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46" r:id="rId2"/>
    <p:sldMasterId id="2147483761" r:id="rId3"/>
  </p:sldMasterIdLst>
  <p:notesMasterIdLst>
    <p:notesMasterId r:id="rId30"/>
  </p:notesMasterIdLst>
  <p:handoutMasterIdLst>
    <p:handoutMasterId r:id="rId31"/>
  </p:handoutMasterIdLst>
  <p:sldIdLst>
    <p:sldId id="395" r:id="rId4"/>
    <p:sldId id="396" r:id="rId5"/>
    <p:sldId id="397" r:id="rId6"/>
    <p:sldId id="398" r:id="rId7"/>
    <p:sldId id="400" r:id="rId8"/>
    <p:sldId id="401" r:id="rId9"/>
    <p:sldId id="344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3" r:id="rId20"/>
    <p:sldId id="414" r:id="rId21"/>
    <p:sldId id="415" r:id="rId22"/>
    <p:sldId id="355" r:id="rId23"/>
    <p:sldId id="417" r:id="rId24"/>
    <p:sldId id="418" r:id="rId25"/>
    <p:sldId id="419" r:id="rId26"/>
    <p:sldId id="375" r:id="rId27"/>
    <p:sldId id="381" r:id="rId28"/>
    <p:sldId id="420" r:id="rId29"/>
  </p:sldIdLst>
  <p:sldSz cx="8280400" cy="5761038"/>
  <p:notesSz cx="7102475" cy="10231438"/>
  <p:defaultTextStyle>
    <a:defPPr>
      <a:defRPr lang="ja-JP"/>
    </a:defPPr>
    <a:lvl1pPr marL="0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1pPr>
    <a:lvl2pPr marL="401142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2pPr>
    <a:lvl3pPr marL="802283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3pPr>
    <a:lvl4pPr marL="1203425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4pPr>
    <a:lvl5pPr marL="1604566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5pPr>
    <a:lvl6pPr marL="2005708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6pPr>
    <a:lvl7pPr marL="2406849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7pPr>
    <a:lvl8pPr marL="2807991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8pPr>
    <a:lvl9pPr marL="3209133" algn="l" defTabSz="802283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56">
          <p15:clr>
            <a:srgbClr val="A4A3A4"/>
          </p15:clr>
        </p15:guide>
        <p15:guide id="4" pos="3289">
          <p15:clr>
            <a:srgbClr val="A4A3A4"/>
          </p15:clr>
        </p15:guide>
        <p15:guide id="5" orient="horz" pos="1628">
          <p15:clr>
            <a:srgbClr val="A4A3A4"/>
          </p15:clr>
        </p15:guide>
        <p15:guide id="6" orient="horz" pos="1795">
          <p15:clr>
            <a:srgbClr val="A4A3A4"/>
          </p15:clr>
        </p15:guide>
        <p15:guide id="7" pos="2284">
          <p15:clr>
            <a:srgbClr val="A4A3A4"/>
          </p15:clr>
        </p15:guide>
        <p15:guide id="8" pos="2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  <p15:guide id="3" orient="horz" pos="3222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2" autoAdjust="0"/>
    <p:restoredTop sz="89159" autoAdjust="0"/>
  </p:normalViewPr>
  <p:slideViewPr>
    <p:cSldViewPr snapToGrid="0">
      <p:cViewPr varScale="1">
        <p:scale>
          <a:sx n="64" d="100"/>
          <a:sy n="64" d="100"/>
        </p:scale>
        <p:origin x="494" y="67"/>
      </p:cViewPr>
      <p:guideLst>
        <p:guide orient="horz" pos="2137"/>
        <p:guide pos="2880"/>
        <p:guide orient="horz" pos="2356"/>
        <p:guide pos="3289"/>
        <p:guide orient="horz" pos="1628"/>
        <p:guide orient="horz" pos="1795"/>
        <p:guide pos="2284"/>
        <p:guide pos="2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776"/>
    </p:cViewPr>
  </p:sorterViewPr>
  <p:notesViewPr>
    <p:cSldViewPr snapToGrid="0">
      <p:cViewPr varScale="1">
        <p:scale>
          <a:sx n="42" d="100"/>
          <a:sy n="42" d="100"/>
        </p:scale>
        <p:origin x="2784" y="36"/>
      </p:cViewPr>
      <p:guideLst>
        <p:guide orient="horz" pos="3108"/>
        <p:guide pos="2121"/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353" cy="511819"/>
          </a:xfrm>
          <a:prstGeom prst="rect">
            <a:avLst/>
          </a:prstGeom>
        </p:spPr>
        <p:txBody>
          <a:bodyPr vert="horz" lIns="95445" tIns="47723" rIns="95445" bIns="4772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2448" y="1"/>
            <a:ext cx="3078352" cy="511819"/>
          </a:xfrm>
          <a:prstGeom prst="rect">
            <a:avLst/>
          </a:prstGeom>
        </p:spPr>
        <p:txBody>
          <a:bodyPr vert="horz" lIns="95445" tIns="47723" rIns="95445" bIns="47723" rtlCol="0"/>
          <a:lstStyle>
            <a:lvl1pPr algn="r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17974"/>
            <a:ext cx="3078353" cy="511818"/>
          </a:xfrm>
          <a:prstGeom prst="rect">
            <a:avLst/>
          </a:prstGeom>
        </p:spPr>
        <p:txBody>
          <a:bodyPr vert="horz" lIns="95445" tIns="47723" rIns="95445" bIns="4772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2448" y="9717974"/>
            <a:ext cx="3078352" cy="511818"/>
          </a:xfrm>
          <a:prstGeom prst="rect">
            <a:avLst/>
          </a:prstGeom>
        </p:spPr>
        <p:txBody>
          <a:bodyPr vert="horz" lIns="95445" tIns="47723" rIns="95445" bIns="47723" rtlCol="0" anchor="b"/>
          <a:lstStyle>
            <a:lvl1pPr algn="r">
              <a:defRPr sz="1300"/>
            </a:lvl1pPr>
          </a:lstStyle>
          <a:p>
            <a:fld id="{A29128B6-3A44-486F-A62E-F46B8B30A9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37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511571"/>
          </a:xfrm>
          <a:prstGeom prst="rect">
            <a:avLst/>
          </a:prstGeom>
        </p:spPr>
        <p:txBody>
          <a:bodyPr vert="horz" lIns="95445" tIns="47723" rIns="95445" bIns="4772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40" cy="511571"/>
          </a:xfrm>
          <a:prstGeom prst="rect">
            <a:avLst/>
          </a:prstGeom>
        </p:spPr>
        <p:txBody>
          <a:bodyPr vert="horz" lIns="95445" tIns="47723" rIns="95445" bIns="47723" rtlCol="0"/>
          <a:lstStyle>
            <a:lvl1pPr algn="r">
              <a:defRPr sz="1300"/>
            </a:lvl1pPr>
          </a:lstStyle>
          <a:p>
            <a:fld id="{EF2E9848-E0E4-4D83-8775-2C0A0B414D37}" type="datetimeFigureOut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766763"/>
            <a:ext cx="55181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45" tIns="47723" rIns="95445" bIns="4772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10248" y="4859933"/>
            <a:ext cx="5681980" cy="4604148"/>
          </a:xfrm>
          <a:prstGeom prst="rect">
            <a:avLst/>
          </a:prstGeom>
        </p:spPr>
        <p:txBody>
          <a:bodyPr vert="horz" lIns="95445" tIns="47723" rIns="95445" bIns="47723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18091"/>
            <a:ext cx="3077740" cy="511571"/>
          </a:xfrm>
          <a:prstGeom prst="rect">
            <a:avLst/>
          </a:prstGeom>
        </p:spPr>
        <p:txBody>
          <a:bodyPr vert="horz" lIns="95445" tIns="47723" rIns="95445" bIns="4772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3092" y="9718091"/>
            <a:ext cx="3077740" cy="511571"/>
          </a:xfrm>
          <a:prstGeom prst="rect">
            <a:avLst/>
          </a:prstGeom>
        </p:spPr>
        <p:txBody>
          <a:bodyPr vert="horz" lIns="95445" tIns="47723" rIns="95445" bIns="47723" rtlCol="0" anchor="b"/>
          <a:lstStyle>
            <a:lvl1pPr algn="r">
              <a:defRPr sz="1300"/>
            </a:lvl1pPr>
          </a:lstStyle>
          <a:p>
            <a:fld id="{1A75600A-CA2B-4775-8EAB-53519D5388C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8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1pPr>
    <a:lvl2pPr marL="401142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2pPr>
    <a:lvl3pPr marL="802283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3pPr>
    <a:lvl4pPr marL="1203425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4pPr>
    <a:lvl5pPr marL="1604566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5pPr>
    <a:lvl6pPr marL="2005708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6pPr>
    <a:lvl7pPr marL="2406849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7pPr>
    <a:lvl8pPr marL="2807991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8pPr>
    <a:lvl9pPr marL="3209133" algn="l" defTabSz="802283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2163" y="766763"/>
            <a:ext cx="551815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1831" fontAlgn="base">
              <a:spcBef>
                <a:spcPct val="0"/>
              </a:spcBef>
              <a:spcAft>
                <a:spcPct val="0"/>
              </a:spcAft>
              <a:defRPr/>
            </a:pPr>
            <a:fld id="{5E5B4DD6-26A8-41CD-8DC0-1DD60A31BA77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32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2163" y="766763"/>
            <a:ext cx="5518150" cy="3838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31">
              <a:defRPr/>
            </a:pPr>
            <a:fld id="{1A75600A-CA2B-4775-8EAB-53519D5388C8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>
                <a:defRPr/>
              </a:pPr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88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2163" y="766763"/>
            <a:ext cx="5518150" cy="3838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31">
              <a:defRPr/>
            </a:pPr>
            <a:fld id="{1A75600A-CA2B-4775-8EAB-53519D5388C8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16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2163" y="766763"/>
            <a:ext cx="5518150" cy="3838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31">
              <a:defRPr/>
            </a:pPr>
            <a:fld id="{1A75600A-CA2B-4775-8EAB-53519D5388C8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>
                <a:defRPr/>
              </a:pPr>
              <a:t>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31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2163" y="766763"/>
            <a:ext cx="5518150" cy="3838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B=I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31">
              <a:defRPr/>
            </a:pPr>
            <a:fld id="{1A75600A-CA2B-4775-8EAB-53519D5388C8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13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08025" y="739775"/>
            <a:ext cx="5319713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5600A-CA2B-4775-8EAB-53519D5388C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02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2163" y="766763"/>
            <a:ext cx="5518150" cy="3838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Fsw</a:t>
            </a:r>
            <a:r>
              <a:rPr kumimoji="1" lang="en-US" altLang="ja-JP" dirty="0"/>
              <a:t> </a:t>
            </a:r>
            <a:r>
              <a:rPr kumimoji="1" lang="ja-JP" altLang="en-US" dirty="0"/>
              <a:t>　短波放射フラックス</a:t>
            </a:r>
            <a:endParaRPr kumimoji="1" lang="en-US" altLang="ja-JP" dirty="0"/>
          </a:p>
          <a:p>
            <a:r>
              <a:rPr kumimoji="1" lang="en-US" altLang="ja-JP" dirty="0" err="1"/>
              <a:t>Flw</a:t>
            </a:r>
            <a:r>
              <a:rPr kumimoji="1" lang="en-US" altLang="ja-JP" baseline="0" dirty="0"/>
              <a:t>  </a:t>
            </a:r>
            <a:r>
              <a:rPr kumimoji="1" lang="ja-JP" altLang="en-US" baseline="0" dirty="0"/>
              <a:t>　長波放射フラックス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831">
              <a:defRPr/>
            </a:pPr>
            <a:fld id="{1A75600A-CA2B-4775-8EAB-53519D5388C8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41831">
                <a:defRPr/>
              </a:pPr>
              <a:t>21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00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155" eaLnBrk="0" hangingPunct="0">
              <a:spcBef>
                <a:spcPct val="30000"/>
              </a:spcBef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1pPr>
            <a:lvl2pPr marL="746484" indent="-287110" defTabSz="917155" eaLnBrk="0" hangingPunct="0">
              <a:spcBef>
                <a:spcPct val="30000"/>
              </a:spcBef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2pPr>
            <a:lvl3pPr marL="1148436" indent="-229687" defTabSz="917155" eaLnBrk="0" hangingPunct="0">
              <a:spcBef>
                <a:spcPct val="30000"/>
              </a:spcBef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3pPr>
            <a:lvl4pPr marL="1607811" indent="-229687" defTabSz="917155" eaLnBrk="0" hangingPunct="0">
              <a:spcBef>
                <a:spcPct val="30000"/>
              </a:spcBef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4pPr>
            <a:lvl5pPr marL="2067184" indent="-229687" defTabSz="917155" eaLnBrk="0" hangingPunct="0">
              <a:spcBef>
                <a:spcPct val="30000"/>
              </a:spcBef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5pPr>
            <a:lvl6pPr marL="2526560" indent="-229687" defTabSz="917155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6pPr>
            <a:lvl7pPr marL="2985935" indent="-229687" defTabSz="917155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7pPr>
            <a:lvl8pPr marL="3445307" indent="-229687" defTabSz="917155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8pPr>
            <a:lvl9pPr marL="3904681" indent="-229687" defTabSz="917155" eaLnBrk="0" fontAlgn="base" hangingPunct="0">
              <a:spcBef>
                <a:spcPct val="3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D31ABCB-E307-45A6-B9DE-BB8DE7FE5A1B}" type="slidenum">
              <a:rPr lang="ja-JP" altLang="en-US" sz="1300">
                <a:solidFill>
                  <a:prstClr val="black"/>
                </a:solidFill>
                <a:ea typeface="ＭＳ Ｐゴシック" charset="-128"/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lang="en-US" altLang="ja-JP" sz="130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0575" y="766763"/>
            <a:ext cx="5521325" cy="38417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21034" y="1789661"/>
            <a:ext cx="7038340" cy="1234889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42063" y="3264590"/>
            <a:ext cx="5796280" cy="14722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5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1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5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6A0E-7490-4B6A-9F1E-C62F808AB56B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81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71CD-8C8D-4015-BE9C-451C380C3DFA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93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003297" y="230711"/>
            <a:ext cx="1863089" cy="4915552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14028" y="230711"/>
            <a:ext cx="5451262" cy="4915552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59C0-FB07-4404-9006-71C3D976D1A6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524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21034" y="1789666"/>
            <a:ext cx="7038340" cy="123488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42065" y="3264596"/>
            <a:ext cx="5796280" cy="1472265"/>
          </a:xfrm>
        </p:spPr>
        <p:txBody>
          <a:bodyPr/>
          <a:lstStyle>
            <a:lvl1pPr marL="0" indent="0" algn="ctr">
              <a:buNone/>
              <a:defRPr/>
            </a:lvl1pPr>
            <a:lvl2pPr marL="314029" indent="0" algn="ctr">
              <a:buNone/>
              <a:defRPr/>
            </a:lvl2pPr>
            <a:lvl3pPr marL="628061" indent="0" algn="ctr">
              <a:buNone/>
              <a:defRPr/>
            </a:lvl3pPr>
            <a:lvl4pPr marL="942091" indent="0" algn="ctr">
              <a:buNone/>
              <a:defRPr/>
            </a:lvl4pPr>
            <a:lvl5pPr marL="1256122" indent="0" algn="ctr">
              <a:buNone/>
              <a:defRPr/>
            </a:lvl5pPr>
            <a:lvl6pPr marL="1570152" indent="0" algn="ctr">
              <a:buNone/>
              <a:defRPr/>
            </a:lvl6pPr>
            <a:lvl7pPr marL="1884181" indent="0" algn="ctr">
              <a:buNone/>
              <a:defRPr/>
            </a:lvl7pPr>
            <a:lvl8pPr marL="2198212" indent="0" algn="ctr">
              <a:buNone/>
              <a:defRPr/>
            </a:lvl8pPr>
            <a:lvl9pPr marL="2512242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99ED-BB55-48F2-A8BA-5E0A8E198C3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0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7FC1D-7169-4F53-A3F0-3D2D3D413461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7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4210" y="3702009"/>
            <a:ext cx="7038340" cy="1144206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4210" y="2441779"/>
            <a:ext cx="7038340" cy="1260227"/>
          </a:xfrm>
        </p:spPr>
        <p:txBody>
          <a:bodyPr anchor="b"/>
          <a:lstStyle>
            <a:lvl1pPr marL="0" indent="0">
              <a:buNone/>
              <a:defRPr sz="1400"/>
            </a:lvl1pPr>
            <a:lvl2pPr marL="314029" indent="0">
              <a:buNone/>
              <a:defRPr sz="1300"/>
            </a:lvl2pPr>
            <a:lvl3pPr marL="628061" indent="0">
              <a:buNone/>
              <a:defRPr sz="1100"/>
            </a:lvl3pPr>
            <a:lvl4pPr marL="942091" indent="0">
              <a:buNone/>
              <a:defRPr sz="800"/>
            </a:lvl4pPr>
            <a:lvl5pPr marL="1256122" indent="0">
              <a:buNone/>
              <a:defRPr sz="800"/>
            </a:lvl5pPr>
            <a:lvl6pPr marL="1570152" indent="0">
              <a:buNone/>
              <a:defRPr sz="800"/>
            </a:lvl6pPr>
            <a:lvl7pPr marL="1884181" indent="0">
              <a:buNone/>
              <a:defRPr sz="800"/>
            </a:lvl7pPr>
            <a:lvl8pPr marL="2198212" indent="0">
              <a:buNone/>
              <a:defRPr sz="800"/>
            </a:lvl8pPr>
            <a:lvl9pPr marL="2512242" indent="0">
              <a:buNone/>
              <a:defRPr sz="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F31B-1F31-47F7-890A-3D56436815A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91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1036" y="1664302"/>
            <a:ext cx="3455476" cy="345662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03901" y="1664302"/>
            <a:ext cx="3455476" cy="345662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763-809D-432B-BB75-71D4490BD8F3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17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7" y="230715"/>
            <a:ext cx="7452361" cy="96017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14031" y="1289571"/>
            <a:ext cx="3658503" cy="53743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14029" indent="0">
              <a:buNone/>
              <a:defRPr sz="1400" b="1"/>
            </a:lvl2pPr>
            <a:lvl3pPr marL="628061" indent="0">
              <a:buNone/>
              <a:defRPr sz="1300" b="1"/>
            </a:lvl3pPr>
            <a:lvl4pPr marL="942091" indent="0">
              <a:buNone/>
              <a:defRPr sz="1100" b="1"/>
            </a:lvl4pPr>
            <a:lvl5pPr marL="1256122" indent="0">
              <a:buNone/>
              <a:defRPr sz="1100" b="1"/>
            </a:lvl5pPr>
            <a:lvl6pPr marL="1570152" indent="0">
              <a:buNone/>
              <a:defRPr sz="1100" b="1"/>
            </a:lvl6pPr>
            <a:lvl7pPr marL="1884181" indent="0">
              <a:buNone/>
              <a:defRPr sz="1100" b="1"/>
            </a:lvl7pPr>
            <a:lvl8pPr marL="2198212" indent="0">
              <a:buNone/>
              <a:defRPr sz="1100" b="1"/>
            </a:lvl8pPr>
            <a:lvl9pPr marL="2512242" indent="0">
              <a:buNone/>
              <a:defRPr sz="11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14031" y="1826999"/>
            <a:ext cx="3658503" cy="331926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206560" y="1289571"/>
            <a:ext cx="3659830" cy="53743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14029" indent="0">
              <a:buNone/>
              <a:defRPr sz="1400" b="1"/>
            </a:lvl2pPr>
            <a:lvl3pPr marL="628061" indent="0">
              <a:buNone/>
              <a:defRPr sz="1300" b="1"/>
            </a:lvl3pPr>
            <a:lvl4pPr marL="942091" indent="0">
              <a:buNone/>
              <a:defRPr sz="1100" b="1"/>
            </a:lvl4pPr>
            <a:lvl5pPr marL="1256122" indent="0">
              <a:buNone/>
              <a:defRPr sz="1100" b="1"/>
            </a:lvl5pPr>
            <a:lvl6pPr marL="1570152" indent="0">
              <a:buNone/>
              <a:defRPr sz="1100" b="1"/>
            </a:lvl6pPr>
            <a:lvl7pPr marL="1884181" indent="0">
              <a:buNone/>
              <a:defRPr sz="1100" b="1"/>
            </a:lvl7pPr>
            <a:lvl8pPr marL="2198212" indent="0">
              <a:buNone/>
              <a:defRPr sz="1100" b="1"/>
            </a:lvl8pPr>
            <a:lvl9pPr marL="2512242" indent="0">
              <a:buNone/>
              <a:defRPr sz="11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206560" y="1826999"/>
            <a:ext cx="3659830" cy="331926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2B028-032B-48BA-A61D-B2D52D159549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DE262-5F41-4725-9294-53722A83A834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3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23991-8A85-476B-B86D-B19B18E160C4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2" y="229378"/>
            <a:ext cx="2724306" cy="9761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7855" y="229380"/>
            <a:ext cx="4628533" cy="491688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14022" y="1205556"/>
            <a:ext cx="2724306" cy="3940710"/>
          </a:xfrm>
        </p:spPr>
        <p:txBody>
          <a:bodyPr/>
          <a:lstStyle>
            <a:lvl1pPr marL="0" indent="0">
              <a:buNone/>
              <a:defRPr sz="800"/>
            </a:lvl1pPr>
            <a:lvl2pPr marL="314029" indent="0">
              <a:buNone/>
              <a:defRPr sz="700"/>
            </a:lvl2pPr>
            <a:lvl3pPr marL="628061" indent="0">
              <a:buNone/>
              <a:defRPr sz="700"/>
            </a:lvl3pPr>
            <a:lvl4pPr marL="942091" indent="0">
              <a:buNone/>
              <a:defRPr sz="700"/>
            </a:lvl4pPr>
            <a:lvl5pPr marL="1256122" indent="0">
              <a:buNone/>
              <a:defRPr sz="700"/>
            </a:lvl5pPr>
            <a:lvl6pPr marL="1570152" indent="0">
              <a:buNone/>
              <a:defRPr sz="700"/>
            </a:lvl6pPr>
            <a:lvl7pPr marL="1884181" indent="0">
              <a:buNone/>
              <a:defRPr sz="700"/>
            </a:lvl7pPr>
            <a:lvl8pPr marL="2198212" indent="0">
              <a:buNone/>
              <a:defRPr sz="700"/>
            </a:lvl8pPr>
            <a:lvl9pPr marL="2512242" indent="0">
              <a:buNone/>
              <a:defRPr sz="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2596E-0156-4744-8344-9B5A9821AF11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F9F-CD92-46AB-B485-CCC83AA72218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664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2911" y="4032734"/>
            <a:ext cx="4968240" cy="47608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622911" y="514760"/>
            <a:ext cx="4968240" cy="3456623"/>
          </a:xfrm>
        </p:spPr>
        <p:txBody>
          <a:bodyPr/>
          <a:lstStyle>
            <a:lvl1pPr marL="0" indent="0">
              <a:buNone/>
              <a:defRPr sz="2200"/>
            </a:lvl1pPr>
            <a:lvl2pPr marL="314029" indent="0">
              <a:buNone/>
              <a:defRPr sz="1900"/>
            </a:lvl2pPr>
            <a:lvl3pPr marL="628061" indent="0">
              <a:buNone/>
              <a:defRPr sz="1600"/>
            </a:lvl3pPr>
            <a:lvl4pPr marL="942091" indent="0">
              <a:buNone/>
              <a:defRPr sz="1400"/>
            </a:lvl4pPr>
            <a:lvl5pPr marL="1256122" indent="0">
              <a:buNone/>
              <a:defRPr sz="1400"/>
            </a:lvl5pPr>
            <a:lvl6pPr marL="1570152" indent="0">
              <a:buNone/>
              <a:defRPr sz="1400"/>
            </a:lvl6pPr>
            <a:lvl7pPr marL="1884181" indent="0">
              <a:buNone/>
              <a:defRPr sz="1400"/>
            </a:lvl7pPr>
            <a:lvl8pPr marL="2198212" indent="0">
              <a:buNone/>
              <a:defRPr sz="1400"/>
            </a:lvl8pPr>
            <a:lvl9pPr marL="2512242" indent="0">
              <a:buNone/>
              <a:defRPr sz="14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622911" y="4508819"/>
            <a:ext cx="4968240" cy="676122"/>
          </a:xfrm>
        </p:spPr>
        <p:txBody>
          <a:bodyPr/>
          <a:lstStyle>
            <a:lvl1pPr marL="0" indent="0">
              <a:buNone/>
              <a:defRPr sz="800"/>
            </a:lvl1pPr>
            <a:lvl2pPr marL="314029" indent="0">
              <a:buNone/>
              <a:defRPr sz="700"/>
            </a:lvl2pPr>
            <a:lvl3pPr marL="628061" indent="0">
              <a:buNone/>
              <a:defRPr sz="700"/>
            </a:lvl3pPr>
            <a:lvl4pPr marL="942091" indent="0">
              <a:buNone/>
              <a:defRPr sz="700"/>
            </a:lvl4pPr>
            <a:lvl5pPr marL="1256122" indent="0">
              <a:buNone/>
              <a:defRPr sz="700"/>
            </a:lvl5pPr>
            <a:lvl6pPr marL="1570152" indent="0">
              <a:buNone/>
              <a:defRPr sz="700"/>
            </a:lvl6pPr>
            <a:lvl7pPr marL="1884181" indent="0">
              <a:buNone/>
              <a:defRPr sz="700"/>
            </a:lvl7pPr>
            <a:lvl8pPr marL="2198212" indent="0">
              <a:buNone/>
              <a:defRPr sz="700"/>
            </a:lvl8pPr>
            <a:lvl9pPr marL="2512242" indent="0">
              <a:buNone/>
              <a:defRPr sz="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CC4E-57F5-40D5-B433-84D751C2C7EE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1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0E75C-3716-460E-B8F4-2726E1B619C7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899791" y="512099"/>
            <a:ext cx="1759585" cy="460882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1039" y="512099"/>
            <a:ext cx="5151365" cy="460882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1FD1-BF21-4852-9BC7-E23AD639CF9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11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034" y="512097"/>
            <a:ext cx="7038340" cy="96017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21036" y="1664302"/>
            <a:ext cx="3455476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03901" y="1664302"/>
            <a:ext cx="3455476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055-A547-495C-BBCB-56D008761C2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27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21034" y="512097"/>
            <a:ext cx="7038340" cy="96017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21036" y="1664305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203901" y="1664305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21036" y="3456628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203901" y="3456628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47BEA-B895-4B1F-96C3-A28F28B1BB6F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84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1034" y="512097"/>
            <a:ext cx="7038340" cy="96017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21036" y="1664302"/>
            <a:ext cx="3455476" cy="34566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203901" y="1664305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203901" y="3456628"/>
            <a:ext cx="3455476" cy="16642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ACB53-89D1-4238-B3E0-51A391ADDD1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1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21034" y="1789661"/>
            <a:ext cx="7038340" cy="1234889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42063" y="3264589"/>
            <a:ext cx="5796280" cy="14722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8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84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12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40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6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9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2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6A0E-7490-4B6A-9F1E-C62F808AB56B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98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F9F-CD92-46AB-B485-CCC83AA72218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06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4098" y="3702003"/>
            <a:ext cx="7038340" cy="1144206"/>
          </a:xfrm>
        </p:spPr>
        <p:txBody>
          <a:bodyPr anchor="t"/>
          <a:lstStyle>
            <a:lvl1pPr algn="l">
              <a:defRPr sz="2836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54098" y="2441779"/>
            <a:ext cx="7038340" cy="1260227"/>
          </a:xfrm>
        </p:spPr>
        <p:txBody>
          <a:bodyPr anchor="b"/>
          <a:lstStyle>
            <a:lvl1pPr marL="0" indent="0">
              <a:buNone/>
              <a:defRPr sz="1455">
                <a:solidFill>
                  <a:schemeClr val="tx1">
                    <a:tint val="75000"/>
                  </a:schemeClr>
                </a:solidFill>
              </a:defRPr>
            </a:lvl1pPr>
            <a:lvl2pPr marL="328125" indent="0">
              <a:buNone/>
              <a:defRPr sz="1309">
                <a:solidFill>
                  <a:schemeClr val="tx1">
                    <a:tint val="75000"/>
                  </a:schemeClr>
                </a:solidFill>
              </a:defRPr>
            </a:lvl2pPr>
            <a:lvl3pPr marL="656250" indent="0">
              <a:buNone/>
              <a:defRPr sz="1164">
                <a:solidFill>
                  <a:schemeClr val="tx1">
                    <a:tint val="75000"/>
                  </a:schemeClr>
                </a:solidFill>
              </a:defRPr>
            </a:lvl3pPr>
            <a:lvl4pPr marL="984375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4pPr>
            <a:lvl5pPr marL="1312501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5pPr>
            <a:lvl6pPr marL="1640625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6pPr>
            <a:lvl7pPr marL="1968751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7pPr>
            <a:lvl8pPr marL="2296876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8pPr>
            <a:lvl9pPr marL="2625001" indent="0">
              <a:buNone/>
              <a:defRPr sz="10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C530-0A95-4B31-832D-E4BD549D586B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174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14023" y="1344245"/>
            <a:ext cx="3657176" cy="3802019"/>
          </a:xfrm>
        </p:spPr>
        <p:txBody>
          <a:bodyPr/>
          <a:lstStyle>
            <a:lvl1pPr>
              <a:defRPr sz="2036"/>
            </a:lvl1pPr>
            <a:lvl2pPr>
              <a:defRPr sz="1746"/>
            </a:lvl2pPr>
            <a:lvl3pPr>
              <a:defRPr sz="1455"/>
            </a:lvl3pPr>
            <a:lvl4pPr>
              <a:defRPr sz="1309"/>
            </a:lvl4pPr>
            <a:lvl5pPr>
              <a:defRPr sz="1309"/>
            </a:lvl5pPr>
            <a:lvl6pPr>
              <a:defRPr sz="1309"/>
            </a:lvl6pPr>
            <a:lvl7pPr>
              <a:defRPr sz="1309"/>
            </a:lvl7pPr>
            <a:lvl8pPr>
              <a:defRPr sz="1309"/>
            </a:lvl8pPr>
            <a:lvl9pPr>
              <a:defRPr sz="1309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209207" y="1344245"/>
            <a:ext cx="3657176" cy="3802019"/>
          </a:xfrm>
        </p:spPr>
        <p:txBody>
          <a:bodyPr/>
          <a:lstStyle>
            <a:lvl1pPr>
              <a:defRPr sz="2036"/>
            </a:lvl1pPr>
            <a:lvl2pPr>
              <a:defRPr sz="1746"/>
            </a:lvl2pPr>
            <a:lvl3pPr>
              <a:defRPr sz="1455"/>
            </a:lvl3pPr>
            <a:lvl4pPr>
              <a:defRPr sz="1309"/>
            </a:lvl4pPr>
            <a:lvl5pPr>
              <a:defRPr sz="1309"/>
            </a:lvl5pPr>
            <a:lvl6pPr>
              <a:defRPr sz="1309"/>
            </a:lvl6pPr>
            <a:lvl7pPr>
              <a:defRPr sz="1309"/>
            </a:lvl7pPr>
            <a:lvl8pPr>
              <a:defRPr sz="1309"/>
            </a:lvl8pPr>
            <a:lvl9pPr>
              <a:defRPr sz="1309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91E9-6095-44F4-951E-ABB717FA965F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5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4098" y="3702003"/>
            <a:ext cx="7038340" cy="1144206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54098" y="2441779"/>
            <a:ext cx="7038340" cy="126022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5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16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0753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4338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792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1507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5092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6867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C530-0A95-4B31-832D-E4BD549D586B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78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4026" y="1289568"/>
            <a:ext cx="3658614" cy="537431"/>
          </a:xfrm>
        </p:spPr>
        <p:txBody>
          <a:bodyPr anchor="b"/>
          <a:lstStyle>
            <a:lvl1pPr marL="0" indent="0">
              <a:buNone/>
              <a:defRPr sz="1746" b="1"/>
            </a:lvl1pPr>
            <a:lvl2pPr marL="328125" indent="0">
              <a:buNone/>
              <a:defRPr sz="1455" b="1"/>
            </a:lvl2pPr>
            <a:lvl3pPr marL="656250" indent="0">
              <a:buNone/>
              <a:defRPr sz="1309" b="1"/>
            </a:lvl3pPr>
            <a:lvl4pPr marL="984375" indent="0">
              <a:buNone/>
              <a:defRPr sz="1164" b="1"/>
            </a:lvl4pPr>
            <a:lvl5pPr marL="1312501" indent="0">
              <a:buNone/>
              <a:defRPr sz="1164" b="1"/>
            </a:lvl5pPr>
            <a:lvl6pPr marL="1640625" indent="0">
              <a:buNone/>
              <a:defRPr sz="1164" b="1"/>
            </a:lvl6pPr>
            <a:lvl7pPr marL="1968751" indent="0">
              <a:buNone/>
              <a:defRPr sz="1164" b="1"/>
            </a:lvl7pPr>
            <a:lvl8pPr marL="2296876" indent="0">
              <a:buNone/>
              <a:defRPr sz="1164" b="1"/>
            </a:lvl8pPr>
            <a:lvl9pPr marL="2625001" indent="0">
              <a:buNone/>
              <a:defRPr sz="1164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4026" y="1826998"/>
            <a:ext cx="3658614" cy="3319266"/>
          </a:xfrm>
        </p:spPr>
        <p:txBody>
          <a:bodyPr/>
          <a:lstStyle>
            <a:lvl1pPr>
              <a:defRPr sz="1746"/>
            </a:lvl1pPr>
            <a:lvl2pPr>
              <a:defRPr sz="1455"/>
            </a:lvl2pPr>
            <a:lvl3pPr>
              <a:defRPr sz="1309"/>
            </a:lvl3pPr>
            <a:lvl4pPr>
              <a:defRPr sz="1164"/>
            </a:lvl4pPr>
            <a:lvl5pPr>
              <a:defRPr sz="1164"/>
            </a:lvl5pPr>
            <a:lvl6pPr>
              <a:defRPr sz="1164"/>
            </a:lvl6pPr>
            <a:lvl7pPr>
              <a:defRPr sz="1164"/>
            </a:lvl7pPr>
            <a:lvl8pPr>
              <a:defRPr sz="1164"/>
            </a:lvl8pPr>
            <a:lvl9pPr>
              <a:defRPr sz="1164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206332" y="1289568"/>
            <a:ext cx="3660052" cy="537431"/>
          </a:xfrm>
        </p:spPr>
        <p:txBody>
          <a:bodyPr anchor="b"/>
          <a:lstStyle>
            <a:lvl1pPr marL="0" indent="0">
              <a:buNone/>
              <a:defRPr sz="1746" b="1"/>
            </a:lvl1pPr>
            <a:lvl2pPr marL="328125" indent="0">
              <a:buNone/>
              <a:defRPr sz="1455" b="1"/>
            </a:lvl2pPr>
            <a:lvl3pPr marL="656250" indent="0">
              <a:buNone/>
              <a:defRPr sz="1309" b="1"/>
            </a:lvl3pPr>
            <a:lvl4pPr marL="984375" indent="0">
              <a:buNone/>
              <a:defRPr sz="1164" b="1"/>
            </a:lvl4pPr>
            <a:lvl5pPr marL="1312501" indent="0">
              <a:buNone/>
              <a:defRPr sz="1164" b="1"/>
            </a:lvl5pPr>
            <a:lvl6pPr marL="1640625" indent="0">
              <a:buNone/>
              <a:defRPr sz="1164" b="1"/>
            </a:lvl6pPr>
            <a:lvl7pPr marL="1968751" indent="0">
              <a:buNone/>
              <a:defRPr sz="1164" b="1"/>
            </a:lvl7pPr>
            <a:lvl8pPr marL="2296876" indent="0">
              <a:buNone/>
              <a:defRPr sz="1164" b="1"/>
            </a:lvl8pPr>
            <a:lvl9pPr marL="2625001" indent="0">
              <a:buNone/>
              <a:defRPr sz="1164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206332" y="1826998"/>
            <a:ext cx="3660052" cy="3319266"/>
          </a:xfrm>
        </p:spPr>
        <p:txBody>
          <a:bodyPr/>
          <a:lstStyle>
            <a:lvl1pPr>
              <a:defRPr sz="1746"/>
            </a:lvl1pPr>
            <a:lvl2pPr>
              <a:defRPr sz="1455"/>
            </a:lvl2pPr>
            <a:lvl3pPr>
              <a:defRPr sz="1309"/>
            </a:lvl3pPr>
            <a:lvl4pPr>
              <a:defRPr sz="1164"/>
            </a:lvl4pPr>
            <a:lvl5pPr>
              <a:defRPr sz="1164"/>
            </a:lvl5pPr>
            <a:lvl6pPr>
              <a:defRPr sz="1164"/>
            </a:lvl6pPr>
            <a:lvl7pPr>
              <a:defRPr sz="1164"/>
            </a:lvl7pPr>
            <a:lvl8pPr>
              <a:defRPr sz="1164"/>
            </a:lvl8pPr>
            <a:lvl9pPr>
              <a:defRPr sz="1164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5BF-33DB-4253-A6FC-053AA5F63CB9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075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5EA7-6C58-42A2-A0D7-7A5915F538E4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003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D28B-4C52-4226-8E9F-72E7015DE5F1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230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4" y="229378"/>
            <a:ext cx="2724195" cy="976177"/>
          </a:xfrm>
        </p:spPr>
        <p:txBody>
          <a:bodyPr anchor="b"/>
          <a:lstStyle>
            <a:lvl1pPr algn="l">
              <a:defRPr sz="1455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7410" y="229378"/>
            <a:ext cx="4628972" cy="4916885"/>
          </a:xfrm>
        </p:spPr>
        <p:txBody>
          <a:bodyPr/>
          <a:lstStyle>
            <a:lvl1pPr>
              <a:defRPr sz="2255"/>
            </a:lvl1pPr>
            <a:lvl2pPr>
              <a:defRPr sz="2036"/>
            </a:lvl2pPr>
            <a:lvl3pPr>
              <a:defRPr sz="1746"/>
            </a:lvl3pPr>
            <a:lvl4pPr>
              <a:defRPr sz="1455"/>
            </a:lvl4pPr>
            <a:lvl5pPr>
              <a:defRPr sz="1455"/>
            </a:lvl5pPr>
            <a:lvl6pPr>
              <a:defRPr sz="1455"/>
            </a:lvl6pPr>
            <a:lvl7pPr>
              <a:defRPr sz="1455"/>
            </a:lvl7pPr>
            <a:lvl8pPr>
              <a:defRPr sz="1455"/>
            </a:lvl8pPr>
            <a:lvl9pPr>
              <a:defRPr sz="1455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14024" y="1205555"/>
            <a:ext cx="2724195" cy="3940710"/>
          </a:xfrm>
        </p:spPr>
        <p:txBody>
          <a:bodyPr/>
          <a:lstStyle>
            <a:lvl1pPr marL="0" indent="0">
              <a:buNone/>
              <a:defRPr sz="1018"/>
            </a:lvl1pPr>
            <a:lvl2pPr marL="328125" indent="0">
              <a:buNone/>
              <a:defRPr sz="800"/>
            </a:lvl2pPr>
            <a:lvl3pPr marL="656250" indent="0">
              <a:buNone/>
              <a:defRPr sz="727"/>
            </a:lvl3pPr>
            <a:lvl4pPr marL="984375" indent="0">
              <a:buNone/>
              <a:defRPr sz="655"/>
            </a:lvl4pPr>
            <a:lvl5pPr marL="1312501" indent="0">
              <a:buNone/>
              <a:defRPr sz="655"/>
            </a:lvl5pPr>
            <a:lvl6pPr marL="1640625" indent="0">
              <a:buNone/>
              <a:defRPr sz="655"/>
            </a:lvl6pPr>
            <a:lvl7pPr marL="1968751" indent="0">
              <a:buNone/>
              <a:defRPr sz="655"/>
            </a:lvl7pPr>
            <a:lvl8pPr marL="2296876" indent="0">
              <a:buNone/>
              <a:defRPr sz="655"/>
            </a:lvl8pPr>
            <a:lvl9pPr marL="2625001" indent="0">
              <a:buNone/>
              <a:defRPr sz="655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6C89-21AC-4899-94EA-69023B03D0C8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516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3018" y="4032730"/>
            <a:ext cx="4968240" cy="476086"/>
          </a:xfrm>
        </p:spPr>
        <p:txBody>
          <a:bodyPr anchor="b"/>
          <a:lstStyle>
            <a:lvl1pPr algn="l">
              <a:defRPr sz="1455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623018" y="514761"/>
            <a:ext cx="4968240" cy="3456623"/>
          </a:xfrm>
        </p:spPr>
        <p:txBody>
          <a:bodyPr/>
          <a:lstStyle>
            <a:lvl1pPr marL="0" indent="0">
              <a:buNone/>
              <a:defRPr sz="2255"/>
            </a:lvl1pPr>
            <a:lvl2pPr marL="328125" indent="0">
              <a:buNone/>
              <a:defRPr sz="2036"/>
            </a:lvl2pPr>
            <a:lvl3pPr marL="656250" indent="0">
              <a:buNone/>
              <a:defRPr sz="1746"/>
            </a:lvl3pPr>
            <a:lvl4pPr marL="984375" indent="0">
              <a:buNone/>
              <a:defRPr sz="1455"/>
            </a:lvl4pPr>
            <a:lvl5pPr marL="1312501" indent="0">
              <a:buNone/>
              <a:defRPr sz="1455"/>
            </a:lvl5pPr>
            <a:lvl6pPr marL="1640625" indent="0">
              <a:buNone/>
              <a:defRPr sz="1455"/>
            </a:lvl6pPr>
            <a:lvl7pPr marL="1968751" indent="0">
              <a:buNone/>
              <a:defRPr sz="1455"/>
            </a:lvl7pPr>
            <a:lvl8pPr marL="2296876" indent="0">
              <a:buNone/>
              <a:defRPr sz="1455"/>
            </a:lvl8pPr>
            <a:lvl9pPr marL="2625001" indent="0">
              <a:buNone/>
              <a:defRPr sz="145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23018" y="4508819"/>
            <a:ext cx="4968240" cy="676122"/>
          </a:xfrm>
        </p:spPr>
        <p:txBody>
          <a:bodyPr/>
          <a:lstStyle>
            <a:lvl1pPr marL="0" indent="0">
              <a:buNone/>
              <a:defRPr sz="1018"/>
            </a:lvl1pPr>
            <a:lvl2pPr marL="328125" indent="0">
              <a:buNone/>
              <a:defRPr sz="800"/>
            </a:lvl2pPr>
            <a:lvl3pPr marL="656250" indent="0">
              <a:buNone/>
              <a:defRPr sz="727"/>
            </a:lvl3pPr>
            <a:lvl4pPr marL="984375" indent="0">
              <a:buNone/>
              <a:defRPr sz="655"/>
            </a:lvl4pPr>
            <a:lvl5pPr marL="1312501" indent="0">
              <a:buNone/>
              <a:defRPr sz="655"/>
            </a:lvl5pPr>
            <a:lvl6pPr marL="1640625" indent="0">
              <a:buNone/>
              <a:defRPr sz="655"/>
            </a:lvl6pPr>
            <a:lvl7pPr marL="1968751" indent="0">
              <a:buNone/>
              <a:defRPr sz="655"/>
            </a:lvl7pPr>
            <a:lvl8pPr marL="2296876" indent="0">
              <a:buNone/>
              <a:defRPr sz="655"/>
            </a:lvl8pPr>
            <a:lvl9pPr marL="2625001" indent="0">
              <a:buNone/>
              <a:defRPr sz="655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3FCB-C4EA-4DD5-8801-720313BE2E47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56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71CD-8C8D-4015-BE9C-451C380C3DFA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20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003297" y="230711"/>
            <a:ext cx="1863089" cy="4915552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14027" y="230711"/>
            <a:ext cx="5451262" cy="4915552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59C0-FB07-4404-9006-71C3D976D1A6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53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14023" y="1344245"/>
            <a:ext cx="3657176" cy="38020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209207" y="1344245"/>
            <a:ext cx="3657176" cy="38020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91E9-6095-44F4-951E-ABB717FA965F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718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4026" y="1289568"/>
            <a:ext cx="3658614" cy="53743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846" indent="0">
              <a:buNone/>
              <a:defRPr sz="1500" b="1"/>
            </a:lvl2pPr>
            <a:lvl3pPr marL="671693" indent="0">
              <a:buNone/>
              <a:defRPr sz="1300" b="1"/>
            </a:lvl3pPr>
            <a:lvl4pPr marL="1007539" indent="0">
              <a:buNone/>
              <a:defRPr sz="1200" b="1"/>
            </a:lvl4pPr>
            <a:lvl5pPr marL="1343386" indent="0">
              <a:buNone/>
              <a:defRPr sz="1200" b="1"/>
            </a:lvl5pPr>
            <a:lvl6pPr marL="1679232" indent="0">
              <a:buNone/>
              <a:defRPr sz="1200" b="1"/>
            </a:lvl6pPr>
            <a:lvl7pPr marL="2015079" indent="0">
              <a:buNone/>
              <a:defRPr sz="1200" b="1"/>
            </a:lvl7pPr>
            <a:lvl8pPr marL="2350925" indent="0">
              <a:buNone/>
              <a:defRPr sz="1200" b="1"/>
            </a:lvl8pPr>
            <a:lvl9pPr marL="2686772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4026" y="1826998"/>
            <a:ext cx="3658614" cy="3319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206332" y="1289568"/>
            <a:ext cx="3660052" cy="53743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846" indent="0">
              <a:buNone/>
              <a:defRPr sz="1500" b="1"/>
            </a:lvl2pPr>
            <a:lvl3pPr marL="671693" indent="0">
              <a:buNone/>
              <a:defRPr sz="1300" b="1"/>
            </a:lvl3pPr>
            <a:lvl4pPr marL="1007539" indent="0">
              <a:buNone/>
              <a:defRPr sz="1200" b="1"/>
            </a:lvl4pPr>
            <a:lvl5pPr marL="1343386" indent="0">
              <a:buNone/>
              <a:defRPr sz="1200" b="1"/>
            </a:lvl5pPr>
            <a:lvl6pPr marL="1679232" indent="0">
              <a:buNone/>
              <a:defRPr sz="1200" b="1"/>
            </a:lvl6pPr>
            <a:lvl7pPr marL="2015079" indent="0">
              <a:buNone/>
              <a:defRPr sz="1200" b="1"/>
            </a:lvl7pPr>
            <a:lvl8pPr marL="2350925" indent="0">
              <a:buNone/>
              <a:defRPr sz="1200" b="1"/>
            </a:lvl8pPr>
            <a:lvl9pPr marL="2686772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206332" y="1826998"/>
            <a:ext cx="3660052" cy="3319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5BF-33DB-4253-A6FC-053AA5F63CB9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09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5EA7-6C58-42A2-A0D7-7A5915F538E4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77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D28B-4C52-4226-8E9F-72E7015DE5F1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47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4025" y="229378"/>
            <a:ext cx="2724194" cy="9761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7410" y="229378"/>
            <a:ext cx="4628973" cy="4916885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14025" y="1205555"/>
            <a:ext cx="2724194" cy="3940710"/>
          </a:xfrm>
        </p:spPr>
        <p:txBody>
          <a:bodyPr/>
          <a:lstStyle>
            <a:lvl1pPr marL="0" indent="0">
              <a:buNone/>
              <a:defRPr sz="1000"/>
            </a:lvl1pPr>
            <a:lvl2pPr marL="335846" indent="0">
              <a:buNone/>
              <a:defRPr sz="800"/>
            </a:lvl2pPr>
            <a:lvl3pPr marL="671693" indent="0">
              <a:buNone/>
              <a:defRPr sz="700"/>
            </a:lvl3pPr>
            <a:lvl4pPr marL="1007539" indent="0">
              <a:buNone/>
              <a:defRPr sz="700"/>
            </a:lvl4pPr>
            <a:lvl5pPr marL="1343386" indent="0">
              <a:buNone/>
              <a:defRPr sz="700"/>
            </a:lvl5pPr>
            <a:lvl6pPr marL="1679232" indent="0">
              <a:buNone/>
              <a:defRPr sz="700"/>
            </a:lvl6pPr>
            <a:lvl7pPr marL="2015079" indent="0">
              <a:buNone/>
              <a:defRPr sz="700"/>
            </a:lvl7pPr>
            <a:lvl8pPr marL="2350925" indent="0">
              <a:buNone/>
              <a:defRPr sz="700"/>
            </a:lvl8pPr>
            <a:lvl9pPr marL="2686772" indent="0">
              <a:buNone/>
              <a:defRPr sz="7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6C89-21AC-4899-94EA-69023B03D0C8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12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3019" y="4032731"/>
            <a:ext cx="4968240" cy="4760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623019" y="514760"/>
            <a:ext cx="4968240" cy="3456623"/>
          </a:xfrm>
        </p:spPr>
        <p:txBody>
          <a:bodyPr/>
          <a:lstStyle>
            <a:lvl1pPr marL="0" indent="0">
              <a:buNone/>
              <a:defRPr sz="2300"/>
            </a:lvl1pPr>
            <a:lvl2pPr marL="335846" indent="0">
              <a:buNone/>
              <a:defRPr sz="2100"/>
            </a:lvl2pPr>
            <a:lvl3pPr marL="671693" indent="0">
              <a:buNone/>
              <a:defRPr sz="1800"/>
            </a:lvl3pPr>
            <a:lvl4pPr marL="1007539" indent="0">
              <a:buNone/>
              <a:defRPr sz="1500"/>
            </a:lvl4pPr>
            <a:lvl5pPr marL="1343386" indent="0">
              <a:buNone/>
              <a:defRPr sz="1500"/>
            </a:lvl5pPr>
            <a:lvl6pPr marL="1679232" indent="0">
              <a:buNone/>
              <a:defRPr sz="1500"/>
            </a:lvl6pPr>
            <a:lvl7pPr marL="2015079" indent="0">
              <a:buNone/>
              <a:defRPr sz="1500"/>
            </a:lvl7pPr>
            <a:lvl8pPr marL="2350925" indent="0">
              <a:buNone/>
              <a:defRPr sz="1500"/>
            </a:lvl8pPr>
            <a:lvl9pPr marL="2686772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23019" y="4508819"/>
            <a:ext cx="4968240" cy="676122"/>
          </a:xfrm>
        </p:spPr>
        <p:txBody>
          <a:bodyPr/>
          <a:lstStyle>
            <a:lvl1pPr marL="0" indent="0">
              <a:buNone/>
              <a:defRPr sz="1000"/>
            </a:lvl1pPr>
            <a:lvl2pPr marL="335846" indent="0">
              <a:buNone/>
              <a:defRPr sz="800"/>
            </a:lvl2pPr>
            <a:lvl3pPr marL="671693" indent="0">
              <a:buNone/>
              <a:defRPr sz="700"/>
            </a:lvl3pPr>
            <a:lvl4pPr marL="1007539" indent="0">
              <a:buNone/>
              <a:defRPr sz="700"/>
            </a:lvl4pPr>
            <a:lvl5pPr marL="1343386" indent="0">
              <a:buNone/>
              <a:defRPr sz="700"/>
            </a:lvl5pPr>
            <a:lvl6pPr marL="1679232" indent="0">
              <a:buNone/>
              <a:defRPr sz="700"/>
            </a:lvl6pPr>
            <a:lvl7pPr marL="2015079" indent="0">
              <a:buNone/>
              <a:defRPr sz="700"/>
            </a:lvl7pPr>
            <a:lvl8pPr marL="2350925" indent="0">
              <a:buNone/>
              <a:defRPr sz="700"/>
            </a:lvl8pPr>
            <a:lvl9pPr marL="2686772" indent="0">
              <a:buNone/>
              <a:defRPr sz="7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3FCB-C4EA-4DD5-8801-720313BE2E47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97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14021" y="230712"/>
            <a:ext cx="7452361" cy="960174"/>
          </a:xfrm>
          <a:prstGeom prst="rect">
            <a:avLst/>
          </a:prstGeom>
        </p:spPr>
        <p:txBody>
          <a:bodyPr vert="horz" lIns="70371" tIns="35186" rIns="70371" bIns="35186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4021" y="1344245"/>
            <a:ext cx="7452361" cy="3802019"/>
          </a:xfrm>
          <a:prstGeom prst="rect">
            <a:avLst/>
          </a:prstGeom>
        </p:spPr>
        <p:txBody>
          <a:bodyPr vert="horz" lIns="70371" tIns="35186" rIns="70371" bIns="35186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4024" y="5339633"/>
            <a:ext cx="1932093" cy="306722"/>
          </a:xfrm>
          <a:prstGeom prst="rect">
            <a:avLst/>
          </a:prstGeom>
        </p:spPr>
        <p:txBody>
          <a:bodyPr vert="horz" lIns="70371" tIns="35186" rIns="70371" bIns="351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5F412-608F-45F3-BF24-DF4E28CF1646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829140" y="5339633"/>
            <a:ext cx="2622127" cy="306722"/>
          </a:xfrm>
          <a:prstGeom prst="rect">
            <a:avLst/>
          </a:prstGeom>
        </p:spPr>
        <p:txBody>
          <a:bodyPr vert="horz" lIns="70371" tIns="35186" rIns="70371" bIns="351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934289" y="5339633"/>
            <a:ext cx="1932093" cy="306722"/>
          </a:xfrm>
          <a:prstGeom prst="rect">
            <a:avLst/>
          </a:prstGeom>
        </p:spPr>
        <p:txBody>
          <a:bodyPr vert="horz" lIns="70371" tIns="35186" rIns="70371" bIns="351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defTabSz="671693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84" indent="-251884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45751" indent="-209904" algn="l" defTabSz="671693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39616" indent="-167923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75463" indent="-167923" algn="l" defTabSz="671693" rtl="0" eaLnBrk="1" latinLnBrk="0" hangingPunct="1">
        <a:spcBef>
          <a:spcPct val="20000"/>
        </a:spcBef>
        <a:buFont typeface="Arial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308" indent="-167923" algn="l" defTabSz="671693" rtl="0" eaLnBrk="1" latinLnBrk="0" hangingPunct="1">
        <a:spcBef>
          <a:spcPct val="20000"/>
        </a:spcBef>
        <a:buFont typeface="Arial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7156" indent="-167923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002" indent="-167923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8848" indent="-167923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54694" indent="-167923" algn="l" defTabSz="671693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5846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1693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7539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386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9232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5079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0925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772" algn="l" defTabSz="67169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1034" y="512097"/>
            <a:ext cx="7038340" cy="9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2901" rIns="65799" bIns="329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4" y="1664302"/>
            <a:ext cx="7038340" cy="345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2901" rIns="65799" bIns="329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2 レベル</a:t>
            </a:r>
          </a:p>
          <a:p>
            <a:pPr lvl="2"/>
            <a:r>
              <a:rPr lang="ja-JP" altLang="en-US"/>
              <a:t>第 3 レベル</a:t>
            </a:r>
          </a:p>
          <a:p>
            <a:pPr lvl="3"/>
            <a:r>
              <a:rPr lang="ja-JP" altLang="en-US"/>
              <a:t>第 4 レベル</a:t>
            </a:r>
          </a:p>
          <a:p>
            <a:pPr lvl="4"/>
            <a:r>
              <a:rPr lang="ja-JP" altLang="en-US"/>
              <a:t>第 5 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1032" y="5248952"/>
            <a:ext cx="1725083" cy="3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2901" rIns="65799" bIns="32901" numCol="1" anchor="t" anchorCtr="0" compatLnSpc="1">
            <a:prstTxWarp prst="textNoShape">
              <a:avLst/>
            </a:prstTxWarp>
          </a:bodyPr>
          <a:lstStyle>
            <a:lvl1pPr>
              <a:defRPr kumimoji="0" sz="800">
                <a:ea typeface="ＭＳ Ｐゴシック" pitchFamily="50" charset="-128"/>
              </a:defRPr>
            </a:lvl1pPr>
          </a:lstStyle>
          <a:p>
            <a:pPr defTabSz="6580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29141" y="5248952"/>
            <a:ext cx="2622127" cy="38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2901" rIns="65799" bIns="32901" numCol="1" anchor="t" anchorCtr="0" compatLnSpc="1">
            <a:prstTxWarp prst="textNoShape">
              <a:avLst/>
            </a:prstTxWarp>
          </a:bodyPr>
          <a:lstStyle>
            <a:lvl1pPr algn="ctr">
              <a:defRPr kumimoji="0" sz="800">
                <a:ea typeface="ＭＳ Ｐゴシック" pitchFamily="50" charset="-128"/>
              </a:defRPr>
            </a:lvl1pPr>
          </a:lstStyle>
          <a:p>
            <a:pPr defTabSz="6580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569" y="5391642"/>
            <a:ext cx="1723648" cy="2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5799" tIns="32901" rIns="65799" bIns="32901" numCol="1" anchor="t" anchorCtr="0" compatLnSpc="1">
            <a:prstTxWarp prst="textNoShape">
              <a:avLst/>
            </a:prstTxWarp>
          </a:bodyPr>
          <a:lstStyle>
            <a:lvl1pPr algn="r">
              <a:defRPr kumimoji="0" sz="800">
                <a:ea typeface="ＭＳ Ｐゴシック" pitchFamily="50" charset="-128"/>
              </a:defRPr>
            </a:lvl1pPr>
          </a:lstStyle>
          <a:p>
            <a:pPr defTabSz="658054" fontAlgn="base">
              <a:spcBef>
                <a:spcPct val="0"/>
              </a:spcBef>
              <a:spcAft>
                <a:spcPct val="0"/>
              </a:spcAft>
              <a:defRPr/>
            </a:pPr>
            <a:fld id="{91608431-077F-415A-9B98-BC004139AC30}" type="slidenum">
              <a:rPr lang="ja-JP" altLang="en-US" smtClean="0">
                <a:solidFill>
                  <a:srgbClr val="000000"/>
                </a:solidFill>
              </a:rPr>
              <a:pPr defTabSz="6580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2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314029" algn="ctr" rtl="0" fontAlgn="base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628061" algn="ctr" rtl="0" fontAlgn="base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942091" algn="ctr" rtl="0" fontAlgn="base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256122" algn="ctr" rtl="0" fontAlgn="base">
        <a:spcBef>
          <a:spcPct val="0"/>
        </a:spcBef>
        <a:spcAft>
          <a:spcPct val="0"/>
        </a:spcAft>
        <a:defRPr kumimoji="1" sz="31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34202" indent="-234202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509535" indent="-195360" algn="l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+mn-ea"/>
        </a:defRPr>
      </a:lvl2pPr>
      <a:lvl3pPr marL="784866" indent="-155373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+mn-ea"/>
        </a:defRPr>
      </a:lvl3pPr>
      <a:lvl4pPr marL="1097900" indent="-155373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</a:defRPr>
      </a:lvl4pPr>
      <a:lvl5pPr marL="1412075" indent="-155373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5pPr>
      <a:lvl6pPr marL="1727167" indent="-157016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041197" indent="-157016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2355227" indent="-157016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2669257" indent="-157016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4029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28061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42091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56122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70152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84181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98212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12242" algn="l" defTabSz="62806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14021" y="230713"/>
            <a:ext cx="7452361" cy="960174"/>
          </a:xfrm>
          <a:prstGeom prst="rect">
            <a:avLst/>
          </a:prstGeom>
        </p:spPr>
        <p:txBody>
          <a:bodyPr vert="horz" lIns="90231" tIns="45116" rIns="90231" bIns="45116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14021" y="1344245"/>
            <a:ext cx="7452361" cy="3802019"/>
          </a:xfrm>
          <a:prstGeom prst="rect">
            <a:avLst/>
          </a:prstGeom>
        </p:spPr>
        <p:txBody>
          <a:bodyPr vert="horz" lIns="90231" tIns="45116" rIns="90231" bIns="45116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4024" y="5339633"/>
            <a:ext cx="1932093" cy="306722"/>
          </a:xfrm>
          <a:prstGeom prst="rect">
            <a:avLst/>
          </a:prstGeom>
        </p:spPr>
        <p:txBody>
          <a:bodyPr vert="horz" lIns="90231" tIns="45116" rIns="90231" bIns="4511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5F412-608F-45F3-BF24-DF4E28CF1646}" type="datetime1">
              <a:rPr kumimoji="1" lang="ja-JP" altLang="en-US" smtClean="0"/>
              <a:pPr/>
              <a:t>2021/1/20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829140" y="5339633"/>
            <a:ext cx="2622127" cy="306722"/>
          </a:xfrm>
          <a:prstGeom prst="rect">
            <a:avLst/>
          </a:prstGeom>
        </p:spPr>
        <p:txBody>
          <a:bodyPr vert="horz" lIns="90231" tIns="45116" rIns="90231" bIns="4511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934289" y="5339633"/>
            <a:ext cx="1932093" cy="306722"/>
          </a:xfrm>
          <a:prstGeom prst="rect">
            <a:avLst/>
          </a:prstGeom>
        </p:spPr>
        <p:txBody>
          <a:bodyPr vert="horz" lIns="90231" tIns="45116" rIns="90231" bIns="4511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ctr" defTabSz="656250" rtl="0" eaLnBrk="1" latinLnBrk="0" hangingPunct="1"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093" indent="-24609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2255" kern="1200">
          <a:solidFill>
            <a:schemeClr val="tx1"/>
          </a:solidFill>
          <a:latin typeface="+mn-lt"/>
          <a:ea typeface="+mn-ea"/>
          <a:cs typeface="+mn-cs"/>
        </a:defRPr>
      </a:lvl1pPr>
      <a:lvl2pPr marL="533203" indent="-205078" algn="l" defTabSz="656250" rtl="0" eaLnBrk="1" latinLnBrk="0" hangingPunct="1">
        <a:spcBef>
          <a:spcPct val="20000"/>
        </a:spcBef>
        <a:buFont typeface="Arial" pitchFamily="34" charset="0"/>
        <a:buChar char="–"/>
        <a:defRPr kumimoji="1" sz="2036" kern="1200">
          <a:solidFill>
            <a:schemeClr val="tx1"/>
          </a:solidFill>
          <a:latin typeface="+mn-lt"/>
          <a:ea typeface="+mn-ea"/>
          <a:cs typeface="+mn-cs"/>
        </a:defRPr>
      </a:lvl2pPr>
      <a:lvl3pPr marL="820313" indent="-16406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1746" kern="1200">
          <a:solidFill>
            <a:schemeClr val="tx1"/>
          </a:solidFill>
          <a:latin typeface="+mn-lt"/>
          <a:ea typeface="+mn-ea"/>
          <a:cs typeface="+mn-cs"/>
        </a:defRPr>
      </a:lvl3pPr>
      <a:lvl4pPr marL="1148438" indent="-164063" algn="l" defTabSz="656250" rtl="0" eaLnBrk="1" latinLnBrk="0" hangingPunct="1">
        <a:spcBef>
          <a:spcPct val="20000"/>
        </a:spcBef>
        <a:buFont typeface="Arial" pitchFamily="34" charset="0"/>
        <a:buChar char="–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476562" indent="-164063" algn="l" defTabSz="656250" rtl="0" eaLnBrk="1" latinLnBrk="0" hangingPunct="1">
        <a:spcBef>
          <a:spcPct val="20000"/>
        </a:spcBef>
        <a:buFont typeface="Arial" pitchFamily="34" charset="0"/>
        <a:buChar char="»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1804689" indent="-16406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132813" indent="-16406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460938" indent="-16406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2789063" indent="-164063" algn="l" defTabSz="656250" rtl="0" eaLnBrk="1" latinLnBrk="0" hangingPunct="1">
        <a:spcBef>
          <a:spcPct val="20000"/>
        </a:spcBef>
        <a:buFont typeface="Arial" pitchFamily="34" charset="0"/>
        <a:buChar char="•"/>
        <a:defRPr kumimoji="1" sz="1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28125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56250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84375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12501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40625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68751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296876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25001" algn="l" defTabSz="656250" rtl="0" eaLnBrk="1" latinLnBrk="0" hangingPunct="1">
        <a:defRPr kumimoji="1"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8.emf"/><Relationship Id="rId4" Type="http://schemas.openxmlformats.org/officeDocument/2006/relationships/image" Target="../media/image9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3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946" y="1355084"/>
            <a:ext cx="7585862" cy="1041519"/>
          </a:xfrm>
        </p:spPr>
        <p:txBody>
          <a:bodyPr>
            <a:normAutofit fontScale="90000"/>
          </a:bodyPr>
          <a:lstStyle/>
          <a:p>
            <a:r>
              <a:rPr lang="ja-JP" altLang="en-US" sz="2600" dirty="0">
                <a:latin typeface="+mj-ea"/>
              </a:rPr>
              <a:t>気候モデリング特論</a:t>
            </a:r>
            <a:br>
              <a:rPr lang="en-US" altLang="ja-JP" sz="2600" dirty="0">
                <a:latin typeface="+mj-ea"/>
              </a:rPr>
            </a:br>
            <a:r>
              <a:rPr lang="en-US" altLang="ja-JP" dirty="0">
                <a:solidFill>
                  <a:srgbClr val="0070C0"/>
                </a:solidFill>
                <a:latin typeface="ＭＳ Ｐゴシック"/>
              </a:rPr>
              <a:t>11.</a:t>
            </a: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 大気モデルにおける物理過程の表現</a:t>
            </a:r>
            <a:br>
              <a:rPr lang="en-US" altLang="ja-JP" dirty="0">
                <a:solidFill>
                  <a:srgbClr val="0070C0"/>
                </a:solidFill>
                <a:latin typeface="ＭＳ Ｐゴシック"/>
              </a:rPr>
            </a:b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 </a:t>
            </a:r>
            <a:r>
              <a:rPr lang="en-US" altLang="ja-JP" dirty="0">
                <a:solidFill>
                  <a:srgbClr val="0070C0"/>
                </a:solidFill>
                <a:latin typeface="ＭＳ Ｐゴシック"/>
              </a:rPr>
              <a:t>11.4 </a:t>
            </a:r>
            <a:r>
              <a:rPr lang="ja-JP" altLang="en-US" dirty="0">
                <a:solidFill>
                  <a:srgbClr val="0070C0"/>
                </a:solidFill>
                <a:latin typeface="ＭＳ Ｐゴシック"/>
              </a:rPr>
              <a:t>放射伝達</a:t>
            </a:r>
            <a:br>
              <a:rPr lang="en-US" altLang="ja-JP" dirty="0">
                <a:solidFill>
                  <a:srgbClr val="0070C0"/>
                </a:solidFill>
                <a:latin typeface="ＭＳ Ｐゴシック"/>
              </a:rPr>
            </a:br>
            <a:endParaRPr lang="en-US" altLang="ja-JP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2043" y="4606350"/>
            <a:ext cx="7055863" cy="6928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ja-JP" altLang="en-US" sz="2100">
                <a:solidFill>
                  <a:schemeClr val="tx1"/>
                </a:solidFill>
                <a:latin typeface="+mj-ea"/>
                <a:ea typeface="+mj-ea"/>
              </a:rPr>
              <a:t>北海道大学 低温科学研究所</a:t>
            </a:r>
            <a:endParaRPr lang="en-US" altLang="ja-JP" sz="2100" b="1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80000"/>
              </a:lnSpc>
            </a:pPr>
            <a:r>
              <a:rPr lang="ja-JP" altLang="en-US" sz="2100" b="1">
                <a:solidFill>
                  <a:schemeClr val="tx1"/>
                </a:solidFill>
                <a:latin typeface="+mj-ea"/>
                <a:ea typeface="+mj-ea"/>
              </a:rPr>
              <a:t>川島正行</a:t>
            </a:r>
            <a:endParaRPr lang="en-US" altLang="ja-JP" sz="21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6" name="Picture 8" descr="C:\Users\myoshimo\Downloads\logomark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48" y="37345"/>
            <a:ext cx="1069439" cy="105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020758C-C859-45BB-B2D6-3C21BE165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7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3"/>
    </mc:Choice>
    <mc:Fallback>
      <p:transition spd="slow" advTm="1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7150A-0D53-4606-AC13-8E5AD425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37" y="57048"/>
            <a:ext cx="6991130" cy="960174"/>
          </a:xfrm>
        </p:spPr>
        <p:txBody>
          <a:bodyPr>
            <a:normAutofit/>
          </a:bodyPr>
          <a:lstStyle/>
          <a:p>
            <a:r>
              <a:rPr lang="ja-JP" altLang="en-US" sz="2900" dirty="0">
                <a:solidFill>
                  <a:srgbClr val="00B050"/>
                </a:solidFill>
              </a:rPr>
              <a:t>光の吸収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E22CFA9-A303-4092-A19E-BB1DB288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37" y="996913"/>
            <a:ext cx="6991130" cy="4326623"/>
          </a:xfrm>
        </p:spPr>
        <p:txBody>
          <a:bodyPr>
            <a:normAutofit/>
          </a:bodyPr>
          <a:lstStyle/>
          <a:p>
            <a:r>
              <a:rPr lang="ja-JP" altLang="en-US" sz="2200" dirty="0"/>
              <a:t>光の吸収：入射光を吸収して上の準位に遷移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D4B78B-84A2-464E-AA9F-214644C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F79E60-A8E0-4EC4-BA23-74A7BDE4D730}"/>
              </a:ext>
            </a:extLst>
          </p:cNvPr>
          <p:cNvSpPr/>
          <p:nvPr/>
        </p:nvSpPr>
        <p:spPr>
          <a:xfrm>
            <a:off x="3345345" y="4180128"/>
            <a:ext cx="802501" cy="267883"/>
          </a:xfrm>
          <a:prstGeom prst="rect">
            <a:avLst/>
          </a:prstGeom>
        </p:spPr>
        <p:txBody>
          <a:bodyPr wrap="none" lIns="67170" tIns="33586" rIns="67170" bIns="33586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光の吸収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52B29C-C0D1-46A5-B20D-D5E860280BF3}"/>
              </a:ext>
            </a:extLst>
          </p:cNvPr>
          <p:cNvSpPr/>
          <p:nvPr/>
        </p:nvSpPr>
        <p:spPr>
          <a:xfrm>
            <a:off x="6511398" y="4180128"/>
            <a:ext cx="1086233" cy="267883"/>
          </a:xfrm>
          <a:prstGeom prst="rect">
            <a:avLst/>
          </a:prstGeom>
        </p:spPr>
        <p:txBody>
          <a:bodyPr wrap="none" lIns="67170" tIns="33586" rIns="67170" bIns="33586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（島津，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1975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36814C-58F4-4D53-8B68-2FB8050A8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451" y="1957087"/>
            <a:ext cx="3505123" cy="18535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8A208ED-77EB-40D5-A4EB-5B0D3238F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698" y="2489633"/>
            <a:ext cx="1785629" cy="857352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2984374-E1A7-4365-AD4C-74B30ABE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90"/>
    </mc:Choice>
    <mc:Fallback>
      <p:transition spd="slow" advTm="9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" x="579438" y="919163"/>
          <p14:tracePt t="552" x="579438" y="873125"/>
          <p14:tracePt t="563" x="579438" y="863600"/>
          <p14:tracePt t="588" x="606425" y="781050"/>
          <p14:tracePt t="602" x="615950" y="744538"/>
          <p14:tracePt t="616" x="615950" y="725488"/>
          <p14:tracePt t="633" x="615950" y="708025"/>
          <p14:tracePt t="650" x="615950" y="679450"/>
          <p14:tracePt t="666" x="615950" y="661988"/>
          <p14:tracePt t="687" x="615950" y="633413"/>
          <p14:tracePt t="702" x="625475" y="606425"/>
          <p14:tracePt t="720" x="625475" y="579438"/>
          <p14:tracePt t="735" x="635000" y="541338"/>
          <p14:tracePt t="750" x="652463" y="504825"/>
          <p14:tracePt t="766" x="661988" y="496888"/>
          <p14:tracePt t="835" x="661988" y="487363"/>
          <p14:tracePt t="1936" x="661988" y="496888"/>
          <p14:tracePt t="1952" x="661988" y="504825"/>
          <p14:tracePt t="1966" x="661988" y="533400"/>
          <p14:tracePt t="1990" x="661988" y="569913"/>
          <p14:tracePt t="2036" x="661988" y="579438"/>
          <p14:tracePt t="6334" x="661988" y="642938"/>
          <p14:tracePt t="6348" x="661988" y="669925"/>
          <p14:tracePt t="6362" x="661988" y="735013"/>
          <p14:tracePt t="6379" x="681038" y="800100"/>
          <p14:tracePt t="6402" x="681038" y="890588"/>
          <p14:tracePt t="6416" x="681038" y="955675"/>
          <p14:tracePt t="6435" x="681038" y="1047750"/>
          <p14:tracePt t="6450" x="708025" y="1084263"/>
          <p14:tracePt t="6462" x="708025" y="1111250"/>
          <p14:tracePt t="6479" x="717550" y="1147763"/>
          <p14:tracePt t="6503" x="717550" y="1193800"/>
          <p14:tracePt t="6517" x="717550" y="1203325"/>
          <p14:tracePt t="6550" x="725488" y="1276350"/>
          <p14:tracePt t="6581" x="725488" y="1295400"/>
          <p14:tracePt t="6602" x="735013" y="1304925"/>
          <p14:tracePt t="6617" x="744538" y="1314450"/>
          <p14:tracePt t="6648" x="744538" y="1322388"/>
          <p14:tracePt t="7580" x="754063" y="1322388"/>
          <p14:tracePt t="7735" x="754063" y="1331913"/>
          <p14:tracePt t="7820" x="754063" y="1341438"/>
          <p14:tracePt t="8022" x="754063" y="1350963"/>
          <p14:tracePt t="8036" x="754063" y="1360488"/>
          <p14:tracePt t="8053" x="744538" y="1387475"/>
          <p14:tracePt t="8067" x="744538" y="1397000"/>
          <p14:tracePt t="8169" x="735013" y="1397000"/>
          <p14:tracePt t="20814" x="725488" y="1404938"/>
          <p14:tracePt t="20837" x="725488" y="1489075"/>
          <p14:tracePt t="20838" x="800100" y="1543050"/>
          <p14:tracePt t="20852" x="873125" y="1617663"/>
          <p14:tracePt t="20868" x="1076325" y="1763713"/>
          <p14:tracePt t="20887" x="1406525" y="2132013"/>
          <p14:tracePt t="20902" x="1571625" y="2287588"/>
          <p14:tracePt t="20916" x="1682750" y="2360613"/>
          <p14:tracePt t="20921" x="1736725" y="2435225"/>
          <p14:tracePt t="20940" x="1811338" y="2517775"/>
          <p14:tracePt t="20953" x="1847850" y="2544763"/>
          <p14:tracePt t="20969" x="1857375" y="2563813"/>
          <p14:tracePt t="20987" x="1857375" y="2573338"/>
          <p14:tracePt t="21371" x="1866900" y="2573338"/>
          <p14:tracePt t="21386" x="1966913" y="2646363"/>
          <p14:tracePt t="21402" x="2012950" y="2784475"/>
          <p14:tracePt t="21417" x="2032000" y="2913063"/>
          <p14:tracePt t="21422" x="2068513" y="3032125"/>
          <p14:tracePt t="21441" x="2124075" y="3187700"/>
          <p14:tracePt t="21455" x="2160588" y="3390900"/>
          <p14:tracePt t="21470" x="2197100" y="3573463"/>
          <p14:tracePt t="21488" x="2206625" y="3721100"/>
          <p14:tracePt t="21503" x="2289175" y="3876675"/>
          <p14:tracePt t="21517" x="2289175" y="3895725"/>
          <p14:tracePt t="21540" x="2289175" y="3905250"/>
          <p14:tracePt t="21702" x="2298700" y="3914775"/>
          <p14:tracePt t="21716" x="2308225" y="3914775"/>
          <p14:tracePt t="21741" x="2316163" y="3914775"/>
          <p14:tracePt t="21755" x="2316163" y="3922713"/>
          <p14:tracePt t="21772" x="2298700" y="3922713"/>
          <p14:tracePt t="21886" x="2298700" y="3895725"/>
          <p14:tracePt t="21905" x="2298700" y="3849688"/>
          <p14:tracePt t="21921" x="2316163" y="3803650"/>
          <p14:tracePt t="21925" x="2335213" y="3767138"/>
          <p14:tracePt t="22057" x="2335213" y="3757613"/>
          <p14:tracePt t="22104" x="2352675" y="3748088"/>
          <p14:tracePt t="22789" x="2362200" y="3748088"/>
          <p14:tracePt t="22943" x="2371725" y="3748088"/>
          <p14:tracePt t="22991" x="2371725" y="3730625"/>
          <p14:tracePt t="23022" x="2371725" y="3740150"/>
          <p14:tracePt t="23052" x="2417763" y="3740150"/>
          <p14:tracePt t="23074" x="2444750" y="3740150"/>
          <p14:tracePt t="23091" x="2473325" y="3740150"/>
          <p14:tracePt t="23123" x="2482850" y="3721100"/>
          <p14:tracePt t="23144" x="2490788" y="3711575"/>
          <p14:tracePt t="23157" x="2536825" y="3694113"/>
          <p14:tracePt t="23175" x="2601913" y="3694113"/>
          <p14:tracePt t="23190" x="2611438" y="3694113"/>
          <p14:tracePt t="23206" x="2674938" y="3665538"/>
          <p14:tracePt t="23221" x="2711450" y="3665538"/>
          <p14:tracePt t="23243" x="2813050" y="3665538"/>
          <p14:tracePt t="23261" x="2951163" y="3684588"/>
          <p14:tracePt t="23262" x="3024188" y="3711575"/>
          <p14:tracePt t="23276" x="3043238" y="3721100"/>
          <p14:tracePt t="23290" x="3135313" y="3730625"/>
          <p14:tracePt t="23305" x="3125788" y="3684588"/>
          <p14:tracePt t="23406" x="3181350" y="3684588"/>
          <p14:tracePt t="23420" x="3189288" y="3694113"/>
          <p14:tracePt t="23443" x="3273425" y="3711575"/>
          <p14:tracePt t="23478" x="3327400" y="3748088"/>
          <p14:tracePt t="23490" x="3429000" y="3794125"/>
          <p14:tracePt t="23506" x="3530600" y="3859213"/>
          <p14:tracePt t="23520" x="3567113" y="3868738"/>
          <p14:tracePt t="23543" x="3576638" y="3876675"/>
          <p14:tracePt t="23561" x="3584575" y="3876675"/>
          <p14:tracePt t="23590" x="3584575" y="3886200"/>
          <p14:tracePt t="23607" x="3640138" y="3905250"/>
          <p14:tracePt t="23625" x="3659188" y="3914775"/>
          <p14:tracePt t="23656" x="3686175" y="3914775"/>
          <p14:tracePt t="23824" x="3668713" y="3905250"/>
          <p14:tracePt t="23831" x="3622675" y="3859213"/>
          <p14:tracePt t="23845" x="3576638" y="3859213"/>
          <p14:tracePt t="23861" x="3502025" y="3840163"/>
          <p14:tracePt t="23879" x="3455988" y="3813175"/>
          <p14:tracePt t="23894" x="3290888" y="3830638"/>
          <p14:tracePt t="23908" x="3244850" y="3859213"/>
          <p14:tracePt t="23922" x="3135313" y="3868738"/>
          <p14:tracePt t="23945" x="3106738" y="3868738"/>
          <p14:tracePt t="23962" x="3089275" y="3876675"/>
          <p14:tracePt t="23979" x="3033713" y="3876675"/>
          <p14:tracePt t="24007" x="3014663" y="3868738"/>
          <p14:tracePt t="24025" x="2987675" y="3859213"/>
          <p14:tracePt t="24030" x="2941638" y="3849688"/>
          <p14:tracePt t="24045" x="2905125" y="3849688"/>
          <p14:tracePt t="24060" x="2878138" y="3849688"/>
          <p14:tracePt t="24079" x="2868613" y="3849688"/>
          <p14:tracePt t="24093" x="2832100" y="3849688"/>
          <p14:tracePt t="24124" x="2794000" y="3868738"/>
          <p14:tracePt t="24152" x="2592388" y="3849688"/>
          <p14:tracePt t="24163" x="2509838" y="3830638"/>
          <p14:tracePt t="24178" x="2482850" y="3822700"/>
          <p14:tracePt t="24194" x="2473325" y="3822700"/>
          <p14:tracePt t="24349" x="2527300" y="3803650"/>
          <p14:tracePt t="24349" x="2536825" y="3803650"/>
          <p14:tracePt t="24364" x="2601913" y="3794125"/>
          <p14:tracePt t="24376" x="2684463" y="3794125"/>
          <p14:tracePt t="24392" x="2813050" y="3757613"/>
          <p14:tracePt t="24406" x="2840038" y="3740150"/>
          <p14:tracePt t="24422" x="2932113" y="3748088"/>
          <p14:tracePt t="24449" x="2997200" y="3767138"/>
          <p14:tracePt t="24463" x="3024188" y="3784600"/>
          <p14:tracePt t="24478" x="3106738" y="3803650"/>
          <p14:tracePt t="24493" x="3116263" y="3803650"/>
          <p14:tracePt t="24511" x="3152775" y="3767138"/>
          <p14:tracePt t="24580" x="3217863" y="3776663"/>
          <p14:tracePt t="24594" x="3281363" y="3776663"/>
          <p14:tracePt t="24608" x="3309938" y="3794125"/>
          <p14:tracePt t="24628" x="3309938" y="3813175"/>
          <p14:tracePt t="24750" x="3319463" y="3822700"/>
          <p14:tracePt t="24795" x="3346450" y="3822700"/>
          <p14:tracePt t="24812" x="3355975" y="3822700"/>
          <p14:tracePt t="24827" x="3475038" y="3803650"/>
          <p14:tracePt t="24833" x="3557588" y="3813175"/>
          <p14:tracePt t="24850" x="3622675" y="3813175"/>
          <p14:tracePt t="24862" x="3659188" y="3822700"/>
          <p14:tracePt t="25230" x="3722688" y="3794125"/>
          <p14:tracePt t="25253" x="3751263" y="3794125"/>
          <p14:tracePt t="25264" x="3797300" y="3794125"/>
          <p14:tracePt t="25279" x="3860800" y="3748088"/>
          <p14:tracePt t="25295" x="3906838" y="3730625"/>
          <p14:tracePt t="25550" x="3897313" y="3711575"/>
          <p14:tracePt t="25614" x="3787775" y="3740150"/>
          <p14:tracePt t="25627" x="3722688" y="3757613"/>
          <p14:tracePt t="25642" x="3603625" y="3748088"/>
          <p14:tracePt t="25661" x="3455988" y="3776663"/>
          <p14:tracePt t="25677" x="3448050" y="3776663"/>
          <p14:tracePt t="25692" x="3402013" y="3776663"/>
          <p14:tracePt t="25706" x="3382963" y="3776663"/>
          <p14:tracePt t="25725" x="3309938" y="3730625"/>
          <p14:tracePt t="25726" x="3290888" y="3711575"/>
          <p14:tracePt t="25737" x="3273425" y="3702050"/>
          <p14:tracePt t="25752" x="3227388" y="3702050"/>
          <p14:tracePt t="25767" x="3208338" y="3702050"/>
          <p14:tracePt t="25783" x="3208338" y="3711575"/>
          <p14:tracePt t="25796" x="3189288" y="3711575"/>
          <p14:tracePt t="25812" x="3181350" y="3711575"/>
          <p14:tracePt t="25927" x="3070225" y="3702050"/>
          <p14:tracePt t="25952" x="2978150" y="3721100"/>
          <p14:tracePt t="25967" x="2960688" y="3730625"/>
          <p14:tracePt t="26098" x="3043238" y="3776663"/>
          <p14:tracePt t="26112" x="3070225" y="3794125"/>
          <p14:tracePt t="26131" x="3079750" y="3803650"/>
          <p14:tracePt t="26151" x="3089275" y="3803650"/>
          <p14:tracePt t="26185" x="3089275" y="3794125"/>
          <p14:tracePt t="26599" x="3089275" y="3784600"/>
          <p14:tracePt t="26632" x="3098800" y="3776663"/>
          <p14:tracePt t="26717" x="3098800" y="3767138"/>
          <p14:tracePt t="26731" x="3106738" y="3757613"/>
          <p14:tracePt t="27255" x="3106738" y="3748088"/>
          <p14:tracePt t="27270" x="2941638" y="3582988"/>
          <p14:tracePt t="27286" x="2657475" y="3316288"/>
          <p14:tracePt t="27302" x="2270125" y="2986088"/>
          <p14:tracePt t="27317" x="2124075" y="2830513"/>
          <p14:tracePt t="27332" x="2041525" y="2709863"/>
          <p14:tracePt t="27357" x="2003425" y="2663825"/>
          <p14:tracePt t="27372" x="2032000" y="2554288"/>
          <p14:tracePt t="27387" x="2041525" y="2544763"/>
          <p14:tracePt t="27555" x="2058988" y="2544763"/>
          <p14:tracePt t="27569" x="2058988" y="2563813"/>
          <p14:tracePt t="27634" x="2058988" y="2573338"/>
          <p14:tracePt t="27639" x="2058988" y="2581275"/>
          <p14:tracePt t="27654" x="2041525" y="2617788"/>
          <p14:tracePt t="27672" x="2012950" y="2655888"/>
          <p14:tracePt t="27718" x="2012950" y="2663825"/>
          <p14:tracePt t="28118" x="2012950" y="2673350"/>
          <p14:tracePt t="28136" x="2058988" y="2673350"/>
          <p14:tracePt t="28157" x="2279650" y="2655888"/>
          <p14:tracePt t="28174" x="2308225" y="2655888"/>
          <p14:tracePt t="28189" x="2316163" y="2655888"/>
          <p14:tracePt t="28274" x="2325688" y="2655888"/>
          <p14:tracePt t="28290" x="2325688" y="2663825"/>
          <p14:tracePt t="28305" x="2325688" y="2673350"/>
          <p14:tracePt t="28387" x="2335213" y="2673350"/>
          <p14:tracePt t="28406" x="2473325" y="2728913"/>
          <p14:tracePt t="28421" x="2490788" y="2746375"/>
          <p14:tracePt t="28436" x="2519363" y="2746375"/>
          <p14:tracePt t="28441" x="2555875" y="2765425"/>
          <p14:tracePt t="28456" x="2638425" y="2774950"/>
          <p14:tracePt t="28472" x="2647950" y="2765425"/>
          <p14:tracePt t="28622" x="2647950" y="2801938"/>
          <p14:tracePt t="28636" x="2647950" y="2820988"/>
          <p14:tracePt t="28641" x="2647950" y="2857500"/>
          <p14:tracePt t="28656" x="2647950" y="2903538"/>
          <p14:tracePt t="28674" x="2647950" y="2967038"/>
          <p14:tracePt t="28690" x="2665413" y="3013075"/>
          <p14:tracePt t="28705" x="2665413" y="3022600"/>
          <p14:tracePt t="28721" x="2730500" y="3095625"/>
          <p14:tracePt t="28736" x="2849563" y="3178175"/>
          <p14:tracePt t="28759" x="3033713" y="3279775"/>
          <p14:tracePt t="28773" x="3060700" y="3279775"/>
          <p14:tracePt t="28789" x="3089275" y="3279775"/>
          <p14:tracePt t="28904" x="3098800" y="3289300"/>
          <p14:tracePt t="28959" x="3089275" y="3298825"/>
          <p14:tracePt t="28973" x="3070225" y="3279775"/>
          <p14:tracePt t="28974" x="3060700" y="3216275"/>
          <p14:tracePt t="28989" x="3014663" y="3206750"/>
          <p14:tracePt t="29022" x="3014663" y="3197225"/>
          <p14:tracePt t="29061" x="2997200" y="3233738"/>
          <p14:tracePt t="29086" x="2822575" y="3711575"/>
          <p14:tracePt t="29107" x="2822575" y="3794125"/>
          <p14:tracePt t="29192" x="2822575" y="3784600"/>
          <p14:tracePt t="29206" x="2822575" y="3665538"/>
          <p14:tracePt t="29223" x="2822575" y="3611563"/>
          <p14:tracePt t="29238" x="2840038" y="3582988"/>
          <p14:tracePt t="29261" x="2849563" y="3573463"/>
          <p14:tracePt t="29306" x="2849563" y="3592513"/>
          <p14:tracePt t="29321" x="2849563" y="3702050"/>
          <p14:tracePt t="29340" x="2859088" y="3740150"/>
          <p14:tracePt t="29345" x="2859088" y="3784600"/>
          <p14:tracePt t="29360" x="2868613" y="3784600"/>
          <p14:tracePt t="29376" x="2878138" y="3784600"/>
          <p14:tracePt t="29406" x="2886075" y="3767138"/>
          <p14:tracePt t="29424" x="2859088" y="3648075"/>
          <p14:tracePt t="29439" x="2905125" y="3565525"/>
          <p14:tracePt t="29462" x="2647950" y="3178175"/>
          <p14:tracePt t="29478" x="2482850" y="2995613"/>
          <p14:tracePt t="29492" x="2352675" y="2930525"/>
          <p14:tracePt t="29508" x="2325688" y="2903538"/>
          <p14:tracePt t="29510" x="2308225" y="2903538"/>
          <p14:tracePt t="29575" x="2224088" y="2913063"/>
          <p14:tracePt t="29607" x="2197100" y="2940050"/>
          <p14:tracePt t="29644" x="2197100" y="2967038"/>
          <p14:tracePt t="29662" x="2381250" y="3059113"/>
          <p14:tracePt t="29678" x="2500313" y="3059113"/>
          <p14:tracePt t="29692" x="2565400" y="3059113"/>
          <p14:tracePt t="29709" x="2832100" y="3022600"/>
          <p14:tracePt t="29724" x="2840038" y="3022600"/>
          <p14:tracePt t="29739" x="2868613" y="3005138"/>
          <p14:tracePt t="29762" x="2878138" y="2995613"/>
          <p14:tracePt t="29778" x="2905125" y="2995613"/>
          <p14:tracePt t="29961" x="2905125" y="3013075"/>
          <p14:tracePt t="29978" x="2905125" y="3022600"/>
          <p14:tracePt t="30142" x="2905125" y="3078163"/>
          <p14:tracePt t="30169" x="2868613" y="3206750"/>
          <p14:tracePt t="30180" x="2859088" y="3224213"/>
          <p14:tracePt t="30194" x="2859088" y="3243263"/>
          <p14:tracePt t="30211" x="2859088" y="3270250"/>
          <p14:tracePt t="30229" x="2878138" y="3325813"/>
          <p14:tracePt t="30245" x="2932113" y="3390900"/>
          <p14:tracePt t="30245" x="2941638" y="3398838"/>
          <p14:tracePt t="30262" x="2951163" y="3444875"/>
          <p14:tracePt t="30278" x="2987675" y="3490913"/>
          <p14:tracePt t="30295" x="2997200" y="3500438"/>
          <p14:tracePt t="30311" x="3006725" y="3565525"/>
          <p14:tracePt t="30328" x="3024188" y="3592513"/>
          <p14:tracePt t="30344" x="3033713" y="3592513"/>
          <p14:tracePt t="30394" x="3098800" y="3611563"/>
          <p14:tracePt t="30412" x="3189288" y="3665538"/>
          <p14:tracePt t="30424" x="3263900" y="3665538"/>
          <p14:tracePt t="30439" x="3429000" y="3694113"/>
          <p14:tracePt t="30463" x="3484563" y="3711575"/>
          <p14:tracePt t="30881" x="3475038" y="3730625"/>
          <p14:tracePt t="31328" x="3465513" y="3748088"/>
          <p14:tracePt t="31346" x="3455988" y="3757613"/>
          <p14:tracePt t="31446" x="3409950" y="3767138"/>
          <p14:tracePt t="31470" x="3254375" y="3748088"/>
          <p14:tracePt t="31484" x="3181350" y="3748088"/>
          <p14:tracePt t="31496" x="3052763" y="3711575"/>
          <p14:tracePt t="31513" x="2941638" y="3602038"/>
          <p14:tracePt t="31528" x="2647950" y="3371850"/>
          <p14:tracePt t="31546" x="2473325" y="3105150"/>
          <p14:tracePt t="31553" x="2436813" y="3068638"/>
          <p14:tracePt t="31567" x="2335213" y="2930525"/>
          <p14:tracePt t="31585" x="2325688" y="2921000"/>
          <p14:tracePt t="31596" x="2298700" y="2894013"/>
          <p14:tracePt t="31815" x="2298700" y="2884488"/>
          <p14:tracePt t="31847" x="2298700" y="2867025"/>
          <p14:tracePt t="31869" x="2298700" y="2857500"/>
          <p14:tracePt t="31998" x="2308225" y="2857500"/>
          <p14:tracePt t="32017" x="2344738" y="2876550"/>
          <p14:tracePt t="32032" x="2398713" y="2876550"/>
          <p14:tracePt t="32046" x="2611438" y="2921000"/>
          <p14:tracePt t="32054" x="2684463" y="2959100"/>
          <p14:tracePt t="32069" x="2840038" y="2959100"/>
          <p14:tracePt t="32085" x="2960688" y="3005138"/>
          <p14:tracePt t="32085" x="3089275" y="3049588"/>
          <p14:tracePt t="32100" x="3198813" y="3133725"/>
          <p14:tracePt t="32115" x="3208338" y="3160713"/>
          <p14:tracePt t="32128" x="3227388" y="3170238"/>
          <p14:tracePt t="32244" x="3227388" y="3178175"/>
          <p14:tracePt t="32250" x="3208338" y="3178175"/>
          <p14:tracePt t="32269" x="3052763" y="3216275"/>
          <p14:tracePt t="32284" x="3043238" y="3216275"/>
          <p14:tracePt t="32299" x="2951163" y="3197225"/>
          <p14:tracePt t="32317" x="2849563" y="3170238"/>
          <p14:tracePt t="32318" x="2757488" y="3141663"/>
          <p14:tracePt t="32332" x="2657475" y="3095625"/>
          <p14:tracePt t="32349" x="2619375" y="3095625"/>
          <p14:tracePt t="32367" x="2536825" y="3049588"/>
          <p14:tracePt t="32382" x="2500313" y="3005138"/>
          <p14:tracePt t="32399" x="2463800" y="3005138"/>
          <p14:tracePt t="32416" x="2279650" y="2921000"/>
          <p14:tracePt t="32432" x="2279650" y="2884488"/>
          <p14:tracePt t="32445" x="2270125" y="2857500"/>
          <p14:tracePt t="32483" x="2270125" y="2830513"/>
          <p14:tracePt t="32502" x="2325688" y="2774950"/>
          <p14:tracePt t="32517" x="2371725" y="2755900"/>
          <p14:tracePt t="32536" x="2463800" y="2682875"/>
          <p14:tracePt t="32547" x="2536825" y="2636838"/>
          <p14:tracePt t="32571" x="2657475" y="2554288"/>
          <p14:tracePt t="32583" x="2703513" y="2535238"/>
          <p14:tracePt t="32599" x="2786063" y="2527300"/>
          <p14:tracePt t="32616" x="2849563" y="2498725"/>
          <p14:tracePt t="32632" x="2905125" y="2498725"/>
          <p14:tracePt t="32645" x="2978150" y="2498725"/>
          <p14:tracePt t="32671" x="3106738" y="2498725"/>
          <p14:tracePt t="32685" x="3152775" y="2508250"/>
          <p14:tracePt t="32719" x="3162300" y="2554288"/>
          <p14:tracePt t="32730" x="3189288" y="2573338"/>
          <p14:tracePt t="32784" x="3181350" y="2600325"/>
          <p14:tracePt t="32802" x="3143250" y="2663825"/>
          <p14:tracePt t="32817" x="3106738" y="2746375"/>
          <p14:tracePt t="32832" x="3060700" y="2838450"/>
          <p14:tracePt t="32848" x="2997200" y="2903538"/>
          <p14:tracePt t="32871" x="2951163" y="2959100"/>
          <p14:tracePt t="32887" x="2924175" y="3005138"/>
          <p14:tracePt t="32901" x="2886075" y="2995613"/>
          <p14:tracePt t="32916" x="2878138" y="2995613"/>
          <p14:tracePt t="32934" x="2693988" y="3022600"/>
          <p14:tracePt t="32952" x="2573338" y="3032125"/>
          <p14:tracePt t="32969" x="2427288" y="3013075"/>
          <p14:tracePt t="32984" x="2344738" y="2976563"/>
          <p14:tracePt t="33003" x="2270125" y="2967038"/>
          <p14:tracePt t="33018" x="2206625" y="2967038"/>
          <p14:tracePt t="33033" x="2187575" y="2940050"/>
          <p14:tracePt t="33050" x="2141538" y="2884488"/>
          <p14:tracePt t="33070" x="2105025" y="2857500"/>
          <p14:tracePt t="33086" x="2105025" y="2838450"/>
          <p14:tracePt t="33117" x="2114550" y="2830513"/>
          <p14:tracePt t="33149" x="2132013" y="2811463"/>
          <p14:tracePt t="33170" x="2141538" y="2801938"/>
          <p14:tracePt t="33186" x="2160588" y="2784475"/>
          <p14:tracePt t="33202" x="2170113" y="2774950"/>
          <p14:tracePt t="33231" x="2170113" y="2765425"/>
          <p14:tracePt t="33249" x="2224088" y="2746375"/>
          <p14:tracePt t="33269" x="2335213" y="2709863"/>
          <p14:tracePt t="33270" x="2398713" y="2663825"/>
          <p14:tracePt t="33285" x="2490788" y="2617788"/>
          <p14:tracePt t="33285" x="2527300" y="2609850"/>
          <p14:tracePt t="33302" x="2592388" y="2600325"/>
          <p14:tracePt t="33318" x="2619375" y="2600325"/>
          <p14:tracePt t="33350" x="2684463" y="2600325"/>
          <p14:tracePt t="33373" x="2730500" y="2682875"/>
          <p14:tracePt t="33385" x="2757488" y="2746375"/>
          <p14:tracePt t="33402" x="2757488" y="2792413"/>
          <p14:tracePt t="33417" x="2757488" y="2857500"/>
          <p14:tracePt t="33433" x="2757488" y="2903538"/>
          <p14:tracePt t="33451" x="2757488" y="2940050"/>
          <p14:tracePt t="33455" x="2757488" y="2986088"/>
          <p14:tracePt t="33472" x="2757488" y="3005138"/>
          <p14:tracePt t="33486" x="2757488" y="3049588"/>
          <p14:tracePt t="33500" x="2711450" y="3095625"/>
          <p14:tracePt t="33517" x="2647950" y="3124200"/>
          <p14:tracePt t="33518" x="2619375" y="3124200"/>
          <p14:tracePt t="33532" x="2611438" y="3124200"/>
          <p14:tracePt t="33550" x="2417763" y="3124200"/>
          <p14:tracePt t="33572" x="2289175" y="3087688"/>
          <p14:tracePt t="33587" x="2187575" y="3078163"/>
          <p14:tracePt t="33602" x="2160588" y="3078163"/>
          <p14:tracePt t="33617" x="2151063" y="3078163"/>
          <p14:tracePt t="33633" x="2124075" y="3032125"/>
          <p14:tracePt t="33649" x="2124075" y="2940050"/>
          <p14:tracePt t="33655" x="2087563" y="2894013"/>
          <p14:tracePt t="33671" x="2087563" y="2838450"/>
          <p14:tracePt t="33686" x="2078038" y="2830513"/>
          <p14:tracePt t="33705" x="2068513" y="2801938"/>
          <p14:tracePt t="33720" x="2068513" y="2784475"/>
          <p14:tracePt t="33772" x="2105025" y="2774950"/>
          <p14:tracePt t="33788" x="2206625" y="2719388"/>
          <p14:tracePt t="33802" x="2371725" y="2627313"/>
          <p14:tracePt t="33819" x="2500313" y="2517775"/>
          <p14:tracePt t="33833" x="2573338" y="2481263"/>
          <p14:tracePt t="33849" x="2647950" y="2435225"/>
          <p14:tracePt t="33875" x="2924175" y="2425700"/>
          <p14:tracePt t="33886" x="2960688" y="2425700"/>
          <p14:tracePt t="33905" x="3006725" y="2498725"/>
          <p14:tracePt t="33921" x="3014663" y="2554288"/>
          <p14:tracePt t="33937" x="3024188" y="2617788"/>
          <p14:tracePt t="33949" x="3014663" y="2801938"/>
          <p14:tracePt t="33975" x="3014663" y="3041650"/>
          <p14:tracePt t="33986" x="3014663" y="3095625"/>
          <p14:tracePt t="34005" x="2978150" y="3252788"/>
          <p14:tracePt t="34005" x="2978150" y="3270250"/>
          <p14:tracePt t="34020" x="2978150" y="3325813"/>
          <p14:tracePt t="34036" x="2951163" y="3390900"/>
          <p14:tracePt t="34051" x="2924175" y="3417888"/>
          <p14:tracePt t="34073" x="2849563" y="3463925"/>
          <p14:tracePt t="34088" x="2757488" y="3490913"/>
          <p14:tracePt t="34105" x="2628900" y="3509963"/>
          <p14:tracePt t="34120" x="2519363" y="3527425"/>
          <p14:tracePt t="34136" x="2473325" y="3546475"/>
          <p14:tracePt t="34173" x="2454275" y="3527425"/>
          <p14:tracePt t="34174" x="2398713" y="3463925"/>
          <p14:tracePt t="34188" x="2308225" y="3408363"/>
          <p14:tracePt t="34206" x="2058988" y="3216275"/>
          <p14:tracePt t="34221" x="1985963" y="3141663"/>
          <p14:tracePt t="34237" x="1966913" y="3095625"/>
          <p14:tracePt t="34252" x="1966913" y="3059113"/>
          <p14:tracePt t="34272" x="1949450" y="2913063"/>
          <p14:tracePt t="34290" x="1957388" y="2830513"/>
          <p14:tracePt t="34305" x="2003425" y="2746375"/>
          <p14:tracePt t="34321" x="2041525" y="2738438"/>
          <p14:tracePt t="34336" x="2141538" y="2673350"/>
          <p14:tracePt t="34351" x="2316163" y="2609850"/>
          <p14:tracePt t="34374" x="2473325" y="2535238"/>
          <p14:tracePt t="34390" x="2555875" y="2481263"/>
          <p14:tracePt t="34406" x="2684463" y="2452688"/>
          <p14:tracePt t="34422" x="2786063" y="2452688"/>
          <p14:tracePt t="34437" x="2840038" y="2452688"/>
          <p14:tracePt t="34437" x="2868613" y="2452688"/>
          <p14:tracePt t="34452" x="2960688" y="2481263"/>
          <p14:tracePt t="34457" x="3070225" y="2527300"/>
          <p14:tracePt t="34472" x="3217863" y="2573338"/>
          <p14:tracePt t="34488" x="3355975" y="2655888"/>
          <p14:tracePt t="34504" x="3409950" y="2673350"/>
          <p14:tracePt t="34523" x="3465513" y="2709863"/>
          <p14:tracePt t="34534" x="3538538" y="2738438"/>
          <p14:tracePt t="34553" x="3557588" y="2738438"/>
          <p14:tracePt t="34576" x="3567113" y="2820988"/>
          <p14:tracePt t="34590" x="3567113" y="2884488"/>
          <p14:tracePt t="34606" x="3548063" y="2949575"/>
          <p14:tracePt t="34621" x="3494088" y="3013075"/>
          <p14:tracePt t="34636" x="3455988" y="3049588"/>
          <p14:tracePt t="34651" x="3382963" y="3114675"/>
          <p14:tracePt t="34661" x="3300413" y="3178175"/>
          <p14:tracePt t="34678" x="3235325" y="3233738"/>
          <p14:tracePt t="34694" x="3116263" y="3279775"/>
          <p14:tracePt t="34711" x="3089275" y="3308350"/>
          <p14:tracePt t="34728" x="2987675" y="3344863"/>
          <p14:tracePt t="34734" x="2905125" y="3362325"/>
          <p14:tracePt t="34751" x="2849563" y="3408363"/>
          <p14:tracePt t="34775" x="2794000" y="3408363"/>
          <p14:tracePt t="34807" x="2786063" y="3408363"/>
          <p14:tracePt t="35524" x="2747963" y="3408363"/>
          <p14:tracePt t="35538" x="2647950" y="3344863"/>
          <p14:tracePt t="35556" x="2573338" y="3252788"/>
          <p14:tracePt t="35576" x="2463800" y="3151188"/>
          <p14:tracePt t="35591" x="2417763" y="3032125"/>
          <p14:tracePt t="35607" x="2381250" y="2986088"/>
          <p14:tracePt t="35623" x="2371725" y="2967038"/>
          <p14:tracePt t="35647" x="2352675" y="2913063"/>
          <p14:tracePt t="35725" x="2352675" y="2903538"/>
          <p14:tracePt t="35739" x="2352675" y="2876550"/>
          <p14:tracePt t="35754" x="2352675" y="2820988"/>
          <p14:tracePt t="35777" x="2381250" y="2755900"/>
          <p14:tracePt t="35792" x="2417763" y="2701925"/>
          <p14:tracePt t="35811" x="2500313" y="2627313"/>
          <p14:tracePt t="35823" x="2509838" y="2627313"/>
          <p14:tracePt t="35838" x="2628900" y="2581275"/>
          <p14:tracePt t="35854" x="2711450" y="2535238"/>
          <p14:tracePt t="35864" x="2767013" y="2535238"/>
          <p14:tracePt t="35880" x="2803525" y="2535238"/>
          <p14:tracePt t="35895" x="2840038" y="2527300"/>
          <p14:tracePt t="35912" x="2849563" y="2527300"/>
          <p14:tracePt t="35928" x="2859088" y="2527300"/>
          <p14:tracePt t="35978" x="3043238" y="2573338"/>
          <p14:tracePt t="35991" x="3098800" y="2692400"/>
          <p14:tracePt t="36008" x="3098800" y="2728913"/>
          <p14:tracePt t="36025" x="3098800" y="2784475"/>
          <p14:tracePt t="36039" x="3098800" y="2847975"/>
          <p14:tracePt t="36054" x="3006725" y="2921000"/>
          <p14:tracePt t="36065" x="2968625" y="2967038"/>
          <p14:tracePt t="36078" x="2924175" y="3013075"/>
          <p14:tracePt t="36094" x="2868613" y="3049588"/>
          <p14:tracePt t="36111" x="2849563" y="3068638"/>
          <p14:tracePt t="36128" x="2813050" y="3105150"/>
          <p14:tracePt t="36144" x="2813050" y="3114675"/>
          <p14:tracePt t="36161" x="2794000" y="3133725"/>
          <p14:tracePt t="36215" x="2794000" y="3151188"/>
          <p14:tracePt t="36259" x="2794000" y="3160713"/>
          <p14:tracePt t="36264" x="2794000" y="3187700"/>
          <p14:tracePt t="36285" x="3116263" y="3352800"/>
          <p14:tracePt t="36297" x="3152775" y="3427413"/>
          <p14:tracePt t="36311" x="3290888" y="3565525"/>
          <p14:tracePt t="36328" x="3281363" y="3648075"/>
          <p14:tracePt t="36344" x="3273425" y="3675063"/>
          <p14:tracePt t="36361" x="3244850" y="3702050"/>
          <p14:tracePt t="36383" x="3235325" y="3721100"/>
          <p14:tracePt t="37233" x="3244850" y="3721100"/>
          <p14:tracePt t="37247" x="3475038" y="3721100"/>
          <p14:tracePt t="37262" x="3676650" y="3748088"/>
          <p14:tracePt t="37287" x="4275138" y="3767138"/>
          <p14:tracePt t="37301" x="4421188" y="3767138"/>
          <p14:tracePt t="37319" x="4505325" y="3740150"/>
          <p14:tracePt t="37334" x="4641850" y="3730625"/>
          <p14:tracePt t="37348" x="4660900" y="3730625"/>
          <p14:tracePt t="37361" x="4900613" y="3767138"/>
          <p14:tracePt t="37383" x="5092700" y="3794125"/>
          <p14:tracePt t="37399" x="5129213" y="3803650"/>
          <p14:tracePt t="37799" x="5111750" y="3784600"/>
          <p14:tracePt t="37818" x="5075238" y="3748088"/>
          <p14:tracePt t="37831" x="5056188" y="3730625"/>
          <p14:tracePt t="37848" x="5037138" y="3711575"/>
          <p14:tracePt t="37902" x="5037138" y="3694113"/>
          <p14:tracePt t="37915" x="5037138" y="3675063"/>
          <p14:tracePt t="37934" x="5037138" y="3592513"/>
          <p14:tracePt t="37952" x="5019675" y="3527425"/>
          <p14:tracePt t="37964" x="5010150" y="3481388"/>
          <p14:tracePt t="37969" x="4991100" y="3398838"/>
          <p14:tracePt t="37986" x="4954588" y="3308350"/>
          <p14:tracePt t="38001" x="4983163" y="3224213"/>
          <p14:tracePt t="38016" x="4983163" y="3124200"/>
          <p14:tracePt t="38034" x="4991100" y="3005138"/>
          <p14:tracePt t="38049" x="5010150" y="2967038"/>
          <p14:tracePt t="38067" x="5083175" y="2838450"/>
          <p14:tracePt t="38088" x="5184775" y="2554288"/>
          <p14:tracePt t="38099" x="5184775" y="2535238"/>
          <p14:tracePt t="38116" x="5249863" y="2398713"/>
          <p14:tracePt t="38134" x="5286375" y="2260600"/>
          <p14:tracePt t="38148" x="5295900" y="2241550"/>
          <p14:tracePt t="38166" x="5303838" y="2159000"/>
          <p14:tracePt t="38271" x="5303838" y="2141538"/>
          <p14:tracePt t="38286" x="5303838" y="2112963"/>
          <p14:tracePt t="38302" x="5286375" y="2085975"/>
          <p14:tracePt t="38617" x="5240338" y="2085975"/>
          <p14:tracePt t="38636" x="5221288" y="2085975"/>
          <p14:tracePt t="38651" x="5102225" y="2132013"/>
          <p14:tracePt t="38669" x="4826000" y="2112963"/>
          <p14:tracePt t="38688" x="4467225" y="2011363"/>
          <p14:tracePt t="38703" x="4238625" y="1947863"/>
          <p14:tracePt t="38719" x="4164013" y="1928813"/>
          <p14:tracePt t="38734" x="4137025" y="1920875"/>
          <p14:tracePt t="38902" x="4146550" y="1911350"/>
          <p14:tracePt t="38917" x="4238625" y="1911350"/>
          <p14:tracePt t="38938" x="4330700" y="1911350"/>
          <p14:tracePt t="38951" x="4421188" y="1911350"/>
          <p14:tracePt t="38967" x="4660900" y="1928813"/>
          <p14:tracePt t="38987" x="4900613" y="1928813"/>
          <p14:tracePt t="39003" x="5037138" y="1928813"/>
          <p14:tracePt t="39022" x="5203825" y="1928813"/>
          <p14:tracePt t="39037" x="5276850" y="1911350"/>
          <p14:tracePt t="39037" x="5359400" y="1901825"/>
          <p14:tracePt t="39053" x="5497513" y="1901825"/>
          <p14:tracePt t="39069" x="5645150" y="1882775"/>
          <p14:tracePt t="39088" x="5672138" y="1882775"/>
          <p14:tracePt t="39220" x="5662613" y="1882775"/>
          <p14:tracePt t="39235" x="5497513" y="1901825"/>
          <p14:tracePt t="39251" x="5414963" y="1928813"/>
          <p14:tracePt t="39267" x="5240338" y="1928813"/>
          <p14:tracePt t="39288" x="4808538" y="1947863"/>
          <p14:tracePt t="39306" x="4587875" y="1882775"/>
          <p14:tracePt t="39322" x="4403725" y="1928813"/>
          <p14:tracePt t="39351" x="4394200" y="1938338"/>
          <p14:tracePt t="39406" x="4375150" y="1938338"/>
          <p14:tracePt t="39490" x="4367213" y="1938338"/>
          <p14:tracePt t="39505" x="4403725" y="1966913"/>
          <p14:tracePt t="39520" x="4467225" y="1947863"/>
          <p14:tracePt t="39535" x="4595813" y="1892300"/>
          <p14:tracePt t="39554" x="4687888" y="1892300"/>
          <p14:tracePt t="39569" x="4946650" y="1892300"/>
          <p14:tracePt t="39588" x="5148263" y="1928813"/>
          <p14:tracePt t="39607" x="5441950" y="1928813"/>
          <p14:tracePt t="39622" x="5478463" y="1928813"/>
          <p14:tracePt t="39688" x="5451475" y="1928813"/>
          <p14:tracePt t="39706" x="5332413" y="1928813"/>
          <p14:tracePt t="39723" x="5029200" y="1928813"/>
          <p14:tracePt t="39738" x="4733925" y="1928813"/>
          <p14:tracePt t="39753" x="4375150" y="1874838"/>
          <p14:tracePt t="39767" x="4246563" y="1892300"/>
          <p14:tracePt t="39790" x="4044950" y="1874838"/>
          <p14:tracePt t="39823" x="4035425" y="1874838"/>
          <p14:tracePt t="39905" x="4081463" y="1911350"/>
          <p14:tracePt t="39920" x="4183063" y="1920875"/>
          <p14:tracePt t="39936" x="4394200" y="1966913"/>
          <p14:tracePt t="39952" x="4706938" y="2020888"/>
          <p14:tracePt t="39971" x="5065713" y="2039938"/>
          <p14:tracePt t="39990" x="5395913" y="2057400"/>
          <p14:tracePt t="40005" x="5424488" y="2057400"/>
          <p14:tracePt t="40020" x="5432425" y="2057400"/>
          <p14:tracePt t="40092" x="5424488" y="2066925"/>
          <p14:tracePt t="40106" x="5313363" y="2103438"/>
          <p14:tracePt t="40123" x="5165725" y="2132013"/>
          <p14:tracePt t="40138" x="5019675" y="2159000"/>
          <p14:tracePt t="40153" x="4835525" y="2095500"/>
          <p14:tracePt t="40168" x="4595813" y="2095500"/>
          <p14:tracePt t="40178" x="4449763" y="2057400"/>
          <p14:tracePt t="40195" x="4357688" y="2003425"/>
          <p14:tracePt t="40211" x="4338638" y="2003425"/>
          <p14:tracePt t="40354" x="4449763" y="2003425"/>
          <p14:tracePt t="40369" x="4845050" y="1865313"/>
          <p14:tracePt t="40379" x="5267325" y="1882775"/>
          <p14:tracePt t="40395" x="6196013" y="1901825"/>
          <p14:tracePt t="40411" x="6489700" y="1920875"/>
          <p14:tracePt t="40428" x="6518275" y="1920875"/>
          <p14:tracePt t="40497" x="6176963" y="1920875"/>
          <p14:tracePt t="40507" x="6040438" y="1920875"/>
          <p14:tracePt t="40522" x="5873750" y="1920875"/>
          <p14:tracePt t="40540" x="5718175" y="1920875"/>
          <p14:tracePt t="40555" x="5516563" y="1874838"/>
          <p14:tracePt t="40570" x="5257800" y="1846263"/>
          <p14:tracePt t="40593" x="5046663" y="1800225"/>
          <p14:tracePt t="40609" x="4835525" y="1846263"/>
          <p14:tracePt t="40624" x="4762500" y="1865313"/>
          <p14:tracePt t="40665" x="4752975" y="1874838"/>
          <p14:tracePt t="40713" x="4716463" y="1882775"/>
          <p14:tracePt t="40741" x="4670425" y="1882775"/>
          <p14:tracePt t="40797" x="4770438" y="2020888"/>
          <p14:tracePt t="40807" x="4872038" y="2049463"/>
          <p14:tracePt t="40822" x="4991100" y="2057400"/>
          <p14:tracePt t="40838" x="5138738" y="2066925"/>
          <p14:tracePt t="40853" x="5148263" y="2066925"/>
          <p14:tracePt t="40913" x="5129213" y="2066925"/>
          <p14:tracePt t="40923" x="5083175" y="2066925"/>
          <p14:tracePt t="40938" x="4881563" y="2066925"/>
          <p14:tracePt t="40955" x="4513263" y="2066925"/>
          <p14:tracePt t="40970" x="4338638" y="2122488"/>
          <p14:tracePt t="40993" x="3943350" y="2185988"/>
          <p14:tracePt t="41007" x="3814763" y="2185988"/>
          <p14:tracePt t="41026" x="3787775" y="2185988"/>
          <p14:tracePt t="41094" x="3814763" y="2178050"/>
          <p14:tracePt t="41111" x="3833813" y="2168525"/>
          <p14:tracePt t="41243" x="3860800" y="2168525"/>
          <p14:tracePt t="41256" x="3897313" y="2168525"/>
          <p14:tracePt t="41273" x="3971925" y="2168525"/>
          <p14:tracePt t="41297" x="4025900" y="2168525"/>
          <p14:tracePt t="41311" x="4044950" y="2168525"/>
          <p14:tracePt t="41327" x="4064000" y="2168525"/>
          <p14:tracePt t="41359" x="4081463" y="2168525"/>
          <p14:tracePt t="41372" x="4146550" y="2195513"/>
          <p14:tracePt t="41378" x="4210050" y="2195513"/>
          <p14:tracePt t="41394" x="5129213" y="2241550"/>
          <p14:tracePt t="41408" x="6499225" y="2489200"/>
          <p14:tracePt t="41428" x="7427913" y="2352675"/>
          <p14:tracePt t="41439" x="7519988" y="2333625"/>
          <p14:tracePt t="41457" x="7529513" y="2333625"/>
          <p14:tracePt t="41472" x="7500938" y="2333625"/>
          <p14:tracePt t="41496" x="7372350" y="2287588"/>
          <p14:tracePt t="41511" x="7345363" y="2270125"/>
          <p14:tracePt t="41525" x="7335838" y="2260600"/>
          <p14:tracePt t="41540" x="7326313" y="2251075"/>
          <p14:tracePt t="41555" x="7318375" y="2251075"/>
          <p14:tracePt t="41571" x="7262813" y="2251075"/>
          <p14:tracePt t="41581" x="7180263" y="2251075"/>
          <p14:tracePt t="41596" x="7105650" y="2224088"/>
          <p14:tracePt t="41612" x="6858000" y="2149475"/>
          <p14:tracePt t="41627" x="6572250" y="2085975"/>
          <p14:tracePt t="41653" x="6067425" y="1966913"/>
          <p14:tracePt t="41668" x="6048375" y="1966913"/>
          <p14:tracePt t="41678" x="5911850" y="1974850"/>
          <p14:tracePt t="41697" x="5837238" y="1920875"/>
          <p14:tracePt t="41744" x="5781675" y="1957388"/>
          <p14:tracePt t="41757" x="5691188" y="1984375"/>
          <p14:tracePt t="41773" x="5561013" y="2003425"/>
          <p14:tracePt t="41797" x="5286375" y="2011363"/>
          <p14:tracePt t="41814" x="5194300" y="2030413"/>
          <p14:tracePt t="41828" x="5165725" y="2030413"/>
          <p14:tracePt t="41925" x="5157788" y="2030413"/>
          <p14:tracePt t="41943" x="5102225" y="2030413"/>
          <p14:tracePt t="41957" x="4983163" y="1984375"/>
          <p14:tracePt t="41972" x="4973638" y="1984375"/>
          <p14:tracePt t="45622" x="4973638" y="1974850"/>
          <p14:tracePt t="45637" x="5037138" y="2020888"/>
          <p14:tracePt t="45652" x="5111750" y="2076450"/>
          <p14:tracePt t="45667" x="5211763" y="2214563"/>
          <p14:tracePt t="45687" x="5295900" y="2287588"/>
          <p14:tracePt t="45707" x="5303838" y="2370138"/>
          <p14:tracePt t="45722" x="5386388" y="2425700"/>
          <p14:tracePt t="45737" x="5405438" y="2443163"/>
          <p14:tracePt t="45771" x="5405438" y="2489200"/>
          <p14:tracePt t="45786" x="5441950" y="2554288"/>
          <p14:tracePt t="45806" x="5516563" y="2627313"/>
          <p14:tracePt t="45821" x="5534025" y="2655888"/>
          <p14:tracePt t="45841" x="5607050" y="2746375"/>
          <p14:tracePt t="45852" x="5626100" y="2765425"/>
          <p14:tracePt t="45871" x="5708650" y="2811463"/>
          <p14:tracePt t="45887" x="5718175" y="2820988"/>
          <p14:tracePt t="45906" x="5754688" y="2830513"/>
          <p14:tracePt t="45941" x="5781675" y="2857500"/>
          <p14:tracePt t="45942" x="5819775" y="2884488"/>
          <p14:tracePt t="45956" x="5846763" y="2913063"/>
          <p14:tracePt t="45969" x="5873750" y="2959100"/>
          <p14:tracePt t="45985" x="5994400" y="3068638"/>
          <p14:tracePt t="46008" x="6076950" y="3141663"/>
          <p14:tracePt t="46087" x="6076950" y="3151188"/>
          <p14:tracePt t="46109" x="6076950" y="3160713"/>
          <p14:tracePt t="47327" x="6076950" y="3151188"/>
          <p14:tracePt t="47372" x="6057900" y="3160713"/>
          <p14:tracePt t="47430" x="5919788" y="3178175"/>
          <p14:tracePt t="47440" x="5919788" y="3187700"/>
          <p14:tracePt t="47460" x="5902325" y="3197225"/>
          <p14:tracePt t="47475" x="5865813" y="3197225"/>
          <p14:tracePt t="47489" x="5827713" y="3216275"/>
          <p14:tracePt t="47512" x="5819775" y="3289300"/>
          <p14:tracePt t="47527" x="5672138" y="3362325"/>
          <p14:tracePt t="47542" x="5461000" y="3436938"/>
          <p14:tracePt t="47557" x="5368925" y="3463925"/>
          <p14:tracePt t="47557" x="5303838" y="3473450"/>
          <p14:tracePt t="47573" x="5276850" y="3519488"/>
          <p14:tracePt t="47589" x="5175250" y="3565525"/>
          <p14:tracePt t="47666" x="5165725" y="3565525"/>
          <p14:tracePt t="47685" x="5092700" y="3556000"/>
          <p14:tracePt t="47696" x="5019675" y="3527425"/>
          <p14:tracePt t="47711" x="4891088" y="3473450"/>
          <p14:tracePt t="47727" x="4733925" y="3398838"/>
          <p14:tracePt t="47744" x="4716463" y="3398838"/>
          <p14:tracePt t="47761" x="4687888" y="3362325"/>
          <p14:tracePt t="47792" x="4679950" y="3362325"/>
          <p14:tracePt t="47812" x="4679950" y="3289300"/>
          <p14:tracePt t="47827" x="4633913" y="3151188"/>
          <p14:tracePt t="47845" x="4505325" y="2903538"/>
          <p14:tracePt t="47858" x="4440238" y="2894013"/>
          <p14:tracePt t="47873" x="4403725" y="2857500"/>
          <p14:tracePt t="48014" x="4403725" y="2847975"/>
          <p14:tracePt t="48096" x="4394200" y="2838450"/>
          <p14:tracePt t="48119" x="4449763" y="2673350"/>
          <p14:tracePt t="48130" x="4449763" y="2663825"/>
          <p14:tracePt t="48191" x="4449763" y="2682875"/>
          <p14:tracePt t="48218" x="4449763" y="2774950"/>
          <p14:tracePt t="48330" x="4449763" y="2792413"/>
          <p14:tracePt t="48343" x="4449763" y="2949575"/>
          <p14:tracePt t="48361" x="4440238" y="3013075"/>
          <p14:tracePt t="48377" x="4403725" y="3243263"/>
          <p14:tracePt t="48393" x="4384675" y="3390900"/>
          <p14:tracePt t="48412" x="4367213" y="3556000"/>
          <p14:tracePt t="48430" x="4367213" y="3794125"/>
          <p14:tracePt t="48444" x="4357688" y="3859213"/>
          <p14:tracePt t="48445" x="4357688" y="3941763"/>
          <p14:tracePt t="48460" x="4357688" y="3987800"/>
          <p14:tracePt t="48492" x="4357688" y="4005263"/>
          <p14:tracePt t="48730" x="4357688" y="3978275"/>
          <p14:tracePt t="48752" x="4357688" y="3895725"/>
          <p14:tracePt t="48764" x="4357688" y="3849688"/>
          <p14:tracePt t="48778" x="4375150" y="3803650"/>
          <p14:tracePt t="48795" x="4430713" y="3748088"/>
          <p14:tracePt t="48801" x="4440238" y="3740150"/>
          <p14:tracePt t="48815" x="4449763" y="3721100"/>
          <p14:tracePt t="48833" x="4467225" y="3702050"/>
          <p14:tracePt t="49079" x="4467225" y="3694113"/>
          <p14:tracePt t="49093" x="4459288" y="3546475"/>
          <p14:tracePt t="49118" x="4403725" y="3170238"/>
          <p14:tracePt t="49132" x="4375150" y="3068638"/>
          <p14:tracePt t="49133" x="4357688" y="2949575"/>
          <p14:tracePt t="49152" x="4375150" y="2838450"/>
          <p14:tracePt t="49162" x="4375150" y="2830513"/>
          <p14:tracePt t="49178" x="4375150" y="2811463"/>
          <p14:tracePt t="49195" x="4375150" y="2801938"/>
          <p14:tracePt t="49280" x="4375150" y="2792413"/>
          <p14:tracePt t="49293" x="4375150" y="2755900"/>
          <p14:tracePt t="49302" x="4375150" y="2746375"/>
          <p14:tracePt t="49317" x="4375150" y="2728913"/>
          <p14:tracePt t="49317" x="4375150" y="2701925"/>
          <p14:tracePt t="49331" x="4375150" y="2682875"/>
          <p14:tracePt t="49346" x="4394200" y="2627313"/>
          <p14:tracePt t="49363" x="4413250" y="2527300"/>
          <p14:tracePt t="49380" x="4421188" y="2324100"/>
          <p14:tracePt t="49395" x="4449763" y="2195513"/>
          <p14:tracePt t="49418" x="4486275" y="2011363"/>
          <p14:tracePt t="49430" x="4486275" y="1974850"/>
          <p14:tracePt t="49463" x="4486275" y="1966913"/>
          <p14:tracePt t="49764" x="4522788" y="2011363"/>
          <p14:tracePt t="49778" x="4532313" y="2049463"/>
          <p14:tracePt t="49794" x="4578350" y="2132013"/>
          <p14:tracePt t="49800" x="4706938" y="2178050"/>
          <p14:tracePt t="49821" x="5046663" y="2360613"/>
          <p14:tracePt t="49833" x="5211763" y="2452688"/>
          <p14:tracePt t="49852" x="5507038" y="2617788"/>
          <p14:tracePt t="49867" x="5662613" y="2719388"/>
          <p14:tracePt t="49882" x="6159500" y="2884488"/>
          <p14:tracePt t="49894" x="6481763" y="2967038"/>
          <p14:tracePt t="49917" x="6518275" y="2959100"/>
          <p14:tracePt t="50032" x="6518275" y="2949575"/>
          <p14:tracePt t="50052" x="6535738" y="2949575"/>
          <p14:tracePt t="50064" x="6564313" y="2930525"/>
          <p14:tracePt t="50078" x="6581775" y="2921000"/>
          <p14:tracePt t="50098" x="6646863" y="2913063"/>
          <p14:tracePt t="50120" x="6756400" y="2913063"/>
          <p14:tracePt t="50135" x="6802438" y="2894013"/>
          <p14:tracePt t="50150" x="6867525" y="2903538"/>
          <p14:tracePt t="50165" x="6904038" y="2903538"/>
          <p14:tracePt t="50182" x="6940550" y="2921000"/>
          <p14:tracePt t="50280" x="6940550" y="2930525"/>
          <p14:tracePt t="50298" x="6940550" y="2976563"/>
          <p14:tracePt t="50323" x="6802438" y="2986088"/>
          <p14:tracePt t="50334" x="6646863" y="2986088"/>
          <p14:tracePt t="50352" x="6472238" y="2986088"/>
          <p14:tracePt t="50367" x="6324600" y="2959100"/>
          <p14:tracePt t="50383" x="6205538" y="2894013"/>
          <p14:tracePt t="50398" x="6196013" y="2884488"/>
          <p14:tracePt t="50419" x="6186488" y="2830513"/>
          <p14:tracePt t="50436" x="6149975" y="2746375"/>
          <p14:tracePt t="50451" x="6149975" y="2701925"/>
          <p14:tracePt t="50465" x="6149975" y="2655888"/>
          <p14:tracePt t="50483" x="6149975" y="2627313"/>
          <p14:tracePt t="50500" x="6149975" y="2600325"/>
          <p14:tracePt t="50505" x="6176963" y="2581275"/>
          <p14:tracePt t="50520" x="6297613" y="2527300"/>
          <p14:tracePt t="50535" x="6389688" y="2508250"/>
          <p14:tracePt t="50550" x="6472238" y="2471738"/>
          <p14:tracePt t="50566" x="6581775" y="2425700"/>
          <p14:tracePt t="50582" x="6738938" y="2398713"/>
          <p14:tracePt t="50598" x="6904038" y="2360613"/>
          <p14:tracePt t="50620" x="6977063" y="2333625"/>
          <p14:tracePt t="50635" x="7032625" y="2333625"/>
          <p14:tracePt t="50650" x="7216775" y="2333625"/>
          <p14:tracePt t="50667" x="7408863" y="2398713"/>
          <p14:tracePt t="50682" x="7556500" y="2443163"/>
          <p14:tracePt t="50699" x="7675563" y="2489200"/>
          <p14:tracePt t="50704" x="7694613" y="2517775"/>
          <p14:tracePt t="50718" x="7750175" y="2573338"/>
          <p14:tracePt t="50737" x="7804150" y="2590800"/>
          <p14:tracePt t="50752" x="7813675" y="2600325"/>
          <p14:tracePt t="50822" x="7813675" y="2636838"/>
          <p14:tracePt t="50837" x="7813675" y="2663825"/>
          <p14:tracePt t="50850" x="7813675" y="2692400"/>
          <p14:tracePt t="50867" x="7777163" y="2738438"/>
          <p14:tracePt t="50883" x="7694613" y="2801938"/>
          <p14:tracePt t="50899" x="7667625" y="2820988"/>
          <p14:tracePt t="50920" x="7546975" y="2913063"/>
          <p14:tracePt t="50936" x="7483475" y="2913063"/>
          <p14:tracePt t="50952" x="7418388" y="2913063"/>
          <p14:tracePt t="50967" x="7391400" y="2913063"/>
          <p14:tracePt t="50984" x="7381875" y="2913063"/>
          <p14:tracePt t="51000" x="7372350" y="2903538"/>
          <p14:tracePt t="51020" x="7364413" y="2894013"/>
          <p14:tracePt t="51036" x="7354888" y="2876550"/>
          <p14:tracePt t="51152" x="7354888" y="2838450"/>
          <p14:tracePt t="51167" x="7364413" y="2820988"/>
          <p14:tracePt t="51182" x="7381875" y="2811463"/>
          <p14:tracePt t="51451" x="7391400" y="2801938"/>
          <p14:tracePt t="51470" x="7400925" y="2801938"/>
          <p14:tracePt t="51485" x="7400925" y="2792413"/>
          <p14:tracePt t="51500" x="7408863" y="2784475"/>
          <p14:tracePt t="51668" x="7418388" y="2784475"/>
          <p14:tracePt t="51687" x="7446963" y="2838450"/>
          <p14:tracePt t="51701" x="7446963" y="2903538"/>
          <p14:tracePt t="51723" x="7483475" y="2949575"/>
          <p14:tracePt t="51738" x="7483475" y="3059113"/>
          <p14:tracePt t="51753" x="7391400" y="3178175"/>
          <p14:tracePt t="51768" x="7226300" y="3316288"/>
          <p14:tracePt t="51783" x="7143750" y="3436938"/>
          <p14:tracePt t="51803" x="7105650" y="3481388"/>
          <p14:tracePt t="51822" x="7069138" y="3481388"/>
          <p14:tracePt t="51838" x="6858000" y="3481388"/>
          <p14:tracePt t="51857" x="6784975" y="3481388"/>
          <p14:tracePt t="51868" x="6702425" y="3481388"/>
          <p14:tracePt t="51869" x="6618288" y="3454400"/>
          <p14:tracePt t="51901" x="6581775" y="3427413"/>
          <p14:tracePt t="51955" x="6518275" y="3408363"/>
          <p14:tracePt t="51970" x="6176963" y="3325813"/>
          <p14:tracePt t="51986" x="5856288" y="3279775"/>
          <p14:tracePt t="52000" x="5635625" y="3243263"/>
          <p14:tracePt t="52024" x="5322888" y="3233738"/>
          <p14:tracePt t="52039" x="5211763" y="3233738"/>
          <p14:tracePt t="52057" x="5121275" y="3233738"/>
          <p14:tracePt t="52072" x="5037138" y="3252788"/>
          <p14:tracePt t="52087" x="4854575" y="3289300"/>
          <p14:tracePt t="52102" x="4670425" y="3325813"/>
          <p14:tracePt t="52126" x="4587875" y="3371850"/>
          <p14:tracePt t="52184" x="4578350" y="3371850"/>
          <p14:tracePt t="52203" x="4476750" y="3352800"/>
          <p14:tracePt t="52208" x="4403725" y="3352800"/>
          <p14:tracePt t="52222" x="4238625" y="3325813"/>
          <p14:tracePt t="52239" x="3989388" y="3279775"/>
          <p14:tracePt t="52256" x="3916363" y="3279775"/>
          <p14:tracePt t="52272" x="3870325" y="3279775"/>
          <p14:tracePt t="52287" x="3824288" y="3243263"/>
          <p14:tracePt t="52302" x="3714750" y="3233738"/>
          <p14:tracePt t="52325" x="3576638" y="3233738"/>
          <p14:tracePt t="52326" x="3475038" y="3252788"/>
          <p14:tracePt t="52340" x="3355975" y="3252788"/>
          <p14:tracePt t="52355" x="3263900" y="3262313"/>
          <p14:tracePt t="52370" x="3189288" y="3262313"/>
          <p14:tracePt t="52386" x="3098800" y="3262313"/>
          <p14:tracePt t="52404" x="2987675" y="3262313"/>
          <p14:tracePt t="52409" x="2978150" y="3262313"/>
          <p14:tracePt t="52424" x="2914650" y="3243263"/>
          <p14:tracePt t="52438" x="2924175" y="3243263"/>
          <p14:tracePt t="52651" x="2878138" y="3243263"/>
          <p14:tracePt t="52666" x="2794000" y="3243263"/>
          <p14:tracePt t="52681" x="2711450" y="3224213"/>
          <p14:tracePt t="52695" x="2703513" y="3216275"/>
          <p14:tracePt t="52710" x="2647950" y="3216275"/>
          <p14:tracePt t="52725" x="2582863" y="3216275"/>
          <p14:tracePt t="52740" x="2573338" y="3216275"/>
          <p14:tracePt t="52755" x="2509838" y="3178175"/>
          <p14:tracePt t="52770" x="2417763" y="3178175"/>
          <p14:tracePt t="52789" x="2279650" y="3141663"/>
          <p14:tracePt t="52804" x="2233613" y="3133725"/>
          <p14:tracePt t="52827" x="2206625" y="3095625"/>
          <p14:tracePt t="52843" x="2206625" y="3087688"/>
          <p14:tracePt t="52871" x="2206625" y="3078163"/>
          <p14:tracePt t="52889" x="2206625" y="3041650"/>
          <p14:tracePt t="52902" x="2206625" y="3022600"/>
          <p14:tracePt t="52912" x="2206625" y="3005138"/>
          <p14:tracePt t="52929" x="2206625" y="2959100"/>
          <p14:tracePt t="52945" x="2206625" y="2913063"/>
          <p14:tracePt t="52961" x="2206625" y="2857500"/>
          <p14:tracePt t="52988" x="2206625" y="2847975"/>
          <p14:tracePt t="53027" x="2206625" y="2830513"/>
          <p14:tracePt t="53040" x="2206625" y="2820988"/>
          <p14:tracePt t="53056" x="2298700" y="2765425"/>
          <p14:tracePt t="53074" x="2316163" y="2738438"/>
          <p14:tracePt t="53089" x="2371725" y="2709863"/>
          <p14:tracePt t="53105" x="2408238" y="2692400"/>
          <p14:tracePt t="53110" x="2417763" y="2673350"/>
          <p14:tracePt t="53125" x="2436813" y="2646363"/>
          <p14:tracePt t="53157" x="2444750" y="2646363"/>
          <p14:tracePt t="53171" x="2463800" y="2646363"/>
          <p14:tracePt t="53190" x="2536825" y="2617788"/>
          <p14:tracePt t="53205" x="2813050" y="2655888"/>
          <p14:tracePt t="53225" x="2997200" y="2709863"/>
          <p14:tracePt t="53243" x="3125788" y="2719388"/>
          <p14:tracePt t="53258" x="3106738" y="2746375"/>
          <p14:tracePt t="53286" x="3116263" y="2746375"/>
          <p14:tracePt t="53305" x="3135313" y="2774950"/>
          <p14:tracePt t="53327" x="3135313" y="2857500"/>
          <p14:tracePt t="53342" x="3135313" y="2940050"/>
          <p14:tracePt t="53356" x="3135313" y="2959100"/>
          <p14:tracePt t="53374" x="3135313" y="3032125"/>
          <p14:tracePt t="53389" x="3135313" y="3059113"/>
          <p14:tracePt t="53427" x="3135313" y="3087688"/>
          <p14:tracePt t="53443" x="3135313" y="3095625"/>
          <p14:tracePt t="53456" x="3135313" y="3105150"/>
          <p14:tracePt t="53489" x="3116263" y="3133725"/>
          <p14:tracePt t="53503" x="2941638" y="3133725"/>
          <p14:tracePt t="53527" x="2878138" y="3133725"/>
          <p14:tracePt t="53541" x="2859088" y="3133725"/>
          <p14:tracePt t="53560" x="2747963" y="3114675"/>
          <p14:tracePt t="53575" x="2638425" y="3049588"/>
          <p14:tracePt t="53590" x="2582863" y="3005138"/>
          <p14:tracePt t="53605" x="2519363" y="2949575"/>
          <p14:tracePt t="53629" x="2509838" y="2959100"/>
          <p14:tracePt t="53684" x="2509838" y="2894013"/>
          <p14:tracePt t="53703" x="2509838" y="2755900"/>
          <p14:tracePt t="53714" x="2509838" y="2738438"/>
          <p14:tracePt t="53730" x="2509838" y="2719388"/>
          <p14:tracePt t="53745" x="2674938" y="2701925"/>
          <p14:tracePt t="53761" x="2776538" y="2701925"/>
          <p14:tracePt t="53778" x="3181350" y="2811463"/>
          <p14:tracePt t="53795" x="3363913" y="2867025"/>
          <p14:tracePt t="53811" x="3649663" y="3013075"/>
          <p14:tracePt t="53828" x="3952875" y="3178175"/>
          <p14:tracePt t="53830" x="4137025" y="3262313"/>
          <p14:tracePt t="53845" x="4459288" y="3362325"/>
          <p14:tracePt t="53845" x="4679950" y="3398838"/>
          <p14:tracePt t="53861" x="5699125" y="3629025"/>
          <p14:tracePt t="53877" x="6591300" y="3776663"/>
          <p14:tracePt t="53895" x="7059613" y="3757613"/>
          <p14:tracePt t="53912" x="7180263" y="3702050"/>
          <p14:tracePt t="53929" x="7188200" y="3702050"/>
          <p14:tracePt t="53945" x="7207250" y="3702050"/>
          <p14:tracePt t="53962" x="7280275" y="3702050"/>
          <p14:tracePt t="53979" x="7464425" y="3721100"/>
          <p14:tracePt t="53994" x="7731125" y="3767138"/>
          <p14:tracePt t="54010" x="7850188" y="3803650"/>
          <p14:tracePt t="54028" x="7934325" y="3813175"/>
          <p14:tracePt t="54029" x="7951788" y="3813175"/>
          <p14:tracePt t="54044" x="7970838" y="3813175"/>
          <p14:tracePt t="54062" x="7980363" y="3803650"/>
          <p14:tracePt t="54078" x="8024813" y="3803650"/>
          <p14:tracePt t="54095" x="8191500" y="3859213"/>
          <p14:tracePt t="54182" x="8208963" y="3684588"/>
          <p14:tracePt t="54196" x="8181975" y="3656013"/>
          <p14:tracePt t="54212" x="8145463" y="3638550"/>
          <p14:tracePt t="54233" x="8053388" y="3629025"/>
          <p14:tracePt t="54247" x="7970838" y="3592513"/>
          <p14:tracePt t="54262" x="7924800" y="3565525"/>
          <p14:tracePt t="54281" x="7842250" y="3565525"/>
          <p14:tracePt t="54296" x="7685088" y="3565525"/>
          <p14:tracePt t="54311" x="7658100" y="3565525"/>
          <p14:tracePt t="54331" x="7546975" y="3536950"/>
          <p14:tracePt t="54346" x="7381875" y="3463925"/>
          <p14:tracePt t="54365" x="7391400" y="3398838"/>
          <p14:tracePt t="54381" x="7364413" y="3352800"/>
          <p14:tracePt t="54409" x="7354888" y="3344863"/>
          <p14:tracePt t="54448" x="7326313" y="3344863"/>
          <p14:tracePt t="54469" x="7280275" y="3344863"/>
          <p14:tracePt t="54470" x="7253288" y="3362325"/>
          <p14:tracePt t="54481" x="7207250" y="3381375"/>
          <p14:tracePt t="54495" x="7188200" y="3390900"/>
          <p14:tracePt t="54511" x="7124700" y="3417888"/>
          <p14:tracePt t="54517" x="7088188" y="3417888"/>
          <p14:tracePt t="54532" x="7042150" y="3427413"/>
          <p14:tracePt t="54533" x="7023100" y="3436938"/>
          <p14:tracePt t="54548" x="6996113" y="3436938"/>
          <p14:tracePt t="54565" x="6959600" y="3463925"/>
          <p14:tracePt t="54582" x="6931025" y="3463925"/>
          <p14:tracePt t="54594" x="6904038" y="3463925"/>
          <p14:tracePt t="54612" x="6838950" y="3463925"/>
          <p14:tracePt t="54634" x="6748463" y="3463925"/>
          <p14:tracePt t="54650" x="6572250" y="3490913"/>
          <p14:tracePt t="54666" x="6416675" y="3490913"/>
          <p14:tracePt t="54682" x="6297613" y="3490913"/>
          <p14:tracePt t="54696" x="6278563" y="3490913"/>
          <p14:tracePt t="54712" x="6269038" y="3490913"/>
          <p14:tracePt t="54734" x="6149975" y="3427413"/>
          <p14:tracePt t="54750" x="6057900" y="3408363"/>
          <p14:tracePt t="54765" x="5948363" y="3335338"/>
          <p14:tracePt t="54782" x="5856288" y="3289300"/>
          <p14:tracePt t="54794" x="5846763" y="3279775"/>
          <p14:tracePt t="54811" x="5827713" y="3279775"/>
          <p14:tracePt t="54817" x="5827713" y="3289300"/>
          <p14:tracePt t="54834" x="5827713" y="3298825"/>
          <p14:tracePt t="54867" x="5781675" y="3316288"/>
          <p14:tracePt t="54883" x="5764213" y="3335338"/>
          <p14:tracePt t="54899" x="5745163" y="3335338"/>
          <p14:tracePt t="54964" x="5727700" y="3335338"/>
          <p14:tracePt t="54983" x="5691188" y="3270250"/>
          <p14:tracePt t="54998" x="5691188" y="3224213"/>
          <p14:tracePt t="55013" x="5672138" y="3178175"/>
          <p14:tracePt t="55033" x="5672138" y="3141663"/>
          <p14:tracePt t="55048" x="5691188" y="3078163"/>
          <p14:tracePt t="55068" x="5718175" y="2976563"/>
          <p14:tracePt t="55083" x="5791200" y="2876550"/>
          <p14:tracePt t="55095" x="5827713" y="2774950"/>
          <p14:tracePt t="55111" x="5865813" y="2709863"/>
          <p14:tracePt t="55136" x="5929313" y="2581275"/>
          <p14:tracePt t="55151" x="5929313" y="2544763"/>
          <p14:tracePt t="55167" x="5938838" y="2489200"/>
          <p14:tracePt t="55183" x="5938838" y="2471738"/>
          <p14:tracePt t="55199" x="5938838" y="2462213"/>
          <p14:tracePt t="55314" x="5975350" y="2425700"/>
          <p14:tracePt t="55336" x="5984875" y="2406650"/>
          <p14:tracePt t="55351" x="5994400" y="2389188"/>
          <p14:tracePt t="55398" x="6021388" y="2389188"/>
          <p14:tracePt t="55412" x="6057900" y="2389188"/>
          <p14:tracePt t="55437" x="6600825" y="2389188"/>
          <p14:tracePt t="55451" x="7088188" y="2370138"/>
          <p14:tracePt t="55468" x="8024813" y="2425700"/>
          <p14:tracePt t="55469" x="8181975" y="2406650"/>
          <p14:tracePt t="55735" x="8237538" y="2563813"/>
          <p14:tracePt t="55752" x="8172450" y="2719388"/>
          <p14:tracePt t="55767" x="8080375" y="2967038"/>
          <p14:tracePt t="55782" x="8053388" y="3005138"/>
          <p14:tracePt t="55800" x="7980363" y="3124200"/>
          <p14:tracePt t="55816" x="7970838" y="3151188"/>
          <p14:tracePt t="55837" x="7915275" y="3262313"/>
          <p14:tracePt t="55853" x="7915275" y="3289300"/>
          <p14:tracePt t="56114" x="7905750" y="3289300"/>
          <p14:tracePt t="56135" x="7575550" y="3289300"/>
          <p14:tracePt t="56153" x="7391400" y="3289300"/>
          <p14:tracePt t="56168" x="7143750" y="3289300"/>
          <p14:tracePt t="56184" x="7005638" y="3289300"/>
          <p14:tracePt t="56199" x="6894513" y="3262313"/>
          <p14:tracePt t="56216" x="6765925" y="3289300"/>
          <p14:tracePt t="56237" x="6443663" y="3252788"/>
          <p14:tracePt t="56253" x="6361113" y="3252788"/>
          <p14:tracePt t="56253" x="6288088" y="3252788"/>
          <p14:tracePt t="56267" x="6278563" y="3252788"/>
          <p14:tracePt t="56484" x="6186488" y="3216275"/>
          <p14:tracePt t="56501" x="6113463" y="3187700"/>
          <p14:tracePt t="56517" x="6103938" y="3187700"/>
          <p14:tracePt t="56540" x="6094413" y="3178175"/>
          <p14:tracePt t="56584" x="6094413" y="3170238"/>
          <p14:tracePt t="56602" x="6076950" y="3124200"/>
          <p14:tracePt t="56616" x="6057900" y="3105150"/>
          <p14:tracePt t="56818" x="6076950" y="3087688"/>
          <p14:tracePt t="56837" x="6094413" y="2921000"/>
          <p14:tracePt t="56857" x="6159500" y="2774950"/>
          <p14:tracePt t="56870" x="6232525" y="2663825"/>
          <p14:tracePt t="56888" x="6232525" y="2600325"/>
          <p14:tracePt t="56903" x="6232525" y="2535238"/>
          <p14:tracePt t="56917" x="6242050" y="2489200"/>
          <p14:tracePt t="56938" x="6251575" y="2462213"/>
          <p14:tracePt t="56956" x="6261100" y="2443163"/>
          <p14:tracePt t="57118" x="6297613" y="2443163"/>
          <p14:tracePt t="57138" x="6370638" y="2443163"/>
          <p14:tracePt t="57155" x="6416675" y="2443163"/>
          <p14:tracePt t="57171" x="6646863" y="2462213"/>
          <p14:tracePt t="57187" x="6748463" y="2416175"/>
          <p14:tracePt t="57202" x="6969125" y="2452688"/>
          <p14:tracePt t="57218" x="7381875" y="2452688"/>
          <p14:tracePt t="57241" x="7804150" y="2452688"/>
          <p14:tracePt t="57256" x="7832725" y="2452688"/>
          <p14:tracePt t="57470" x="7842250" y="2462213"/>
          <p14:tracePt t="57486" x="7842250" y="2663825"/>
          <p14:tracePt t="57505" x="7759700" y="2949575"/>
          <p14:tracePt t="57520" x="7721600" y="3298825"/>
          <p14:tracePt t="57543" x="7721600" y="3638550"/>
          <p14:tracePt t="57557" x="7721600" y="3702050"/>
          <p14:tracePt t="57572" x="7713663" y="3711575"/>
          <p14:tracePt t="57587" x="7713663" y="3721100"/>
          <p14:tracePt t="57788" x="7658100" y="3730625"/>
          <p14:tracePt t="57802" x="7335838" y="3694113"/>
          <p14:tracePt t="57819" x="7308850" y="3648075"/>
          <p14:tracePt t="57842" x="7023100" y="3565525"/>
          <p14:tracePt t="57858" x="6913563" y="3582988"/>
          <p14:tracePt t="57872" x="6904038" y="3582988"/>
          <p14:tracePt t="57888" x="6884988" y="3629025"/>
          <p14:tracePt t="57903" x="6792913" y="3648075"/>
          <p14:tracePt t="57918" x="6729413" y="3656013"/>
          <p14:tracePt t="57943" x="6719888" y="3684588"/>
          <p14:tracePt t="57972" x="6710363" y="3684588"/>
          <p14:tracePt t="57973" x="6702425" y="3684588"/>
          <p14:tracePt t="58074" x="6702425" y="3648075"/>
          <p14:tracePt t="58088" x="6702425" y="3656013"/>
          <p14:tracePt t="58119" x="6702425" y="3648075"/>
          <p14:tracePt t="58141" x="6692900" y="3648075"/>
          <p14:tracePt t="58173" x="6664325" y="3656013"/>
          <p14:tracePt t="58207" x="6656388" y="3648075"/>
          <p14:tracePt t="58241" x="6600825" y="3619500"/>
          <p14:tracePt t="58258" x="6535738" y="3573463"/>
          <p14:tracePt t="58276" x="6397625" y="3500438"/>
          <p14:tracePt t="58277" x="6380163" y="3500438"/>
          <p14:tracePt t="58290" x="6353175" y="3490913"/>
          <p14:tracePt t="58303" x="6334125" y="3490913"/>
          <p14:tracePt t="58409" x="6307138" y="3473450"/>
          <p14:tracePt t="58422" x="6297613" y="3444875"/>
          <p14:tracePt t="58545" x="6278563" y="3408363"/>
          <p14:tracePt t="58559" x="6232525" y="3362325"/>
          <p14:tracePt t="58573" x="6149975" y="3316288"/>
          <p14:tracePt t="58591" x="6067425" y="3252788"/>
          <p14:tracePt t="58604" x="6030913" y="3233738"/>
          <p14:tracePt t="58621" x="6002338" y="3224213"/>
          <p14:tracePt t="58760" x="5994400" y="3224213"/>
          <p14:tracePt t="58875" x="6011863" y="3124200"/>
          <p14:tracePt t="58892" x="6040438" y="2986088"/>
          <p14:tracePt t="58893" x="6057900" y="2884488"/>
          <p14:tracePt t="58908" x="6086475" y="2801938"/>
          <p14:tracePt t="58909" x="6113463" y="2701925"/>
          <p14:tracePt t="58924" x="6140450" y="2581275"/>
          <p14:tracePt t="58944" x="6278563" y="2406650"/>
          <p14:tracePt t="58961" x="6307138" y="2379663"/>
          <p14:tracePt t="58976" x="6380163" y="2324100"/>
          <p14:tracePt t="58992" x="6397625" y="2297113"/>
          <p14:tracePt t="59006" x="6397625" y="2260600"/>
          <p14:tracePt t="59021" x="6397625" y="2232025"/>
          <p14:tracePt t="59175" x="6407150" y="2224088"/>
          <p14:tracePt t="59194" x="6453188" y="2224088"/>
          <p14:tracePt t="59207" x="6472238" y="2214563"/>
          <p14:tracePt t="59222" x="6775450" y="2214563"/>
          <p14:tracePt t="59245" x="7097713" y="2297113"/>
          <p14:tracePt t="59260" x="7299325" y="2343150"/>
          <p14:tracePt t="59275" x="7308850" y="2389188"/>
          <p14:tracePt t="59290" x="7318375" y="2398713"/>
          <p14:tracePt t="59323" x="7308850" y="2416175"/>
          <p14:tracePt t="59377" x="7308850" y="2425700"/>
          <p14:tracePt t="59391" x="7308850" y="2443163"/>
          <p14:tracePt t="59508" x="7289800" y="2481263"/>
          <p14:tracePt t="59522" x="7253288" y="2489200"/>
          <p14:tracePt t="59545" x="7143750" y="2544763"/>
          <p14:tracePt t="59560" x="7134225" y="2581275"/>
          <p14:tracePt t="59575" x="7059613" y="2636838"/>
          <p14:tracePt t="59590" x="7023100" y="2663825"/>
          <p14:tracePt t="59606" x="6950075" y="2709863"/>
          <p14:tracePt t="59621" x="6877050" y="2820988"/>
          <p14:tracePt t="59640" x="6748463" y="2913063"/>
          <p14:tracePt t="59656" x="6508750" y="3049588"/>
          <p14:tracePt t="59671" x="6472238" y="3095625"/>
          <p14:tracePt t="59686" x="6232525" y="3133725"/>
          <p14:tracePt t="59705" x="5965825" y="3262313"/>
          <p14:tracePt t="59721" x="5948363" y="3279775"/>
          <p14:tracePt t="59748" x="5865813" y="3325813"/>
          <p14:tracePt t="59763" x="5589588" y="3335338"/>
          <p14:tracePt t="59778" x="5487988" y="3362325"/>
          <p14:tracePt t="59794" x="5395913" y="3362325"/>
          <p14:tracePt t="59809" x="5276850" y="3362325"/>
          <p14:tracePt t="59823" x="5221288" y="3344863"/>
          <p14:tracePt t="60310" x="5221288" y="3335338"/>
          <p14:tracePt t="62097" x="5165725" y="3279775"/>
          <p14:tracePt t="62119" x="5065713" y="3124200"/>
          <p14:tracePt t="62131" x="4983163" y="2940050"/>
          <p14:tracePt t="62150" x="4983163" y="2306638"/>
          <p14:tracePt t="62168" x="4881563" y="2020888"/>
          <p14:tracePt t="62185" x="4908550" y="1874838"/>
          <p14:tracePt t="62200" x="4927600" y="1828800"/>
          <p14:tracePt t="62216" x="4927600" y="1819275"/>
          <p14:tracePt t="62284" x="4946650" y="1800225"/>
          <p14:tracePt t="62299" x="4946650" y="1792288"/>
          <p14:tracePt t="62331" x="4954588" y="1773238"/>
          <p14:tracePt t="62352" x="4954588" y="1746250"/>
          <p14:tracePt t="62385" x="4954588" y="1736725"/>
          <p14:tracePt t="62553" x="4964113" y="1690688"/>
          <p14:tracePt t="62598" x="4983163" y="1681163"/>
          <p14:tracePt t="62619" x="5056188" y="1589088"/>
          <p14:tracePt t="62631" x="5056188" y="1516063"/>
          <p14:tracePt t="62654" x="5056188" y="1433513"/>
          <p14:tracePt t="62670" x="5065713" y="1414463"/>
          <p14:tracePt t="62955" x="5065713" y="1479550"/>
          <p14:tracePt t="62968" x="5102225" y="1598613"/>
          <p14:tracePt t="62983" x="5121275" y="1727200"/>
          <p14:tracePt t="63000" x="5157788" y="1855788"/>
          <p14:tracePt t="63016" x="5184775" y="1984375"/>
          <p14:tracePt t="63032" x="5184775" y="2122488"/>
          <p14:tracePt t="63054" x="5286375" y="2324100"/>
          <p14:tracePt t="63069" x="5295900" y="2544763"/>
          <p14:tracePt t="63085" x="5257800" y="2765425"/>
          <p14:tracePt t="63102" x="5194300" y="2884488"/>
          <p14:tracePt t="63118" x="5249863" y="3013075"/>
          <p14:tracePt t="63133" x="5249863" y="3022600"/>
          <p14:tracePt t="63187" x="5267325" y="3049588"/>
          <p14:tracePt t="63202" x="5267325" y="3068638"/>
          <p14:tracePt t="63217" x="5267325" y="3114675"/>
          <p14:tracePt t="63234" x="5267325" y="3133725"/>
          <p14:tracePt t="63239" x="5267325" y="3178175"/>
          <p14:tracePt t="63254" x="5267325" y="3252788"/>
          <p14:tracePt t="63269" x="5267325" y="3289300"/>
          <p14:tracePt t="63287" x="5257800" y="3335338"/>
          <p14:tracePt t="63303" x="5230813" y="3352800"/>
          <p14:tracePt t="63335" x="5230813" y="3362325"/>
          <p14:tracePt t="63372" x="5221288" y="3362325"/>
          <p14:tracePt t="63471" x="5221288" y="3325813"/>
          <p14:tracePt t="63486" x="5194300" y="3243263"/>
          <p14:tracePt t="63503" x="5194300" y="3178175"/>
          <p14:tracePt t="63518" x="5211763" y="3059113"/>
          <p14:tracePt t="63532" x="5276850" y="2930525"/>
          <p14:tracePt t="63533" x="5276850" y="2738438"/>
          <p14:tracePt t="63556" x="5378450" y="2462213"/>
          <p14:tracePt t="63571" x="5405438" y="2306638"/>
          <p14:tracePt t="63586" x="5441950" y="2260600"/>
          <p14:tracePt t="63772" x="5432425" y="2260600"/>
          <p14:tracePt t="63818" x="5432425" y="2205038"/>
          <p14:tracePt t="63856" x="5432425" y="2141538"/>
          <p14:tracePt t="63873" x="5432425" y="2085975"/>
          <p14:tracePt t="63890" x="5395913" y="1974850"/>
          <p14:tracePt t="63902" x="5386388" y="1928813"/>
          <p14:tracePt t="63921" x="5386388" y="1882775"/>
          <p14:tracePt t="63936" x="5386388" y="1828800"/>
          <p14:tracePt t="63956" x="5386388" y="1782763"/>
          <p14:tracePt t="64018" x="5386388" y="1754188"/>
          <p14:tracePt t="64037" x="5386388" y="1727200"/>
          <p14:tracePt t="64158" x="5386388" y="1754188"/>
          <p14:tracePt t="64172" x="5378450" y="1809750"/>
          <p14:tracePt t="64190" x="5332413" y="2159000"/>
          <p14:tracePt t="64205" x="5359400" y="2251075"/>
          <p14:tracePt t="64220" x="5378450" y="2306638"/>
          <p14:tracePt t="64221" x="5378450" y="2314575"/>
          <p14:tracePt t="64237" x="5395913" y="2489200"/>
          <p14:tracePt t="64256" x="5368925" y="2709863"/>
          <p14:tracePt t="64271" x="5303838" y="2921000"/>
          <p14:tracePt t="64286" x="5303838" y="3022600"/>
          <p14:tracePt t="64306" x="5303838" y="3170238"/>
          <p14:tracePt t="64322" x="5303838" y="3243263"/>
          <p14:tracePt t="64337" x="5295900" y="3308350"/>
          <p14:tracePt t="64473" x="5286375" y="3316288"/>
          <p14:tracePt t="64487" x="5257800" y="3335338"/>
          <p14:tracePt t="64507" x="5257800" y="3344863"/>
          <p14:tracePt t="65537" x="5257800" y="3352800"/>
          <p14:tracePt t="67427" x="5249863" y="3362325"/>
          <p14:tracePt t="67444" x="5240338" y="3390900"/>
          <p14:tracePt t="67467" x="5184775" y="3454400"/>
          <p14:tracePt t="67482" x="5157788" y="3509963"/>
          <p14:tracePt t="67499" x="5121275" y="3565525"/>
          <p14:tracePt t="67511" x="5111750" y="3592513"/>
          <p14:tracePt t="67528" x="5092700" y="3611563"/>
          <p14:tracePt t="67544" x="5075238" y="3638550"/>
          <p14:tracePt t="67550" x="5037138" y="3648075"/>
          <p14:tracePt t="67565" x="5029200" y="3675063"/>
          <p14:tracePt t="67581" x="5000625" y="3711575"/>
          <p14:tracePt t="67629" x="4983163" y="3721100"/>
          <p14:tracePt t="67680" x="4973638" y="3730625"/>
          <p14:tracePt t="68344" x="4946650" y="3748088"/>
          <p14:tracePt t="68369" x="4900613" y="3748088"/>
          <p14:tracePt t="68383" x="4872038" y="3767138"/>
          <p14:tracePt t="68402" x="4862513" y="3767138"/>
          <p14:tracePt t="68430" x="4845050" y="3767138"/>
          <p14:tracePt t="68469" x="4816475" y="3767138"/>
          <p14:tracePt t="89567" x="4808538" y="3757613"/>
          <p14:tracePt t="89585" x="4770438" y="3730625"/>
          <p14:tracePt t="89600" x="4762500" y="3702050"/>
          <p14:tracePt t="89624" x="4330700" y="3325813"/>
          <p14:tracePt t="89647" x="3943350" y="2838450"/>
          <p14:tracePt t="89661" x="3814763" y="2663825"/>
          <p14:tracePt t="89676" x="3567113" y="2278063"/>
          <p14:tracePt t="89695" x="3254375" y="1882775"/>
          <p14:tracePt t="89706" x="3060700" y="1700213"/>
          <p14:tracePt t="89721" x="2878138" y="1460500"/>
          <p14:tracePt t="89736" x="2674938" y="1314450"/>
          <p14:tracePt t="89751" x="2527300" y="1212850"/>
          <p14:tracePt t="89770" x="2436813" y="1147763"/>
          <p14:tracePt t="89785" x="2362200" y="1065213"/>
          <p14:tracePt t="89800" x="2224088" y="928688"/>
          <p14:tracePt t="89823" x="2022475" y="715963"/>
          <p14:tracePt t="89838" x="1903413" y="615950"/>
          <p14:tracePt t="89854" x="1820863" y="487363"/>
          <p14:tracePt t="89869" x="1646238" y="339725"/>
          <p14:tracePt t="89884" x="1535113" y="257175"/>
          <p14:tracePt t="89885" x="1498600" y="193675"/>
          <p14:tracePt t="89901" x="1462088" y="184150"/>
          <p14:tracePt t="89924" x="1287463" y="128588"/>
          <p14:tracePt t="89925" x="1195388" y="650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44637" y="52647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</a:rPr>
              <a:t>射出（</a:t>
            </a:r>
            <a:r>
              <a:rPr lang="en-US" altLang="ja-JP" sz="2900" dirty="0">
                <a:solidFill>
                  <a:srgbClr val="00B050"/>
                </a:solidFill>
              </a:rPr>
              <a:t>emission</a:t>
            </a:r>
            <a:r>
              <a:rPr lang="ja-JP" altLang="en-US" sz="29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862" y="1073262"/>
            <a:ext cx="7340685" cy="93933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あらゆる物体は電磁波を射出する．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そのスペクトル分布（振動数ごとの強度）は，物体固有の特性と温度に依存する．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20" y="2012596"/>
            <a:ext cx="3670347" cy="338265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43018" y="4078676"/>
            <a:ext cx="3883962" cy="469114"/>
          </a:xfrm>
          <a:prstGeom prst="rect">
            <a:avLst/>
          </a:prstGeom>
        </p:spPr>
        <p:txBody>
          <a:bodyPr lIns="67170" tIns="33586" rIns="67170" bIns="33586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http://www.avio.co.jp/company/about/business/infrared-instrumentation.html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A0FA5E-ABE7-4594-8BD5-20A777941DA2}"/>
              </a:ext>
            </a:extLst>
          </p:cNvPr>
          <p:cNvSpPr txBox="1"/>
          <p:nvPr/>
        </p:nvSpPr>
        <p:spPr>
          <a:xfrm>
            <a:off x="469853" y="3598060"/>
            <a:ext cx="2896249" cy="31404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放射温度計，サーモグラフィ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D815B7E-E519-4529-8908-3EB093E82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6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36"/>
    </mc:Choice>
    <mc:Fallback>
      <p:transition spd="slow" advTm="15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6" x="754063" y="1239838"/>
          <p14:tracePt t="492" x="642938" y="1074738"/>
          <p14:tracePt t="505" x="523875" y="919163"/>
          <p14:tracePt t="530" x="468313" y="827088"/>
          <p14:tracePt t="543" x="431800" y="800100"/>
          <p14:tracePt t="558" x="431800" y="790575"/>
          <p14:tracePt t="576" x="422275" y="781050"/>
          <p14:tracePt t="588" x="422275" y="771525"/>
          <p14:tracePt t="606" x="404813" y="725488"/>
          <p14:tracePt t="627" x="385763" y="688975"/>
          <p14:tracePt t="645" x="322263" y="625475"/>
          <p14:tracePt t="661" x="312738" y="569913"/>
          <p14:tracePt t="677" x="257175" y="504825"/>
          <p14:tracePt t="692" x="247650" y="487363"/>
          <p14:tracePt t="1062" x="247650" y="477838"/>
          <p14:tracePt t="1079" x="257175" y="477838"/>
          <p14:tracePt t="1109" x="276225" y="477838"/>
          <p14:tracePt t="1130" x="303213" y="477838"/>
          <p14:tracePt t="1145" x="368300" y="487363"/>
          <p14:tracePt t="1175" x="376238" y="487363"/>
          <p14:tracePt t="1176" x="385763" y="496888"/>
          <p14:tracePt t="1193" x="385763" y="504825"/>
          <p14:tracePt t="1307" x="395288" y="504825"/>
          <p14:tracePt t="1329" x="414338" y="504825"/>
          <p14:tracePt t="1733" x="431800" y="523875"/>
          <p14:tracePt t="1747" x="460375" y="550863"/>
          <p14:tracePt t="1763" x="460375" y="560388"/>
          <p14:tracePt t="1807" x="468313" y="569913"/>
          <p14:tracePt t="20357" x="468313" y="587375"/>
          <p14:tracePt t="20379" x="477838" y="642938"/>
          <p14:tracePt t="20393" x="477838" y="735013"/>
          <p14:tracePt t="20412" x="477838" y="781050"/>
          <p14:tracePt t="20478" x="496888" y="817563"/>
          <p14:tracePt t="20495" x="496888" y="863600"/>
          <p14:tracePt t="20529" x="496888" y="928688"/>
          <p14:tracePt t="20539" x="523875" y="965200"/>
          <p14:tracePt t="20555" x="523875" y="973138"/>
          <p14:tracePt t="20581" x="579438" y="1038225"/>
          <p14:tracePt t="20596" x="588963" y="1038225"/>
          <p14:tracePt t="20629" x="596900" y="1038225"/>
          <p14:tracePt t="20658" x="606425" y="1038225"/>
          <p14:tracePt t="20680" x="615950" y="1038225"/>
          <p14:tracePt t="20725" x="625475" y="1047750"/>
          <p14:tracePt t="20746" x="625475" y="1103313"/>
          <p14:tracePt t="20757" x="625475" y="1120775"/>
          <p14:tracePt t="20783" x="625475" y="1185863"/>
          <p14:tracePt t="20796" x="625475" y="1193800"/>
          <p14:tracePt t="20810" x="588963" y="1268413"/>
          <p14:tracePt t="20827" x="550863" y="1304925"/>
          <p14:tracePt t="20843" x="533400" y="1331913"/>
          <p14:tracePt t="20880" x="504825" y="1377950"/>
          <p14:tracePt t="20894" x="496888" y="1387475"/>
          <p14:tracePt t="20912" x="441325" y="1423988"/>
          <p14:tracePt t="20957" x="431800" y="1443038"/>
          <p14:tracePt t="20962" x="422275" y="1450975"/>
          <p14:tracePt t="20996" x="422275" y="1460500"/>
          <p14:tracePt t="21012" x="422275" y="1479550"/>
          <p14:tracePt t="33774" x="422275" y="1450975"/>
          <p14:tracePt t="33795" x="450850" y="1433513"/>
          <p14:tracePt t="33814" x="496888" y="1443038"/>
          <p14:tracePt t="33829" x="588963" y="1450975"/>
          <p14:tracePt t="33845" x="661988" y="1450975"/>
          <p14:tracePt t="33860" x="882650" y="1460500"/>
          <p14:tracePt t="33877" x="1204913" y="1562100"/>
          <p14:tracePt t="33894" x="1333500" y="1625600"/>
          <p14:tracePt t="33914" x="1544638" y="1700213"/>
          <p14:tracePt t="33930" x="1581150" y="1736725"/>
          <p14:tracePt t="34362" x="1617663" y="1736725"/>
          <p14:tracePt t="34377" x="1646238" y="1746250"/>
          <p14:tracePt t="34393" x="1663700" y="1736725"/>
          <p14:tracePt t="34428" x="1765300" y="1736725"/>
          <p14:tracePt t="34446" x="1765300" y="1717675"/>
          <p14:tracePt t="34461" x="1774825" y="1717675"/>
          <p14:tracePt t="34628" x="1774825" y="1708150"/>
          <p14:tracePt t="34661" x="1801813" y="1690688"/>
          <p14:tracePt t="34679" x="1884363" y="1644650"/>
          <p14:tracePt t="34690" x="1884363" y="1635125"/>
          <p14:tracePt t="34705" x="1939925" y="1598613"/>
          <p14:tracePt t="34712" x="1966913" y="1579563"/>
          <p14:tracePt t="34732" x="2003425" y="1552575"/>
          <p14:tracePt t="34746" x="2095500" y="1589088"/>
          <p14:tracePt t="34761" x="2160588" y="1608138"/>
          <p14:tracePt t="34777" x="2289175" y="1608138"/>
          <p14:tracePt t="34845" x="2298700" y="1608138"/>
          <p14:tracePt t="34863" x="2436813" y="1654175"/>
          <p14:tracePt t="34863" x="2454275" y="1663700"/>
          <p14:tracePt t="34895" x="2674938" y="1708150"/>
          <p14:tracePt t="34915" x="2997200" y="1800225"/>
          <p14:tracePt t="34929" x="3135313" y="1846263"/>
          <p14:tracePt t="34948" x="3336925" y="1974850"/>
          <p14:tracePt t="34963" x="3363913" y="1993900"/>
          <p14:tracePt t="34979" x="3511550" y="2057400"/>
          <p14:tracePt t="35061" x="3511550" y="2076450"/>
          <p14:tracePt t="35079" x="3521075" y="2085975"/>
          <p14:tracePt t="35117" x="3538538" y="2103438"/>
          <p14:tracePt t="35131" x="3557588" y="2112963"/>
          <p14:tracePt t="35146" x="3603625" y="2141538"/>
          <p14:tracePt t="35162" x="3622675" y="2149475"/>
          <p14:tracePt t="35195" x="3676650" y="2195513"/>
          <p14:tracePt t="35200" x="3732213" y="2241550"/>
          <p14:tracePt t="35215" x="3989388" y="2287588"/>
          <p14:tracePt t="35233" x="4035425" y="2314575"/>
          <p14:tracePt t="35248" x="4229100" y="2352675"/>
          <p14:tracePt t="35264" x="4338638" y="2370138"/>
          <p14:tracePt t="35292" x="4357688" y="2370138"/>
          <p14:tracePt t="35316" x="4449763" y="2379663"/>
          <p14:tracePt t="35331" x="4495800" y="2389188"/>
          <p14:tracePt t="35346" x="4541838" y="2398713"/>
          <p14:tracePt t="35365" x="4549775" y="2398713"/>
          <p14:tracePt t="35381" x="4559300" y="2398713"/>
          <p14:tracePt t="35395" x="4578350" y="2398713"/>
          <p14:tracePt t="35794" x="4595813" y="2398713"/>
          <p14:tracePt t="35817" x="4605338" y="2398713"/>
          <p14:tracePt t="35865" x="4605338" y="2389188"/>
          <p14:tracePt t="37124" x="4624388" y="2389188"/>
          <p14:tracePt t="37134" x="4624388" y="2398713"/>
          <p14:tracePt t="37153" x="4633913" y="2435225"/>
          <p14:tracePt t="37168" x="4641850" y="2462213"/>
          <p14:tracePt t="37184" x="4641850" y="2535238"/>
          <p14:tracePt t="37198" x="4641850" y="2600325"/>
          <p14:tracePt t="37221" x="4587875" y="2765425"/>
          <p14:tracePt t="37236" x="4549775" y="2811463"/>
          <p14:tracePt t="37251" x="4541838" y="2913063"/>
          <p14:tracePt t="37266" x="4595813" y="3032125"/>
          <p14:tracePt t="37281" x="4651375" y="3133725"/>
          <p14:tracePt t="37296" x="4679950" y="3252788"/>
          <p14:tracePt t="37353" x="4670425" y="3262313"/>
          <p14:tracePt t="37383" x="4670425" y="3270250"/>
          <p14:tracePt t="37420" x="4660900" y="3335338"/>
          <p14:tracePt t="37438" x="4614863" y="3362325"/>
          <p14:tracePt t="37450" x="4614863" y="3427413"/>
          <p14:tracePt t="37468" x="4614863" y="3436938"/>
          <p14:tracePt t="37483" x="4614863" y="3481388"/>
          <p14:tracePt t="37523" x="4716463" y="3519488"/>
          <p14:tracePt t="37537" x="4716463" y="3500438"/>
          <p14:tracePt t="37552" x="4733925" y="3463925"/>
          <p14:tracePt t="37566" x="4725988" y="3454400"/>
          <p14:tracePt t="37585" x="4733925" y="3427413"/>
          <p14:tracePt t="37623" x="4845050" y="3187700"/>
          <p14:tracePt t="37636" x="4891088" y="3141663"/>
          <p14:tracePt t="37652" x="4918075" y="3049588"/>
          <p14:tracePt t="37683" x="4918075" y="2940050"/>
          <p14:tracePt t="37698" x="4900613" y="2847975"/>
          <p14:tracePt t="37721" x="4670425" y="2573338"/>
          <p14:tracePt t="37736" x="4578350" y="2489200"/>
          <p14:tracePt t="37885" x="4578350" y="2481263"/>
          <p14:tracePt t="37899" x="4614863" y="2452688"/>
          <p14:tracePt t="37923" x="4835525" y="2452688"/>
          <p14:tracePt t="37940" x="4872038" y="2452688"/>
          <p14:tracePt t="38024" x="4872038" y="2435225"/>
          <p14:tracePt t="38057" x="4872038" y="2416175"/>
          <p14:tracePt t="38070" x="4845050" y="2425700"/>
          <p14:tracePt t="38085" x="4854575" y="2398713"/>
          <p14:tracePt t="38099" x="4854575" y="2389188"/>
          <p14:tracePt t="38123" x="4854575" y="2379663"/>
          <p14:tracePt t="38155" x="4854575" y="2370138"/>
          <p14:tracePt t="38172" x="4835525" y="2270125"/>
          <p14:tracePt t="38184" x="4808538" y="2260600"/>
          <p14:tracePt t="38602" x="4770438" y="2270125"/>
          <p14:tracePt t="38628" x="4716463" y="2278063"/>
          <p14:tracePt t="38640" x="4697413" y="2278063"/>
          <p14:tracePt t="38773" x="4633913" y="2232025"/>
          <p14:tracePt t="38786" x="4476750" y="2185988"/>
          <p14:tracePt t="38801" x="4338638" y="2178050"/>
          <p14:tracePt t="38812" x="4321175" y="2178050"/>
          <p14:tracePt t="38828" x="4275138" y="2178050"/>
          <p14:tracePt t="38838" x="4154488" y="2149475"/>
          <p14:tracePt t="38839" x="4071938" y="2122488"/>
          <p14:tracePt t="38855" x="3768725" y="2039938"/>
          <p14:tracePt t="38872" x="3751263" y="2039938"/>
          <p14:tracePt t="38889" x="3676650" y="1984375"/>
          <p14:tracePt t="38906" x="3409950" y="1938338"/>
          <p14:tracePt t="38927" x="3235325" y="1901825"/>
          <p14:tracePt t="38943" x="3171825" y="1892300"/>
          <p14:tracePt t="38954" x="3143250" y="1892300"/>
          <p14:tracePt t="38973" x="3089275" y="1882775"/>
          <p14:tracePt t="38988" x="3089275" y="1865313"/>
          <p14:tracePt t="39026" x="3052763" y="1838325"/>
          <p14:tracePt t="39040" x="3052763" y="1800225"/>
          <p14:tracePt t="39056" x="3033713" y="1782763"/>
          <p14:tracePt t="39083" x="2987675" y="1754188"/>
          <p14:tracePt t="39097" x="2886075" y="1700213"/>
          <p14:tracePt t="39112" x="2794000" y="1690688"/>
          <p14:tracePt t="39128" x="2786063" y="1663700"/>
          <p14:tracePt t="39143" x="2674938" y="1663700"/>
          <p14:tracePt t="39155" x="2657475" y="1654175"/>
          <p14:tracePt t="39172" x="2619375" y="1598613"/>
          <p14:tracePt t="39188" x="2592388" y="1598613"/>
          <p14:tracePt t="39205" x="2527300" y="1598613"/>
          <p14:tracePt t="39228" x="2500313" y="1598613"/>
          <p14:tracePt t="39239" x="2473325" y="1579563"/>
          <p14:tracePt t="39312" x="2436813" y="1579563"/>
          <p14:tracePt t="39327" x="2417763" y="1579563"/>
          <p14:tracePt t="39343" x="2390775" y="1571625"/>
          <p14:tracePt t="39373" x="2362200" y="1571625"/>
          <p14:tracePt t="39388" x="2262188" y="1543050"/>
          <p14:tracePt t="39403" x="2224088" y="1525588"/>
          <p14:tracePt t="39427" x="2216150" y="1516063"/>
          <p14:tracePt t="39458" x="2187575" y="1497013"/>
          <p14:tracePt t="39627" x="2197100" y="1489075"/>
          <p14:tracePt t="39641" x="2206625" y="1489075"/>
          <p14:tracePt t="39656" x="2262188" y="1489075"/>
          <p14:tracePt t="39676" x="2308225" y="1489075"/>
          <p14:tracePt t="39690" x="2316163" y="1489075"/>
          <p14:tracePt t="39704" x="2325688" y="1489075"/>
          <p14:tracePt t="39742" x="2335213" y="1489075"/>
          <p14:tracePt t="39763" x="2362200" y="1489075"/>
          <p14:tracePt t="39774" x="2381250" y="1489075"/>
          <p14:tracePt t="39789" x="2454275" y="1489075"/>
          <p14:tracePt t="39805" x="2527300" y="1489075"/>
          <p14:tracePt t="39828" x="2786063" y="1497013"/>
          <p14:tracePt t="39844" x="2914650" y="1497013"/>
          <p14:tracePt t="39859" x="3135313" y="1525588"/>
          <p14:tracePt t="39872" x="3363913" y="1525588"/>
          <p14:tracePt t="39889" x="3465513" y="1525588"/>
          <p14:tracePt t="39905" x="3576638" y="1479550"/>
          <p14:tracePt t="39927" x="3759200" y="1460500"/>
          <p14:tracePt t="39942" x="3805238" y="1489075"/>
          <p14:tracePt t="39959" x="3943350" y="1489075"/>
          <p14:tracePt t="40028" x="3979863" y="1497013"/>
          <p14:tracePt t="40043" x="3979863" y="1489075"/>
          <p14:tracePt t="40290" x="3971925" y="1497013"/>
          <p14:tracePt t="40308" x="3787775" y="1497013"/>
          <p14:tracePt t="40328" x="3603625" y="1535113"/>
          <p14:tracePt t="40343" x="3300413" y="1579563"/>
          <p14:tracePt t="40358" x="3162300" y="1617663"/>
          <p14:tracePt t="40359" x="3098800" y="1608138"/>
          <p14:tracePt t="40375" x="2914650" y="1579563"/>
          <p14:tracePt t="40390" x="2868613" y="1579563"/>
          <p14:tracePt t="40391" x="2767013" y="1579563"/>
          <p14:tracePt t="40405" x="2747963" y="1579563"/>
          <p14:tracePt t="40429" x="2601913" y="1562100"/>
          <p14:tracePt t="40444" x="2573338" y="1525588"/>
          <p14:tracePt t="40459" x="2565400" y="1525588"/>
          <p14:tracePt t="40477" x="2546350" y="1525588"/>
          <p14:tracePt t="40627" x="2546350" y="1516063"/>
          <p14:tracePt t="40645" x="2582863" y="1516063"/>
          <p14:tracePt t="40660" x="2674938" y="1525588"/>
          <p14:tracePt t="40679" x="2711450" y="1525588"/>
          <p14:tracePt t="40680" x="2720975" y="1506538"/>
          <p14:tracePt t="40708" x="2895600" y="1525588"/>
          <p14:tracePt t="40714" x="2997200" y="1571625"/>
          <p14:tracePt t="40729" x="3273425" y="1571625"/>
          <p14:tracePt t="40744" x="3530600" y="1598613"/>
          <p14:tracePt t="40763" x="3584575" y="1598613"/>
          <p14:tracePt t="40779" x="3603625" y="1589088"/>
          <p14:tracePt t="40794" x="3613150" y="1571625"/>
          <p14:tracePt t="40805" x="3649663" y="1571625"/>
          <p14:tracePt t="40832" x="3695700" y="1535113"/>
          <p14:tracePt t="40843" x="3714750" y="1535113"/>
          <p14:tracePt t="40859" x="3814763" y="1535113"/>
          <p14:tracePt t="40877" x="3889375" y="1525588"/>
          <p14:tracePt t="40894" x="3962400" y="1525588"/>
          <p14:tracePt t="40909" x="3971925" y="1543050"/>
          <p14:tracePt t="40915" x="3979863" y="1543050"/>
          <p14:tracePt t="40932" x="3998913" y="1552575"/>
          <p14:tracePt t="40947" x="4100513" y="1571625"/>
          <p14:tracePt t="40962" x="4192588" y="1571625"/>
          <p14:tracePt t="40977" x="4256088" y="1579563"/>
          <p14:tracePt t="40992" x="4265613" y="1579563"/>
          <p14:tracePt t="41010" x="4284663" y="1579563"/>
          <p14:tracePt t="42495" x="4137025" y="1617663"/>
          <p14:tracePt t="42511" x="4071938" y="1625600"/>
          <p14:tracePt t="42511" x="4008438" y="1625600"/>
          <p14:tracePt t="42535" x="3870325" y="1681163"/>
          <p14:tracePt t="42536" x="3851275" y="1690688"/>
          <p14:tracePt t="42550" x="3778250" y="1708150"/>
          <p14:tracePt t="42565" x="3722688" y="1746250"/>
          <p14:tracePt t="42580" x="3668713" y="1763713"/>
          <p14:tracePt t="42595" x="3659188" y="1763713"/>
          <p14:tracePt t="42618" x="3649663" y="1763713"/>
          <p14:tracePt t="42633" x="3475038" y="1763713"/>
          <p14:tracePt t="42648" x="3465513" y="1763713"/>
          <p14:tracePt t="42666" x="3363913" y="1763713"/>
          <p14:tracePt t="42682" x="3143250" y="1792288"/>
          <p14:tracePt t="42697" x="3024188" y="1792288"/>
          <p14:tracePt t="42713" x="3006725" y="1800225"/>
          <p14:tracePt t="42736" x="2859088" y="1819275"/>
          <p14:tracePt t="42752" x="2840038" y="1828800"/>
          <p14:tracePt t="42765" x="2840038" y="1838325"/>
          <p14:tracePt t="42796" x="2822575" y="1838325"/>
          <p14:tracePt t="42810" x="2767013" y="1874838"/>
          <p14:tracePt t="42834" x="2647950" y="1882775"/>
          <p14:tracePt t="42849" x="2436813" y="1911350"/>
          <p14:tracePt t="42865" x="2289175" y="1928813"/>
          <p14:tracePt t="42880" x="2224088" y="1938338"/>
          <p14:tracePt t="42912" x="2216150" y="1957388"/>
          <p14:tracePt t="42921" x="2216150" y="1966913"/>
          <p14:tracePt t="42936" x="2178050" y="1966913"/>
          <p14:tracePt t="42950" x="2114550" y="1966913"/>
          <p14:tracePt t="42965" x="2049463" y="1974850"/>
          <p14:tracePt t="42998" x="2012950" y="1974850"/>
          <p14:tracePt t="43093" x="2003425" y="1957388"/>
          <p14:tracePt t="43107" x="1985963" y="1957388"/>
          <p14:tracePt t="44484" x="1966913" y="1947863"/>
          <p14:tracePt t="44504" x="1939925" y="1947863"/>
          <p14:tracePt t="44515" x="1912938" y="1911350"/>
          <p14:tracePt t="44525" x="1903413" y="1901825"/>
          <p14:tracePt t="44538" x="1884363" y="1892300"/>
          <p14:tracePt t="44555" x="1828800" y="1892300"/>
          <p14:tracePt t="44572" x="1792288" y="1892300"/>
          <p14:tracePt t="44588" x="1755775" y="1874838"/>
          <p14:tracePt t="44605" x="1728788" y="1865313"/>
          <p14:tracePt t="44621" x="1719263" y="1865313"/>
          <p14:tracePt t="44687" x="1700213" y="1865313"/>
          <p14:tracePt t="44701" x="1682750" y="1865313"/>
          <p14:tracePt t="44854" x="1700213" y="1874838"/>
          <p14:tracePt t="44871" x="1920875" y="1855788"/>
          <p14:tracePt t="44888" x="2124075" y="1838325"/>
          <p14:tracePt t="44904" x="2381250" y="1838325"/>
          <p14:tracePt t="44918" x="2482850" y="1855788"/>
          <p14:tracePt t="44941" x="2582863" y="1855788"/>
          <p14:tracePt t="44956" x="2703513" y="1874838"/>
          <p14:tracePt t="44971" x="2832100" y="1874838"/>
          <p14:tracePt t="44986" x="2905125" y="1874838"/>
          <p14:tracePt t="45004" x="3116263" y="1938338"/>
          <p14:tracePt t="45019" x="3217863" y="1957388"/>
          <p14:tracePt t="45024" x="3254375" y="1957388"/>
          <p14:tracePt t="45039" x="3254375" y="1974850"/>
          <p14:tracePt t="47061" x="3227388" y="1974850"/>
          <p14:tracePt t="47075" x="3181350" y="2003425"/>
          <p14:tracePt t="47090" x="3116263" y="1984375"/>
          <p14:tracePt t="47109" x="3024188" y="1984375"/>
          <p14:tracePt t="47123" x="3006725" y="1984375"/>
          <p14:tracePt t="47147" x="2968625" y="1966913"/>
          <p14:tracePt t="47207" x="2960688" y="1947863"/>
          <p14:tracePt t="47225" x="2932113" y="1920875"/>
          <p14:tracePt t="47246" x="2932113" y="1838325"/>
          <p14:tracePt t="47260" x="2924175" y="1782763"/>
          <p14:tracePt t="47276" x="2924175" y="1746250"/>
          <p14:tracePt t="47294" x="2924175" y="1717675"/>
          <p14:tracePt t="47305" x="2914650" y="1708150"/>
          <p14:tracePt t="47322" x="2914650" y="1654175"/>
          <p14:tracePt t="47343" x="2914650" y="1598613"/>
          <p14:tracePt t="47344" x="2914650" y="1571625"/>
          <p14:tracePt t="47360" x="2941638" y="1525588"/>
          <p14:tracePt t="47377" x="2997200" y="1479550"/>
          <p14:tracePt t="47394" x="3014663" y="1460500"/>
          <p14:tracePt t="47421" x="3052763" y="1443038"/>
          <p14:tracePt t="47428" x="3079750" y="1423988"/>
          <p14:tracePt t="47447" x="3171825" y="1368425"/>
          <p14:tracePt t="47462" x="3198813" y="1350963"/>
          <p14:tracePt t="47476" x="3227388" y="1314450"/>
          <p14:tracePt t="47496" x="3346450" y="1314450"/>
          <p14:tracePt t="47509" x="3448050" y="1322388"/>
          <p14:tracePt t="47523" x="3649663" y="1350963"/>
          <p14:tracePt t="47546" x="4100513" y="1460500"/>
          <p14:tracePt t="47561" x="4421188" y="1506538"/>
          <p14:tracePt t="47579" x="4495800" y="1516063"/>
          <p14:tracePt t="47594" x="4513263" y="1516063"/>
          <p14:tracePt t="47645" x="4522788" y="1516063"/>
          <p14:tracePt t="47662" x="4587875" y="1516063"/>
          <p14:tracePt t="47677" x="4697413" y="1525588"/>
          <p14:tracePt t="47696" x="4743450" y="1525588"/>
          <p14:tracePt t="47723" x="4816475" y="1489075"/>
          <p14:tracePt t="47747" x="4872038" y="1479550"/>
          <p14:tracePt t="47763" x="4908550" y="1479550"/>
          <p14:tracePt t="47781" x="4937125" y="1489075"/>
          <p14:tracePt t="47795" x="4946650" y="1489075"/>
          <p14:tracePt t="47877" x="4954588" y="1516063"/>
          <p14:tracePt t="47896" x="4954588" y="1589088"/>
          <p14:tracePt t="47928" x="4954588" y="1598613"/>
          <p14:tracePt t="47977" x="4954588" y="1608138"/>
          <p14:tracePt t="48024" x="4946650" y="1635125"/>
          <p14:tracePt t="48047" x="4900613" y="1681163"/>
          <p14:tracePt t="48062" x="4891088" y="1681163"/>
          <p14:tracePt t="48079" x="4862513" y="1708150"/>
          <p14:tracePt t="48111" x="4789488" y="1736725"/>
          <p14:tracePt t="48126" x="4762500" y="1746250"/>
          <p14:tracePt t="48147" x="4697413" y="1746250"/>
          <p14:tracePt t="48162" x="4660900" y="1746250"/>
          <p14:tracePt t="48176" x="4624388" y="1746250"/>
          <p14:tracePt t="48194" x="4541838" y="1763713"/>
          <p14:tracePt t="48211" x="4430713" y="1763713"/>
          <p14:tracePt t="48226" x="4321175" y="1782763"/>
          <p14:tracePt t="48231" x="4302125" y="1782763"/>
          <p14:tracePt t="48247" x="4229100" y="1763713"/>
          <p14:tracePt t="48262" x="4210050" y="1754188"/>
          <p14:tracePt t="48263" x="4200525" y="1754188"/>
          <p14:tracePt t="48295" x="4127500" y="1773238"/>
          <p14:tracePt t="48329" x="4025900" y="1763713"/>
          <p14:tracePt t="48347" x="3925888" y="1746250"/>
          <p14:tracePt t="48363" x="3843338" y="1717675"/>
          <p14:tracePt t="48377" x="3778250" y="1708150"/>
          <p14:tracePt t="48396" x="3732213" y="1708150"/>
          <p14:tracePt t="48424" x="3722688" y="1700213"/>
          <p14:tracePt t="48448" x="3722688" y="1681163"/>
          <p14:tracePt t="48511" x="3686175" y="1671638"/>
          <p14:tracePt t="48526" x="3649663" y="1663700"/>
          <p14:tracePt t="48549" x="3538538" y="1644650"/>
          <p14:tracePt t="48563" x="3502025" y="1625600"/>
          <p14:tracePt t="48579" x="3438525" y="1625600"/>
          <p14:tracePt t="48594" x="3346450" y="1625600"/>
          <p14:tracePt t="48610" x="3290888" y="1635125"/>
          <p14:tracePt t="48626" x="3235325" y="1635125"/>
          <p14:tracePt t="48631" x="3208338" y="1635125"/>
          <p14:tracePt t="48647" x="3152775" y="1644650"/>
          <p14:tracePt t="48663" x="3116263" y="1654175"/>
          <p14:tracePt t="48696" x="3079750" y="1654175"/>
          <p14:tracePt t="48711" x="3060700" y="1654175"/>
          <p14:tracePt t="48711" x="3043238" y="1654175"/>
          <p14:tracePt t="48750" x="2987675" y="1654175"/>
          <p14:tracePt t="48765" x="2960688" y="1654175"/>
          <p14:tracePt t="48778" x="2951163" y="1654175"/>
          <p14:tracePt t="48795" x="2924175" y="1654175"/>
          <p14:tracePt t="48849" x="2905125" y="1671638"/>
          <p14:tracePt t="56145" x="2849563" y="1671638"/>
          <p14:tracePt t="56167" x="2757488" y="1671638"/>
          <p14:tracePt t="56185" x="2657475" y="1671638"/>
          <p14:tracePt t="56200" x="2628900" y="1681163"/>
          <p14:tracePt t="56215" x="2573338" y="1681163"/>
          <p14:tracePt t="56230" x="2536825" y="1681163"/>
          <p14:tracePt t="56231" x="2527300" y="1681163"/>
          <p14:tracePt t="56246" x="2500313" y="1690688"/>
          <p14:tracePt t="56269" x="2362200" y="1736725"/>
          <p14:tracePt t="56314" x="2335213" y="1736725"/>
          <p14:tracePt t="56501" x="2325688" y="1736725"/>
          <p14:tracePt t="56515" x="2362200" y="1736725"/>
          <p14:tracePt t="56534" x="2454275" y="1708150"/>
          <p14:tracePt t="56545" x="2611438" y="1736725"/>
          <p14:tracePt t="56568" x="3070225" y="1763713"/>
          <p14:tracePt t="56583" x="3402013" y="1727200"/>
          <p14:tracePt t="56598" x="3594100" y="1727200"/>
          <p14:tracePt t="56617" x="3870325" y="1727200"/>
          <p14:tracePt t="56632" x="3906838" y="1727200"/>
          <p14:tracePt t="56655" x="3925888" y="1727200"/>
          <p14:tracePt t="56670" x="3935413" y="1727200"/>
          <p14:tracePt t="56685" x="3971925" y="1727200"/>
          <p14:tracePt t="56699" x="3989388" y="1727200"/>
          <p14:tracePt t="56714" x="3998913" y="1727200"/>
          <p14:tracePt t="56733" x="4044950" y="1736725"/>
          <p14:tracePt t="56748" x="4127500" y="1746250"/>
          <p14:tracePt t="56771" x="4200525" y="1746250"/>
          <p14:tracePt t="56787" x="4229100" y="1746250"/>
          <p14:tracePt t="56799" x="4238625" y="1746250"/>
          <p14:tracePt t="57473" x="4275138" y="1754188"/>
          <p14:tracePt t="57487" x="4284663" y="1773238"/>
          <p14:tracePt t="57501" x="4292600" y="1800225"/>
          <p14:tracePt t="57534" x="4321175" y="1809750"/>
          <p14:tracePt t="57562" x="4578350" y="1809750"/>
          <p14:tracePt t="57573" x="4624388" y="1809750"/>
          <p14:tracePt t="57588" x="4808538" y="1865313"/>
          <p14:tracePt t="57604" x="4826000" y="1882775"/>
          <p14:tracePt t="57621" x="4854575" y="1882775"/>
          <p14:tracePt t="57691" x="4908550" y="1882775"/>
          <p14:tracePt t="57704" x="5000625" y="1874838"/>
          <p14:tracePt t="57720" x="5000625" y="1855788"/>
          <p14:tracePt t="57734" x="5010150" y="1865313"/>
          <p14:tracePt t="57735" x="5019675" y="1865313"/>
          <p14:tracePt t="57774" x="5019675" y="1855788"/>
          <p14:tracePt t="57801" x="5037138" y="1846263"/>
          <p14:tracePt t="57819" x="5092700" y="1846263"/>
          <p14:tracePt t="57833" x="5111750" y="1846263"/>
          <p14:tracePt t="57848" x="5138738" y="1846263"/>
          <p14:tracePt t="57886" x="5148263" y="1855788"/>
          <p14:tracePt t="57903" x="5157788" y="1892300"/>
          <p14:tracePt t="57918" x="5203825" y="1892300"/>
          <p14:tracePt t="57933" x="5249863" y="1892300"/>
          <p14:tracePt t="57949" x="5322888" y="1920875"/>
          <p14:tracePt t="57972" x="5349875" y="1920875"/>
          <p14:tracePt t="57987" x="5359400" y="1920875"/>
          <p14:tracePt t="58001" x="5349875" y="1947863"/>
          <p14:tracePt t="58020" x="5368925" y="1957388"/>
          <p14:tracePt t="58290" x="5378450" y="1938338"/>
          <p14:tracePt t="58391" x="5386388" y="1928813"/>
          <p14:tracePt t="58420" x="5395913" y="1920875"/>
          <p14:tracePt t="58437" x="5395913" y="1911350"/>
          <p14:tracePt t="58450" x="5405438" y="1901825"/>
          <p14:tracePt t="58560" x="5405438" y="1892300"/>
          <p14:tracePt t="58604" x="5405438" y="1874838"/>
          <p14:tracePt t="58673" x="5405438" y="1855788"/>
          <p14:tracePt t="58691" x="5405438" y="1846263"/>
          <p14:tracePt t="58740" x="5405438" y="1838325"/>
          <p14:tracePt t="58751" x="5395913" y="1838325"/>
          <p14:tracePt t="58806" x="5368925" y="1838325"/>
          <p14:tracePt t="58990" x="5359400" y="1828800"/>
          <p14:tracePt t="59008" x="5359400" y="1800225"/>
          <p14:tracePt t="59023" x="5386388" y="1773238"/>
          <p14:tracePt t="59040" x="5470525" y="1746250"/>
          <p14:tracePt t="59051" x="5478463" y="1746250"/>
          <p14:tracePt t="59058" x="5478463" y="1736725"/>
          <p14:tracePt t="59076" x="5626100" y="1717675"/>
          <p14:tracePt t="59093" x="5819775" y="1717675"/>
          <p14:tracePt t="59105" x="6067425" y="1754188"/>
          <p14:tracePt t="59122" x="6242050" y="1736725"/>
          <p14:tracePt t="59137" x="6361113" y="1671638"/>
          <p14:tracePt t="59154" x="6472238" y="1690688"/>
          <p14:tracePt t="59177" x="6545263" y="1700213"/>
          <p14:tracePt t="59193" x="6683375" y="1727200"/>
          <p14:tracePt t="59209" x="6802438" y="1746250"/>
          <p14:tracePt t="59222" x="6848475" y="1754188"/>
          <p14:tracePt t="59238" x="6877050" y="1754188"/>
          <p14:tracePt t="61281" x="6867525" y="1763713"/>
          <p14:tracePt t="61312" x="6848475" y="1773238"/>
          <p14:tracePt t="61327" x="6802438" y="1800225"/>
          <p14:tracePt t="61345" x="6756400" y="1809750"/>
          <p14:tracePt t="61360" x="6702425" y="1828800"/>
          <p14:tracePt t="61384" x="6692900" y="1828800"/>
          <p14:tracePt t="61412" x="6664325" y="1828800"/>
          <p14:tracePt t="61427" x="6646863" y="1819275"/>
          <p14:tracePt t="61443" x="6581775" y="1773238"/>
          <p14:tracePt t="61459" x="6545263" y="1773238"/>
          <p14:tracePt t="61464" x="6535738" y="1763713"/>
          <p14:tracePt t="61496" x="6535738" y="1746250"/>
          <p14:tracePt t="61514" x="6518275" y="1746250"/>
          <p14:tracePt t="61529" x="6499225" y="1727200"/>
          <p14:tracePt t="61545" x="6499225" y="1654175"/>
          <p14:tracePt t="61560" x="6499225" y="1608138"/>
          <p14:tracePt t="61581" x="6499225" y="1571625"/>
          <p14:tracePt t="61600" x="6489700" y="1535113"/>
          <p14:tracePt t="61615" x="6489700" y="1497013"/>
          <p14:tracePt t="61630" x="6489700" y="1489075"/>
          <p14:tracePt t="61631" x="6489700" y="1443038"/>
          <p14:tracePt t="61647" x="6581775" y="1423988"/>
          <p14:tracePt t="61662" x="6646863" y="1387475"/>
          <p14:tracePt t="61666" x="6719888" y="1360488"/>
          <p14:tracePt t="61682" x="6748463" y="1322388"/>
          <p14:tracePt t="61697" x="6775450" y="1322388"/>
          <p14:tracePt t="61712" x="6831013" y="1350963"/>
          <p14:tracePt t="61731" x="6904038" y="1397000"/>
          <p14:tracePt t="61746" x="6904038" y="1433513"/>
          <p14:tracePt t="61761" x="6913563" y="1450975"/>
          <p14:tracePt t="61827" x="6940550" y="1497013"/>
          <p14:tracePt t="61846" x="6940550" y="1525588"/>
          <p14:tracePt t="61847" x="6940550" y="1543050"/>
          <p14:tracePt t="61861" x="6940550" y="1552575"/>
          <p14:tracePt t="61896" x="6940550" y="1579563"/>
          <p14:tracePt t="61914" x="6894513" y="1635125"/>
          <p14:tracePt t="61929" x="6867525" y="1654175"/>
          <p14:tracePt t="61945" x="6838950" y="1708150"/>
          <p14:tracePt t="61960" x="6811963" y="1746250"/>
          <p14:tracePt t="61983" x="6719888" y="1782763"/>
          <p14:tracePt t="61994" x="6702425" y="1800225"/>
          <p14:tracePt t="62009" x="6656388" y="1838325"/>
          <p14:tracePt t="62022" x="6637338" y="1838325"/>
          <p14:tracePt t="62023" x="6610350" y="1846263"/>
          <p14:tracePt t="62038" x="6554788" y="1846263"/>
          <p14:tracePt t="62039" x="6527800" y="1846263"/>
          <p14:tracePt t="62055" x="6462713" y="1846263"/>
          <p14:tracePt t="62084" x="6426200" y="1846263"/>
          <p14:tracePt t="62314" x="6416675" y="1819275"/>
          <p14:tracePt t="62417" x="6416675" y="1782763"/>
          <p14:tracePt t="62431" x="6426200" y="1717675"/>
          <p14:tracePt t="62447" x="6426200" y="1654175"/>
          <p14:tracePt t="62462" x="6426200" y="1625600"/>
          <p14:tracePt t="62485" x="6435725" y="1589088"/>
          <p14:tracePt t="62501" x="6443663" y="1579563"/>
          <p14:tracePt t="62515" x="6453188" y="1579563"/>
          <p14:tracePt t="62585" x="6527800" y="1535113"/>
          <p14:tracePt t="62599" x="6564313" y="1535113"/>
          <p14:tracePt t="62646" x="6600825" y="1535113"/>
          <p14:tracePt t="62715" x="6637338" y="1535113"/>
          <p14:tracePt t="62761" x="6646863" y="1535113"/>
          <p14:tracePt t="62787" x="6683375" y="1562100"/>
          <p14:tracePt t="62800" x="6692900" y="1579563"/>
          <p14:tracePt t="62917" x="6702425" y="1579563"/>
          <p14:tracePt t="62933" x="6702425" y="1589088"/>
          <p14:tracePt t="62947" x="6702425" y="1608138"/>
          <p14:tracePt t="62962" x="6738938" y="1671638"/>
          <p14:tracePt t="62985" x="6748463" y="1671638"/>
          <p14:tracePt t="63034" x="6738938" y="1671638"/>
          <p14:tracePt t="63090" x="6738938" y="1681163"/>
          <p14:tracePt t="63100" x="6738938" y="1690688"/>
          <p14:tracePt t="63134" x="6729413" y="1700213"/>
          <p14:tracePt t="63148" x="6719888" y="1717675"/>
          <p14:tracePt t="63162" x="6692900" y="1754188"/>
          <p14:tracePt t="63185" x="6637338" y="1754188"/>
          <p14:tracePt t="63200" x="6627813" y="1736725"/>
          <p14:tracePt t="63234" x="6591300" y="1736725"/>
          <p14:tracePt t="63248" x="6535738" y="1736725"/>
          <p14:tracePt t="63266" x="6416675" y="1736725"/>
          <p14:tracePt t="63288" x="6397625" y="1727200"/>
          <p14:tracePt t="63303" x="6361113" y="1717675"/>
          <p14:tracePt t="63317" x="6343650" y="1708150"/>
          <p14:tracePt t="63333" x="6334125" y="1708150"/>
          <p14:tracePt t="63365" x="6315075" y="1708150"/>
          <p14:tracePt t="63387" x="6288088" y="1708150"/>
          <p14:tracePt t="63417" x="6278563" y="1708150"/>
          <p14:tracePt t="63519" x="6269038" y="1708150"/>
          <p14:tracePt t="64391" x="6261100" y="1708150"/>
          <p14:tracePt t="64440" x="6176963" y="1708150"/>
          <p14:tracePt t="64454" x="6159500" y="1717675"/>
          <p14:tracePt t="64455" x="6113463" y="1727200"/>
          <p14:tracePt t="64466" x="5975350" y="1727200"/>
          <p14:tracePt t="64488" x="5827713" y="1727200"/>
          <p14:tracePt t="64504" x="5819775" y="1727200"/>
          <p14:tracePt t="64522" x="5800725" y="1736725"/>
          <p14:tracePt t="64537" x="5754688" y="1736725"/>
          <p14:tracePt t="64552" x="5737225" y="1736725"/>
          <p14:tracePt t="64567" x="5737225" y="1727200"/>
          <p14:tracePt t="64591" x="5718175" y="1727200"/>
          <p14:tracePt t="64605" x="5708650" y="1717675"/>
          <p14:tracePt t="64620" x="5699125" y="1717675"/>
          <p14:tracePt t="64639" x="5672138" y="1708150"/>
          <p14:tracePt t="65808" x="5699125" y="1700213"/>
          <p14:tracePt t="65826" x="5800725" y="1700213"/>
          <p14:tracePt t="65842" x="5837238" y="1700213"/>
          <p14:tracePt t="65858" x="5902325" y="1700213"/>
          <p14:tracePt t="65873" x="5994400" y="1690688"/>
          <p14:tracePt t="65892" x="6140450" y="1663700"/>
          <p14:tracePt t="65908" x="6288088" y="1644650"/>
          <p14:tracePt t="65925" x="6353175" y="1625600"/>
          <p14:tracePt t="65939" x="6426200" y="1635125"/>
          <p14:tracePt t="65955" x="6462713" y="1635125"/>
          <p14:tracePt t="65970" x="6518275" y="1635125"/>
          <p14:tracePt t="65994" x="6545263" y="1635125"/>
          <p14:tracePt t="66009" x="6610350" y="1635125"/>
          <p14:tracePt t="66041" x="6646863" y="1635125"/>
          <p14:tracePt t="66061" x="6710363" y="1663700"/>
          <p14:tracePt t="66096" x="6729413" y="1663700"/>
          <p14:tracePt t="66157" x="6802438" y="1644650"/>
          <p14:tracePt t="66192" x="6802438" y="1654175"/>
          <p14:tracePt t="67661" x="6811963" y="1663700"/>
          <p14:tracePt t="67675" x="6811963" y="1727200"/>
          <p14:tracePt t="67681" x="6811963" y="1782763"/>
          <p14:tracePt t="67712" x="6811963" y="1792288"/>
          <p14:tracePt t="67727" x="6802438" y="1792288"/>
          <p14:tracePt t="67743" x="6792913" y="1792288"/>
          <p14:tracePt t="67760" x="6748463" y="1809750"/>
          <p14:tracePt t="67776" x="6692900" y="1819275"/>
          <p14:tracePt t="67797" x="6637338" y="1819275"/>
          <p14:tracePt t="67812" x="6591300" y="1819275"/>
          <p14:tracePt t="67829" x="6572250" y="1819275"/>
          <p14:tracePt t="67847" x="6508750" y="1828800"/>
          <p14:tracePt t="67928" x="6508750" y="1838325"/>
          <p14:tracePt t="67946" x="6508750" y="1828800"/>
          <p14:tracePt t="67961" x="6508750" y="1819275"/>
          <p14:tracePt t="67979" x="6508750" y="1782763"/>
          <p14:tracePt t="68015" x="6554788" y="1717675"/>
          <p14:tracePt t="68029" x="6554788" y="1708150"/>
          <p14:tracePt t="68046" x="6581775" y="1681163"/>
          <p14:tracePt t="68061" x="6581775" y="1663700"/>
          <p14:tracePt t="68076" x="6610350" y="1635125"/>
          <p14:tracePt t="68097" x="6656388" y="1608138"/>
          <p14:tracePt t="68116" x="6692900" y="1608138"/>
          <p14:tracePt t="68132" x="6756400" y="1571625"/>
          <p14:tracePt t="68147" x="6802438" y="1552575"/>
          <p14:tracePt t="68179" x="6811963" y="1516063"/>
          <p14:tracePt t="68231" x="6821488" y="1516063"/>
          <p14:tracePt t="68264" x="6858000" y="1525588"/>
          <p14:tracePt t="68299" x="6867525" y="1562100"/>
          <p14:tracePt t="68417" x="6867525" y="1589088"/>
          <p14:tracePt t="68431" x="6848475" y="1598613"/>
          <p14:tracePt t="68446" x="6838950" y="1617663"/>
          <p14:tracePt t="68515" x="6821488" y="1617663"/>
          <p14:tracePt t="69030" x="6811963" y="1617663"/>
          <p14:tracePt t="69046" x="6784975" y="1608138"/>
          <p14:tracePt t="69047" x="6765925" y="1608138"/>
          <p14:tracePt t="69062" x="6702425" y="1644650"/>
          <p14:tracePt t="69063" x="6683375" y="1644650"/>
          <p14:tracePt t="69087" x="6664325" y="1654175"/>
          <p14:tracePt t="69163" x="6581775" y="1654175"/>
          <p14:tracePt t="69178" x="6535738" y="1654175"/>
          <p14:tracePt t="69201" x="6535738" y="1644650"/>
          <p14:tracePt t="69216" x="6481763" y="1644650"/>
          <p14:tracePt t="69231" x="6472238" y="1635125"/>
          <p14:tracePt t="69250" x="6443663" y="1625600"/>
          <p14:tracePt t="69266" x="6389688" y="1617663"/>
          <p14:tracePt t="69279" x="6307138" y="1617663"/>
          <p14:tracePt t="69303" x="6242050" y="1525588"/>
          <p14:tracePt t="69317" x="6186488" y="1516063"/>
          <p14:tracePt t="69332" x="6086475" y="1497013"/>
          <p14:tracePt t="69347" x="6076950" y="1497013"/>
          <p14:tracePt t="69365" x="6067425" y="1489075"/>
          <p14:tracePt t="69434" x="6048375" y="1489075"/>
          <p14:tracePt t="69448" x="6021388" y="1535113"/>
          <p14:tracePt t="69465" x="6021388" y="1543050"/>
          <p14:tracePt t="69503" x="5957888" y="1543050"/>
          <p14:tracePt t="69516" x="5938838" y="1543050"/>
          <p14:tracePt t="69533" x="5929313" y="1543050"/>
          <p14:tracePt t="69548" x="5902325" y="1543050"/>
          <p14:tracePt t="69566" x="5892800" y="1543050"/>
          <p14:tracePt t="69581" x="5883275" y="1543050"/>
          <p14:tracePt t="69604" x="5873750" y="1543050"/>
          <p14:tracePt t="69619" x="5846763" y="1543050"/>
          <p14:tracePt t="69651" x="5837238" y="1571625"/>
          <p14:tracePt t="69665" x="5819775" y="1579563"/>
          <p14:tracePt t="69682" x="5800725" y="1589088"/>
          <p14:tracePt t="70407" x="5800725" y="1608138"/>
          <p14:tracePt t="73861" x="5745163" y="1608138"/>
          <p14:tracePt t="73875" x="5507038" y="1617663"/>
          <p14:tracePt t="73890" x="4505325" y="1535113"/>
          <p14:tracePt t="73896" x="4210050" y="1516063"/>
          <p14:tracePt t="73915" x="3732213" y="1571625"/>
          <p14:tracePt t="73927" x="3613150" y="1562100"/>
          <p14:tracePt t="73947" x="3594100" y="1552575"/>
          <p14:tracePt t="73962" x="3584575" y="1543050"/>
          <p14:tracePt t="74012" x="3576638" y="1543050"/>
          <p14:tracePt t="74029" x="3557588" y="1543050"/>
          <p14:tracePt t="74044" x="3475038" y="1543050"/>
          <p14:tracePt t="74060" x="3429000" y="1571625"/>
          <p14:tracePt t="74076" x="3382963" y="1571625"/>
          <p14:tracePt t="74192" x="3402013" y="1571625"/>
          <p14:tracePt t="74216" x="3409950" y="1571625"/>
          <p14:tracePt t="74230" x="3429000" y="1571625"/>
          <p14:tracePt t="74245" x="3603625" y="1589088"/>
          <p14:tracePt t="74261" x="3622675" y="1608138"/>
          <p14:tracePt t="74276" x="3640138" y="1608138"/>
          <p14:tracePt t="74293" x="3668713" y="1635125"/>
          <p14:tracePt t="74314" x="3676650" y="1708150"/>
          <p14:tracePt t="74329" x="3695700" y="1736725"/>
          <p14:tracePt t="74360" x="3695700" y="1746250"/>
          <p14:tracePt t="74379" x="3695700" y="1782763"/>
          <p14:tracePt t="74393" x="3695700" y="1874838"/>
          <p14:tracePt t="74414" x="3695700" y="2011363"/>
          <p14:tracePt t="74429" x="3695700" y="2030413"/>
          <p14:tracePt t="74448" x="3741738" y="2185988"/>
          <p14:tracePt t="74463" x="3768725" y="2241550"/>
          <p14:tracePt t="74478" x="3778250" y="2260600"/>
          <p14:tracePt t="74513" x="3805238" y="2287588"/>
          <p14:tracePt t="74531" x="3805238" y="2352675"/>
          <p14:tracePt t="74545" x="3805238" y="2452688"/>
          <p14:tracePt t="74561" x="3805238" y="2573338"/>
          <p14:tracePt t="74576" x="3805238" y="2636838"/>
          <p14:tracePt t="74593" x="3824288" y="2701925"/>
          <p14:tracePt t="74614" x="3889375" y="2811463"/>
          <p14:tracePt t="74630" x="3897313" y="2940050"/>
          <p14:tracePt t="74645" x="3897313" y="3041650"/>
          <p14:tracePt t="74662" x="3897313" y="3133725"/>
          <p14:tracePt t="74678" x="3897313" y="3170238"/>
          <p14:tracePt t="74693" x="3860800" y="3216275"/>
          <p14:tracePt t="74698" x="3851275" y="3216275"/>
          <p14:tracePt t="74714" x="3843338" y="3270250"/>
          <p14:tracePt t="74732" x="3843338" y="3316288"/>
          <p14:tracePt t="74748" x="3843338" y="3381375"/>
          <p14:tracePt t="74763" x="3860800" y="3436938"/>
          <p14:tracePt t="74778" x="3870325" y="3454400"/>
          <p14:tracePt t="74847" x="3860800" y="3519488"/>
          <p14:tracePt t="74863" x="3843338" y="3582988"/>
          <p14:tracePt t="74879" x="3805238" y="3638550"/>
          <p14:tracePt t="74895" x="3768725" y="3675063"/>
          <p14:tracePt t="74914" x="3741738" y="3711575"/>
          <p14:tracePt t="74930" x="3741738" y="3721100"/>
          <p14:tracePt t="74945" x="3686175" y="3730625"/>
          <p14:tracePt t="74965" x="3640138" y="3803650"/>
          <p14:tracePt t="74980" x="3640138" y="3876675"/>
          <p14:tracePt t="74995" x="3630613" y="3886200"/>
          <p14:tracePt t="75018" x="3613150" y="3886200"/>
          <p14:tracePt t="75178" x="3676650" y="3886200"/>
          <p14:tracePt t="75196" x="3741738" y="3849688"/>
          <p14:tracePt t="75261" x="3797300" y="3849688"/>
          <p14:tracePt t="75295" x="3797300" y="3876675"/>
          <p14:tracePt t="75317" x="3797300" y="3922713"/>
          <p14:tracePt t="75334" x="3833813" y="3987800"/>
          <p14:tracePt t="75335" x="3851275" y="3997325"/>
          <p14:tracePt t="75362" x="3860800" y="3997325"/>
          <p14:tracePt t="75380" x="3879850" y="3987800"/>
          <p14:tracePt t="75396" x="4100513" y="3997325"/>
          <p14:tracePt t="75400" x="4127500" y="3978275"/>
          <p14:tracePt t="75416" x="4173538" y="3941763"/>
          <p14:tracePt t="75431" x="4578350" y="3895725"/>
          <p14:tracePt t="75450" x="5029200" y="3941763"/>
          <p14:tracePt t="75465" x="5065713" y="3941763"/>
          <p14:tracePt t="75480" x="5211763" y="3968750"/>
          <p14:tracePt t="75494" x="5295900" y="3951288"/>
          <p14:tracePt t="75549" x="5295900" y="3959225"/>
          <p14:tracePt t="75564" x="5414963" y="3987800"/>
          <p14:tracePt t="75578" x="5754688" y="3997325"/>
          <p14:tracePt t="75597" x="6011863" y="3997325"/>
          <p14:tracePt t="75617" x="6057900" y="4005263"/>
          <p14:tracePt t="75632" x="6149975" y="4060825"/>
          <p14:tracePt t="75647" x="6196013" y="4079875"/>
          <p14:tracePt t="75666" x="6232525" y="4087813"/>
          <p14:tracePt t="75682" x="6397625" y="4143375"/>
          <p14:tracePt t="75697" x="6443663" y="4152900"/>
          <p14:tracePt t="75765" x="6489700" y="4162425"/>
          <p14:tracePt t="75780" x="6572250" y="4179888"/>
          <p14:tracePt t="75795" x="6591300" y="4133850"/>
          <p14:tracePt t="75819" x="6969125" y="4152900"/>
          <p14:tracePt t="75834" x="6986588" y="4152900"/>
          <p14:tracePt t="75848" x="7005638" y="4152900"/>
          <p14:tracePt t="75865" x="7013575" y="4152900"/>
          <p14:tracePt t="75880" x="7013575" y="4143375"/>
          <p14:tracePt t="75921" x="7032625" y="4116388"/>
          <p14:tracePt t="75933" x="7032625" y="4106863"/>
          <p14:tracePt t="75951" x="7069138" y="4087813"/>
          <p14:tracePt t="75966" x="7078663" y="4079875"/>
          <p14:tracePt t="76065" x="7078663" y="4043363"/>
          <p14:tracePt t="76079" x="7097713" y="4033838"/>
          <p14:tracePt t="76095" x="7124700" y="3987800"/>
          <p14:tracePt t="76106" x="7124700" y="3968750"/>
          <p14:tracePt t="76122" x="7124700" y="3941763"/>
          <p14:tracePt t="76139" x="7134225" y="3914775"/>
          <p14:tracePt t="76155" x="7161213" y="3813175"/>
          <p14:tracePt t="76171" x="7243763" y="3656013"/>
          <p14:tracePt t="76187" x="7391400" y="3362325"/>
          <p14:tracePt t="76204" x="7408863" y="3270250"/>
          <p14:tracePt t="76221" x="7437438" y="3022600"/>
          <p14:tracePt t="76238" x="7483475" y="2867025"/>
          <p14:tracePt t="76268" x="7493000" y="2857500"/>
          <p14:tracePt t="76283" x="7493000" y="2847975"/>
          <p14:tracePt t="76397" x="7493000" y="2811463"/>
          <p14:tracePt t="76419" x="7493000" y="2663825"/>
          <p14:tracePt t="76438" x="7493000" y="2535238"/>
          <p14:tracePt t="76452" x="7493000" y="2443163"/>
          <p14:tracePt t="76466" x="7493000" y="2425700"/>
          <p14:tracePt t="76523" x="7493000" y="2416175"/>
          <p14:tracePt t="76550" x="7493000" y="2379663"/>
          <p14:tracePt t="76568" x="7464425" y="2214563"/>
          <p14:tracePt t="76583" x="7464425" y="2132013"/>
          <p14:tracePt t="76598" x="7464425" y="2103438"/>
          <p14:tracePt t="76738" x="7464425" y="2095500"/>
          <p14:tracePt t="76899" x="7437438" y="2085975"/>
          <p14:tracePt t="76922" x="7408863" y="2085975"/>
          <p14:tracePt t="76937" x="7372350" y="2085975"/>
          <p14:tracePt t="76952" x="7335838" y="2076450"/>
          <p14:tracePt t="76984" x="7318375" y="2076450"/>
          <p14:tracePt t="76998" x="7308850" y="2066925"/>
          <p14:tracePt t="77022" x="7308850" y="2057400"/>
          <p14:tracePt t="77073" x="7243763" y="2039938"/>
          <p14:tracePt t="77100" x="7243763" y="2030413"/>
          <p14:tracePt t="77106" x="7216775" y="2011363"/>
          <p14:tracePt t="77128" x="7180263" y="2011363"/>
          <p14:tracePt t="77140" x="7124700" y="1984375"/>
          <p14:tracePt t="77154" x="6969125" y="1974850"/>
          <p14:tracePt t="77171" x="6765925" y="1928813"/>
          <p14:tracePt t="77187" x="6389688" y="1911350"/>
          <p14:tracePt t="77204" x="6186488" y="1938338"/>
          <p14:tracePt t="77221" x="5919788" y="1938338"/>
          <p14:tracePt t="77239" x="5653088" y="1947863"/>
          <p14:tracePt t="77255" x="5487988" y="1957388"/>
          <p14:tracePt t="77271" x="5405438" y="1957388"/>
          <p14:tracePt t="77288" x="5157788" y="1974850"/>
          <p14:tracePt t="77304" x="4733925" y="1966913"/>
          <p14:tracePt t="77326" x="4605338" y="1947863"/>
          <p14:tracePt t="77327" x="4541838" y="1947863"/>
          <p14:tracePt t="77342" x="4522788" y="1938338"/>
          <p14:tracePt t="77343" x="4476750" y="1947863"/>
          <p14:tracePt t="77354" x="4449763" y="2003425"/>
          <p14:tracePt t="77371" x="4421188" y="2030413"/>
          <p14:tracePt t="77405" x="4338638" y="2049463"/>
          <p14:tracePt t="77427" x="4192588" y="2066925"/>
          <p14:tracePt t="77442" x="4173538" y="2066925"/>
          <p14:tracePt t="77557" x="4146550" y="2076450"/>
          <p14:tracePt t="77607" x="4137025" y="2076450"/>
          <p14:tracePt t="77639" x="4117975" y="2076450"/>
          <p14:tracePt t="77727" x="4100513" y="2076450"/>
          <p14:tracePt t="77758" x="4071938" y="2076450"/>
          <p14:tracePt t="77787" x="4044950" y="2076450"/>
          <p14:tracePt t="77906" x="4035425" y="2076450"/>
          <p14:tracePt t="85928" x="4035425" y="2095500"/>
          <p14:tracePt t="85951" x="4035425" y="2122488"/>
          <p14:tracePt t="85983" x="4035425" y="2195513"/>
          <p14:tracePt t="85997" x="4100513" y="2232025"/>
          <p14:tracePt t="86012" x="4137025" y="2232025"/>
          <p14:tracePt t="86026" x="4200525" y="2241550"/>
          <p14:tracePt t="86051" x="4284663" y="2270125"/>
          <p14:tracePt t="86067" x="4302125" y="2278063"/>
          <p14:tracePt t="86082" x="4311650" y="2287588"/>
          <p14:tracePt t="86198" x="4357688" y="2287588"/>
          <p14:tracePt t="86496" x="4367213" y="2297113"/>
          <p14:tracePt t="86528" x="4367213" y="2306638"/>
          <p14:tracePt t="86667" x="4367213" y="2314575"/>
          <p14:tracePt t="86681" x="4367213" y="2333625"/>
          <p14:tracePt t="86699" x="4367213" y="2352675"/>
          <p14:tracePt t="86715" x="4367213" y="2370138"/>
          <p14:tracePt t="86785" x="4384675" y="2462213"/>
          <p14:tracePt t="86800" x="4375150" y="2627313"/>
          <p14:tracePt t="86816" x="4394200" y="2728913"/>
          <p14:tracePt t="86831" x="4403725" y="2765425"/>
          <p14:tracePt t="86851" x="4384675" y="2784475"/>
          <p14:tracePt t="86866" x="4384675" y="2801938"/>
          <p14:tracePt t="86884" x="4375150" y="2847975"/>
          <p14:tracePt t="86900" x="4357688" y="2903538"/>
          <p14:tracePt t="86915" x="4330700" y="2976563"/>
          <p14:tracePt t="86928" x="4311650" y="3087688"/>
          <p14:tracePt t="86951" x="4311650" y="3105150"/>
          <p14:tracePt t="86966" x="4256088" y="3170238"/>
          <p14:tracePt t="86982" x="4256088" y="3178175"/>
          <p14:tracePt t="87001" x="4256088" y="3243263"/>
          <p14:tracePt t="87020" x="4219575" y="3316288"/>
          <p14:tracePt t="87035" x="4200525" y="3390900"/>
          <p14:tracePt t="87054" x="4154488" y="3463925"/>
          <p14:tracePt t="87079" x="4137025" y="3565525"/>
          <p14:tracePt t="87094" x="4137025" y="3602038"/>
          <p14:tracePt t="87094" x="4137025" y="3619500"/>
          <p14:tracePt t="87109" x="4137025" y="3629025"/>
          <p14:tracePt t="87181" x="4137025" y="3656013"/>
          <p14:tracePt t="87200" x="4154488" y="3776663"/>
          <p14:tracePt t="87215" x="4154488" y="3803650"/>
          <p14:tracePt t="87230" x="4192588" y="3830638"/>
          <p14:tracePt t="87254" x="4229100" y="3859213"/>
          <p14:tracePt t="87269" x="4238625" y="3859213"/>
          <p14:tracePt t="87316" x="4246563" y="3859213"/>
          <p14:tracePt t="87329" x="4311650" y="3868738"/>
          <p14:tracePt t="87353" x="4348163" y="3876675"/>
          <p14:tracePt t="87368" x="4394200" y="3876675"/>
          <p14:tracePt t="87383" x="4430713" y="3876675"/>
          <p14:tracePt t="87415" x="4459288" y="3840163"/>
          <p14:tracePt t="87429" x="4459288" y="3830638"/>
          <p14:tracePt t="87454" x="4459288" y="3776663"/>
          <p14:tracePt t="87468" x="4467225" y="3740150"/>
          <p14:tracePt t="87483" x="4476750" y="3721100"/>
          <p14:tracePt t="87499" x="4476750" y="3702050"/>
          <p14:tracePt t="87557" x="4505325" y="3684588"/>
          <p14:tracePt t="87571" x="4559300" y="3638550"/>
          <p14:tracePt t="87586" x="4578350" y="3611563"/>
          <p14:tracePt t="87602" x="4605338" y="3573463"/>
          <p14:tracePt t="87630" x="4614863" y="3546475"/>
          <p14:tracePt t="87703" x="4670425" y="3546475"/>
          <p14:tracePt t="87716" x="4706938" y="3556000"/>
          <p14:tracePt t="87733" x="4733925" y="3592513"/>
          <p14:tracePt t="87756" x="4808538" y="3665538"/>
          <p14:tracePt t="87771" x="4826000" y="3702050"/>
          <p14:tracePt t="87799" x="4854575" y="3721100"/>
          <p14:tracePt t="87832" x="4881563" y="3730625"/>
          <p14:tracePt t="87862" x="4900613" y="3730625"/>
          <p14:tracePt t="87915" x="4908550" y="3730625"/>
          <p14:tracePt t="87933" x="4908550" y="3748088"/>
          <p14:tracePt t="87957" x="4908550" y="3757613"/>
          <p14:tracePt t="87971" x="4908550" y="3767138"/>
          <p14:tracePt t="88173" x="4908550" y="3757613"/>
          <p14:tracePt t="88319" x="4908550" y="3748088"/>
          <p14:tracePt t="88455" x="4908550" y="3740150"/>
          <p14:tracePt t="88670" x="4918075" y="3740150"/>
          <p14:tracePt t="88688" x="4927600" y="3721100"/>
          <p14:tracePt t="88705" x="4954588" y="3694113"/>
          <p14:tracePt t="88719" x="4964113" y="3648075"/>
          <p14:tracePt t="88734" x="4964113" y="3638550"/>
          <p14:tracePt t="88735" x="4964113" y="3619500"/>
          <p14:tracePt t="88757" x="4964113" y="3611563"/>
          <p14:tracePt t="88771" x="4964113" y="3602038"/>
          <p14:tracePt t="88802" x="4973638" y="3556000"/>
          <p14:tracePt t="88819" x="5000625" y="3536950"/>
          <p14:tracePt t="88834" x="5037138" y="3481388"/>
          <p14:tracePt t="88839" x="5037138" y="3473450"/>
          <p14:tracePt t="88858" x="5065713" y="3436938"/>
          <p14:tracePt t="88874" x="5102225" y="3362325"/>
          <p14:tracePt t="88888" x="5138738" y="3316288"/>
          <p14:tracePt t="88904" x="5165725" y="3270250"/>
          <p14:tracePt t="88918" x="5165725" y="3262313"/>
          <p14:tracePt t="88936" x="5165725" y="3252788"/>
          <p14:tracePt t="88973" x="5165725" y="3243263"/>
          <p14:tracePt t="88995" x="5184775" y="3197225"/>
          <p14:tracePt t="89007" x="5184775" y="3187700"/>
          <p14:tracePt t="89041" x="5211763" y="3170238"/>
          <p14:tracePt t="89056" x="5240338" y="3133725"/>
          <p14:tracePt t="89075" x="5240338" y="3087688"/>
          <p14:tracePt t="89089" x="5267325" y="3041650"/>
          <p14:tracePt t="89104" x="5276850" y="3022600"/>
          <p14:tracePt t="89536" x="5276850" y="3005138"/>
          <p14:tracePt t="89561" x="5249863" y="2913063"/>
          <p14:tracePt t="89573" x="5249863" y="2894013"/>
          <p14:tracePt t="89588" x="5240338" y="2884488"/>
          <p14:tracePt t="89673" x="5230813" y="2867025"/>
          <p14:tracePt t="89695" x="5194300" y="2838450"/>
          <p14:tracePt t="89728" x="5184775" y="2820988"/>
          <p14:tracePt t="89743" x="5165725" y="2801938"/>
          <p14:tracePt t="89775" x="5165725" y="2784475"/>
          <p14:tracePt t="89823" x="5165725" y="2774950"/>
          <p14:tracePt t="89837" x="5165725" y="2765425"/>
          <p14:tracePt t="89861" x="5157788" y="2738438"/>
          <p14:tracePt t="89877" x="5121275" y="2728913"/>
          <p14:tracePt t="89890" x="5092700" y="2709863"/>
          <p14:tracePt t="89905" x="5065713" y="2701925"/>
          <p14:tracePt t="90290" x="5056188" y="2701925"/>
          <p14:tracePt t="90308" x="5056188" y="2719388"/>
          <p14:tracePt t="90339" x="5075238" y="2738438"/>
          <p14:tracePt t="90362" x="5083175" y="2755900"/>
          <p14:tracePt t="90377" x="5092700" y="2774950"/>
          <p14:tracePt t="90395" x="5111750" y="2801938"/>
          <p14:tracePt t="90406" x="5121275" y="2820988"/>
          <p14:tracePt t="90426" x="5138738" y="2838450"/>
          <p14:tracePt t="90459" x="5138738" y="2857500"/>
          <p14:tracePt t="90540" x="5138738" y="2867025"/>
          <p14:tracePt t="90562" x="5175250" y="2930525"/>
          <p14:tracePt t="90577" x="5221288" y="2967038"/>
          <p14:tracePt t="90608" x="5230813" y="2976563"/>
          <p14:tracePt t="90622" x="5240338" y="2976563"/>
          <p14:tracePt t="90675" x="5249863" y="2986088"/>
          <p14:tracePt t="90723" x="5249863" y="3005138"/>
          <p14:tracePt t="90794" x="5249863" y="3013075"/>
          <p14:tracePt t="91025" x="5230813" y="3022600"/>
          <p14:tracePt t="91039" x="5221288" y="3013075"/>
          <p14:tracePt t="91063" x="5165725" y="2903538"/>
          <p14:tracePt t="91079" x="5165725" y="2765425"/>
          <p14:tracePt t="91095" x="5121275" y="2655888"/>
          <p14:tracePt t="91110" x="5111750" y="2627313"/>
          <p14:tracePt t="91143" x="5102225" y="2627313"/>
          <p14:tracePt t="91427" x="5083175" y="2627313"/>
          <p14:tracePt t="91477" x="5065713" y="2627313"/>
          <p14:tracePt t="91641" x="5046663" y="2646363"/>
          <p14:tracePt t="91651" x="5029200" y="2655888"/>
          <p14:tracePt t="91696" x="5019675" y="2663825"/>
          <p14:tracePt t="91712" x="5010150" y="2692400"/>
          <p14:tracePt t="91882" x="5000625" y="2709863"/>
          <p14:tracePt t="92035" x="5000625" y="2738438"/>
          <p14:tracePt t="92066" x="5000625" y="2746375"/>
          <p14:tracePt t="92081" x="5000625" y="2765425"/>
          <p14:tracePt t="92095" x="5019675" y="2784475"/>
          <p14:tracePt t="92465" x="5010150" y="2746375"/>
          <p14:tracePt t="92480" x="5010150" y="2701925"/>
          <p14:tracePt t="92496" x="4946650" y="2600325"/>
          <p14:tracePt t="92515" x="4900613" y="2573338"/>
          <p14:tracePt t="92530" x="4854575" y="2544763"/>
          <p14:tracePt t="92544" x="4854575" y="2535238"/>
          <p14:tracePt t="92653" x="4845050" y="2535238"/>
          <p14:tracePt t="92666" x="4826000" y="2527300"/>
          <p14:tracePt t="92713" x="4816475" y="2517775"/>
          <p14:tracePt t="92727" x="4808538" y="2517775"/>
          <p14:tracePt t="93031" x="4789488" y="2489200"/>
          <p14:tracePt t="93046" x="4770438" y="2471738"/>
          <p14:tracePt t="93083" x="4752975" y="2435225"/>
          <p14:tracePt t="93098" x="4706938" y="2379663"/>
          <p14:tracePt t="93116" x="4706938" y="2352675"/>
          <p14:tracePt t="93144" x="4706938" y="2333625"/>
          <p14:tracePt t="93154" x="4706938" y="2324100"/>
          <p14:tracePt t="93169" x="4697413" y="2314575"/>
          <p14:tracePt t="93184" x="4697413" y="2287588"/>
          <p14:tracePt t="93198" x="4697413" y="2278063"/>
          <p14:tracePt t="93231" x="4687888" y="2241550"/>
          <p14:tracePt t="93787" x="4670425" y="2241550"/>
          <p14:tracePt t="93946" x="4587875" y="2178050"/>
          <p14:tracePt t="93971" x="4476750" y="2020888"/>
          <p14:tracePt t="93987" x="4459288" y="2003425"/>
          <p14:tracePt t="94134" x="4449763" y="2049463"/>
          <p14:tracePt t="94149" x="4449763" y="2095500"/>
          <p14:tracePt t="94170" x="4449763" y="2159000"/>
          <p14:tracePt t="94188" x="4449763" y="2185988"/>
          <p14:tracePt t="94204" x="4449763" y="2195513"/>
          <p14:tracePt t="94433" x="4449763" y="2205038"/>
          <p14:tracePt t="94470" x="4459288" y="2205038"/>
          <p14:tracePt t="95941" x="4467225" y="2205038"/>
          <p14:tracePt t="100734" x="4605338" y="2278063"/>
          <p14:tracePt t="100749" x="4624388" y="2287588"/>
          <p14:tracePt t="100765" x="4641850" y="2324100"/>
          <p14:tracePt t="100770" x="4641850" y="2333625"/>
          <p14:tracePt t="100788" x="4651375" y="2333625"/>
          <p14:tracePt t="100804" x="4660900" y="2333625"/>
          <p14:tracePt t="100818" x="4679950" y="2333625"/>
          <p14:tracePt t="100849" x="4687888" y="2333625"/>
          <p14:tracePt t="100867" x="4697413" y="2333625"/>
          <p14:tracePt t="100888" x="4743450" y="2360613"/>
          <p14:tracePt t="100918" x="4779963" y="2389188"/>
          <p14:tracePt t="100949" x="4854575" y="2435225"/>
          <p14:tracePt t="100967" x="4862513" y="2443163"/>
          <p14:tracePt t="101091" x="4881563" y="2443163"/>
          <p14:tracePt t="101121" x="4918075" y="2471738"/>
          <p14:tracePt t="101134" x="4937125" y="2489200"/>
          <p14:tracePt t="101150" x="4954588" y="2527300"/>
          <p14:tracePt t="101168" x="4954588" y="2535238"/>
          <p14:tracePt t="101192" x="4964113" y="2544763"/>
          <p14:tracePt t="101321" x="5010150" y="2563813"/>
          <p14:tracePt t="101421" x="5019675" y="2590800"/>
          <p14:tracePt t="101439" x="5037138" y="2617788"/>
          <p14:tracePt t="101450" x="5046663" y="2627313"/>
          <p14:tracePt t="101540" x="5056188" y="2636838"/>
          <p14:tracePt t="101640" x="5083175" y="2636838"/>
          <p14:tracePt t="101666" x="5092700" y="2636838"/>
          <p14:tracePt t="101694" x="5111750" y="2673350"/>
          <p14:tracePt t="101706" x="5129213" y="2673350"/>
          <p14:tracePt t="101721" x="5138738" y="2682875"/>
          <p14:tracePt t="101738" x="5138738" y="2692400"/>
          <p14:tracePt t="101792" x="5148263" y="2701925"/>
          <p14:tracePt t="101812" x="5157788" y="2728913"/>
          <p14:tracePt t="102023" x="5184775" y="2765425"/>
          <p14:tracePt t="102038" x="5194300" y="2792413"/>
          <p14:tracePt t="102140" x="5211763" y="2811463"/>
          <p14:tracePt t="102153" x="5249863" y="2857500"/>
          <p14:tracePt t="102169" x="5276850" y="2884488"/>
          <p14:tracePt t="102193" x="5286375" y="2913063"/>
          <p14:tracePt t="102207" x="5295900" y="2930525"/>
          <p14:tracePt t="102221" x="5295900" y="2940050"/>
          <p14:tracePt t="102241" x="5341938" y="2986088"/>
          <p14:tracePt t="102255" x="5349875" y="3032125"/>
          <p14:tracePt t="102271" x="5349875" y="3049588"/>
          <p14:tracePt t="102371" x="5349875" y="3068638"/>
          <p14:tracePt t="102394" x="5378450" y="3105150"/>
          <p14:tracePt t="102409" x="5378450" y="3114675"/>
          <p14:tracePt t="104527" x="5378450" y="3105150"/>
          <p14:tracePt t="104545" x="5378450" y="3095625"/>
          <p14:tracePt t="104578" x="5378450" y="3087688"/>
          <p14:tracePt t="104596" x="5378450" y="3068638"/>
          <p14:tracePt t="104612" x="5368925" y="3049588"/>
          <p14:tracePt t="104627" x="5349875" y="3032125"/>
          <p14:tracePt t="104647" x="5332413" y="3013075"/>
          <p14:tracePt t="104675" x="5313363" y="2995613"/>
          <p14:tracePt t="104681" x="5286375" y="2976563"/>
          <p14:tracePt t="104696" x="5276850" y="2959100"/>
          <p14:tracePt t="104711" x="5249863" y="2913063"/>
          <p14:tracePt t="104730" x="5230813" y="2894013"/>
          <p14:tracePt t="104745" x="5221288" y="2884488"/>
          <p14:tracePt t="104759" x="5203825" y="2847975"/>
          <p14:tracePt t="104775" x="5194300" y="2847975"/>
          <p14:tracePt t="104796" x="5165725" y="2820988"/>
          <p14:tracePt t="104815" x="5148263" y="2820988"/>
          <p14:tracePt t="104830" x="5138738" y="2811463"/>
          <p14:tracePt t="104830" x="5121275" y="2792413"/>
          <p14:tracePt t="104858" x="5083175" y="2784475"/>
          <p14:tracePt t="104899" x="5083175" y="2765425"/>
          <p14:tracePt t="107283" x="5121275" y="2792413"/>
          <p14:tracePt t="107289" x="5184775" y="2820988"/>
          <p14:tracePt t="107303" x="5286375" y="2847975"/>
          <p14:tracePt t="107319" x="5386388" y="2930525"/>
          <p14:tracePt t="107338" x="5478463" y="2949575"/>
          <p14:tracePt t="107353" x="5524500" y="2976563"/>
          <p14:tracePt t="107368" x="5607050" y="3005138"/>
          <p14:tracePt t="107383" x="5708650" y="3105150"/>
          <p14:tracePt t="107407" x="5873750" y="3335338"/>
          <p14:tracePt t="107421" x="5938838" y="3390900"/>
          <p14:tracePt t="107422" x="5965825" y="3398838"/>
          <p14:tracePt t="107506" x="5994400" y="3417888"/>
          <p14:tracePt t="107522" x="6002338" y="3444875"/>
          <p14:tracePt t="107537" x="6057900" y="3473450"/>
          <p14:tracePt t="107552" x="6076950" y="3490913"/>
          <p14:tracePt t="107566" x="6122988" y="3527425"/>
          <p14:tracePt t="107623" x="6132513" y="3527425"/>
          <p14:tracePt t="107637" x="6140450" y="3546475"/>
          <p14:tracePt t="107653" x="6186488" y="3582988"/>
          <p14:tracePt t="107667" x="6205538" y="3582988"/>
          <p14:tracePt t="107681" x="6205538" y="3602038"/>
          <p14:tracePt t="108139" x="6196013" y="3629025"/>
          <p14:tracePt t="108153" x="6196013" y="3648075"/>
          <p14:tracePt t="108168" x="6196013" y="3684588"/>
          <p14:tracePt t="108186" x="6196013" y="3711575"/>
          <p14:tracePt t="108209" x="6196013" y="3730625"/>
          <p14:tracePt t="108285" x="6196013" y="3757613"/>
          <p14:tracePt t="108311" x="6196013" y="3767138"/>
          <p14:tracePt t="109974" x="6094413" y="3694113"/>
          <p14:tracePt t="109988" x="6057900" y="3665538"/>
          <p14:tracePt t="110011" x="6002338" y="3611563"/>
          <p14:tracePt t="110026" x="5846763" y="3436938"/>
          <p14:tracePt t="110042" x="5837238" y="3398838"/>
          <p14:tracePt t="110058" x="5773738" y="3316288"/>
          <p14:tracePt t="110075" x="5773738" y="3252788"/>
          <p14:tracePt t="110088" x="5754688" y="3197225"/>
          <p14:tracePt t="110109" x="5708650" y="3133725"/>
          <p14:tracePt t="110126" x="5699125" y="3078163"/>
          <p14:tracePt t="110127" x="5691188" y="3068638"/>
          <p14:tracePt t="110141" x="5662613" y="3041650"/>
          <p14:tracePt t="110142" x="5635625" y="3022600"/>
          <p14:tracePt t="110159" x="5626100" y="3005138"/>
          <p14:tracePt t="110175" x="5626100" y="2995613"/>
          <p14:tracePt t="110243" x="5607050" y="2967038"/>
          <p14:tracePt t="110272" x="5580063" y="2940050"/>
          <p14:tracePt t="110295" x="5478463" y="2921000"/>
          <p14:tracePt t="110311" x="5441950" y="2884488"/>
          <p14:tracePt t="110328" x="5432425" y="2876550"/>
          <p14:tracePt t="110343" x="5378450" y="2838450"/>
          <p14:tracePt t="110360" x="5378450" y="2801938"/>
          <p14:tracePt t="110376" x="5368925" y="2792413"/>
          <p14:tracePt t="110388" x="5349875" y="2792413"/>
          <p14:tracePt t="110628" x="5341938" y="2792413"/>
          <p14:tracePt t="110644" x="5322888" y="2792413"/>
          <p14:tracePt t="110659" x="5313363" y="2792413"/>
          <p14:tracePt t="110690" x="5313363" y="2801938"/>
          <p14:tracePt t="110711" x="5313363" y="2820988"/>
          <p14:tracePt t="110861" x="5313363" y="2838450"/>
          <p14:tracePt t="110961" x="5313363" y="2847975"/>
          <p14:tracePt t="111261" x="5267325" y="2857500"/>
          <p14:tracePt t="111278" x="5257800" y="2867025"/>
          <p14:tracePt t="111378" x="5257800" y="2876550"/>
          <p14:tracePt t="111431" x="5257800" y="2884488"/>
          <p14:tracePt t="111561" x="5230813" y="2894013"/>
          <p14:tracePt t="121573" x="5221288" y="2884488"/>
          <p14:tracePt t="121591" x="5056188" y="2738438"/>
          <p14:tracePt t="121607" x="4862513" y="2636838"/>
          <p14:tracePt t="121622" x="4808538" y="2563813"/>
          <p14:tracePt t="121642" x="4752975" y="2544763"/>
          <p14:tracePt t="121658" x="4725988" y="2535238"/>
          <p14:tracePt t="121678" x="4651375" y="2481263"/>
          <p14:tracePt t="121690" x="4633913" y="2462213"/>
          <p14:tracePt t="121705" x="4587875" y="2416175"/>
          <p14:tracePt t="121720" x="4559300" y="2389188"/>
          <p14:tracePt t="121727" x="4549775" y="2360613"/>
          <p14:tracePt t="121744" x="4522788" y="2343150"/>
          <p14:tracePt t="121760" x="4513263" y="2333625"/>
          <p14:tracePt t="121777" x="4505325" y="2333625"/>
          <p14:tracePt t="121795" x="4486275" y="2314575"/>
          <p14:tracePt t="122023" x="4486275" y="2306638"/>
          <p14:tracePt t="122077" x="4505325" y="2324100"/>
          <p14:tracePt t="122092" x="4522788" y="2343150"/>
          <p14:tracePt t="122107" x="4559300" y="2352675"/>
          <p14:tracePt t="122147" x="4568825" y="2352675"/>
          <p14:tracePt t="122321" x="4578350" y="2352675"/>
          <p14:tracePt t="122346" x="4614863" y="2343150"/>
          <p14:tracePt t="122362" x="4624388" y="2343150"/>
          <p14:tracePt t="122547" x="4633913" y="2343150"/>
          <p14:tracePt t="128860" x="4651375" y="2343150"/>
          <p14:tracePt t="128878" x="4799013" y="2343150"/>
          <p14:tracePt t="128893" x="4826000" y="2352675"/>
          <p14:tracePt t="128912" x="5083175" y="2609850"/>
          <p14:tracePt t="128925" x="5092700" y="2609850"/>
          <p14:tracePt t="128938" x="5286375" y="2746375"/>
          <p14:tracePt t="128954" x="5507038" y="2949575"/>
          <p14:tracePt t="128971" x="5691188" y="3114675"/>
          <p14:tracePt t="128977" x="5781675" y="3187700"/>
          <p14:tracePt t="128993" x="5883275" y="3279775"/>
          <p14:tracePt t="129009" x="5994400" y="3398838"/>
          <p14:tracePt t="129025" x="6002338" y="3427413"/>
          <p14:tracePt t="129043" x="6002338" y="3454400"/>
          <p14:tracePt t="129064" x="6040438" y="3500438"/>
          <p14:tracePt t="129080" x="6132513" y="3556000"/>
          <p14:tracePt t="129193" x="6132513" y="3602038"/>
          <p14:tracePt t="129211" x="6132513" y="3629025"/>
          <p14:tracePt t="129226" x="6132513" y="3638550"/>
          <p14:tracePt t="129244" x="6149975" y="3638550"/>
          <p14:tracePt t="129311" x="6159500" y="3648075"/>
          <p14:tracePt t="134406" x="6169025" y="3648075"/>
          <p14:tracePt t="134423" x="6169025" y="3629025"/>
          <p14:tracePt t="134438" x="6169025" y="3611563"/>
          <p14:tracePt t="134453" x="6169025" y="3602038"/>
          <p14:tracePt t="134463" x="6169025" y="3592513"/>
          <p14:tracePt t="134478" x="6159500" y="3592513"/>
          <p14:tracePt t="134557" x="6132513" y="3509963"/>
          <p14:tracePt t="134578" x="6076950" y="3444875"/>
          <p14:tracePt t="134611" x="6076950" y="3408363"/>
          <p14:tracePt t="134625" x="6057900" y="3390900"/>
          <p14:tracePt t="134676" x="6067425" y="3371850"/>
          <p14:tracePt t="134694" x="6048375" y="3335338"/>
          <p14:tracePt t="134710" x="5994400" y="3298825"/>
          <p14:tracePt t="134742" x="5902325" y="3216275"/>
          <p14:tracePt t="134758" x="5810250" y="3216275"/>
          <p14:tracePt t="134777" x="5754688" y="3160713"/>
          <p14:tracePt t="134793" x="5708650" y="3114675"/>
          <p14:tracePt t="134808" x="5681663" y="3105150"/>
          <p14:tracePt t="134825" x="5635625" y="3068638"/>
          <p14:tracePt t="134843" x="5561013" y="3022600"/>
          <p14:tracePt t="134854" x="5461000" y="2959100"/>
          <p14:tracePt t="134879" x="5368925" y="2894013"/>
          <p14:tracePt t="134893" x="5368925" y="2876550"/>
          <p14:tracePt t="134894" x="5368925" y="2838450"/>
          <p14:tracePt t="135157" x="5368925" y="2847975"/>
          <p14:tracePt t="135178" x="5359400" y="2857500"/>
          <p14:tracePt t="135294" x="5240338" y="2857500"/>
          <p14:tracePt t="135324" x="5230813" y="2857500"/>
          <p14:tracePt t="135344" x="5129213" y="2820988"/>
          <p14:tracePt t="135356" x="5121275" y="2820988"/>
          <p14:tracePt t="135379" x="5065713" y="2784475"/>
          <p14:tracePt t="135411" x="5046663" y="2765425"/>
          <p14:tracePt t="135426" x="5010150" y="2719388"/>
          <p14:tracePt t="135444" x="4991100" y="2663825"/>
          <p14:tracePt t="135460" x="4946650" y="2609850"/>
          <p14:tracePt t="135465" x="4937125" y="2590800"/>
          <p14:tracePt t="135479" x="4854575" y="2544763"/>
          <p14:tracePt t="135495" x="4835525" y="2527300"/>
          <p14:tracePt t="135511" x="4826000" y="2517775"/>
          <p14:tracePt t="135556" x="4808538" y="2508250"/>
          <p14:tracePt t="135578" x="4789488" y="2489200"/>
          <p14:tracePt t="135596" x="4789488" y="2481263"/>
          <p14:tracePt t="135612" x="4779963" y="2471738"/>
          <p14:tracePt t="135645" x="4779963" y="2452688"/>
          <p14:tracePt t="135826" x="4779963" y="2443163"/>
          <p14:tracePt t="135858" x="4816475" y="2452688"/>
          <p14:tracePt t="135882" x="4862513" y="2517775"/>
          <p14:tracePt t="135927" x="4881563" y="2527300"/>
          <p14:tracePt t="135945" x="4927600" y="2563813"/>
          <p14:tracePt t="136090" x="4937125" y="2527300"/>
          <p14:tracePt t="136108" x="4835525" y="2370138"/>
          <p14:tracePt t="136122" x="4770438" y="2278063"/>
          <p14:tracePt t="136138" x="4706938" y="2185988"/>
          <p14:tracePt t="136153" x="4633913" y="2103438"/>
          <p14:tracePt t="136164" x="4605338" y="2076450"/>
          <p14:tracePt t="136180" x="4578350" y="2049463"/>
          <p14:tracePt t="136198" x="4568825" y="2030413"/>
          <p14:tracePt t="136344" x="4559300" y="2020888"/>
          <p14:tracePt t="136382" x="4549775" y="2020888"/>
          <p14:tracePt t="136443" x="4549775" y="2057400"/>
          <p14:tracePt t="136497" x="4559300" y="2057400"/>
          <p14:tracePt t="136512" x="4578350" y="2057400"/>
          <p14:tracePt t="136558" x="4587875" y="2057400"/>
          <p14:tracePt t="136583" x="4605338" y="2057400"/>
          <p14:tracePt t="146256" x="4624388" y="2049463"/>
          <p14:tracePt t="146285" x="4660900" y="2076450"/>
          <p14:tracePt t="146308" x="4660900" y="2112963"/>
          <p14:tracePt t="146323" x="4660900" y="2122488"/>
          <p14:tracePt t="146337" x="4660900" y="2159000"/>
          <p14:tracePt t="146356" x="4660900" y="2178050"/>
          <p14:tracePt t="146370" x="4697413" y="2251075"/>
          <p14:tracePt t="146386" x="4706938" y="2314575"/>
          <p14:tracePt t="146410" x="4725988" y="2389188"/>
          <p14:tracePt t="146425" x="4752975" y="2416175"/>
          <p14:tracePt t="146438" x="4799013" y="2481263"/>
          <p14:tracePt t="146455" x="4808538" y="2535238"/>
          <p14:tracePt t="146470" x="4808538" y="2554288"/>
          <p14:tracePt t="146488" x="4808538" y="2617788"/>
          <p14:tracePt t="146494" x="4808538" y="2636838"/>
          <p14:tracePt t="146510" x="4808538" y="2682875"/>
          <p14:tracePt t="146522" x="4779963" y="2738438"/>
          <p14:tracePt t="146538" x="4743450" y="2774950"/>
          <p14:tracePt t="146554" x="4733925" y="2784475"/>
          <p14:tracePt t="146571" x="4670425" y="2801938"/>
          <p14:tracePt t="146587" x="4633913" y="2820988"/>
          <p14:tracePt t="146609" x="4578350" y="2847975"/>
          <p14:tracePt t="146625" x="4549775" y="2894013"/>
          <p14:tracePt t="146638" x="4549775" y="2930525"/>
          <p14:tracePt t="146655" x="4541838" y="2967038"/>
          <p14:tracePt t="146671" x="4467225" y="3022600"/>
          <p14:tracePt t="146687" x="4348163" y="3087688"/>
          <p14:tracePt t="146709" x="4292600" y="3124200"/>
          <p14:tracePt t="146710" x="4284663" y="3151188"/>
          <p14:tracePt t="146726" x="4246563" y="3178175"/>
          <p14:tracePt t="146738" x="4238625" y="3187700"/>
          <p14:tracePt t="146755" x="4229100" y="3197225"/>
          <p14:tracePt t="146770" x="4210050" y="3224213"/>
          <p14:tracePt t="146793" x="4210050" y="3243263"/>
          <p14:tracePt t="146809" x="4210050" y="3262313"/>
          <p14:tracePt t="146825" x="4210050" y="3289300"/>
          <p14:tracePt t="146838" x="4210050" y="3298825"/>
          <p14:tracePt t="146888" x="4210050" y="3325813"/>
          <p14:tracePt t="146911" x="4210050" y="3398838"/>
          <p14:tracePt t="146926" x="4183063" y="3444875"/>
          <p14:tracePt t="146945" x="4183063" y="3500438"/>
          <p14:tracePt t="146955" x="4183063" y="3546475"/>
          <p14:tracePt t="146971" x="4246563" y="3619500"/>
          <p14:tracePt t="146988" x="4265613" y="3638550"/>
          <p14:tracePt t="146994" x="4275138" y="3648075"/>
          <p14:tracePt t="147009" x="4321175" y="3648075"/>
          <p14:tracePt t="147025" x="4367213" y="3656013"/>
          <p14:tracePt t="147041" x="4384675" y="3665538"/>
          <p14:tracePt t="147172" x="4384675" y="3648075"/>
          <p14:tracePt t="147190" x="4413250" y="3602038"/>
          <p14:tracePt t="147210" x="4449763" y="3582988"/>
          <p14:tracePt t="147224" x="4467225" y="3556000"/>
          <p14:tracePt t="147258" x="4476750" y="3509963"/>
          <p14:tracePt t="147272" x="4495800" y="3444875"/>
          <p14:tracePt t="147287" x="4505325" y="3436938"/>
          <p14:tracePt t="147313" x="4505325" y="3344863"/>
          <p14:tracePt t="147324" x="4505325" y="3325813"/>
          <p14:tracePt t="147344" x="4505325" y="3289300"/>
          <p14:tracePt t="147355" x="4505325" y="3279775"/>
          <p14:tracePt t="147427" x="4505325" y="3262313"/>
          <p14:tracePt t="147441" x="4495800" y="3233738"/>
          <p14:tracePt t="147456" x="4495800" y="3197225"/>
          <p14:tracePt t="147474" x="4495800" y="3160713"/>
          <p14:tracePt t="147526" x="4495800" y="3151188"/>
          <p14:tracePt t="147559" x="4495800" y="3141663"/>
          <p14:tracePt t="147590" x="4541838" y="3114675"/>
          <p14:tracePt t="147611" x="4633913" y="3141663"/>
          <p14:tracePt t="147626" x="4752975" y="3216275"/>
          <p14:tracePt t="147644" x="4789488" y="3233738"/>
          <p14:tracePt t="147673" x="4799013" y="3233738"/>
          <p14:tracePt t="147872" x="4808538" y="3233738"/>
          <p14:tracePt t="147889" x="4808538" y="3224213"/>
          <p14:tracePt t="147913" x="4799013" y="3178175"/>
          <p14:tracePt t="147926" x="4789488" y="3114675"/>
          <p14:tracePt t="147941" x="4789488" y="3095625"/>
          <p14:tracePt t="147960" x="4789488" y="3078163"/>
          <p14:tracePt t="147976" x="4779963" y="3068638"/>
          <p14:tracePt t="148011" x="4779963" y="3059113"/>
          <p14:tracePt t="148045" x="4779963" y="3041650"/>
          <p14:tracePt t="148046" x="4779963" y="3032125"/>
          <p14:tracePt t="148058" x="4779963" y="3005138"/>
          <p14:tracePt t="148076" x="4779963" y="2967038"/>
          <p14:tracePt t="148088" x="4779963" y="2949575"/>
          <p14:tracePt t="148114" x="4770438" y="2921000"/>
          <p14:tracePt t="148226" x="4762500" y="2913063"/>
          <p14:tracePt t="148273" x="4752975" y="2913063"/>
          <p14:tracePt t="148290" x="4743450" y="2913063"/>
          <p14:tracePt t="148313" x="4725988" y="2913063"/>
          <p14:tracePt t="148389" x="4716463" y="2903538"/>
          <p14:tracePt t="148412" x="4743450" y="2820988"/>
          <p14:tracePt t="148427" x="4762500" y="2784475"/>
          <p14:tracePt t="148445" x="4770438" y="2765425"/>
          <p14:tracePt t="148460" x="4789488" y="2709863"/>
          <p14:tracePt t="148475" x="4816475" y="2673350"/>
          <p14:tracePt t="148492" x="4854575" y="2636838"/>
          <p14:tracePt t="148498" x="4862513" y="2627313"/>
          <p14:tracePt t="148530" x="4872038" y="2617788"/>
          <p14:tracePt t="148545" x="4872038" y="2609850"/>
          <p14:tracePt t="148562" x="4881563" y="2609850"/>
          <p14:tracePt t="148589" x="4891088" y="2609850"/>
          <p14:tracePt t="148713" x="4891088" y="2600325"/>
          <p14:tracePt t="148994" x="4891088" y="2617788"/>
          <p14:tracePt t="149013" x="4900613" y="2627313"/>
          <p14:tracePt t="149114" x="4900613" y="2646363"/>
          <p14:tracePt t="149129" x="4908550" y="2646363"/>
          <p14:tracePt t="149144" x="4891088" y="2663825"/>
          <p14:tracePt t="149160" x="4872038" y="2719388"/>
          <p14:tracePt t="149176" x="4872038" y="2728913"/>
          <p14:tracePt t="149293" x="4854575" y="2719388"/>
          <p14:tracePt t="149294" x="4845050" y="2719388"/>
          <p14:tracePt t="149316" x="4835525" y="2719388"/>
          <p14:tracePt t="149330" x="4808538" y="2719388"/>
          <p14:tracePt t="149345" x="4743450" y="2719388"/>
          <p14:tracePt t="149360" x="4706938" y="2719388"/>
          <p14:tracePt t="149380" x="4697413" y="2719388"/>
          <p14:tracePt t="149399" x="4687888" y="2655888"/>
          <p14:tracePt t="149414" x="4670425" y="2590800"/>
          <p14:tracePt t="149430" x="4670425" y="2517775"/>
          <p14:tracePt t="149445" x="4670425" y="2508250"/>
          <p14:tracePt t="149464" x="4670425" y="2462213"/>
          <p14:tracePt t="149531" x="4670425" y="2416175"/>
          <p14:tracePt t="149545" x="4660900" y="2398713"/>
          <p14:tracePt t="149562" x="4641850" y="2370138"/>
          <p14:tracePt t="149577" x="4641850" y="2343150"/>
          <p14:tracePt t="149592" x="4641850" y="2333625"/>
          <p14:tracePt t="149617" x="4641850" y="2324100"/>
          <p14:tracePt t="149664" x="4641850" y="2287588"/>
          <p14:tracePt t="149679" x="4605338" y="2214563"/>
          <p14:tracePt t="149693" x="4595813" y="2195513"/>
          <p14:tracePt t="149698" x="4587875" y="2185988"/>
          <p14:tracePt t="149717" x="4587875" y="2178050"/>
          <p14:tracePt t="149817" x="4578350" y="2178050"/>
          <p14:tracePt t="149981" x="4651375" y="2195513"/>
          <p14:tracePt t="149982" x="4670425" y="2214563"/>
          <p14:tracePt t="149993" x="4679950" y="2232025"/>
          <p14:tracePt t="150050" x="4679950" y="2251075"/>
          <p14:tracePt t="150064" x="4733925" y="2360613"/>
          <p14:tracePt t="150078" x="4770438" y="2462213"/>
          <p14:tracePt t="150093" x="4789488" y="2498725"/>
          <p14:tracePt t="150094" x="4799013" y="2535238"/>
          <p14:tracePt t="150118" x="4816475" y="2544763"/>
          <p14:tracePt t="150579" x="4835525" y="2544763"/>
          <p14:tracePt t="150633" x="4845050" y="2527300"/>
          <p14:tracePt t="150934" x="4779963" y="2435225"/>
          <p14:tracePt t="150951" x="4651375" y="2297113"/>
          <p14:tracePt t="150967" x="4614863" y="2232025"/>
          <p14:tracePt t="150982" x="4495800" y="2141538"/>
          <p14:tracePt t="150998" x="4459288" y="2132013"/>
          <p14:tracePt t="151021" x="4440238" y="2122488"/>
          <p14:tracePt t="151022" x="4430713" y="2122488"/>
          <p14:tracePt t="151366" x="4430713" y="2141538"/>
          <p14:tracePt t="151384" x="4449763" y="2159000"/>
          <p14:tracePt t="151399" x="4549775" y="2278063"/>
          <p14:tracePt t="151423" x="4605338" y="2343150"/>
          <p14:tracePt t="151438" x="4614863" y="2352675"/>
          <p14:tracePt t="151454" x="4624388" y="2370138"/>
          <p14:tracePt t="151553" x="4624388" y="2379663"/>
          <p14:tracePt t="151567" x="4624388" y="2416175"/>
          <p14:tracePt t="151582" x="4614863" y="2471738"/>
          <p14:tracePt t="151600" x="4595813" y="2517775"/>
          <p14:tracePt t="151620" x="4568825" y="2573338"/>
          <p14:tracePt t="151637" x="4549775" y="2600325"/>
          <p14:tracePt t="151652" x="4549775" y="2609850"/>
          <p14:tracePt t="151667" x="4549775" y="2627313"/>
          <p14:tracePt t="151682" x="4549775" y="2655888"/>
          <p14:tracePt t="151722" x="4549775" y="2692400"/>
          <p14:tracePt t="151754" x="4549775" y="2701925"/>
          <p14:tracePt t="151767" x="4549775" y="2719388"/>
          <p14:tracePt t="151800" x="4549775" y="2746375"/>
          <p14:tracePt t="151828" x="4578350" y="2811463"/>
          <p14:tracePt t="151839" x="4595813" y="2876550"/>
          <p14:tracePt t="151924" x="4614863" y="2876550"/>
          <p14:tracePt t="151938" x="4633913" y="2838450"/>
          <p14:tracePt t="151953" x="4660900" y="2784475"/>
          <p14:tracePt t="151968" x="4679950" y="2673350"/>
          <p14:tracePt t="151983" x="4679950" y="2498725"/>
          <p14:tracePt t="152001" x="4660900" y="2360613"/>
          <p14:tracePt t="152025" x="4587875" y="2168525"/>
          <p14:tracePt t="152038" x="4568825" y="2122488"/>
          <p14:tracePt t="152053" x="4559300" y="2122488"/>
          <p14:tracePt t="152140" x="4559300" y="2076450"/>
          <p14:tracePt t="152153" x="4559300" y="2066925"/>
          <p14:tracePt t="152170" x="4559300" y="2020888"/>
          <p14:tracePt t="152184" x="4559300" y="2003425"/>
          <p14:tracePt t="152199" x="4568825" y="1993900"/>
          <p14:tracePt t="152240" x="4578350" y="1974850"/>
          <p14:tracePt t="152254" x="4587875" y="1957388"/>
          <p14:tracePt t="152270" x="4605338" y="1938338"/>
          <p14:tracePt t="152301" x="4614863" y="1920875"/>
          <p14:tracePt t="152306" x="4633913" y="1882775"/>
          <p14:tracePt t="152328" x="4706938" y="1882775"/>
          <p14:tracePt t="152339" x="4725988" y="1882775"/>
          <p14:tracePt t="152354" x="4762500" y="1882775"/>
          <p14:tracePt t="152372" x="4789488" y="1882775"/>
          <p14:tracePt t="152388" x="4799013" y="1882775"/>
          <p14:tracePt t="152405" x="4808538" y="1882775"/>
          <p14:tracePt t="152422" x="4845050" y="1892300"/>
          <p14:tracePt t="152438" x="4872038" y="1892300"/>
          <p14:tracePt t="152761" x="4872038" y="1911350"/>
          <p14:tracePt t="152775" x="4872038" y="1920875"/>
          <p14:tracePt t="153647" x="4872038" y="1938338"/>
          <p14:tracePt t="153693" x="4872038" y="1947863"/>
          <p14:tracePt t="153711" x="4872038" y="1966913"/>
          <p14:tracePt t="154781" x="4826000" y="1966913"/>
          <p14:tracePt t="154782" x="4641850" y="1865313"/>
          <p14:tracePt t="154796" x="4137025" y="1625600"/>
          <p14:tracePt t="154811" x="2924175" y="1185863"/>
          <p14:tracePt t="154834" x="2427288" y="900113"/>
          <p14:tracePt t="154848" x="2197100" y="781050"/>
          <p14:tracePt t="154864" x="2058988" y="504825"/>
          <p14:tracePt t="154880" x="1912938" y="349250"/>
          <p14:tracePt t="154895" x="1728788" y="276225"/>
          <p14:tracePt t="154911" x="1700213" y="211138"/>
          <p14:tracePt t="154932" x="1452563" y="55563"/>
          <p14:tracePt t="154950" x="1333500" y="19050"/>
          <p14:tracePt t="155034" x="133350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10"/>
            <a:ext cx="8280400" cy="560036"/>
            <a:chOff x="0" y="-15"/>
            <a:chExt cx="9144000" cy="613957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射出</a:t>
              </a: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69862" y="749834"/>
            <a:ext cx="7340685" cy="3558547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黒体：電磁波を完全に吸収する物体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黒体に関するプランクの放射関数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or</a:t>
            </a: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等方性（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isotropic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黒体から射出される放射（黒体放射）の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スペクトル分布は，温度のみによって決まる．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81CEB1B-5FD1-49C7-91F5-E070B0878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96" y="1601583"/>
            <a:ext cx="4505272" cy="73127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7C1FD85-7A90-4BC3-A6ED-4F81BE46B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882" y="2517383"/>
            <a:ext cx="3104111" cy="667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771A4F2-5C2F-4219-A922-4B88B33EE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04" y="702041"/>
            <a:ext cx="1641150" cy="20163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2183D7-6498-423D-B723-106DC102AE6E}"/>
              </a:ext>
            </a:extLst>
          </p:cNvPr>
          <p:cNvSpPr txBox="1"/>
          <p:nvPr/>
        </p:nvSpPr>
        <p:spPr>
          <a:xfrm>
            <a:off x="5994616" y="2718405"/>
            <a:ext cx="1641150" cy="67053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Max Planck (1858-1947), Nobel Prize in 1918.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56C1A41-0B78-4CD2-A4E6-07FF91BC7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4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06"/>
    </mc:Choice>
    <mc:Fallback>
      <p:transition spd="slow" advTm="16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" x="1103313" y="1341438"/>
          <p14:tracePt t="272" x="984250" y="1231900"/>
          <p14:tracePt t="284" x="984250" y="1193800"/>
          <p14:tracePt t="306" x="974725" y="1120775"/>
          <p14:tracePt t="338" x="882650" y="1093788"/>
          <p14:tracePt t="350" x="790575" y="1038225"/>
          <p14:tracePt t="363" x="754063" y="982663"/>
          <p14:tracePt t="369" x="717550" y="982663"/>
          <p14:tracePt t="385" x="661988" y="982663"/>
          <p14:tracePt t="406" x="615950" y="965200"/>
          <p14:tracePt t="417" x="596900" y="955675"/>
          <p14:tracePt t="432" x="588963" y="955675"/>
          <p14:tracePt t="448" x="560388" y="955675"/>
          <p14:tracePt t="469" x="468313" y="946150"/>
          <p14:tracePt t="485" x="414338" y="900113"/>
          <p14:tracePt t="501" x="303213" y="854075"/>
          <p14:tracePt t="518" x="303213" y="844550"/>
          <p14:tracePt t="11112" x="285750" y="844550"/>
          <p14:tracePt t="11129" x="257175" y="844550"/>
          <p14:tracePt t="11159" x="257175" y="863600"/>
          <p14:tracePt t="11175" x="257175" y="882650"/>
          <p14:tracePt t="11192" x="257175" y="919163"/>
          <p14:tracePt t="15084" x="266700" y="936625"/>
          <p14:tracePt t="15105" x="266700" y="946150"/>
          <p14:tracePt t="16202" x="339725" y="955675"/>
          <p14:tracePt t="16226" x="477838" y="955675"/>
          <p14:tracePt t="16239" x="514350" y="955675"/>
          <p14:tracePt t="16255" x="569913" y="955675"/>
          <p14:tracePt t="16270" x="606425" y="955675"/>
          <p14:tracePt t="16287" x="717550" y="955675"/>
          <p14:tracePt t="16303" x="827088" y="955675"/>
          <p14:tracePt t="16323" x="855663" y="955675"/>
          <p14:tracePt t="16340" x="855663" y="965200"/>
          <p14:tracePt t="16355" x="882650" y="965200"/>
          <p14:tracePt t="16374" x="1011238" y="973138"/>
          <p14:tracePt t="16388" x="1038225" y="1028700"/>
          <p14:tracePt t="16402" x="1057275" y="1038225"/>
          <p14:tracePt t="16539" x="1076325" y="1038225"/>
          <p14:tracePt t="16556" x="1103313" y="1065213"/>
          <p14:tracePt t="16588" x="1112838" y="1065213"/>
          <p14:tracePt t="16601" x="1120775" y="1065213"/>
          <p14:tracePt t="16611" x="1130300" y="1065213"/>
          <p14:tracePt t="16687" x="1166813" y="1047750"/>
          <p14:tracePt t="16705" x="1268413" y="1047750"/>
          <p14:tracePt t="16726" x="1397000" y="1065213"/>
          <p14:tracePt t="16742" x="1387475" y="1065213"/>
          <p14:tracePt t="16757" x="1406525" y="1074738"/>
          <p14:tracePt t="16772" x="1433513" y="1074738"/>
          <p14:tracePt t="16786" x="1498600" y="1074738"/>
          <p14:tracePt t="16802" x="1554163" y="1074738"/>
          <p14:tracePt t="16815" x="1608138" y="1065213"/>
          <p14:tracePt t="16831" x="1673225" y="1065213"/>
          <p14:tracePt t="16848" x="1736725" y="1065213"/>
          <p14:tracePt t="16864" x="1755775" y="1065213"/>
          <p14:tracePt t="16890" x="1820863" y="1065213"/>
          <p14:tracePt t="16905" x="1828800" y="1065213"/>
          <p14:tracePt t="16928" x="1866900" y="1065213"/>
          <p14:tracePt t="16955" x="1874838" y="1065213"/>
          <p14:tracePt t="16973" x="1939925" y="1065213"/>
          <p14:tracePt t="16989" x="1966913" y="1065213"/>
          <p14:tracePt t="17005" x="1966913" y="1093788"/>
          <p14:tracePt t="17010" x="1966913" y="1111250"/>
          <p14:tracePt t="17027" x="1966913" y="1120775"/>
          <p14:tracePt t="17074" x="1976438" y="1130300"/>
          <p14:tracePt t="17175" x="1985963" y="1130300"/>
          <p14:tracePt t="17706" x="1995488" y="1130300"/>
          <p14:tracePt t="17774" x="2003425" y="1130300"/>
          <p14:tracePt t="17774" x="2012950" y="1130300"/>
          <p14:tracePt t="17791" x="2022475" y="1130300"/>
          <p14:tracePt t="17829" x="2041525" y="1130300"/>
          <p14:tracePt t="17858" x="2049463" y="1130300"/>
          <p14:tracePt t="17927" x="2095500" y="1093788"/>
          <p14:tracePt t="17944" x="2132013" y="1093788"/>
          <p14:tracePt t="17960" x="2197100" y="1130300"/>
          <p14:tracePt t="17977" x="2224088" y="1139825"/>
          <p14:tracePt t="17991" x="2233613" y="1139825"/>
          <p14:tracePt t="18006" x="2252663" y="1139825"/>
          <p14:tracePt t="18029" x="2408238" y="1139825"/>
          <p14:tracePt t="18043" x="2628900" y="1185863"/>
          <p14:tracePt t="18058" x="2832100" y="1212850"/>
          <p14:tracePt t="18077" x="2997200" y="1249363"/>
          <p14:tracePt t="18091" x="3079750" y="1276350"/>
          <p14:tracePt t="18106" x="3116263" y="1276350"/>
          <p14:tracePt t="18129" x="3198813" y="1276350"/>
          <p14:tracePt t="18147" x="3281363" y="1268413"/>
          <p14:tracePt t="18163" x="3438525" y="1268413"/>
          <p14:tracePt t="18178" x="3465513" y="1322388"/>
          <p14:tracePt t="18192" x="3613150" y="1350963"/>
          <p14:tracePt t="18208" x="3630613" y="1350963"/>
          <p14:tracePt t="18632" x="3649663" y="1350963"/>
          <p14:tracePt t="18733" x="3659188" y="1331913"/>
          <p14:tracePt t="18746" x="3676650" y="1285875"/>
          <p14:tracePt t="18761" x="3759200" y="1249363"/>
          <p14:tracePt t="18776" x="3797300" y="1203325"/>
          <p14:tracePt t="18794" x="3833813" y="1193800"/>
          <p14:tracePt t="18808" x="3897313" y="1157288"/>
          <p14:tracePt t="18829" x="3952875" y="1157288"/>
          <p14:tracePt t="18848" x="4044950" y="1157288"/>
          <p14:tracePt t="18862" x="4081463" y="1157288"/>
          <p14:tracePt t="18879" x="4100513" y="1157288"/>
          <p14:tracePt t="18909" x="4137025" y="1157288"/>
          <p14:tracePt t="18938" x="4164013" y="1147763"/>
          <p14:tracePt t="18971" x="4173538" y="1120775"/>
          <p14:tracePt t="18976" x="4192588" y="1120775"/>
          <p14:tracePt t="18993" x="4229100" y="1120775"/>
          <p14:tracePt t="19010" x="4238625" y="1120775"/>
          <p14:tracePt t="19034" x="4311650" y="1120775"/>
          <p14:tracePt t="19049" x="4375150" y="1130300"/>
          <p14:tracePt t="19095" x="4394200" y="1130300"/>
          <p14:tracePt t="19180" x="4413250" y="1130300"/>
          <p14:tracePt t="19194" x="4430713" y="1130300"/>
          <p14:tracePt t="19210" x="4440238" y="1120775"/>
          <p14:tracePt t="19216" x="4459288" y="1120775"/>
          <p14:tracePt t="19232" x="4513263" y="1120775"/>
          <p14:tracePt t="19249" x="4568825" y="1120775"/>
          <p14:tracePt t="19264" x="4578350" y="1120775"/>
          <p14:tracePt t="19346" x="4587875" y="1120775"/>
          <p14:tracePt t="19366" x="4624388" y="1120775"/>
          <p14:tracePt t="19367" x="4670425" y="1120775"/>
          <p14:tracePt t="19378" x="4725988" y="1120775"/>
          <p14:tracePt t="19394" x="4743450" y="1120775"/>
          <p14:tracePt t="19411" x="4770438" y="1120775"/>
          <p14:tracePt t="19418" x="4779963" y="1120775"/>
          <p14:tracePt t="19434" x="4835525" y="1120775"/>
          <p14:tracePt t="19449" x="4845050" y="1120775"/>
          <p14:tracePt t="19478" x="4872038" y="1120775"/>
          <p14:tracePt t="19811" x="4881563" y="1111250"/>
          <p14:tracePt t="19838" x="4881563" y="1001713"/>
          <p14:tracePt t="19850" x="4891088" y="936625"/>
          <p14:tracePt t="19864" x="4954588" y="844550"/>
          <p14:tracePt t="19881" x="4973638" y="827088"/>
          <p14:tracePt t="19897" x="4983163" y="817563"/>
          <p14:tracePt t="20149" x="4937125" y="808038"/>
          <p14:tracePt t="20165" x="4799013" y="808038"/>
          <p14:tracePt t="20182" x="4605338" y="754063"/>
          <p14:tracePt t="20199" x="4459288" y="698500"/>
          <p14:tracePt t="20211" x="4413250" y="688975"/>
          <p14:tracePt t="20237" x="4246563" y="669925"/>
          <p14:tracePt t="20249" x="4146550" y="669925"/>
          <p14:tracePt t="20264" x="4081463" y="698500"/>
          <p14:tracePt t="20282" x="3989388" y="715963"/>
          <p14:tracePt t="20297" x="3925888" y="708025"/>
          <p14:tracePt t="20314" x="3768725" y="708025"/>
          <p14:tracePt t="20336" x="3686175" y="688975"/>
          <p14:tracePt t="20353" x="3640138" y="698500"/>
          <p14:tracePt t="20364" x="3603625" y="725488"/>
          <p14:tracePt t="20381" x="3603625" y="735013"/>
          <p14:tracePt t="20398" x="3548063" y="715963"/>
          <p14:tracePt t="20399" x="3521075" y="715963"/>
          <p14:tracePt t="20415" x="3502025" y="715963"/>
          <p14:tracePt t="20437" x="3336925" y="688975"/>
          <p14:tracePt t="20458" x="2951163" y="661988"/>
          <p14:tracePt t="20474" x="2803525" y="698500"/>
          <p14:tracePt t="20491" x="2592388" y="652463"/>
          <p14:tracePt t="20507" x="2371725" y="587375"/>
          <p14:tracePt t="20519" x="2344738" y="587375"/>
          <p14:tracePt t="20536" x="2262188" y="541338"/>
          <p14:tracePt t="20553" x="2224088" y="496888"/>
          <p14:tracePt t="20564" x="2197100" y="468313"/>
          <p14:tracePt t="20580" x="2187575" y="450850"/>
          <p14:tracePt t="20650" x="2132013" y="477838"/>
          <p14:tracePt t="20667" x="2041525" y="487363"/>
          <p14:tracePt t="20684" x="1995488" y="487363"/>
          <p14:tracePt t="20701" x="1930400" y="487363"/>
          <p14:tracePt t="20712" x="1893888" y="487363"/>
          <p14:tracePt t="20739" x="1866900" y="487363"/>
          <p14:tracePt t="20750" x="1847850" y="487363"/>
          <p14:tracePt t="20752" x="1838325" y="487363"/>
          <p14:tracePt t="20769" x="1719263" y="487363"/>
          <p14:tracePt t="20782" x="1673225" y="487363"/>
          <p14:tracePt t="20783" x="1617663" y="487363"/>
          <p14:tracePt t="20799" x="1554163" y="487363"/>
          <p14:tracePt t="20815" x="1471613" y="477838"/>
          <p14:tracePt t="20835" x="1406525" y="450850"/>
          <p14:tracePt t="20852" x="1397000" y="450850"/>
          <p14:tracePt t="20870" x="1277938" y="468313"/>
          <p14:tracePt t="20882" x="1268413" y="468313"/>
          <p14:tracePt t="20898" x="1258888" y="468313"/>
          <p14:tracePt t="20915" x="1166813" y="450850"/>
          <p14:tracePt t="20922" x="1166813" y="458788"/>
          <p14:tracePt t="21001" x="1093788" y="468313"/>
          <p14:tracePt t="21014" x="1011238" y="477838"/>
          <p14:tracePt t="21039" x="928688" y="523875"/>
          <p14:tracePt t="21052" x="919163" y="523875"/>
          <p14:tracePt t="21084" x="919163" y="541338"/>
          <p14:tracePt t="21100" x="919163" y="569913"/>
          <p14:tracePt t="21118" x="919163" y="596900"/>
          <p14:tracePt t="21139" x="863600" y="652463"/>
          <p14:tracePt t="21152" x="800100" y="698500"/>
          <p14:tracePt t="21168" x="771525" y="698500"/>
          <p14:tracePt t="22402" x="781050" y="698500"/>
          <p14:tracePt t="56674" x="781050" y="715963"/>
          <p14:tracePt t="56688" x="781050" y="808038"/>
          <p14:tracePt t="56706" x="836613" y="882650"/>
          <p14:tracePt t="56726" x="836613" y="919163"/>
          <p14:tracePt t="56726" x="836613" y="936625"/>
          <p14:tracePt t="56741" x="855663" y="973138"/>
          <p14:tracePt t="56816" x="863600" y="992188"/>
          <p14:tracePt t="57033" x="882650" y="919163"/>
          <p14:tracePt t="57042" x="938213" y="854075"/>
          <p14:tracePt t="57060" x="938213" y="725488"/>
          <p14:tracePt t="57075" x="965200" y="596900"/>
          <p14:tracePt t="57091" x="974725" y="541338"/>
          <p14:tracePt t="57105" x="984250" y="533400"/>
          <p14:tracePt t="57206" x="965200" y="625475"/>
          <p14:tracePt t="57237" x="909638" y="669925"/>
          <p14:tracePt t="57242" x="938213" y="715963"/>
          <p14:tracePt t="57271" x="955675" y="771525"/>
          <p14:tracePt t="57289" x="955675" y="790575"/>
          <p14:tracePt t="57450" x="955675" y="771525"/>
          <p14:tracePt t="57475" x="955675" y="735013"/>
          <p14:tracePt t="57550" x="882650" y="827088"/>
          <p14:tracePt t="57559" x="882650" y="882650"/>
          <p14:tracePt t="57576" x="827088" y="928688"/>
          <p14:tracePt t="57591" x="817563" y="936625"/>
          <p14:tracePt t="57690" x="827088" y="928688"/>
          <p14:tracePt t="62604" x="836613" y="890588"/>
          <p14:tracePt t="62620" x="827088" y="900113"/>
          <p14:tracePt t="62637" x="817563" y="909638"/>
          <p14:tracePt t="62687" x="809625" y="882650"/>
          <p14:tracePt t="62732" x="809625" y="873125"/>
          <p14:tracePt t="63220" x="800100" y="863600"/>
          <p14:tracePt t="63237" x="800100" y="854075"/>
          <p14:tracePt t="63389" x="800100" y="844550"/>
          <p14:tracePt t="63522" x="809625" y="844550"/>
          <p14:tracePt t="64190" x="809625" y="854075"/>
          <p14:tracePt t="64282" x="809625" y="863600"/>
          <p14:tracePt t="64291" x="809625" y="873125"/>
          <p14:tracePt t="64493" x="809625" y="882650"/>
          <p14:tracePt t="65140" x="817563" y="882650"/>
          <p14:tracePt t="65200" x="781050" y="882650"/>
          <p14:tracePt t="65209" x="771525" y="890588"/>
          <p14:tracePt t="65299" x="735013" y="890588"/>
          <p14:tracePt t="65308" x="717550" y="890588"/>
          <p14:tracePt t="65325" x="688975" y="909638"/>
          <p14:tracePt t="65342" x="652463" y="936625"/>
          <p14:tracePt t="65362" x="606425" y="992188"/>
          <p14:tracePt t="65379" x="579438" y="1019175"/>
          <p14:tracePt t="65392" x="569913" y="1019175"/>
          <p14:tracePt t="65424" x="560388" y="1038225"/>
          <p14:tracePt t="65599" x="569913" y="1038225"/>
          <p14:tracePt t="65666" x="579438" y="1038225"/>
          <p14:tracePt t="71574" x="615950" y="1038225"/>
          <p14:tracePt t="71588" x="625475" y="1047750"/>
          <p14:tracePt t="71605" x="661988" y="1065213"/>
          <p14:tracePt t="71620" x="671513" y="1065213"/>
          <p14:tracePt t="71637" x="671513" y="1047750"/>
          <p14:tracePt t="71654" x="763588" y="1047750"/>
          <p14:tracePt t="71671" x="771525" y="1019175"/>
          <p14:tracePt t="71688" x="827088" y="992188"/>
          <p14:tracePt t="71705" x="846138" y="992188"/>
          <p14:tracePt t="71721" x="919163" y="1011238"/>
          <p14:tracePt t="71738" x="965200" y="1019175"/>
          <p14:tracePt t="71770" x="974725" y="1019175"/>
          <p14:tracePt t="71787" x="1020763" y="1038225"/>
          <p14:tracePt t="71804" x="1038225" y="1038225"/>
          <p14:tracePt t="71818" x="1130300" y="1038225"/>
          <p14:tracePt t="71838" x="1185863" y="1047750"/>
          <p14:tracePt t="71854" x="1212850" y="1038225"/>
          <p14:tracePt t="71887" x="1212850" y="1028700"/>
          <p14:tracePt t="71905" x="1231900" y="1019175"/>
          <p14:tracePt t="71921" x="1268413" y="1019175"/>
          <p14:tracePt t="71937" x="1296988" y="1019175"/>
          <p14:tracePt t="71954" x="1323975" y="1057275"/>
          <p14:tracePt t="71969" x="1387475" y="1038225"/>
          <p14:tracePt t="71988" x="1443038" y="1057275"/>
          <p14:tracePt t="72006" x="1471613" y="1047750"/>
          <p14:tracePt t="72021" x="1525588" y="1038225"/>
          <p14:tracePt t="72037" x="1535113" y="1047750"/>
          <p14:tracePt t="72038" x="1535113" y="1057275"/>
          <p14:tracePt t="72055" x="1646238" y="1074738"/>
          <p14:tracePt t="72071" x="1719263" y="1074738"/>
          <p14:tracePt t="72091" x="1782763" y="1074738"/>
          <p14:tracePt t="72105" x="1838325" y="1111250"/>
          <p14:tracePt t="72121" x="1866900" y="1120775"/>
          <p14:tracePt t="72139" x="1949450" y="1120775"/>
          <p14:tracePt t="72152" x="1966913" y="1120775"/>
          <p14:tracePt t="72169" x="1976438" y="1120775"/>
          <p14:tracePt t="72189" x="1985963" y="1120775"/>
          <p14:tracePt t="72205" x="2012950" y="1120775"/>
          <p14:tracePt t="72206" x="2022475" y="1120775"/>
          <p14:tracePt t="72222" x="2041525" y="1120775"/>
          <p14:tracePt t="72238" x="2105025" y="1120775"/>
          <p14:tracePt t="72255" x="2141538" y="1120775"/>
          <p14:tracePt t="72270" x="2187575" y="1120775"/>
          <p14:tracePt t="72291" x="2252663" y="1120775"/>
          <p14:tracePt t="72305" x="2335213" y="1120775"/>
          <p14:tracePt t="72321" x="2473325" y="1120775"/>
          <p14:tracePt t="72338" x="2582863" y="1120775"/>
          <p14:tracePt t="72355" x="2601913" y="1111250"/>
          <p14:tracePt t="72371" x="2720975" y="1111250"/>
          <p14:tracePt t="72391" x="2786063" y="1120775"/>
          <p14:tracePt t="72406" x="2878138" y="1120775"/>
          <p14:tracePt t="72421" x="2895600" y="1139825"/>
          <p14:tracePt t="72439" x="3006725" y="1157288"/>
          <p14:tracePt t="72458" x="3060700" y="1147763"/>
          <p14:tracePt t="72474" x="3235325" y="1166813"/>
          <p14:tracePt t="72491" x="3254375" y="1166813"/>
          <p14:tracePt t="72504" x="3263900" y="1166813"/>
          <p14:tracePt t="72521" x="3309938" y="1203325"/>
          <p14:tracePt t="72537" x="3346450" y="1203325"/>
          <p14:tracePt t="72555" x="3392488" y="1203325"/>
          <p14:tracePt t="72571" x="3409950" y="1176338"/>
          <p14:tracePt t="72575" x="3438525" y="1193800"/>
          <p14:tracePt t="72591" x="3502025" y="1193800"/>
          <p14:tracePt t="72608" x="3548063" y="1193800"/>
          <p14:tracePt t="72620" x="3584575" y="1193800"/>
          <p14:tracePt t="72637" x="3705225" y="1193800"/>
          <p14:tracePt t="72654" x="3751263" y="1193800"/>
          <p14:tracePt t="72671" x="3778250" y="1222375"/>
          <p14:tracePt t="72720" x="3778250" y="1212850"/>
          <p14:tracePt t="72737" x="3797300" y="1185863"/>
          <p14:tracePt t="72751" x="3843338" y="1203325"/>
          <p14:tracePt t="72771" x="3860800" y="1203325"/>
          <p14:tracePt t="72775" x="3879850" y="1203325"/>
          <p14:tracePt t="72791" x="3889375" y="1239838"/>
          <p14:tracePt t="72808" x="3925888" y="1239838"/>
          <p14:tracePt t="72821" x="3971925" y="1239838"/>
          <p14:tracePt t="72838" x="4081463" y="1239838"/>
          <p14:tracePt t="72906" x="4127500" y="1239838"/>
          <p14:tracePt t="72921" x="4219575" y="1239838"/>
          <p14:tracePt t="72937" x="4357688" y="1239838"/>
          <p14:tracePt t="72954" x="4513263" y="1239838"/>
          <p14:tracePt t="72971" x="4651375" y="1239838"/>
          <p14:tracePt t="73007" x="4651375" y="1258888"/>
          <p14:tracePt t="73038" x="4687888" y="1222375"/>
          <p14:tracePt t="73053" x="4725988" y="1203325"/>
          <p14:tracePt t="73106" x="4733925" y="1193800"/>
          <p14:tracePt t="73456" x="4733925" y="1176338"/>
          <p14:tracePt t="73472" x="4725988" y="1139825"/>
          <p14:tracePt t="73491" x="4725988" y="1093788"/>
          <p14:tracePt t="73508" x="4752975" y="1038225"/>
          <p14:tracePt t="73524" x="4752975" y="1001713"/>
          <p14:tracePt t="73538" x="4752975" y="973138"/>
          <p14:tracePt t="73554" x="4752975" y="936625"/>
          <p14:tracePt t="73616" x="4752975" y="909638"/>
          <p14:tracePt t="73625" x="4752975" y="900113"/>
          <p14:tracePt t="73638" x="4762500" y="873125"/>
          <p14:tracePt t="73655" x="4770438" y="844550"/>
          <p14:tracePt t="73671" x="4770438" y="817563"/>
          <p14:tracePt t="73708" x="4770438" y="800100"/>
          <p14:tracePt t="73940" x="4770438" y="790575"/>
          <p14:tracePt t="73958" x="4762500" y="762000"/>
          <p14:tracePt t="73978" x="4752975" y="762000"/>
          <p14:tracePt t="73996" x="4605338" y="762000"/>
          <p14:tracePt t="74010" x="4311650" y="744538"/>
          <p14:tracePt t="74025" x="4292600" y="744538"/>
          <p14:tracePt t="74041" x="4292600" y="754063"/>
          <p14:tracePt t="74058" x="4117975" y="715963"/>
          <p14:tracePt t="74071" x="3843338" y="698500"/>
          <p14:tracePt t="74095" x="3438525" y="642938"/>
          <p14:tracePt t="74109" x="3336925" y="669925"/>
          <p14:tracePt t="74124" x="3152775" y="669925"/>
          <p14:tracePt t="74143" x="3052763" y="669925"/>
          <p14:tracePt t="74156" x="3043238" y="669925"/>
          <p14:tracePt t="74172" x="2960688" y="669925"/>
          <p14:tracePt t="74195" x="2813050" y="679450"/>
          <p14:tracePt t="74209" x="2684463" y="698500"/>
          <p14:tracePt t="74224" x="2527300" y="744538"/>
          <p14:tracePt t="74241" x="2427288" y="744538"/>
          <p14:tracePt t="74258" x="2371725" y="744538"/>
          <p14:tracePt t="74271" x="2316163" y="754063"/>
          <p14:tracePt t="74281" x="2224088" y="735013"/>
          <p14:tracePt t="74296" x="2170113" y="735013"/>
          <p14:tracePt t="74314" x="1985963" y="744538"/>
          <p14:tracePt t="74330" x="1949450" y="679450"/>
          <p14:tracePt t="74347" x="1912938" y="679450"/>
          <p14:tracePt t="74363" x="1811338" y="661988"/>
          <p14:tracePt t="74379" x="1801813" y="661988"/>
          <p14:tracePt t="74397" x="1682750" y="661988"/>
          <p14:tracePt t="74414" x="1571625" y="642938"/>
          <p14:tracePt t="74431" x="1462088" y="625475"/>
          <p14:tracePt t="74447" x="1452563" y="615950"/>
          <p14:tracePt t="74463" x="1452563" y="606425"/>
          <p14:tracePt t="74481" x="1452563" y="579438"/>
          <p14:tracePt t="74497" x="1452563" y="569913"/>
          <p14:tracePt t="74514" x="1379538" y="550863"/>
          <p14:tracePt t="74530" x="1296988" y="550863"/>
          <p14:tracePt t="74547" x="1176338" y="523875"/>
          <p14:tracePt t="74564" x="1047750" y="504825"/>
          <p14:tracePt t="74580" x="955675" y="504825"/>
          <p14:tracePt t="74597" x="938213" y="504825"/>
          <p14:tracePt t="74614" x="919163" y="504825"/>
          <p14:tracePt t="74631" x="892175" y="504825"/>
          <p14:tracePt t="74648" x="863600" y="487363"/>
          <p14:tracePt t="74664" x="827088" y="468313"/>
          <p14:tracePt t="74680" x="817563" y="468313"/>
          <p14:tracePt t="74697" x="781050" y="468313"/>
          <p14:tracePt t="74714" x="763588" y="468313"/>
          <p14:tracePt t="74730" x="754063" y="468313"/>
          <p14:tracePt t="74747" x="744538" y="468313"/>
          <p14:tracePt t="74900" x="735013" y="468313"/>
          <p14:tracePt t="74920" x="717550" y="468313"/>
          <p14:tracePt t="74930" x="688975" y="468313"/>
          <p14:tracePt t="74945" x="681038" y="468313"/>
          <p14:tracePt t="75031" x="671513" y="477838"/>
          <p14:tracePt t="75054" x="625475" y="523875"/>
          <p14:tracePt t="75088" x="606425" y="550863"/>
          <p14:tracePt t="75133" x="596900" y="560388"/>
          <p14:tracePt t="75232" x="588963" y="569913"/>
          <p14:tracePt t="75254" x="579438" y="579438"/>
          <p14:tracePt t="77323" x="579438" y="615950"/>
          <p14:tracePt t="77338" x="579438" y="661988"/>
          <p14:tracePt t="77355" x="579438" y="725488"/>
          <p14:tracePt t="77371" x="579438" y="762000"/>
          <p14:tracePt t="77388" x="560388" y="836613"/>
          <p14:tracePt t="77409" x="257175" y="1120775"/>
          <p14:tracePt t="77424" x="257175" y="1130300"/>
          <p14:tracePt t="77438" x="220663" y="1239838"/>
          <p14:tracePt t="77459" x="220663" y="1249363"/>
          <p14:tracePt t="77474" x="285750" y="1222375"/>
          <p14:tracePt t="77489" x="414338" y="1084263"/>
          <p14:tracePt t="77508" x="395288" y="1019175"/>
          <p14:tracePt t="77525" x="404813" y="1001713"/>
          <p14:tracePt t="77542" x="376238" y="973138"/>
          <p14:tracePt t="77554" x="368300" y="973138"/>
          <p14:tracePt t="77571" x="358775" y="973138"/>
          <p14:tracePt t="77816" x="358775" y="965200"/>
          <p14:tracePt t="77886" x="450850" y="1111250"/>
          <p14:tracePt t="77909" x="606425" y="1285875"/>
          <p14:tracePt t="77924" x="735013" y="1489075"/>
          <p14:tracePt t="77942" x="809625" y="1617663"/>
          <p14:tracePt t="78073" x="827088" y="1625600"/>
          <p14:tracePt t="80049" x="855663" y="1625600"/>
          <p14:tracePt t="80071" x="873125" y="1625600"/>
          <p14:tracePt t="80104" x="1011238" y="1598613"/>
          <p14:tracePt t="80137" x="1057275" y="1579563"/>
          <p14:tracePt t="80177" x="1057275" y="1571625"/>
          <p14:tracePt t="80192" x="1185863" y="1635125"/>
          <p14:tracePt t="80204" x="1212850" y="1635125"/>
          <p14:tracePt t="80215" x="1304925" y="1708150"/>
          <p14:tracePt t="80231" x="1544638" y="1754188"/>
          <p14:tracePt t="80246" x="1654175" y="1809750"/>
          <p14:tracePt t="80264" x="1728788" y="1809750"/>
          <p14:tracePt t="80276" x="1746250" y="1809750"/>
          <p14:tracePt t="80291" x="1838325" y="1819275"/>
          <p14:tracePt t="80320" x="1838325" y="1828800"/>
          <p14:tracePt t="80354" x="1893888" y="1809750"/>
          <p14:tracePt t="80360" x="1939925" y="1809750"/>
          <p14:tracePt t="80381" x="2012950" y="1800225"/>
          <p14:tracePt t="80397" x="2132013" y="1800225"/>
          <p14:tracePt t="80415" x="2233613" y="1792288"/>
          <p14:tracePt t="80431" x="2308225" y="1792288"/>
          <p14:tracePt t="80457" x="2390775" y="1792288"/>
          <p14:tracePt t="80473" x="2555875" y="1792288"/>
          <p14:tracePt t="80489" x="2720975" y="1792288"/>
          <p14:tracePt t="80499" x="2878138" y="1792288"/>
          <p14:tracePt t="80514" x="3033713" y="1809750"/>
          <p14:tracePt t="80531" x="3143250" y="1809750"/>
          <p14:tracePt t="80547" x="3273425" y="1792288"/>
          <p14:tracePt t="80564" x="3382963" y="1782763"/>
          <p14:tracePt t="80579" x="3419475" y="1792288"/>
          <p14:tracePt t="80597" x="3530600" y="1846263"/>
          <p14:tracePt t="80618" x="3630613" y="1846263"/>
          <p14:tracePt t="80630" x="3649663" y="1819275"/>
          <p14:tracePt t="80647" x="3659188" y="1792288"/>
          <p14:tracePt t="80664" x="3668713" y="1763713"/>
          <p14:tracePt t="80680" x="3695700" y="1763713"/>
          <p14:tracePt t="80697" x="3741738" y="1763713"/>
          <p14:tracePt t="80714" x="3759200" y="1763713"/>
          <p14:tracePt t="80731" x="3787775" y="1763713"/>
          <p14:tracePt t="80748" x="3797300" y="1763713"/>
          <p14:tracePt t="80778" x="3805238" y="1763713"/>
          <p14:tracePt t="80793" x="3843338" y="1763713"/>
          <p14:tracePt t="80821" x="3916363" y="1763713"/>
          <p14:tracePt t="80831" x="3952875" y="1763713"/>
          <p14:tracePt t="80846" x="4008438" y="1727200"/>
          <p14:tracePt t="80863" x="4017963" y="1727200"/>
          <p14:tracePt t="80881" x="4071938" y="1717675"/>
          <p14:tracePt t="80904" x="4081463" y="1708150"/>
          <p14:tracePt t="80946" x="4100513" y="1708150"/>
          <p14:tracePt t="80971" x="4302125" y="1717675"/>
          <p14:tracePt t="80977" x="4311650" y="1717675"/>
          <p14:tracePt t="80997" x="4348163" y="1717675"/>
          <p14:tracePt t="81019" x="4384675" y="1717675"/>
          <p14:tracePt t="81054" x="4430713" y="1681163"/>
          <p14:tracePt t="81088" x="4430713" y="1663700"/>
          <p14:tracePt t="81217" x="4321175" y="1663700"/>
          <p14:tracePt t="81238" x="3979863" y="1525588"/>
          <p14:tracePt t="81249" x="3732213" y="1470025"/>
          <p14:tracePt t="81264" x="3429000" y="1460500"/>
          <p14:tracePt t="81281" x="3382963" y="1450975"/>
          <p14:tracePt t="81297" x="3235325" y="1460500"/>
          <p14:tracePt t="81319" x="3024188" y="1460500"/>
          <p14:tracePt t="81338" x="2924175" y="1433513"/>
          <p14:tracePt t="81348" x="2924175" y="1414463"/>
          <p14:tracePt t="81365" x="2840038" y="1397000"/>
          <p14:tracePt t="81381" x="2693988" y="1387475"/>
          <p14:tracePt t="81397" x="2519363" y="1368425"/>
          <p14:tracePt t="81418" x="2463800" y="1377950"/>
          <p14:tracePt t="81438" x="2381250" y="1377950"/>
          <p14:tracePt t="81459" x="2316163" y="1377950"/>
          <p14:tracePt t="81475" x="2289175" y="1397000"/>
          <p14:tracePt t="81703" x="2390775" y="1377950"/>
          <p14:tracePt t="81717" x="2490788" y="1387475"/>
          <p14:tracePt t="81738" x="2813050" y="1479550"/>
          <p14:tracePt t="81748" x="2905125" y="1460500"/>
          <p14:tracePt t="81764" x="2960688" y="1460500"/>
          <p14:tracePt t="81780" x="3006725" y="1414463"/>
          <p14:tracePt t="81797" x="3135313" y="1450975"/>
          <p14:tracePt t="81819" x="3208338" y="1506538"/>
          <p14:tracePt t="81835" x="3355975" y="1506538"/>
          <p14:tracePt t="81851" x="3438525" y="1525588"/>
          <p14:tracePt t="81864" x="3576638" y="1516063"/>
          <p14:tracePt t="81880" x="3613150" y="1516063"/>
          <p14:tracePt t="81950" x="3676650" y="1516063"/>
          <p14:tracePt t="81971" x="3722688" y="1516063"/>
          <p14:tracePt t="81982" x="3814763" y="1516063"/>
          <p14:tracePt t="81998" x="3843338" y="1535113"/>
          <p14:tracePt t="82019" x="3952875" y="1571625"/>
          <p14:tracePt t="82038" x="4110038" y="1608138"/>
          <p14:tracePt t="82049" x="4127500" y="1608138"/>
          <p14:tracePt t="82088" x="4192588" y="1589088"/>
          <p14:tracePt t="82100" x="4192588" y="1571625"/>
          <p14:tracePt t="82121" x="4200525" y="1562100"/>
          <p14:tracePt t="82168" x="4210050" y="1552575"/>
          <p14:tracePt t="82180" x="4219575" y="1543050"/>
          <p14:tracePt t="82221" x="4246563" y="1506538"/>
          <p14:tracePt t="82234" x="4265613" y="1497013"/>
          <p14:tracePt t="82255" x="4311650" y="1489075"/>
          <p14:tracePt t="82287" x="4330700" y="1479550"/>
          <p14:tracePt t="82334" x="4330700" y="1470025"/>
          <p14:tracePt t="82354" x="4338638" y="1470025"/>
          <p14:tracePt t="82366" x="4357688" y="1470025"/>
          <p14:tracePt t="82367" x="4367213" y="1470025"/>
          <p14:tracePt t="82381" x="4384675" y="1470025"/>
          <p14:tracePt t="82398" x="4394200" y="1470025"/>
          <p14:tracePt t="85490" x="4357688" y="1497013"/>
          <p14:tracePt t="85505" x="4338638" y="1516063"/>
          <p14:tracePt t="85510" x="4311650" y="1525588"/>
          <p14:tracePt t="85530" x="4164013" y="1506538"/>
          <p14:tracePt t="85544" x="4146550" y="1506538"/>
          <p14:tracePt t="85560" x="4064000" y="1552575"/>
          <p14:tracePt t="85575" x="3897313" y="1562100"/>
          <p14:tracePt t="85591" x="3751263" y="1579563"/>
          <p14:tracePt t="85630" x="3475038" y="1516063"/>
          <p14:tracePt t="85643" x="3455988" y="1497013"/>
          <p14:tracePt t="85660" x="3327400" y="1506538"/>
          <p14:tracePt t="85675" x="3319463" y="1497013"/>
          <p14:tracePt t="85692" x="3162300" y="1479550"/>
          <p14:tracePt t="85704" x="2978150" y="1516063"/>
          <p14:tracePt t="85730" x="2832100" y="1525588"/>
          <p14:tracePt t="85743" x="2536825" y="1525588"/>
          <p14:tracePt t="85761" x="2344738" y="1506538"/>
          <p14:tracePt t="85775" x="2206625" y="1506538"/>
          <p14:tracePt t="85792" x="2114550" y="1506538"/>
          <p14:tracePt t="85805" x="2087563" y="1506538"/>
          <p14:tracePt t="85806" x="2012950" y="1516063"/>
          <p14:tracePt t="85826" x="1985963" y="1535113"/>
          <p14:tracePt t="85845" x="1966913" y="1562100"/>
          <p14:tracePt t="86007" x="1957388" y="1562100"/>
          <p14:tracePt t="86017" x="1939925" y="1562100"/>
          <p14:tracePt t="86038" x="1930400" y="1562100"/>
          <p14:tracePt t="86433" x="1874838" y="1552575"/>
          <p14:tracePt t="86454" x="1646238" y="1525588"/>
          <p14:tracePt t="86470" x="1627188" y="1479550"/>
          <p14:tracePt t="86488" x="1692275" y="1404938"/>
          <p14:tracePt t="86504" x="1663700" y="1414463"/>
          <p14:tracePt t="86515" x="1608138" y="1460500"/>
          <p14:tracePt t="86530" x="1590675" y="1506538"/>
          <p14:tracePt t="86546" x="1554163" y="1497013"/>
          <p14:tracePt t="86563" x="1516063" y="1497013"/>
          <p14:tracePt t="86580" x="1479550" y="1497013"/>
          <p14:tracePt t="86598" x="1471613" y="1497013"/>
          <p14:tracePt t="86665" x="1462088" y="1489075"/>
          <p14:tracePt t="86675" x="1443038" y="1470025"/>
          <p14:tracePt t="86693" x="1433513" y="1470025"/>
          <p14:tracePt t="86782" x="1406525" y="1470025"/>
          <p14:tracePt t="86865" x="1341438" y="1470025"/>
          <p14:tracePt t="86888" x="1304925" y="1470025"/>
          <p14:tracePt t="86921" x="1250950" y="1479550"/>
          <p14:tracePt t="86954" x="1139825" y="1535113"/>
          <p14:tracePt t="86966" x="1057275" y="1552575"/>
          <p14:tracePt t="86980" x="1011238" y="1571625"/>
          <p14:tracePt t="86997" x="928688" y="1644650"/>
          <p14:tracePt t="87014" x="882650" y="1700213"/>
          <p14:tracePt t="87030" x="809625" y="1708150"/>
          <p14:tracePt t="87047" x="781050" y="1763713"/>
          <p14:tracePt t="87063" x="771525" y="1792288"/>
          <p14:tracePt t="87080" x="735013" y="1846263"/>
          <p14:tracePt t="87332" x="744538" y="1865313"/>
          <p14:tracePt t="87354" x="790575" y="1911350"/>
          <p14:tracePt t="87365" x="800100" y="1947863"/>
          <p14:tracePt t="87395" x="800100" y="1966913"/>
          <p14:tracePt t="87409" x="800100" y="2003425"/>
          <p14:tracePt t="87421" x="800100" y="2011363"/>
          <p14:tracePt t="87422" x="800100" y="2020888"/>
          <p14:tracePt t="87432" x="800100" y="2066925"/>
          <p14:tracePt t="87457" x="809625" y="2159000"/>
          <p14:tracePt t="87473" x="855663" y="2168525"/>
          <p14:tracePt t="87753" x="846138" y="2168525"/>
          <p14:tracePt t="88053" x="855663" y="2159000"/>
          <p14:tracePt t="88515" x="946150" y="2159000"/>
          <p14:tracePt t="88537" x="1057275" y="2159000"/>
          <p14:tracePt t="88552" x="1103313" y="2159000"/>
          <p14:tracePt t="88570" x="1120775" y="2159000"/>
          <p14:tracePt t="88587" x="1166813" y="2159000"/>
          <p14:tracePt t="88604" x="1204913" y="2168525"/>
          <p14:tracePt t="88621" x="1277938" y="2178050"/>
          <p14:tracePt t="88671" x="1287463" y="2178050"/>
          <p14:tracePt t="88717" x="1287463" y="2185988"/>
          <p14:tracePt t="88840" x="1287463" y="2205038"/>
          <p14:tracePt t="88987" x="1287463" y="2214563"/>
          <p14:tracePt t="89022" x="1406525" y="2214563"/>
          <p14:tracePt t="89041" x="1479550" y="2205038"/>
          <p14:tracePt t="89055" x="1516063" y="2205038"/>
          <p14:tracePt t="89071" x="1516063" y="2214563"/>
          <p14:tracePt t="89086" x="1600200" y="2224088"/>
          <p14:tracePt t="89105" x="1654175" y="2251075"/>
          <p14:tracePt t="89141" x="1682750" y="2251075"/>
          <p14:tracePt t="89142" x="1692275" y="2251075"/>
          <p14:tracePt t="89171" x="1700213" y="2251075"/>
          <p14:tracePt t="89188" x="1728788" y="2251075"/>
          <p14:tracePt t="89202" x="1736725" y="2251075"/>
          <p14:tracePt t="89241" x="1746250" y="2251075"/>
          <p14:tracePt t="90166" x="1746250" y="2241550"/>
          <p14:tracePt t="90176" x="1736725" y="2224088"/>
          <p14:tracePt t="90188" x="1728788" y="2214563"/>
          <p14:tracePt t="90207" x="1700213" y="2205038"/>
          <p14:tracePt t="90223" x="1636713" y="2159000"/>
          <p14:tracePt t="90246" x="1562100" y="2141538"/>
          <p14:tracePt t="90259" x="1554163" y="2141538"/>
          <p14:tracePt t="90390" x="1544638" y="2132013"/>
          <p14:tracePt t="90421" x="1544638" y="2103438"/>
          <p14:tracePt t="90422" x="1544638" y="2095500"/>
          <p14:tracePt t="90454" x="1554163" y="2085975"/>
          <p14:tracePt t="90487" x="1562100" y="2066925"/>
          <p14:tracePt t="90521" x="1562100" y="2057400"/>
          <p14:tracePt t="90531" x="1581150" y="2049463"/>
          <p14:tracePt t="90547" x="1600200" y="2011363"/>
          <p14:tracePt t="90563" x="1654175" y="1966913"/>
          <p14:tracePt t="90580" x="1692275" y="1938338"/>
          <p14:tracePt t="90596" x="1692275" y="1920875"/>
          <p14:tracePt t="90646" x="1700213" y="1920875"/>
          <p14:tracePt t="90699" x="1709738" y="1901825"/>
          <p14:tracePt t="90721" x="1709738" y="1892300"/>
          <p14:tracePt t="90890" x="1709738" y="1882775"/>
          <p14:tracePt t="90908" x="1709738" y="1911350"/>
          <p14:tracePt t="90921" x="1709738" y="1920875"/>
          <p14:tracePt t="90946" x="1709738" y="1928813"/>
          <p14:tracePt t="91034" x="1709738" y="1957388"/>
          <p14:tracePt t="91044" x="1709738" y="1974850"/>
          <p14:tracePt t="91059" x="1692275" y="2003425"/>
          <p14:tracePt t="91074" x="1682750" y="2020888"/>
          <p14:tracePt t="91092" x="1673225" y="2057400"/>
          <p14:tracePt t="91109" x="1673225" y="2085975"/>
          <p14:tracePt t="91226" x="1646238" y="2103438"/>
          <p14:tracePt t="91234" x="1636713" y="2112963"/>
          <p14:tracePt t="91244" x="1627188" y="2122488"/>
          <p14:tracePt t="91264" x="1581150" y="2149475"/>
          <p14:tracePt t="91291" x="1571625" y="2149475"/>
          <p14:tracePt t="91366" x="1571625" y="2141538"/>
          <p14:tracePt t="91387" x="1544638" y="2132013"/>
          <p14:tracePt t="91421" x="1535113" y="2095500"/>
          <p14:tracePt t="91454" x="1535113" y="2057400"/>
          <p14:tracePt t="91476" x="1535113" y="2039938"/>
          <p14:tracePt t="91492" x="1535113" y="2020888"/>
          <p14:tracePt t="91510" x="1535113" y="1966913"/>
          <p14:tracePt t="91524" x="1544638" y="1920875"/>
          <p14:tracePt t="91530" x="1544638" y="1911350"/>
          <p14:tracePt t="91545" x="1562100" y="1874838"/>
          <p14:tracePt t="91563" x="1600200" y="1846263"/>
          <p14:tracePt t="91579" x="1636713" y="1828800"/>
          <p14:tracePt t="91593" x="1654175" y="1809750"/>
          <p14:tracePt t="91608" x="1682750" y="1800225"/>
          <p14:tracePt t="91666" x="1746250" y="1800225"/>
          <p14:tracePt t="91708" x="1746250" y="1828800"/>
          <p14:tracePt t="91725" x="1755775" y="1828800"/>
          <p14:tracePt t="91737" x="1782763" y="1855788"/>
          <p14:tracePt t="91748" x="1792288" y="1874838"/>
          <p14:tracePt t="91763" x="1792288" y="1901825"/>
          <p14:tracePt t="91780" x="1801813" y="1920875"/>
          <p14:tracePt t="91793" x="1801813" y="1928813"/>
          <p14:tracePt t="91808" x="1801813" y="1957388"/>
          <p14:tracePt t="91825" x="1801813" y="2003425"/>
          <p14:tracePt t="91855" x="1801813" y="2020888"/>
          <p14:tracePt t="91887" x="1801813" y="2039938"/>
          <p14:tracePt t="91924" x="1782763" y="2066925"/>
          <p14:tracePt t="92382" x="1774825" y="2085975"/>
          <p14:tracePt t="92404" x="1774825" y="2103438"/>
          <p14:tracePt t="92410" x="1774825" y="2132013"/>
          <p14:tracePt t="92431" x="1736725" y="2185988"/>
          <p14:tracePt t="92452" x="1719263" y="2205038"/>
          <p14:tracePt t="92463" x="1709738" y="2214563"/>
          <p14:tracePt t="92498" x="1692275" y="2232025"/>
          <p14:tracePt t="92513" x="1636713" y="2270125"/>
          <p14:tracePt t="92526" x="1571625" y="2278063"/>
          <p14:tracePt t="92554" x="1479550" y="2306638"/>
          <p14:tracePt t="92564" x="1462088" y="2306638"/>
          <p14:tracePt t="92932" x="1443038" y="2314575"/>
          <p14:tracePt t="92987" x="1433513" y="2314575"/>
          <p14:tracePt t="93020" x="1416050" y="2333625"/>
          <p14:tracePt t="93032" x="1379538" y="2324100"/>
          <p14:tracePt t="93056" x="1333500" y="2287588"/>
          <p14:tracePt t="94357" x="1323975" y="2287588"/>
          <p14:tracePt t="94372" x="1333500" y="2287588"/>
          <p14:tracePt t="94388" x="1370013" y="2278063"/>
          <p14:tracePt t="94404" x="1379538" y="2270125"/>
          <p14:tracePt t="94422" x="1387475" y="2260600"/>
          <p14:tracePt t="94857" x="1406525" y="2260600"/>
          <p14:tracePt t="94875" x="1471613" y="2224088"/>
          <p14:tracePt t="94888" x="1498600" y="2251075"/>
          <p14:tracePt t="95039" x="1462088" y="2232025"/>
          <p14:tracePt t="95046" x="1433513" y="2232025"/>
          <p14:tracePt t="95060" x="1387475" y="2232025"/>
          <p14:tracePt t="95076" x="1323975" y="2232025"/>
          <p14:tracePt t="95191" x="1314450" y="2232025"/>
          <p14:tracePt t="95306" x="1323975" y="2232025"/>
          <p14:tracePt t="95321" x="1323975" y="2224088"/>
          <p14:tracePt t="95342" x="1323975" y="2214563"/>
          <p14:tracePt t="95484" x="1314450" y="2205038"/>
          <p14:tracePt t="95506" x="1277938" y="2205038"/>
          <p14:tracePt t="95514" x="1268413" y="2205038"/>
          <p14:tracePt t="95594" x="1258888" y="2214563"/>
          <p14:tracePt t="95622" x="1314450" y="2214563"/>
          <p14:tracePt t="95642" x="1425575" y="2224088"/>
          <p14:tracePt t="95664" x="1508125" y="2224088"/>
          <p14:tracePt t="95892" x="1489075" y="2224088"/>
          <p14:tracePt t="95912" x="1452563" y="2224088"/>
          <p14:tracePt t="95926" x="1433513" y="2224088"/>
          <p14:tracePt t="95938" x="1406525" y="2224088"/>
          <p14:tracePt t="95962" x="1323975" y="2214563"/>
          <p14:tracePt t="95976" x="1296988" y="2214563"/>
          <p14:tracePt t="95995" x="1258888" y="2214563"/>
          <p14:tracePt t="96009" x="1250950" y="2214563"/>
          <p14:tracePt t="96916" x="1241425" y="2214563"/>
          <p14:tracePt t="96926" x="1222375" y="2214563"/>
          <p14:tracePt t="96965" x="1195388" y="2214563"/>
          <p14:tracePt t="96988" x="1176338" y="2214563"/>
          <p14:tracePt t="97143" x="1166813" y="2214563"/>
          <p14:tracePt t="97283" x="1176338" y="2214563"/>
          <p14:tracePt t="97304" x="1204913" y="2214563"/>
          <p14:tracePt t="97337" x="1212850" y="2214563"/>
          <p14:tracePt t="97342" x="1241425" y="2224088"/>
          <p14:tracePt t="97371" x="1323975" y="2224088"/>
          <p14:tracePt t="97382" x="1433513" y="2260600"/>
          <p14:tracePt t="97397" x="1525588" y="2270125"/>
          <p14:tracePt t="97413" x="1562100" y="2278063"/>
          <p14:tracePt t="97430" x="1600200" y="2287588"/>
          <p14:tracePt t="97446" x="1608138" y="2270125"/>
          <p14:tracePt t="97469" x="1636713" y="2278063"/>
          <p14:tracePt t="97480" x="1646238" y="2287588"/>
          <p14:tracePt t="97496" x="1820863" y="2314575"/>
          <p14:tracePt t="97513" x="2003425" y="2360613"/>
          <p14:tracePt t="97530" x="2197100" y="2435225"/>
          <p14:tracePt t="97546" x="2197100" y="2443163"/>
          <p14:tracePt t="97568" x="2270125" y="2443163"/>
          <p14:tracePt t="97581" x="2289175" y="2443163"/>
          <p14:tracePt t="97582" x="2362200" y="2443163"/>
          <p14:tracePt t="97598" x="2390775" y="2443163"/>
          <p14:tracePt t="97614" x="2536825" y="2443163"/>
          <p14:tracePt t="97632" x="2638425" y="2435225"/>
          <p14:tracePt t="97647" x="2905125" y="2389188"/>
          <p14:tracePt t="97668" x="3198813" y="2416175"/>
          <p14:tracePt t="97680" x="3455988" y="2389188"/>
          <p14:tracePt t="97697" x="3686175" y="2379663"/>
          <p14:tracePt t="97713" x="4064000" y="2360613"/>
          <p14:tracePt t="97730" x="4219575" y="2360613"/>
          <p14:tracePt t="97747" x="4367213" y="2360613"/>
          <p14:tracePt t="97770" x="4541838" y="2360613"/>
          <p14:tracePt t="97781" x="4568825" y="2360613"/>
          <p14:tracePt t="97782" x="4679950" y="2379663"/>
          <p14:tracePt t="97796" x="4799013" y="2398713"/>
          <p14:tracePt t="97814" x="4845050" y="2379663"/>
          <p14:tracePt t="97830" x="4983163" y="2370138"/>
          <p14:tracePt t="97847" x="5083175" y="2360613"/>
          <p14:tracePt t="97869" x="5211763" y="2360613"/>
          <p14:tracePt t="97888" x="5221288" y="2389188"/>
          <p14:tracePt t="97898" x="5313363" y="2416175"/>
          <p14:tracePt t="97913" x="5507038" y="2489200"/>
          <p14:tracePt t="97929" x="5635625" y="2535238"/>
          <p14:tracePt t="97946" x="5727700" y="2544763"/>
          <p14:tracePt t="97952" x="5754688" y="2544763"/>
          <p14:tracePt t="97981" x="5764213" y="2544763"/>
          <p14:tracePt t="98204" x="5773738" y="2517775"/>
          <p14:tracePt t="98218" x="5773738" y="2435225"/>
          <p14:tracePt t="98238" x="5764213" y="2379663"/>
          <p14:tracePt t="98252" x="5718175" y="2379663"/>
          <p14:tracePt t="98273" x="5737225" y="2232025"/>
          <p14:tracePt t="98288" x="5718175" y="2141538"/>
          <p14:tracePt t="98304" x="5708650" y="2095500"/>
          <p14:tracePt t="98321" x="5681663" y="2020888"/>
          <p14:tracePt t="98338" x="5662613" y="2003425"/>
          <p14:tracePt t="98404" x="5653088" y="1974850"/>
          <p14:tracePt t="98437" x="5645150" y="1966913"/>
          <p14:tracePt t="98573" x="5645150" y="1957388"/>
          <p14:tracePt t="98574" x="5626100" y="1957388"/>
          <p14:tracePt t="98686" x="5607050" y="1957388"/>
          <p14:tracePt t="98734" x="5580063" y="1928813"/>
          <p14:tracePt t="98754" x="5570538" y="1928813"/>
          <p14:tracePt t="98773" x="5561013" y="1920875"/>
          <p14:tracePt t="98820" x="5553075" y="1911350"/>
          <p14:tracePt t="98833" x="5524500" y="1911350"/>
          <p14:tracePt t="98854" x="5424488" y="1911350"/>
          <p14:tracePt t="98875" x="5368925" y="1882775"/>
          <p14:tracePt t="98891" x="5286375" y="1892300"/>
          <p14:tracePt t="98904" x="5203825" y="1892300"/>
          <p14:tracePt t="98922" x="5175250" y="1892300"/>
          <p14:tracePt t="98937" x="5056188" y="1865313"/>
          <p14:tracePt t="98954" x="4881563" y="1819275"/>
          <p14:tracePt t="98975" x="4292600" y="1690688"/>
          <p14:tracePt t="98991" x="3916363" y="1635125"/>
          <p14:tracePt t="99005" x="3759200" y="1635125"/>
          <p14:tracePt t="99021" x="3382963" y="1681163"/>
          <p14:tracePt t="99038" x="3181350" y="1681163"/>
          <p14:tracePt t="99054" x="2941638" y="1717675"/>
          <p14:tracePt t="99076" x="2657475" y="1708150"/>
          <p14:tracePt t="99092" x="2601913" y="1708150"/>
          <p14:tracePt t="99104" x="2473325" y="1727200"/>
          <p14:tracePt t="99121" x="2216150" y="1727200"/>
          <p14:tracePt t="99137" x="2022475" y="1746250"/>
          <p14:tracePt t="99154" x="1930400" y="1782763"/>
          <p14:tracePt t="99175" x="1903413" y="1782763"/>
          <p14:tracePt t="99191" x="1893888" y="1819275"/>
          <p14:tracePt t="99207" x="1874838" y="1828800"/>
          <p14:tracePt t="99238" x="1874838" y="1874838"/>
          <p14:tracePt t="99253" x="1874838" y="1892300"/>
          <p14:tracePt t="99258" x="1866900" y="1892300"/>
          <p14:tracePt t="99275" x="1828800" y="1901825"/>
          <p14:tracePt t="99336" x="1673225" y="1846263"/>
          <p14:tracePt t="99354" x="1617663" y="1838325"/>
          <p14:tracePt t="99390" x="1617663" y="1819275"/>
          <p14:tracePt t="99456" x="1508125" y="1800225"/>
          <p14:tracePt t="99475" x="1370013" y="1782763"/>
          <p14:tracePt t="99492" x="1277938" y="1782763"/>
          <p14:tracePt t="99507" x="1241425" y="1782763"/>
          <p14:tracePt t="99521" x="1185863" y="1782763"/>
          <p14:tracePt t="99537" x="1166813" y="1782763"/>
          <p14:tracePt t="99554" x="1120775" y="1754188"/>
          <p14:tracePt t="99575" x="1057275" y="1746250"/>
          <p14:tracePt t="99591" x="984250" y="1727200"/>
          <p14:tracePt t="99608" x="974725" y="1727200"/>
          <p14:tracePt t="99806" x="974725" y="1746250"/>
          <p14:tracePt t="99822" x="974725" y="1782763"/>
          <p14:tracePt t="99838" x="992188" y="1800225"/>
          <p14:tracePt t="99855" x="1066800" y="1874838"/>
          <p14:tracePt t="99875" x="1093788" y="1974850"/>
          <p14:tracePt t="99891" x="1130300" y="2076450"/>
          <p14:tracePt t="99908" x="1139825" y="2141538"/>
          <p14:tracePt t="99925" x="1158875" y="2232025"/>
          <p14:tracePt t="99941" x="1158875" y="2241550"/>
          <p14:tracePt t="99941" x="1166813" y="2260600"/>
          <p14:tracePt t="100224" x="1277938" y="2306638"/>
          <p14:tracePt t="100239" x="1571625" y="2333625"/>
          <p14:tracePt t="100255" x="1884363" y="2278063"/>
          <p14:tracePt t="100262" x="1912938" y="2278063"/>
          <p14:tracePt t="100276" x="1930400" y="2278063"/>
          <p14:tracePt t="100291" x="2141538" y="2352675"/>
          <p14:tracePt t="100308" x="2565400" y="2406650"/>
          <p14:tracePt t="100325" x="2868613" y="2462213"/>
          <p14:tracePt t="100341" x="3751263" y="2425700"/>
          <p14:tracePt t="100342" x="4071938" y="2498725"/>
          <p14:tracePt t="100358" x="4330700" y="2563813"/>
          <p14:tracePt t="100380" x="4522788" y="2554288"/>
          <p14:tracePt t="100392" x="4762500" y="2527300"/>
          <p14:tracePt t="100407" x="4789488" y="2489200"/>
          <p14:tracePt t="100424" x="4789488" y="2498725"/>
          <p14:tracePt t="100457" x="4799013" y="2498725"/>
          <p14:tracePt t="100463" x="4799013" y="2489200"/>
          <p14:tracePt t="100487" x="4799013" y="2481263"/>
          <p14:tracePt t="100521" x="5046663" y="2517775"/>
          <p14:tracePt t="100526" x="5121275" y="2517775"/>
          <p14:tracePt t="100540" x="5203825" y="2517775"/>
          <p14:tracePt t="100555" x="5405438" y="2508250"/>
          <p14:tracePt t="100580" x="5461000" y="2527300"/>
          <p14:tracePt t="100624" x="5441950" y="2489200"/>
          <p14:tracePt t="100641" x="5424488" y="2452688"/>
          <p14:tracePt t="100699" x="5395913" y="2435225"/>
          <p14:tracePt t="100742" x="5405438" y="2389188"/>
          <p14:tracePt t="100755" x="5553075" y="2370138"/>
          <p14:tracePt t="100771" x="5810250" y="2343150"/>
          <p14:tracePt t="100783" x="5919788" y="2333625"/>
          <p14:tracePt t="100796" x="5957888" y="2306638"/>
          <p14:tracePt t="100813" x="5965825" y="2297113"/>
          <p14:tracePt t="100898" x="5965825" y="2287588"/>
          <p14:tracePt t="101016" x="5965825" y="2270125"/>
          <p14:tracePt t="101025" x="5957888" y="2205038"/>
          <p14:tracePt t="101043" x="5957888" y="2159000"/>
          <p14:tracePt t="101058" x="5957888" y="2057400"/>
          <p14:tracePt t="101079" x="5965825" y="1947863"/>
          <p14:tracePt t="101096" x="5948363" y="1901825"/>
          <p14:tracePt t="101110" x="5929313" y="1838325"/>
          <p14:tracePt t="101128" x="5911850" y="1792288"/>
          <p14:tracePt t="101145" x="5911850" y="1763713"/>
          <p14:tracePt t="101156" x="5902325" y="1746250"/>
          <p14:tracePt t="101179" x="5883275" y="1690688"/>
          <p14:tracePt t="101196" x="5846763" y="1635125"/>
          <p14:tracePt t="101213" x="5846763" y="1598613"/>
          <p14:tracePt t="101246" x="5846763" y="1571625"/>
          <p14:tracePt t="101263" x="5846763" y="1562100"/>
          <p14:tracePt t="101316" x="5846763" y="1525588"/>
          <p14:tracePt t="101338" x="5846763" y="1506538"/>
          <p14:tracePt t="101342" x="5846763" y="1497013"/>
          <p14:tracePt t="101449" x="5819775" y="1489075"/>
          <p14:tracePt t="101458" x="5810250" y="1489075"/>
          <p14:tracePt t="101471" x="5754688" y="1489075"/>
          <p14:tracePt t="101481" x="5653088" y="1489075"/>
          <p14:tracePt t="101496" x="5561013" y="1489075"/>
          <p14:tracePt t="101513" x="5395913" y="1525588"/>
          <p14:tracePt t="101530" x="5121275" y="1506538"/>
          <p14:tracePt t="101543" x="4799013" y="1579563"/>
          <p14:tracePt t="101558" x="4440238" y="1598613"/>
          <p14:tracePt t="101587" x="4146550" y="1635125"/>
          <p14:tracePt t="101599" x="3465513" y="1562100"/>
          <p14:tracePt t="101613" x="3181350" y="1562100"/>
          <p14:tracePt t="101614" x="3143250" y="1562100"/>
          <p14:tracePt t="101631" x="2914650" y="1598613"/>
          <p14:tracePt t="101647" x="2711450" y="1625600"/>
          <p14:tracePt t="101663" x="2611438" y="1625600"/>
          <p14:tracePt t="101681" x="2454275" y="1625600"/>
          <p14:tracePt t="101697" x="2344738" y="1681163"/>
          <p14:tracePt t="101714" x="2216150" y="1717675"/>
          <p14:tracePt t="101730" x="1903413" y="1690688"/>
          <p14:tracePt t="101747" x="1562100" y="1654175"/>
          <p14:tracePt t="101764" x="1296988" y="1635125"/>
          <p14:tracePt t="101785" x="1047750" y="1589088"/>
          <p14:tracePt t="101797" x="1030288" y="1589088"/>
          <p14:tracePt t="101814" x="873125" y="1589088"/>
          <p14:tracePt t="101831" x="827088" y="1589088"/>
          <p14:tracePt t="101847" x="771525" y="1589088"/>
          <p14:tracePt t="101864" x="635000" y="1589088"/>
          <p14:tracePt t="101881" x="477838" y="1589088"/>
          <p14:tracePt t="101897" x="385763" y="1589088"/>
          <p14:tracePt t="101914" x="368300" y="1589088"/>
          <p14:tracePt t="102216" x="404813" y="1589088"/>
          <p14:tracePt t="102237" x="450850" y="1598613"/>
          <p14:tracePt t="102238" x="460375" y="1598613"/>
          <p14:tracePt t="102271" x="550863" y="1625600"/>
          <p14:tracePt t="102282" x="588963" y="1635125"/>
          <p14:tracePt t="102296" x="652463" y="1663700"/>
          <p14:tracePt t="102313" x="717550" y="1700213"/>
          <p14:tracePt t="102330" x="754063" y="1717675"/>
          <p14:tracePt t="102346" x="763588" y="1717675"/>
          <p14:tracePt t="102388" x="771525" y="1717675"/>
          <p14:tracePt t="102420" x="800100" y="1717675"/>
          <p14:tracePt t="102431" x="855663" y="1717675"/>
          <p14:tracePt t="102454" x="919163" y="1736725"/>
          <p14:tracePt t="102469" x="938213" y="1736725"/>
          <p14:tracePt t="102599" x="938213" y="1746250"/>
          <p14:tracePt t="102620" x="938213" y="1800225"/>
          <p14:tracePt t="102631" x="938213" y="1809750"/>
          <p14:tracePt t="102646" x="938213" y="1874838"/>
          <p14:tracePt t="102663" x="909638" y="1920875"/>
          <p14:tracePt t="102671" x="846138" y="1920875"/>
          <p14:tracePt t="102687" x="836613" y="1957388"/>
          <p14:tracePt t="102698" x="827088" y="1966913"/>
          <p14:tracePt t="102717" x="781050" y="2057400"/>
          <p14:tracePt t="102754" x="781050" y="2103438"/>
          <p14:tracePt t="102766" x="771525" y="2159000"/>
          <p14:tracePt t="102787" x="763588" y="2195513"/>
          <p14:tracePt t="102804" x="725488" y="2260600"/>
          <p14:tracePt t="102805" x="725488" y="2270125"/>
          <p14:tracePt t="102816" x="725488" y="2297113"/>
          <p14:tracePt t="102830" x="717550" y="2324100"/>
          <p14:tracePt t="102847" x="708025" y="2360613"/>
          <p14:tracePt t="102863" x="708025" y="2370138"/>
          <p14:tracePt t="102886" x="708025" y="2416175"/>
          <p14:tracePt t="102934" x="708025" y="2443163"/>
          <p14:tracePt t="102963" x="708025" y="2452688"/>
          <p14:tracePt t="102988" x="708025" y="2481263"/>
          <p14:tracePt t="103950" x="708025" y="2489200"/>
          <p14:tracePt t="106524" x="708025" y="2498725"/>
          <p14:tracePt t="106538" x="698500" y="2517775"/>
          <p14:tracePt t="106554" x="754063" y="2517775"/>
          <p14:tracePt t="106571" x="855663" y="2609850"/>
          <p14:tracePt t="106595" x="946150" y="2746375"/>
          <p14:tracePt t="106608" x="1001713" y="2811463"/>
          <p14:tracePt t="106625" x="1057275" y="2867025"/>
          <p14:tracePt t="106641" x="1066800" y="2913063"/>
          <p14:tracePt t="106654" x="1084263" y="2921000"/>
          <p14:tracePt t="106695" x="1103313" y="2930525"/>
          <p14:tracePt t="106816" x="1103313" y="2949575"/>
          <p14:tracePt t="106825" x="1103313" y="2959100"/>
          <p14:tracePt t="106842" x="1103313" y="3005138"/>
          <p14:tracePt t="106857" x="1084263" y="3022600"/>
          <p14:tracePt t="106871" x="1076325" y="3059113"/>
          <p14:tracePt t="106897" x="1030288" y="3105150"/>
          <p14:tracePt t="106910" x="1011238" y="3114675"/>
          <p14:tracePt t="106925" x="1011238" y="3124200"/>
          <p14:tracePt t="106941" x="1001713" y="3141663"/>
          <p14:tracePt t="106958" x="974725" y="3151188"/>
          <p14:tracePt t="106971" x="965200" y="3187700"/>
          <p14:tracePt t="106981" x="955675" y="3187700"/>
          <p14:tracePt t="107299" x="965200" y="3187700"/>
          <p14:tracePt t="107312" x="1038225" y="3187700"/>
          <p14:tracePt t="107328" x="1130300" y="3187700"/>
          <p14:tracePt t="107341" x="1176338" y="3187700"/>
          <p14:tracePt t="107358" x="1195388" y="3187700"/>
          <p14:tracePt t="107375" x="1222375" y="3187700"/>
          <p14:tracePt t="107398" x="1258888" y="3187700"/>
          <p14:tracePt t="107460" x="1268413" y="3187700"/>
          <p14:tracePt t="107515" x="1277938" y="3187700"/>
          <p14:tracePt t="108200" x="1277938" y="3197225"/>
          <p14:tracePt t="108221" x="1185863" y="3216275"/>
          <p14:tracePt t="108231" x="1158875" y="3216275"/>
          <p14:tracePt t="108271" x="1130300" y="3216275"/>
          <p14:tracePt t="108882" x="1130300" y="3197225"/>
          <p14:tracePt t="108918" x="1130300" y="3170238"/>
          <p14:tracePt t="108934" x="1120775" y="3160713"/>
          <p14:tracePt t="108952" x="1120775" y="3151188"/>
          <p14:tracePt t="108963" x="1120775" y="3141663"/>
          <p14:tracePt t="109004" x="1139825" y="3133725"/>
          <p14:tracePt t="109017" x="1204913" y="3133725"/>
          <p14:tracePt t="109037" x="1323975" y="3133725"/>
          <p14:tracePt t="109054" x="1370013" y="3133725"/>
          <p14:tracePt t="109064" x="1379538" y="3124200"/>
          <p14:tracePt t="109080" x="1387475" y="3114675"/>
          <p14:tracePt t="109102" x="1397000" y="3114675"/>
          <p14:tracePt t="109121" x="1406525" y="3114675"/>
          <p14:tracePt t="109137" x="1416050" y="3114675"/>
          <p14:tracePt t="109154" x="1443038" y="3105150"/>
          <p14:tracePt t="109187" x="1452563" y="3105150"/>
          <p14:tracePt t="109233" x="1479550" y="3105150"/>
          <p14:tracePt t="109254" x="1562100" y="3095625"/>
          <p14:tracePt t="109265" x="1608138" y="3095625"/>
          <p14:tracePt t="109281" x="1728788" y="3095625"/>
          <p14:tracePt t="109321" x="1736725" y="3095625"/>
          <p14:tracePt t="109866" x="1673225" y="3133725"/>
          <p14:tracePt t="109887" x="1443038" y="3178175"/>
          <p14:tracePt t="109906" x="1406525" y="3178175"/>
          <p14:tracePt t="109922" x="1397000" y="3178175"/>
          <p14:tracePt t="109954" x="1360488" y="3178175"/>
          <p14:tracePt t="109967" x="1314450" y="3178175"/>
          <p14:tracePt t="109986" x="1222375" y="3178175"/>
          <p14:tracePt t="110004" x="1149350" y="3160713"/>
          <p14:tracePt t="110021" x="1093788" y="3124200"/>
          <p14:tracePt t="110323" x="1166813" y="3114675"/>
          <p14:tracePt t="110339" x="1195388" y="3114675"/>
          <p14:tracePt t="110355" x="1250950" y="3114675"/>
          <p14:tracePt t="110371" x="1258888" y="3114675"/>
          <p14:tracePt t="110388" x="1296988" y="3114675"/>
          <p14:tracePt t="110409" x="1360488" y="3133725"/>
          <p14:tracePt t="110424" x="1416050" y="3133725"/>
          <p14:tracePt t="110438" x="1443038" y="3133725"/>
          <p14:tracePt t="110462" x="1498600" y="3216275"/>
          <p14:tracePt t="110476" x="1544638" y="3233738"/>
          <p14:tracePt t="110491" x="1673225" y="3233738"/>
          <p14:tracePt t="110508" x="1792288" y="3233738"/>
          <p14:tracePt t="110524" x="1957388" y="3262313"/>
          <p14:tracePt t="110539" x="2022475" y="3270250"/>
          <p14:tracePt t="110554" x="2068513" y="3298825"/>
          <p14:tracePt t="110570" x="2197100" y="3335338"/>
          <p14:tracePt t="110587" x="2243138" y="3335338"/>
          <p14:tracePt t="110592" x="2298700" y="3344863"/>
          <p14:tracePt t="110608" x="2335213" y="3352800"/>
          <p14:tracePt t="110637" x="2371725" y="3352800"/>
          <p14:tracePt t="110653" x="2427288" y="3352800"/>
          <p14:tracePt t="110671" x="2720975" y="3371850"/>
          <p14:tracePt t="110687" x="2886075" y="3371850"/>
          <p14:tracePt t="110708" x="2914650" y="3371850"/>
          <p14:tracePt t="110724" x="2987675" y="3371850"/>
          <p14:tracePt t="110738" x="3189288" y="3362325"/>
          <p14:tracePt t="110755" x="3235325" y="3362325"/>
          <p14:tracePt t="110771" x="3254375" y="3335338"/>
          <p14:tracePt t="110787" x="3392488" y="3371850"/>
          <p14:tracePt t="110792" x="3429000" y="3371850"/>
          <p14:tracePt t="110808" x="3530600" y="3390900"/>
          <p14:tracePt t="110824" x="3668713" y="3381375"/>
          <p14:tracePt t="110838" x="3768725" y="3381375"/>
          <p14:tracePt t="110855" x="3870325" y="3381375"/>
          <p14:tracePt t="110871" x="3943350" y="3398838"/>
          <p14:tracePt t="110887" x="3952875" y="3398838"/>
          <p14:tracePt t="110924" x="3971925" y="3398838"/>
          <p14:tracePt t="110986" x="3989388" y="3398838"/>
          <p14:tracePt t="111008" x="3998913" y="3398838"/>
          <p14:tracePt t="111022" x="4054475" y="3436938"/>
          <p14:tracePt t="111054" x="4090988" y="3436938"/>
          <p14:tracePt t="111069" x="4100513" y="3436938"/>
          <p14:tracePt t="111124" x="4110038" y="3436938"/>
          <p14:tracePt t="111138" x="4192588" y="3436938"/>
          <p14:tracePt t="111154" x="4219575" y="3417888"/>
          <p14:tracePt t="111172" x="4275138" y="3381375"/>
          <p14:tracePt t="111188" x="4311650" y="3362325"/>
          <p14:tracePt t="111270" x="4311650" y="3335338"/>
          <p14:tracePt t="111287" x="4311650" y="3325813"/>
          <p14:tracePt t="111320" x="4321175" y="3170238"/>
          <p14:tracePt t="111339" x="4321175" y="3078163"/>
          <p14:tracePt t="111354" x="4321175" y="3059113"/>
          <p14:tracePt t="111371" x="4321175" y="3022600"/>
          <p14:tracePt t="111385" x="4321175" y="2967038"/>
          <p14:tracePt t="111408" x="4321175" y="2913063"/>
          <p14:tracePt t="111424" x="4321175" y="2820988"/>
          <p14:tracePt t="111441" x="4321175" y="2774950"/>
          <p14:tracePt t="111454" x="4321175" y="2755900"/>
          <p14:tracePt t="111472" x="4321175" y="2728913"/>
          <p14:tracePt t="111488" x="4311650" y="2663825"/>
          <p14:tracePt t="111508" x="4311650" y="2646363"/>
          <p14:tracePt t="111524" x="4311650" y="2617788"/>
          <p14:tracePt t="111541" x="4311650" y="2581275"/>
          <p14:tracePt t="111570" x="4302125" y="2563813"/>
          <p14:tracePt t="111585" x="4302125" y="2554288"/>
          <p14:tracePt t="111597" x="4302125" y="2535238"/>
          <p14:tracePt t="111641" x="4292600" y="2527300"/>
          <p14:tracePt t="111656" x="4292600" y="2517775"/>
          <p14:tracePt t="111671" x="4275138" y="2498725"/>
          <p14:tracePt t="111687" x="4265613" y="2498725"/>
          <p14:tracePt t="111758" x="4219575" y="2481263"/>
          <p14:tracePt t="111771" x="4183063" y="2481263"/>
          <p14:tracePt t="111788" x="4117975" y="2481263"/>
          <p14:tracePt t="111792" x="4025900" y="2481263"/>
          <p14:tracePt t="111808" x="3751263" y="2481263"/>
          <p14:tracePt t="111824" x="3732213" y="2481263"/>
          <p14:tracePt t="111841" x="3676650" y="2498725"/>
          <p14:tracePt t="111858" x="3630613" y="2489200"/>
          <p14:tracePt t="111871" x="3567113" y="2462213"/>
          <p14:tracePt t="111888" x="3336925" y="2471738"/>
          <p14:tracePt t="111908" x="3089275" y="2435225"/>
          <p14:tracePt t="111927" x="2720975" y="2406650"/>
          <p14:tracePt t="111941" x="2619375" y="2389188"/>
          <p14:tracePt t="111941" x="2500313" y="2389188"/>
          <p14:tracePt t="111958" x="2417763" y="2406650"/>
          <p14:tracePt t="112016" x="2381250" y="2406650"/>
          <p14:tracePt t="112025" x="2371725" y="2416175"/>
          <p14:tracePt t="112058" x="2344738" y="2425700"/>
          <p14:tracePt t="112088" x="2335213" y="2443163"/>
          <p14:tracePt t="112120" x="2335213" y="2452688"/>
          <p14:tracePt t="112142" x="2325688" y="2462213"/>
          <p14:tracePt t="112159" x="2308225" y="2471738"/>
          <p14:tracePt t="112215" x="2298700" y="2481263"/>
          <p14:tracePt t="112241" x="2298700" y="2498725"/>
          <p14:tracePt t="112275" x="2298700" y="2489200"/>
          <p14:tracePt t="112515" x="2279650" y="2573338"/>
          <p14:tracePt t="112537" x="2206625" y="2709863"/>
          <p14:tracePt t="112542" x="2187575" y="2755900"/>
          <p14:tracePt t="112558" x="2178050" y="2959100"/>
          <p14:tracePt t="112575" x="2170113" y="3022600"/>
          <p14:tracePt t="112591" x="2170113" y="3124200"/>
          <p14:tracePt t="112612" x="2132013" y="3216275"/>
          <p14:tracePt t="112626" x="2151063" y="3252788"/>
          <p14:tracePt t="112645" x="2151063" y="3308350"/>
          <p14:tracePt t="112659" x="2132013" y="3308350"/>
          <p14:tracePt t="112674" x="2105025" y="3325813"/>
          <p14:tracePt t="113166" x="2224088" y="3289300"/>
          <p14:tracePt t="113176" x="2289175" y="3270250"/>
          <p14:tracePt t="113194" x="2444750" y="3262313"/>
          <p14:tracePt t="113201" x="2601913" y="3262313"/>
          <p14:tracePt t="113213" x="3189288" y="3352800"/>
          <p14:tracePt t="113230" x="3630613" y="3519488"/>
          <p14:tracePt t="113246" x="3787775" y="3602038"/>
          <p14:tracePt t="113259" x="3879850" y="3573463"/>
          <p14:tracePt t="113275" x="4025900" y="3546475"/>
          <p14:tracePt t="113293" x="4071938" y="3500438"/>
          <p14:tracePt t="113294" x="4100513" y="3500438"/>
          <p14:tracePt t="113313" x="4110038" y="3509963"/>
          <p14:tracePt t="113330" x="4330700" y="3582988"/>
          <p14:tracePt t="113346" x="4486275" y="3592513"/>
          <p14:tracePt t="113363" x="4522788" y="3573463"/>
          <p14:tracePt t="113377" x="4605338" y="3582988"/>
          <p14:tracePt t="113392" x="4624388" y="3582988"/>
          <p14:tracePt t="113420" x="4633913" y="3582988"/>
          <p14:tracePt t="113431" x="4670425" y="3592513"/>
          <p14:tracePt t="113454" x="4687888" y="3592513"/>
          <p14:tracePt t="113469" x="4752975" y="3629025"/>
          <p14:tracePt t="113487" x="4762500" y="3629025"/>
          <p14:tracePt t="118406" x="4762500" y="3638550"/>
          <p14:tracePt t="118438" x="4578350" y="3638550"/>
          <p14:tracePt t="118470" x="4505325" y="3638550"/>
          <p14:tracePt t="118490" x="4394200" y="3619500"/>
          <p14:tracePt t="118510" x="4330700" y="3619500"/>
          <p14:tracePt t="118529" x="4229100" y="3611563"/>
          <p14:tracePt t="118547" x="4054475" y="3638550"/>
          <p14:tracePt t="118559" x="3925888" y="3611563"/>
          <p14:tracePt t="118579" x="3805238" y="3602038"/>
          <p14:tracePt t="118595" x="3686175" y="3546475"/>
          <p14:tracePt t="118609" x="3584575" y="3473450"/>
          <p14:tracePt t="118631" x="3455988" y="3381375"/>
          <p14:tracePt t="118649" x="3419475" y="3381375"/>
          <p14:tracePt t="118676" x="3346450" y="3381375"/>
          <p14:tracePt t="118678" x="3281363" y="3371850"/>
          <p14:tracePt t="118695" x="3198813" y="3352800"/>
          <p14:tracePt t="118709" x="3006725" y="3352800"/>
          <p14:tracePt t="118729" x="2803525" y="3352800"/>
          <p14:tracePt t="118748" x="2657475" y="3352800"/>
          <p14:tracePt t="118759" x="2628900" y="3352800"/>
          <p14:tracePt t="118779" x="2592388" y="3352800"/>
          <p14:tracePt t="118792" x="2519363" y="3325813"/>
          <p14:tracePt t="118810" x="2398713" y="3325813"/>
          <p14:tracePt t="118830" x="2308225" y="3325813"/>
          <p14:tracePt t="118849" x="2224088" y="3308350"/>
          <p14:tracePt t="118863" x="2141538" y="3308350"/>
          <p14:tracePt t="118876" x="2141538" y="3298825"/>
          <p14:tracePt t="118893" x="2132013" y="3371850"/>
          <p14:tracePt t="118894" x="2105025" y="3371850"/>
          <p14:tracePt t="118912" x="2087563" y="3398838"/>
          <p14:tracePt t="118933" x="2022475" y="3417888"/>
          <p14:tracePt t="118934" x="1995488" y="3436938"/>
          <p14:tracePt t="118950" x="1930400" y="3454400"/>
          <p14:tracePt t="118963" x="1920875" y="3454400"/>
          <p14:tracePt t="118980" x="1838325" y="3454400"/>
          <p14:tracePt t="118997" x="1811338" y="3427413"/>
          <p14:tracePt t="119014" x="1728788" y="3473450"/>
          <p14:tracePt t="119030" x="1692275" y="3490913"/>
          <p14:tracePt t="119046" x="1600200" y="3509963"/>
          <p14:tracePt t="119064" x="1600200" y="3602038"/>
          <p14:tracePt t="119080" x="1508125" y="3611563"/>
          <p14:tracePt t="119097" x="1471613" y="3611563"/>
          <p14:tracePt t="119113" x="1416050" y="3611563"/>
          <p14:tracePt t="119131" x="1379538" y="3611563"/>
          <p14:tracePt t="119147" x="1350963" y="3619500"/>
          <p14:tracePt t="119177" x="1333500" y="3638550"/>
          <p14:tracePt t="119192" x="1268413" y="3638550"/>
          <p14:tracePt t="119208" x="1204913" y="3638550"/>
          <p14:tracePt t="119214" x="1166813" y="3675063"/>
          <p14:tracePt t="119231" x="1120775" y="3675063"/>
          <p14:tracePt t="119247" x="1093788" y="3675063"/>
          <p14:tracePt t="119264" x="1076325" y="3684588"/>
          <p14:tracePt t="119281" x="1066800" y="3694113"/>
          <p14:tracePt t="119333" x="1057275" y="3694113"/>
          <p14:tracePt t="119354" x="1047750" y="3694113"/>
          <p14:tracePt t="119364" x="1038225" y="3694113"/>
          <p14:tracePt t="119395" x="984250" y="3675063"/>
          <p14:tracePt t="119409" x="938213" y="3656013"/>
          <p14:tracePt t="119421" x="928688" y="3648075"/>
          <p14:tracePt t="119433" x="909638" y="3629025"/>
          <p14:tracePt t="119453" x="901700" y="3629025"/>
          <p14:tracePt t="119472" x="892175" y="3619500"/>
          <p14:tracePt t="119504" x="882650" y="3619500"/>
          <p14:tracePt t="119515" x="855663" y="3592513"/>
          <p14:tracePt t="119530" x="754063" y="3592513"/>
          <p14:tracePt t="119547" x="661988" y="3602038"/>
          <p14:tracePt t="119563" x="615950" y="3611563"/>
          <p14:tracePt t="119580" x="606425" y="3611563"/>
          <p14:tracePt t="120099" x="596900" y="3611563"/>
          <p14:tracePt t="120121" x="542925" y="3638550"/>
          <p14:tracePt t="120269" x="496888" y="3638550"/>
          <p14:tracePt t="120383" x="487363" y="3638550"/>
          <p14:tracePt t="120404" x="450850" y="3592513"/>
          <p14:tracePt t="120416" x="422275" y="3582988"/>
          <p14:tracePt t="120482" x="395288" y="3582988"/>
          <p14:tracePt t="120521" x="385763" y="3573463"/>
          <p14:tracePt t="120582" x="376238" y="3536950"/>
          <p14:tracePt t="120603" x="368300" y="3527425"/>
          <p14:tracePt t="120614" x="349250" y="3519488"/>
          <p14:tracePt t="120667" x="349250" y="3509963"/>
          <p14:tracePt t="120687" x="349250" y="3500438"/>
          <p14:tracePt t="120720" x="349250" y="3490913"/>
          <p14:tracePt t="120742" x="349250" y="3481388"/>
          <p14:tracePt t="120758" x="349250" y="3473450"/>
          <p14:tracePt t="120771" x="349250" y="3427413"/>
          <p14:tracePt t="120788" x="358775" y="3408363"/>
          <p14:tracePt t="122861" x="368300" y="3398838"/>
          <p14:tracePt t="122862" x="395288" y="3398838"/>
          <p14:tracePt t="122926" x="422275" y="3398838"/>
          <p14:tracePt t="122951" x="450850" y="3381375"/>
          <p14:tracePt t="122979" x="460375" y="3371850"/>
          <p14:tracePt t="123004" x="477838" y="3362325"/>
          <p14:tracePt t="124816" x="477838" y="3344863"/>
          <p14:tracePt t="125373" x="468313" y="3344863"/>
          <p14:tracePt t="127766" x="468313" y="3371850"/>
          <p14:tracePt t="127788" x="468313" y="3390900"/>
          <p14:tracePt t="127820" x="496888" y="3390900"/>
          <p14:tracePt t="127862" x="504825" y="3398838"/>
          <p14:tracePt t="127888" x="504825" y="3408363"/>
          <p14:tracePt t="127920" x="523875" y="3444875"/>
          <p14:tracePt t="127942" x="523875" y="3463925"/>
          <p14:tracePt t="127979" x="523875" y="3473450"/>
          <p14:tracePt t="127992" x="523875" y="3500438"/>
          <p14:tracePt t="128049" x="533400" y="3519488"/>
          <p14:tracePt t="128079" x="533400" y="3527425"/>
          <p14:tracePt t="128094" x="542925" y="3556000"/>
          <p14:tracePt t="128109" x="542925" y="3565525"/>
          <p14:tracePt t="128124" x="550863" y="3582988"/>
          <p14:tracePt t="128142" x="550863" y="3592513"/>
          <p14:tracePt t="128161" x="550863" y="3602038"/>
          <p14:tracePt t="128179" x="550863" y="3638550"/>
          <p14:tracePt t="128196" x="569913" y="3694113"/>
          <p14:tracePt t="128197" x="569913" y="3711575"/>
          <p14:tracePt t="128209" x="569913" y="3730625"/>
          <p14:tracePt t="128224" x="569913" y="3757613"/>
          <p14:tracePt t="128242" x="579438" y="3784600"/>
          <p14:tracePt t="128416" x="579438" y="3813175"/>
          <p14:tracePt t="128426" x="579438" y="3822700"/>
          <p14:tracePt t="128442" x="579438" y="3840163"/>
          <p14:tracePt t="128632" x="579438" y="3859213"/>
          <p14:tracePt t="128666" x="569913" y="3876675"/>
          <p14:tracePt t="131603" x="642938" y="3978275"/>
          <p14:tracePt t="131620" x="717550" y="4060825"/>
          <p14:tracePt t="131635" x="790575" y="4143375"/>
          <p14:tracePt t="131655" x="901700" y="4235450"/>
          <p14:tracePt t="131671" x="938213" y="4300538"/>
          <p14:tracePt t="131688" x="955675" y="4337050"/>
          <p14:tracePt t="131704" x="1001713" y="4364038"/>
          <p14:tracePt t="132049" x="1020763" y="4364038"/>
          <p14:tracePt t="132059" x="1030288" y="4364038"/>
          <p14:tracePt t="132071" x="1066800" y="4364038"/>
          <p14:tracePt t="132088" x="1093788" y="4364038"/>
          <p14:tracePt t="132102" x="1268413" y="4354513"/>
          <p14:tracePt t="132120" x="1333500" y="4383088"/>
          <p14:tracePt t="132138" x="1416050" y="4383088"/>
          <p14:tracePt t="132154" x="1508125" y="4373563"/>
          <p14:tracePt t="132175" x="1608138" y="4373563"/>
          <p14:tracePt t="132187" x="1692275" y="4337050"/>
          <p14:tracePt t="132205" x="1736725" y="4346575"/>
          <p14:tracePt t="132205" x="1736725" y="4354513"/>
          <p14:tracePt t="132221" x="1765300" y="4373563"/>
          <p14:tracePt t="132237" x="1801813" y="4364038"/>
          <p14:tracePt t="132253" x="1893888" y="4337050"/>
          <p14:tracePt t="132275" x="1995488" y="4262438"/>
          <p14:tracePt t="132287" x="2058988" y="4262438"/>
          <p14:tracePt t="132304" x="2095500" y="4262438"/>
          <p14:tracePt t="132321" x="2216150" y="4271963"/>
          <p14:tracePt t="132337" x="2262188" y="4281488"/>
          <p14:tracePt t="132354" x="2279650" y="4281488"/>
          <p14:tracePt t="132358" x="2316163" y="4281488"/>
          <p14:tracePt t="132374" x="2344738" y="4262438"/>
          <p14:tracePt t="132391" x="2362200" y="4262438"/>
          <p14:tracePt t="132421" x="2436813" y="4271963"/>
          <p14:tracePt t="132436" x="2482850" y="4281488"/>
          <p14:tracePt t="132437" x="2582863" y="4281488"/>
          <p14:tracePt t="132454" x="2693988" y="4300538"/>
          <p14:tracePt t="132475" x="2720975" y="4327525"/>
          <p14:tracePt t="132487" x="2767013" y="4327525"/>
          <p14:tracePt t="132521" x="2776538" y="4337050"/>
          <p14:tracePt t="132557" x="2776538" y="4354513"/>
          <p14:tracePt t="132591" x="2767013" y="4354513"/>
          <p14:tracePt t="132653" x="2813050" y="4354513"/>
          <p14:tracePt t="132675" x="2822575" y="4354513"/>
          <p14:tracePt t="132689" x="2868613" y="4364038"/>
          <p14:tracePt t="132704" x="2914650" y="4364038"/>
          <p14:tracePt t="132720" x="2924175" y="4364038"/>
          <p14:tracePt t="132790" x="2960688" y="4373563"/>
          <p14:tracePt t="132805" x="2968625" y="4373563"/>
          <p14:tracePt t="132821" x="2978150" y="4373563"/>
          <p14:tracePt t="133698" x="2987675" y="4373563"/>
          <p14:tracePt t="133766" x="2997200" y="4373563"/>
          <p14:tracePt t="133787" x="3006725" y="4391025"/>
          <p14:tracePt t="133820" x="3143250" y="4400550"/>
          <p14:tracePt t="133822" x="3281363" y="4419600"/>
          <p14:tracePt t="133840" x="3355975" y="4437063"/>
          <p14:tracePt t="133982" x="3373438" y="4437063"/>
          <p14:tracePt t="134040" x="3382963" y="4437063"/>
          <p14:tracePt t="134054" x="3429000" y="4437063"/>
          <p14:tracePt t="134079" x="3465513" y="4437063"/>
          <p14:tracePt t="134093" x="3475038" y="4437063"/>
          <p14:tracePt t="134094" x="3521075" y="4437063"/>
          <p14:tracePt t="134109" x="3530600" y="4437063"/>
          <p14:tracePt t="134207" x="3548063" y="4429125"/>
          <p14:tracePt t="134256" x="3557588" y="4429125"/>
          <p14:tracePt t="134354" x="3567113" y="4429125"/>
          <p14:tracePt t="134456" x="3805238" y="4383088"/>
          <p14:tracePt t="134466" x="3897313" y="4291013"/>
          <p14:tracePt t="134488" x="4200525" y="3987800"/>
          <p14:tracePt t="134494" x="4292600" y="3876675"/>
          <p14:tracePt t="134511" x="4549775" y="3481388"/>
          <p14:tracePt t="134526" x="4862513" y="3252788"/>
          <p14:tracePt t="134542" x="5175250" y="2913063"/>
          <p14:tracePt t="134557" x="5553075" y="2471738"/>
          <p14:tracePt t="134578" x="5681663" y="2224088"/>
          <p14:tracePt t="134595" x="5846763" y="2057400"/>
          <p14:tracePt t="134612" x="5911850" y="1920875"/>
          <p14:tracePt t="134625" x="5919788" y="1892300"/>
          <p14:tracePt t="134815" x="5873750" y="1901825"/>
          <p14:tracePt t="134825" x="5827713" y="1966913"/>
          <p14:tracePt t="134842" x="5781675" y="2039938"/>
          <p14:tracePt t="134857" x="5727700" y="2057400"/>
          <p14:tracePt t="134879" x="5662613" y="2141538"/>
          <p14:tracePt t="134896" x="5635625" y="2141538"/>
          <p14:tracePt t="134913" x="5607050" y="2149475"/>
          <p14:tracePt t="134926" x="5589588" y="2168525"/>
          <p14:tracePt t="134942" x="5561013" y="2195513"/>
          <p14:tracePt t="134957" x="5524500" y="2224088"/>
          <p14:tracePt t="134979" x="5516563" y="2241550"/>
          <p14:tracePt t="134996" x="5478463" y="2278063"/>
          <p14:tracePt t="135013" x="5405438" y="2314575"/>
          <p14:tracePt t="135026" x="5386388" y="2333625"/>
          <p14:tracePt t="135042" x="5359400" y="2352675"/>
          <p14:tracePt t="135057" x="5286375" y="2389188"/>
          <p14:tracePt t="135087" x="5165725" y="2462213"/>
          <p14:tracePt t="135098" x="5138738" y="2471738"/>
          <p14:tracePt t="135113" x="5121275" y="2471738"/>
          <p14:tracePt t="135130" x="5111750" y="2471738"/>
          <p14:tracePt t="135147" x="5092700" y="2481263"/>
          <p14:tracePt t="135163" x="5075238" y="2481263"/>
          <p14:tracePt t="135213" x="5065713" y="2481263"/>
          <p14:tracePt t="135241" x="5037138" y="2481263"/>
          <p14:tracePt t="135259" x="5037138" y="2471738"/>
          <p14:tracePt t="135332" x="5037138" y="2435225"/>
          <p14:tracePt t="135342" x="5037138" y="2416175"/>
          <p14:tracePt t="135358" x="5037138" y="2398713"/>
          <p14:tracePt t="135388" x="5037138" y="2360613"/>
          <p14:tracePt t="135421" x="5037138" y="2352675"/>
          <p14:tracePt t="135453" x="5029200" y="2324100"/>
          <p14:tracePt t="135488" x="5019675" y="2314575"/>
          <p14:tracePt t="135520" x="5010150" y="2278063"/>
          <p14:tracePt t="135532" x="5010150" y="2270125"/>
          <p14:tracePt t="135546" x="5000625" y="2241550"/>
          <p14:tracePt t="135615" x="5000625" y="2232025"/>
          <p14:tracePt t="135666" x="5000625" y="2195513"/>
          <p14:tracePt t="135688" x="5000625" y="2178050"/>
          <p14:tracePt t="135849" x="5000625" y="2141538"/>
          <p14:tracePt t="135858" x="5010150" y="2112963"/>
          <p14:tracePt t="135880" x="5037138" y="2085975"/>
          <p14:tracePt t="135904" x="5046663" y="2049463"/>
          <p14:tracePt t="135937" x="5075238" y="2011363"/>
          <p14:tracePt t="136032" x="5083175" y="2003425"/>
          <p14:tracePt t="136148" x="5083175" y="1993900"/>
          <p14:tracePt t="136216" x="5129213" y="1993900"/>
          <p14:tracePt t="136237" x="5157788" y="2003425"/>
          <p14:tracePt t="136287" x="5165725" y="2003425"/>
          <p14:tracePt t="136320" x="5194300" y="2011363"/>
          <p14:tracePt t="136336" x="5203825" y="2020888"/>
          <p14:tracePt t="136354" x="5211763" y="2057400"/>
          <p14:tracePt t="136368" x="5221288" y="2057400"/>
          <p14:tracePt t="136389" x="5230813" y="2085975"/>
          <p14:tracePt t="136420" x="5230813" y="2112963"/>
          <p14:tracePt t="136466" x="5230813" y="2122488"/>
          <p14:tracePt t="136488" x="5230813" y="2141538"/>
          <p14:tracePt t="136502" x="5230813" y="2159000"/>
          <p14:tracePt t="136520" x="5230813" y="2178050"/>
          <p14:tracePt t="136537" x="5184775" y="2214563"/>
          <p14:tracePt t="136554" x="5157788" y="2232025"/>
          <p14:tracePt t="136564" x="5138738" y="2260600"/>
          <p14:tracePt t="136589" x="5092700" y="2287588"/>
          <p14:tracePt t="136633" x="5075238" y="2287588"/>
          <p14:tracePt t="136686" x="5046663" y="2287588"/>
          <p14:tracePt t="136704" x="5029200" y="2287588"/>
          <p14:tracePt t="136718" x="4983163" y="2287588"/>
          <p14:tracePt t="136737" x="4964113" y="2287588"/>
          <p14:tracePt t="136770" x="4954588" y="2287588"/>
          <p14:tracePt t="136849" x="4946650" y="2287588"/>
          <p14:tracePt t="137137" x="4946650" y="2278063"/>
          <p14:tracePt t="137154" x="4946650" y="2270125"/>
          <p14:tracePt t="137165" x="4946650" y="2251075"/>
          <p14:tracePt t="137188" x="4946650" y="2185988"/>
          <p14:tracePt t="137204" x="4946650" y="2168525"/>
          <p14:tracePt t="137221" x="4946650" y="2141538"/>
          <p14:tracePt t="137290" x="4946650" y="2132013"/>
          <p14:tracePt t="137337" x="4937125" y="2103438"/>
          <p14:tracePt t="137350" x="4927600" y="2076450"/>
          <p14:tracePt t="137456" x="4927600" y="2066925"/>
          <p14:tracePt t="137553" x="4927600" y="2057400"/>
          <p14:tracePt t="137591" x="4964113" y="2049463"/>
          <p14:tracePt t="137605" x="4964113" y="2039938"/>
          <p14:tracePt t="137650" x="4964113" y="2030413"/>
          <p14:tracePt t="137670" x="5000625" y="2030413"/>
          <p14:tracePt t="137704" x="5010150" y="2030413"/>
          <p14:tracePt t="137721" x="5037138" y="2030413"/>
          <p14:tracePt t="137853" x="5046663" y="2030413"/>
          <p14:tracePt t="138036" x="5046663" y="2020888"/>
          <p14:tracePt t="138053" x="5046663" y="2030413"/>
          <p14:tracePt t="138198" x="5046663" y="2039938"/>
          <p14:tracePt t="138224" x="5037138" y="2076450"/>
          <p14:tracePt t="138240" x="5010150" y="2085975"/>
          <p14:tracePt t="138254" x="4983163" y="2103438"/>
          <p14:tracePt t="138307" x="4946650" y="2112963"/>
          <p14:tracePt t="138398" x="4937125" y="2122488"/>
          <p14:tracePt t="138424" x="4937125" y="2132013"/>
          <p14:tracePt t="138439" x="4937125" y="2159000"/>
          <p14:tracePt t="138453" x="4937125" y="2168525"/>
          <p14:tracePt t="138470" x="4937125" y="2185988"/>
          <p14:tracePt t="138491" x="4918075" y="2214563"/>
          <p14:tracePt t="138508" x="4908550" y="2214563"/>
          <p14:tracePt t="138553" x="4891088" y="2214563"/>
          <p14:tracePt t="138576" x="4862513" y="2214563"/>
          <p14:tracePt t="138604" x="4845050" y="2214563"/>
          <p14:tracePt t="138610" x="4826000" y="2224088"/>
          <p14:tracePt t="138723" x="4816475" y="2224088"/>
          <p14:tracePt t="146432" x="4799013" y="2224088"/>
          <p14:tracePt t="146459" x="4679950" y="2270125"/>
          <p14:tracePt t="146473" x="4578350" y="2270125"/>
          <p14:tracePt t="146489" x="4568825" y="2270125"/>
          <p14:tracePt t="146500" x="4459288" y="2270125"/>
          <p14:tracePt t="146515" x="4394200" y="2278063"/>
          <p14:tracePt t="146530" x="4219575" y="2278063"/>
          <p14:tracePt t="146546" x="3392488" y="2278063"/>
          <p14:tracePt t="146563" x="3089275" y="2270125"/>
          <p14:tracePt t="146576" x="2417763" y="2306638"/>
          <p14:tracePt t="146591" x="2003425" y="2306638"/>
          <p14:tracePt t="146620" x="1544638" y="2324100"/>
          <p14:tracePt t="146630" x="1535113" y="2324100"/>
          <p14:tracePt t="146645" x="1425575" y="2324100"/>
          <p14:tracePt t="146662" x="1314450" y="2324100"/>
          <p14:tracePt t="146680" x="1212850" y="2343150"/>
          <p14:tracePt t="146692" x="1195388" y="2343150"/>
          <p14:tracePt t="146698" x="1103313" y="2343150"/>
          <p14:tracePt t="146720" x="1047750" y="2314575"/>
          <p14:tracePt t="146731" x="1047750" y="2287588"/>
          <p14:tracePt t="146747" x="1020763" y="2270125"/>
          <p14:tracePt t="146764" x="928688" y="2241550"/>
          <p14:tracePt t="146779" x="882650" y="2232025"/>
          <p14:tracePt t="146796" x="863600" y="2232025"/>
          <p14:tracePt t="146797" x="863600" y="2241550"/>
          <p14:tracePt t="146814" x="846138" y="2251075"/>
          <p14:tracePt t="147148" x="836613" y="2251075"/>
          <p14:tracePt t="147199" x="892175" y="2260600"/>
          <p14:tracePt t="147220" x="946150" y="2232025"/>
          <p14:tracePt t="147232" x="1057275" y="2214563"/>
          <p14:tracePt t="147246" x="1120775" y="2195513"/>
          <p14:tracePt t="147263" x="1204913" y="2195513"/>
          <p14:tracePt t="147281" x="1268413" y="2224088"/>
          <p14:tracePt t="147296" x="1425575" y="2224088"/>
          <p14:tracePt t="147318" x="1646238" y="2314575"/>
          <p14:tracePt t="147334" x="1811338" y="2352675"/>
          <p14:tracePt t="147346" x="1838325" y="2389188"/>
          <p14:tracePt t="147363" x="2012950" y="2443163"/>
          <p14:tracePt t="147381" x="2270125" y="2443163"/>
          <p14:tracePt t="147397" x="2371725" y="2443163"/>
          <p14:tracePt t="147419" x="2417763" y="2443163"/>
          <p14:tracePt t="147431" x="2436813" y="2435225"/>
          <p14:tracePt t="147456" x="2619375" y="2443163"/>
          <p14:tracePt t="147476" x="2757488" y="2471738"/>
          <p14:tracePt t="147488" x="2832100" y="2462213"/>
          <p14:tracePt t="147504" x="3060700" y="2517775"/>
          <p14:tracePt t="147516" x="3162300" y="2508250"/>
          <p14:tracePt t="147517" x="3281363" y="2517775"/>
          <p14:tracePt t="147534" x="3448050" y="2544763"/>
          <p14:tracePt t="147549" x="3594100" y="2573338"/>
          <p14:tracePt t="147562" x="3640138" y="2573338"/>
          <p14:tracePt t="147579" x="3649663" y="2573338"/>
          <p14:tracePt t="147598" x="3668713" y="2573338"/>
          <p14:tracePt t="147619" x="3714750" y="2573338"/>
          <p14:tracePt t="147637" x="3833813" y="2481263"/>
          <p14:tracePt t="147647" x="3851275" y="2481263"/>
          <p14:tracePt t="147664" x="4008438" y="2462213"/>
          <p14:tracePt t="147680" x="4200525" y="2452688"/>
          <p14:tracePt t="147696" x="4219575" y="2452688"/>
          <p14:tracePt t="147702" x="4229100" y="2452688"/>
          <p14:tracePt t="147719" x="4302125" y="2452688"/>
          <p14:tracePt t="147737" x="4375150" y="2452688"/>
          <p14:tracePt t="147746" x="4394200" y="2452688"/>
          <p14:tracePt t="147764" x="4413250" y="2452688"/>
          <p14:tracePt t="147780" x="4532313" y="2452688"/>
          <p14:tracePt t="147781" x="4614863" y="2452688"/>
          <p14:tracePt t="147797" x="4799013" y="2462213"/>
          <p14:tracePt t="147818" x="4881563" y="2462213"/>
          <p14:tracePt t="147834" x="4900613" y="2462213"/>
          <p14:tracePt t="147847" x="4927600" y="2462213"/>
          <p14:tracePt t="147864" x="4991100" y="2462213"/>
          <p14:tracePt t="147880" x="5083175" y="2462213"/>
          <p14:tracePt t="147897" x="5092700" y="2462213"/>
          <p14:tracePt t="147919" x="5148263" y="2452688"/>
          <p14:tracePt t="147937" x="5184775" y="2452688"/>
          <p14:tracePt t="147947" x="5203825" y="2452688"/>
          <p14:tracePt t="147964" x="5257800" y="2452688"/>
          <p14:tracePt t="147981" x="5368925" y="2481263"/>
          <p14:tracePt t="147997" x="5405438" y="2481263"/>
          <p14:tracePt t="148019" x="5451475" y="2489200"/>
          <p14:tracePt t="148132" x="5451475" y="2508250"/>
          <p14:tracePt t="148133" x="5461000" y="2508250"/>
          <p14:tracePt t="148154" x="5470525" y="2498725"/>
          <p14:tracePt t="148165" x="5487988" y="2498725"/>
          <p14:tracePt t="148224" x="5497513" y="2498725"/>
          <p14:tracePt t="149848" x="5507038" y="2535238"/>
          <p14:tracePt t="149858" x="5487988" y="2600325"/>
          <p14:tracePt t="149875" x="5461000" y="2765425"/>
          <p14:tracePt t="149888" x="5461000" y="2784475"/>
          <p14:tracePt t="149904" x="5368925" y="2976563"/>
          <p14:tracePt t="149925" x="5386388" y="3124200"/>
          <p14:tracePt t="149943" x="5386388" y="3178175"/>
          <p14:tracePt t="149957" x="5386388" y="3298825"/>
          <p14:tracePt t="149975" x="5359400" y="3463925"/>
          <p14:tracePt t="149987" x="5349875" y="3602038"/>
          <p14:tracePt t="150004" x="5349875" y="3665538"/>
          <p14:tracePt t="150010" x="5349875" y="3702050"/>
          <p14:tracePt t="150025" x="5349875" y="3767138"/>
          <p14:tracePt t="150040" x="5359400" y="3803650"/>
          <p14:tracePt t="150058" x="5359400" y="3840163"/>
          <p14:tracePt t="150075" x="5359400" y="3886200"/>
          <p14:tracePt t="150091" x="5359400" y="3905250"/>
          <p14:tracePt t="150104" x="5359400" y="3922713"/>
          <p14:tracePt t="150129" x="5359400" y="3951288"/>
          <p14:tracePt t="150158" x="5359400" y="3987800"/>
          <p14:tracePt t="150190" x="5341938" y="4051300"/>
          <p14:tracePt t="150205" x="5295900" y="4106863"/>
          <p14:tracePt t="150228" x="5276850" y="4133850"/>
          <p14:tracePt t="150257" x="5157788" y="4171950"/>
          <p14:tracePt t="150275" x="5010150" y="4262438"/>
          <p14:tracePt t="150292" x="4900613" y="4300538"/>
          <p14:tracePt t="150307" x="4762500" y="4400550"/>
          <p14:tracePt t="150312" x="4697413" y="4400550"/>
          <p14:tracePt t="150328" x="4578350" y="4429125"/>
          <p14:tracePt t="150343" x="4568825" y="4429125"/>
          <p14:tracePt t="150359" x="4375150" y="4429125"/>
          <p14:tracePt t="150375" x="4071938" y="4502150"/>
          <p14:tracePt t="150391" x="3768725" y="4565650"/>
          <p14:tracePt t="150405" x="3494088" y="4529138"/>
          <p14:tracePt t="150429" x="3116263" y="4557713"/>
          <p14:tracePt t="150442" x="3089275" y="4548188"/>
          <p14:tracePt t="150461" x="2905125" y="4538663"/>
          <p14:tracePt t="150476" x="2840038" y="4538663"/>
          <p14:tracePt t="150478" x="2822575" y="4538663"/>
          <p14:tracePt t="150489" x="2747963" y="4519613"/>
          <p14:tracePt t="150504" x="2703513" y="4511675"/>
          <p14:tracePt t="150514" x="2693988" y="4511675"/>
          <p14:tracePt t="150531" x="2398713" y="4391025"/>
          <p14:tracePt t="150546" x="2160588" y="4327525"/>
          <p14:tracePt t="150562" x="1884363" y="4254500"/>
          <p14:tracePt t="150579" x="1692275" y="4162425"/>
          <p14:tracePt t="150596" x="1498600" y="4116388"/>
          <p14:tracePt t="150630" x="1489075" y="4116388"/>
          <p14:tracePt t="150765" x="1471613" y="4116388"/>
          <p14:tracePt t="150790" x="1443038" y="4125913"/>
          <p14:tracePt t="150828" x="1443038" y="4133850"/>
          <p14:tracePt t="150854" x="1443038" y="4171950"/>
          <p14:tracePt t="150887" x="1443038" y="4179888"/>
          <p14:tracePt t="150949" x="1489075" y="4189413"/>
          <p14:tracePt t="150999" x="1728788" y="4189413"/>
          <p14:tracePt t="151009" x="1893888" y="4271963"/>
          <p14:tracePt t="151021" x="2132013" y="4291013"/>
          <p14:tracePt t="151032" x="2197100" y="4291013"/>
          <p14:tracePt t="151043" x="2262188" y="4318000"/>
          <p14:tracePt t="151058" x="2325688" y="4327525"/>
          <p14:tracePt t="151078" x="2463800" y="4337050"/>
          <p14:tracePt t="151092" x="2555875" y="4391025"/>
          <p14:tracePt t="151107" x="2747963" y="4391025"/>
          <p14:tracePt t="151128" x="3043238" y="4391025"/>
          <p14:tracePt t="151146" x="3263900" y="4391025"/>
          <p14:tracePt t="151162" x="3373438" y="4373563"/>
          <p14:tracePt t="151176" x="3438525" y="4391025"/>
          <p14:tracePt t="151192" x="3548063" y="4391025"/>
          <p14:tracePt t="151207" x="3603625" y="4391025"/>
          <p14:tracePt t="151213" x="3640138" y="4391025"/>
          <p14:tracePt t="151228" x="3659188" y="4391025"/>
          <p14:tracePt t="151246" x="3768725" y="4373563"/>
          <p14:tracePt t="151263" x="3851275" y="4373563"/>
          <p14:tracePt t="151276" x="3870325" y="4373563"/>
          <p14:tracePt t="151549" x="3943350" y="4346575"/>
          <p14:tracePt t="151570" x="4071938" y="4133850"/>
          <p14:tracePt t="151575" x="4100513" y="4060825"/>
          <p14:tracePt t="151603" x="4100513" y="4014788"/>
          <p14:tracePt t="151766" x="4100513" y="3987800"/>
          <p14:tracePt t="151787" x="4100513" y="3922713"/>
          <p14:tracePt t="151792" x="4100513" y="3914775"/>
          <p14:tracePt t="151820" x="4100513" y="3840163"/>
          <p14:tracePt t="151831" x="4100513" y="3830638"/>
          <p14:tracePt t="151847" x="4117975" y="3767138"/>
          <p14:tracePt t="151863" x="4146550" y="3702050"/>
          <p14:tracePt t="151880" x="4164013" y="3648075"/>
          <p14:tracePt t="151896" x="4192588" y="3611563"/>
          <p14:tracePt t="151913" x="4192588" y="3602038"/>
          <p14:tracePt t="151931" x="4183063" y="3556000"/>
          <p14:tracePt t="151947" x="4183063" y="3509963"/>
          <p14:tracePt t="151964" x="4200525" y="3436938"/>
          <p14:tracePt t="151965" x="4200525" y="3417888"/>
          <p14:tracePt t="151980" x="4210050" y="3398838"/>
          <p14:tracePt t="151981" x="4238625" y="3335338"/>
          <p14:tracePt t="152008" x="4275138" y="3279775"/>
          <p14:tracePt t="152032" x="4302125" y="3206750"/>
          <p14:tracePt t="152046" x="4338638" y="3160713"/>
          <p14:tracePt t="152063" x="4375150" y="3114675"/>
          <p14:tracePt t="152080" x="4394200" y="3068638"/>
          <p14:tracePt t="152096" x="4513263" y="2894013"/>
          <p14:tracePt t="152108" x="4624388" y="2784475"/>
          <p14:tracePt t="152138" x="4937125" y="2306638"/>
          <p14:tracePt t="152151" x="5019675" y="2214563"/>
          <p14:tracePt t="152163" x="5029200" y="2149475"/>
          <p14:tracePt t="152474" x="5019675" y="2149475"/>
          <p14:tracePt t="152488" x="5010150" y="2251075"/>
          <p14:tracePt t="152504" x="4937125" y="2379663"/>
          <p14:tracePt t="152521" x="4881563" y="2535238"/>
          <p14:tracePt t="152531" x="4854575" y="2554288"/>
          <p14:tracePt t="152551" x="4752975" y="2617788"/>
          <p14:tracePt t="152563" x="4752975" y="2636838"/>
          <p14:tracePt t="152681" x="4743450" y="2636838"/>
          <p14:tracePt t="152704" x="4733925" y="2617788"/>
          <p14:tracePt t="152736" x="4733925" y="2609850"/>
          <p14:tracePt t="152747" x="4733925" y="2563813"/>
          <p14:tracePt t="152764" x="4770438" y="2544763"/>
          <p14:tracePt t="152782" x="4789488" y="2425700"/>
          <p14:tracePt t="152796" x="4789488" y="2370138"/>
          <p14:tracePt t="152813" x="4872038" y="2270125"/>
          <p14:tracePt t="152836" x="4927600" y="2195513"/>
          <p14:tracePt t="152851" x="4964113" y="2132013"/>
          <p14:tracePt t="152867" x="4983163" y="2095500"/>
          <p14:tracePt t="152880" x="5000625" y="2076450"/>
          <p14:tracePt t="152896" x="5000625" y="2066925"/>
          <p14:tracePt t="152937" x="5046663" y="2030413"/>
          <p14:tracePt t="152950" x="5129213" y="2003425"/>
          <p14:tracePt t="152969" x="5165725" y="1966913"/>
          <p14:tracePt t="152980" x="5184775" y="1938338"/>
          <p14:tracePt t="152996" x="5257800" y="1901825"/>
          <p14:tracePt t="153037" x="5276850" y="1882775"/>
          <p14:tracePt t="153071" x="5313363" y="1928813"/>
          <p14:tracePt t="153082" x="5313363" y="1947863"/>
          <p14:tracePt t="153096" x="5313363" y="2049463"/>
          <p14:tracePt t="153114" x="5313363" y="2168525"/>
          <p14:tracePt t="153120" x="5313363" y="2232025"/>
          <p14:tracePt t="153136" x="5313363" y="2333625"/>
          <p14:tracePt t="153154" x="5286375" y="2389188"/>
          <p14:tracePt t="153164" x="5286375" y="2406650"/>
          <p14:tracePt t="153181" x="5230813" y="2471738"/>
          <p14:tracePt t="153196" x="5230813" y="2481263"/>
          <p14:tracePt t="153237" x="5129213" y="2489200"/>
          <p14:tracePt t="153252" x="5075238" y="2489200"/>
          <p14:tracePt t="153271" x="4946650" y="2489200"/>
          <p14:tracePt t="153281" x="4900613" y="2471738"/>
          <p14:tracePt t="153297" x="4862513" y="2435225"/>
          <p14:tracePt t="153313" x="4816475" y="2379663"/>
          <p14:tracePt t="153335" x="4733925" y="2287588"/>
          <p14:tracePt t="153350" x="4725988" y="2224088"/>
          <p14:tracePt t="153367" x="4706938" y="2168525"/>
          <p14:tracePt t="153385" x="4697413" y="2168525"/>
          <p14:tracePt t="153398" x="4687888" y="2132013"/>
          <p14:tracePt t="153413" x="4679950" y="2112963"/>
          <p14:tracePt t="153434" x="4679950" y="2103438"/>
          <p14:tracePt t="153459" x="4679950" y="2057400"/>
          <p14:tracePt t="153474" x="4679950" y="2039938"/>
          <p14:tracePt t="153491" x="4733925" y="2039938"/>
          <p14:tracePt t="153508" x="4808538" y="2020888"/>
          <p14:tracePt t="153520" x="4862513" y="2030413"/>
          <p14:tracePt t="153537" x="4946650" y="2039938"/>
          <p14:tracePt t="153553" x="4983163" y="2057400"/>
          <p14:tracePt t="153604" x="4983163" y="2076450"/>
          <p14:tracePt t="153616" x="5000625" y="2095500"/>
          <p14:tracePt t="153637" x="5000625" y="2103438"/>
          <p14:tracePt t="153653" x="4991100" y="2141538"/>
          <p14:tracePt t="153670" x="4954588" y="2224088"/>
          <p14:tracePt t="153687" x="4881563" y="2297113"/>
          <p14:tracePt t="153697" x="4872038" y="2333625"/>
          <p14:tracePt t="153713" x="4816475" y="2406650"/>
          <p14:tracePt t="153738" x="4743450" y="2481263"/>
          <p14:tracePt t="153753" x="4679950" y="2489200"/>
          <p14:tracePt t="153770" x="4624388" y="2489200"/>
          <p14:tracePt t="153781" x="4505325" y="2435225"/>
          <p14:tracePt t="153797" x="4430713" y="2324100"/>
          <p14:tracePt t="153813" x="4367213" y="2214563"/>
          <p14:tracePt t="153838" x="4357688" y="2132013"/>
          <p14:tracePt t="153853" x="4357688" y="2112963"/>
          <p14:tracePt t="153870" x="4357688" y="2103438"/>
          <p14:tracePt t="153887" x="4375150" y="2085975"/>
          <p14:tracePt t="153897" x="4394200" y="2057400"/>
          <p14:tracePt t="153913" x="4440238" y="2039938"/>
          <p14:tracePt t="153918" x="4449763" y="2030413"/>
          <p14:tracePt t="153938" x="4467225" y="2039938"/>
          <p14:tracePt t="153954" x="4486275" y="2030413"/>
          <p14:tracePt t="153969" x="4541838" y="2030413"/>
          <p14:tracePt t="153987" x="4559300" y="2030413"/>
          <p14:tracePt t="154021" x="4605338" y="2030413"/>
          <p14:tracePt t="154054" x="4679950" y="2149475"/>
          <p14:tracePt t="154069" x="4725988" y="2185988"/>
          <p14:tracePt t="154087" x="4725988" y="2224088"/>
          <p14:tracePt t="154097" x="4725988" y="2241550"/>
          <p14:tracePt t="154114" x="4725988" y="2324100"/>
          <p14:tracePt t="154120" x="4706938" y="2352675"/>
          <p14:tracePt t="154135" x="4679950" y="2406650"/>
          <p14:tracePt t="154154" x="4633913" y="2489200"/>
          <p14:tracePt t="154171" x="4595813" y="2544763"/>
          <p14:tracePt t="154187" x="4549775" y="2554288"/>
          <p14:tracePt t="154198" x="4513263" y="2554288"/>
          <p14:tracePt t="154213" x="4505325" y="2554288"/>
          <p14:tracePt t="154236" x="4459288" y="2554288"/>
          <p14:tracePt t="154254" x="4413250" y="2527300"/>
          <p14:tracePt t="154270" x="4348163" y="2435225"/>
          <p14:tracePt t="154287" x="4348163" y="2425700"/>
          <p14:tracePt t="154298" x="4348163" y="2398713"/>
          <p14:tracePt t="154313" x="4348163" y="2314575"/>
          <p14:tracePt t="154339" x="4357688" y="2232025"/>
          <p14:tracePt t="154354" x="4384675" y="2205038"/>
          <p14:tracePt t="154371" x="4449763" y="2195513"/>
          <p14:tracePt t="154387" x="4459288" y="2159000"/>
          <p14:tracePt t="154405" x="4467225" y="2149475"/>
          <p14:tracePt t="154406" x="4476750" y="2149475"/>
          <p14:tracePt t="154419" x="4522788" y="2149475"/>
          <p14:tracePt t="154437" x="4541838" y="2149475"/>
          <p14:tracePt t="154453" x="4559300" y="2149475"/>
          <p14:tracePt t="154470" x="4624388" y="2195513"/>
          <p14:tracePt t="154488" x="4660900" y="2260600"/>
          <p14:tracePt t="154499" x="4670425" y="2270125"/>
          <p14:tracePt t="154517" x="4687888" y="2297113"/>
          <p14:tracePt t="154539" x="4697413" y="2314575"/>
          <p14:tracePt t="154554" x="4697413" y="2324100"/>
          <p14:tracePt t="154570" x="4697413" y="2360613"/>
          <p14:tracePt t="154586" x="4697413" y="2398713"/>
          <p14:tracePt t="154604" x="4697413" y="2416175"/>
          <p14:tracePt t="154605" x="4697413" y="2425700"/>
          <p14:tracePt t="154617" x="4687888" y="2425700"/>
          <p14:tracePt t="154638" x="4660900" y="2425700"/>
          <p14:tracePt t="154654" x="4660900" y="2435225"/>
          <p14:tracePt t="154670" x="4651375" y="2443163"/>
          <p14:tracePt t="154687" x="4595813" y="2435225"/>
          <p14:tracePt t="154703" x="4568825" y="2389188"/>
          <p14:tracePt t="154720" x="4559300" y="2333625"/>
          <p14:tracePt t="154737" x="4578350" y="2185988"/>
          <p14:tracePt t="154754" x="4733925" y="2122488"/>
          <p14:tracePt t="154770" x="4854575" y="2030413"/>
          <p14:tracePt t="154787" x="4900613" y="2011363"/>
          <p14:tracePt t="154803" x="4954588" y="1993900"/>
          <p14:tracePt t="154820" x="4973638" y="1993900"/>
          <p14:tracePt t="154853" x="5029200" y="1993900"/>
          <p14:tracePt t="154870" x="5029200" y="2049463"/>
          <p14:tracePt t="154887" x="5056188" y="2095500"/>
          <p14:tracePt t="154902" x="5065713" y="2112963"/>
          <p14:tracePt t="154920" x="5065713" y="2122488"/>
          <p14:tracePt t="154937" x="5075238" y="2159000"/>
          <p14:tracePt t="154953" x="5075238" y="2168525"/>
          <p14:tracePt t="154970" x="5046663" y="2214563"/>
          <p14:tracePt t="154987" x="4983163" y="2278063"/>
          <p14:tracePt t="155002" x="4891088" y="2297113"/>
          <p14:tracePt t="155020" x="4808538" y="2343150"/>
          <p14:tracePt t="155053" x="4716463" y="2324100"/>
          <p14:tracePt t="155068" x="4697413" y="2324100"/>
          <p14:tracePt t="155087" x="4687888" y="2314575"/>
          <p14:tracePt t="155103" x="4670425" y="2287588"/>
          <p14:tracePt t="155120" x="4670425" y="2278063"/>
          <p14:tracePt t="155142" x="4670425" y="2251075"/>
          <p14:tracePt t="155154" x="4679950" y="2214563"/>
          <p14:tracePt t="155170" x="4770438" y="2132013"/>
          <p14:tracePt t="155188" x="4845050" y="2132013"/>
          <p14:tracePt t="155203" x="4908550" y="2141538"/>
          <p14:tracePt t="155220" x="4918075" y="2141538"/>
          <p14:tracePt t="155241" x="4927600" y="2149475"/>
          <p14:tracePt t="155253" x="4946650" y="2185988"/>
          <p14:tracePt t="155271" x="4954588" y="2251075"/>
          <p14:tracePt t="155288" x="4973638" y="2287588"/>
          <p14:tracePt t="155304" x="4991100" y="2314575"/>
          <p14:tracePt t="155320" x="4991100" y="2343150"/>
          <p14:tracePt t="155341" x="4983163" y="2379663"/>
          <p14:tracePt t="155370" x="4946650" y="2389188"/>
          <p14:tracePt t="155404" x="4937125" y="2398713"/>
          <p14:tracePt t="155441" x="4937125" y="2416175"/>
          <p14:tracePt t="155487" x="4937125" y="2425700"/>
          <p14:tracePt t="155503" x="4937125" y="2452688"/>
          <p14:tracePt t="155886" x="4937125" y="2481263"/>
          <p14:tracePt t="155904" x="4946650" y="2527300"/>
          <p14:tracePt t="155941" x="4946650" y="2765425"/>
          <p14:tracePt t="155956" x="4927600" y="2830513"/>
          <p14:tracePt t="155970" x="4900613" y="2921000"/>
          <p14:tracePt t="155987" x="4881563" y="2940050"/>
          <p14:tracePt t="156004" x="4854575" y="2995613"/>
          <p14:tracePt t="156021" x="4845050" y="3078163"/>
          <p14:tracePt t="156042" x="4826000" y="3178175"/>
          <p14:tracePt t="156056" x="4826000" y="3243263"/>
          <p14:tracePt t="156071" x="4826000" y="3316288"/>
          <p14:tracePt t="156088" x="4799013" y="3352800"/>
          <p14:tracePt t="158416" x="4835525" y="3308350"/>
          <p14:tracePt t="158428" x="4845050" y="3270250"/>
          <p14:tracePt t="158463" x="4845050" y="3252788"/>
          <p14:tracePt t="158666" x="4862513" y="3262313"/>
          <p14:tracePt t="158687" x="4862513" y="3270250"/>
          <p14:tracePt t="158982" x="4862513" y="3279775"/>
          <p14:tracePt t="159753" x="4789488" y="3262313"/>
          <p14:tracePt t="159770" x="4624388" y="3160713"/>
          <p14:tracePt t="159788" x="4476750" y="3124200"/>
          <p14:tracePt t="159804" x="4430713" y="3124200"/>
          <p14:tracePt t="159853" x="4743450" y="2876550"/>
          <p14:tracePt t="159870" x="5037138" y="2701925"/>
          <p14:tracePt t="159888" x="5249863" y="2554288"/>
          <p14:tracePt t="159904" x="5534025" y="2471738"/>
          <p14:tracePt t="159920" x="6196013" y="2370138"/>
          <p14:tracePt t="159932" x="6278563" y="2360613"/>
          <p14:tracePt t="159954" x="6518275" y="2314575"/>
          <p14:tracePt t="159971" x="6664325" y="2297113"/>
          <p14:tracePt t="159987" x="6738938" y="2333625"/>
          <p14:tracePt t="160003" x="7097713" y="2471738"/>
          <p14:tracePt t="160021" x="7750175" y="2636838"/>
          <p14:tracePt t="160032" x="7924800" y="2636838"/>
          <p14:tracePt t="160056" x="8208963" y="26368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9"/>
            <a:ext cx="8280400" cy="629508"/>
            <a:chOff x="0" y="-15"/>
            <a:chExt cx="9144000" cy="613957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射出</a:t>
              </a: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69862" y="749838"/>
            <a:ext cx="7340685" cy="443161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ステファン・ボルツマンの法則（放射則）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プランクの放射関数を全波長に渡って積分する：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放射フラックスは、以下で表される。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ここで，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はステファン・ボルツマン定数である．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99" y="1773137"/>
            <a:ext cx="2565202" cy="70992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195" y="2984211"/>
            <a:ext cx="2349637" cy="44837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195" y="3741210"/>
            <a:ext cx="1530497" cy="747292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4BD7DB1-2556-4403-AB91-394BD5C4A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5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82"/>
    </mc:Choice>
    <mc:Fallback>
      <p:transition spd="slow" advTm="10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4" x="8034338" y="2573338"/>
          <p14:tracePt t="1814" x="7859713" y="2573338"/>
          <p14:tracePt t="1829" x="6894513" y="2471738"/>
          <p14:tracePt t="1846" x="6472238" y="2498725"/>
          <p14:tracePt t="1863" x="6002338" y="2517775"/>
          <p14:tracePt t="1880" x="5718175" y="2481263"/>
          <p14:tracePt t="1891" x="5553075" y="2471738"/>
          <p14:tracePt t="1918" x="5194300" y="2462213"/>
          <p14:tracePt t="1931" x="4937125" y="2398713"/>
          <p14:tracePt t="1948" x="4900613" y="2398713"/>
          <p14:tracePt t="1963" x="4716463" y="2379663"/>
          <p14:tracePt t="1980" x="4513263" y="2398713"/>
          <p14:tracePt t="1999" x="4246563" y="2352675"/>
          <p14:tracePt t="2016" x="4054475" y="2389188"/>
          <p14:tracePt t="2032" x="3814763" y="2406650"/>
          <p14:tracePt t="2048" x="3676650" y="2406650"/>
          <p14:tracePt t="2065" x="3603625" y="2452688"/>
          <p14:tracePt t="2065" x="3511550" y="2452688"/>
          <p14:tracePt t="2076" x="3409950" y="2452688"/>
          <p14:tracePt t="2098" x="3125788" y="2452688"/>
          <p14:tracePt t="2116" x="2968625" y="2498725"/>
          <p14:tracePt t="2132" x="2859088" y="2498725"/>
          <p14:tracePt t="2149" x="2693988" y="2535238"/>
          <p14:tracePt t="2166" x="2565400" y="2581275"/>
          <p14:tracePt t="2176" x="2490788" y="2581275"/>
          <p14:tracePt t="2191" x="2289175" y="2573338"/>
          <p14:tracePt t="2218" x="1957388" y="2398713"/>
          <p14:tracePt t="2229" x="1838325" y="2398713"/>
          <p14:tracePt t="2246" x="1820863" y="2398713"/>
          <p14:tracePt t="2265" x="1774825" y="2398713"/>
          <p14:tracePt t="2281" x="1654175" y="2379663"/>
          <p14:tracePt t="2298" x="1535113" y="2379663"/>
          <p14:tracePt t="2315" x="1433513" y="2343150"/>
          <p14:tracePt t="2332" x="1241425" y="2389188"/>
          <p14:tracePt t="2348" x="1038225" y="2416175"/>
          <p14:tracePt t="2365" x="909638" y="2370138"/>
          <p14:tracePt t="2381" x="892175" y="2370138"/>
          <p14:tracePt t="2398" x="817563" y="2360613"/>
          <p14:tracePt t="2415" x="781050" y="2360613"/>
          <p14:tracePt t="2431" x="708025" y="2352675"/>
          <p14:tracePt t="2448" x="661988" y="2333625"/>
          <p14:tracePt t="2465" x="560388" y="2297113"/>
          <p14:tracePt t="2481" x="523875" y="2297113"/>
          <p14:tracePt t="2498" x="514350" y="2297113"/>
          <p14:tracePt t="2515" x="477838" y="2297113"/>
          <p14:tracePt t="2532" x="414338" y="2297113"/>
          <p14:tracePt t="2548" x="422275" y="2297113"/>
          <p14:tracePt t="2565" x="368300" y="2251075"/>
          <p14:tracePt t="2581" x="303213" y="2224088"/>
          <p14:tracePt t="2598" x="285750" y="2205038"/>
          <p14:tracePt t="2647" x="285750" y="2195513"/>
          <p14:tracePt t="5727" x="239713" y="2149475"/>
          <p14:tracePt t="5748" x="230188" y="2132013"/>
          <p14:tracePt t="5759" x="174625" y="2066925"/>
          <p14:tracePt t="5775" x="19050" y="1974850"/>
          <p14:tracePt t="6695" x="73025" y="1093788"/>
          <p14:tracePt t="6716" x="257175" y="1176338"/>
          <p14:tracePt t="6732" x="441325" y="1258888"/>
          <p14:tracePt t="6749" x="422275" y="1258888"/>
          <p14:tracePt t="18134" x="422275" y="1322388"/>
          <p14:tracePt t="18181" x="385763" y="1322388"/>
          <p14:tracePt t="18191" x="404813" y="1322388"/>
          <p14:tracePt t="18215" x="404813" y="1331913"/>
          <p14:tracePt t="18277" x="404813" y="1368425"/>
          <p14:tracePt t="18298" x="404813" y="1450975"/>
          <p14:tracePt t="18308" x="404813" y="1470025"/>
          <p14:tracePt t="18323" x="404813" y="1552575"/>
          <p14:tracePt t="18340" x="414338" y="1589088"/>
          <p14:tracePt t="18348" x="414338" y="1598613"/>
          <p14:tracePt t="18365" x="422275" y="1625600"/>
          <p14:tracePt t="18411" x="431800" y="1635125"/>
          <p14:tracePt t="18464" x="431800" y="1644650"/>
          <p14:tracePt t="18481" x="431800" y="1663700"/>
          <p14:tracePt t="18526" x="431800" y="1671638"/>
          <p14:tracePt t="18548" x="450850" y="1700213"/>
          <p14:tracePt t="18563" x="450850" y="1708150"/>
          <p14:tracePt t="18581" x="468313" y="1736725"/>
          <p14:tracePt t="18598" x="477838" y="1736725"/>
          <p14:tracePt t="19614" x="487363" y="1746250"/>
          <p14:tracePt t="19632" x="596900" y="1746250"/>
          <p14:tracePt t="19643" x="735013" y="1800225"/>
          <p14:tracePt t="19665" x="846138" y="1819275"/>
          <p14:tracePt t="19682" x="928688" y="1828800"/>
          <p14:tracePt t="19698" x="1001713" y="1855788"/>
          <p14:tracePt t="19715" x="1093788" y="1855788"/>
          <p14:tracePt t="19731" x="1120775" y="1846263"/>
          <p14:tracePt t="19748" x="1158875" y="1819275"/>
          <p14:tracePt t="19765" x="1231900" y="1819275"/>
          <p14:tracePt t="19782" x="1287463" y="1828800"/>
          <p14:tracePt t="19798" x="1304925" y="1828800"/>
          <p14:tracePt t="19831" x="1425575" y="1828800"/>
          <p14:tracePt t="19845" x="1516063" y="1828800"/>
          <p14:tracePt t="19865" x="1562100" y="1846263"/>
          <p14:tracePt t="19866" x="1571625" y="1865313"/>
          <p14:tracePt t="19883" x="1627188" y="1882775"/>
          <p14:tracePt t="19898" x="1709738" y="1892300"/>
          <p14:tracePt t="19915" x="1765300" y="1920875"/>
          <p14:tracePt t="19932" x="1828800" y="1928813"/>
          <p14:tracePt t="19943" x="1903413" y="1928813"/>
          <p14:tracePt t="19966" x="2058988" y="1957388"/>
          <p14:tracePt t="19981" x="2105025" y="1974850"/>
          <p14:tracePt t="19998" x="2252663" y="1993900"/>
          <p14:tracePt t="20015" x="2289175" y="1993900"/>
          <p14:tracePt t="20031" x="2316163" y="1993900"/>
          <p14:tracePt t="20048" x="2344738" y="1993900"/>
          <p14:tracePt t="20098" x="2381250" y="1993900"/>
          <p14:tracePt t="20115" x="2390775" y="1974850"/>
          <p14:tracePt t="20130" x="2473325" y="2003425"/>
          <p14:tracePt t="20148" x="2473325" y="2011363"/>
          <p14:tracePt t="20169" x="2582863" y="2011363"/>
          <p14:tracePt t="20183" x="2619375" y="2011363"/>
          <p14:tracePt t="20199" x="2730500" y="2011363"/>
          <p14:tracePt t="20215" x="2794000" y="1984375"/>
          <p14:tracePt t="20231" x="2840038" y="1974850"/>
          <p14:tracePt t="20247" x="2978150" y="1920875"/>
          <p14:tracePt t="20252" x="3024188" y="1911350"/>
          <p14:tracePt t="20268" x="3098800" y="1911350"/>
          <p14:tracePt t="20284" x="3198813" y="1911350"/>
          <p14:tracePt t="20299" x="3336925" y="1911350"/>
          <p14:tracePt t="20315" x="3363913" y="1911350"/>
          <p14:tracePt t="20332" x="3409950" y="1920875"/>
          <p14:tracePt t="20348" x="3429000" y="1928813"/>
          <p14:tracePt t="20369" x="3511550" y="1928813"/>
          <p14:tracePt t="20381" x="3530600" y="1928813"/>
          <p14:tracePt t="20398" x="3576638" y="1928813"/>
          <p14:tracePt t="20415" x="3668713" y="1928813"/>
          <p14:tracePt t="20431" x="3732213" y="1928813"/>
          <p14:tracePt t="20448" x="3814763" y="1928813"/>
          <p14:tracePt t="20469" x="3843338" y="1928813"/>
          <p14:tracePt t="20486" x="3860800" y="1928813"/>
          <p14:tracePt t="20498" x="3879850" y="1928813"/>
          <p14:tracePt t="20515" x="3889375" y="1928813"/>
          <p14:tracePt t="20532" x="3925888" y="1928813"/>
          <p14:tracePt t="20568" x="3916363" y="1928813"/>
          <p14:tracePt t="20582" x="3971925" y="1911350"/>
          <p14:tracePt t="20598" x="3989388" y="1911350"/>
          <p14:tracePt t="20615" x="4017963" y="1911350"/>
          <p14:tracePt t="20631" x="4081463" y="1892300"/>
          <p14:tracePt t="20648" x="4284663" y="1938338"/>
          <p14:tracePt t="20669" x="4459288" y="1957388"/>
          <p14:tracePt t="20685" x="4513263" y="1957388"/>
          <p14:tracePt t="20699" x="4605338" y="1957388"/>
          <p14:tracePt t="20715" x="4641850" y="1957388"/>
          <p14:tracePt t="20747" x="4660900" y="1957388"/>
          <p14:tracePt t="20768" x="4706938" y="1928813"/>
          <p14:tracePt t="20799" x="4770438" y="1911350"/>
          <p14:tracePt t="20814" x="4872038" y="1928813"/>
          <p14:tracePt t="20831" x="4946650" y="1928813"/>
          <p14:tracePt t="20847" x="5000625" y="1928813"/>
          <p14:tracePt t="20869" x="5019675" y="1928813"/>
          <p14:tracePt t="20885" x="5029200" y="1938338"/>
          <p14:tracePt t="20898" x="5037138" y="1938338"/>
          <p14:tracePt t="20914" x="5037138" y="1928813"/>
          <p14:tracePt t="20948" x="5037138" y="1901825"/>
          <p14:tracePt t="20981" x="5175250" y="1828800"/>
          <p14:tracePt t="20999" x="5194300" y="1828800"/>
          <p14:tracePt t="21015" x="5267325" y="1828800"/>
          <p14:tracePt t="21031" x="5332413" y="1828800"/>
          <p14:tracePt t="21068" x="5341938" y="1828800"/>
          <p14:tracePt t="21083" x="5349875" y="1819275"/>
          <p14:tracePt t="21130" x="5359400" y="1819275"/>
          <p14:tracePt t="21148" x="5386388" y="1809750"/>
          <p14:tracePt t="21170" x="5414963" y="1809750"/>
          <p14:tracePt t="21187" x="5424488" y="1800225"/>
          <p14:tracePt t="23427" x="5424488" y="1928813"/>
          <p14:tracePt t="23448" x="5414963" y="1966913"/>
          <p14:tracePt t="23449" x="5405438" y="2003425"/>
          <p14:tracePt t="23560" x="5405438" y="2011363"/>
          <p14:tracePt t="23594" x="5405438" y="2020888"/>
          <p14:tracePt t="23615" x="5405438" y="2049463"/>
          <p14:tracePt t="23626" x="5405438" y="2066925"/>
          <p14:tracePt t="23642" x="5405438" y="2103438"/>
          <p14:tracePt t="23658" x="5395913" y="2122488"/>
          <p14:tracePt t="23743" x="5349875" y="2168525"/>
          <p14:tracePt t="23765" x="5341938" y="2178050"/>
          <p14:tracePt t="24080" x="5322888" y="2205038"/>
          <p14:tracePt t="24081" x="5230813" y="2195513"/>
          <p14:tracePt t="24102" x="5165725" y="2195513"/>
          <p14:tracePt t="24116" x="5075238" y="2214563"/>
          <p14:tracePt t="24133" x="4991100" y="2270125"/>
          <p14:tracePt t="24150" x="4946650" y="2278063"/>
          <p14:tracePt t="24165" x="4881563" y="2287588"/>
          <p14:tracePt t="24183" x="4862513" y="2287588"/>
          <p14:tracePt t="24198" x="4808538" y="2297113"/>
          <p14:tracePt t="24215" x="4808538" y="2287588"/>
          <p14:tracePt t="24232" x="4799013" y="2306638"/>
          <p14:tracePt t="24248" x="4770438" y="2324100"/>
          <p14:tracePt t="24258" x="4743450" y="2324100"/>
          <p14:tracePt t="24283" x="4660900" y="2324100"/>
          <p14:tracePt t="24298" x="4641850" y="2324100"/>
          <p14:tracePt t="24314" x="4614863" y="2324100"/>
          <p14:tracePt t="24331" x="4559300" y="2343150"/>
          <p14:tracePt t="24343" x="4541838" y="2352675"/>
          <p14:tracePt t="24357" x="4505325" y="2370138"/>
          <p14:tracePt t="24383" x="4459288" y="2389188"/>
          <p14:tracePt t="24398" x="4449763" y="2398713"/>
          <p14:tracePt t="24415" x="4421188" y="2416175"/>
          <p14:tracePt t="24431" x="4384675" y="2425700"/>
          <p14:tracePt t="24441" x="4367213" y="2425700"/>
          <p14:tracePt t="24457" x="4311650" y="2435225"/>
          <p14:tracePt t="24483" x="4302125" y="2452688"/>
          <p14:tracePt t="24499" x="4302125" y="2462213"/>
          <p14:tracePt t="24515" x="4292600" y="2462213"/>
          <p14:tracePt t="24531" x="4292600" y="2481263"/>
          <p14:tracePt t="24548" x="4292600" y="2498725"/>
          <p14:tracePt t="24565" x="4284663" y="2498725"/>
          <p14:tracePt t="24643" x="4275138" y="2508250"/>
          <p14:tracePt t="24847" x="4284663" y="2508250"/>
          <p14:tracePt t="24864" x="4486275" y="2489200"/>
          <p14:tracePt t="24898" x="4716463" y="2406650"/>
          <p14:tracePt t="24916" x="4881563" y="2406650"/>
          <p14:tracePt t="24934" x="4973638" y="2425700"/>
          <p14:tracePt t="24948" x="5083175" y="2452688"/>
          <p14:tracePt t="24965" x="5129213" y="2452688"/>
          <p14:tracePt t="24970" x="5148263" y="2452688"/>
          <p14:tracePt t="24986" x="5165725" y="2452688"/>
          <p14:tracePt t="25000" x="5175250" y="2462213"/>
          <p14:tracePt t="25018" x="5194300" y="2489200"/>
          <p14:tracePt t="25203" x="5157788" y="2498725"/>
          <p14:tracePt t="25216" x="5092700" y="2508250"/>
          <p14:tracePt t="25232" x="4973638" y="2508250"/>
          <p14:tracePt t="25248" x="4908550" y="2544763"/>
          <p14:tracePt t="25266" x="4706938" y="2535238"/>
          <p14:tracePt t="25285" x="4679950" y="2517775"/>
          <p14:tracePt t="25302" x="4421188" y="2498725"/>
          <p14:tracePt t="25319" x="4210050" y="2498725"/>
          <p14:tracePt t="25333" x="3935413" y="2508250"/>
          <p14:tracePt t="25348" x="3797300" y="2508250"/>
          <p14:tracePt t="25366" x="3751263" y="2535238"/>
          <p14:tracePt t="25386" x="3659188" y="2554288"/>
          <p14:tracePt t="25450" x="3640138" y="2563813"/>
          <p14:tracePt t="25489" x="3603625" y="2563813"/>
          <p14:tracePt t="25518" x="3603625" y="2573338"/>
          <p14:tracePt t="25610" x="3448050" y="2581275"/>
          <p14:tracePt t="25636" x="3319463" y="2544763"/>
          <p14:tracePt t="25651" x="3189288" y="2544763"/>
          <p14:tracePt t="25665" x="3116263" y="2544763"/>
          <p14:tracePt t="25686" x="3079750" y="2581275"/>
          <p14:tracePt t="25718" x="3079750" y="2590800"/>
          <p14:tracePt t="25732" x="3043238" y="2590800"/>
          <p14:tracePt t="25749" x="3033713" y="2600325"/>
          <p14:tracePt t="25766" x="3024188" y="2600325"/>
          <p14:tracePt t="25789" x="2932113" y="2600325"/>
          <p14:tracePt t="25802" x="2895600" y="2600325"/>
          <p14:tracePt t="25819" x="2868613" y="2600325"/>
          <p14:tracePt t="25949" x="2840038" y="2600325"/>
          <p14:tracePt t="25965" x="2794000" y="2600325"/>
          <p14:tracePt t="25971" x="2786063" y="2600325"/>
          <p14:tracePt t="25990" x="2740025" y="2600325"/>
          <p14:tracePt t="26018" x="2693988" y="2563813"/>
          <p14:tracePt t="26367" x="2693988" y="2554288"/>
          <p14:tracePt t="26467" x="2703513" y="2544763"/>
          <p14:tracePt t="26498" x="2711450" y="2544763"/>
          <p14:tracePt t="26568" x="2730500" y="2544763"/>
          <p14:tracePt t="26599" x="2740025" y="2544763"/>
          <p14:tracePt t="26632" x="2747963" y="2544763"/>
          <p14:tracePt t="26637" x="2767013" y="2544763"/>
          <p14:tracePt t="26693" x="2786063" y="2563813"/>
          <p14:tracePt t="26743" x="2786063" y="2573338"/>
          <p14:tracePt t="26810" x="2794000" y="2581275"/>
          <p14:tracePt t="26893" x="2813050" y="2581275"/>
          <p14:tracePt t="26915" x="2849563" y="2581275"/>
          <p14:tracePt t="26948" x="2997200" y="2617788"/>
          <p14:tracePt t="26970" x="3024188" y="2617788"/>
          <p14:tracePt t="26991" x="3033713" y="2617788"/>
          <p14:tracePt t="27043" x="3043238" y="2600325"/>
          <p14:tracePt t="27052" x="3070225" y="2600325"/>
          <p14:tracePt t="27069" x="3098800" y="2600325"/>
          <p14:tracePt t="27226" x="3024188" y="2554288"/>
          <p14:tracePt t="27248" x="2868613" y="2600325"/>
          <p14:tracePt t="27259" x="2813050" y="2627313"/>
          <p14:tracePt t="27274" x="2740025" y="2636838"/>
          <p14:tracePt t="27282" x="2730500" y="2646363"/>
          <p14:tracePt t="27295" x="2711450" y="2646363"/>
          <p14:tracePt t="27312" x="2638425" y="2646363"/>
          <p14:tracePt t="27325" x="2619375" y="2646363"/>
          <p14:tracePt t="27364" x="2628900" y="2627313"/>
          <p14:tracePt t="27398" x="2601913" y="2627313"/>
          <p14:tracePt t="27413" x="2592388" y="2627313"/>
          <p14:tracePt t="27448" x="2582863" y="2627313"/>
          <p14:tracePt t="27509" x="2573338" y="2573338"/>
          <p14:tracePt t="27532" x="2611438" y="2462213"/>
          <p14:tracePt t="27542" x="2665413" y="2398713"/>
          <p14:tracePt t="27558" x="2693988" y="2324100"/>
          <p14:tracePt t="27573" x="2730500" y="2251075"/>
          <p14:tracePt t="27580" x="2740025" y="2214563"/>
          <p14:tracePt t="27596" x="2757488" y="2205038"/>
          <p14:tracePt t="27612" x="2794000" y="2132013"/>
          <p14:tracePt t="27628" x="2840038" y="2049463"/>
          <p14:tracePt t="27646" x="2905125" y="1928813"/>
          <p14:tracePt t="27657" x="2960688" y="1819275"/>
          <p14:tracePt t="27674" x="2978150" y="1736725"/>
          <p14:tracePt t="27695" x="3024188" y="1681163"/>
          <p14:tracePt t="27711" x="3052763" y="1644650"/>
          <p14:tracePt t="27728" x="3070225" y="1635125"/>
          <p14:tracePt t="27757" x="3125788" y="1598613"/>
          <p14:tracePt t="27774" x="3162300" y="1579563"/>
          <p14:tracePt t="27782" x="3171825" y="1579563"/>
          <p14:tracePt t="27812" x="3198813" y="1589088"/>
          <p14:tracePt t="27831" x="3217863" y="1589088"/>
          <p14:tracePt t="27842" x="3227388" y="1608138"/>
          <p14:tracePt t="27858" x="3235325" y="1608138"/>
          <p14:tracePt t="27875" x="3263900" y="1608138"/>
          <p14:tracePt t="27914" x="3281363" y="1608138"/>
          <p14:tracePt t="27960" x="3281363" y="1635125"/>
          <p14:tracePt t="27981" x="3281363" y="1690688"/>
          <p14:tracePt t="27997" x="3309938" y="1746250"/>
          <p14:tracePt t="28015" x="3336925" y="1782763"/>
          <p14:tracePt t="28031" x="3346450" y="1800225"/>
          <p14:tracePt t="28064" x="3363913" y="1809750"/>
          <p14:tracePt t="28111" x="3363913" y="1819275"/>
          <p14:tracePt t="28145" x="3373438" y="1828800"/>
          <p14:tracePt t="28197" x="3382963" y="1828800"/>
          <p14:tracePt t="28243" x="3382963" y="1846263"/>
          <p14:tracePt t="28264" x="3355975" y="1901825"/>
          <p14:tracePt t="28265" x="3355975" y="1938338"/>
          <p14:tracePt t="28277" x="3355975" y="1947863"/>
          <p14:tracePt t="28282" x="3355975" y="1957388"/>
          <p14:tracePt t="28299" x="3327400" y="2057400"/>
          <p14:tracePt t="28315" x="3309938" y="2095500"/>
          <p14:tracePt t="28332" x="3319463" y="2185988"/>
          <p14:tracePt t="28349" x="3290888" y="2251075"/>
          <p14:tracePt t="28360" x="3281363" y="2278063"/>
          <p14:tracePt t="28374" x="3227388" y="2314575"/>
          <p14:tracePt t="28399" x="3198813" y="2324100"/>
          <p14:tracePt t="28416" x="3189288" y="2343150"/>
          <p14:tracePt t="28432" x="3152775" y="2360613"/>
          <p14:tracePt t="28448" x="3116263" y="2389188"/>
          <p14:tracePt t="28465" x="3089275" y="2389188"/>
          <p14:tracePt t="28482" x="3052763" y="2398713"/>
          <p14:tracePt t="28499" x="3014663" y="2489200"/>
          <p14:tracePt t="28515" x="2987675" y="2489200"/>
          <p14:tracePt t="28531" x="2978150" y="2489200"/>
          <p14:tracePt t="28597" x="2968625" y="2489200"/>
          <p14:tracePt t="28660" x="2951163" y="2489200"/>
          <p14:tracePt t="28699" x="2941638" y="2489200"/>
          <p14:tracePt t="28716" x="2895600" y="2471738"/>
          <p14:tracePt t="28748" x="2895600" y="2462213"/>
          <p14:tracePt t="28763" x="2895600" y="2435225"/>
          <p14:tracePt t="28782" x="2895600" y="2398713"/>
          <p14:tracePt t="28799" x="2895600" y="2389188"/>
          <p14:tracePt t="28831" x="2895600" y="2379663"/>
          <p14:tracePt t="28876" x="2905125" y="2352675"/>
          <p14:tracePt t="28899" x="2914650" y="2343150"/>
          <p14:tracePt t="28914" x="2941638" y="2278063"/>
          <p14:tracePt t="28932" x="2960688" y="2241550"/>
          <p14:tracePt t="28947" x="2960688" y="2214563"/>
          <p14:tracePt t="28964" x="2960688" y="2195513"/>
          <p14:tracePt t="28982" x="2987675" y="2178050"/>
          <p14:tracePt t="28987" x="2997200" y="2159000"/>
          <p14:tracePt t="29003" x="3043238" y="2149475"/>
          <p14:tracePt t="29035" x="3106738" y="2132013"/>
          <p14:tracePt t="29050" x="3198813" y="2103438"/>
          <p14:tracePt t="29065" x="3263900" y="2095500"/>
          <p14:tracePt t="29082" x="3319463" y="2095500"/>
          <p14:tracePt t="29106" x="3465513" y="2085975"/>
          <p14:tracePt t="29119" x="3494088" y="2085975"/>
          <p14:tracePt t="29136" x="3630613" y="2095500"/>
          <p14:tracePt t="29152" x="3659188" y="2112963"/>
          <p14:tracePt t="29310" x="3649663" y="2205038"/>
          <p14:tracePt t="29320" x="3649663" y="2214563"/>
          <p14:tracePt t="29337" x="3640138" y="2251075"/>
          <p14:tracePt t="29337" x="3603625" y="2287588"/>
          <p14:tracePt t="29352" x="3603625" y="2314575"/>
          <p14:tracePt t="29365" x="3521075" y="2416175"/>
          <p14:tracePt t="29382" x="3402013" y="2498725"/>
          <p14:tracePt t="29401" x="3336925" y="2563813"/>
          <p14:tracePt t="29419" x="3263900" y="2600325"/>
          <p14:tracePt t="29436" x="3235325" y="2609850"/>
          <p14:tracePt t="29452" x="3135313" y="2663825"/>
          <p14:tracePt t="29464" x="3116263" y="2673350"/>
          <p14:tracePt t="29502" x="3070225" y="2673350"/>
          <p14:tracePt t="29520" x="2951163" y="2682875"/>
          <p14:tracePt t="29537" x="2849563" y="2682875"/>
          <p14:tracePt t="29538" x="2794000" y="2682875"/>
          <p14:tracePt t="29549" x="2747963" y="2682875"/>
          <p14:tracePt t="29565" x="2657475" y="2590800"/>
          <p14:tracePt t="29582" x="2638425" y="2581275"/>
          <p14:tracePt t="29605" x="2601913" y="2573338"/>
          <p14:tracePt t="29650" x="2601913" y="2535238"/>
          <p14:tracePt t="29665" x="2601913" y="2508250"/>
          <p14:tracePt t="29682" x="2601913" y="2416175"/>
          <p14:tracePt t="29706" x="2601913" y="2379663"/>
          <p14:tracePt t="29719" x="2611438" y="2343150"/>
          <p14:tracePt t="29767" x="2611438" y="2324100"/>
          <p14:tracePt t="29782" x="2684463" y="2224088"/>
          <p14:tracePt t="29805" x="2720975" y="2122488"/>
          <p14:tracePt t="29819" x="2747963" y="2095500"/>
          <p14:tracePt t="29835" x="2747963" y="2085975"/>
          <p14:tracePt t="29852" x="2786063" y="2057400"/>
          <p14:tracePt t="29868" x="2849563" y="2039938"/>
          <p14:tracePt t="29881" x="2886075" y="2011363"/>
          <p14:tracePt t="29883" x="2968625" y="1984375"/>
          <p14:tracePt t="29889" x="3070225" y="1984375"/>
          <p14:tracePt t="29903" x="3089275" y="1974850"/>
          <p14:tracePt t="29920" x="3189288" y="1938338"/>
          <p14:tracePt t="29935" x="3290888" y="1920875"/>
          <p14:tracePt t="29952" x="3409950" y="1911350"/>
          <p14:tracePt t="29968" x="3494088" y="1911350"/>
          <p14:tracePt t="29969" x="3502025" y="1911350"/>
          <p14:tracePt t="29981" x="3548063" y="1947863"/>
          <p14:tracePt t="30006" x="3603625" y="2020888"/>
          <p14:tracePt t="30019" x="3603625" y="2112963"/>
          <p14:tracePt t="30035" x="3594100" y="2159000"/>
          <p14:tracePt t="30052" x="3576638" y="2168525"/>
          <p14:tracePt t="30068" x="3576638" y="2178050"/>
          <p14:tracePt t="30143" x="3567113" y="2205038"/>
          <p14:tracePt t="30165" x="3567113" y="2214563"/>
          <p14:tracePt t="30207" x="3557588" y="2232025"/>
          <p14:tracePt t="30221" x="3429000" y="2270125"/>
          <p14:tracePt t="30237" x="3373438" y="2278063"/>
          <p14:tracePt t="30253" x="3327400" y="2287588"/>
          <p14:tracePt t="30268" x="3300413" y="2306638"/>
          <p14:tracePt t="30285" x="3290888" y="2306638"/>
          <p14:tracePt t="30306" x="3263900" y="2306638"/>
          <p14:tracePt t="30324" x="3227388" y="2306638"/>
          <p14:tracePt t="30352" x="3217863" y="2306638"/>
          <p14:tracePt t="30367" x="3189288" y="2297113"/>
          <p14:tracePt t="30382" x="3171825" y="2297113"/>
          <p14:tracePt t="30392" x="3125788" y="2260600"/>
          <p14:tracePt t="30393" x="3079750" y="2251075"/>
          <p14:tracePt t="30407" x="3033713" y="2251075"/>
          <p14:tracePt t="30423" x="2951163" y="2205038"/>
          <p14:tracePt t="30441" x="2878138" y="2141538"/>
          <p14:tracePt t="30457" x="2868613" y="2141538"/>
          <p14:tracePt t="30483" x="2868613" y="2122488"/>
          <p14:tracePt t="30506" x="2832100" y="2076450"/>
          <p14:tracePt t="30524" x="2832100" y="2039938"/>
          <p14:tracePt t="30583" x="2832100" y="2030413"/>
          <p14:tracePt t="30614" x="2832100" y="1966913"/>
          <p14:tracePt t="30625" x="2924175" y="1974850"/>
          <p14:tracePt t="30637" x="2951163" y="1947863"/>
          <p14:tracePt t="30652" x="2997200" y="1947863"/>
          <p14:tracePt t="30669" x="3043238" y="1938338"/>
          <p14:tracePt t="30685" x="3106738" y="1901825"/>
          <p14:tracePt t="30690" x="3125788" y="1901825"/>
          <p14:tracePt t="30705" x="3208338" y="1892300"/>
          <p14:tracePt t="30724" x="3281363" y="1874838"/>
          <p14:tracePt t="30737" x="3346450" y="1874838"/>
          <p14:tracePt t="30738" x="3448050" y="1892300"/>
          <p14:tracePt t="30752" x="3530600" y="1901825"/>
          <p14:tracePt t="30768" x="3603625" y="1920875"/>
          <p14:tracePt t="30785" x="3659188" y="1938338"/>
          <p14:tracePt t="30823" x="3659188" y="1920875"/>
          <p14:tracePt t="30848" x="3668713" y="1957388"/>
          <p14:tracePt t="30893" x="3668713" y="1966913"/>
          <p14:tracePt t="30942" x="3668713" y="2020888"/>
          <p14:tracePt t="30952" x="3668713" y="2049463"/>
          <p14:tracePt t="30969" x="3603625" y="2122488"/>
          <p14:tracePt t="30985" x="3567113" y="2224088"/>
          <p14:tracePt t="31005" x="3521075" y="2287588"/>
          <p14:tracePt t="31024" x="3502025" y="2306638"/>
          <p14:tracePt t="31037" x="3455988" y="2352675"/>
          <p14:tracePt t="31056" x="3382963" y="2406650"/>
          <p14:tracePt t="31057" x="3363913" y="2435225"/>
          <p14:tracePt t="31070" x="3363913" y="2452688"/>
          <p14:tracePt t="31105" x="3346450" y="2452688"/>
          <p14:tracePt t="31131" x="3254375" y="2481263"/>
          <p14:tracePt t="31164" x="3235325" y="2481263"/>
          <p14:tracePt t="31170" x="3227388" y="2508250"/>
          <p14:tracePt t="31227" x="3198813" y="2508250"/>
          <p14:tracePt t="31248" x="3162300" y="2527300"/>
          <p14:tracePt t="31254" x="3152775" y="2535238"/>
          <p14:tracePt t="31282" x="2960688" y="2435225"/>
          <p14:tracePt t="31314" x="2840038" y="2406650"/>
          <p14:tracePt t="31325" x="2832100" y="2389188"/>
          <p14:tracePt t="31340" x="2813050" y="2360613"/>
          <p14:tracePt t="31357" x="2786063" y="2333625"/>
          <p14:tracePt t="31373" x="2786063" y="2287588"/>
          <p14:tracePt t="31391" x="2786063" y="2241550"/>
          <p14:tracePt t="31409" x="2786063" y="2214563"/>
          <p14:tracePt t="31493" x="2786063" y="2178050"/>
          <p14:tracePt t="31515" x="2803525" y="2132013"/>
          <p14:tracePt t="31527" x="2813050" y="2103438"/>
          <p14:tracePt t="31540" x="2859088" y="2066925"/>
          <p14:tracePt t="31557" x="2924175" y="2020888"/>
          <p14:tracePt t="31574" x="3006725" y="1984375"/>
          <p14:tracePt t="31590" x="3043238" y="1957388"/>
          <p14:tracePt t="31607" x="3060700" y="1901825"/>
          <p14:tracePt t="31624" x="3106738" y="1882775"/>
          <p14:tracePt t="31625" x="3125788" y="1882775"/>
          <p14:tracePt t="31640" x="3143250" y="1882775"/>
          <p14:tracePt t="31641" x="3152775" y="1882775"/>
          <p14:tracePt t="31658" x="3162300" y="1882775"/>
          <p14:tracePt t="31675" x="3171825" y="1865313"/>
          <p14:tracePt t="31690" x="3263900" y="1865313"/>
          <p14:tracePt t="31711" x="3419475" y="1865313"/>
          <p14:tracePt t="31725" x="3538538" y="1911350"/>
          <p14:tracePt t="31741" x="3613150" y="1938338"/>
          <p14:tracePt t="31756" x="3630613" y="1938338"/>
          <p14:tracePt t="31773" x="3630613" y="1947863"/>
          <p14:tracePt t="31791" x="3630613" y="1966913"/>
          <p14:tracePt t="31840" x="3630613" y="2003425"/>
          <p14:tracePt t="31865" x="3630613" y="2049463"/>
          <p14:tracePt t="31898" x="3630613" y="2095500"/>
          <p14:tracePt t="31931" x="3640138" y="2149475"/>
          <p14:tracePt t="31942" x="3649663" y="2159000"/>
          <p14:tracePt t="31957" x="3649663" y="2168525"/>
          <p14:tracePt t="31986" x="3659188" y="2178050"/>
          <p14:tracePt t="32015" x="3659188" y="2185988"/>
          <p14:tracePt t="32028" x="3630613" y="2214563"/>
          <p14:tracePt t="32041" x="3603625" y="2224088"/>
          <p14:tracePt t="32058" x="3548063" y="2251075"/>
          <p14:tracePt t="32074" x="3538538" y="2260600"/>
          <p14:tracePt t="32090" x="3521075" y="2260600"/>
          <p14:tracePt t="32113" x="3521075" y="2270125"/>
          <p14:tracePt t="32125" x="3511550" y="2270125"/>
          <p14:tracePt t="32164" x="3502025" y="2270125"/>
          <p14:tracePt t="32713" x="3465513" y="2278063"/>
          <p14:tracePt t="32744" x="3455988" y="2278063"/>
          <p14:tracePt t="32927" x="3448050" y="2278063"/>
          <p14:tracePt t="32949" x="3448050" y="2287588"/>
          <p14:tracePt t="33014" x="3419475" y="2314575"/>
          <p14:tracePt t="35534" x="3402013" y="2314575"/>
          <p14:tracePt t="35552" x="3319463" y="2324100"/>
          <p14:tracePt t="35564" x="3263900" y="2324100"/>
          <p14:tracePt t="35581" x="3152775" y="2306638"/>
          <p14:tracePt t="35596" x="3014663" y="2306638"/>
          <p14:tracePt t="35619" x="2987675" y="2306638"/>
          <p14:tracePt t="35635" x="2968625" y="2306638"/>
          <p14:tracePt t="35652" x="2924175" y="2306638"/>
          <p14:tracePt t="35668" x="2905125" y="2306638"/>
          <p14:tracePt t="35682" x="2905125" y="2343150"/>
          <p14:tracePt t="35699" x="2905125" y="2370138"/>
          <p14:tracePt t="35719" x="2832100" y="2389188"/>
          <p14:tracePt t="35735" x="2786063" y="2416175"/>
          <p14:tracePt t="35752" x="2684463" y="2462213"/>
          <p14:tracePt t="35753" x="2665413" y="2481263"/>
          <p14:tracePt t="35768" x="2619375" y="2489200"/>
          <p14:tracePt t="35769" x="2573338" y="2527300"/>
          <p14:tracePt t="35781" x="2536825" y="2544763"/>
          <p14:tracePt t="35798" x="2436813" y="2600325"/>
          <p14:tracePt t="35818" x="2335213" y="2663825"/>
          <p14:tracePt t="35835" x="2298700" y="2692400"/>
          <p14:tracePt t="35851" x="2270125" y="2719388"/>
          <p14:tracePt t="35868" x="2206625" y="2755900"/>
          <p14:tracePt t="35881" x="2170113" y="2784475"/>
          <p14:tracePt t="35900" x="2041525" y="2857500"/>
          <p14:tracePt t="35905" x="2003425" y="2884488"/>
          <p14:tracePt t="35920" x="2003425" y="2894013"/>
          <p14:tracePt t="35936" x="1966913" y="2903538"/>
          <p14:tracePt t="35952" x="1957388" y="2913063"/>
          <p14:tracePt t="35985" x="1949450" y="2913063"/>
          <p14:tracePt t="36293" x="1949450" y="2921000"/>
          <p14:tracePt t="36302" x="1930400" y="2921000"/>
          <p14:tracePt t="36323" x="1920875" y="2921000"/>
          <p14:tracePt t="36626" x="1985963" y="2884488"/>
          <p14:tracePt t="36636" x="2114550" y="2884488"/>
          <p14:tracePt t="36653" x="2151063" y="2949575"/>
          <p14:tracePt t="36668" x="2197100" y="2930525"/>
          <p14:tracePt t="36685" x="2381250" y="2959100"/>
          <p14:tracePt t="36707" x="2381250" y="2949575"/>
          <p14:tracePt t="36826" x="2381250" y="2940050"/>
          <p14:tracePt t="36959" x="2381250" y="2930525"/>
          <p14:tracePt t="36981" x="2390775" y="2921000"/>
          <p14:tracePt t="36991" x="2390775" y="2903538"/>
          <p14:tracePt t="37032" x="2390775" y="2894013"/>
          <p14:tracePt t="37043" x="2436813" y="2894013"/>
          <p14:tracePt t="37058" x="2463800" y="2894013"/>
          <p14:tracePt t="37076" x="2490788" y="2894013"/>
          <p14:tracePt t="37091" x="2527300" y="2884488"/>
          <p14:tracePt t="37108" x="2536825" y="2876550"/>
          <p14:tracePt t="37129" x="2565400" y="2847975"/>
          <p14:tracePt t="37145" x="2573338" y="2847975"/>
          <p14:tracePt t="37181" x="2638425" y="2784475"/>
          <p14:tracePt t="37193" x="2720975" y="2746375"/>
          <p14:tracePt t="37208" x="2720975" y="2709863"/>
          <p14:tracePt t="37230" x="2776538" y="2646363"/>
          <p14:tracePt t="37249" x="2794000" y="2636838"/>
          <p14:tracePt t="37460" x="2747963" y="2636838"/>
          <p14:tracePt t="37481" x="2684463" y="2627313"/>
          <p14:tracePt t="37515" x="2647950" y="2627313"/>
          <p14:tracePt t="37548" x="2628900" y="2627313"/>
          <p14:tracePt t="37563" x="2619375" y="2627313"/>
          <p14:tracePt t="37581" x="2601913" y="2627313"/>
          <p14:tracePt t="39151" x="2592388" y="2617788"/>
          <p14:tracePt t="39484" x="2592388" y="2636838"/>
          <p14:tracePt t="39499" x="2592388" y="2655888"/>
          <p14:tracePt t="39515" x="2592388" y="2709863"/>
          <p14:tracePt t="39552" x="2573338" y="2709863"/>
          <p14:tracePt t="39586" x="2546350" y="2719388"/>
          <p14:tracePt t="39615" x="2509838" y="2755900"/>
          <p14:tracePt t="39626" x="2490788" y="2765425"/>
          <p14:tracePt t="39640" x="2482850" y="2784475"/>
          <p14:tracePt t="39657" x="2417763" y="2867025"/>
          <p14:tracePt t="39684" x="2390775" y="2894013"/>
          <p14:tracePt t="39700" x="2381250" y="2913063"/>
          <p14:tracePt t="39715" x="2362200" y="3005138"/>
          <p14:tracePt t="39740" x="2316163" y="3133725"/>
          <p14:tracePt t="39753" x="2316163" y="3170238"/>
          <p14:tracePt t="39768" x="2316163" y="3187700"/>
          <p14:tracePt t="39786" x="2308225" y="3270250"/>
          <p14:tracePt t="39802" x="2298700" y="3308350"/>
          <p14:tracePt t="39818" x="2298700" y="3344863"/>
          <p14:tracePt t="39839" x="2298700" y="3362325"/>
          <p14:tracePt t="39856" x="2279650" y="3390900"/>
          <p14:tracePt t="39869" x="2279650" y="3427413"/>
          <p14:tracePt t="39887" x="2279650" y="3444875"/>
          <p14:tracePt t="39901" x="2279650" y="3454400"/>
          <p14:tracePt t="39940" x="2279650" y="3444875"/>
          <p14:tracePt t="39964" x="2270125" y="3444875"/>
          <p14:tracePt t="40043" x="2262188" y="3444875"/>
          <p14:tracePt t="40064" x="2252663" y="3444875"/>
          <p14:tracePt t="40102" x="2252663" y="3473450"/>
          <p14:tracePt t="40116" x="2279650" y="3527425"/>
          <p14:tracePt t="40132" x="2289175" y="3546475"/>
          <p14:tracePt t="40260" x="2308225" y="3546475"/>
          <p14:tracePt t="40317" x="2316163" y="3546475"/>
          <p14:tracePt t="40376" x="2335213" y="3546475"/>
          <p14:tracePt t="40386" x="2362200" y="3546475"/>
          <p14:tracePt t="40404" x="2371725" y="3546475"/>
          <p14:tracePt t="40419" x="2398713" y="3546475"/>
          <p14:tracePt t="40440" x="2427288" y="3546475"/>
          <p14:tracePt t="40455" x="2454275" y="3546475"/>
          <p14:tracePt t="40473" x="2500313" y="3546475"/>
          <p14:tracePt t="40501" x="2519363" y="3546475"/>
          <p14:tracePt t="40519" x="2565400" y="3546475"/>
          <p14:tracePt t="40540" x="2592388" y="3546475"/>
          <p14:tracePt t="40556" x="2638425" y="3546475"/>
          <p14:tracePt t="40573" x="2657475" y="3546475"/>
          <p14:tracePt t="40602" x="2674938" y="3546475"/>
          <p14:tracePt t="40631" x="2684463" y="3546475"/>
          <p14:tracePt t="40643" x="2703513" y="3546475"/>
          <p14:tracePt t="40709" x="2740025" y="3546475"/>
          <p14:tracePt t="40719" x="2747963" y="3546475"/>
          <p14:tracePt t="40740" x="2776538" y="3546475"/>
          <p14:tracePt t="40757" x="2849563" y="3546475"/>
          <p14:tracePt t="40773" x="2914650" y="3546475"/>
          <p14:tracePt t="40790" x="2924175" y="3546475"/>
          <p14:tracePt t="40803" x="2978150" y="3527425"/>
          <p14:tracePt t="40818" x="2987675" y="3527425"/>
          <p14:tracePt t="40848" x="3079750" y="3582988"/>
          <p14:tracePt t="40859" x="3181350" y="3582988"/>
          <p14:tracePt t="40874" x="3254375" y="3582988"/>
          <p14:tracePt t="40891" x="3355975" y="3611563"/>
          <p14:tracePt t="40908" x="3402013" y="3619500"/>
          <p14:tracePt t="40924" x="3429000" y="3619500"/>
          <p14:tracePt t="40941" x="3448050" y="3611563"/>
          <p14:tracePt t="40958" x="3438525" y="3611563"/>
          <p14:tracePt t="41326" x="3448050" y="3582988"/>
          <p14:tracePt t="41348" x="3548063" y="3602038"/>
          <p14:tracePt t="41359" x="3557588" y="3602038"/>
          <p14:tracePt t="41374" x="3576638" y="3592513"/>
          <p14:tracePt t="41391" x="3594100" y="3592513"/>
          <p14:tracePt t="41422" x="3640138" y="3592513"/>
          <p14:tracePt t="41447" x="3705225" y="3582988"/>
          <p14:tracePt t="41459" x="3722688" y="3565525"/>
          <p14:tracePt t="41474" x="3741738" y="3546475"/>
          <p14:tracePt t="41490" x="3751263" y="3546475"/>
          <p14:tracePt t="41521" x="3778250" y="3546475"/>
          <p14:tracePt t="41548" x="3860800" y="3536950"/>
          <p14:tracePt t="41559" x="3870325" y="3536950"/>
          <p14:tracePt t="41574" x="3897313" y="3536950"/>
          <p14:tracePt t="41623" x="3925888" y="3536950"/>
          <p14:tracePt t="41648" x="3952875" y="3536950"/>
          <p14:tracePt t="41649" x="3979863" y="3536950"/>
          <p14:tracePt t="41660" x="4090988" y="3536950"/>
          <p14:tracePt t="41674" x="4100513" y="3536950"/>
          <p14:tracePt t="41723" x="4110038" y="3536950"/>
          <p14:tracePt t="42100" x="4173538" y="3536950"/>
          <p14:tracePt t="42115" x="4330700" y="3536950"/>
          <p14:tracePt t="42132" x="4375150" y="3565525"/>
          <p14:tracePt t="42148" x="4384675" y="3573463"/>
          <p14:tracePt t="42276" x="4384675" y="3582988"/>
          <p14:tracePt t="42298" x="4384675" y="3592513"/>
          <p14:tracePt t="42309" x="4413250" y="3592513"/>
          <p14:tracePt t="42326" x="4467225" y="3602038"/>
          <p14:tracePt t="42346" x="4513263" y="3602038"/>
          <p14:tracePt t="42361" x="4568825" y="3602038"/>
          <p14:tracePt t="42397" x="4595813" y="3592513"/>
          <p14:tracePt t="42460" x="4706938" y="3582988"/>
          <p14:tracePt t="42482" x="4872038" y="3565525"/>
          <p14:tracePt t="42493" x="4900613" y="3556000"/>
          <p14:tracePt t="42507" x="4918075" y="3556000"/>
          <p14:tracePt t="42524" x="4946650" y="3556000"/>
          <p14:tracePt t="42531" x="4954588" y="3546475"/>
          <p14:tracePt t="42793" x="4918075" y="3536950"/>
          <p14:tracePt t="42814" x="4862513" y="3536950"/>
          <p14:tracePt t="42825" x="4854575" y="3536950"/>
          <p14:tracePt t="42877" x="4835525" y="3536950"/>
          <p14:tracePt t="42898" x="4779963" y="3536950"/>
          <p14:tracePt t="42908" x="4725988" y="3536950"/>
          <p14:tracePt t="42925" x="4670425" y="3536950"/>
          <p14:tracePt t="42947" x="4605338" y="3546475"/>
          <p14:tracePt t="42965" x="4595813" y="3546475"/>
          <p14:tracePt t="42982" x="4587875" y="3546475"/>
          <p14:tracePt t="42993" x="4559300" y="3565525"/>
          <p14:tracePt t="43032" x="4549775" y="3565525"/>
          <p14:tracePt t="43047" x="4486275" y="3509963"/>
          <p14:tracePt t="43065" x="4413250" y="3500438"/>
          <p14:tracePt t="43081" x="4357688" y="3473450"/>
          <p14:tracePt t="43098" x="4348163" y="3473450"/>
          <p14:tracePt t="43148" x="4330700" y="3454400"/>
          <p14:tracePt t="43210" x="4330700" y="3444875"/>
          <p14:tracePt t="43231" x="4330700" y="3417888"/>
          <p14:tracePt t="43249" x="4330700" y="3390900"/>
          <p14:tracePt t="43327" x="4330700" y="3316288"/>
          <p14:tracePt t="43348" x="4348163" y="3298825"/>
          <p14:tracePt t="43363" x="4330700" y="3262313"/>
          <p14:tracePt t="43381" x="4330700" y="3206750"/>
          <p14:tracePt t="43398" x="4357688" y="3151188"/>
          <p14:tracePt t="43415" x="4384675" y="3114675"/>
          <p14:tracePt t="43425" x="4403725" y="3095625"/>
          <p14:tracePt t="43450" x="4440238" y="3059113"/>
          <p14:tracePt t="43462" x="4449763" y="3022600"/>
          <p14:tracePt t="43478" x="4467225" y="3013075"/>
          <p14:tracePt t="43495" x="4522788" y="2959100"/>
          <p14:tracePt t="43511" x="4541838" y="2949575"/>
          <p14:tracePt t="43524" x="4549775" y="2930525"/>
          <p14:tracePt t="43550" x="4559300" y="2921000"/>
          <p14:tracePt t="43594" x="4687888" y="2913063"/>
          <p14:tracePt t="43614" x="4808538" y="2913063"/>
          <p14:tracePt t="43626" x="4937125" y="2930525"/>
          <p14:tracePt t="43650" x="5019675" y="2921000"/>
          <p14:tracePt t="43666" x="5129213" y="2921000"/>
          <p14:tracePt t="43681" x="5184775" y="2921000"/>
          <p14:tracePt t="43797" x="5184775" y="2930525"/>
          <p14:tracePt t="43880" x="5184775" y="2940050"/>
          <p14:tracePt t="43898" x="5184775" y="3022600"/>
          <p14:tracePt t="43911" x="5184775" y="3032125"/>
          <p14:tracePt t="43930" x="5184775" y="3068638"/>
          <p14:tracePt t="43949" x="5175250" y="3087688"/>
          <p14:tracePt t="43965" x="5165725" y="3160713"/>
          <p14:tracePt t="43981" x="5165725" y="3170238"/>
          <p14:tracePt t="43998" x="5165725" y="3216275"/>
          <p14:tracePt t="44015" x="5165725" y="3252788"/>
          <p14:tracePt t="44031" x="5165725" y="3316288"/>
          <p14:tracePt t="44048" x="5165725" y="3381375"/>
          <p14:tracePt t="44065" x="5165725" y="3444875"/>
          <p14:tracePt t="44097" x="5148263" y="3481388"/>
          <p14:tracePt t="44131" x="5138738" y="3490913"/>
          <p14:tracePt t="44149" x="5092700" y="3509963"/>
          <p14:tracePt t="44165" x="5083175" y="3527425"/>
          <p14:tracePt t="44181" x="5037138" y="3546475"/>
          <p14:tracePt t="44198" x="4973638" y="3573463"/>
          <p14:tracePt t="44216" x="4937125" y="3592513"/>
          <p14:tracePt t="44227" x="4900613" y="3602038"/>
          <p14:tracePt t="44249" x="4816475" y="3629025"/>
          <p14:tracePt t="44281" x="4808538" y="3648075"/>
          <p14:tracePt t="44326" x="4789488" y="3638550"/>
          <p14:tracePt t="44352" x="4743450" y="3619500"/>
          <p14:tracePt t="44364" x="4670425" y="3565525"/>
          <p14:tracePt t="44381" x="4624388" y="3556000"/>
          <p14:tracePt t="44399" x="4559300" y="3527425"/>
          <p14:tracePt t="44431" x="4549775" y="3527425"/>
          <p14:tracePt t="44450" x="4522788" y="3500438"/>
          <p14:tracePt t="44481" x="4467225" y="3463925"/>
          <p14:tracePt t="44496" x="4467225" y="3444875"/>
          <p14:tracePt t="44531" x="4440238" y="3417888"/>
          <p14:tracePt t="44549" x="4413250" y="3390900"/>
          <p14:tracePt t="44565" x="4375150" y="3390900"/>
          <p14:tracePt t="44581" x="4367213" y="3390900"/>
          <p14:tracePt t="44598" x="4357688" y="3390900"/>
          <p14:tracePt t="44631" x="4348163" y="3390900"/>
          <p14:tracePt t="44652" x="4302125" y="3352800"/>
          <p14:tracePt t="44667" x="4292600" y="3352800"/>
          <p14:tracePt t="44681" x="4292600" y="3325813"/>
          <p14:tracePt t="44698" x="4311650" y="3270250"/>
          <p14:tracePt t="44714" x="4338638" y="3252788"/>
          <p14:tracePt t="44731" x="4384675" y="3197225"/>
          <p14:tracePt t="44753" x="4384675" y="3114675"/>
          <p14:tracePt t="44781" x="4430713" y="3078163"/>
          <p14:tracePt t="44796" x="4522788" y="3032125"/>
          <p14:tracePt t="44815" x="4587875" y="2995613"/>
          <p14:tracePt t="44831" x="4614863" y="2986088"/>
          <p14:tracePt t="44868" x="4641850" y="2959100"/>
          <p14:tracePt t="44883" x="4789488" y="2930525"/>
          <p14:tracePt t="44897" x="4816475" y="2930525"/>
          <p14:tracePt t="44915" x="4891088" y="2959100"/>
          <p14:tracePt t="44952" x="4918075" y="2967038"/>
          <p14:tracePt t="44967" x="4918075" y="2986088"/>
          <p14:tracePt t="45014" x="4908550" y="2995613"/>
          <p14:tracePt t="45028" x="4908550" y="3005138"/>
          <p14:tracePt t="45052" x="4927600" y="3068638"/>
          <p14:tracePt t="45069" x="4973638" y="3170238"/>
          <p14:tracePt t="45082" x="5037138" y="3252788"/>
          <p14:tracePt t="45098" x="5102225" y="3352800"/>
          <p14:tracePt t="45114" x="5111750" y="3362325"/>
          <p14:tracePt t="45132" x="5148263" y="3398838"/>
          <p14:tracePt t="45152" x="5157788" y="3417888"/>
          <p14:tracePt t="45168" x="5165725" y="3436938"/>
          <p14:tracePt t="45198" x="5165725" y="3473450"/>
          <p14:tracePt t="45212" x="5165725" y="3481388"/>
          <p14:tracePt t="45231" x="5165725" y="3519488"/>
          <p14:tracePt t="45252" x="5165725" y="3527425"/>
          <p14:tracePt t="45269" x="5165725" y="3556000"/>
          <p14:tracePt t="45282" x="5165725" y="3582988"/>
          <p14:tracePt t="45298" x="5165725" y="3656013"/>
          <p14:tracePt t="45315" x="5165725" y="3684588"/>
          <p14:tracePt t="45331" x="5165725" y="3730625"/>
          <p14:tracePt t="45352" x="5165725" y="3740150"/>
          <p14:tracePt t="45353" x="5165725" y="3767138"/>
          <p14:tracePt t="45385" x="5148263" y="3784600"/>
          <p14:tracePt t="45397" x="5129213" y="3794125"/>
          <p14:tracePt t="45415" x="5111750" y="3803650"/>
          <p14:tracePt t="45432" x="5046663" y="3803650"/>
          <p14:tracePt t="45437" x="5029200" y="3813175"/>
          <p14:tracePt t="45453" x="4937125" y="3830638"/>
          <p14:tracePt t="45469" x="4891088" y="3830638"/>
          <p14:tracePt t="45514" x="4862513" y="3859213"/>
          <p14:tracePt t="45551" x="4816475" y="3859213"/>
          <p14:tracePt t="45568" x="4733925" y="3803650"/>
          <p14:tracePt t="45569" x="4687888" y="3776663"/>
          <p14:tracePt t="45586" x="4624388" y="3740150"/>
          <p14:tracePt t="45614" x="4578350" y="3730625"/>
          <p14:tracePt t="45629" x="4578350" y="3721100"/>
          <p14:tracePt t="45652" x="4578350" y="3675063"/>
          <p14:tracePt t="45668" x="4549775" y="3656013"/>
          <p14:tracePt t="45686" x="4522788" y="3629025"/>
          <p14:tracePt t="45699" x="4513263" y="3619500"/>
          <p14:tracePt t="45714" x="4486275" y="3592513"/>
          <p14:tracePt t="45731" x="4486275" y="3573463"/>
          <p14:tracePt t="45751" x="4430713" y="3556000"/>
          <p14:tracePt t="45867" x="4421188" y="3546475"/>
          <p14:tracePt t="45886" x="4421188" y="3527425"/>
          <p14:tracePt t="45902" x="4421188" y="3490913"/>
          <p14:tracePt t="45915" x="4421188" y="3436938"/>
          <p14:tracePt t="45931" x="4440238" y="3408363"/>
          <p14:tracePt t="45952" x="4440238" y="3390900"/>
          <p14:tracePt t="45967" x="4440238" y="3371850"/>
          <p14:tracePt t="45985" x="4486275" y="3344863"/>
          <p14:tracePt t="46002" x="4532313" y="3298825"/>
          <p14:tracePt t="46031" x="4532313" y="3289300"/>
          <p14:tracePt t="46053" x="4568825" y="3233738"/>
          <p14:tracePt t="46069" x="4578350" y="3197225"/>
          <p14:tracePt t="46085" x="4624388" y="3170238"/>
          <p14:tracePt t="46101" x="4651375" y="3151188"/>
          <p14:tracePt t="46114" x="4687888" y="3124200"/>
          <p14:tracePt t="46132" x="4706938" y="3114675"/>
          <p14:tracePt t="46152" x="4770438" y="3114675"/>
          <p14:tracePt t="46168" x="4808538" y="3114675"/>
          <p14:tracePt t="46185" x="4872038" y="3124200"/>
          <p14:tracePt t="46202" x="4891088" y="3133725"/>
          <p14:tracePt t="46231" x="4927600" y="3133725"/>
          <p14:tracePt t="46236" x="4954588" y="3133725"/>
          <p14:tracePt t="46265" x="5029200" y="3141663"/>
          <p14:tracePt t="46286" x="5083175" y="3141663"/>
          <p14:tracePt t="46318" x="5092700" y="3170238"/>
          <p14:tracePt t="46333" x="5138738" y="3224213"/>
          <p14:tracePt t="46356" x="5184775" y="3298825"/>
          <p14:tracePt t="46384" x="5184775" y="3316288"/>
          <p14:tracePt t="46402" x="5184775" y="3390900"/>
          <p14:tracePt t="46415" x="5194300" y="3417888"/>
          <p14:tracePt t="46432" x="5194300" y="3519488"/>
          <p14:tracePt t="46437" x="5194300" y="3536950"/>
          <p14:tracePt t="46458" x="5194300" y="3592513"/>
          <p14:tracePt t="46475" x="5194300" y="3619500"/>
          <p14:tracePt t="46491" x="5194300" y="3638550"/>
          <p14:tracePt t="46508" x="5194300" y="3675063"/>
          <p14:tracePt t="46524" x="5175250" y="3684588"/>
          <p14:tracePt t="46530" x="5129213" y="3721100"/>
          <p14:tracePt t="46554" x="5065713" y="3767138"/>
          <p14:tracePt t="46569" x="5010150" y="3813175"/>
          <p14:tracePt t="46585" x="4991100" y="3830638"/>
          <p14:tracePt t="46618" x="4946650" y="3830638"/>
          <p14:tracePt t="46631" x="4891088" y="3830638"/>
          <p14:tracePt t="46641" x="4872038" y="3830638"/>
          <p14:tracePt t="46658" x="4789488" y="3784600"/>
          <p14:tracePt t="46674" x="4743450" y="3784600"/>
          <p14:tracePt t="46691" x="4651375" y="3748088"/>
          <p14:tracePt t="46708" x="4614863" y="3748088"/>
          <p14:tracePt t="46724" x="4467225" y="3721100"/>
          <p14:tracePt t="46741" x="4311650" y="3721100"/>
          <p14:tracePt t="46758" x="4246563" y="3694113"/>
          <p14:tracePt t="46774" x="4192588" y="3665538"/>
          <p14:tracePt t="46790" x="4164013" y="3656013"/>
          <p14:tracePt t="46807" x="4146550" y="3629025"/>
          <p14:tracePt t="46833" x="4137025" y="3602038"/>
          <p14:tracePt t="46856" x="4110038" y="3573463"/>
          <p14:tracePt t="46869" x="4100513" y="3556000"/>
          <p14:tracePt t="46889" x="4090988" y="3490913"/>
          <p14:tracePt t="46902" x="4090988" y="3481388"/>
          <p14:tracePt t="46941" x="4090988" y="3473450"/>
          <p14:tracePt t="46955" x="4081463" y="3436938"/>
          <p14:tracePt t="46969" x="4090988" y="3270250"/>
          <p14:tracePt t="46985" x="4090988" y="3224213"/>
          <p14:tracePt t="47002" x="4127500" y="3170238"/>
          <p14:tracePt t="47018" x="4164013" y="3170238"/>
          <p14:tracePt t="47036" x="4173538" y="3170238"/>
          <p14:tracePt t="47057" x="4164013" y="3206750"/>
          <p14:tracePt t="47073" x="4183063" y="3197225"/>
          <p14:tracePt t="47086" x="4210050" y="3178175"/>
          <p14:tracePt t="47102" x="4229100" y="3151188"/>
          <p14:tracePt t="47118" x="4292600" y="3105150"/>
          <p14:tracePt t="47135" x="4338638" y="3105150"/>
          <p14:tracePt t="47172" x="4357688" y="3095625"/>
          <p14:tracePt t="47186" x="4384675" y="3087688"/>
          <p14:tracePt t="47203" x="4394200" y="3078163"/>
          <p14:tracePt t="47218" x="4413250" y="3078163"/>
          <p14:tracePt t="47234" x="4421188" y="3078163"/>
          <p14:tracePt t="47256" x="4587875" y="3160713"/>
          <p14:tracePt t="47257" x="4595813" y="3170238"/>
          <p14:tracePt t="47271" x="4614863" y="3197225"/>
          <p14:tracePt t="47289" x="4779963" y="3289300"/>
          <p14:tracePt t="47305" x="4835525" y="3325813"/>
          <p14:tracePt t="47320" x="4862513" y="3362325"/>
          <p14:tracePt t="47336" x="4927600" y="3398838"/>
          <p14:tracePt t="47356" x="5000625" y="3427413"/>
          <p14:tracePt t="47373" x="5019675" y="3454400"/>
          <p14:tracePt t="47390" x="5102225" y="3500438"/>
          <p14:tracePt t="47403" x="5148263" y="3556000"/>
          <p14:tracePt t="47418" x="5194300" y="3592513"/>
          <p14:tracePt t="47460" x="5221288" y="3629025"/>
          <p14:tracePt t="47481" x="5240338" y="3684588"/>
          <p14:tracePt t="47514" x="5359400" y="3794125"/>
          <p14:tracePt t="47536" x="5405438" y="3813175"/>
          <p14:tracePt t="47557" x="5441950" y="3868738"/>
          <p14:tracePt t="47609" x="5451475" y="3886200"/>
          <p14:tracePt t="47618" x="5451475" y="3895725"/>
          <p14:tracePt t="47660" x="5432425" y="3914775"/>
          <p14:tracePt t="47681" x="5386388" y="3959225"/>
          <p14:tracePt t="47705" x="5368925" y="3959225"/>
          <p14:tracePt t="47706" x="5322888" y="4014788"/>
          <p14:tracePt t="47735" x="5230813" y="4060825"/>
          <p14:tracePt t="47764" x="5019675" y="4060825"/>
          <p14:tracePt t="47775" x="4983163" y="4060825"/>
          <p14:tracePt t="47791" x="4854575" y="4043363"/>
          <p14:tracePt t="47807" x="4845050" y="4005263"/>
          <p14:tracePt t="47823" x="4733925" y="3978275"/>
          <p14:tracePt t="47840" x="4679950" y="3932238"/>
          <p14:tracePt t="47841" x="4641850" y="3905250"/>
          <p14:tracePt t="47857" x="4476750" y="3886200"/>
          <p14:tracePt t="47873" x="4449763" y="3876675"/>
          <p14:tracePt t="47891" x="4338638" y="3876675"/>
          <p14:tracePt t="47907" x="4338638" y="3868738"/>
          <p14:tracePt t="47938" x="4330700" y="3830638"/>
          <p14:tracePt t="47959" x="4302125" y="3730625"/>
          <p14:tracePt t="47974" x="4265613" y="3694113"/>
          <p14:tracePt t="47990" x="4256088" y="3694113"/>
          <p14:tracePt t="48007" x="4229100" y="3629025"/>
          <p14:tracePt t="48019" x="4229100" y="3565525"/>
          <p14:tracePt t="48034" x="4229100" y="3500438"/>
          <p14:tracePt t="48064" x="4229100" y="3316288"/>
          <p14:tracePt t="48074" x="4275138" y="3224213"/>
          <p14:tracePt t="48102" x="4284663" y="3160713"/>
          <p14:tracePt t="48115" x="4330700" y="3151188"/>
          <p14:tracePt t="48161" x="4403725" y="3105150"/>
          <p14:tracePt t="48181" x="4532313" y="3041650"/>
          <p14:tracePt t="48192" x="4578350" y="3032125"/>
          <p14:tracePt t="48193" x="4614863" y="3005138"/>
          <p14:tracePt t="48207" x="4641850" y="3005138"/>
          <p14:tracePt t="48223" x="4789488" y="2995613"/>
          <p14:tracePt t="48240" x="4964113" y="2995613"/>
          <p14:tracePt t="48241" x="5029200" y="3013075"/>
          <p14:tracePt t="48262" x="5056188" y="3032125"/>
          <p14:tracePt t="48291" x="5075238" y="3068638"/>
          <p14:tracePt t="48323" x="5129213" y="3114675"/>
          <p14:tracePt t="48337" x="5184775" y="3187700"/>
          <p14:tracePt t="48348" x="5211763" y="3206750"/>
          <p14:tracePt t="48393" x="5203825" y="3206750"/>
          <p14:tracePt t="48443" x="5211763" y="3224213"/>
          <p14:tracePt t="48465" x="5211763" y="3262313"/>
          <p14:tracePt t="48476" x="5211763" y="3289300"/>
          <p14:tracePt t="48491" x="5211763" y="3316288"/>
          <p14:tracePt t="48508" x="5194300" y="3381375"/>
          <p14:tracePt t="48525" x="5165725" y="3408363"/>
          <p14:tracePt t="48540" x="5111750" y="3454400"/>
          <p14:tracePt t="48562" x="4964113" y="3536950"/>
          <p14:tracePt t="48573" x="4946650" y="3546475"/>
          <p14:tracePt t="48590" x="4862513" y="3592513"/>
          <p14:tracePt t="48607" x="4799013" y="3602038"/>
          <p14:tracePt t="48623" x="4789488" y="3629025"/>
          <p14:tracePt t="48640" x="4789488" y="3648075"/>
          <p14:tracePt t="48659" x="4743450" y="3656013"/>
          <p14:tracePt t="48674" x="4733925" y="3665538"/>
          <p14:tracePt t="49611" x="4743450" y="3665538"/>
          <p14:tracePt t="49632" x="4779963" y="3665538"/>
          <p14:tracePt t="49642" x="4799013" y="3656013"/>
          <p14:tracePt t="49665" x="4808538" y="3619500"/>
          <p14:tracePt t="49681" x="4808538" y="3556000"/>
          <p14:tracePt t="49698" x="4808538" y="3519488"/>
          <p14:tracePt t="49708" x="4752975" y="3427413"/>
          <p14:tracePt t="49723" x="4706938" y="3279775"/>
          <p14:tracePt t="49740" x="4559300" y="3133725"/>
          <p14:tracePt t="49762" x="4532313" y="2857500"/>
          <p14:tracePt t="49779" x="4522788" y="2673350"/>
          <p14:tracePt t="49795" x="4522788" y="2646363"/>
          <p14:tracePt t="49881" x="4522788" y="2636838"/>
          <p14:tracePt t="49926" x="4476750" y="2617788"/>
          <p14:tracePt t="49948" x="4357688" y="2517775"/>
          <p14:tracePt t="49963" x="4357688" y="2498725"/>
          <p14:tracePt t="50011" x="4321175" y="2481263"/>
          <p14:tracePt t="50031" x="4173538" y="2398713"/>
          <p14:tracePt t="50042" x="3870325" y="2314575"/>
          <p14:tracePt t="50066" x="3557588" y="2251075"/>
          <p14:tracePt t="50078" x="3502025" y="2241550"/>
          <p14:tracePt t="50103" x="3409950" y="2224088"/>
          <p14:tracePt t="50135" x="3402013" y="2214563"/>
          <p14:tracePt t="50147" x="3363913" y="2168525"/>
          <p14:tracePt t="50165" x="3290888" y="2112963"/>
          <p14:tracePt t="50182" x="3171825" y="2049463"/>
          <p14:tracePt t="50198" x="3070225" y="1984375"/>
          <p14:tracePt t="50214" x="3070225" y="1974850"/>
          <p14:tracePt t="50247" x="2987675" y="1882775"/>
          <p14:tracePt t="50267" x="2932113" y="1855788"/>
          <p14:tracePt t="50283" x="2924175" y="1819275"/>
          <p14:tracePt t="50345" x="2941638" y="1828800"/>
          <p14:tracePt t="50365" x="3014663" y="1754188"/>
          <p14:tracePt t="50379" x="3116263" y="1690688"/>
          <p14:tracePt t="50398" x="3244850" y="1671638"/>
          <p14:tracePt t="50415" x="3567113" y="1708150"/>
          <p14:tracePt t="50431" x="4549775" y="1782763"/>
          <p14:tracePt t="50441" x="5295900" y="1828800"/>
          <p14:tracePt t="50467" x="6048375" y="1846263"/>
          <p14:tracePt t="50482" x="6251575" y="1901825"/>
          <p14:tracePt t="50498" x="6261100" y="1911350"/>
          <p14:tracePt t="50514" x="6269038" y="1911350"/>
          <p14:tracePt t="50876" x="6176963" y="2627313"/>
          <p14:tracePt t="50886" x="6113463" y="2738438"/>
          <p14:tracePt t="50902" x="6021388" y="2967038"/>
          <p14:tracePt t="50915" x="5883275" y="3160713"/>
          <p14:tracePt t="50930" x="5781675" y="3408363"/>
          <p14:tracePt t="50946" x="5635625" y="3665538"/>
          <p14:tracePt t="50957" x="5635625" y="3684588"/>
          <p14:tracePt t="50974" x="5607050" y="3748088"/>
          <p14:tracePt t="51015" x="5580063" y="3711575"/>
          <p14:tracePt t="51033" x="5543550" y="3611563"/>
          <p14:tracePt t="51048" x="5534025" y="3602038"/>
          <p14:tracePt t="51101" x="5524500" y="3602038"/>
          <p14:tracePt t="51116" x="5507038" y="3602038"/>
          <p14:tracePt t="51132" x="5470525" y="3602038"/>
          <p14:tracePt t="51148" x="5461000" y="3602038"/>
          <p14:tracePt t="51610" x="4927600" y="3556000"/>
          <p14:tracePt t="51619" x="4808538" y="3546475"/>
          <p14:tracePt t="51636" x="4660900" y="3556000"/>
          <p14:tracePt t="51647" x="4449763" y="3556000"/>
          <p14:tracePt t="51658" x="4311650" y="3536950"/>
          <p14:tracePt t="51927" x="4375150" y="3592513"/>
          <p14:tracePt t="51936" x="4459288" y="3592513"/>
          <p14:tracePt t="51948" x="4770438" y="3592513"/>
          <p14:tracePt t="51958" x="4826000" y="3592513"/>
          <p14:tracePt t="51974" x="4908550" y="3592513"/>
          <p14:tracePt t="51987" x="5046663" y="3592513"/>
          <p14:tracePt t="52004" x="5065713" y="3592513"/>
          <p14:tracePt t="52192" x="5056188" y="3611563"/>
          <p14:tracePt t="52214" x="4770438" y="3638550"/>
          <p14:tracePt t="52219" x="4743450" y="3638550"/>
          <p14:tracePt t="52234" x="4706938" y="3648075"/>
          <p14:tracePt t="52253" x="4338638" y="3602038"/>
          <p14:tracePt t="52273" x="3484563" y="3546475"/>
          <p14:tracePt t="52290" x="3363913" y="3546475"/>
          <p14:tracePt t="52306" x="3355975" y="3546475"/>
          <p14:tracePt t="52476" x="3465513" y="3519488"/>
          <p14:tracePt t="52498" x="3659188" y="3490913"/>
          <p14:tracePt t="52531" x="4025900" y="3490913"/>
          <p14:tracePt t="52550" x="4081463" y="3490913"/>
          <p14:tracePt t="52574" x="4137025" y="3509963"/>
          <p14:tracePt t="52606" x="4164013" y="3509963"/>
          <p14:tracePt t="52635" x="4229100" y="3509963"/>
          <p14:tracePt t="52653" x="4321175" y="3536950"/>
          <p14:tracePt t="52674" x="4330700" y="3536950"/>
          <p14:tracePt t="52690" x="4357688" y="3536950"/>
          <p14:tracePt t="52793" x="4375150" y="3536950"/>
          <p14:tracePt t="52908" x="4367213" y="3536950"/>
          <p14:tracePt t="52931" x="4302125" y="3556000"/>
          <p14:tracePt t="52964" x="3916363" y="3611563"/>
          <p14:tracePt t="52976" x="3906838" y="3611563"/>
          <p14:tracePt t="53177" x="3906838" y="3602038"/>
          <p14:tracePt t="53207" x="4071938" y="3602038"/>
          <p14:tracePt t="53231" x="4330700" y="3582988"/>
          <p14:tracePt t="53264" x="4505325" y="3592513"/>
          <p14:tracePt t="53265" x="4505325" y="3602038"/>
          <p14:tracePt t="53277" x="4513263" y="3602038"/>
          <p14:tracePt t="53291" x="4513263" y="3611563"/>
          <p14:tracePt t="53308" x="4513263" y="3619500"/>
          <p14:tracePt t="53443" x="4505325" y="3619500"/>
          <p14:tracePt t="53452" x="4413250" y="3619500"/>
          <p14:tracePt t="53481" x="4348163" y="3648075"/>
          <p14:tracePt t="53492" x="4338638" y="3675063"/>
          <p14:tracePt t="53507" x="4200525" y="3665538"/>
          <p14:tracePt t="53524" x="4025900" y="3648075"/>
          <p14:tracePt t="53540" x="3879850" y="3611563"/>
          <p14:tracePt t="53557" x="3787775" y="3592513"/>
          <p14:tracePt t="53563" x="3751263" y="3573463"/>
          <p14:tracePt t="53578" x="3732213" y="3582988"/>
          <p14:tracePt t="53709" x="3722688" y="3582988"/>
          <p14:tracePt t="53731" x="3722688" y="3573463"/>
          <p14:tracePt t="53742" x="3722688" y="3565525"/>
          <p14:tracePt t="53758" x="3722688" y="3546475"/>
          <p14:tracePt t="53780" x="3722688" y="3536950"/>
          <p14:tracePt t="53814" x="3962400" y="3519488"/>
          <p14:tracePt t="53825" x="4238625" y="3546475"/>
          <p14:tracePt t="53840" x="4413250" y="3546475"/>
          <p14:tracePt t="53841" x="4549775" y="3546475"/>
          <p14:tracePt t="53881" x="4670425" y="3473450"/>
          <p14:tracePt t="53892" x="4670425" y="3500438"/>
          <p14:tracePt t="53915" x="4816475" y="3573463"/>
          <p14:tracePt t="53926" x="4862513" y="3592513"/>
          <p14:tracePt t="53940" x="4964113" y="3582988"/>
          <p14:tracePt t="54043" x="4973638" y="3573463"/>
          <p14:tracePt t="54065" x="4964113" y="3556000"/>
          <p14:tracePt t="54080" x="4954588" y="3556000"/>
          <p14:tracePt t="54102" x="4862513" y="3527425"/>
          <p14:tracePt t="54119" x="4633913" y="3519488"/>
          <p14:tracePt t="54132" x="4532313" y="3500438"/>
          <p14:tracePt t="54148" x="4292600" y="3500438"/>
          <p14:tracePt t="54165" x="4164013" y="3556000"/>
          <p14:tracePt t="54176" x="4100513" y="3602038"/>
          <p14:tracePt t="54178" x="4090988" y="3602038"/>
          <p14:tracePt t="54208" x="4071938" y="3592513"/>
          <p14:tracePt t="54224" x="3833813" y="3565525"/>
          <p14:tracePt t="54225" x="3714750" y="3565525"/>
          <p14:tracePt t="54239" x="3695700" y="3565525"/>
          <p14:tracePt t="54256" x="3686175" y="3565525"/>
          <p14:tracePt t="54282" x="3613150" y="3573463"/>
          <p14:tracePt t="54380" x="3613150" y="3556000"/>
          <p14:tracePt t="54398" x="3695700" y="3546475"/>
          <p14:tracePt t="54409" x="3741738" y="3536950"/>
          <p14:tracePt t="54424" x="3751263" y="3536950"/>
          <p14:tracePt t="54457" x="3797300" y="3536950"/>
          <p14:tracePt t="54481" x="4229100" y="3519488"/>
          <p14:tracePt t="54496" x="4246563" y="3519488"/>
          <p14:tracePt t="54515" x="4292600" y="3527425"/>
          <p14:tracePt t="54525" x="4321175" y="3536950"/>
          <p14:tracePt t="54540" x="4413250" y="3490913"/>
          <p14:tracePt t="54557" x="4467225" y="3473450"/>
          <p14:tracePt t="54563" x="4495800" y="3473450"/>
          <p14:tracePt t="54579" x="4505325" y="3473450"/>
          <p14:tracePt t="54595" x="4541838" y="3481388"/>
          <p14:tracePt t="54612" x="4697413" y="3473450"/>
          <p14:tracePt t="54629" x="4733925" y="3473450"/>
          <p14:tracePt t="54641" x="4752975" y="3473450"/>
          <p14:tracePt t="56683" x="4789488" y="3463925"/>
          <p14:tracePt t="56702" x="4789488" y="3454400"/>
          <p14:tracePt t="56830" x="4706938" y="3490913"/>
          <p14:tracePt t="56848" x="4706938" y="3500438"/>
          <p14:tracePt t="56863" x="4660900" y="3509963"/>
          <p14:tracePt t="56900" x="4651375" y="3509963"/>
          <p14:tracePt t="56914" x="4624388" y="3527425"/>
          <p14:tracePt t="56932" x="4587875" y="3527425"/>
          <p14:tracePt t="56948" x="4549775" y="3527425"/>
          <p14:tracePt t="56964" x="4541838" y="3527425"/>
          <p14:tracePt t="56969" x="4532313" y="3527425"/>
          <p14:tracePt t="56985" x="4486275" y="3527425"/>
          <p14:tracePt t="57002" x="4459288" y="3527425"/>
          <p14:tracePt t="57015" x="4440238" y="3527425"/>
          <p14:tracePt t="57031" x="4413250" y="3527425"/>
          <p14:tracePt t="57086" x="4403725" y="3527425"/>
          <p14:tracePt t="57102" x="4394200" y="3527425"/>
          <p14:tracePt t="57115" x="4348163" y="3527425"/>
          <p14:tracePt t="57132" x="4338638" y="3527425"/>
          <p14:tracePt t="57148" x="4321175" y="3527425"/>
          <p14:tracePt t="57164" x="4321175" y="3509963"/>
          <p14:tracePt t="57169" x="4302125" y="3509963"/>
          <p14:tracePt t="57185" x="4284663" y="3509963"/>
          <p14:tracePt t="57317" x="4275138" y="3519488"/>
          <p14:tracePt t="57392" x="4275138" y="3473450"/>
          <p14:tracePt t="57402" x="4275138" y="3444875"/>
          <p14:tracePt t="57419" x="4275138" y="3427413"/>
          <p14:tracePt t="57447" x="4302125" y="3398838"/>
          <p14:tracePt t="57463" x="4338638" y="3352800"/>
          <p14:tracePt t="57473" x="4375150" y="3298825"/>
          <p14:tracePt t="57503" x="4403725" y="3289300"/>
          <p14:tracePt t="57520" x="4421188" y="3289300"/>
          <p14:tracePt t="57547" x="4421188" y="3279775"/>
          <p14:tracePt t="57564" x="4430713" y="3279775"/>
          <p14:tracePt t="57589" x="4459288" y="3224213"/>
          <p14:tracePt t="57604" x="4486275" y="3197225"/>
          <p14:tracePt t="57620" x="4522788" y="3151188"/>
          <p14:tracePt t="57648" x="4532313" y="3133725"/>
          <p14:tracePt t="57649" x="4532313" y="3124200"/>
          <p14:tracePt t="57664" x="4541838" y="3105150"/>
          <p14:tracePt t="57670" x="4541838" y="3095625"/>
          <p14:tracePt t="57686" x="4541838" y="3087688"/>
          <p14:tracePt t="57702" x="4549775" y="3087688"/>
          <p14:tracePt t="57718" x="4559300" y="3078163"/>
          <p14:tracePt t="57748" x="4578350" y="3059113"/>
          <p14:tracePt t="57764" x="4614863" y="3022600"/>
          <p14:tracePt t="57789" x="4633913" y="2959100"/>
          <p14:tracePt t="57802" x="4651375" y="2930525"/>
          <p14:tracePt t="57818" x="4670425" y="2903538"/>
          <p14:tracePt t="57835" x="4679950" y="2884488"/>
          <p14:tracePt t="57852" x="4706938" y="2857500"/>
          <p14:tracePt t="57865" x="4752975" y="2847975"/>
          <p14:tracePt t="57889" x="4808538" y="2838450"/>
          <p14:tracePt t="57931" x="4900613" y="2838450"/>
          <p14:tracePt t="57950" x="4937125" y="2838450"/>
          <p14:tracePt t="57964" x="5075238" y="2830513"/>
          <p14:tracePt t="57974" x="5083175" y="2830513"/>
          <p14:tracePt t="57987" x="5184775" y="2838450"/>
          <p14:tracePt t="58002" x="5230813" y="2838450"/>
          <p14:tracePt t="58234" x="5230813" y="2884488"/>
          <p14:tracePt t="58252" x="5249863" y="2967038"/>
          <p14:tracePt t="58265" x="5295900" y="3114675"/>
          <p14:tracePt t="58291" x="5378450" y="3298825"/>
          <p14:tracePt t="58303" x="5378450" y="3344863"/>
          <p14:tracePt t="58320" x="5386388" y="3417888"/>
          <p14:tracePt t="58335" x="5386388" y="3473450"/>
          <p14:tracePt t="58351" x="5386388" y="3500438"/>
          <p14:tracePt t="58369" x="5395913" y="3509963"/>
          <p14:tracePt t="58609" x="5211763" y="3444875"/>
          <p14:tracePt t="58631" x="5083175" y="3417888"/>
          <p14:tracePt t="58637" x="4927600" y="3417888"/>
          <p14:tracePt t="58651" x="4862513" y="3436938"/>
          <p14:tracePt t="58669" x="4845050" y="3454400"/>
          <p14:tracePt t="58726" x="4816475" y="3463925"/>
          <p14:tracePt t="58737" x="4808538" y="3473450"/>
          <p14:tracePt t="58737" x="4808538" y="3481388"/>
          <p14:tracePt t="58768" x="4733925" y="3481388"/>
          <p14:tracePt t="58797" x="4614863" y="3473450"/>
          <p14:tracePt t="58808" x="4578350" y="3463925"/>
          <p14:tracePt t="58926" x="4568825" y="3463925"/>
          <p14:tracePt t="58937" x="4559300" y="3454400"/>
          <p14:tracePt t="58968" x="4549775" y="3454400"/>
          <p14:tracePt t="59209" x="4541838" y="3454400"/>
          <p14:tracePt t="59359" x="4532313" y="3454400"/>
          <p14:tracePt t="59369" x="4532313" y="3473450"/>
          <p14:tracePt t="59409" x="4505325" y="3500438"/>
          <p14:tracePt t="59431" x="4467225" y="3500438"/>
          <p14:tracePt t="59443" x="4430713" y="3546475"/>
          <p14:tracePt t="68550" x="4430713" y="3527425"/>
          <p14:tracePt t="68568" x="4430713" y="3481388"/>
          <p14:tracePt t="68581" x="4430713" y="3473450"/>
          <p14:tracePt t="68597" x="4421188" y="3408363"/>
          <p14:tracePt t="68622" x="4430713" y="3362325"/>
          <p14:tracePt t="68636" x="4430713" y="3352800"/>
          <p14:tracePt t="68651" x="4440238" y="3344863"/>
          <p14:tracePt t="68668" x="4449763" y="3316288"/>
          <p14:tracePt t="68684" x="4449763" y="3298825"/>
          <p14:tracePt t="68698" x="4449763" y="3289300"/>
          <p14:tracePt t="68783" x="4459288" y="3279775"/>
          <p14:tracePt t="68798" x="4459288" y="3252788"/>
          <p14:tracePt t="68823" x="4459288" y="3206750"/>
          <p14:tracePt t="68836" x="4459288" y="3187700"/>
          <p14:tracePt t="68926" x="4421188" y="3160713"/>
          <p14:tracePt t="68968" x="4421188" y="3151188"/>
          <p14:tracePt t="68985" x="4421188" y="3133725"/>
          <p14:tracePt t="68998" x="4421188" y="3087688"/>
          <p14:tracePt t="69023" x="4421188" y="3078163"/>
          <p14:tracePt t="69038" x="4413250" y="3041650"/>
          <p14:tracePt t="69052" x="4413250" y="3013075"/>
          <p14:tracePt t="69068" x="4413250" y="2995613"/>
          <p14:tracePt t="69337" x="4421188" y="2976563"/>
          <p14:tracePt t="69338" x="4513263" y="2976563"/>
          <p14:tracePt t="69353" x="4651375" y="2976563"/>
          <p14:tracePt t="69369" x="4752975" y="2940050"/>
          <p14:tracePt t="69385" x="4770438" y="2930525"/>
          <p14:tracePt t="69402" x="4854575" y="2930525"/>
          <p14:tracePt t="69423" x="4954588" y="2930525"/>
          <p14:tracePt t="69441" x="5194300" y="2940050"/>
          <p14:tracePt t="69453" x="5240338" y="2949575"/>
          <p14:tracePt t="69485" x="5313363" y="2949575"/>
          <p14:tracePt t="69499" x="5359400" y="2949575"/>
          <p14:tracePt t="69576" x="5368925" y="2959100"/>
          <p14:tracePt t="69809" x="5368925" y="3022600"/>
          <p14:tracePt t="69831" x="5332413" y="3078163"/>
          <p14:tracePt t="69841" x="5322888" y="3151188"/>
          <p14:tracePt t="69857" x="5322888" y="3262313"/>
          <p14:tracePt t="69874" x="5295900" y="3352800"/>
          <p14:tracePt t="69891" x="5286375" y="3408363"/>
          <p14:tracePt t="69907" x="5286375" y="3444875"/>
          <p14:tracePt t="69930" x="5276850" y="3481388"/>
          <p14:tracePt t="69964" x="5267325" y="3490913"/>
          <p14:tracePt t="70026" x="5267325" y="3509963"/>
          <p14:tracePt t="70047" x="5257800" y="3536950"/>
          <p14:tracePt t="70059" x="5230813" y="3565525"/>
          <p14:tracePt t="70176" x="5194300" y="3573463"/>
          <p14:tracePt t="70198" x="4983163" y="3573463"/>
          <p14:tracePt t="70209" x="4687888" y="3573463"/>
          <p14:tracePt t="70231" x="4660900" y="3573463"/>
          <p14:tracePt t="70248" x="4633913" y="3573463"/>
          <p14:tracePt t="70249" x="4614863" y="3573463"/>
          <p14:tracePt t="70360" x="4587875" y="3573463"/>
          <p14:tracePt t="70381" x="4541838" y="3573463"/>
          <p14:tracePt t="70391" x="4532313" y="3573463"/>
          <p14:tracePt t="70409" x="4505325" y="3582988"/>
          <p14:tracePt t="70462" x="4486275" y="3582988"/>
          <p14:tracePt t="70481" x="4440238" y="3582988"/>
          <p14:tracePt t="70492" x="4430713" y="3582988"/>
          <p14:tracePt t="70560" x="4403725" y="3582988"/>
          <p14:tracePt t="70581" x="4357688" y="3611563"/>
          <p14:tracePt t="70591" x="4348163" y="3611563"/>
          <p14:tracePt t="70607" x="4330700" y="3611563"/>
          <p14:tracePt t="70830" x="4338638" y="3509963"/>
          <p14:tracePt t="70844" x="4338638" y="3473450"/>
          <p14:tracePt t="70865" x="4321175" y="3398838"/>
          <p14:tracePt t="70897" x="4321175" y="3308350"/>
          <p14:tracePt t="70929" x="4302125" y="3279775"/>
          <p14:tracePt t="70948" x="4302125" y="3233738"/>
          <p14:tracePt t="70994" x="4292600" y="3197225"/>
          <p14:tracePt t="71014" x="4292600" y="3151188"/>
          <p14:tracePt t="71048" x="4284663" y="3133725"/>
          <p14:tracePt t="71130" x="4284663" y="3114675"/>
          <p14:tracePt t="71147" x="4284663" y="3068638"/>
          <p14:tracePt t="71165" x="4284663" y="3049588"/>
          <p14:tracePt t="71181" x="4284663" y="3005138"/>
          <p14:tracePt t="71297" x="4292600" y="2986088"/>
          <p14:tracePt t="71314" x="4292600" y="2967038"/>
          <p14:tracePt t="71334" x="4311650" y="2949575"/>
          <p14:tracePt t="71364" x="4321175" y="2921000"/>
          <p14:tracePt t="71447" x="4338638" y="2921000"/>
          <p14:tracePt t="71464" x="4357688" y="2921000"/>
          <p14:tracePt t="71465" x="4394200" y="2921000"/>
          <p14:tracePt t="71483" x="4495800" y="2921000"/>
          <p14:tracePt t="71498" x="4559300" y="2921000"/>
          <p14:tracePt t="71515" x="4762500" y="2921000"/>
          <p14:tracePt t="71536" x="4983163" y="2903538"/>
          <p14:tracePt t="71547" x="5257800" y="2903538"/>
          <p14:tracePt t="71581" x="5240338" y="2894013"/>
          <p14:tracePt t="71681" x="5240338" y="2913063"/>
          <p14:tracePt t="71833" x="5240338" y="2921000"/>
          <p14:tracePt t="71848" x="5240338" y="2949575"/>
          <p14:tracePt t="71865" x="5240338" y="3087688"/>
          <p14:tracePt t="71883" x="5240338" y="3270250"/>
          <p14:tracePt t="71897" x="5240338" y="3316288"/>
          <p14:tracePt t="71915" x="5221288" y="3509963"/>
          <p14:tracePt t="71936" x="5184775" y="3684588"/>
          <p14:tracePt t="71951" x="5157788" y="3757613"/>
          <p14:tracePt t="72251" x="5157788" y="3767138"/>
          <p14:tracePt t="72265" x="4954588" y="3730625"/>
          <p14:tracePt t="72283" x="4862513" y="3721100"/>
          <p14:tracePt t="72299" x="4697413" y="3702050"/>
          <p14:tracePt t="72314" x="4670425" y="3694113"/>
          <p14:tracePt t="72433" x="4605338" y="3684588"/>
          <p14:tracePt t="72452" x="4587875" y="3648075"/>
          <p14:tracePt t="75209" x="4541838" y="3665538"/>
          <p14:tracePt t="75219" x="4505325" y="3675063"/>
          <p14:tracePt t="75241" x="4486275" y="3711575"/>
          <p14:tracePt t="75256" x="4367213" y="3748088"/>
          <p14:tracePt t="75273" x="4154488" y="3849688"/>
          <p14:tracePt t="75290" x="4146550" y="3849688"/>
          <p14:tracePt t="75306" x="4081463" y="3905250"/>
          <p14:tracePt t="75319" x="4054475" y="3905250"/>
          <p14:tracePt t="75326" x="4017963" y="3922713"/>
          <p14:tracePt t="75345" x="3935413" y="3978275"/>
          <p14:tracePt t="75373" x="3805238" y="4014788"/>
          <p14:tracePt t="75389" x="3778250" y="4014788"/>
          <p14:tracePt t="75406" x="3722688" y="4014788"/>
          <p14:tracePt t="75476" x="3705225" y="4005263"/>
          <p14:tracePt t="75497" x="3502025" y="3987800"/>
          <p14:tracePt t="75508" x="3402013" y="3959225"/>
          <p14:tracePt t="75523" x="3319463" y="3997325"/>
          <p14:tracePt t="75593" x="3300413" y="4005263"/>
          <p14:tracePt t="75615" x="3244850" y="4014788"/>
          <p14:tracePt t="75619" x="3208338" y="4024313"/>
          <p14:tracePt t="75627" x="3162300" y="4024313"/>
          <p14:tracePt t="75647" x="3089275" y="4024313"/>
          <p14:tracePt t="75658" x="3060700" y="4024313"/>
          <p14:tracePt t="75674" x="3014663" y="4024313"/>
          <p14:tracePt t="75691" x="2951163" y="4005263"/>
          <p14:tracePt t="75708" x="2924175" y="3997325"/>
          <p14:tracePt t="75792" x="2914650" y="3987800"/>
          <p14:tracePt t="75893" x="2905125" y="3987800"/>
          <p14:tracePt t="75944" x="2886075" y="4005263"/>
          <p14:tracePt t="75964" x="2840038" y="4060825"/>
          <p14:tracePt t="75975" x="2813050" y="4097338"/>
          <p14:tracePt t="75990" x="2794000" y="4125913"/>
          <p14:tracePt t="76007" x="2786063" y="4171950"/>
          <p14:tracePt t="76024" x="2747963" y="4225925"/>
          <p14:tracePt t="76025" x="2747963" y="4254500"/>
          <p14:tracePt t="76058" x="2740025" y="4254500"/>
          <p14:tracePt t="76109" x="2740025" y="4327525"/>
          <p14:tracePt t="76131" x="2740025" y="4410075"/>
          <p14:tracePt t="76147" x="2740025" y="4419600"/>
          <p14:tracePt t="76164" x="2730500" y="4465638"/>
          <p14:tracePt t="76175" x="2730500" y="4483100"/>
          <p14:tracePt t="76191" x="2730500" y="4492625"/>
          <p14:tracePt t="76509" x="2740025" y="4502150"/>
          <p14:tracePt t="76531" x="2767013" y="4502150"/>
          <p14:tracePt t="76548" x="2840038" y="4492625"/>
          <p14:tracePt t="76565" x="3024188" y="4475163"/>
          <p14:tracePt t="76582" x="3143250" y="4475163"/>
          <p14:tracePt t="76593" x="3217863" y="4475163"/>
          <p14:tracePt t="77109" x="3217863" y="4446588"/>
          <p14:tracePt t="77119" x="3254375" y="4419600"/>
          <p14:tracePt t="77131" x="3300413" y="4354513"/>
          <p14:tracePt t="77148" x="3281363" y="4337050"/>
          <p14:tracePt t="77164" x="3346450" y="4271963"/>
          <p14:tracePt t="77181" x="3448050" y="4244975"/>
          <p14:tracePt t="77293" x="3455988" y="4225925"/>
          <p14:tracePt t="77314" x="3448050" y="4125913"/>
          <p14:tracePt t="77333" x="3448050" y="4106863"/>
          <p14:tracePt t="77349" x="3455988" y="4043363"/>
          <p14:tracePt t="77368" x="3584575" y="3997325"/>
          <p14:tracePt t="77369" x="3630613" y="3997325"/>
          <p14:tracePt t="77381" x="3686175" y="3978275"/>
          <p14:tracePt t="77413" x="3714750" y="3968750"/>
          <p14:tracePt t="77429" x="3879850" y="3895725"/>
          <p14:tracePt t="77448" x="3943350" y="3876675"/>
          <p14:tracePt t="77465" x="3971925" y="3840163"/>
          <p14:tracePt t="77526" x="3989388" y="3822700"/>
          <p14:tracePt t="77531" x="4008438" y="3822700"/>
          <p14:tracePt t="77548" x="4064000" y="3822700"/>
          <p14:tracePt t="77563" x="4110038" y="3813175"/>
          <p14:tracePt t="77581" x="4137025" y="3822700"/>
          <p14:tracePt t="77627" x="4183063" y="3794125"/>
          <p14:tracePt t="77647" x="4246563" y="3748088"/>
          <p14:tracePt t="77662" x="4292600" y="3721100"/>
          <p14:tracePt t="77681" x="4321175" y="3684588"/>
          <p14:tracePt t="77697" x="4348163" y="3675063"/>
          <p14:tracePt t="77730" x="4348163" y="3665538"/>
          <p14:tracePt t="77780" x="4357688" y="3638550"/>
          <p14:tracePt t="77798" x="4403725" y="3611563"/>
          <p14:tracePt t="77814" x="4513263" y="3582988"/>
          <p14:tracePt t="77831" x="4587875" y="3527425"/>
          <p14:tracePt t="77847" x="4595813" y="3527425"/>
          <p14:tracePt t="77864" x="4614863" y="3509963"/>
          <p14:tracePt t="77898" x="4624388" y="3490913"/>
          <p14:tracePt t="77912" x="4624388" y="3473450"/>
          <p14:tracePt t="77931" x="4624388" y="3463925"/>
          <p14:tracePt t="77964" x="4624388" y="3454400"/>
          <p14:tracePt t="78750" x="4660900" y="3546475"/>
          <p14:tracePt t="78765" x="4697413" y="3721100"/>
          <p14:tracePt t="78782" x="4697413" y="3859213"/>
          <p14:tracePt t="78798" x="4752975" y="4106863"/>
          <p14:tracePt t="78815" x="4725988" y="4216400"/>
          <p14:tracePt t="78831" x="4706938" y="4281488"/>
          <p14:tracePt t="78868" x="4706938" y="4291013"/>
          <p14:tracePt t="78882" x="4725988" y="4318000"/>
          <p14:tracePt t="78898" x="4725988" y="4337050"/>
          <p14:tracePt t="78913" x="4733925" y="4337050"/>
          <p14:tracePt t="78951" x="4733925" y="4354513"/>
          <p14:tracePt t="78965" x="4716463" y="4391025"/>
          <p14:tracePt t="78982" x="4706938" y="4446588"/>
          <p14:tracePt t="78998" x="4697413" y="4446588"/>
          <p14:tracePt t="79030" x="4697413" y="4456113"/>
          <p14:tracePt t="79100" x="4697413" y="4475163"/>
          <p14:tracePt t="79115" x="4687888" y="4557713"/>
          <p14:tracePt t="79131" x="4687888" y="4565650"/>
          <p14:tracePt t="79152" x="4687888" y="4575175"/>
          <p14:tracePt t="79184" x="4687888" y="4584700"/>
          <p14:tracePt t="79214" x="4687888" y="4594225"/>
          <p14:tracePt t="79231" x="4687888" y="4621213"/>
          <p14:tracePt t="79236" x="4687888" y="4640263"/>
          <p14:tracePt t="79264" x="4549775" y="4657725"/>
          <p14:tracePt t="79265" x="4541838" y="4657725"/>
          <p14:tracePt t="79283" x="4459288" y="4657725"/>
          <p14:tracePt t="79298" x="4367213" y="4667250"/>
          <p14:tracePt t="79315" x="4246563" y="4640263"/>
          <p14:tracePt t="79329" x="4008438" y="4667250"/>
          <p14:tracePt t="79353" x="3916363" y="4694238"/>
          <p14:tracePt t="79372" x="3741738" y="4740275"/>
          <p14:tracePt t="79385" x="3548063" y="4759325"/>
          <p14:tracePt t="79402" x="3438525" y="4759325"/>
          <p14:tracePt t="79414" x="3382963" y="4759325"/>
          <p14:tracePt t="79431" x="3373438" y="4759325"/>
          <p14:tracePt t="79437" x="3309938" y="4759325"/>
          <p14:tracePt t="79452" x="3273425" y="4722813"/>
          <p14:tracePt t="79468" x="3198813" y="4676775"/>
          <p14:tracePt t="79484" x="3143250" y="4703763"/>
          <p14:tracePt t="79502" x="3106738" y="4732338"/>
          <p14:tracePt t="79517" x="3098800" y="4740275"/>
          <p14:tracePt t="79531" x="3079750" y="4749800"/>
          <p14:tracePt t="79556" x="3060700" y="4768850"/>
          <p14:tracePt t="79569" x="3043238" y="4778375"/>
          <p14:tracePt t="79584" x="3024188" y="4778375"/>
          <p14:tracePt t="79602" x="3024188" y="4814888"/>
          <p14:tracePt t="79617" x="3024188" y="4822825"/>
          <p14:tracePt t="80760" x="3098800" y="4814888"/>
          <p14:tracePt t="80781" x="3079750" y="4814888"/>
          <p14:tracePt t="80786" x="3079750" y="4805363"/>
          <p14:tracePt t="80814" x="3079750" y="4786313"/>
          <p14:tracePt t="80820" x="3079750" y="4778375"/>
          <p14:tracePt t="80834" x="3089275" y="4768850"/>
          <p14:tracePt t="80857" x="3198813" y="4749800"/>
          <p14:tracePt t="80873" x="3227388" y="4722813"/>
          <p14:tracePt t="80891" x="3438525" y="4713288"/>
          <p14:tracePt t="80907" x="3557588" y="4713288"/>
          <p14:tracePt t="80924" x="3824288" y="4795838"/>
          <p14:tracePt t="80941" x="4008438" y="4795838"/>
          <p14:tracePt t="80958" x="4071938" y="4795838"/>
          <p14:tracePt t="80974" x="4146550" y="4768850"/>
          <p14:tracePt t="81004" x="4164013" y="4768850"/>
          <p14:tracePt t="81060" x="4238625" y="4768850"/>
          <p14:tracePt t="81081" x="4265613" y="4805363"/>
          <p14:tracePt t="81292" x="4146550" y="4778375"/>
          <p14:tracePt t="81314" x="3860800" y="4740275"/>
          <p14:tracePt t="81325" x="3576638" y="4703763"/>
          <p14:tracePt t="81340" x="2978150" y="4630738"/>
          <p14:tracePt t="81357" x="2381250" y="4630738"/>
          <p14:tracePt t="81375" x="2371725" y="4611688"/>
          <p14:tracePt t="81390" x="2335213" y="4603750"/>
          <p14:tracePt t="81660" x="2509838" y="4594225"/>
          <p14:tracePt t="81682" x="2978150" y="4538663"/>
          <p14:tracePt t="81693" x="3116263" y="4565650"/>
          <p14:tracePt t="81707" x="3373438" y="4603750"/>
          <p14:tracePt t="81723" x="3465513" y="4603750"/>
          <p14:tracePt t="81741" x="3494088" y="4603750"/>
          <p14:tracePt t="81758" x="3584575" y="4584700"/>
          <p14:tracePt t="81774" x="3768725" y="4621213"/>
          <p14:tracePt t="81790" x="3833813" y="4621213"/>
          <p14:tracePt t="81821" x="3843338" y="4621213"/>
          <p14:tracePt t="81876" x="3860800" y="4621213"/>
          <p14:tracePt t="81898" x="3897313" y="4621213"/>
          <p14:tracePt t="82043" x="3824288" y="4621213"/>
          <p14:tracePt t="82064" x="3603625" y="4686300"/>
          <p14:tracePt t="82076" x="3538538" y="4686300"/>
          <p14:tracePt t="82091" x="3475038" y="4649788"/>
          <p14:tracePt t="82107" x="3181350" y="4657725"/>
          <p14:tracePt t="82123" x="2987675" y="4667250"/>
          <p14:tracePt t="82140" x="2978150" y="4676775"/>
          <p14:tracePt t="82147" x="2951163" y="4686300"/>
          <p14:tracePt t="82161" x="2941638" y="4667250"/>
          <p14:tracePt t="82206" x="2932113" y="4667250"/>
          <p14:tracePt t="82231" x="2924175" y="4667250"/>
          <p14:tracePt t="82393" x="3043238" y="4667250"/>
          <p14:tracePt t="82414" x="3208338" y="4667250"/>
          <p14:tracePt t="82424" x="3244850" y="4667250"/>
          <p14:tracePt t="82425" x="3409950" y="4630738"/>
          <p14:tracePt t="82441" x="3971925" y="4565650"/>
          <p14:tracePt t="82464" x="4173538" y="4584700"/>
          <p14:tracePt t="82475" x="4449763" y="4603750"/>
          <p14:tracePt t="82498" x="4716463" y="4584700"/>
          <p14:tracePt t="82509" x="4725988" y="4584700"/>
          <p14:tracePt t="82524" x="4725988" y="4594225"/>
          <p14:tracePt t="82564" x="4725988" y="4584700"/>
          <p14:tracePt t="82579" x="4762500" y="4584700"/>
          <p14:tracePt t="95734" x="4779963" y="4584700"/>
          <p14:tracePt t="95751" x="4900613" y="4511675"/>
          <p14:tracePt t="95765" x="5010150" y="4391025"/>
          <p14:tracePt t="95781" x="5083175" y="4179888"/>
          <p14:tracePt t="95807" x="5257800" y="3932238"/>
          <p14:tracePt t="95820" x="5395913" y="3757613"/>
          <p14:tracePt t="95835" x="5487988" y="3619500"/>
          <p14:tracePt t="95852" x="5599113" y="3509963"/>
          <p14:tracePt t="95868" x="5708650" y="3398838"/>
          <p14:tracePt t="95881" x="5883275" y="3216275"/>
          <p14:tracePt t="95888" x="5902325" y="3178175"/>
          <p14:tracePt t="95906" x="5938838" y="3068638"/>
          <p14:tracePt t="95923" x="6002338" y="2967038"/>
          <p14:tracePt t="95940" x="6011863" y="2930525"/>
          <p14:tracePt t="95957" x="6011863" y="2913063"/>
          <p14:tracePt t="95974" x="6011863" y="2884488"/>
          <p14:tracePt t="96005" x="6011863" y="2876550"/>
          <p14:tracePt t="96018" x="6011863" y="2867025"/>
          <p14:tracePt t="96109" x="5919788" y="2949575"/>
          <p14:tracePt t="96118" x="5846763" y="3013075"/>
          <p14:tracePt t="96136" x="5773738" y="3068638"/>
          <p14:tracePt t="96137" x="5718175" y="3105150"/>
          <p14:tracePt t="96152" x="5599113" y="3216275"/>
          <p14:tracePt t="96168" x="5561013" y="3224213"/>
          <p14:tracePt t="96185" x="5524500" y="3270250"/>
          <p14:tracePt t="96242" x="5516563" y="3279775"/>
          <p14:tracePt t="96268" x="5516563" y="3298825"/>
          <p14:tracePt t="96306" x="5516563" y="3308350"/>
          <p14:tracePt t="96335" x="5516563" y="3344863"/>
          <p14:tracePt t="96364" x="5516563" y="3444875"/>
          <p14:tracePt t="96369" x="5516563" y="3463925"/>
          <p14:tracePt t="96383" x="5543550" y="3509963"/>
          <p14:tracePt t="96384" x="5543550" y="3519488"/>
          <p14:tracePt t="96397" x="5543550" y="3536950"/>
          <p14:tracePt t="96407" x="5543550" y="3556000"/>
          <p14:tracePt t="96419" x="5543550" y="3592513"/>
          <p14:tracePt t="96437" x="5543550" y="3638550"/>
          <p14:tracePt t="96542" x="5543550" y="3648075"/>
          <p14:tracePt t="96551" x="5534025" y="3648075"/>
          <p14:tracePt t="96570" x="5516563" y="3648075"/>
          <p14:tracePt t="96659" x="5507038" y="3648075"/>
          <p14:tracePt t="96685" x="5470525" y="3648075"/>
          <p14:tracePt t="96691" x="5461000" y="3648075"/>
          <p14:tracePt t="96705" x="5386388" y="3638550"/>
          <p14:tracePt t="96723" x="5240338" y="3629025"/>
          <p14:tracePt t="96735" x="5138738" y="3611563"/>
          <p14:tracePt t="96755" x="5065713" y="3611563"/>
          <p14:tracePt t="96768" x="4927600" y="3556000"/>
          <p14:tracePt t="96883" x="4900613" y="3556000"/>
          <p14:tracePt t="96942" x="4900613" y="3527425"/>
          <p14:tracePt t="97142" x="4862513" y="3527425"/>
          <p14:tracePt t="97164" x="4808538" y="3527425"/>
          <p14:tracePt t="97175" x="4770438" y="3527425"/>
          <p14:tracePt t="97190" x="4743450" y="3527425"/>
          <p14:tracePt t="97212" x="4743450" y="3536950"/>
          <p14:tracePt t="97231" x="4725988" y="3565525"/>
          <p14:tracePt t="97241" x="4716463" y="3573463"/>
          <p14:tracePt t="97257" x="4687888" y="3573463"/>
          <p14:tracePt t="97274" x="4670425" y="3573463"/>
          <p14:tracePt t="97291" x="4660900" y="3573463"/>
          <p14:tracePt t="97297" x="4641850" y="3573463"/>
          <p14:tracePt t="97312" x="4633913" y="3573463"/>
          <p14:tracePt t="97331" x="4624388" y="3582988"/>
          <p14:tracePt t="97476" x="4651375" y="3582988"/>
          <p14:tracePt t="97497" x="4983163" y="3546475"/>
          <p14:tracePt t="97514" x="5037138" y="3536950"/>
          <p14:tracePt t="97531" x="5148263" y="3500438"/>
          <p14:tracePt t="97542" x="5184775" y="3500438"/>
          <p14:tracePt t="97557" x="5211763" y="3500438"/>
          <p14:tracePt t="97776" x="5065713" y="3481388"/>
          <p14:tracePt t="97797" x="5019675" y="3481388"/>
          <p14:tracePt t="97813" x="4927600" y="3481388"/>
          <p14:tracePt t="97831" x="4816475" y="3519488"/>
          <p14:tracePt t="97959" x="4799013" y="3519488"/>
          <p14:tracePt t="97980" x="4779963" y="3519488"/>
          <p14:tracePt t="98175" x="4816475" y="3519488"/>
          <p14:tracePt t="98197" x="4918075" y="3519488"/>
          <p14:tracePt t="98230" x="4927600" y="3519488"/>
          <p14:tracePt t="98245" x="4937125" y="3519488"/>
          <p14:tracePt t="98264" x="5000625" y="3500438"/>
          <p14:tracePt t="98297" x="5010150" y="3500438"/>
          <p14:tracePt t="98547" x="4991100" y="3509963"/>
          <p14:tracePt t="100063" x="4983163" y="3519488"/>
          <p14:tracePt t="105010" x="4854575" y="3509963"/>
          <p14:tracePt t="105031" x="4421188" y="3390900"/>
          <p14:tracePt t="105046" x="3189288" y="3068638"/>
          <p14:tracePt t="105064" x="1038225" y="24066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9"/>
            <a:ext cx="8280400" cy="649609"/>
            <a:chOff x="0" y="-15"/>
            <a:chExt cx="9144000" cy="613957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射出</a:t>
              </a: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69862" y="749840"/>
            <a:ext cx="7340685" cy="357287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太陽と地球の温度に対応する黒体放射スペクトル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76070" y="4440902"/>
            <a:ext cx="3164134" cy="129893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~0.5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に最大値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0.4-0.7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可視領域：約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47%</a:t>
            </a:r>
          </a:p>
          <a:p>
            <a:pPr defTabSz="671693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&gt; 0.7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赤外領域：約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47%</a:t>
            </a:r>
          </a:p>
          <a:p>
            <a:pPr defTabSz="671693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&lt; 0.4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紫外領域：約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7%</a:t>
            </a:r>
          </a:p>
          <a:p>
            <a:pPr defTabSz="671693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</a:t>
            </a:r>
            <a:r>
              <a:rPr lang="ja-JP" altLang="en-US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短波放射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」とも呼ばれる。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14671" y="4440901"/>
            <a:ext cx="3221097" cy="806492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~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10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に最大値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</a:t>
            </a:r>
            <a:r>
              <a:rPr lang="ja-JP" altLang="en-US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長波放射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」、「</a:t>
            </a:r>
            <a:r>
              <a:rPr lang="ja-JP" altLang="en-US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熱放射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」、「</a:t>
            </a:r>
            <a:r>
              <a:rPr lang="ja-JP" altLang="en-US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赤外放射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」とも呼ばれる。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15738" r="16800" b="8409"/>
          <a:stretch/>
        </p:blipFill>
        <p:spPr>
          <a:xfrm>
            <a:off x="680890" y="1163511"/>
            <a:ext cx="3314313" cy="327739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5961" r="16207" b="8661"/>
          <a:stretch/>
        </p:blipFill>
        <p:spPr>
          <a:xfrm>
            <a:off x="4311100" y="1161389"/>
            <a:ext cx="3324669" cy="325690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659122" y="1832878"/>
            <a:ext cx="1027955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太陽放射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0402" y="1938589"/>
            <a:ext cx="1027955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地球放射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42946CA-EB5D-441A-9EA0-D19E0AA82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26"/>
    </mc:Choice>
    <mc:Fallback>
      <p:transition spd="slow" advTm="19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" x="220663" y="1249363"/>
          <p14:tracePt t="593" x="220663" y="1239838"/>
          <p14:tracePt t="611" x="220663" y="1231900"/>
          <p14:tracePt t="647" x="220663" y="1203325"/>
          <p14:tracePt t="692" x="220663" y="1185863"/>
          <p14:tracePt t="745" x="220663" y="1176338"/>
          <p14:tracePt t="776" x="220663" y="1166813"/>
          <p14:tracePt t="794" x="220663" y="1139825"/>
          <p14:tracePt t="809" x="239713" y="1111250"/>
          <p14:tracePt t="824" x="266700" y="1057275"/>
          <p14:tracePt t="847" x="293688" y="1028700"/>
          <p14:tracePt t="908" x="312738" y="1011238"/>
          <p14:tracePt t="946" x="322263" y="1011238"/>
          <p14:tracePt t="963" x="349250" y="982663"/>
          <p14:tracePt t="980" x="376238" y="973138"/>
          <p14:tracePt t="1010" x="422275" y="955675"/>
          <p14:tracePt t="1024" x="450850" y="955675"/>
          <p14:tracePt t="1048" x="468313" y="928688"/>
          <p14:tracePt t="1451" x="460375" y="928688"/>
          <p14:tracePt t="1512" x="422275" y="936625"/>
          <p14:tracePt t="1526" x="414338" y="946150"/>
          <p14:tracePt t="1535" x="368300" y="955675"/>
          <p14:tracePt t="1563" x="349250" y="965200"/>
          <p14:tracePt t="1581" x="322263" y="982663"/>
          <p14:tracePt t="1596" x="312738" y="992188"/>
          <p14:tracePt t="1610" x="303213" y="992188"/>
          <p14:tracePt t="1628" x="293688" y="992188"/>
          <p14:tracePt t="1650" x="266700" y="992188"/>
          <p14:tracePt t="1664" x="230188" y="1011238"/>
          <p14:tracePt t="11838" x="201613" y="1074738"/>
          <p14:tracePt t="11852" x="201613" y="1084263"/>
          <p14:tracePt t="11876" x="201613" y="1147763"/>
          <p14:tracePt t="11890" x="193675" y="1258888"/>
          <p14:tracePt t="11909" x="155575" y="1368425"/>
          <p14:tracePt t="11922" x="92075" y="1479550"/>
          <p14:tracePt t="11940" x="92075" y="1506538"/>
          <p14:tracePt t="11961" x="92075" y="1543050"/>
          <p14:tracePt t="11975" x="92075" y="1598613"/>
          <p14:tracePt t="11976" x="92075" y="1644650"/>
          <p14:tracePt t="11990" x="92075" y="1717675"/>
          <p14:tracePt t="12008" x="65088" y="1792288"/>
          <p14:tracePt t="12024" x="36513" y="1838325"/>
          <p14:tracePt t="12039" x="36513" y="1993900"/>
          <p14:tracePt t="12053" x="36513" y="2049463"/>
          <p14:tracePt t="12247" x="101600" y="3059113"/>
          <p14:tracePt t="12261" x="128588" y="3124200"/>
          <p14:tracePt t="12262" x="147638" y="3160713"/>
          <p14:tracePt t="12277" x="165100" y="3178175"/>
          <p14:tracePt t="12291" x="201613" y="3224213"/>
          <p14:tracePt t="12306" x="201613" y="3233738"/>
          <p14:tracePt t="12375" x="201613" y="3270250"/>
          <p14:tracePt t="12392" x="201613" y="3279775"/>
          <p14:tracePt t="12411" x="184150" y="3279775"/>
          <p14:tracePt t="12442" x="193675" y="3308350"/>
          <p14:tracePt t="12476" x="193675" y="3325813"/>
          <p14:tracePt t="12493" x="193675" y="3344863"/>
          <p14:tracePt t="12509" x="220663" y="3362325"/>
          <p14:tracePt t="12525" x="303213" y="3381375"/>
          <p14:tracePt t="12539" x="312738" y="3436938"/>
          <p14:tracePt t="12556" x="312738" y="3444875"/>
          <p14:tracePt t="12594" x="312738" y="3490913"/>
          <p14:tracePt t="12608" x="368300" y="3656013"/>
          <p14:tracePt t="12626" x="376238" y="3675063"/>
          <p14:tracePt t="12643" x="395288" y="3694113"/>
          <p14:tracePt t="12654" x="460375" y="3702050"/>
          <p14:tracePt t="12677" x="615950" y="3794125"/>
          <p14:tracePt t="12678" x="625475" y="3794125"/>
          <p14:tracePt t="12693" x="652463" y="3822700"/>
          <p14:tracePt t="12707" x="717550" y="3822700"/>
          <p14:tracePt t="12723" x="735013" y="3822700"/>
          <p14:tracePt t="12808" x="744538" y="3822700"/>
          <p14:tracePt t="12962" x="744538" y="3830638"/>
          <p14:tracePt t="13007" x="754063" y="3830638"/>
          <p14:tracePt t="13054" x="754063" y="3859213"/>
          <p14:tracePt t="13055" x="763588" y="3876675"/>
          <p14:tracePt t="13077" x="771525" y="3932238"/>
          <p14:tracePt t="13078" x="790575" y="3959225"/>
          <p14:tracePt t="13092" x="790575" y="3978275"/>
          <p14:tracePt t="13109" x="790575" y="3987800"/>
          <p14:tracePt t="13123" x="817563" y="4033838"/>
          <p14:tracePt t="13140" x="817563" y="4051300"/>
          <p14:tracePt t="13156" x="846138" y="4079875"/>
          <p14:tracePt t="13162" x="863600" y="4097338"/>
          <p14:tracePt t="13180" x="863600" y="4116388"/>
          <p14:tracePt t="13194" x="919163" y="4171950"/>
          <p14:tracePt t="13209" x="955675" y="4198938"/>
          <p14:tracePt t="13256" x="984250" y="4198938"/>
          <p14:tracePt t="13292" x="1001713" y="4208463"/>
          <p14:tracePt t="13309" x="1057275" y="4244975"/>
          <p14:tracePt t="13310" x="1066800" y="4244975"/>
          <p14:tracePt t="16218" x="1076325" y="4244975"/>
          <p14:tracePt t="16271" x="1084263" y="4225925"/>
          <p14:tracePt t="16303" x="1084263" y="4179888"/>
          <p14:tracePt t="16326" x="1103313" y="4171950"/>
          <p14:tracePt t="16347" x="1166813" y="4162425"/>
          <p14:tracePt t="16364" x="1212850" y="4133850"/>
          <p14:tracePt t="16386" x="1387475" y="4005263"/>
          <p14:tracePt t="16401" x="1682750" y="3830638"/>
          <p14:tracePt t="16418" x="2316163" y="3565525"/>
          <p14:tracePt t="16433" x="2638425" y="3473450"/>
          <p14:tracePt t="16447" x="2859088" y="3279775"/>
          <p14:tracePt t="16466" x="2932113" y="3224213"/>
          <p14:tracePt t="16472" x="2960688" y="3233738"/>
          <p14:tracePt t="16487" x="3024188" y="3197225"/>
          <p14:tracePt t="16501" x="3070225" y="3197225"/>
          <p14:tracePt t="16519" x="3152775" y="3151188"/>
          <p14:tracePt t="16533" x="3208338" y="3087688"/>
          <p14:tracePt t="16550" x="3217863" y="3049588"/>
          <p14:tracePt t="16589" x="3300413" y="2959100"/>
          <p14:tracePt t="16590" x="3290888" y="2894013"/>
          <p14:tracePt t="16603" x="3290888" y="2876550"/>
          <p14:tracePt t="16618" x="3346450" y="2774950"/>
          <p14:tracePt t="16636" x="3373438" y="2581275"/>
          <p14:tracePt t="16650" x="3382963" y="2563813"/>
          <p14:tracePt t="16664" x="3402013" y="2489200"/>
          <p14:tracePt t="16687" x="3402013" y="2443163"/>
          <p14:tracePt t="16702" x="3402013" y="2406650"/>
          <p14:tracePt t="16751" x="3402013" y="2389188"/>
          <p14:tracePt t="16763" x="3402013" y="2352675"/>
          <p14:tracePt t="16776" x="3355975" y="2270125"/>
          <p14:tracePt t="16786" x="3327400" y="2251075"/>
          <p14:tracePt t="16802" x="3290888" y="2205038"/>
          <p14:tracePt t="16818" x="3290888" y="2122488"/>
          <p14:tracePt t="16836" x="3290888" y="2066925"/>
          <p14:tracePt t="16852" x="3290888" y="2057400"/>
          <p14:tracePt t="16904" x="3290888" y="2049463"/>
          <p14:tracePt t="16937" x="3290888" y="2011363"/>
          <p14:tracePt t="16968" x="3327400" y="1993900"/>
          <p14:tracePt t="16993" x="3382963" y="1974850"/>
          <p14:tracePt t="17004" x="3409950" y="1974850"/>
          <p14:tracePt t="17051" x="3419475" y="1974850"/>
          <p14:tracePt t="17152" x="3429000" y="1984375"/>
          <p14:tracePt t="17187" x="3429000" y="2003425"/>
          <p14:tracePt t="17209" x="3429000" y="2011363"/>
          <p14:tracePt t="17219" x="3429000" y="2020888"/>
          <p14:tracePt t="17236" x="3429000" y="2030413"/>
          <p14:tracePt t="17321" x="3419475" y="2049463"/>
          <p14:tracePt t="17334" x="3419475" y="2057400"/>
          <p14:tracePt t="17353" x="3419475" y="2066925"/>
          <p14:tracePt t="17367" x="3419475" y="2085975"/>
          <p14:tracePt t="17389" x="3419475" y="2095500"/>
          <p14:tracePt t="17418" x="3419475" y="2112963"/>
          <p14:tracePt t="17471" x="3419475" y="2149475"/>
          <p14:tracePt t="17521" x="3409950" y="2159000"/>
          <p14:tracePt t="17538" x="3373438" y="2168525"/>
          <p14:tracePt t="17552" x="3355975" y="2195513"/>
          <p14:tracePt t="17566" x="3300413" y="2205038"/>
          <p14:tracePt t="17589" x="3227388" y="2205038"/>
          <p14:tracePt t="17603" x="3181350" y="2205038"/>
          <p14:tracePt t="17621" x="3116263" y="2205038"/>
          <p14:tracePt t="17635" x="2987675" y="2205038"/>
          <p14:tracePt t="17653" x="2905125" y="2178050"/>
          <p14:tracePt t="17667" x="2803525" y="2168525"/>
          <p14:tracePt t="17672" x="2794000" y="2168525"/>
          <p14:tracePt t="17691" x="2767013" y="2149475"/>
          <p14:tracePt t="17705" x="2757488" y="2122488"/>
          <p14:tracePt t="17726" x="2747963" y="2122488"/>
          <p14:tracePt t="17752" x="2730500" y="2122488"/>
          <p14:tracePt t="17768" x="2638425" y="2149475"/>
          <p14:tracePt t="17792" x="2638425" y="2103438"/>
          <p14:tracePt t="17838" x="2638425" y="2057400"/>
          <p14:tracePt t="17867" x="2638425" y="2049463"/>
          <p14:tracePt t="17893" x="2638425" y="2003425"/>
          <p14:tracePt t="17907" x="2638425" y="1957388"/>
          <p14:tracePt t="17926" x="2638425" y="1911350"/>
          <p14:tracePt t="17960" x="2638425" y="1855788"/>
          <p14:tracePt t="17974" x="2657475" y="1819275"/>
          <p14:tracePt t="17993" x="2693988" y="1773238"/>
          <p14:tracePt t="18008" x="2693988" y="1763713"/>
          <p14:tracePt t="18022" x="2730500" y="1708150"/>
          <p14:tracePt t="18035" x="2740025" y="1700213"/>
          <p14:tracePt t="18052" x="2747963" y="1690688"/>
          <p14:tracePt t="18068" x="2786063" y="1663700"/>
          <p14:tracePt t="18105" x="2794000" y="1635125"/>
          <p14:tracePt t="18119" x="2803525" y="1598613"/>
          <p14:tracePt t="18138" x="2840038" y="1571625"/>
          <p14:tracePt t="18192" x="2859088" y="1552575"/>
          <p14:tracePt t="18206" x="2895600" y="1516063"/>
          <p14:tracePt t="18222" x="2895600" y="1506538"/>
          <p14:tracePt t="18236" x="2895600" y="1497013"/>
          <p14:tracePt t="18268" x="2895600" y="1489075"/>
          <p14:tracePt t="18292" x="2924175" y="1460500"/>
          <p14:tracePt t="18308" x="2987675" y="1460500"/>
          <p14:tracePt t="18323" x="3024188" y="1460500"/>
          <p14:tracePt t="18352" x="3052763" y="1460500"/>
          <p14:tracePt t="18369" x="3070225" y="1460500"/>
          <p14:tracePt t="18393" x="3208338" y="1450975"/>
          <p14:tracePt t="18407" x="3438525" y="1489075"/>
          <p14:tracePt t="18422" x="3538538" y="1506538"/>
          <p14:tracePt t="18439" x="3567113" y="1516063"/>
          <p14:tracePt t="18452" x="3576638" y="1516063"/>
          <p14:tracePt t="18469" x="3584575" y="1516063"/>
          <p14:tracePt t="18523" x="3594100" y="1516063"/>
          <p14:tracePt t="18542" x="3640138" y="1516063"/>
          <p14:tracePt t="18553" x="3659188" y="1516063"/>
          <p14:tracePt t="18569" x="3668713" y="1516063"/>
          <p14:tracePt t="18594" x="3676650" y="1516063"/>
          <p14:tracePt t="18609" x="3714750" y="1535113"/>
          <p14:tracePt t="18623" x="3732213" y="1535113"/>
          <p14:tracePt t="18640" x="3751263" y="1571625"/>
          <p14:tracePt t="18709" x="3759200" y="1589088"/>
          <p14:tracePt t="18723" x="3759200" y="1625600"/>
          <p14:tracePt t="18740" x="3759200" y="1663700"/>
          <p14:tracePt t="18756" x="3759200" y="1690688"/>
          <p14:tracePt t="18769" x="3759200" y="1700213"/>
          <p14:tracePt t="18824" x="3768725" y="1708150"/>
          <p14:tracePt t="18842" x="3778250" y="1717675"/>
          <p14:tracePt t="18853" x="3787775" y="1727200"/>
          <p14:tracePt t="18892" x="3787775" y="1746250"/>
          <p14:tracePt t="18941" x="3787775" y="1754188"/>
          <p14:tracePt t="18942" x="3787775" y="1773238"/>
          <p14:tracePt t="18975" x="3787775" y="1800225"/>
          <p14:tracePt t="19041" x="3787775" y="1809750"/>
          <p14:tracePt t="19141" x="3768725" y="1838325"/>
          <p14:tracePt t="19155" x="3759200" y="1846263"/>
          <p14:tracePt t="19177" x="3751263" y="1855788"/>
          <p14:tracePt t="19191" x="3722688" y="1865313"/>
          <p14:tracePt t="19270" x="3705225" y="1865313"/>
          <p14:tracePt t="19310" x="3686175" y="1865313"/>
          <p14:tracePt t="19310" x="3676650" y="1865313"/>
          <p14:tracePt t="19327" x="3649663" y="1874838"/>
          <p14:tracePt t="19342" x="3584575" y="1874838"/>
          <p14:tracePt t="19356" x="3567113" y="1882775"/>
          <p14:tracePt t="19373" x="3502025" y="1865313"/>
          <p14:tracePt t="19374" x="3465513" y="1838325"/>
          <p14:tracePt t="19409" x="3402013" y="1838325"/>
          <p14:tracePt t="19423" x="3392488" y="1838325"/>
          <p14:tracePt t="19443" x="3392488" y="1846263"/>
          <p14:tracePt t="19492" x="3392488" y="1855788"/>
          <p14:tracePt t="19509" x="3373438" y="1855788"/>
          <p14:tracePt t="19542" x="3300413" y="1865313"/>
          <p14:tracePt t="19556" x="3263900" y="1865313"/>
          <p14:tracePt t="19576" x="3143250" y="1865313"/>
          <p14:tracePt t="19595" x="3135313" y="1846263"/>
          <p14:tracePt t="19609" x="3079750" y="1819275"/>
          <p14:tracePt t="19627" x="3060700" y="1819275"/>
          <p14:tracePt t="19641" x="3033713" y="1819275"/>
          <p14:tracePt t="19656" x="3006725" y="1819275"/>
          <p14:tracePt t="19725" x="2997200" y="1819275"/>
          <p14:tracePt t="19771" x="2968625" y="1819275"/>
          <p14:tracePt t="19808" x="2932113" y="1819275"/>
          <p14:tracePt t="19825" x="2914650" y="1819275"/>
          <p14:tracePt t="19841" x="2905125" y="1819275"/>
          <p14:tracePt t="19871" x="2859088" y="1819275"/>
          <p14:tracePt t="19880" x="2822575" y="1819275"/>
          <p14:tracePt t="19897" x="2757488" y="1819275"/>
          <p14:tracePt t="19911" x="2711450" y="1819275"/>
          <p14:tracePt t="20058" x="2703513" y="1819275"/>
          <p14:tracePt t="20076" x="2674938" y="1819275"/>
          <p14:tracePt t="20096" x="2611438" y="1819275"/>
          <p14:tracePt t="20227" x="2601913" y="1809750"/>
          <p14:tracePt t="20242" x="2592388" y="1792288"/>
          <p14:tracePt t="20260" x="2592388" y="1754188"/>
          <p14:tracePt t="20274" x="2601913" y="1727200"/>
          <p14:tracePt t="20297" x="2628900" y="1681163"/>
          <p14:tracePt t="20312" x="2647950" y="1654175"/>
          <p14:tracePt t="20327" x="2665413" y="1635125"/>
          <p14:tracePt t="20346" x="2684463" y="1608138"/>
          <p14:tracePt t="20357" x="2693988" y="1598613"/>
          <p14:tracePt t="20373" x="2711450" y="1579563"/>
          <p14:tracePt t="20384" x="2720975" y="1562100"/>
          <p14:tracePt t="20425" x="2740025" y="1543050"/>
          <p14:tracePt t="20443" x="2747963" y="1535113"/>
          <p14:tracePt t="20545" x="2767013" y="1535113"/>
          <p14:tracePt t="20560" x="2822575" y="1535113"/>
          <p14:tracePt t="20574" x="2895600" y="1535113"/>
          <p14:tracePt t="20598" x="2914650" y="1535113"/>
          <p14:tracePt t="20612" x="2932113" y="1535113"/>
          <p14:tracePt t="20627" x="2951163" y="1535113"/>
          <p14:tracePt t="20646" x="3189288" y="1598613"/>
          <p14:tracePt t="20660" x="3254375" y="1598613"/>
          <p14:tracePt t="20675" x="3336925" y="1571625"/>
          <p14:tracePt t="20697" x="3382963" y="1571625"/>
          <p14:tracePt t="20712" x="3402013" y="1571625"/>
          <p14:tracePt t="20759" x="3465513" y="1571625"/>
          <p14:tracePt t="20776" x="3538538" y="1571625"/>
          <p14:tracePt t="20797" x="3630613" y="1571625"/>
          <p14:tracePt t="20798" x="3640138" y="1571625"/>
          <p14:tracePt t="20858" x="3649663" y="1571625"/>
          <p14:tracePt t="20877" x="3824288" y="1598613"/>
          <p14:tracePt t="20883" x="3925888" y="1644650"/>
          <p14:tracePt t="20896" x="4090988" y="1654175"/>
          <p14:tracePt t="20913" x="4110038" y="1654175"/>
          <p14:tracePt t="20929" x="4110038" y="1663700"/>
          <p14:tracePt t="21161" x="4110038" y="1681163"/>
          <p14:tracePt t="21228" x="4110038" y="1690688"/>
          <p14:tracePt t="21360" x="4110038" y="1700213"/>
          <p14:tracePt t="21414" x="4110038" y="1708150"/>
          <p14:tracePt t="21428" x="4110038" y="1717675"/>
          <p14:tracePt t="21447" x="4090988" y="1717675"/>
          <p14:tracePt t="21475" x="4071938" y="1736725"/>
          <p14:tracePt t="21501" x="4044950" y="1754188"/>
          <p14:tracePt t="21513" x="3998913" y="1792288"/>
          <p14:tracePt t="21530" x="3971925" y="1800225"/>
          <p14:tracePt t="21545" x="3943350" y="1838325"/>
          <p14:tracePt t="21564" x="3889375" y="1892300"/>
          <p14:tracePt t="21578" x="3824288" y="1957388"/>
          <p14:tracePt t="21584" x="3787775" y="1974850"/>
          <p14:tracePt t="21599" x="3732213" y="2020888"/>
          <p14:tracePt t="21614" x="3705225" y="2049463"/>
          <p14:tracePt t="21632" x="3686175" y="2066925"/>
          <p14:tracePt t="21662" x="3649663" y="2085975"/>
          <p14:tracePt t="21676" x="3640138" y="2103438"/>
          <p14:tracePt t="21701" x="3576638" y="2149475"/>
          <p14:tracePt t="21715" x="3538538" y="2195513"/>
          <p14:tracePt t="21729" x="3511550" y="2241550"/>
          <p14:tracePt t="21748" x="3494088" y="2270125"/>
          <p14:tracePt t="21763" x="3475038" y="2306638"/>
          <p14:tracePt t="21777" x="3475038" y="2333625"/>
          <p14:tracePt t="22564" x="3465513" y="2343150"/>
          <p14:tracePt t="22765" x="3484563" y="2343150"/>
          <p14:tracePt t="26374" x="3494088" y="2343150"/>
          <p14:tracePt t="26929" x="3530600" y="2360613"/>
          <p14:tracePt t="26944" x="3567113" y="2435225"/>
          <p14:tracePt t="26960" x="3584575" y="2498725"/>
          <p14:tracePt t="26977" x="3622675" y="2636838"/>
          <p14:tracePt t="26992" x="3668713" y="2719388"/>
          <p14:tracePt t="27011" x="3705225" y="2811463"/>
          <p14:tracePt t="27030" x="3751263" y="3022600"/>
          <p14:tracePt t="27042" x="3778250" y="3049588"/>
          <p14:tracePt t="27059" x="3833813" y="3206750"/>
          <p14:tracePt t="27074" x="3879850" y="3352800"/>
          <p14:tracePt t="27089" x="3925888" y="3463925"/>
          <p14:tracePt t="27102" x="3971925" y="3573463"/>
          <p14:tracePt t="27119" x="3979863" y="3638550"/>
          <p14:tracePt t="27135" x="3989388" y="3702050"/>
          <p14:tracePt t="27151" x="3998913" y="3740150"/>
          <p14:tracePt t="27188" x="3998913" y="3794125"/>
          <p14:tracePt t="27199" x="3971925" y="3840163"/>
          <p14:tracePt t="27214" x="3906838" y="3895725"/>
          <p14:tracePt t="27230" x="3851275" y="3932238"/>
          <p14:tracePt t="27246" x="3843338" y="3932238"/>
          <p14:tracePt t="27262" x="3833813" y="3932238"/>
          <p14:tracePt t="27277" x="3714750" y="3932238"/>
          <p14:tracePt t="27291" x="3613150" y="3932238"/>
          <p14:tracePt t="27315" x="3327400" y="4005263"/>
          <p14:tracePt t="27330" x="3052763" y="4051300"/>
          <p14:tracePt t="27345" x="2895600" y="4097338"/>
          <p14:tracePt t="27360" x="2822575" y="4116388"/>
          <p14:tracePt t="27375" x="2638425" y="4133850"/>
          <p14:tracePt t="27393" x="2436813" y="4125913"/>
          <p14:tracePt t="27398" x="2381250" y="4125913"/>
          <p14:tracePt t="27414" x="2233613" y="4079875"/>
          <p14:tracePt t="27429" x="2224088" y="4079875"/>
          <p14:tracePt t="27462" x="2124075" y="4087813"/>
          <p14:tracePt t="27477" x="2114550" y="4087813"/>
          <p14:tracePt t="27493" x="2087563" y="4097338"/>
          <p14:tracePt t="27515" x="2049463" y="4116388"/>
          <p14:tracePt t="27530" x="1976438" y="4116388"/>
          <p14:tracePt t="27545" x="1912938" y="4106863"/>
          <p14:tracePt t="27561" x="1857375" y="4116388"/>
          <p14:tracePt t="27575" x="1820863" y="4152900"/>
          <p14:tracePt t="27599" x="1811338" y="4152900"/>
          <p14:tracePt t="27614" x="1728788" y="4198938"/>
          <p14:tracePt t="27629" x="1719263" y="4198938"/>
          <p14:tracePt t="27644" x="1590675" y="4198938"/>
          <p14:tracePt t="27660" x="1516063" y="4198938"/>
          <p14:tracePt t="27678" x="1498600" y="4198938"/>
          <p14:tracePt t="27693" x="1498600" y="4208463"/>
          <p14:tracePt t="27716" x="1498600" y="4216400"/>
          <p14:tracePt t="27945" x="1397000" y="4162425"/>
          <p14:tracePt t="27960" x="1387475" y="4162425"/>
          <p14:tracePt t="27976" x="1387475" y="4125913"/>
          <p14:tracePt t="28016" x="1387475" y="4116388"/>
          <p14:tracePt t="28063" x="1387475" y="4097338"/>
          <p14:tracePt t="28095" x="1370013" y="4087813"/>
          <p14:tracePt t="28118" x="1341438" y="4087813"/>
          <p14:tracePt t="28248" x="1323975" y="4087813"/>
          <p14:tracePt t="29953" x="1314450" y="4087813"/>
          <p14:tracePt t="30054" x="1323975" y="4079875"/>
          <p14:tracePt t="30120" x="1323975" y="4070350"/>
          <p14:tracePt t="30142" x="1323975" y="4033838"/>
          <p14:tracePt t="30153" x="1323975" y="4014788"/>
          <p14:tracePt t="30183" x="1341438" y="3987800"/>
          <p14:tracePt t="30207" x="1341438" y="3978275"/>
          <p14:tracePt t="30235" x="1341438" y="3959225"/>
          <p14:tracePt t="30259" x="1341438" y="3941763"/>
          <p14:tracePt t="30270" x="1341438" y="3895725"/>
          <p14:tracePt t="30338" x="1341438" y="3886200"/>
          <p14:tracePt t="30352" x="1341438" y="3868738"/>
          <p14:tracePt t="30384" x="1341438" y="3813175"/>
          <p14:tracePt t="30401" x="1360488" y="3757613"/>
          <p14:tracePt t="30424" x="1360488" y="3721100"/>
          <p14:tracePt t="30438" x="1360488" y="3675063"/>
          <p14:tracePt t="30453" x="1387475" y="3638550"/>
          <p14:tracePt t="30487" x="1387475" y="3611563"/>
          <p14:tracePt t="30522" x="1387475" y="3602038"/>
          <p14:tracePt t="30542" x="1387475" y="3546475"/>
          <p14:tracePt t="30570" x="1387475" y="3490913"/>
          <p14:tracePt t="30584" x="1387475" y="3398838"/>
          <p14:tracePt t="30601" x="1379538" y="3335338"/>
          <p14:tracePt t="30626" x="1323975" y="3325813"/>
          <p14:tracePt t="30669" x="1323975" y="3298825"/>
          <p14:tracePt t="30686" x="1341438" y="3262313"/>
          <p14:tracePt t="30702" x="1370013" y="3187700"/>
          <p14:tracePt t="30722" x="1387475" y="3141663"/>
          <p14:tracePt t="30737" x="1387475" y="3133725"/>
          <p14:tracePt t="30752" x="1397000" y="3087688"/>
          <p14:tracePt t="30768" x="1397000" y="3059113"/>
          <p14:tracePt t="30786" x="1443038" y="3022600"/>
          <p14:tracePt t="30801" x="1443038" y="2976563"/>
          <p14:tracePt t="30838" x="1452563" y="2903538"/>
          <p14:tracePt t="30853" x="1489075" y="2847975"/>
          <p14:tracePt t="30854" x="1508125" y="2838450"/>
          <p14:tracePt t="30870" x="1554163" y="2719388"/>
          <p14:tracePt t="30885" x="1554163" y="2701925"/>
          <p14:tracePt t="30886" x="1554163" y="2636838"/>
          <p14:tracePt t="30902" x="1562100" y="2563813"/>
          <p14:tracePt t="30923" x="1571625" y="2498725"/>
          <p14:tracePt t="30940" x="1571625" y="2425700"/>
          <p14:tracePt t="30964" x="1600200" y="2333625"/>
          <p14:tracePt t="30979" x="1627188" y="2297113"/>
          <p14:tracePt t="30995" x="1627188" y="2251075"/>
          <p14:tracePt t="31006" x="1627188" y="2195513"/>
          <p14:tracePt t="31025" x="1627188" y="2149475"/>
          <p14:tracePt t="31042" x="1627188" y="2103438"/>
          <p14:tracePt t="31053" x="1627188" y="2066925"/>
          <p14:tracePt t="31070" x="1571625" y="1928813"/>
          <p14:tracePt t="31086" x="1535113" y="1809750"/>
          <p14:tracePt t="31102" x="1516063" y="1727200"/>
          <p14:tracePt t="31124" x="1479550" y="1625600"/>
          <p14:tracePt t="31140" x="1462088" y="1525588"/>
          <p14:tracePt t="31156" x="1462088" y="1516063"/>
          <p14:tracePt t="31571" x="1452563" y="1516063"/>
          <p14:tracePt t="31592" x="1452563" y="1552575"/>
          <p14:tracePt t="31603" x="1452563" y="1562100"/>
          <p14:tracePt t="31624" x="1452563" y="1579563"/>
          <p14:tracePt t="31640" x="1452563" y="1608138"/>
          <p14:tracePt t="31657" x="1452563" y="1681163"/>
          <p14:tracePt t="31674" x="1452563" y="1717675"/>
          <p14:tracePt t="31686" x="1498600" y="1838325"/>
          <p14:tracePt t="31702" x="1544638" y="1938338"/>
          <p14:tracePt t="31724" x="1554163" y="2011363"/>
          <p14:tracePt t="31739" x="1554163" y="2020888"/>
          <p14:tracePt t="31756" x="1562100" y="2039938"/>
          <p14:tracePt t="31774" x="1600200" y="2132013"/>
          <p14:tracePt t="31789" x="1608138" y="2149475"/>
          <p14:tracePt t="31801" x="1627188" y="2185988"/>
          <p14:tracePt t="31827" x="1646238" y="2260600"/>
          <p14:tracePt t="31843" x="1654175" y="2287588"/>
          <p14:tracePt t="31856" x="1700213" y="2406650"/>
          <p14:tracePt t="31875" x="1719263" y="2416175"/>
          <p14:tracePt t="31886" x="1728788" y="2435225"/>
          <p14:tracePt t="31941" x="1765300" y="2481263"/>
          <p14:tracePt t="31959" x="1774825" y="2535238"/>
          <p14:tracePt t="31990" x="1774825" y="2617788"/>
          <p14:tracePt t="32006" x="1782763" y="2655888"/>
          <p14:tracePt t="32025" x="1774825" y="2830513"/>
          <p14:tracePt t="32039" x="1774825" y="2867025"/>
          <p14:tracePt t="32074" x="1801813" y="2867025"/>
          <p14:tracePt t="32089" x="1811338" y="2959100"/>
          <p14:tracePt t="32106" x="1820863" y="2986088"/>
          <p14:tracePt t="32129" x="1874838" y="3078163"/>
          <p14:tracePt t="32139" x="1884363" y="3095625"/>
          <p14:tracePt t="32156" x="1985963" y="3224213"/>
          <p14:tracePt t="32174" x="2068513" y="3371850"/>
          <p14:tracePt t="32189" x="2087563" y="3390900"/>
          <p14:tracePt t="32206" x="2197100" y="3519488"/>
          <p14:tracePt t="32227" x="2270125" y="3546475"/>
          <p14:tracePt t="32242" x="2316163" y="3565525"/>
          <p14:tracePt t="32257" x="2371725" y="3573463"/>
          <p14:tracePt t="32273" x="2381250" y="3573463"/>
          <p14:tracePt t="32290" x="2454275" y="3638550"/>
          <p14:tracePt t="32303" x="2454275" y="3675063"/>
          <p14:tracePt t="32328" x="2509838" y="3711575"/>
          <p14:tracePt t="32343" x="2619375" y="3740150"/>
          <p14:tracePt t="32359" x="2720975" y="3794125"/>
          <p14:tracePt t="32374" x="2767013" y="3840163"/>
          <p14:tracePt t="32389" x="2786063" y="3830638"/>
          <p14:tracePt t="32427" x="2813050" y="3822700"/>
          <p14:tracePt t="32442" x="2868613" y="3822700"/>
          <p14:tracePt t="32459" x="2932113" y="3830638"/>
          <p14:tracePt t="32474" x="2941638" y="3830638"/>
          <p14:tracePt t="32490" x="2951163" y="3830638"/>
          <p14:tracePt t="32829" x="2968625" y="3849688"/>
          <p14:tracePt t="33358" x="3171825" y="3794125"/>
          <p14:tracePt t="33376" x="3346450" y="3740150"/>
          <p14:tracePt t="33391" x="3465513" y="3711575"/>
          <p14:tracePt t="33409" x="3879850" y="3592513"/>
          <p14:tracePt t="33415" x="4017963" y="3573463"/>
          <p14:tracePt t="33430" x="4192588" y="3519488"/>
          <p14:tracePt t="33445" x="4275138" y="3509963"/>
          <p14:tracePt t="33446" x="4338638" y="3481388"/>
          <p14:tracePt t="33460" x="4384675" y="3481388"/>
          <p14:tracePt t="33476" x="4459288" y="3436938"/>
          <p14:tracePt t="33491" x="4578350" y="3398838"/>
          <p14:tracePt t="33506" x="4697413" y="3335338"/>
          <p14:tracePt t="33531" x="5075238" y="3289300"/>
          <p14:tracePt t="33546" x="5341938" y="3233738"/>
          <p14:tracePt t="33563" x="5616575" y="3216275"/>
          <p14:tracePt t="33574" x="5754688" y="3216275"/>
          <p14:tracePt t="33576" x="5892800" y="3178175"/>
          <p14:tracePt t="33591" x="5919788" y="3170238"/>
          <p14:tracePt t="33606" x="5984875" y="3151188"/>
          <p14:tracePt t="33628" x="5984875" y="3133725"/>
          <p14:tracePt t="33643" x="6030913" y="3133725"/>
          <p14:tracePt t="33661" x="6242050" y="3133725"/>
          <p14:tracePt t="33662" x="6380163" y="3170238"/>
          <p14:tracePt t="33678" x="6591300" y="3224213"/>
          <p14:tracePt t="33692" x="6656388" y="3206750"/>
          <p14:tracePt t="33707" x="6702425" y="3206750"/>
          <p14:tracePt t="33731" x="6792913" y="3197225"/>
          <p14:tracePt t="34008" x="6792913" y="3160713"/>
          <p14:tracePt t="34031" x="6821488" y="3087688"/>
          <p14:tracePt t="34076" x="6831013" y="3078163"/>
          <p14:tracePt t="34092" x="6884988" y="3041650"/>
          <p14:tracePt t="34107" x="6959600" y="3013075"/>
          <p14:tracePt t="34118" x="6986588" y="2995613"/>
          <p14:tracePt t="34135" x="7051675" y="2930525"/>
          <p14:tracePt t="34151" x="7069138" y="2867025"/>
          <p14:tracePt t="34168" x="7069138" y="2792413"/>
          <p14:tracePt t="34186" x="7115175" y="2738438"/>
          <p14:tracePt t="34329" x="7170738" y="2646363"/>
          <p14:tracePt t="34346" x="7188200" y="2617788"/>
          <p14:tracePt t="34362" x="7226300" y="2617788"/>
          <p14:tracePt t="34379" x="7253288" y="2617788"/>
          <p14:tracePt t="34394" x="7335838" y="2600325"/>
          <p14:tracePt t="34409" x="7364413" y="2590800"/>
          <p14:tracePt t="34432" x="7381875" y="2544763"/>
          <p14:tracePt t="34446" x="7381875" y="2535238"/>
          <p14:tracePt t="34461" x="7381875" y="2508250"/>
          <p14:tracePt t="34480" x="7408863" y="2452688"/>
          <p14:tracePt t="34495" x="7418388" y="2452688"/>
          <p14:tracePt t="34510" x="7427913" y="2452688"/>
          <p14:tracePt t="34532" x="7408863" y="2406650"/>
          <p14:tracePt t="34547" x="7408863" y="2370138"/>
          <p14:tracePt t="34563" x="7400925" y="2352675"/>
          <p14:tracePt t="34578" x="7400925" y="2343150"/>
          <p14:tracePt t="34593" x="7400925" y="2324100"/>
          <p14:tracePt t="34612" x="7400925" y="2314575"/>
          <p14:tracePt t="34617" x="7381875" y="2297113"/>
          <p14:tracePt t="34632" x="7354888" y="2287588"/>
          <p14:tracePt t="34647" x="7335838" y="2287588"/>
          <p14:tracePt t="34679" x="7318375" y="2287588"/>
          <p14:tracePt t="34693" x="7308850" y="2278063"/>
          <p14:tracePt t="34709" x="7280275" y="2278063"/>
          <p14:tracePt t="34731" x="7226300" y="2278063"/>
          <p14:tracePt t="34746" x="7170738" y="2278063"/>
          <p14:tracePt t="34766" x="7124700" y="2278063"/>
          <p14:tracePt t="34780" x="7105650" y="2278063"/>
          <p14:tracePt t="34795" x="7078663" y="2278063"/>
          <p14:tracePt t="34810" x="7042150" y="2287588"/>
          <p14:tracePt t="34833" x="6977063" y="2324100"/>
          <p14:tracePt t="34848" x="6959600" y="2324100"/>
          <p14:tracePt t="34863" x="6904038" y="2324100"/>
          <p14:tracePt t="34878" x="6838950" y="2324100"/>
          <p14:tracePt t="34897" x="6775450" y="2324100"/>
          <p14:tracePt t="34912" x="6719888" y="2324100"/>
          <p14:tracePt t="34935" x="6637338" y="2324100"/>
          <p14:tracePt t="34948" x="6618288" y="2324100"/>
          <p14:tracePt t="34963" x="6581775" y="2324100"/>
          <p14:tracePt t="34979" x="6554788" y="2333625"/>
          <p14:tracePt t="34994" x="6518275" y="2333625"/>
          <p14:tracePt t="35012" x="6481763" y="2343150"/>
          <p14:tracePt t="35017" x="6472238" y="2343150"/>
          <p14:tracePt t="35033" x="6380163" y="2343150"/>
          <p14:tracePt t="35065" x="6361113" y="2343150"/>
          <p14:tracePt t="35079" x="6361113" y="2297113"/>
          <p14:tracePt t="35110" x="6343650" y="2297113"/>
          <p14:tracePt t="35142" x="6288088" y="2214563"/>
          <p14:tracePt t="35165" x="6269038" y="2159000"/>
          <p14:tracePt t="35167" x="6269038" y="2149475"/>
          <p14:tracePt t="35182" x="6261100" y="2085975"/>
          <p14:tracePt t="35197" x="6232525" y="1984375"/>
          <p14:tracePt t="35213" x="6232525" y="1947863"/>
          <p14:tracePt t="35232" x="6232525" y="1882775"/>
          <p14:tracePt t="35251" x="6242050" y="1838325"/>
          <p14:tracePt t="35267" x="6215063" y="1792288"/>
          <p14:tracePt t="35282" x="6215063" y="1763713"/>
          <p14:tracePt t="35297" x="6215063" y="1754188"/>
          <p14:tracePt t="35312" x="6186488" y="1736725"/>
          <p14:tracePt t="35333" x="6176963" y="1727200"/>
          <p14:tracePt t="35352" x="6205538" y="1690688"/>
          <p14:tracePt t="35364" x="6223000" y="1681163"/>
          <p14:tracePt t="35380" x="6334125" y="1644650"/>
          <p14:tracePt t="35395" x="6435725" y="1598613"/>
          <p14:tracePt t="35410" x="6554788" y="1571625"/>
          <p14:tracePt t="35433" x="6702425" y="1525588"/>
          <p14:tracePt t="35449" x="6792913" y="1525588"/>
          <p14:tracePt t="35463" x="6977063" y="1506538"/>
          <p14:tracePt t="35483" x="7115175" y="1506538"/>
          <p14:tracePt t="35498" x="7335838" y="1506538"/>
          <p14:tracePt t="35513" x="7473950" y="1506538"/>
          <p14:tracePt t="35519" x="7593013" y="1506538"/>
          <p14:tracePt t="35533" x="7675563" y="1506538"/>
          <p14:tracePt t="35535" x="7731125" y="1506538"/>
          <p14:tracePt t="35549" x="7813675" y="1516063"/>
          <p14:tracePt t="35564" x="7924800" y="1552575"/>
          <p14:tracePt t="35580" x="8070850" y="1562100"/>
          <p14:tracePt t="35613" x="8080375" y="1571625"/>
          <p14:tracePt t="35651" x="8080375" y="1579563"/>
          <p14:tracePt t="35676" x="8080375" y="1617663"/>
          <p14:tracePt t="35697" x="8080375" y="1635125"/>
          <p14:tracePt t="35713" x="8080375" y="1663700"/>
          <p14:tracePt t="35751" x="8080375" y="1681163"/>
          <p14:tracePt t="35768" x="8080375" y="1690688"/>
          <p14:tracePt t="35782" x="8080375" y="1727200"/>
          <p14:tracePt t="35814" x="8080375" y="1773238"/>
          <p14:tracePt t="35839" x="8024813" y="1846263"/>
          <p14:tracePt t="35852" x="8007350" y="1892300"/>
          <p14:tracePt t="35868" x="7961313" y="1928813"/>
          <p14:tracePt t="35883" x="7934325" y="2020888"/>
          <p14:tracePt t="35898" x="7905750" y="2057400"/>
          <p14:tracePt t="35913" x="7832725" y="2141538"/>
          <p14:tracePt t="35936" x="7694613" y="2287588"/>
          <p14:tracePt t="35950" x="7675563" y="2306638"/>
          <p14:tracePt t="35966" x="7648575" y="2352675"/>
          <p14:tracePt t="35982" x="7648575" y="2360613"/>
          <p14:tracePt t="36038" x="7658100" y="2379663"/>
          <p14:tracePt t="36052" x="7658100" y="2398713"/>
          <p14:tracePt t="36067" x="7593013" y="2425700"/>
          <p14:tracePt t="36082" x="7539038" y="2425700"/>
          <p14:tracePt t="36097" x="7483475" y="2443163"/>
          <p14:tracePt t="36112" x="7400925" y="2452688"/>
          <p14:tracePt t="36135" x="7216775" y="2452688"/>
          <p14:tracePt t="36151" x="7124700" y="2452688"/>
          <p14:tracePt t="36169" x="7105650" y="2489200"/>
          <p14:tracePt t="36185" x="6986588" y="2489200"/>
          <p14:tracePt t="36199" x="6931025" y="2489200"/>
          <p14:tracePt t="36214" x="6931025" y="2435225"/>
          <p14:tracePt t="36336" x="6904038" y="2435225"/>
          <p14:tracePt t="36353" x="6858000" y="2435225"/>
          <p14:tracePt t="36368" x="6848475" y="2435225"/>
          <p14:tracePt t="36436" x="6821488" y="2435225"/>
          <p14:tracePt t="36454" x="6765925" y="2452688"/>
          <p14:tracePt t="36469" x="6702425" y="2481263"/>
          <p14:tracePt t="36470" x="6673850" y="2481263"/>
          <p14:tracePt t="36485" x="6646863" y="2481263"/>
          <p14:tracePt t="36500" x="6637338" y="2471738"/>
          <p14:tracePt t="38862" x="6702425" y="2481263"/>
          <p14:tracePt t="38873" x="6710363" y="2481263"/>
          <p14:tracePt t="38890" x="6811963" y="2481263"/>
          <p14:tracePt t="38907" x="7023100" y="2389188"/>
          <p14:tracePt t="38920" x="7216775" y="2314575"/>
          <p14:tracePt t="38926" x="7354888" y="2270125"/>
          <p14:tracePt t="38943" x="7418388" y="2214563"/>
          <p14:tracePt t="38970" x="7437438" y="2178050"/>
          <p14:tracePt t="39013" x="7437438" y="2149475"/>
          <p14:tracePt t="39045" x="7437438" y="2122488"/>
          <p14:tracePt t="39060" x="7427913" y="2103438"/>
          <p14:tracePt t="39089" x="7418388" y="2095500"/>
          <p14:tracePt t="39108" x="7418388" y="2076450"/>
          <p14:tracePt t="39123" x="7418388" y="2066925"/>
          <p14:tracePt t="39128" x="7418388" y="2057400"/>
          <p14:tracePt t="39143" x="7418388" y="2049463"/>
          <p14:tracePt t="39157" x="7418388" y="2030413"/>
          <p14:tracePt t="39175" x="7427913" y="2011363"/>
          <p14:tracePt t="39242" x="7427913" y="1993900"/>
          <p14:tracePt t="39273" x="7427913" y="1974850"/>
          <p14:tracePt t="39292" x="7427913" y="1966913"/>
          <p14:tracePt t="39307" x="7427913" y="1947863"/>
          <p14:tracePt t="39326" x="7437438" y="1938338"/>
          <p14:tracePt t="39442" x="7437438" y="1928813"/>
          <p14:tracePt t="39461" x="7437438" y="1920875"/>
          <p14:tracePt t="39489" x="7437438" y="1892300"/>
          <p14:tracePt t="39521" x="7437438" y="1882775"/>
          <p14:tracePt t="39559" x="7437438" y="1874838"/>
          <p14:tracePt t="39691" x="7437438" y="1855788"/>
          <p14:tracePt t="39775" x="7427913" y="1855788"/>
          <p14:tracePt t="39807" x="7408863" y="1855788"/>
          <p14:tracePt t="39843" x="7400925" y="1855788"/>
          <p14:tracePt t="39862" x="7354888" y="1855788"/>
          <p14:tracePt t="39878" x="7318375" y="1855788"/>
          <p14:tracePt t="39945" x="7308850" y="1855788"/>
          <p14:tracePt t="41327" x="7299325" y="1865313"/>
          <p14:tracePt t="41351" x="7335838" y="2103438"/>
          <p14:tracePt t="41366" x="7335838" y="2297113"/>
          <p14:tracePt t="41381" x="7326313" y="2379663"/>
          <p14:tracePt t="41397" x="7299325" y="2489200"/>
          <p14:tracePt t="41412" x="7115175" y="2701925"/>
          <p14:tracePt t="41427" x="7051675" y="2774950"/>
          <p14:tracePt t="41450" x="6977063" y="2903538"/>
          <p14:tracePt t="41465" x="6877050" y="3041650"/>
          <p14:tracePt t="41480" x="6811963" y="3133725"/>
          <p14:tracePt t="41496" x="6673850" y="3252788"/>
          <p14:tracePt t="41510" x="6572250" y="3316288"/>
          <p14:tracePt t="41529" x="6508750" y="3381375"/>
          <p14:tracePt t="41534" x="6489700" y="3417888"/>
          <p14:tracePt t="41549" x="6472238" y="3436938"/>
          <p14:tracePt t="41550" x="6426200" y="3463925"/>
          <p14:tracePt t="41565" x="6416675" y="3463925"/>
          <p14:tracePt t="41580" x="6353175" y="3463925"/>
          <p14:tracePt t="41595" x="6215063" y="3398838"/>
          <p14:tracePt t="41610" x="6176963" y="3390900"/>
          <p14:tracePt t="41629" x="6159500" y="3381375"/>
          <p14:tracePt t="41648" x="6103938" y="3417888"/>
          <p14:tracePt t="41667" x="6076950" y="3444875"/>
          <p14:tracePt t="41682" x="6040438" y="3463925"/>
          <p14:tracePt t="41697" x="6030913" y="3463925"/>
          <p14:tracePt t="41712" x="5994400" y="3463925"/>
          <p14:tracePt t="41727" x="5948363" y="3473450"/>
          <p14:tracePt t="41749" x="5902325" y="3490913"/>
          <p14:tracePt t="41764" x="5837238" y="3509963"/>
          <p14:tracePt t="41779" x="5837238" y="3527425"/>
          <p14:tracePt t="41799" x="5737225" y="3536950"/>
          <p14:tracePt t="41826" x="5691188" y="3556000"/>
          <p14:tracePt t="41838" x="5645150" y="3582988"/>
          <p14:tracePt t="41865" x="5645150" y="3592513"/>
          <p14:tracePt t="41882" x="5616575" y="3611563"/>
          <p14:tracePt t="41897" x="5607050" y="3619500"/>
          <p14:tracePt t="41912" x="5553075" y="3629025"/>
          <p14:tracePt t="41927" x="5543550" y="3648075"/>
          <p14:tracePt t="41951" x="5487988" y="3702050"/>
          <p14:tracePt t="41966" x="5461000" y="3784600"/>
          <p14:tracePt t="41981" x="5451475" y="3784600"/>
          <p14:tracePt t="41996" x="5424488" y="3794125"/>
          <p14:tracePt t="42013" x="5395913" y="3830638"/>
          <p14:tracePt t="42028" x="5378450" y="3840163"/>
          <p14:tracePt t="42033" x="5359400" y="3849688"/>
          <p14:tracePt t="42055" x="5295900" y="3868738"/>
          <p14:tracePt t="42067" x="5276850" y="3905250"/>
          <p14:tracePt t="42081" x="5240338" y="3905250"/>
          <p14:tracePt t="42113" x="5240338" y="3932238"/>
          <p14:tracePt t="42128" x="5211763" y="3941763"/>
          <p14:tracePt t="42151" x="5203825" y="3932238"/>
          <p14:tracePt t="42166" x="5157788" y="3932238"/>
          <p14:tracePt t="42181" x="5111750" y="3932238"/>
          <p14:tracePt t="42182" x="5075238" y="3914775"/>
          <p14:tracePt t="42197" x="5075238" y="3868738"/>
          <p14:tracePt t="42212" x="4991100" y="3830638"/>
          <p14:tracePt t="42328" x="4991100" y="3822700"/>
          <p14:tracePt t="42455" x="4991100" y="3813175"/>
          <p14:tracePt t="42500" x="4991100" y="3794125"/>
          <p14:tracePt t="42513" x="5000625" y="3784600"/>
          <p14:tracePt t="42530" x="5000625" y="3776663"/>
          <p14:tracePt t="42536" x="5019675" y="3757613"/>
          <p14:tracePt t="42550" x="5019675" y="3748088"/>
          <p14:tracePt t="42569" x="5065713" y="3656013"/>
          <p14:tracePt t="42585" x="5092700" y="3509963"/>
          <p14:tracePt t="42600" x="5111750" y="3344863"/>
          <p14:tracePt t="42614" x="5111750" y="3068638"/>
          <p14:tracePt t="42630" x="5092700" y="2847975"/>
          <p14:tracePt t="42652" x="5111750" y="2673350"/>
          <p14:tracePt t="42667" x="5083175" y="2581275"/>
          <p14:tracePt t="42683" x="5083175" y="2443163"/>
          <p14:tracePt t="42697" x="5065713" y="2389188"/>
          <p14:tracePt t="42716" x="5056188" y="2360613"/>
          <p14:tracePt t="42731" x="5056188" y="2343150"/>
          <p14:tracePt t="42768" x="5056188" y="2324100"/>
          <p14:tracePt t="42785" x="5056188" y="2260600"/>
          <p14:tracePt t="42798" x="5056188" y="2205038"/>
          <p14:tracePt t="42854" x="5056188" y="2195513"/>
          <p14:tracePt t="42971" x="5046663" y="2185988"/>
          <p14:tracePt t="42984" x="5037138" y="2185988"/>
          <p14:tracePt t="43183" x="5046663" y="2185988"/>
          <p14:tracePt t="43217" x="5056188" y="2185988"/>
          <p14:tracePt t="43242" x="5083175" y="2168525"/>
          <p14:tracePt t="43254" x="5129213" y="2085975"/>
          <p14:tracePt t="43268" x="5148263" y="2066925"/>
          <p14:tracePt t="43286" x="5184775" y="2020888"/>
          <p14:tracePt t="43314" x="5184775" y="2011363"/>
          <p14:tracePt t="43333" x="5194300" y="1993900"/>
          <p14:tracePt t="43472" x="5203825" y="1993900"/>
          <p14:tracePt t="43521" x="5276850" y="2039938"/>
          <p14:tracePt t="43531" x="5276850" y="2057400"/>
          <p14:tracePt t="43555" x="5276850" y="2149475"/>
          <p14:tracePt t="43570" x="5276850" y="2214563"/>
          <p14:tracePt t="43585" x="5257800" y="2260600"/>
          <p14:tracePt t="43602" x="5184775" y="2398713"/>
          <p14:tracePt t="43618" x="5165725" y="2508250"/>
          <p14:tracePt t="43634" x="5221288" y="2636838"/>
          <p14:tracePt t="43657" x="5240338" y="2913063"/>
          <p14:tracePt t="43671" x="5249863" y="3022600"/>
          <p14:tracePt t="43686" x="5295900" y="3068638"/>
          <p14:tracePt t="43701" x="5359400" y="3141663"/>
          <p14:tracePt t="43717" x="5359400" y="3187700"/>
          <p14:tracePt t="43732" x="5368925" y="3233738"/>
          <p14:tracePt t="43738" x="5378450" y="3243263"/>
          <p14:tracePt t="43757" x="5368925" y="3262313"/>
          <p14:tracePt t="43771" x="5405438" y="3325813"/>
          <p14:tracePt t="43785" x="5414963" y="3398838"/>
          <p14:tracePt t="43801" x="5414963" y="3444875"/>
          <p14:tracePt t="43819" x="5414963" y="3481388"/>
          <p14:tracePt t="43834" x="5461000" y="3527425"/>
          <p14:tracePt t="43860" x="5497513" y="3556000"/>
          <p14:tracePt t="43873" x="5507038" y="3573463"/>
          <p14:tracePt t="43904" x="5516563" y="3602038"/>
          <p14:tracePt t="43918" x="5516563" y="3619500"/>
          <p14:tracePt t="43936" x="5516563" y="3656013"/>
          <p14:tracePt t="43942" x="5516563" y="3665538"/>
          <p14:tracePt t="43956" x="5516563" y="3675063"/>
          <p14:tracePt t="43971" x="5516563" y="3702050"/>
          <p14:tracePt t="43985" x="5516563" y="3711575"/>
          <p14:tracePt t="44005" x="5516563" y="3740150"/>
          <p14:tracePt t="44019" x="5524500" y="3748088"/>
          <p14:tracePt t="44034" x="5524500" y="3757613"/>
          <p14:tracePt t="44057" x="5524500" y="3776663"/>
          <p14:tracePt t="44073" x="5553075" y="3830638"/>
          <p14:tracePt t="44087" x="5570538" y="3830638"/>
          <p14:tracePt t="44103" x="5589588" y="3830638"/>
          <p14:tracePt t="44118" x="5607050" y="3859213"/>
          <p14:tracePt t="44133" x="5616575" y="3876675"/>
          <p14:tracePt t="44134" x="5616575" y="3905250"/>
          <p14:tracePt t="44170" x="5626100" y="3905250"/>
          <p14:tracePt t="44193" x="5616575" y="3922713"/>
          <p14:tracePt t="44203" x="5653088" y="3951288"/>
          <p14:tracePt t="44219" x="5873750" y="4014788"/>
          <p14:tracePt t="44235" x="6149975" y="4106863"/>
          <p14:tracePt t="44241" x="6251575" y="4106863"/>
          <p14:tracePt t="44256" x="6307138" y="4143375"/>
          <p14:tracePt t="44273" x="6315075" y="4143375"/>
          <p14:tracePt t="44321" x="6324600" y="4143375"/>
          <p14:tracePt t="44334" x="6353175" y="4171950"/>
          <p14:tracePt t="44356" x="6443663" y="4244975"/>
          <p14:tracePt t="44371" x="6489700" y="4244975"/>
          <p14:tracePt t="44386" x="6572250" y="4225925"/>
          <p14:tracePt t="44402" x="6591300" y="4225925"/>
          <p14:tracePt t="44417" x="6664325" y="4208463"/>
          <p14:tracePt t="44437" x="6913563" y="4327525"/>
          <p14:tracePt t="44443" x="6940550" y="4327525"/>
          <p14:tracePt t="44471" x="6950075" y="4337050"/>
          <p14:tracePt t="44521" x="6977063" y="4337050"/>
          <p14:tracePt t="44556" x="7005638" y="4337050"/>
          <p14:tracePt t="44576" x="7051675" y="4327525"/>
          <p14:tracePt t="44587" x="7097713" y="4300538"/>
          <p14:tracePt t="44606" x="7134225" y="4271963"/>
          <p14:tracePt t="44706" x="7151688" y="4244975"/>
          <p14:tracePt t="44738" x="7161213" y="4225925"/>
          <p14:tracePt t="44759" x="7170738" y="4225925"/>
          <p14:tracePt t="44774" x="7170738" y="4216400"/>
          <p14:tracePt t="44793" x="7170738" y="4198938"/>
          <p14:tracePt t="44808" x="7170738" y="4189413"/>
          <p14:tracePt t="44858" x="7170738" y="4179888"/>
          <p14:tracePt t="44905" x="7170738" y="4162425"/>
          <p14:tracePt t="44966" x="7170738" y="4152900"/>
          <p14:tracePt t="44997" x="7161213" y="4152900"/>
          <p14:tracePt t="45015" x="7097713" y="4152900"/>
          <p14:tracePt t="45031" x="7088188" y="4143375"/>
          <p14:tracePt t="45042" x="7069138" y="4143375"/>
          <p14:tracePt t="45061" x="7059613" y="4133850"/>
          <p14:tracePt t="45090" x="7005638" y="4133850"/>
          <p14:tracePt t="45106" x="6959600" y="4125913"/>
          <p14:tracePt t="45120" x="6931025" y="4125913"/>
          <p14:tracePt t="45135" x="6884988" y="4125913"/>
          <p14:tracePt t="45159" x="6811963" y="4125913"/>
          <p14:tracePt t="45174" x="6784975" y="4125913"/>
          <p14:tracePt t="45222" x="6784975" y="4106863"/>
          <p14:tracePt t="45258" x="6692900" y="4070350"/>
          <p14:tracePt t="45275" x="6656388" y="4051300"/>
          <p14:tracePt t="45290" x="6656388" y="4033838"/>
          <p14:tracePt t="45309" x="6637338" y="3997325"/>
          <p14:tracePt t="45338" x="6489700" y="3922713"/>
          <p14:tracePt t="45358" x="6361113" y="3876675"/>
          <p14:tracePt t="45373" x="6315075" y="3840163"/>
          <p14:tracePt t="45392" x="6315075" y="3813175"/>
          <p14:tracePt t="45459" x="6288088" y="3813175"/>
          <p14:tracePt t="45478" x="6169025" y="3748088"/>
          <p14:tracePt t="45489" x="6122988" y="3740150"/>
          <p14:tracePt t="45508" x="6067425" y="3711575"/>
          <p14:tracePt t="45538" x="5984875" y="3665538"/>
          <p14:tracePt t="45563" x="5856288" y="3602038"/>
          <p14:tracePt t="45574" x="5727700" y="3565525"/>
          <p14:tracePt t="45592" x="5699125" y="3536950"/>
          <p14:tracePt t="45609" x="5691188" y="3527425"/>
          <p14:tracePt t="45624" x="5653088" y="3519488"/>
          <p14:tracePt t="45640" x="5645150" y="3519488"/>
          <p14:tracePt t="45678" x="5561013" y="3519488"/>
          <p14:tracePt t="45692" x="5516563" y="3500438"/>
          <p14:tracePt t="45723" x="5524500" y="3463925"/>
          <p14:tracePt t="45738" x="5524500" y="3436938"/>
          <p14:tracePt t="45762" x="5524500" y="3289300"/>
          <p14:tracePt t="45776" x="5524500" y="3216275"/>
          <p14:tracePt t="45792" x="5534025" y="3170238"/>
          <p14:tracePt t="45808" x="5561013" y="3105150"/>
          <p14:tracePt t="45823" x="5561013" y="3041650"/>
          <p14:tracePt t="45840" x="5561013" y="3005138"/>
          <p14:tracePt t="45862" x="5561013" y="2876550"/>
          <p14:tracePt t="45875" x="5561013" y="2792413"/>
          <p14:tracePt t="45891" x="5561013" y="2673350"/>
          <p14:tracePt t="45907" x="5580063" y="2590800"/>
          <p14:tracePt t="45924" x="5580063" y="2554288"/>
          <p14:tracePt t="45941" x="5589588" y="2481263"/>
          <p14:tracePt t="45956" x="5589588" y="2452688"/>
          <p14:tracePt t="45969" x="5599113" y="2406650"/>
          <p14:tracePt t="45986" x="5599113" y="2370138"/>
          <p14:tracePt t="46002" x="5599113" y="2352675"/>
          <p14:tracePt t="46019" x="5616575" y="2324100"/>
          <p14:tracePt t="46035" x="5616575" y="2306638"/>
          <p14:tracePt t="46062" x="5616575" y="2224088"/>
          <p14:tracePt t="46078" x="5570538" y="2159000"/>
          <p14:tracePt t="46094" x="5553075" y="2122488"/>
          <p14:tracePt t="46110" x="5553075" y="2066925"/>
          <p14:tracePt t="46126" x="5553075" y="2011363"/>
          <p14:tracePt t="46141" x="5516563" y="1974850"/>
          <p14:tracePt t="46161" x="5487988" y="1928813"/>
          <p14:tracePt t="46176" x="5478463" y="1928813"/>
          <p14:tracePt t="46195" x="5432425" y="1874838"/>
          <p14:tracePt t="46210" x="5378450" y="1809750"/>
          <p14:tracePt t="46226" x="5313363" y="1717675"/>
          <p14:tracePt t="46240" x="5203825" y="1571625"/>
          <p14:tracePt t="46394" x="5165725" y="1608138"/>
          <p14:tracePt t="46410" x="5157788" y="1644650"/>
          <p14:tracePt t="46425" x="5138738" y="1671638"/>
          <p14:tracePt t="46439" x="5102225" y="1717675"/>
          <p14:tracePt t="46464" x="5065713" y="1800225"/>
          <p14:tracePt t="46496" x="5056188" y="1838325"/>
          <p14:tracePt t="46511" x="5029200" y="1892300"/>
          <p14:tracePt t="46526" x="5056188" y="1984375"/>
          <p14:tracePt t="46542" x="5075238" y="2049463"/>
          <p14:tracePt t="46562" x="5121275" y="2205038"/>
          <p14:tracePt t="46625" x="5121275" y="2224088"/>
          <p14:tracePt t="46642" x="5111750" y="2224088"/>
          <p14:tracePt t="46648" x="5102225" y="2224088"/>
          <p14:tracePt t="46663" x="5102225" y="2241550"/>
          <p14:tracePt t="46680" x="5102225" y="2278063"/>
          <p14:tracePt t="46695" x="5102225" y="2343150"/>
          <p14:tracePt t="46709" x="5102225" y="2452688"/>
          <p14:tracePt t="46724" x="5102225" y="2517775"/>
          <p14:tracePt t="46741" x="5138738" y="2646363"/>
          <p14:tracePt t="46764" x="5138738" y="2746375"/>
          <p14:tracePt t="46779" x="5129213" y="2801938"/>
          <p14:tracePt t="46794" x="5102225" y="2830513"/>
          <p14:tracePt t="46810" x="5111750" y="2940050"/>
          <p14:tracePt t="46825" x="5065713" y="3059113"/>
          <p14:tracePt t="46840" x="5065713" y="3078163"/>
          <p14:tracePt t="46852" x="5037138" y="3124200"/>
          <p14:tracePt t="46868" x="5029200" y="3124200"/>
          <p14:tracePt t="46885" x="5000625" y="3170238"/>
          <p14:tracePt t="46902" x="4983163" y="3170238"/>
          <p14:tracePt t="47012" x="4983163" y="3178175"/>
          <p14:tracePt t="47094" x="4964113" y="3178175"/>
          <p14:tracePt t="47395" x="4954588" y="3178175"/>
          <p14:tracePt t="47414" x="4937125" y="3178175"/>
          <p14:tracePt t="47430" x="4918075" y="3187700"/>
          <p14:tracePt t="47442" x="4891088" y="3216275"/>
          <p14:tracePt t="47465" x="4881563" y="3243263"/>
          <p14:tracePt t="47642" x="4881563" y="3279775"/>
          <p14:tracePt t="47679" x="4881563" y="3289300"/>
          <p14:tracePt t="47945" x="4881563" y="3298825"/>
          <p14:tracePt t="47967" x="4872038" y="3308350"/>
          <p14:tracePt t="47996" x="4845050" y="3344863"/>
          <p14:tracePt t="48015" x="4808538" y="3398838"/>
          <p14:tracePt t="48031" x="4789488" y="3444875"/>
          <p14:tracePt t="48046" x="4743450" y="3565525"/>
          <p14:tracePt t="48067" x="4752975" y="3638550"/>
          <p14:tracePt t="48098" x="4587875" y="3740150"/>
          <p14:tracePt t="48113" x="4375150" y="3822700"/>
          <p14:tracePt t="48129" x="4200525" y="3914775"/>
          <p14:tracePt t="48145" x="4173538" y="3922713"/>
          <p14:tracePt t="48169" x="4110038" y="3968750"/>
          <p14:tracePt t="48183" x="4044950" y="3978275"/>
          <p14:tracePt t="48198" x="3925888" y="3959225"/>
          <p14:tracePt t="48213" x="3538538" y="3849688"/>
          <p14:tracePt t="48229" x="3455988" y="3849688"/>
          <p14:tracePt t="48229" x="3373438" y="3849688"/>
          <p14:tracePt t="48244" x="3346450" y="3840163"/>
          <p14:tracePt t="48267" x="3281363" y="3822700"/>
          <p14:tracePt t="48282" x="3208338" y="3813175"/>
          <p14:tracePt t="48297" x="3125788" y="3794125"/>
          <p14:tracePt t="48316" x="3070225" y="3784600"/>
          <p14:tracePt t="48328" x="3024188" y="3803650"/>
          <p14:tracePt t="48347" x="2859088" y="3830638"/>
          <p14:tracePt t="48372" x="2776538" y="3859213"/>
          <p14:tracePt t="48382" x="2684463" y="3776663"/>
          <p14:tracePt t="48401" x="2628900" y="3794125"/>
          <p14:tracePt t="48417" x="2611438" y="3813175"/>
          <p14:tracePt t="48431" x="2611438" y="3830638"/>
          <p14:tracePt t="48446" x="2611438" y="3813175"/>
          <p14:tracePt t="48466" x="2611438" y="3656013"/>
          <p14:tracePt t="48646" x="2611438" y="3665538"/>
          <p14:tracePt t="48669" x="2573338" y="3721100"/>
          <p14:tracePt t="48670" x="2573338" y="3740150"/>
          <p14:tracePt t="48686" x="2565400" y="3978275"/>
          <p14:tracePt t="48700" x="2565400" y="4116388"/>
          <p14:tracePt t="48716" x="2519363" y="4262438"/>
          <p14:tracePt t="48730" x="2500313" y="4391025"/>
          <p14:tracePt t="48745" x="2436813" y="4446588"/>
          <p14:tracePt t="48751" x="2390775" y="4475163"/>
          <p14:tracePt t="48771" x="2344738" y="4502150"/>
          <p14:tracePt t="48784" x="2279650" y="4519613"/>
          <p14:tracePt t="48799" x="2243138" y="4519613"/>
          <p14:tracePt t="48887" x="2233613" y="4519613"/>
          <p14:tracePt t="48902" x="2216150" y="4519613"/>
          <p14:tracePt t="48932" x="2197100" y="4519613"/>
          <p14:tracePt t="48946" x="2197100" y="4548188"/>
          <p14:tracePt t="48969" x="2197100" y="4538663"/>
          <p14:tracePt t="49033" x="2151063" y="4511675"/>
          <p14:tracePt t="49046" x="2041525" y="4483100"/>
          <p14:tracePt t="49351" x="2105025" y="4456113"/>
          <p14:tracePt t="49371" x="2216150" y="4456113"/>
          <p14:tracePt t="49387" x="2279650" y="4437063"/>
          <p14:tracePt t="49402" x="2482850" y="4437063"/>
          <p14:tracePt t="49418" x="2757488" y="4437063"/>
          <p14:tracePt t="49433" x="2840038" y="4400550"/>
          <p14:tracePt t="49447" x="2914650" y="4400550"/>
          <p14:tracePt t="49454" x="2968625" y="4400550"/>
          <p14:tracePt t="49470" x="3162300" y="4354513"/>
          <p14:tracePt t="49502" x="3273425" y="4383088"/>
          <p14:tracePt t="49517" x="3319463" y="4383088"/>
          <p14:tracePt t="49535" x="3409950" y="4373563"/>
          <p14:tracePt t="49601" x="3419475" y="4373563"/>
          <p14:tracePt t="49718" x="3290888" y="4391025"/>
          <p14:tracePt t="49735" x="3181350" y="4400550"/>
          <p14:tracePt t="49748" x="3171825" y="4400550"/>
          <p14:tracePt t="49759" x="3033713" y="4383088"/>
          <p14:tracePt t="49774" x="2924175" y="4410075"/>
          <p14:tracePt t="49790" x="2757488" y="4364038"/>
          <p14:tracePt t="49801" x="2693988" y="4364038"/>
          <p14:tracePt t="49819" x="2573338" y="4346575"/>
          <p14:tracePt t="49835" x="2546350" y="4346575"/>
          <p14:tracePt t="49851" x="2482850" y="4373563"/>
          <p14:tracePt t="49874" x="2362200" y="4383088"/>
          <p14:tracePt t="49890" x="2325688" y="4400550"/>
          <p14:tracePt t="49934" x="2289175" y="4400550"/>
          <p14:tracePt t="50221" x="2298700" y="4456113"/>
          <p14:tracePt t="50236" x="2362200" y="4492625"/>
          <p14:tracePt t="50252" x="2509838" y="4492625"/>
          <p14:tracePt t="50258" x="2619375" y="4492625"/>
          <p14:tracePt t="50273" x="2832100" y="4519613"/>
          <p14:tracePt t="50288" x="2878138" y="4565650"/>
          <p14:tracePt t="50303" x="3060700" y="4575175"/>
          <p14:tracePt t="50318" x="3098800" y="4548188"/>
          <p14:tracePt t="50334" x="3143250" y="4519613"/>
          <p14:tracePt t="50353" x="3244850" y="4529138"/>
          <p14:tracePt t="50390" x="3263900" y="4529138"/>
          <p14:tracePt t="50654" x="3227388" y="4529138"/>
          <p14:tracePt t="50676" x="3116263" y="4529138"/>
          <p14:tracePt t="50691" x="2960688" y="4456113"/>
          <p14:tracePt t="50709" x="2684463" y="4410075"/>
          <p14:tracePt t="50710" x="2582863" y="4437063"/>
          <p14:tracePt t="50721" x="2509838" y="4483100"/>
          <p14:tracePt t="50734" x="2308225" y="4475163"/>
          <p14:tracePt t="50751" x="2187575" y="4475163"/>
          <p14:tracePt t="50773" x="2095500" y="4475163"/>
          <p14:tracePt t="50790" x="2012950" y="4475163"/>
          <p14:tracePt t="50807" x="1985963" y="4475163"/>
          <p14:tracePt t="50824" x="1949450" y="4475163"/>
          <p14:tracePt t="50835" x="1930400" y="4475163"/>
          <p14:tracePt t="50852" x="1903413" y="4475163"/>
          <p14:tracePt t="50873" x="1866900" y="4475163"/>
          <p14:tracePt t="50893" x="1820863" y="4475163"/>
          <p14:tracePt t="50904" x="1709738" y="4475163"/>
          <p14:tracePt t="50920" x="1663700" y="4475163"/>
          <p14:tracePt t="50936" x="1654175" y="4475163"/>
          <p14:tracePt t="50943" x="1617663" y="4475163"/>
          <p14:tracePt t="50957" x="1600200" y="4475163"/>
          <p14:tracePt t="50990" x="1600200" y="4483100"/>
          <p14:tracePt t="51006" x="1627188" y="4502150"/>
          <p14:tracePt t="51022" x="1692275" y="4538663"/>
          <p14:tracePt t="51037" x="1728788" y="4519613"/>
          <p14:tracePt t="51124" x="1736725" y="4519613"/>
          <p14:tracePt t="51138" x="1746250" y="4511675"/>
          <p14:tracePt t="51153" x="1828800" y="4502150"/>
          <p14:tracePt t="51159" x="1912938" y="4475163"/>
          <p14:tracePt t="51174" x="1966913" y="4475163"/>
          <p14:tracePt t="51189" x="2095500" y="4446588"/>
          <p14:tracePt t="51209" x="2262188" y="4437063"/>
          <p14:tracePt t="51220" x="2408238" y="4400550"/>
          <p14:tracePt t="51239" x="2519363" y="4429125"/>
          <p14:tracePt t="51251" x="2565400" y="4429125"/>
          <p14:tracePt t="51273" x="2684463" y="4429125"/>
          <p14:tracePt t="51290" x="2757488" y="4429125"/>
          <p14:tracePt t="51306" x="2794000" y="4446588"/>
          <p14:tracePt t="51323" x="2813050" y="4446588"/>
          <p14:tracePt t="51335" x="2886075" y="4429125"/>
          <p14:tracePt t="51351" x="3024188" y="4383088"/>
          <p14:tracePt t="51808" x="3060700" y="4383088"/>
          <p14:tracePt t="51826" x="3135313" y="4400550"/>
          <p14:tracePt t="51837" x="3181350" y="4400550"/>
          <p14:tracePt t="51838" x="3189288" y="4400550"/>
          <p14:tracePt t="51856" x="3208338" y="4410075"/>
          <p14:tracePt t="52278" x="3217863" y="4410075"/>
          <p14:tracePt t="52326" x="3217863" y="4400550"/>
          <p14:tracePt t="52778" x="3217863" y="4391025"/>
          <p14:tracePt t="53982" x="3171825" y="4383088"/>
          <p14:tracePt t="54014" x="3143250" y="4346575"/>
          <p14:tracePt t="54029" x="3143250" y="4337050"/>
          <p14:tracePt t="54114" x="3116263" y="4346575"/>
          <p14:tracePt t="54129" x="3143250" y="4354513"/>
          <p14:tracePt t="54159" x="3143250" y="4346575"/>
          <p14:tracePt t="54262" x="3125788" y="4346575"/>
          <p14:tracePt t="54284" x="3079750" y="4318000"/>
          <p14:tracePt t="54298" x="3060700" y="4281488"/>
          <p14:tracePt t="54312" x="2960688" y="4189413"/>
          <p14:tracePt t="54328" x="2960688" y="4143375"/>
          <p14:tracePt t="54360" x="2932113" y="4097338"/>
          <p14:tracePt t="54392" x="2914650" y="3730625"/>
          <p14:tracePt t="54398" x="2914650" y="3648075"/>
          <p14:tracePt t="54416" x="2914650" y="3619500"/>
          <p14:tracePt t="54430" x="2924175" y="3592513"/>
          <p14:tracePt t="54445" x="2932113" y="3573463"/>
          <p14:tracePt t="54445" x="2968625" y="3509963"/>
          <p14:tracePt t="54462" x="2968625" y="3463925"/>
          <p14:tracePt t="54514" x="2978150" y="3436938"/>
          <p14:tracePt t="54530" x="3014663" y="3352800"/>
          <p14:tracePt t="54546" x="3043238" y="3298825"/>
          <p14:tracePt t="54569" x="3079750" y="3279775"/>
          <p14:tracePt t="54585" x="3135313" y="3197225"/>
          <p14:tracePt t="54600" x="3162300" y="3105150"/>
          <p14:tracePt t="54647" x="3181350" y="3059113"/>
          <p14:tracePt t="54660" x="3181350" y="3013075"/>
          <p14:tracePt t="54684" x="3171825" y="2949575"/>
          <p14:tracePt t="54698" x="3162300" y="2940050"/>
          <p14:tracePt t="54713" x="3162300" y="2930525"/>
          <p14:tracePt t="54733" x="3143250" y="2913063"/>
          <p14:tracePt t="54734" x="3152775" y="2884488"/>
          <p14:tracePt t="54745" x="3152775" y="2838450"/>
          <p14:tracePt t="54763" x="3162300" y="2830513"/>
          <p14:tracePt t="54889" x="3162300" y="2701925"/>
          <p14:tracePt t="54902" x="3198813" y="2682875"/>
          <p14:tracePt t="54917" x="3208338" y="2627313"/>
          <p14:tracePt t="54932" x="3208338" y="2600325"/>
          <p14:tracePt t="54946" x="3208338" y="2573338"/>
          <p14:tracePt t="54964" x="3198813" y="2527300"/>
          <p14:tracePt t="54983" x="3198813" y="2471738"/>
          <p14:tracePt t="55002" x="3217863" y="2435225"/>
          <p14:tracePt t="55017" x="3217863" y="2406650"/>
          <p14:tracePt t="55032" x="3217863" y="2398713"/>
          <p14:tracePt t="55047" x="3217863" y="2389188"/>
          <p14:tracePt t="55062" x="3217863" y="2360613"/>
          <p14:tracePt t="55086" x="3217863" y="2297113"/>
          <p14:tracePt t="55117" x="3217863" y="2260600"/>
          <p14:tracePt t="55142" x="3217863" y="2241550"/>
          <p14:tracePt t="55364" x="3217863" y="2324100"/>
          <p14:tracePt t="55386" x="3227388" y="2462213"/>
          <p14:tracePt t="55402" x="3235325" y="2590800"/>
          <p14:tracePt t="55417" x="3254375" y="2738438"/>
          <p14:tracePt t="55464" x="3227388" y="2801938"/>
          <p14:tracePt t="55472" x="3244850" y="2884488"/>
          <p14:tracePt t="55488" x="3227388" y="3087688"/>
          <p14:tracePt t="55502" x="3189288" y="3095625"/>
          <p14:tracePt t="55517" x="3208338" y="3133725"/>
          <p14:tracePt t="55533" x="3254375" y="3187700"/>
          <p14:tracePt t="55534" x="3254375" y="3252788"/>
          <p14:tracePt t="55549" x="3300413" y="3289300"/>
          <p14:tracePt t="55564" x="3300413" y="3325813"/>
          <p14:tracePt t="55588" x="3300413" y="3362325"/>
          <p14:tracePt t="55602" x="3300413" y="3398838"/>
          <p14:tracePt t="55617" x="3300413" y="3417888"/>
          <p14:tracePt t="55635" x="3300413" y="3454400"/>
          <p14:tracePt t="55650" x="3300413" y="3490913"/>
          <p14:tracePt t="55664" x="3300413" y="3536950"/>
          <p14:tracePt t="55688" x="3300413" y="3565525"/>
          <p14:tracePt t="55703" x="3300413" y="3611563"/>
          <p14:tracePt t="55717" x="3290888" y="3656013"/>
          <p14:tracePt t="55733" x="3281363" y="3684588"/>
          <p14:tracePt t="55734" x="3273425" y="3740150"/>
          <p14:tracePt t="55748" x="3273425" y="3776663"/>
          <p14:tracePt t="55766" x="3254375" y="3876675"/>
          <p14:tracePt t="55786" x="3227388" y="3978275"/>
          <p14:tracePt t="55801" x="3198813" y="4106863"/>
          <p14:tracePt t="55819" x="3171825" y="4171950"/>
          <p14:tracePt t="55835" x="3135313" y="4308475"/>
          <p14:tracePt t="55850" x="3125788" y="4327525"/>
          <p14:tracePt t="55865" x="3106738" y="4327525"/>
          <p14:tracePt t="55936" x="3079750" y="4337050"/>
          <p14:tracePt t="55987" x="3070225" y="4337050"/>
          <p14:tracePt t="56002" x="3043238" y="4337050"/>
          <p14:tracePt t="56035" x="3033713" y="4337050"/>
          <p14:tracePt t="56049" x="3014663" y="4364038"/>
          <p14:tracePt t="56065" x="3014663" y="4391025"/>
          <p14:tracePt t="56089" x="3006725" y="4410075"/>
          <p14:tracePt t="56104" x="2987675" y="4437063"/>
          <p14:tracePt t="56119" x="2978150" y="4456113"/>
          <p14:tracePt t="56134" x="2978150" y="4465638"/>
          <p14:tracePt t="56251" x="2960688" y="4475163"/>
          <p14:tracePt t="56304" x="2951163" y="4475163"/>
          <p14:tracePt t="56337" x="2951163" y="4456113"/>
          <p14:tracePt t="56369" x="2951163" y="4446588"/>
          <p14:tracePt t="56489" x="2941638" y="4456113"/>
          <p14:tracePt t="56503" x="2941638" y="4483100"/>
          <p14:tracePt t="56518" x="2905125" y="4529138"/>
          <p14:tracePt t="56538" x="2895600" y="4565650"/>
          <p14:tracePt t="56553" x="2895600" y="4594225"/>
          <p14:tracePt t="57262" x="2895600" y="4603750"/>
          <p14:tracePt t="57293" x="2895600" y="4611688"/>
          <p14:tracePt t="60076" x="2822575" y="4446588"/>
          <p14:tracePt t="60081" x="2592388" y="4162425"/>
          <p14:tracePt t="60096" x="2344738" y="3876675"/>
          <p14:tracePt t="60114" x="2049463" y="3656013"/>
          <p14:tracePt t="60128" x="1893888" y="3509963"/>
          <p14:tracePt t="60145" x="1893888" y="3490913"/>
          <p14:tracePt t="60160" x="1847850" y="3444875"/>
          <p14:tracePt t="60214" x="1782763" y="3381375"/>
          <p14:tracePt t="60230" x="1728788" y="3325813"/>
          <p14:tracePt t="60245" x="1673225" y="3224213"/>
          <p14:tracePt t="60260" x="1654175" y="3197225"/>
          <p14:tracePt t="60276" x="1608138" y="3160713"/>
          <p14:tracePt t="60281" x="1608138" y="3141663"/>
          <p14:tracePt t="60346" x="1627188" y="3114675"/>
          <p14:tracePt t="60361" x="1663700" y="3068638"/>
          <p14:tracePt t="60400" x="1663700" y="3059113"/>
          <p14:tracePt t="60414" x="1700213" y="2930525"/>
          <p14:tracePt t="60430" x="1581150" y="2792413"/>
          <p14:tracePt t="60445" x="1562100" y="2811463"/>
          <p14:tracePt t="60461" x="1562100" y="2792413"/>
          <p14:tracePt t="60461" x="1562100" y="2784475"/>
          <p14:tracePt t="60476" x="1571625" y="2784475"/>
          <p14:tracePt t="60500" x="1608138" y="2719388"/>
          <p14:tracePt t="60514" x="1646238" y="2609850"/>
          <p14:tracePt t="60529" x="1646238" y="2435225"/>
          <p14:tracePt t="60545" x="1554163" y="2278063"/>
          <p14:tracePt t="60561" x="1525588" y="2132013"/>
          <p14:tracePt t="60577" x="1525588" y="2039938"/>
          <p14:tracePt t="60582" x="1535113" y="2011363"/>
          <p14:tracePt t="60601" x="1535113" y="1966913"/>
          <p14:tracePt t="60616" x="1516063" y="1920875"/>
          <p14:tracePt t="60630" x="1508125" y="1911350"/>
          <p14:tracePt t="60662" x="1508125" y="1901825"/>
          <p14:tracePt t="60701" x="1554163" y="1809750"/>
          <p14:tracePt t="60714" x="1554163" y="1782763"/>
          <p14:tracePt t="60731" x="1562100" y="1690688"/>
          <p14:tracePt t="60746" x="1562100" y="1663700"/>
          <p14:tracePt t="60762" x="1562100" y="1579563"/>
          <p14:tracePt t="60778" x="1562100" y="1516063"/>
          <p14:tracePt t="60801" x="1562100" y="1489075"/>
          <p14:tracePt t="60816" x="1554163" y="1460500"/>
          <p14:tracePt t="61078" x="1544638" y="1450975"/>
          <p14:tracePt t="61101" x="1544638" y="1460500"/>
          <p14:tracePt t="61118" x="1535113" y="1479550"/>
          <p14:tracePt t="61132" x="1535113" y="1489075"/>
          <p14:tracePt t="61147" x="1535113" y="1516063"/>
          <p14:tracePt t="61162" x="1562100" y="1571625"/>
          <p14:tracePt t="61178" x="1571625" y="1579563"/>
          <p14:tracePt t="61201" x="1535113" y="1598613"/>
          <p14:tracePt t="61217" x="1516063" y="1663700"/>
          <p14:tracePt t="61232" x="1498600" y="1690688"/>
          <p14:tracePt t="61247" x="1498600" y="1727200"/>
          <p14:tracePt t="61262" x="1498600" y="1736725"/>
          <p14:tracePt t="61277" x="1489075" y="1736725"/>
          <p14:tracePt t="61331" x="1443038" y="1754188"/>
          <p14:tracePt t="61346" x="1452563" y="1754188"/>
          <p14:tracePt t="61378" x="1462088" y="1763713"/>
          <p14:tracePt t="61399" x="1462088" y="1782763"/>
          <p14:tracePt t="61418" x="1462088" y="1819275"/>
          <p14:tracePt t="61905" x="1471613" y="1838325"/>
          <p14:tracePt t="61917" x="1508125" y="1874838"/>
          <p14:tracePt t="61918" x="1525588" y="1892300"/>
          <p14:tracePt t="61933" x="1525588" y="1901825"/>
          <p14:tracePt t="61933" x="1525588" y="1911350"/>
          <p14:tracePt t="61952" x="1554163" y="1938338"/>
          <p14:tracePt t="61983" x="1554163" y="1966913"/>
          <p14:tracePt t="62002" x="1554163" y="2003425"/>
          <p14:tracePt t="62018" x="1554163" y="2049463"/>
          <p14:tracePt t="62036" x="1554163" y="2057400"/>
          <p14:tracePt t="62052" x="1554163" y="2095500"/>
          <p14:tracePt t="62067" x="1554163" y="2141538"/>
          <p14:tracePt t="62082" x="1562100" y="2205038"/>
          <p14:tracePt t="62105" x="1608138" y="2297113"/>
          <p14:tracePt t="62120" x="1636713" y="2370138"/>
          <p14:tracePt t="62135" x="1636713" y="2398713"/>
          <p14:tracePt t="62150" x="1636713" y="2416175"/>
          <p14:tracePt t="62182" x="1646238" y="2435225"/>
          <p14:tracePt t="62209" x="1646238" y="2452688"/>
          <p14:tracePt t="62243" x="1617663" y="2489200"/>
          <p14:tracePt t="62250" x="1617663" y="2508250"/>
          <p14:tracePt t="62264" x="1617663" y="2573338"/>
          <p14:tracePt t="62279" x="1617663" y="2590800"/>
          <p14:tracePt t="62290" x="1617663" y="2617788"/>
          <p14:tracePt t="62303" x="1617663" y="2673350"/>
          <p14:tracePt t="62319" x="1600200" y="2801938"/>
          <p14:tracePt t="62335" x="1600200" y="2894013"/>
          <p14:tracePt t="62352" x="1600200" y="2959100"/>
          <p14:tracePt t="62369" x="1600200" y="2986088"/>
          <p14:tracePt t="62438" x="1590675" y="3032125"/>
          <p14:tracePt t="62452" x="1590675" y="3049588"/>
          <p14:tracePt t="62467" x="1562100" y="3105150"/>
          <p14:tracePt t="62882" x="1562100" y="3114675"/>
          <p14:tracePt t="62910" x="1571625" y="3170238"/>
          <p14:tracePt t="62924" x="1581150" y="3178175"/>
          <p14:tracePt t="62935" x="1581150" y="3216275"/>
          <p14:tracePt t="62961" x="1600200" y="3270250"/>
          <p14:tracePt t="62976" x="1608138" y="3289300"/>
          <p14:tracePt t="63007" x="1617663" y="3325813"/>
          <p14:tracePt t="63039" x="1627188" y="3335338"/>
          <p14:tracePt t="63087" x="1627188" y="3362325"/>
          <p14:tracePt t="63106" x="1627188" y="3371850"/>
          <p14:tracePt t="65514" x="1646238" y="3398838"/>
          <p14:tracePt t="65545" x="1646238" y="3408363"/>
          <p14:tracePt t="66765" x="1646238" y="3417888"/>
          <p14:tracePt t="66766" x="1646238" y="3427413"/>
          <p14:tracePt t="66779" x="1654175" y="3454400"/>
          <p14:tracePt t="66796" x="1654175" y="3473450"/>
          <p14:tracePt t="66802" x="1654175" y="3490913"/>
          <p14:tracePt t="66817" x="1654175" y="3509963"/>
          <p14:tracePt t="66832" x="1654175" y="3546475"/>
          <p14:tracePt t="66851" x="1654175" y="3602038"/>
          <p14:tracePt t="66866" x="1654175" y="3638550"/>
          <p14:tracePt t="66880" x="1627188" y="3684588"/>
          <p14:tracePt t="66895" x="1627188" y="3702050"/>
          <p14:tracePt t="66919" x="1627188" y="3721100"/>
          <p14:tracePt t="66942" x="1581150" y="3740150"/>
          <p14:tracePt t="66960" x="1581150" y="3730625"/>
          <p14:tracePt t="67096" x="1581150" y="3711575"/>
          <p14:tracePt t="67181" x="1590675" y="3702050"/>
          <p14:tracePt t="67203" x="1600200" y="3702050"/>
          <p14:tracePt t="67218" x="1608138" y="3748088"/>
          <p14:tracePt t="67236" x="1608138" y="3757613"/>
          <p14:tracePt t="67248" x="1608138" y="3803650"/>
          <p14:tracePt t="67267" x="1608138" y="3922713"/>
          <p14:tracePt t="67281" x="1590675" y="4014788"/>
          <p14:tracePt t="67296" x="1590675" y="4087813"/>
          <p14:tracePt t="67302" x="1535113" y="4116388"/>
          <p14:tracePt t="67321" x="1535113" y="4208463"/>
          <p14:tracePt t="67335" x="1525588" y="4254500"/>
          <p14:tracePt t="67351" x="1516063" y="4300538"/>
          <p14:tracePt t="67365" x="1508125" y="4383088"/>
          <p14:tracePt t="67380" x="1479550" y="4419600"/>
          <p14:tracePt t="67395" x="1471613" y="4483100"/>
          <p14:tracePt t="67422" x="1452563" y="4529138"/>
          <p14:tracePt t="67581" x="1452563" y="4557713"/>
          <p14:tracePt t="67582" x="1452563" y="4575175"/>
          <p14:tracePt t="67595" x="1489075" y="4603750"/>
          <p14:tracePt t="67619" x="1525588" y="4630738"/>
          <p14:tracePt t="67633" x="1535113" y="4640263"/>
          <p14:tracePt t="67652" x="1581150" y="4676775"/>
          <p14:tracePt t="67668" x="1608138" y="4694238"/>
          <p14:tracePt t="67705" x="1636713" y="4694238"/>
          <p14:tracePt t="67719" x="1646238" y="4713288"/>
          <p14:tracePt t="67837" x="1663700" y="4722813"/>
          <p14:tracePt t="67868" x="1673225" y="4732338"/>
          <p14:tracePt t="67881" x="1673225" y="4740275"/>
          <p14:tracePt t="67937" x="1682750" y="4759325"/>
          <p14:tracePt t="67951" x="1728788" y="4786313"/>
          <p14:tracePt t="68053" x="1746250" y="4805363"/>
          <p14:tracePt t="68068" x="1746250" y="4822825"/>
          <p14:tracePt t="68085" x="1838325" y="4814888"/>
          <p14:tracePt t="68268" x="1893888" y="4814888"/>
          <p14:tracePt t="68282" x="1995488" y="4814888"/>
          <p14:tracePt t="68297" x="2170113" y="4868863"/>
          <p14:tracePt t="68321" x="2187575" y="4868863"/>
          <p14:tracePt t="68335" x="2187575" y="4860925"/>
          <p14:tracePt t="68603" x="2187575" y="4868863"/>
          <p14:tracePt t="68669" x="2178050" y="4887913"/>
          <p14:tracePt t="68686" x="2114550" y="4897438"/>
          <p14:tracePt t="68699" x="2114550" y="4914900"/>
          <p14:tracePt t="68707" x="2114550" y="4906963"/>
          <p14:tracePt t="68724" x="2095500" y="4906963"/>
          <p14:tracePt t="68736" x="1949450" y="4851400"/>
          <p14:tracePt t="68753" x="1857375" y="4832350"/>
          <p14:tracePt t="68768" x="1857375" y="4805363"/>
          <p14:tracePt t="68786" x="1811338" y="4805363"/>
          <p14:tracePt t="68803" x="1774825" y="4814888"/>
          <p14:tracePt t="68825" x="1719263" y="4822825"/>
          <p14:tracePt t="68838" x="1673225" y="4832350"/>
          <p14:tracePt t="68857" x="1654175" y="4841875"/>
          <p14:tracePt t="68871" x="1646238" y="4860925"/>
          <p14:tracePt t="68886" x="1608138" y="4860925"/>
          <p14:tracePt t="68902" x="1600200" y="4860925"/>
          <p14:tracePt t="68926" x="1581150" y="4887913"/>
          <p14:tracePt t="68941" x="1581150" y="4897438"/>
          <p14:tracePt t="68987" x="1535113" y="4897438"/>
          <p14:tracePt t="69022" x="1525588" y="4897438"/>
          <p14:tracePt t="69056" x="1516063" y="4897438"/>
          <p14:tracePt t="69070" x="1508125" y="4897438"/>
          <p14:tracePt t="69085" x="1471613" y="4897438"/>
          <p14:tracePt t="69100" x="1452563" y="4897438"/>
          <p14:tracePt t="69125" x="1416050" y="4897438"/>
          <p14:tracePt t="69172" x="1406525" y="4897438"/>
          <p14:tracePt t="69192" x="1350963" y="4897438"/>
          <p14:tracePt t="69225" x="1277938" y="4897438"/>
          <p14:tracePt t="69239" x="1241425" y="4897438"/>
          <p14:tracePt t="69258" x="1222375" y="4897438"/>
          <p14:tracePt t="69287" x="1176338" y="4897438"/>
          <p14:tracePt t="69301" x="1158875" y="4897438"/>
          <p14:tracePt t="69587" x="1231900" y="4897438"/>
          <p14:tracePt t="69601" x="1304925" y="4887913"/>
          <p14:tracePt t="69625" x="1350963" y="4887913"/>
          <p14:tracePt t="69656" x="1406525" y="4914900"/>
          <p14:tracePt t="69676" x="1452563" y="4924425"/>
          <p14:tracePt t="69686" x="1479550" y="4951413"/>
          <p14:tracePt t="69702" x="1489075" y="4960938"/>
          <p14:tracePt t="69727" x="1498600" y="4960938"/>
          <p14:tracePt t="69742" x="1525588" y="4970463"/>
          <p14:tracePt t="69756" x="1562100" y="4970463"/>
          <p14:tracePt t="69773" x="1590675" y="4989513"/>
          <p14:tracePt t="69786" x="1608138" y="4989513"/>
          <p14:tracePt t="69801" x="1617663" y="4989513"/>
          <p14:tracePt t="69871" x="1627188" y="4989513"/>
          <p14:tracePt t="69889" x="1636713" y="4989513"/>
          <p14:tracePt t="69910" x="1646238" y="4989513"/>
          <p14:tracePt t="69924" x="1663700" y="4989513"/>
          <p14:tracePt t="69974" x="1682750" y="4989513"/>
          <p14:tracePt t="70042" x="1692275" y="4979988"/>
          <p14:tracePt t="70057" x="1719263" y="4970463"/>
          <p14:tracePt t="70104" x="1728788" y="4970463"/>
          <p14:tracePt t="70142" x="1736725" y="4960938"/>
          <p14:tracePt t="71261" x="1736725" y="4943475"/>
          <p14:tracePt t="71291" x="1709738" y="4860925"/>
          <p14:tracePt t="71307" x="1590675" y="4621213"/>
          <p14:tracePt t="71312" x="1571625" y="4603750"/>
          <p14:tracePt t="71344" x="1554163" y="4557713"/>
          <p14:tracePt t="71359" x="1571625" y="4548188"/>
          <p14:tracePt t="71378" x="1571625" y="4538663"/>
          <p14:tracePt t="71508" x="1571625" y="4519613"/>
          <p14:tracePt t="71530" x="1571625" y="4483100"/>
          <p14:tracePt t="71544" x="1571625" y="4456113"/>
          <p14:tracePt t="71563" x="1571625" y="4410075"/>
          <p14:tracePt t="71578" x="1571625" y="4373563"/>
          <p14:tracePt t="71593" x="1562100" y="4354513"/>
          <p14:tracePt t="71608" x="1554163" y="4346575"/>
          <p14:tracePt t="71691" x="1554163" y="4318000"/>
          <p14:tracePt t="71709" x="1554163" y="4281488"/>
          <p14:tracePt t="72361" x="1516063" y="4254500"/>
          <p14:tracePt t="72377" x="1471613" y="4216400"/>
          <p14:tracePt t="72478" x="1425575" y="4216400"/>
          <p14:tracePt t="72493" x="1370013" y="4225925"/>
          <p14:tracePt t="72509" x="1360488" y="4225925"/>
          <p14:tracePt t="72510" x="1350963" y="4225925"/>
          <p14:tracePt t="72547" x="1323975" y="4225925"/>
          <p14:tracePt t="72562" x="1314450" y="4225925"/>
          <p14:tracePt t="72610" x="1304925" y="4225925"/>
          <p14:tracePt t="72635" x="1333500" y="4235450"/>
          <p14:tracePt t="73311" x="1333500" y="4244975"/>
          <p14:tracePt t="73550" x="1350963" y="4225925"/>
          <p14:tracePt t="73595" x="1360488" y="4225925"/>
          <p14:tracePt t="73614" x="1379538" y="4216400"/>
          <p14:tracePt t="73651" x="1379538" y="4208463"/>
          <p14:tracePt t="73681" x="1397000" y="4198938"/>
          <p14:tracePt t="73698" x="1406525" y="4198938"/>
          <p14:tracePt t="73714" x="1416050" y="4189413"/>
          <p14:tracePt t="73736" x="1416050" y="4179888"/>
          <p14:tracePt t="73769" x="1416050" y="4171950"/>
          <p14:tracePt t="73796" x="1416050" y="4162425"/>
          <p14:tracePt t="73813" x="1416050" y="4152900"/>
          <p14:tracePt t="73825" x="1416050" y="4116388"/>
          <p14:tracePt t="73835" x="1416050" y="4106863"/>
          <p14:tracePt t="73850" x="1397000" y="4106863"/>
          <p14:tracePt t="73882" x="1379538" y="4106863"/>
          <p14:tracePt t="73899" x="1370013" y="4106863"/>
          <p14:tracePt t="74515" x="1360488" y="4087813"/>
          <p14:tracePt t="74636" x="1350963" y="4079875"/>
          <p14:tracePt t="74803" x="1370013" y="4033838"/>
          <p14:tracePt t="74818" x="1379538" y="4014788"/>
          <p14:tracePt t="74871" x="1397000" y="3997325"/>
          <p14:tracePt t="74902" x="1416050" y="3987800"/>
          <p14:tracePt t="75010" x="1425575" y="3987800"/>
          <p14:tracePt t="75021" x="1433513" y="3987800"/>
          <p14:tracePt t="75041" x="1452563" y="3987800"/>
          <p14:tracePt t="75604" x="1471613" y="3978275"/>
          <p14:tracePt t="75641" x="1498600" y="3978275"/>
          <p14:tracePt t="75658" x="1508125" y="3978275"/>
          <p14:tracePt t="75670" x="1535113" y="3978275"/>
          <p14:tracePt t="75686" x="1544638" y="3978275"/>
          <p14:tracePt t="75742" x="1554163" y="3968750"/>
          <p14:tracePt t="75789" x="1581150" y="3968750"/>
          <p14:tracePt t="75803" x="1590675" y="3968750"/>
          <p14:tracePt t="75818" x="1627188" y="3968750"/>
          <p14:tracePt t="75841" x="1673225" y="3968750"/>
          <p14:tracePt t="75856" x="1736725" y="3968750"/>
          <p14:tracePt t="75889" x="1755775" y="3968750"/>
          <p14:tracePt t="75920" x="1774825" y="3968750"/>
          <p14:tracePt t="75925" x="1782763" y="3968750"/>
          <p14:tracePt t="76012" x="1782763" y="3959225"/>
          <p14:tracePt t="76026" x="1782763" y="3941763"/>
          <p14:tracePt t="76043" x="1774825" y="3932238"/>
          <p14:tracePt t="76055" x="1746250" y="3932238"/>
          <p14:tracePt t="76089" x="1709738" y="3932238"/>
          <p14:tracePt t="76104" x="1617663" y="3932238"/>
          <p14:tracePt t="76118" x="1571625" y="3905250"/>
          <p14:tracePt t="76142" x="1479550" y="3895725"/>
          <p14:tracePt t="76155" x="1471613" y="3895725"/>
          <p14:tracePt t="76174" x="1443038" y="3886200"/>
          <p14:tracePt t="76190" x="1433513" y="3876675"/>
          <p14:tracePt t="76357" x="1498600" y="3849688"/>
          <p14:tracePt t="76375" x="1535113" y="3840163"/>
          <p14:tracePt t="76390" x="1562100" y="3813175"/>
          <p14:tracePt t="76408" x="1608138" y="3813175"/>
          <p14:tracePt t="76419" x="1627188" y="3813175"/>
          <p14:tracePt t="76425" x="1663700" y="3813175"/>
          <p14:tracePt t="76444" x="1692275" y="3813175"/>
          <p14:tracePt t="76460" x="1728788" y="3803650"/>
          <p14:tracePt t="76475" x="1736725" y="3813175"/>
          <p14:tracePt t="76490" x="1746250" y="3813175"/>
          <p14:tracePt t="76506" x="1746250" y="3822700"/>
          <p14:tracePt t="76591" x="1719263" y="3822700"/>
          <p14:tracePt t="76609" x="1663700" y="3822700"/>
          <p14:tracePt t="76642" x="1654175" y="3822700"/>
          <p14:tracePt t="78107" x="1646238" y="3822700"/>
          <p14:tracePt t="78162" x="1663700" y="3813175"/>
          <p14:tracePt t="78176" x="1673225" y="3803650"/>
          <p14:tracePt t="78278" x="1682750" y="3794125"/>
          <p14:tracePt t="78348" x="1692275" y="3794125"/>
          <p14:tracePt t="78380" x="1700213" y="3794125"/>
          <p14:tracePt t="78408" x="1709738" y="3813175"/>
          <p14:tracePt t="78427" x="1719263" y="3859213"/>
          <p14:tracePt t="78447" x="1746250" y="3922713"/>
          <p14:tracePt t="78462" x="1746250" y="3932238"/>
          <p14:tracePt t="78478" x="1746250" y="3978275"/>
          <p14:tracePt t="78492" x="1746250" y="3987800"/>
          <p14:tracePt t="78511" x="1746250" y="4005263"/>
          <p14:tracePt t="79365" x="1719263" y="4005263"/>
          <p14:tracePt t="80402" x="1811338" y="4043363"/>
          <p14:tracePt t="80415" x="1920875" y="4043363"/>
          <p14:tracePt t="80430" x="1957388" y="4043363"/>
          <p14:tracePt t="80454" x="2049463" y="4043363"/>
          <p14:tracePt t="80469" x="2114550" y="4033838"/>
          <p14:tracePt t="80484" x="2124075" y="4033838"/>
          <p14:tracePt t="80517" x="2160588" y="4051300"/>
          <p14:tracePt t="80531" x="2178050" y="4043363"/>
          <p14:tracePt t="81087" x="2095500" y="4097338"/>
          <p14:tracePt t="81101" x="2068513" y="4143375"/>
          <p14:tracePt t="81117" x="2049463" y="4143375"/>
          <p14:tracePt t="81132" x="2032000" y="4143375"/>
          <p14:tracePt t="81153" x="1966913" y="4143375"/>
          <p14:tracePt t="81184" x="1874838" y="4152900"/>
          <p14:tracePt t="81202" x="1857375" y="4097338"/>
          <p14:tracePt t="81234" x="1828800" y="4097338"/>
          <p14:tracePt t="81318" x="1792288" y="4106863"/>
          <p14:tracePt t="81331" x="1755775" y="4106863"/>
          <p14:tracePt t="81356" x="1709738" y="4106863"/>
          <p14:tracePt t="81370" x="1627188" y="4106863"/>
          <p14:tracePt t="81384" x="1590675" y="4106863"/>
          <p14:tracePt t="81403" x="1581150" y="4106863"/>
          <p14:tracePt t="81434" x="1562100" y="4106863"/>
          <p14:tracePt t="81459" x="1554163" y="4097338"/>
          <p14:tracePt t="81470" x="1535113" y="4087813"/>
          <p14:tracePt t="81502" x="1525588" y="4087813"/>
          <p14:tracePt t="81534" x="1525588" y="4079875"/>
          <p14:tracePt t="81559" x="1525588" y="4070350"/>
          <p14:tracePt t="81592" x="1516063" y="4070350"/>
          <p14:tracePt t="82158" x="1516063" y="4087813"/>
          <p14:tracePt t="82172" x="1525588" y="4133850"/>
          <p14:tracePt t="82187" x="1544638" y="4198938"/>
          <p14:tracePt t="82207" x="1571625" y="4244975"/>
          <p14:tracePt t="82218" x="1608138" y="4318000"/>
          <p14:tracePt t="82234" x="1654175" y="4373563"/>
          <p14:tracePt t="82275" x="1673225" y="4400550"/>
          <p14:tracePt t="82287" x="1692275" y="4419600"/>
          <p14:tracePt t="82306" x="1700213" y="4492625"/>
          <p14:tracePt t="82318" x="1719263" y="4603750"/>
          <p14:tracePt t="82334" x="1719263" y="4676775"/>
          <p14:tracePt t="82375" x="1719263" y="4694238"/>
          <p14:tracePt t="82472" x="1728788" y="4694238"/>
          <p14:tracePt t="82804" x="1774825" y="4667250"/>
          <p14:tracePt t="82838" x="1765300" y="4722813"/>
          <p14:tracePt t="82860" x="1755775" y="4778375"/>
          <p14:tracePt t="82875" x="1755775" y="4897438"/>
          <p14:tracePt t="82892" x="1755775" y="4997450"/>
          <p14:tracePt t="82908" x="1755775" y="5099050"/>
          <p14:tracePt t="82923" x="1765300" y="5164138"/>
          <p14:tracePt t="82937" x="1774825" y="5227638"/>
          <p14:tracePt t="82942" x="1774825" y="5246688"/>
          <p14:tracePt t="82960" x="1782763" y="5338763"/>
          <p14:tracePt t="82976" x="1782763" y="5329238"/>
          <p14:tracePt t="82991" x="1765300" y="5319713"/>
          <p14:tracePt t="83010" x="1755775" y="5310188"/>
          <p14:tracePt t="83022" x="1765300" y="5329238"/>
          <p14:tracePt t="83039" x="1792288" y="5346700"/>
          <p14:tracePt t="83060" x="1801813" y="5365750"/>
          <p14:tracePt t="83076" x="1811338" y="5375275"/>
          <p14:tracePt t="83106" x="1811338" y="5384800"/>
          <p14:tracePt t="83360" x="1820863" y="5384800"/>
          <p14:tracePt t="83491" x="1828800" y="5384800"/>
          <p14:tracePt t="83509" x="1857375" y="5365750"/>
          <p14:tracePt t="83510" x="1857375" y="5310188"/>
          <p14:tracePt t="83521" x="1866900" y="5300663"/>
          <p14:tracePt t="83561" x="1912938" y="5310188"/>
          <p14:tracePt t="83575" x="1912938" y="5319713"/>
          <p14:tracePt t="83641" x="1903413" y="5329238"/>
          <p14:tracePt t="83660" x="1912938" y="5329238"/>
          <p14:tracePt t="83676" x="2049463" y="5329238"/>
          <p14:tracePt t="83692" x="2068513" y="5338763"/>
          <p14:tracePt t="83693" x="2078038" y="5338763"/>
          <p14:tracePt t="83709" x="2132013" y="5356225"/>
          <p14:tracePt t="83725" x="2270125" y="5365750"/>
          <p14:tracePt t="83739" x="2371725" y="5365750"/>
          <p14:tracePt t="83760" x="2427288" y="5375275"/>
          <p14:tracePt t="83776" x="2638425" y="5375275"/>
          <p14:tracePt t="83795" x="2730500" y="5375275"/>
          <p14:tracePt t="83809" x="2767013" y="5338763"/>
          <p14:tracePt t="83824" x="2776538" y="5338763"/>
          <p14:tracePt t="83891" x="2803525" y="5338763"/>
          <p14:tracePt t="83910" x="2803525" y="5346700"/>
          <p14:tracePt t="83925" x="2813050" y="5356225"/>
          <p14:tracePt t="83942" x="2849563" y="5365750"/>
          <p14:tracePt t="83955" x="2932113" y="5375275"/>
          <p14:tracePt t="83974" x="3024188" y="5392738"/>
          <p14:tracePt t="83989" x="3079750" y="5392738"/>
          <p14:tracePt t="84008" x="3089275" y="5392738"/>
          <p14:tracePt t="84035" x="3125788" y="5392738"/>
          <p14:tracePt t="84063" x="3217863" y="5392738"/>
          <p14:tracePt t="84077" x="3227388" y="5392738"/>
          <p14:tracePt t="84111" x="3263900" y="5392738"/>
          <p14:tracePt t="84162" x="3319463" y="5384800"/>
          <p14:tracePt t="84177" x="3327400" y="5392738"/>
          <p14:tracePt t="88190" x="3363913" y="5375275"/>
          <p14:tracePt t="88205" x="3373438" y="5338763"/>
          <p14:tracePt t="88221" x="3373438" y="5300663"/>
          <p14:tracePt t="88236" x="3382963" y="5254625"/>
          <p14:tracePt t="88251" x="3382963" y="5237163"/>
          <p14:tracePt t="88257" x="3392488" y="5227638"/>
          <p14:tracePt t="88273" x="3409950" y="5200650"/>
          <p14:tracePt t="88321" x="3419475" y="5191125"/>
          <p14:tracePt t="88375" x="3429000" y="5181600"/>
          <p14:tracePt t="88390" x="3438525" y="5164138"/>
          <p14:tracePt t="88405" x="3455988" y="5135563"/>
          <p14:tracePt t="88435" x="3448050" y="5135563"/>
          <p14:tracePt t="88504" x="3429000" y="5118100"/>
          <p14:tracePt t="88554" x="3429000" y="5099050"/>
          <p14:tracePt t="88606" x="3429000" y="5062538"/>
          <p14:tracePt t="88637" x="3429000" y="5053013"/>
          <p14:tracePt t="88659" x="3448050" y="5035550"/>
          <p14:tracePt t="88691" x="3455988" y="5016500"/>
          <p14:tracePt t="89192" x="3465513" y="5006975"/>
          <p14:tracePt t="89238" x="3465513" y="4997450"/>
          <p14:tracePt t="89258" x="3448050" y="4997450"/>
          <p14:tracePt t="89280" x="3409950" y="4997450"/>
          <p14:tracePt t="89294" x="3346450" y="4997450"/>
          <p14:tracePt t="89309" x="3244850" y="4997450"/>
          <p14:tracePt t="89328" x="3217863" y="4997450"/>
          <p14:tracePt t="89441" x="3152775" y="4970463"/>
          <p14:tracePt t="89458" x="3079750" y="4979988"/>
          <p14:tracePt t="89480" x="2941638" y="4979988"/>
          <p14:tracePt t="89497" x="2832100" y="4960938"/>
          <p14:tracePt t="89513" x="2813050" y="4970463"/>
          <p14:tracePt t="89525" x="2813050" y="4989513"/>
          <p14:tracePt t="89544" x="2776538" y="5006975"/>
          <p14:tracePt t="89559" x="2776538" y="4989513"/>
          <p14:tracePt t="89580" x="2767013" y="5006975"/>
          <p14:tracePt t="89609" x="2740025" y="5026025"/>
          <p14:tracePt t="89627" x="2674938" y="5035550"/>
          <p14:tracePt t="89642" x="2647950" y="5062538"/>
          <p14:tracePt t="89658" x="2573338" y="5062538"/>
          <p14:tracePt t="89680" x="2454275" y="5062538"/>
          <p14:tracePt t="89695" x="2325688" y="5043488"/>
          <p14:tracePt t="89710" x="2224088" y="5035550"/>
          <p14:tracePt t="89729" x="2197100" y="5026025"/>
          <p14:tracePt t="89741" x="2124075" y="5035550"/>
          <p14:tracePt t="89782" x="2087563" y="5035550"/>
          <p14:tracePt t="89795" x="2078038" y="5035550"/>
          <p14:tracePt t="89813" x="2068513" y="5035550"/>
          <p14:tracePt t="89828" x="2058988" y="5035550"/>
          <p14:tracePt t="89866" x="2049463" y="5035550"/>
          <p14:tracePt t="89965" x="1995488" y="5035550"/>
          <p14:tracePt t="89996" x="1985963" y="5035550"/>
          <p14:tracePt t="90112" x="1976438" y="5035550"/>
          <p14:tracePt t="90128" x="1939925" y="5035550"/>
          <p14:tracePt t="90659" x="1884363" y="5043488"/>
          <p14:tracePt t="90682" x="1755775" y="5006975"/>
          <p14:tracePt t="90696" x="1709738" y="5006975"/>
          <p14:tracePt t="90712" x="1673225" y="5006975"/>
          <p14:tracePt t="90731" x="1654175" y="5016500"/>
          <p14:tracePt t="90763" x="1627188" y="5006975"/>
          <p14:tracePt t="90792" x="1571625" y="4997450"/>
          <p14:tracePt t="90814" x="1562100" y="4997450"/>
          <p14:tracePt t="90830" x="1516063" y="4997450"/>
          <p14:tracePt t="90844" x="1508125" y="4997450"/>
          <p14:tracePt t="90845" x="1471613" y="4979988"/>
          <p14:tracePt t="90881" x="1250950" y="4841875"/>
          <p14:tracePt t="90898" x="1250950" y="4814888"/>
          <p14:tracePt t="90913" x="1212850" y="4814888"/>
          <p14:tracePt t="90946" x="1204913" y="4814888"/>
          <p14:tracePt t="90973" x="1185863" y="4814888"/>
          <p14:tracePt t="90983" x="1166813" y="4814888"/>
          <p14:tracePt t="90997" x="1130300" y="4814888"/>
          <p14:tracePt t="91016" x="1112838" y="4814888"/>
          <p14:tracePt t="91317" x="1030288" y="4814888"/>
          <p14:tracePt t="91346" x="1001713" y="4822825"/>
          <p14:tracePt t="91404" x="992188" y="4822825"/>
          <p14:tracePt t="91662" x="992188" y="4795838"/>
          <p14:tracePt t="91685" x="974725" y="4786313"/>
          <p14:tracePt t="91685" x="955675" y="4768850"/>
          <p14:tracePt t="91701" x="938213" y="4713288"/>
          <p14:tracePt t="91716" x="946150" y="4694238"/>
          <p14:tracePt t="91732" x="992188" y="4640263"/>
          <p14:tracePt t="91746" x="1038225" y="4575175"/>
          <p14:tracePt t="91769" x="1047750" y="4575175"/>
          <p14:tracePt t="91785" x="1047750" y="4565650"/>
          <p14:tracePt t="91799" x="1066800" y="4538663"/>
          <p14:tracePt t="91818" x="1076325" y="4529138"/>
          <p14:tracePt t="91834" x="1093788" y="4492625"/>
          <p14:tracePt t="91849" x="1120775" y="4475163"/>
          <p14:tracePt t="91864" x="1120775" y="4456113"/>
          <p14:tracePt t="91916" x="1130300" y="4446588"/>
          <p14:tracePt t="91917" x="1139825" y="4437063"/>
          <p14:tracePt t="91971" x="1139825" y="4429125"/>
          <p14:tracePt t="91985" x="1149350" y="4429125"/>
          <p14:tracePt t="92001" x="1212850" y="4429125"/>
          <p14:tracePt t="92015" x="1268413" y="4429125"/>
          <p14:tracePt t="92035" x="1379538" y="4475163"/>
          <p14:tracePt t="92049" x="1498600" y="4483100"/>
          <p14:tracePt t="92065" x="1590675" y="4519613"/>
          <p14:tracePt t="92088" x="1600200" y="4538663"/>
          <p14:tracePt t="92117" x="1608138" y="4538663"/>
          <p14:tracePt t="92118" x="1617663" y="4538663"/>
          <p14:tracePt t="92147" x="1646238" y="4538663"/>
          <p14:tracePt t="92164" x="1976438" y="4575175"/>
          <p14:tracePt t="92185" x="2178050" y="4611688"/>
          <p14:tracePt t="92200" x="2270125" y="4640263"/>
          <p14:tracePt t="92219" x="2344738" y="4640263"/>
          <p14:tracePt t="92249" x="2344738" y="4594225"/>
          <p14:tracePt t="92266" x="2344738" y="4575175"/>
          <p14:tracePt t="92275" x="2352675" y="4584700"/>
          <p14:tracePt t="92286" x="2362200" y="4584700"/>
          <p14:tracePt t="92318" x="2371725" y="4594225"/>
          <p14:tracePt t="92332" x="2427288" y="4603750"/>
          <p14:tracePt t="92348" x="2509838" y="4575175"/>
          <p14:tracePt t="92363" x="2711450" y="4584700"/>
          <p14:tracePt t="92386" x="2813050" y="4611688"/>
          <p14:tracePt t="92401" x="2905125" y="4657725"/>
          <p14:tracePt t="92419" x="2905125" y="4649788"/>
          <p14:tracePt t="92434" x="2914650" y="4640263"/>
          <p14:tracePt t="92450" x="2941638" y="4621213"/>
          <p14:tracePt t="92465" x="2951163" y="4621213"/>
          <p14:tracePt t="92471" x="2968625" y="4621213"/>
          <p14:tracePt t="92490" x="2987675" y="4594225"/>
          <p14:tracePt t="92620" x="2987675" y="4584700"/>
          <p14:tracePt t="92670" x="2997200" y="4584700"/>
          <p14:tracePt t="92705" x="2997200" y="4575175"/>
          <p14:tracePt t="92770" x="2997200" y="4611688"/>
          <p14:tracePt t="92793" x="3098800" y="4649788"/>
          <p14:tracePt t="92807" x="3125788" y="4649788"/>
          <p14:tracePt t="92839" x="3143250" y="4676775"/>
          <p14:tracePt t="92907" x="3171825" y="4713288"/>
          <p14:tracePt t="92922" x="3217863" y="4740275"/>
          <p14:tracePt t="92941" x="3235325" y="4749800"/>
          <p14:tracePt t="93172" x="3227388" y="4749800"/>
          <p14:tracePt t="93176" x="3217863" y="4749800"/>
          <p14:tracePt t="93207" x="3189288" y="4740275"/>
          <p14:tracePt t="93239" x="3098800" y="4722813"/>
          <p14:tracePt t="93259" x="2878138" y="4749800"/>
          <p14:tracePt t="93270" x="2657475" y="4759325"/>
          <p14:tracePt t="93294" x="2519363" y="4778375"/>
          <p14:tracePt t="93325" x="2473325" y="4778375"/>
          <p14:tracePt t="93340" x="2444750" y="4778375"/>
          <p14:tracePt t="93359" x="2187575" y="4778375"/>
          <p14:tracePt t="93369" x="2170113" y="4778375"/>
          <p14:tracePt t="93375" x="2151063" y="4786313"/>
          <p14:tracePt t="93395" x="2095500" y="4786313"/>
          <p14:tracePt t="93411" x="2095500" y="4795838"/>
          <p14:tracePt t="93424" x="1985963" y="4795838"/>
          <p14:tracePt t="93440" x="1893888" y="4795838"/>
          <p14:tracePt t="93457" x="1801813" y="4805363"/>
          <p14:tracePt t="93474" x="1682750" y="4841875"/>
          <p14:tracePt t="93495" x="1471613" y="4841875"/>
          <p14:tracePt t="93511" x="1443038" y="4841875"/>
          <p14:tracePt t="93524" x="1425575" y="4841875"/>
          <p14:tracePt t="93575" x="1370013" y="4832350"/>
          <p14:tracePt t="93593" x="1258888" y="4768850"/>
          <p14:tracePt t="93608" x="1231900" y="4795838"/>
          <p14:tracePt t="93623" x="1166813" y="4832350"/>
          <p14:tracePt t="93639" x="1149350" y="4832350"/>
          <p14:tracePt t="93656" x="1093788" y="4832350"/>
          <p14:tracePt t="93674" x="1093788" y="4822825"/>
          <p14:tracePt t="93711" x="1084263" y="4822825"/>
          <p14:tracePt t="93725" x="1076325" y="4822825"/>
          <p14:tracePt t="93742" x="1066800" y="4822825"/>
          <p14:tracePt t="93795" x="1047750" y="4805363"/>
          <p14:tracePt t="93840" x="1038225" y="4795838"/>
          <p14:tracePt t="93858" x="1038225" y="4768850"/>
          <p14:tracePt t="93873" x="1038225" y="4686300"/>
          <p14:tracePt t="93896" x="1047750" y="4611688"/>
          <p14:tracePt t="93911" x="1066800" y="4575175"/>
          <p14:tracePt t="93925" x="1076325" y="4538663"/>
          <p14:tracePt t="93940" x="1093788" y="4511675"/>
          <p14:tracePt t="93942" x="1093788" y="4492625"/>
          <p14:tracePt t="93964" x="1112838" y="4410075"/>
          <p14:tracePt t="94009" x="1112838" y="4400550"/>
          <p14:tracePt t="94025" x="1120775" y="4383088"/>
          <p14:tracePt t="94040" x="1139825" y="4364038"/>
          <p14:tracePt t="94059" x="1158875" y="4354513"/>
          <p14:tracePt t="94071" x="1176338" y="4354513"/>
          <p14:tracePt t="94094" x="1204913" y="4346575"/>
          <p14:tracePt t="94125" x="1204913" y="4337050"/>
          <p14:tracePt t="94158" x="1212850" y="4346575"/>
          <p14:tracePt t="94177" x="1258888" y="4327525"/>
          <p14:tracePt t="94195" x="1341438" y="4327525"/>
          <p14:tracePt t="94209" x="1433513" y="4308475"/>
          <p14:tracePt t="94227" x="1516063" y="4354513"/>
          <p14:tracePt t="94243" x="1682750" y="4354513"/>
          <p14:tracePt t="94259" x="1709738" y="4354513"/>
          <p14:tracePt t="94274" x="1811338" y="4364038"/>
          <p14:tracePt t="94294" x="2058988" y="4364038"/>
          <p14:tracePt t="94309" x="2068513" y="4364038"/>
          <p14:tracePt t="94341" x="2105025" y="4337050"/>
          <p14:tracePt t="94356" x="2114550" y="4327525"/>
          <p14:tracePt t="94375" x="2178050" y="4327525"/>
          <p14:tracePt t="94395" x="2252663" y="4327525"/>
          <p14:tracePt t="94410" x="2398713" y="4281488"/>
          <p14:tracePt t="94425" x="2509838" y="4327525"/>
          <p14:tracePt t="94444" x="2565400" y="4318000"/>
          <p14:tracePt t="94445" x="2592388" y="4318000"/>
          <p14:tracePt t="94456" x="2628900" y="4318000"/>
          <p14:tracePt t="94473" x="2638425" y="4318000"/>
          <p14:tracePt t="94494" x="2693988" y="4327525"/>
          <p14:tracePt t="94513" x="2794000" y="4346575"/>
          <p14:tracePt t="94528" x="2878138" y="4364038"/>
          <p14:tracePt t="94558" x="2905125" y="4364038"/>
          <p14:tracePt t="94574" x="2997200" y="4364038"/>
          <p14:tracePt t="94597" x="3106738" y="4391025"/>
          <p14:tracePt t="94611" x="3135313" y="4400550"/>
          <p14:tracePt t="94627" x="3217863" y="4410075"/>
          <p14:tracePt t="94643" x="3244850" y="4419600"/>
          <p14:tracePt t="94658" x="3273425" y="4429125"/>
          <p14:tracePt t="94674" x="3309938" y="4429125"/>
          <p14:tracePt t="94694" x="3319463" y="4429125"/>
          <p14:tracePt t="94712" x="3336925" y="4429125"/>
          <p14:tracePt t="94728" x="3355975" y="4429125"/>
          <p14:tracePt t="94858" x="3355975" y="4446588"/>
          <p14:tracePt t="94876" x="3363913" y="4446588"/>
          <p14:tracePt t="94877" x="3409950" y="4456113"/>
          <p14:tracePt t="94898" x="3429000" y="4502150"/>
          <p14:tracePt t="94913" x="3475038" y="4584700"/>
          <p14:tracePt t="94928" x="3511550" y="4630738"/>
          <p14:tracePt t="94944" x="3521075" y="4640263"/>
          <p14:tracePt t="94959" x="3530600" y="4649788"/>
          <p14:tracePt t="95061" x="3530600" y="4694238"/>
          <p14:tracePt t="95073" x="3530600" y="4713288"/>
          <p14:tracePt t="95086" x="3521075" y="4713288"/>
          <p14:tracePt t="95213" x="3494088" y="4713288"/>
          <p14:tracePt t="95512" x="3465513" y="4713288"/>
          <p14:tracePt t="95527" x="3402013" y="4686300"/>
          <p14:tracePt t="95547" x="3309938" y="4713288"/>
          <p14:tracePt t="95562" x="2968625" y="4860925"/>
          <p14:tracePt t="95578" x="2747963" y="4933950"/>
          <p14:tracePt t="95583" x="2657475" y="5006975"/>
          <p14:tracePt t="95597" x="2390775" y="5108575"/>
          <p14:tracePt t="95613" x="1957388" y="5273675"/>
          <p14:tracePt t="95628" x="1801813" y="5338763"/>
          <p14:tracePt t="95647" x="1590675" y="5484813"/>
          <p14:tracePt t="95662" x="1471613" y="5540375"/>
          <p14:tracePt t="95678" x="1360488" y="5586413"/>
          <p14:tracePt t="95729" x="1268413" y="5586413"/>
          <p14:tracePt t="95747" x="1231900" y="5613400"/>
          <p14:tracePt t="95762" x="1195388" y="5632450"/>
          <p14:tracePt t="95782" x="1185863" y="5641975"/>
          <p14:tracePt t="95801" x="1176338" y="5659438"/>
          <p14:tracePt t="95831" x="1139825" y="5668963"/>
          <p14:tracePt t="95846" x="1103313" y="5668963"/>
          <p14:tracePt t="95862" x="1084263" y="5678488"/>
          <p14:tracePt t="96116" x="1076325" y="5678488"/>
          <p14:tracePt t="96130" x="1103313" y="5678488"/>
          <p14:tracePt t="96147" x="1130300" y="5678488"/>
          <p14:tracePt t="96161" x="1166813" y="5678488"/>
          <p14:tracePt t="96198" x="1222375" y="5659438"/>
          <p14:tracePt t="96216" x="1258888" y="5678488"/>
          <p14:tracePt t="96231" x="1360488" y="5715000"/>
          <p14:tracePt t="96246" x="1433513" y="5724525"/>
          <p14:tracePt t="96261" x="1544638" y="5724525"/>
          <p14:tracePt t="96277" x="1590675" y="5686425"/>
          <p14:tracePt t="96302" x="1828800" y="5659438"/>
          <p14:tracePt t="96316" x="1874838" y="5659438"/>
          <p14:tracePt t="96317" x="1884363" y="5659438"/>
          <p14:tracePt t="96331" x="1939925" y="5649913"/>
          <p14:tracePt t="96364" x="1939925" y="5641975"/>
          <p14:tracePt t="96377" x="2022475" y="5613400"/>
          <p14:tracePt t="96400" x="2022475" y="5603875"/>
          <p14:tracePt t="96414" x="2032000" y="5595938"/>
          <p14:tracePt t="96502" x="2049463" y="5595938"/>
          <p14:tracePt t="96586" x="2058988" y="5595938"/>
          <p14:tracePt t="96601" x="2087563" y="5595938"/>
          <p14:tracePt t="96615" x="2105025" y="5595938"/>
          <p14:tracePt t="96646" x="2114550" y="5595938"/>
          <p14:tracePt t="96664" x="2141538" y="5595938"/>
          <p14:tracePt t="96680" x="2178050" y="5595938"/>
          <p14:tracePt t="96702" x="2325688" y="5595938"/>
          <p14:tracePt t="96718" x="2371725" y="5567363"/>
          <p14:tracePt t="96732" x="2417763" y="5557838"/>
          <p14:tracePt t="96733" x="2436813" y="5557838"/>
          <p14:tracePt t="96749" x="2463800" y="5567363"/>
          <p14:tracePt t="96804" x="2473325" y="5567363"/>
          <p14:tracePt t="97287" x="2473325" y="5576888"/>
          <p14:tracePt t="110054" x="2473325" y="5595938"/>
          <p14:tracePt t="110068" x="2463800" y="5595938"/>
          <p14:tracePt t="110085" x="2335213" y="5613400"/>
          <p14:tracePt t="110100" x="2289175" y="5632450"/>
          <p14:tracePt t="110115" x="2279650" y="5622925"/>
          <p14:tracePt t="110134" x="2270125" y="5613400"/>
          <p14:tracePt t="110198" x="2252663" y="5613400"/>
          <p14:tracePt t="110216" x="2216150" y="5613400"/>
          <p14:tracePt t="110254" x="2197100" y="5659438"/>
          <p14:tracePt t="110267" x="2197100" y="5686425"/>
          <p14:tracePt t="110285" x="2224088" y="5705475"/>
          <p14:tracePt t="110337" x="2170113" y="5741988"/>
          <p14:tracePt t="110351" x="2151063" y="5732463"/>
          <p14:tracePt t="110370" x="2141538" y="5732463"/>
          <p14:tracePt t="110517" x="1949450" y="5724525"/>
          <p14:tracePt t="110537" x="1920875" y="5715000"/>
          <p14:tracePt t="110551" x="1884363" y="5705475"/>
          <p14:tracePt t="110567" x="1755775" y="5705475"/>
          <p14:tracePt t="110585" x="1590675" y="5705475"/>
          <p14:tracePt t="110600" x="1562100" y="5705475"/>
          <p14:tracePt t="110639" x="1525588" y="5705475"/>
          <p14:tracePt t="110687" x="1489075" y="5705475"/>
          <p14:tracePt t="110701" x="1471613" y="5705475"/>
          <p14:tracePt t="110722" x="1498600" y="5686425"/>
          <p14:tracePt t="110737" x="1471613" y="5686425"/>
          <p14:tracePt t="110755" x="1443038" y="5678488"/>
          <p14:tracePt t="110840" x="1397000" y="5678488"/>
          <p14:tracePt t="110853" x="1333500" y="5678488"/>
          <p14:tracePt t="110869" x="1241425" y="5678488"/>
          <p14:tracePt t="110883" x="1231900" y="5678488"/>
          <p14:tracePt t="110902" x="1195388" y="5678488"/>
          <p14:tracePt t="110939" x="1149350" y="5678488"/>
          <p14:tracePt t="110979" x="1093788" y="5678488"/>
          <p14:tracePt t="110993" x="1076325" y="5678488"/>
          <p14:tracePt t="111007" x="1020763" y="5686425"/>
          <p14:tracePt t="111023" x="1011238" y="5686425"/>
          <p14:tracePt t="111040" x="992188" y="5686425"/>
          <p14:tracePt t="111069" x="974725" y="5686425"/>
          <p14:tracePt t="111154" x="955675" y="5686425"/>
          <p14:tracePt t="111215" x="938213" y="5686425"/>
          <p14:tracePt t="111222" x="928688" y="5686425"/>
          <p14:tracePt t="111241" x="909638" y="5686425"/>
          <p14:tracePt t="111256" x="901700" y="5686425"/>
          <p14:tracePt t="111269" x="882650" y="5678488"/>
          <p14:tracePt t="111285" x="863600" y="5641975"/>
          <p14:tracePt t="111302" x="846138" y="5622925"/>
          <p14:tracePt t="111318" x="836613" y="5613400"/>
          <p14:tracePt t="111341" x="836613" y="5603875"/>
          <p14:tracePt t="111369" x="836613" y="5595938"/>
          <p14:tracePt t="111388" x="836613" y="5586413"/>
          <p14:tracePt t="111389" x="836613" y="5576888"/>
          <p14:tracePt t="111416" x="836613" y="5557838"/>
          <p14:tracePt t="111422" x="836613" y="5549900"/>
          <p14:tracePt t="111440" x="836613" y="5540375"/>
          <p14:tracePt t="111486" x="846138" y="5530850"/>
          <p14:tracePt t="111509" x="863600" y="5503863"/>
          <p14:tracePt t="111555" x="873125" y="5494338"/>
          <p14:tracePt t="118945" x="909638" y="5438775"/>
          <p14:tracePt t="118959" x="984250" y="5356225"/>
          <p14:tracePt t="118976" x="1057275" y="5237163"/>
          <p14:tracePt t="118992" x="1158875" y="5108575"/>
          <p14:tracePt t="119006" x="1176338" y="5062538"/>
          <p14:tracePt t="119039" x="1296988" y="4997450"/>
          <p14:tracePt t="119058" x="1379538" y="4878388"/>
          <p14:tracePt t="119074" x="1379538" y="4868863"/>
          <p14:tracePt t="119092" x="1489075" y="4805363"/>
          <p14:tracePt t="119107" x="1903413" y="4657725"/>
          <p14:tracePt t="119123" x="2316163" y="4429125"/>
          <p14:tracePt t="119136" x="2490788" y="4354513"/>
          <p14:tracePt t="119144" x="2565400" y="4281488"/>
          <p14:tracePt t="119160" x="2968625" y="4106863"/>
          <p14:tracePt t="119175" x="3070225" y="4070350"/>
          <p14:tracePt t="119190" x="3290888" y="4043363"/>
          <p14:tracePt t="119206" x="3448050" y="4033838"/>
          <p14:tracePt t="119223" x="3787775" y="4014788"/>
          <p14:tracePt t="119239" x="4044950" y="4051300"/>
          <p14:tracePt t="119261" x="4338638" y="4097338"/>
          <p14:tracePt t="119277" x="4505325" y="4079875"/>
          <p14:tracePt t="119292" x="4541838" y="4060825"/>
          <p14:tracePt t="119307" x="4549775" y="4051300"/>
          <p14:tracePt t="119322" x="4900613" y="4014788"/>
          <p14:tracePt t="119339" x="5230813" y="3886200"/>
          <p14:tracePt t="119361" x="6002338" y="3611563"/>
          <p14:tracePt t="119375" x="6297613" y="3546475"/>
          <p14:tracePt t="119390" x="6591300" y="3390900"/>
          <p14:tracePt t="119410" x="7005638" y="3262313"/>
          <p14:tracePt t="119425" x="7299325" y="3151188"/>
          <p14:tracePt t="119440" x="7566025" y="3059113"/>
          <p14:tracePt t="119461" x="7685088" y="2967038"/>
          <p14:tracePt t="119477" x="7832725" y="2820988"/>
          <p14:tracePt t="119492" x="7888288" y="2755900"/>
          <p14:tracePt t="119506" x="7980363" y="2646363"/>
          <p14:tracePt t="119523" x="8062913" y="2573338"/>
          <p14:tracePt t="119539" x="8099425" y="2544763"/>
          <p14:tracePt t="119761" x="8135938" y="2544763"/>
          <p14:tracePt t="119775" x="8108950" y="2517775"/>
          <p14:tracePt t="119791" x="8016875" y="2471738"/>
          <p14:tracePt t="119807" x="7869238" y="2416175"/>
          <p14:tracePt t="119826" x="7777163" y="2398713"/>
          <p14:tracePt t="119841" x="7675563" y="2398713"/>
          <p14:tracePt t="119861" x="7621588" y="2379663"/>
          <p14:tracePt t="119877" x="7602538" y="2389188"/>
          <p14:tracePt t="119910" x="7529513" y="2416175"/>
          <p14:tracePt t="119923" x="7437438" y="2416175"/>
          <p14:tracePt t="119939" x="7280275" y="2389188"/>
          <p14:tracePt t="119956" x="7197725" y="2360613"/>
          <p14:tracePt t="119989" x="7151688" y="2379663"/>
          <p14:tracePt t="120020" x="7151688" y="2389188"/>
          <p14:tracePt t="120108" x="7134225" y="2389188"/>
          <p14:tracePt t="120109" x="7124700" y="2389188"/>
          <p14:tracePt t="120125" x="7078663" y="2389188"/>
          <p14:tracePt t="120143" x="7059613" y="2389188"/>
          <p14:tracePt t="120163" x="7013575" y="2389188"/>
          <p14:tracePt t="120178" x="6969125" y="2389188"/>
          <p14:tracePt t="120193" x="6913563" y="2389188"/>
          <p14:tracePt t="120208" x="6858000" y="2389188"/>
          <p14:tracePt t="120224" x="6848475" y="2398713"/>
          <p14:tracePt t="120238" x="6848475" y="2406650"/>
          <p14:tracePt t="120323" x="6802438" y="2406650"/>
          <p14:tracePt t="120342" x="6792913" y="2406650"/>
          <p14:tracePt t="120379" x="6784975" y="2406650"/>
          <p14:tracePt t="120392" x="6738938" y="2406650"/>
          <p14:tracePt t="120409" x="6729413" y="2406650"/>
          <p14:tracePt t="120424" x="6719888" y="2406650"/>
          <p14:tracePt t="120439" x="6702425" y="2406650"/>
          <p14:tracePt t="120464" x="6637338" y="2406650"/>
          <p14:tracePt t="120479" x="6591300" y="2379663"/>
          <p14:tracePt t="120496" x="6554788" y="2379663"/>
          <p14:tracePt t="120511" x="6472238" y="2379663"/>
          <p14:tracePt t="120525" x="6426200" y="2379663"/>
          <p14:tracePt t="120540" x="6397625" y="2379663"/>
          <p14:tracePt t="120541" x="6353175" y="2379663"/>
          <p14:tracePt t="120564" x="6324600" y="2379663"/>
          <p14:tracePt t="120578" x="6324600" y="2389188"/>
          <p14:tracePt t="120693" x="6315075" y="2389188"/>
          <p14:tracePt t="120709" x="6315075" y="2379663"/>
          <p14:tracePt t="120778" x="6343650" y="2379663"/>
          <p14:tracePt t="120976" x="6453188" y="2389188"/>
          <p14:tracePt t="120992" x="6600825" y="2379663"/>
          <p14:tracePt t="121008" x="6738938" y="2379663"/>
          <p14:tracePt t="121023" x="6923088" y="2379663"/>
          <p14:tracePt t="121039" x="7023100" y="2379663"/>
          <p14:tracePt t="121052" x="7069138" y="2379663"/>
          <p14:tracePt t="121078" x="7088188" y="2379663"/>
          <p14:tracePt t="121093" x="7262813" y="2389188"/>
          <p14:tracePt t="121112" x="7345363" y="2406650"/>
          <p14:tracePt t="121128" x="7345363" y="2416175"/>
          <p14:tracePt t="125755" x="7354888" y="2416175"/>
          <p14:tracePt t="126894" x="7364413" y="2425700"/>
          <p14:tracePt t="126909" x="7364413" y="2443163"/>
          <p14:tracePt t="126925" x="7364413" y="2498725"/>
          <p14:tracePt t="126942" x="7364413" y="2544763"/>
          <p14:tracePt t="126963" x="7364413" y="2609850"/>
          <p14:tracePt t="126980" x="7364413" y="2655888"/>
          <p14:tracePt t="127041" x="7354888" y="2701925"/>
          <p14:tracePt t="127056" x="7345363" y="2765425"/>
          <p14:tracePt t="127111" x="7299325" y="2830513"/>
          <p14:tracePt t="127126" x="7262813" y="2876550"/>
          <p14:tracePt t="127142" x="7253288" y="2894013"/>
          <p14:tracePt t="127166" x="7243763" y="2894013"/>
          <p14:tracePt t="127177" x="7226300" y="2940050"/>
          <p14:tracePt t="127192" x="7226300" y="3032125"/>
          <p14:tracePt t="127211" x="7124700" y="3133725"/>
          <p14:tracePt t="127228" x="7051675" y="3243263"/>
          <p14:tracePt t="127229" x="6986588" y="3252788"/>
          <p14:tracePt t="127249" x="6884988" y="3362325"/>
          <p14:tracePt t="127261" x="6848475" y="3381375"/>
          <p14:tracePt t="127280" x="6821488" y="3408363"/>
          <p14:tracePt t="127295" x="6792913" y="3473450"/>
          <p14:tracePt t="127310" x="6792913" y="3454400"/>
          <p14:tracePt t="127325" x="6756400" y="3473450"/>
          <p14:tracePt t="127340" x="6729413" y="3500438"/>
          <p14:tracePt t="127355" x="6646863" y="3527425"/>
          <p14:tracePt t="127361" x="6600825" y="3536950"/>
          <p14:tracePt t="127378" x="6572250" y="3556000"/>
          <p14:tracePt t="127394" x="6545263" y="3582988"/>
          <p14:tracePt t="127412" x="6453188" y="3602038"/>
          <p14:tracePt t="127428" x="6261100" y="3665538"/>
          <p14:tracePt t="127444" x="6103938" y="3694113"/>
          <p14:tracePt t="127456" x="5965825" y="3730625"/>
          <p14:tracePt t="127480" x="5957888" y="3740150"/>
          <p14:tracePt t="127496" x="5938838" y="3748088"/>
          <p14:tracePt t="127511" x="5929313" y="3767138"/>
          <p14:tracePt t="127780" x="5919788" y="3767138"/>
          <p14:tracePt t="127811" x="5846763" y="3767138"/>
          <p14:tracePt t="127825" x="5800725" y="3784600"/>
          <p14:tracePt t="127842" x="5773738" y="3822700"/>
          <p14:tracePt t="127857" x="5718175" y="3914775"/>
          <p14:tracePt t="127862" x="5681663" y="3978275"/>
          <p14:tracePt t="127882" x="5607050" y="4097338"/>
          <p14:tracePt t="127896" x="5607050" y="4133850"/>
          <p14:tracePt t="127911" x="5534025" y="4262438"/>
          <p14:tracePt t="127927" x="5441950" y="4327525"/>
          <p14:tracePt t="127944" x="5378450" y="4354513"/>
          <p14:tracePt t="127980" x="5368925" y="4354513"/>
          <p14:tracePt t="128011" x="5349875" y="4337050"/>
          <p14:tracePt t="128180" x="5313363" y="4337050"/>
          <p14:tracePt t="128199" x="5295900" y="4327525"/>
          <p14:tracePt t="128243" x="5286375" y="4327525"/>
          <p14:tracePt t="128259" x="5230813" y="4318000"/>
          <p14:tracePt t="128282" x="5121275" y="4308475"/>
          <p14:tracePt t="128297" x="5056188" y="4281488"/>
          <p14:tracePt t="128313" x="5037138" y="4235450"/>
          <p14:tracePt t="128328" x="4908550" y="4198938"/>
          <p14:tracePt t="128344" x="4762500" y="4171950"/>
          <p14:tracePt t="128360" x="4725988" y="4171950"/>
          <p14:tracePt t="128383" x="4716463" y="4171950"/>
          <p14:tracePt t="128570" x="4725988" y="4171950"/>
          <p14:tracePt t="128584" x="4733925" y="4171950"/>
          <p14:tracePt t="128600" x="4762500" y="4171950"/>
          <p14:tracePt t="128613" x="4799013" y="4171950"/>
          <p14:tracePt t="128629" x="4835525" y="4171950"/>
          <p14:tracePt t="128643" x="4872038" y="4171950"/>
          <p14:tracePt t="128662" x="4983163" y="4179888"/>
          <p14:tracePt t="128681" x="5092700" y="4179888"/>
          <p14:tracePt t="128696" x="5165725" y="4198938"/>
          <p14:tracePt t="128714" x="5175250" y="4208463"/>
          <p14:tracePt t="128799" x="5184775" y="4208463"/>
          <p14:tracePt t="128813" x="5211763" y="4198938"/>
          <p14:tracePt t="128829" x="5240338" y="4189413"/>
          <p14:tracePt t="128844" x="5240338" y="4179888"/>
          <p14:tracePt t="128886" x="5249863" y="4171950"/>
          <p14:tracePt t="128931" x="5257800" y="4171950"/>
          <p14:tracePt t="128962" x="5257800" y="4162425"/>
          <p14:tracePt t="128983" x="5267325" y="4152900"/>
          <p14:tracePt t="129060" x="5267325" y="4125913"/>
          <p14:tracePt t="129083" x="5267325" y="4116388"/>
          <p14:tracePt t="129201" x="5267325" y="4079875"/>
          <p14:tracePt t="129230" x="5267325" y="4070350"/>
          <p14:tracePt t="129333" x="5267325" y="4051300"/>
          <p14:tracePt t="129363" x="5267325" y="4043363"/>
          <p14:tracePt t="129391" x="5249863" y="4024313"/>
          <p14:tracePt t="129403" x="5240338" y="4014788"/>
          <p14:tracePt t="129418" x="5221288" y="3978275"/>
          <p14:tracePt t="129434" x="5203825" y="3914775"/>
          <p14:tracePt t="129451" x="5194300" y="3859213"/>
          <p14:tracePt t="129485" x="5211763" y="3757613"/>
          <p14:tracePt t="129500" x="5257800" y="3656013"/>
          <p14:tracePt t="129515" x="5257800" y="3648075"/>
          <p14:tracePt t="129530" x="5257800" y="3509963"/>
          <p14:tracePt t="129545" x="5286375" y="3390900"/>
          <p14:tracePt t="129561" x="5313363" y="3270250"/>
          <p14:tracePt t="129567" x="5313363" y="3206750"/>
          <p14:tracePt t="129586" x="5286375" y="3141663"/>
          <p14:tracePt t="129600" x="5313363" y="3078163"/>
          <p14:tracePt t="129616" x="5341938" y="2949575"/>
          <p14:tracePt t="129634" x="5349875" y="2884488"/>
          <p14:tracePt t="129651" x="5349875" y="2838450"/>
          <p14:tracePt t="129668" x="5368925" y="2774950"/>
          <p14:tracePt t="129685" x="5386388" y="2636838"/>
          <p14:tracePt t="129700" x="5386388" y="2581275"/>
          <p14:tracePt t="129718" x="5395913" y="2489200"/>
          <p14:tracePt t="129735" x="5395913" y="2452688"/>
          <p14:tracePt t="129751" x="5395913" y="2425700"/>
          <p14:tracePt t="129832" x="5395913" y="2389188"/>
          <p14:tracePt t="129846" x="5378450" y="2306638"/>
          <p14:tracePt t="129862" x="5378450" y="2287588"/>
          <p14:tracePt t="129885" x="5349875" y="2195513"/>
          <p14:tracePt t="129900" x="5322888" y="2159000"/>
          <p14:tracePt t="129915" x="5322888" y="2141538"/>
          <p14:tracePt t="129931" x="5322888" y="2112963"/>
          <p14:tracePt t="129932" x="5303838" y="2085975"/>
          <p14:tracePt t="129986" x="5303838" y="2066925"/>
          <p14:tracePt t="130018" x="5295900" y="2057400"/>
          <p14:tracePt t="130032" x="5286375" y="2057400"/>
          <p14:tracePt t="130232" x="5257800" y="2066925"/>
          <p14:tracePt t="130248" x="5221288" y="2132013"/>
          <p14:tracePt t="130264" x="5211763" y="2270125"/>
          <p14:tracePt t="130271" x="5211763" y="2352675"/>
          <p14:tracePt t="130287" x="5211763" y="2527300"/>
          <p14:tracePt t="130301" x="5211763" y="2746375"/>
          <p14:tracePt t="130319" x="5211763" y="2838450"/>
          <p14:tracePt t="130369" x="5194300" y="2903538"/>
          <p14:tracePt t="130387" x="5175250" y="2976563"/>
          <p14:tracePt t="130402" x="5175250" y="3041650"/>
          <p14:tracePt t="130417" x="5157788" y="3087688"/>
          <p14:tracePt t="130437" x="5148263" y="3141663"/>
          <p14:tracePt t="130465" x="5138738" y="3141663"/>
          <p14:tracePt t="130470" x="5121275" y="3187700"/>
          <p14:tracePt t="130492" x="5065713" y="3316288"/>
          <p14:tracePt t="130493" x="5065713" y="3381375"/>
          <p14:tracePt t="130503" x="5075238" y="3417888"/>
          <p14:tracePt t="130517" x="5075238" y="3427413"/>
          <p14:tracePt t="130535" x="5065713" y="3436938"/>
          <p14:tracePt t="130551" x="5046663" y="3436938"/>
          <p14:tracePt t="130568" x="5046663" y="3444875"/>
          <p14:tracePt t="130787" x="5037138" y="3454400"/>
          <p14:tracePt t="130808" x="5010150" y="3473450"/>
          <p14:tracePt t="130819" x="5000625" y="3473450"/>
          <p14:tracePt t="130835" x="5010150" y="3490913"/>
          <p14:tracePt t="130851" x="5010150" y="3500438"/>
          <p14:tracePt t="130868" x="5029200" y="3527425"/>
          <p14:tracePt t="130890" x="5056188" y="3556000"/>
          <p14:tracePt t="130905" x="5075238" y="3573463"/>
          <p14:tracePt t="130917" x="5083175" y="3619500"/>
          <p14:tracePt t="130950" x="5111750" y="3656013"/>
          <p14:tracePt t="130968" x="5111750" y="3694113"/>
          <p14:tracePt t="130990" x="5138738" y="3748088"/>
          <p14:tracePt t="131005" x="5157788" y="3784600"/>
          <p14:tracePt t="131020" x="5165725" y="3794125"/>
          <p14:tracePt t="131037" x="5194300" y="3859213"/>
          <p14:tracePt t="131053" x="5211763" y="3895725"/>
          <p14:tracePt t="131067" x="5267325" y="3951288"/>
          <p14:tracePt t="131087" x="5303838" y="3978275"/>
          <p14:tracePt t="131107" x="5313363" y="3997325"/>
          <p14:tracePt t="131118" x="5322888" y="3997325"/>
          <p14:tracePt t="131171" x="5322888" y="4005263"/>
          <p14:tracePt t="131419" x="5322888" y="3987800"/>
          <p14:tracePt t="131441" x="5322888" y="3959225"/>
          <p14:tracePt t="131475" x="5322888" y="3886200"/>
          <p14:tracePt t="131490" x="5322888" y="3840163"/>
          <p14:tracePt t="131509" x="5322888" y="3684588"/>
          <p14:tracePt t="131519" x="5276850" y="3592513"/>
          <p14:tracePt t="131535" x="5240338" y="3481388"/>
          <p14:tracePt t="131551" x="5230813" y="3417888"/>
          <p14:tracePt t="131567" x="5203825" y="3398838"/>
          <p14:tracePt t="131589" x="5203825" y="3344863"/>
          <p14:tracePt t="131606" x="5194300" y="3279775"/>
          <p14:tracePt t="131623" x="5203825" y="3133725"/>
          <p14:tracePt t="131635" x="5230813" y="3059113"/>
          <p14:tracePt t="131652" x="5267325" y="2967038"/>
          <p14:tracePt t="131667" x="5267325" y="2903538"/>
          <p14:tracePt t="131673" x="5267325" y="2876550"/>
          <p14:tracePt t="131690" x="5295900" y="2820988"/>
          <p14:tracePt t="131705" x="5295900" y="2784475"/>
          <p14:tracePt t="131722" x="5286375" y="2774950"/>
          <p14:tracePt t="131740" x="5267325" y="2738438"/>
          <p14:tracePt t="131755" x="5267325" y="2709863"/>
          <p14:tracePt t="131768" x="5267325" y="2682875"/>
          <p14:tracePt t="131789" x="5267325" y="2655888"/>
          <p14:tracePt t="131806" x="5267325" y="2590800"/>
          <p14:tracePt t="131823" x="5276850" y="2443163"/>
          <p14:tracePt t="131839" x="5313363" y="2343150"/>
          <p14:tracePt t="131856" x="5313363" y="2260600"/>
          <p14:tracePt t="131868" x="5349875" y="2195513"/>
          <p14:tracePt t="131923" x="5349875" y="2185988"/>
          <p14:tracePt t="132070" x="5368925" y="2314575"/>
          <p14:tracePt t="132092" x="5368925" y="2379663"/>
          <p14:tracePt t="132107" x="5368925" y="2398713"/>
          <p14:tracePt t="132125" x="5368925" y="2406650"/>
          <p14:tracePt t="132153" x="5368925" y="2416175"/>
          <p14:tracePt t="132254" x="5378450" y="2425700"/>
          <p14:tracePt t="132291" x="5405438" y="2508250"/>
          <p14:tracePt t="132307" x="5405438" y="2517775"/>
          <p14:tracePt t="132323" x="5395913" y="2617788"/>
          <p14:tracePt t="132340" x="5359400" y="2746375"/>
          <p14:tracePt t="132341" x="5322888" y="2913063"/>
          <p14:tracePt t="132355" x="5341938" y="2959100"/>
          <p14:tracePt t="132372" x="5322888" y="2995613"/>
          <p14:tracePt t="132406" x="5303838" y="3013075"/>
          <p14:tracePt t="132425" x="5295900" y="3124200"/>
          <p14:tracePt t="132440" x="5267325" y="3187700"/>
          <p14:tracePt t="132456" x="5267325" y="3252788"/>
          <p14:tracePt t="132468" x="5267325" y="3279775"/>
          <p14:tracePt t="132494" x="5267325" y="3308350"/>
          <p14:tracePt t="132508" x="5267325" y="3325813"/>
          <p14:tracePt t="132523" x="5267325" y="3344863"/>
          <p14:tracePt t="132572" x="5267325" y="3352800"/>
          <p14:tracePt t="132592" x="5257800" y="3390900"/>
          <p14:tracePt t="132607" x="5249863" y="3398838"/>
          <p14:tracePt t="132625" x="5184775" y="3427413"/>
          <p14:tracePt t="132641" x="5165725" y="3427413"/>
          <p14:tracePt t="132674" x="5148263" y="3427413"/>
          <p14:tracePt t="132679" x="5092700" y="3417888"/>
          <p14:tracePt t="132693" x="4991100" y="3335338"/>
          <p14:tracePt t="132708" x="4964113" y="3243263"/>
          <p14:tracePt t="132709" x="4946650" y="3233738"/>
          <p14:tracePt t="132724" x="4900613" y="3170238"/>
          <p14:tracePt t="132757" x="4770438" y="3124200"/>
          <p14:tracePt t="132771" x="4752975" y="3124200"/>
          <p14:tracePt t="132794" x="4743450" y="3124200"/>
          <p14:tracePt t="132825" x="4716463" y="3114675"/>
          <p14:tracePt t="132840" x="4578350" y="2986088"/>
          <p14:tracePt t="132855" x="4375150" y="2801938"/>
          <p14:tracePt t="132872" x="4044950" y="2617788"/>
          <p14:tracePt t="132877" x="3925888" y="2554288"/>
          <p14:tracePt t="132893" x="3751263" y="2481263"/>
          <p14:tracePt t="132910" x="3676650" y="2435225"/>
          <p14:tracePt t="132926" x="3649663" y="2425700"/>
          <p14:tracePt t="132941" x="3603625" y="2435225"/>
          <p14:tracePt t="132964" x="3521075" y="2416175"/>
          <p14:tracePt t="132976" x="3455988" y="2370138"/>
          <p14:tracePt t="132995" x="3300413" y="2270125"/>
          <p14:tracePt t="133010" x="3125788" y="2214563"/>
          <p14:tracePt t="133025" x="3033713" y="2159000"/>
          <p14:tracePt t="133041" x="3033713" y="2112963"/>
          <p14:tracePt t="133056" x="2987675" y="2132013"/>
          <p14:tracePt t="133073" x="2987675" y="2122488"/>
          <p14:tracePt t="133093" x="2914650" y="2112963"/>
          <p14:tracePt t="133108" x="2868613" y="2112963"/>
          <p14:tracePt t="133126" x="2868613" y="2103438"/>
          <p14:tracePt t="133140" x="2849563" y="2103438"/>
          <p14:tracePt t="133157" x="2840038" y="2103438"/>
          <p14:tracePt t="133396" x="2840038" y="2066925"/>
          <p14:tracePt t="133410" x="2849563" y="2057400"/>
          <p14:tracePt t="133426" x="2859088" y="2049463"/>
          <p14:tracePt t="133441" x="2878138" y="2030413"/>
          <p14:tracePt t="133456" x="2886075" y="2020888"/>
          <p14:tracePt t="133494" x="2987675" y="2076450"/>
          <p14:tracePt t="133508" x="3060700" y="2141538"/>
          <p14:tracePt t="133525" x="3143250" y="2122488"/>
          <p14:tracePt t="133541" x="3181350" y="2122488"/>
          <p14:tracePt t="133559" x="3217863" y="2141538"/>
          <p14:tracePt t="133574" x="3273425" y="2159000"/>
          <p14:tracePt t="133594" x="3281363" y="2159000"/>
          <p14:tracePt t="133609" x="3309938" y="2159000"/>
          <p14:tracePt t="133627" x="3327400" y="2159000"/>
          <p14:tracePt t="133643" x="3429000" y="2214563"/>
          <p14:tracePt t="133659" x="3603625" y="2232025"/>
          <p14:tracePt t="133674" x="3889375" y="2352675"/>
          <p14:tracePt t="133679" x="3916363" y="2352675"/>
          <p14:tracePt t="133695" x="4044950" y="2352675"/>
          <p14:tracePt t="133711" x="4183063" y="2352675"/>
          <p14:tracePt t="133726" x="4200525" y="2352675"/>
          <p14:tracePt t="133774" x="4256088" y="2352675"/>
          <p14:tracePt t="133796" x="4413250" y="2379663"/>
          <p14:tracePt t="133811" x="4605338" y="2398713"/>
          <p14:tracePt t="133825" x="5267325" y="2452688"/>
          <p14:tracePt t="133841" x="5432425" y="2517775"/>
          <p14:tracePt t="133860" x="5543550" y="2517775"/>
          <p14:tracePt t="133897" x="5616575" y="2489200"/>
          <p14:tracePt t="133925" x="5691188" y="2471738"/>
          <p14:tracePt t="133943" x="5745163" y="2462213"/>
          <p14:tracePt t="133958" x="5865813" y="2462213"/>
          <p14:tracePt t="133974" x="5929313" y="2581275"/>
          <p14:tracePt t="133998" x="5938838" y="2692400"/>
          <p14:tracePt t="134043" x="5929313" y="2692400"/>
          <p14:tracePt t="134059" x="5873750" y="2755900"/>
          <p14:tracePt t="134073" x="5873750" y="2765425"/>
          <p14:tracePt t="134125" x="5873750" y="2867025"/>
          <p14:tracePt t="134142" x="5819775" y="2967038"/>
          <p14:tracePt t="134162" x="5800725" y="2976563"/>
          <p14:tracePt t="134175" x="5773738" y="3022600"/>
          <p14:tracePt t="134194" x="5773738" y="3095625"/>
          <p14:tracePt t="134210" x="5708650" y="3224213"/>
          <p14:tracePt t="134226" x="5708650" y="3279775"/>
          <p14:tracePt t="134275" x="5662613" y="3308350"/>
          <p14:tracePt t="134296" x="5672138" y="3308350"/>
          <p14:tracePt t="134444" x="5737225" y="3151188"/>
          <p14:tracePt t="134444" x="5727700" y="3124200"/>
          <p14:tracePt t="134476" x="5727700" y="3114675"/>
          <p14:tracePt t="134477" x="5691188" y="3141663"/>
          <p14:tracePt t="134496" x="5699125" y="3160713"/>
          <p14:tracePt t="134512" x="5681663" y="3170238"/>
          <p14:tracePt t="134545" x="5681663" y="3233738"/>
          <p14:tracePt t="134559" x="5635625" y="3381375"/>
          <p14:tracePt t="134575" x="5681663" y="3546475"/>
          <p14:tracePt t="134598" x="5681663" y="3886200"/>
          <p14:tracePt t="134613" x="5681663" y="3941763"/>
          <p14:tracePt t="134629" x="5691188" y="4116388"/>
          <p14:tracePt t="134644" x="5653088" y="4208463"/>
          <p14:tracePt t="134661" x="5672138" y="4318000"/>
          <p14:tracePt t="134677" x="5708650" y="4364038"/>
          <p14:tracePt t="134697" x="5708650" y="4391025"/>
          <p14:tracePt t="134712" x="5708650" y="4446588"/>
          <p14:tracePt t="134727" x="5708650" y="4456113"/>
          <p14:tracePt t="134746" x="5708650" y="4483100"/>
          <p14:tracePt t="134761" x="5718175" y="4511675"/>
          <p14:tracePt t="134776" x="5754688" y="4557713"/>
          <p14:tracePt t="134800" x="5791200" y="4584700"/>
          <p14:tracePt t="134814" x="5810250" y="4603750"/>
          <p14:tracePt t="134912" x="5827713" y="4603750"/>
          <p14:tracePt t="135203" x="5745163" y="4603750"/>
          <p14:tracePt t="135230" x="5691188" y="4557713"/>
          <p14:tracePt t="135245" x="5662613" y="4548188"/>
          <p14:tracePt t="135262" x="5662613" y="4538663"/>
          <p14:tracePt t="135278" x="5616575" y="4519613"/>
          <p14:tracePt t="135299" x="5589588" y="4456113"/>
          <p14:tracePt t="135314" x="5524500" y="4337050"/>
          <p14:tracePt t="135329" x="5487988" y="4244975"/>
          <p14:tracePt t="135345" x="5424488" y="4171950"/>
          <p14:tracePt t="135360" x="5405438" y="4162425"/>
          <p14:tracePt t="135478" x="5341938" y="4106863"/>
          <p14:tracePt t="135500" x="5267325" y="4060825"/>
          <p14:tracePt t="135514" x="5249863" y="4051300"/>
          <p14:tracePt t="135529" x="5240338" y="4051300"/>
          <p14:tracePt t="135599" x="5230813" y="4051300"/>
          <p14:tracePt t="135648" x="5175250" y="4005263"/>
          <p14:tracePt t="135703" x="5165725" y="4005263"/>
          <p14:tracePt t="135863" x="5165725" y="3987800"/>
          <p14:tracePt t="135877" x="5165725" y="3959225"/>
          <p14:tracePt t="135900" x="5165725" y="3932238"/>
          <p14:tracePt t="135901" x="5165725" y="3886200"/>
          <p14:tracePt t="135915" x="5175250" y="3822700"/>
          <p14:tracePt t="135931" x="5194300" y="3730625"/>
          <p14:tracePt t="135949" x="5194300" y="3619500"/>
          <p14:tracePt t="135963" x="5230813" y="3556000"/>
          <p14:tracePt t="135979" x="5203825" y="3427413"/>
          <p14:tracePt t="135984" x="5203825" y="3381375"/>
          <p14:tracePt t="136003" x="5203825" y="3187700"/>
          <p14:tracePt t="136018" x="5194300" y="3059113"/>
          <p14:tracePt t="136033" x="5211763" y="2949575"/>
          <p14:tracePt t="136049" x="5211763" y="2857500"/>
          <p14:tracePt t="136063" x="5211763" y="2709863"/>
          <p14:tracePt t="136078" x="5203825" y="2646363"/>
          <p14:tracePt t="136102" x="5230813" y="2590800"/>
          <p14:tracePt t="136117" x="5230813" y="2489200"/>
          <p14:tracePt t="136133" x="5230813" y="2370138"/>
          <p14:tracePt t="136147" x="5230813" y="2297113"/>
          <p14:tracePt t="136162" x="5175250" y="2141538"/>
          <p14:tracePt t="136181" x="5175250" y="2076450"/>
          <p14:tracePt t="136202" x="5175250" y="2003425"/>
          <p14:tracePt t="136216" x="5175250" y="1974850"/>
          <p14:tracePt t="136235" x="5165725" y="1938338"/>
          <p14:tracePt t="136251" x="5165725" y="1911350"/>
          <p14:tracePt t="136280" x="5157788" y="1838325"/>
          <p14:tracePt t="136286" x="5157788" y="1819275"/>
          <p14:tracePt t="136309" x="5157788" y="1717675"/>
          <p14:tracePt t="136320" x="5157788" y="1690688"/>
          <p14:tracePt t="136335" x="5157788" y="1644650"/>
          <p14:tracePt t="136448" x="5157788" y="1663700"/>
          <p14:tracePt t="136466" x="5138738" y="1717675"/>
          <p14:tracePt t="136480" x="5129213" y="1782763"/>
          <p14:tracePt t="136486" x="5129213" y="1800225"/>
          <p14:tracePt t="136505" x="5121275" y="1892300"/>
          <p14:tracePt t="136521" x="5121275" y="1993900"/>
          <p14:tracePt t="136535" x="5102225" y="2112963"/>
          <p14:tracePt t="136550" x="5102225" y="2324100"/>
          <p14:tracePt t="136565" x="5102225" y="2563813"/>
          <p14:tracePt t="136579" x="5102225" y="2655888"/>
          <p14:tracePt t="136602" x="5184775" y="2949575"/>
          <p14:tracePt t="136617" x="5184775" y="3170238"/>
          <p14:tracePt t="136635" x="5184775" y="3362325"/>
          <p14:tracePt t="136650" x="5175250" y="3565525"/>
          <p14:tracePt t="136666" x="5175250" y="3611563"/>
          <p14:tracePt t="136680" x="5175250" y="3648075"/>
          <p14:tracePt t="136702" x="5175250" y="3740150"/>
          <p14:tracePt t="136721" x="5175250" y="3803650"/>
          <p14:tracePt t="136736" x="5157788" y="3830638"/>
          <p14:tracePt t="136751" x="5175250" y="3849688"/>
          <p14:tracePt t="136765" x="5175250" y="3859213"/>
          <p14:tracePt t="136780" x="5194300" y="3876675"/>
          <p14:tracePt t="136804" x="5194300" y="3922713"/>
          <p14:tracePt t="136805" x="5203825" y="3941763"/>
          <p14:tracePt t="136819" x="5203825" y="3951288"/>
          <p14:tracePt t="136833" x="5230813" y="4060825"/>
          <p14:tracePt t="136853" x="5249863" y="4097338"/>
          <p14:tracePt t="137070" x="5257800" y="4097338"/>
          <p14:tracePt t="137083" x="5267325" y="4060825"/>
          <p14:tracePt t="137103" x="5267325" y="3914775"/>
          <p14:tracePt t="137122" x="5267325" y="3905250"/>
          <p14:tracePt t="137150" x="5221288" y="3822700"/>
          <p14:tracePt t="137167" x="5165725" y="3675063"/>
          <p14:tracePt t="137184" x="5165725" y="3546475"/>
          <p14:tracePt t="137191" x="5194300" y="3408363"/>
          <p14:tracePt t="137205" x="5211763" y="3243263"/>
          <p14:tracePt t="137220" x="5194300" y="3197225"/>
          <p14:tracePt t="137235" x="5203825" y="3141663"/>
          <p14:tracePt t="137250" x="5211763" y="3013075"/>
          <p14:tracePt t="137265" x="5211763" y="2894013"/>
          <p14:tracePt t="137285" x="5194300" y="2663825"/>
          <p14:tracePt t="137305" x="5194300" y="2646363"/>
          <p14:tracePt t="137337" x="5203825" y="2609850"/>
          <p14:tracePt t="137367" x="5194300" y="2590800"/>
          <p14:tracePt t="137391" x="5184775" y="2581275"/>
          <p14:tracePt t="137424" x="5184775" y="2554288"/>
          <p14:tracePt t="137458" x="5184775" y="2517775"/>
          <p14:tracePt t="137469" x="5184775" y="2489200"/>
          <p14:tracePt t="137484" x="5184775" y="2481263"/>
          <p14:tracePt t="137607" x="5184775" y="2471738"/>
          <p14:tracePt t="137625" x="5184775" y="2452688"/>
          <p14:tracePt t="137636" x="5184775" y="2443163"/>
          <p14:tracePt t="137652" x="5184775" y="2416175"/>
          <p14:tracePt t="137682" x="5184775" y="2379663"/>
          <p14:tracePt t="137693" x="5175250" y="2352675"/>
          <p14:tracePt t="137708" x="5175250" y="2324100"/>
          <p14:tracePt t="137709" x="5165725" y="2314575"/>
          <p14:tracePt t="137737" x="5165725" y="2306638"/>
          <p14:tracePt t="137753" x="5165725" y="2297113"/>
          <p14:tracePt t="137786" x="5165725" y="2270125"/>
          <p14:tracePt t="137808" x="5157788" y="2260600"/>
          <p14:tracePt t="137823" x="5148263" y="2251075"/>
          <p14:tracePt t="137842" x="5138738" y="2232025"/>
          <p14:tracePt t="137869" x="5138738" y="2224088"/>
          <p14:tracePt t="137884" x="5138738" y="2205038"/>
          <p14:tracePt t="137908" x="5138738" y="2185988"/>
          <p14:tracePt t="137923" x="5138738" y="2178050"/>
          <p14:tracePt t="137942" x="5129213" y="2168525"/>
          <p14:tracePt t="137962" x="5111750" y="2141538"/>
          <p14:tracePt t="138086" x="5083175" y="2149475"/>
          <p14:tracePt t="138109" x="5083175" y="2185988"/>
          <p14:tracePt t="138123" x="5083175" y="2195513"/>
          <p14:tracePt t="138142" x="5056188" y="2278063"/>
          <p14:tracePt t="138155" x="5056188" y="2314575"/>
          <p14:tracePt t="138169" x="5056188" y="2389188"/>
          <p14:tracePt t="138186" x="5056188" y="2481263"/>
          <p14:tracePt t="138192" x="5056188" y="2508250"/>
          <p14:tracePt t="138207" x="5056188" y="2573338"/>
          <p14:tracePt t="138223" x="5056188" y="2617788"/>
          <p14:tracePt t="138241" x="5056188" y="2636838"/>
          <p14:tracePt t="138252" x="5075238" y="2663825"/>
          <p14:tracePt t="138253" x="5092700" y="2728913"/>
          <p14:tracePt t="138267" x="5102225" y="2746375"/>
          <p14:tracePt t="138284" x="5111750" y="2876550"/>
          <p14:tracePt t="138310" x="5129213" y="3013075"/>
          <p14:tracePt t="138322" x="5129213" y="3022600"/>
          <p14:tracePt t="138357" x="5138738" y="3133725"/>
          <p14:tracePt t="138368" x="5138738" y="3178175"/>
          <p14:tracePt t="138387" x="5138738" y="3262313"/>
          <p14:tracePt t="138393" x="5138738" y="3270250"/>
          <p14:tracePt t="138408" x="5138738" y="3344863"/>
          <p14:tracePt t="138423" x="5138738" y="3417888"/>
          <p14:tracePt t="138437" x="5138738" y="3473450"/>
          <p14:tracePt t="138456" x="5138738" y="3500438"/>
          <p14:tracePt t="138470" x="5138738" y="3519488"/>
          <p14:tracePt t="138484" x="5138738" y="3536950"/>
          <p14:tracePt t="138508" x="5175250" y="3638550"/>
          <p14:tracePt t="138523" x="5175250" y="3675063"/>
          <p14:tracePt t="138542" x="5175250" y="3813175"/>
          <p14:tracePt t="138558" x="5175250" y="3840163"/>
          <p14:tracePt t="138568" x="5157788" y="3868738"/>
          <p14:tracePt t="138585" x="5157788" y="3895725"/>
          <p14:tracePt t="138610" x="5157788" y="3968750"/>
          <p14:tracePt t="138625" x="5157788" y="4014788"/>
          <p14:tracePt t="138639" x="5157788" y="4043363"/>
          <p14:tracePt t="138657" x="5148263" y="4060825"/>
          <p14:tracePt t="140190" x="5111750" y="4106863"/>
          <p14:tracePt t="140212" x="5111750" y="4225925"/>
          <p14:tracePt t="140242" x="5111750" y="4235450"/>
          <p14:tracePt t="140260" x="5083175" y="4492625"/>
          <p14:tracePt t="140275" x="5056188" y="4565650"/>
          <p14:tracePt t="140290" x="4954588" y="4667250"/>
          <p14:tracePt t="140313" x="4954588" y="4676775"/>
          <p14:tracePt t="140327" x="4937125" y="4703763"/>
          <p14:tracePt t="140343" x="4808538" y="4841875"/>
          <p14:tracePt t="140358" x="4789488" y="4906963"/>
          <p14:tracePt t="140377" x="4752975" y="4924425"/>
          <p14:tracePt t="140426" x="4743450" y="4924425"/>
          <p14:tracePt t="140441" x="4743450" y="4933950"/>
          <p14:tracePt t="140490" x="4733925" y="4933950"/>
          <p14:tracePt t="140598" x="4725988" y="4943475"/>
          <p14:tracePt t="140612" x="4706938" y="4970463"/>
          <p14:tracePt t="140629" x="4670425" y="4989513"/>
          <p14:tracePt t="140644" x="4614863" y="5016500"/>
          <p14:tracePt t="140660" x="4605338" y="5026025"/>
          <p14:tracePt t="140676" x="4578350" y="5043488"/>
          <p14:tracePt t="140712" x="4568825" y="5053013"/>
          <p14:tracePt t="140814" x="4522788" y="5053013"/>
          <p14:tracePt t="140845" x="4505325" y="5062538"/>
          <p14:tracePt t="140859" x="4495800" y="5062538"/>
          <p14:tracePt t="142094" x="4486275" y="5062538"/>
          <p14:tracePt t="142117" x="4430713" y="5053013"/>
          <p14:tracePt t="142146" x="4421188" y="5053013"/>
          <p14:tracePt t="142221" x="4375150" y="5043488"/>
          <p14:tracePt t="142234" x="4338638" y="4989513"/>
          <p14:tracePt t="142246" x="4265613" y="4924425"/>
          <p14:tracePt t="142266" x="4256088" y="4924425"/>
          <p14:tracePt t="142622" x="4302125" y="4924425"/>
          <p14:tracePt t="142650" x="4321175" y="4924425"/>
          <p14:tracePt t="142664" x="4440238" y="4906963"/>
          <p14:tracePt t="142720" x="4568825" y="4906963"/>
          <p14:tracePt t="142735" x="4743450" y="4906963"/>
          <p14:tracePt t="142749" x="4770438" y="4906963"/>
          <p14:tracePt t="142768" x="4770438" y="4897438"/>
          <p14:tracePt t="142783" x="4826000" y="4878388"/>
          <p14:tracePt t="142797" x="4946650" y="4868863"/>
          <p14:tracePt t="142821" x="5092700" y="4868863"/>
          <p14:tracePt t="142836" x="5102225" y="4868863"/>
          <p14:tracePt t="142836" x="5102225" y="4851400"/>
          <p14:tracePt t="142865" x="5138738" y="4851400"/>
          <p14:tracePt t="142882" x="5138738" y="4868863"/>
          <p14:tracePt t="142921" x="5138738" y="4878388"/>
          <p14:tracePt t="142950" x="5138738" y="4897438"/>
          <p14:tracePt t="142975" x="5138738" y="4924425"/>
          <p14:tracePt t="142981" x="5138738" y="4943475"/>
          <p14:tracePt t="143037" x="5138738" y="4951413"/>
          <p14:tracePt t="144553" x="5157788" y="4943475"/>
          <p14:tracePt t="144603" x="5165725" y="4943475"/>
          <p14:tracePt t="144626" x="5184775" y="4943475"/>
          <p14:tracePt t="144640" x="5230813" y="4960938"/>
          <p14:tracePt t="144659" x="5240338" y="4970463"/>
          <p14:tracePt t="144669" x="5341938" y="4979988"/>
          <p14:tracePt t="144684" x="5424488" y="4979988"/>
          <p14:tracePt t="144701" x="5441950" y="4979988"/>
          <p14:tracePt t="144740" x="5441950" y="4943475"/>
          <p14:tracePt t="144802" x="5451475" y="4933950"/>
          <p14:tracePt t="144825" x="5461000" y="4924425"/>
          <p14:tracePt t="144840" x="5487988" y="4924425"/>
          <p14:tracePt t="144858" x="5534025" y="4924425"/>
          <p14:tracePt t="144873" x="5570538" y="4924425"/>
          <p14:tracePt t="144889" x="5599113" y="4924425"/>
          <p14:tracePt t="144901" x="5635625" y="4933950"/>
          <p14:tracePt t="144923" x="5645150" y="4933950"/>
          <p14:tracePt t="144939" x="5645150" y="4960938"/>
          <p14:tracePt t="144981" x="5645150" y="4970463"/>
          <p14:tracePt t="145008" x="5645150" y="4979988"/>
          <p14:tracePt t="145023" x="5662613" y="4989513"/>
          <p14:tracePt t="145042" x="5791200" y="5043488"/>
          <p14:tracePt t="145057" x="5873750" y="5026025"/>
          <p14:tracePt t="145072" x="5975350" y="5035550"/>
          <p14:tracePt t="145090" x="6122988" y="5053013"/>
          <p14:tracePt t="145105" x="6242050" y="5053013"/>
          <p14:tracePt t="145127" x="6278563" y="5053013"/>
          <p14:tracePt t="145674" x="6297613" y="5053013"/>
          <p14:tracePt t="145691" x="6370638" y="5053013"/>
          <p14:tracePt t="145705" x="6462713" y="5026025"/>
          <p14:tracePt t="145710" x="6545263" y="5026025"/>
          <p14:tracePt t="145725" x="6673850" y="5026025"/>
          <p14:tracePt t="145741" x="6858000" y="4989513"/>
          <p14:tracePt t="145759" x="6931025" y="4951413"/>
          <p14:tracePt t="145775" x="7051675" y="4906963"/>
          <p14:tracePt t="145791" x="7115175" y="4868863"/>
          <p14:tracePt t="145827" x="7134225" y="4868863"/>
          <p14:tracePt t="145841" x="7134225" y="4860925"/>
          <p14:tracePt t="145858" x="7151688" y="4851400"/>
          <p14:tracePt t="145874" x="7170738" y="4851400"/>
          <p14:tracePt t="145889" x="7197725" y="4851400"/>
          <p14:tracePt t="145905" x="7207250" y="4851400"/>
          <p14:tracePt t="145911" x="7262813" y="4851400"/>
          <p14:tracePt t="145943" x="7335838" y="4878388"/>
          <p14:tracePt t="145958" x="7364413" y="4897438"/>
          <p14:tracePt t="145975" x="7400925" y="4906963"/>
          <p14:tracePt t="145988" x="7418388" y="4906963"/>
          <p14:tracePt t="146057" x="7427913" y="4906963"/>
          <p14:tracePt t="146127" x="7437438" y="4906963"/>
          <p14:tracePt t="146141" x="7446963" y="4924425"/>
          <p14:tracePt t="146207" x="7454900" y="4924425"/>
          <p14:tracePt t="146230" x="7493000" y="4924425"/>
          <p14:tracePt t="146560" x="7161213" y="4943475"/>
          <p14:tracePt t="146575" x="6756400" y="4868863"/>
          <p14:tracePt t="146590" x="6435725" y="4832350"/>
          <p14:tracePt t="146606" x="6232525" y="4822825"/>
          <p14:tracePt t="146627" x="6057900" y="4759325"/>
          <p14:tracePt t="146643" x="6040438" y="4759325"/>
          <p14:tracePt t="146707" x="6021388" y="4759325"/>
          <p14:tracePt t="146730" x="5975350" y="4759325"/>
          <p14:tracePt t="146744" x="5919788" y="4759325"/>
          <p14:tracePt t="146759" x="5873750" y="4759325"/>
          <p14:tracePt t="146774" x="5754688" y="4759325"/>
          <p14:tracePt t="146793" x="5691188" y="4759325"/>
          <p14:tracePt t="146808" x="5635625" y="4759325"/>
          <p14:tracePt t="146827" x="5626100" y="4768850"/>
          <p14:tracePt t="146890" x="5589588" y="4786313"/>
          <p14:tracePt t="146905" x="5561013" y="4795838"/>
          <p14:tracePt t="146917" x="5507038" y="4822825"/>
          <p14:tracePt t="146934" x="5461000" y="4822825"/>
          <p14:tracePt t="146951" x="5432425" y="4786313"/>
          <p14:tracePt t="146967" x="5414963" y="4778375"/>
          <p14:tracePt t="146984" x="5414963" y="4759325"/>
          <p14:tracePt t="147031" x="5424488" y="4749800"/>
          <p14:tracePt t="147062" x="5432425" y="4740275"/>
          <p14:tracePt t="147077" x="5441950" y="4740275"/>
          <p14:tracePt t="147093" x="5451475" y="4740275"/>
          <p14:tracePt t="147109" x="5487988" y="4740275"/>
          <p14:tracePt t="147128" x="5497513" y="4740275"/>
          <p14:tracePt t="147146" x="5553075" y="4740275"/>
          <p14:tracePt t="147160" x="5599113" y="4740275"/>
          <p14:tracePt t="147175" x="5607050" y="4740275"/>
          <p14:tracePt t="147232" x="5616575" y="4722813"/>
          <p14:tracePt t="147246" x="5653088" y="4694238"/>
          <p14:tracePt t="147266" x="5718175" y="4630738"/>
          <p14:tracePt t="147282" x="5754688" y="4575175"/>
          <p14:tracePt t="147298" x="5791200" y="4538663"/>
          <p14:tracePt t="147313" x="5827713" y="4483100"/>
          <p14:tracePt t="147328" x="5827713" y="4429125"/>
          <p14:tracePt t="147345" x="5837238" y="4383088"/>
          <p14:tracePt t="147360" x="5837238" y="4373563"/>
          <p14:tracePt t="147408" x="5827713" y="4337050"/>
          <p14:tracePt t="147433" x="5791200" y="4300538"/>
          <p14:tracePt t="147447" x="5781675" y="4291013"/>
          <p14:tracePt t="147480" x="5781675" y="4281488"/>
          <p14:tracePt t="147536" x="5718175" y="4281488"/>
          <p14:tracePt t="147546" x="5681663" y="4281488"/>
          <p14:tracePt t="147561" x="5645150" y="4281488"/>
          <p14:tracePt t="147579" x="5570538" y="4281488"/>
          <p14:tracePt t="147594" x="5561013" y="4281488"/>
          <p14:tracePt t="148911" x="5553075" y="4281488"/>
          <p14:tracePt t="152268" x="5543550" y="4281488"/>
          <p14:tracePt t="153477" x="5497513" y="4281488"/>
          <p14:tracePt t="153492" x="5441950" y="4318000"/>
          <p14:tracePt t="153507" x="5405438" y="4327525"/>
          <p14:tracePt t="153522" x="5395913" y="4346575"/>
          <p14:tracePt t="153594" x="5349875" y="4383088"/>
          <p14:tracePt t="153609" x="5286375" y="4419600"/>
          <p14:tracePt t="153625" x="5157788" y="4456113"/>
          <p14:tracePt t="153630" x="5102225" y="4492625"/>
          <p14:tracePt t="153645" x="5010150" y="4538663"/>
          <p14:tracePt t="153661" x="4854575" y="4640263"/>
          <p14:tracePt t="153676" x="4845050" y="4649788"/>
          <p14:tracePt t="153695" x="4845050" y="4686300"/>
          <p14:tracePt t="153710" x="4779963" y="4722813"/>
          <p14:tracePt t="153726" x="4733925" y="4740275"/>
          <p14:tracePt t="153745" x="4716463" y="4759325"/>
          <p14:tracePt t="153760" x="4660900" y="4759325"/>
          <p14:tracePt t="153779" x="4595813" y="4759325"/>
          <p14:tracePt t="153794" x="4532313" y="4805363"/>
          <p14:tracePt t="153810" x="4459288" y="4851400"/>
          <p14:tracePt t="153825" x="4348163" y="4878388"/>
          <p14:tracePt t="153830" x="4338638" y="4851400"/>
          <p14:tracePt t="153846" x="4330700" y="4851400"/>
          <p14:tracePt t="153861" x="4321175" y="4860925"/>
          <p14:tracePt t="153877" x="4321175" y="4868863"/>
          <p14:tracePt t="153909" x="4311650" y="4878388"/>
          <p14:tracePt t="153926" x="4302125" y="4897438"/>
          <p14:tracePt t="153950" x="4292600" y="4914900"/>
          <p14:tracePt t="153979" x="4275138" y="4924425"/>
          <p14:tracePt t="159274" x="4265613" y="4924425"/>
          <p14:tracePt t="159293" x="4275138" y="4841875"/>
          <p14:tracePt t="159308" x="4292600" y="4703763"/>
          <p14:tracePt t="159325" x="4265613" y="4640263"/>
          <p14:tracePt t="159340" x="4210050" y="4565650"/>
          <p14:tracePt t="159359" x="4064000" y="4410075"/>
          <p14:tracePt t="159375" x="3630613" y="4024313"/>
          <p14:tracePt t="159391" x="3355975" y="3665538"/>
          <p14:tracePt t="159407" x="3300413" y="3592513"/>
          <p14:tracePt t="159421" x="3290888" y="3556000"/>
          <p14:tracePt t="159460" x="3273425" y="3527425"/>
          <p14:tracePt t="159507" x="3273425" y="3509963"/>
          <p14:tracePt t="159525" x="3309938" y="3436938"/>
          <p14:tracePt t="159539" x="3309938" y="3398838"/>
          <p14:tracePt t="159563" x="3309938" y="3344863"/>
          <p14:tracePt t="159591" x="3300413" y="3279775"/>
          <p14:tracePt t="159606" x="3300413" y="3178175"/>
          <p14:tracePt t="159625" x="3300413" y="3160713"/>
          <p14:tracePt t="159640" x="3309938" y="3049588"/>
          <p14:tracePt t="159645" x="3327400" y="3032125"/>
          <p14:tracePt t="159660" x="3355975" y="2921000"/>
          <p14:tracePt t="159677" x="3373438" y="2801938"/>
          <p14:tracePt t="159693" x="3382963" y="2765425"/>
          <p14:tracePt t="159709" x="3392488" y="2655888"/>
          <p14:tracePt t="159725" x="3363913" y="2590800"/>
          <p14:tracePt t="159741" x="3355975" y="2554288"/>
          <p14:tracePt t="159761" x="3355975" y="2527300"/>
          <p14:tracePt t="159776" x="3355975" y="2498725"/>
          <p14:tracePt t="159808" x="3355975" y="2481263"/>
          <p14:tracePt t="159826" x="3355975" y="2462213"/>
          <p14:tracePt t="159840" x="3355975" y="2435225"/>
          <p14:tracePt t="159862" x="3355975" y="2425700"/>
          <p14:tracePt t="159877" x="3355975" y="2406650"/>
          <p14:tracePt t="159893" x="3355975" y="2398713"/>
          <p14:tracePt t="159924" x="3363913" y="2398713"/>
          <p14:tracePt t="160124" x="3373438" y="2370138"/>
          <p14:tracePt t="160139" x="3511550" y="2379663"/>
          <p14:tracePt t="160145" x="3668713" y="2406650"/>
          <p14:tracePt t="160163" x="4238625" y="2481263"/>
          <p14:tracePt t="160177" x="4954588" y="2481263"/>
          <p14:tracePt t="160195" x="6030913" y="2352675"/>
          <p14:tracePt t="160196" x="6334125" y="2379663"/>
          <p14:tracePt t="160210" x="6656388" y="2379663"/>
          <p14:tracePt t="160228" x="7134225" y="2462213"/>
          <p14:tracePt t="160241" x="7289800" y="2462213"/>
          <p14:tracePt t="160264" x="7519988" y="2498725"/>
          <p14:tracePt t="160284" x="7704138" y="2508250"/>
          <p14:tracePt t="160300" x="7850188" y="2508250"/>
          <p14:tracePt t="160318" x="7869238" y="2508250"/>
          <p14:tracePt t="160339" x="7878763" y="2508250"/>
          <p14:tracePt t="160361" x="7896225" y="2508250"/>
          <p14:tracePt t="160377" x="7970838" y="2508250"/>
          <p14:tracePt t="160395" x="8080375" y="2517775"/>
          <p14:tracePt t="160411" x="8099425" y="2517775"/>
          <p14:tracePt t="160462" x="8099425" y="2527300"/>
          <p14:tracePt t="160565" x="8070850" y="2527300"/>
          <p14:tracePt t="160579" x="8062913" y="2544763"/>
          <p14:tracePt t="160595" x="7961313" y="2498725"/>
          <p14:tracePt t="160611" x="7796213" y="2471738"/>
          <p14:tracePt t="160626" x="7777163" y="2425700"/>
          <p14:tracePt t="160642" x="7759700" y="2416175"/>
          <p14:tracePt t="160647" x="7731125" y="2416175"/>
          <p14:tracePt t="160663" x="7667625" y="2416175"/>
          <p14:tracePt t="160678" x="7602538" y="2435225"/>
          <p14:tracePt t="160694" x="7483475" y="2435225"/>
          <p14:tracePt t="160709" x="7335838" y="2462213"/>
          <p14:tracePt t="160725" x="7308850" y="2462213"/>
          <p14:tracePt t="160743" x="7299325" y="2471738"/>
          <p14:tracePt t="166826" x="7272338" y="2498725"/>
          <p14:tracePt t="166842" x="7272338" y="2590800"/>
          <p14:tracePt t="166857" x="7272338" y="2663825"/>
          <p14:tracePt t="166863" x="7272338" y="2709863"/>
          <p14:tracePt t="166881" x="7272338" y="2755900"/>
          <p14:tracePt t="166896" x="7289800" y="2811463"/>
          <p14:tracePt t="166911" x="7326313" y="2867025"/>
          <p14:tracePt t="166928" x="7326313" y="2876550"/>
          <p14:tracePt t="169501" x="7335838" y="2884488"/>
          <p14:tracePt t="170489" x="7345363" y="2876550"/>
          <p14:tracePt t="171107" x="7318375" y="2867025"/>
          <p14:tracePt t="171122" x="7262813" y="2876550"/>
          <p14:tracePt t="171140" x="7180263" y="2921000"/>
          <p14:tracePt t="171152" x="7161213" y="2940050"/>
          <p14:tracePt t="171167" x="7115175" y="2976563"/>
          <p14:tracePt t="171173" x="7032625" y="3005138"/>
          <p14:tracePt t="171190" x="7013575" y="3041650"/>
          <p14:tracePt t="171207" x="6811963" y="3105150"/>
          <p14:tracePt t="171223" x="6673850" y="3206750"/>
          <p14:tracePt t="171240" x="6353175" y="3289300"/>
          <p14:tracePt t="171253" x="6307138" y="3316288"/>
          <p14:tracePt t="171269" x="5819775" y="3573463"/>
          <p14:tracePt t="171293" x="5000625" y="3748088"/>
          <p14:tracePt t="171308" x="4587875" y="3849688"/>
          <p14:tracePt t="171323" x="4413250" y="3849688"/>
          <p14:tracePt t="171341" x="4127500" y="3868738"/>
          <p14:tracePt t="171356" x="3998913" y="3868738"/>
          <p14:tracePt t="171367" x="3989388" y="3868738"/>
          <p14:tracePt t="171394" x="3952875" y="3876675"/>
          <p14:tracePt t="171410" x="3916363" y="3876675"/>
          <p14:tracePt t="171425" x="3814763" y="3813175"/>
          <p14:tracePt t="171440" x="3778250" y="3813175"/>
          <p14:tracePt t="171456" x="3659188" y="3767138"/>
          <p14:tracePt t="171472" x="3438525" y="3767138"/>
          <p14:tracePt t="171477" x="3373438" y="3776663"/>
          <p14:tracePt t="171493" x="3327400" y="3794125"/>
          <p14:tracePt t="171507" x="3263900" y="3794125"/>
          <p14:tracePt t="171522" x="3254375" y="3794125"/>
          <p14:tracePt t="171540" x="3244850" y="3794125"/>
          <p14:tracePt t="171568" x="3208338" y="3794125"/>
          <p14:tracePt t="171591" x="3198813" y="3794125"/>
          <p14:tracePt t="171606" x="3171825" y="3803650"/>
          <p14:tracePt t="171625" x="3106738" y="3784600"/>
          <p14:tracePt t="171641" x="2997200" y="3776663"/>
          <p14:tracePt t="171656" x="2868613" y="3776663"/>
          <p14:tracePt t="171673" x="2794000" y="3776663"/>
          <p14:tracePt t="171693" x="2767013" y="3721100"/>
          <p14:tracePt t="171709" x="2711450" y="3711575"/>
          <p14:tracePt t="171724" x="2647950" y="3694113"/>
          <p14:tracePt t="171757" x="2638425" y="3675063"/>
          <p14:tracePt t="172024" x="2628900" y="3665538"/>
          <p14:tracePt t="172039" x="2647950" y="3648075"/>
          <p14:tracePt t="172107" x="2657475" y="3638550"/>
          <p14:tracePt t="172223" x="2657475" y="3536950"/>
          <p14:tracePt t="172241" x="2703513" y="3444875"/>
          <p14:tracePt t="172257" x="2703513" y="3436938"/>
          <p14:tracePt t="172310" x="2720975" y="3408363"/>
          <p14:tracePt t="172325" x="2730500" y="3371850"/>
          <p14:tracePt t="172342" x="2693988" y="3325813"/>
          <p14:tracePt t="172370" x="2703513" y="3325813"/>
          <p14:tracePt t="172427" x="2703513" y="3308350"/>
          <p14:tracePt t="172441" x="2711450" y="3270250"/>
          <p14:tracePt t="172457" x="2711450" y="3197225"/>
          <p14:tracePt t="172474" x="2720975" y="3170238"/>
          <p14:tracePt t="172493" x="2757488" y="3114675"/>
          <p14:tracePt t="172508" x="2747963" y="3049588"/>
          <p14:tracePt t="172527" x="2747963" y="2967038"/>
          <p14:tracePt t="172543" x="2767013" y="2830513"/>
          <p14:tracePt t="172558" x="2840038" y="2636838"/>
          <p14:tracePt t="172572" x="2849563" y="2609850"/>
          <p14:tracePt t="172596" x="2886075" y="2489200"/>
          <p14:tracePt t="172611" x="2941638" y="2452688"/>
          <p14:tracePt t="172612" x="2951163" y="2425700"/>
          <p14:tracePt t="172627" x="2960688" y="2406650"/>
          <p14:tracePt t="172643" x="2968625" y="2370138"/>
          <p14:tracePt t="172658" x="2987675" y="2360613"/>
          <p14:tracePt t="173141" x="3014663" y="2333625"/>
          <p14:tracePt t="173157" x="3217863" y="2324100"/>
          <p14:tracePt t="173176" x="3714750" y="2297113"/>
          <p14:tracePt t="173195" x="4697413" y="2360613"/>
          <p14:tracePt t="173210" x="5929313" y="2498725"/>
          <p14:tracePt t="173229" x="6977063" y="2481263"/>
          <p14:tracePt t="173245" x="7234238" y="2489200"/>
          <p14:tracePt t="173260" x="7345363" y="2489200"/>
          <p14:tracePt t="173275" x="7372350" y="2498725"/>
          <p14:tracePt t="173276" x="7391400" y="2498725"/>
          <p14:tracePt t="173295" x="7400925" y="2498725"/>
          <p14:tracePt t="173327" x="7408863" y="2498725"/>
          <p14:tracePt t="173527" x="7391400" y="2489200"/>
          <p14:tracePt t="173545" x="7381875" y="2481263"/>
          <p14:tracePt t="173558" x="7372350" y="2481263"/>
          <p14:tracePt t="173577" x="7345363" y="2481263"/>
          <p14:tracePt t="173582" x="7335838" y="2481263"/>
          <p14:tracePt t="173597" x="7289800" y="2471738"/>
          <p14:tracePt t="173628" x="7280275" y="2471738"/>
          <p14:tracePt t="173662" x="7243763" y="2471738"/>
          <p14:tracePt t="173676" x="7151688" y="2471738"/>
          <p14:tracePt t="173697" x="7069138" y="2443163"/>
          <p14:tracePt t="173712" x="7059613" y="2435225"/>
          <p14:tracePt t="173730" x="7051675" y="2435225"/>
          <p14:tracePt t="173745" x="7023100" y="2435225"/>
          <p14:tracePt t="173761" x="6986588" y="2435225"/>
          <p14:tracePt t="173776" x="6913563" y="2481263"/>
          <p14:tracePt t="173799" x="6775450" y="2498725"/>
          <p14:tracePt t="173814" x="6600825" y="2498725"/>
          <p14:tracePt t="173829" x="6535738" y="2498725"/>
          <p14:tracePt t="174377" x="6664325" y="2498725"/>
          <p14:tracePt t="174400" x="6729413" y="2498725"/>
          <p14:tracePt t="174417" x="6877050" y="2498725"/>
          <p14:tracePt t="174431" x="6996113" y="2498725"/>
          <p14:tracePt t="174446" x="7051675" y="2498725"/>
          <p14:tracePt t="174461" x="7078663" y="2498725"/>
          <p14:tracePt t="174476" x="7124700" y="2498725"/>
          <p14:tracePt t="174499" x="7134225" y="2498725"/>
          <p14:tracePt t="178974" x="7143750" y="2498725"/>
          <p14:tracePt t="178991" x="7059613" y="2563813"/>
          <p14:tracePt t="179010" x="7042150" y="2590800"/>
          <p14:tracePt t="179025" x="6858000" y="2738438"/>
          <p14:tracePt t="179040" x="6710363" y="2894013"/>
          <p14:tracePt t="179061" x="6453188" y="3095625"/>
          <p14:tracePt t="179072" x="6380163" y="3170238"/>
          <p14:tracePt t="179088" x="6232525" y="3316288"/>
          <p14:tracePt t="179094" x="6176963" y="3408363"/>
          <p14:tracePt t="179126" x="5938838" y="3582988"/>
          <p14:tracePt t="179141" x="5764213" y="3794125"/>
          <p14:tracePt t="179158" x="5616575" y="3997325"/>
          <p14:tracePt t="179172" x="5478463" y="4171950"/>
          <p14:tracePt t="179189" x="5405438" y="4271963"/>
          <p14:tracePt t="179210" x="5386388" y="4337050"/>
          <p14:tracePt t="179229" x="5386388" y="4419600"/>
          <p14:tracePt t="179244" x="5386388" y="4437063"/>
          <p14:tracePt t="179260" x="5359400" y="4502150"/>
          <p14:tracePt t="179275" x="5322888" y="4529138"/>
          <p14:tracePt t="179276" x="5313363" y="4557713"/>
          <p14:tracePt t="179292" x="5295900" y="4565650"/>
          <p14:tracePt t="179311" x="5257800" y="4603750"/>
          <p14:tracePt t="179327" x="5240338" y="4630738"/>
          <p14:tracePt t="179342" x="5230813" y="4676775"/>
          <p14:tracePt t="179373" x="5221288" y="4686300"/>
          <p14:tracePt t="179412" x="5221288" y="4694238"/>
          <p14:tracePt t="179557" x="5221288" y="4722813"/>
          <p14:tracePt t="179575" x="5221288" y="4740275"/>
          <p14:tracePt t="180947" x="5211763" y="4722813"/>
          <p14:tracePt t="180961" x="5211763" y="4640263"/>
          <p14:tracePt t="180979" x="5211763" y="4465638"/>
          <p14:tracePt t="180994" x="5194300" y="4291013"/>
          <p14:tracePt t="181017" x="5165725" y="4043363"/>
          <p14:tracePt t="181033" x="5157788" y="3905250"/>
          <p14:tracePt t="181048" x="5221288" y="3656013"/>
          <p14:tracePt t="181064" x="5332413" y="3371850"/>
          <p14:tracePt t="181079" x="5424488" y="3105150"/>
          <p14:tracePt t="181094" x="5497513" y="2913063"/>
          <p14:tracePt t="181117" x="5699125" y="2876550"/>
          <p14:tracePt t="181146" x="5708650" y="2867025"/>
          <p14:tracePt t="181164" x="5846763" y="2755900"/>
          <p14:tracePt t="181180" x="5919788" y="2682875"/>
          <p14:tracePt t="181195" x="5938838" y="2673350"/>
          <p14:tracePt t="181217" x="5957888" y="2673350"/>
          <p14:tracePt t="181246" x="5975350" y="2673350"/>
          <p14:tracePt t="181278" x="6030913" y="2646363"/>
          <p14:tracePt t="181297" x="6076950" y="2590800"/>
          <p14:tracePt t="181308" x="6149975" y="2544763"/>
          <p14:tracePt t="181317" x="6186488" y="2535238"/>
          <p14:tracePt t="181331" x="6242050" y="2508250"/>
          <p14:tracePt t="181365" x="6223000" y="2498725"/>
          <p14:tracePt t="181380" x="6223000" y="2481263"/>
          <p14:tracePt t="181417" x="6223000" y="2462213"/>
          <p14:tracePt t="181435" x="6315075" y="2379663"/>
          <p14:tracePt t="181451" x="6334125" y="2360613"/>
          <p14:tracePt t="181479" x="6343650" y="2352675"/>
          <p14:tracePt t="181503" x="6370638" y="2352675"/>
          <p14:tracePt t="181518" x="6397625" y="2352675"/>
          <p14:tracePt t="181550" x="6407150" y="2352675"/>
          <p14:tracePt t="182020" x="6397625" y="2352675"/>
          <p14:tracePt t="182040" x="6288088" y="2370138"/>
          <p14:tracePt t="182055" x="6278563" y="2379663"/>
          <p14:tracePt t="182071" x="6196013" y="2435225"/>
          <p14:tracePt t="182086" x="6048375" y="2498725"/>
          <p14:tracePt t="182098" x="5911850" y="2489200"/>
          <p14:tracePt t="182124" x="5754688" y="2443163"/>
          <p14:tracePt t="182139" x="5553075" y="2443163"/>
          <p14:tracePt t="182140" x="5221288" y="2406650"/>
          <p14:tracePt t="182156" x="4854575" y="2406650"/>
          <p14:tracePt t="182169" x="4770438" y="2398713"/>
          <p14:tracePt t="182184" x="4687888" y="2406650"/>
          <p14:tracePt t="182201" x="4660900" y="2379663"/>
          <p14:tracePt t="182207" x="4605338" y="2370138"/>
          <p14:tracePt t="182222" x="4459288" y="2389188"/>
          <p14:tracePt t="182241" x="4348163" y="2416175"/>
          <p14:tracePt t="182256" x="4321175" y="2443163"/>
          <p14:tracePt t="182276" x="4054475" y="2462213"/>
          <p14:tracePt t="182291" x="3979863" y="2462213"/>
          <p14:tracePt t="182305" x="3722688" y="2462213"/>
          <p14:tracePt t="182324" x="3309938" y="2462213"/>
          <p14:tracePt t="182342" x="3106738" y="2443163"/>
          <p14:tracePt t="182353" x="3052763" y="2443163"/>
          <p14:tracePt t="182368" x="2968625" y="2443163"/>
          <p14:tracePt t="182385" x="2924175" y="2443163"/>
          <p14:tracePt t="182402" x="2886075" y="2452688"/>
          <p14:tracePt t="182422" x="2868613" y="2471738"/>
          <p14:tracePt t="182438" x="2757488" y="2527300"/>
          <p14:tracePt t="182455" x="2693988" y="2554288"/>
          <p14:tracePt t="182472" x="2582863" y="2600325"/>
          <p14:tracePt t="182484" x="2490788" y="2590800"/>
          <p14:tracePt t="182500" x="2454275" y="2590800"/>
          <p14:tracePt t="182523" x="2444750" y="2581275"/>
          <p14:tracePt t="182803" x="2454275" y="2581275"/>
          <p14:tracePt t="182822" x="2527300" y="2581275"/>
          <p14:tracePt t="182841" x="2601913" y="2581275"/>
          <p14:tracePt t="182856" x="2628900" y="2581275"/>
          <p14:tracePt t="182873" x="2674938" y="2535238"/>
          <p14:tracePt t="182884" x="2747963" y="2508250"/>
          <p14:tracePt t="182901" x="2813050" y="2498725"/>
          <p14:tracePt t="182926" x="2941638" y="2471738"/>
          <p14:tracePt t="182941" x="3024188" y="2435225"/>
          <p14:tracePt t="182960" x="3043238" y="2435225"/>
          <p14:tracePt t="182975" x="3060700" y="2435225"/>
          <p14:tracePt t="183007" x="3089275" y="2435225"/>
          <p14:tracePt t="183026" x="3098800" y="2425700"/>
          <p14:tracePt t="183040" x="3116263" y="2416175"/>
          <p14:tracePt t="183058" x="3152775" y="2398713"/>
          <p14:tracePt t="183073" x="3162300" y="2389188"/>
          <p14:tracePt t="183088" x="3189288" y="2379663"/>
          <p14:tracePt t="183100" x="3217863" y="2370138"/>
          <p14:tracePt t="183126" x="3198813" y="2370138"/>
          <p14:tracePt t="183141" x="3217863" y="2370138"/>
          <p14:tracePt t="183158" x="3227388" y="2370138"/>
          <p14:tracePt t="183170" x="3235325" y="2370138"/>
          <p14:tracePt t="183207" x="3244850" y="2370138"/>
          <p14:tracePt t="185107" x="3254375" y="2452688"/>
          <p14:tracePt t="185108" x="3254375" y="2508250"/>
          <p14:tracePt t="185129" x="3254375" y="2646363"/>
          <p14:tracePt t="185146" x="3254375" y="2830513"/>
          <p14:tracePt t="185160" x="3254375" y="3005138"/>
          <p14:tracePt t="185175" x="3254375" y="3279775"/>
          <p14:tracePt t="185190" x="3244850" y="3556000"/>
          <p14:tracePt t="185206" x="3254375" y="3757613"/>
          <p14:tracePt t="185229" x="3300413" y="4225925"/>
          <p14:tracePt t="185245" x="3263900" y="4529138"/>
          <p14:tracePt t="185260" x="3189288" y="4713288"/>
          <p14:tracePt t="185276" x="3116263" y="4805363"/>
          <p14:tracePt t="185291" x="3162300" y="4805363"/>
          <p14:tracePt t="185306" x="3171825" y="4860925"/>
          <p14:tracePt t="185331" x="3171825" y="4897438"/>
          <p14:tracePt t="185332" x="3152775" y="4951413"/>
          <p14:tracePt t="185346" x="3152775" y="5006975"/>
          <p14:tracePt t="185361" x="3152775" y="5062538"/>
          <p14:tracePt t="185377" x="3143250" y="5108575"/>
          <p14:tracePt t="185391" x="3125788" y="5246688"/>
          <p14:tracePt t="185406" x="3116263" y="5356225"/>
          <p14:tracePt t="185430" x="3014663" y="5513388"/>
          <p14:tracePt t="185444" x="2951163" y="5632450"/>
          <p14:tracePt t="185460" x="2905125" y="5695950"/>
          <p14:tracePt t="186365" x="2932113" y="5686425"/>
          <p14:tracePt t="186379" x="2941638" y="5678488"/>
          <p14:tracePt t="186736" x="2932113" y="5678488"/>
          <p14:tracePt t="190743" x="2932113" y="5429250"/>
          <p14:tracePt t="190758" x="2932113" y="5135563"/>
          <p14:tracePt t="190777" x="2767013" y="4795838"/>
          <p14:tracePt t="190793" x="2436813" y="4024313"/>
          <p14:tracePt t="190808" x="2325688" y="3914775"/>
          <p14:tracePt t="190822" x="2022475" y="3611563"/>
          <p14:tracePt t="190843" x="1736725" y="3371850"/>
          <p14:tracePt t="190857" x="1498600" y="2976563"/>
          <p14:tracePt t="190877" x="1277938" y="2709863"/>
          <p14:tracePt t="190892" x="1204913" y="2636838"/>
          <p14:tracePt t="190909" x="1130300" y="2498725"/>
          <p14:tracePt t="190924" x="1130300" y="2425700"/>
          <p14:tracePt t="190944" x="1066800" y="2352675"/>
          <p14:tracePt t="191159" x="1020763" y="2287588"/>
          <p14:tracePt t="191176" x="1020763" y="2241550"/>
          <p14:tracePt t="191191" x="1020763" y="2214563"/>
          <p14:tracePt t="191260" x="965200" y="2168525"/>
          <p14:tracePt t="191274" x="892175" y="2003425"/>
          <p14:tracePt t="191292" x="596900" y="1322388"/>
          <p14:tracePt t="191308" x="376238" y="854075"/>
          <p14:tracePt t="191322" x="220663" y="6794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44637" y="52647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</a:rPr>
              <a:t>吸収（</a:t>
            </a:r>
            <a:r>
              <a:rPr lang="en-US" altLang="ja-JP" sz="2900" dirty="0">
                <a:solidFill>
                  <a:srgbClr val="00B050"/>
                </a:solidFill>
              </a:rPr>
              <a:t>absorption</a:t>
            </a:r>
            <a:r>
              <a:rPr lang="ja-JP" altLang="en-US" sz="29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862" y="1073263"/>
            <a:ext cx="7340685" cy="64831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気体は，分子の振動，回転，振動・回転エネルギー準位間の遷移に対応して，放射を吸収する．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46" y="1845233"/>
            <a:ext cx="5242498" cy="391580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05998" y="4943076"/>
            <a:ext cx="1447029" cy="529493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（柴田、</a:t>
            </a:r>
            <a:r>
              <a:rPr lang="en-US" altLang="ja-JP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1999,</a:t>
            </a:r>
          </a:p>
          <a:p>
            <a:pPr defTabSz="671693"/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光の気象学）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2C004A-E268-4E98-AF57-31E899AAB4B4}"/>
              </a:ext>
            </a:extLst>
          </p:cNvPr>
          <p:cNvSpPr txBox="1"/>
          <p:nvPr/>
        </p:nvSpPr>
        <p:spPr>
          <a:xfrm>
            <a:off x="5934289" y="2776551"/>
            <a:ext cx="2203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短波は透過、</a:t>
            </a:r>
            <a:endParaRPr kumimoji="1" lang="en-US" altLang="ja-JP" dirty="0"/>
          </a:p>
          <a:p>
            <a:r>
              <a:rPr kumimoji="1" lang="ja-JP" altLang="en-US" dirty="0"/>
              <a:t>長</a:t>
            </a:r>
            <a:r>
              <a:rPr lang="ja-JP" altLang="en-US" dirty="0"/>
              <a:t>波は吸収→温室効果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95E110-952B-4B2C-B249-A4DA3CAB464A}"/>
              </a:ext>
            </a:extLst>
          </p:cNvPr>
          <p:cNvSpPr txBox="1"/>
          <p:nvPr/>
        </p:nvSpPr>
        <p:spPr>
          <a:xfrm>
            <a:off x="5934288" y="3757883"/>
            <a:ext cx="2203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紫外線吸収</a:t>
            </a:r>
            <a:endParaRPr kumimoji="1" lang="ja-JP" altLang="en-US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ABBD7E3A-E98D-4589-A6D9-35D56AFBB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10"/>
    </mc:Choice>
    <mc:Fallback>
      <p:transition spd="slow" advTm="209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0" x="414338" y="863600"/>
          <p14:tracePt t="527" x="414338" y="827088"/>
          <p14:tracePt t="547" x="414338" y="790575"/>
          <p14:tracePt t="563" x="414338" y="781050"/>
          <p14:tracePt t="580" x="414338" y="771525"/>
          <p14:tracePt t="593" x="414338" y="762000"/>
          <p14:tracePt t="612" x="414338" y="744538"/>
          <p14:tracePt t="713" x="414338" y="735013"/>
          <p14:tracePt t="724" x="414338" y="725488"/>
          <p14:tracePt t="749" x="414338" y="708025"/>
          <p14:tracePt t="913" x="414338" y="698500"/>
          <p14:tracePt t="1181" x="414338" y="688975"/>
          <p14:tracePt t="3070" x="414338" y="708025"/>
          <p14:tracePt t="3086" x="414338" y="735013"/>
          <p14:tracePt t="3102" x="441325" y="800100"/>
          <p14:tracePt t="3116" x="450850" y="808038"/>
          <p14:tracePt t="3131" x="450850" y="844550"/>
          <p14:tracePt t="3153" x="450850" y="882650"/>
          <p14:tracePt t="3172" x="468313" y="955675"/>
          <p14:tracePt t="3189" x="468313" y="1001713"/>
          <p14:tracePt t="3200" x="468313" y="1028700"/>
          <p14:tracePt t="3219" x="468313" y="1047750"/>
          <p14:tracePt t="3235" x="468313" y="1065213"/>
          <p14:tracePt t="3433" x="468313" y="1084263"/>
          <p14:tracePt t="3456" x="468313" y="1120775"/>
          <p14:tracePt t="3470" x="468313" y="1139825"/>
          <p14:tracePt t="3487" x="468313" y="1166813"/>
          <p14:tracePt t="3503" x="468313" y="1185863"/>
          <p14:tracePt t="3519" x="460375" y="1231900"/>
          <p14:tracePt t="3555" x="450850" y="1276350"/>
          <p14:tracePt t="3570" x="450850" y="1314450"/>
          <p14:tracePt t="3587" x="441325" y="1341438"/>
          <p14:tracePt t="3602" x="441325" y="1350963"/>
          <p14:tracePt t="3619" x="441325" y="1368425"/>
          <p14:tracePt t="3703" x="441325" y="1387475"/>
          <p14:tracePt t="3719" x="431800" y="1404938"/>
          <p14:tracePt t="12517" x="431800" y="1414463"/>
          <p14:tracePt t="12533" x="404813" y="1470025"/>
          <p14:tracePt t="12564" x="404813" y="1497013"/>
          <p14:tracePt t="15754" x="395288" y="1506538"/>
          <p14:tracePt t="17800" x="468313" y="1516063"/>
          <p14:tracePt t="17816" x="606425" y="1525588"/>
          <p14:tracePt t="17833" x="892175" y="1589088"/>
          <p14:tracePt t="17850" x="1112838" y="1635125"/>
          <p14:tracePt t="17867" x="1452563" y="1708150"/>
          <p14:tracePt t="17878" x="1857375" y="1746250"/>
          <p14:tracePt t="17888" x="1939925" y="1746250"/>
          <p14:tracePt t="17904" x="1957388" y="1746250"/>
          <p14:tracePt t="17919" x="2003425" y="1708150"/>
          <p14:tracePt t="17932" x="2022475" y="1700213"/>
          <p14:tracePt t="17950" x="2078038" y="1690688"/>
          <p14:tracePt t="17964" x="2087563" y="1690688"/>
          <p14:tracePt t="17981" x="2160588" y="1690688"/>
          <p14:tracePt t="18003" x="2178050" y="1690688"/>
          <p14:tracePt t="18020" x="2233613" y="1690688"/>
          <p14:tracePt t="18036" x="2270125" y="1690688"/>
          <p14:tracePt t="18050" x="2308225" y="1690688"/>
          <p14:tracePt t="18065" x="2371725" y="1690688"/>
          <p14:tracePt t="18082" x="2519363" y="1773238"/>
          <p14:tracePt t="18094" x="2813050" y="1838325"/>
          <p14:tracePt t="18119" x="3254375" y="1846263"/>
          <p14:tracePt t="18133" x="3309938" y="1846263"/>
          <p14:tracePt t="18153" x="3419475" y="1828800"/>
          <p14:tracePt t="18164" x="3438525" y="1809750"/>
          <p14:tracePt t="18183" x="3455988" y="1800225"/>
          <p14:tracePt t="18203" x="3521075" y="1763713"/>
          <p14:tracePt t="18219" x="3622675" y="1754188"/>
          <p14:tracePt t="18236" x="3741738" y="1708150"/>
          <p14:tracePt t="18253" x="3778250" y="1690688"/>
          <p14:tracePt t="18264" x="3787775" y="1690688"/>
          <p14:tracePt t="18281" x="3797300" y="1663700"/>
          <p14:tracePt t="18303" x="3833813" y="1663700"/>
          <p14:tracePt t="18322" x="3870325" y="1654175"/>
          <p14:tracePt t="18335" x="3897313" y="1654175"/>
          <p14:tracePt t="18350" x="3906838" y="1654175"/>
          <p14:tracePt t="18366" x="3916363" y="1654175"/>
          <p14:tracePt t="18451" x="3925888" y="1654175"/>
          <p14:tracePt t="18465" x="3925888" y="1635125"/>
          <p14:tracePt t="18480" x="3971925" y="1598613"/>
          <p14:tracePt t="19084" x="3998913" y="1598613"/>
          <p14:tracePt t="19088" x="4008438" y="1598613"/>
          <p14:tracePt t="19166" x="4071938" y="1598613"/>
          <p14:tracePt t="19182" x="4164013" y="1598613"/>
          <p14:tracePt t="19205" x="4467225" y="1635125"/>
          <p14:tracePt t="19221" x="4587875" y="1635125"/>
          <p14:tracePt t="19238" x="4651375" y="1635125"/>
          <p14:tracePt t="19253" x="4660900" y="1635125"/>
          <p14:tracePt t="19307" x="4697413" y="1635125"/>
          <p14:tracePt t="19322" x="4725988" y="1635125"/>
          <p14:tracePt t="19338" x="4733925" y="1625600"/>
          <p14:tracePt t="19369" x="4743450" y="1625600"/>
          <p14:tracePt t="19405" x="4816475" y="1625600"/>
          <p14:tracePt t="19421" x="4918075" y="1625600"/>
          <p14:tracePt t="19436" x="4954588" y="1635125"/>
          <p14:tracePt t="19454" x="5029200" y="1644650"/>
          <p14:tracePt t="19469" x="5065713" y="1644650"/>
          <p14:tracePt t="19486" x="5083175" y="1644650"/>
          <p14:tracePt t="19506" x="5175250" y="1644650"/>
          <p14:tracePt t="19522" x="5286375" y="1617663"/>
          <p14:tracePt t="19537" x="5395913" y="1579563"/>
          <p14:tracePt t="19552" x="5478463" y="1571625"/>
          <p14:tracePt t="19569" x="5507038" y="1562100"/>
          <p14:tracePt t="19621" x="5589588" y="1562100"/>
          <p14:tracePt t="19651" x="5599113" y="1562100"/>
          <p14:tracePt t="19667" x="5607050" y="1562100"/>
          <p14:tracePt t="20006" x="5635625" y="1562100"/>
          <p14:tracePt t="24365" x="5580063" y="1589088"/>
          <p14:tracePt t="24381" x="5432425" y="1654175"/>
          <p14:tracePt t="24395" x="5157788" y="1690688"/>
          <p14:tracePt t="24401" x="4872038" y="1690688"/>
          <p14:tracePt t="24418" x="4578350" y="1700213"/>
          <p14:tracePt t="24433" x="4449763" y="1681163"/>
          <p14:tracePt t="24452" x="4348163" y="1681163"/>
          <p14:tracePt t="24464" x="4110038" y="1681163"/>
          <p14:tracePt t="24481" x="3732213" y="1681163"/>
          <p14:tracePt t="24495" x="3198813" y="1700213"/>
          <p14:tracePt t="24520" x="2371725" y="1700213"/>
          <p14:tracePt t="24535" x="2114550" y="1700213"/>
          <p14:tracePt t="24551" x="1627188" y="1690688"/>
          <p14:tracePt t="24566" x="1397000" y="1690688"/>
          <p14:tracePt t="24581" x="1287463" y="1663700"/>
          <p14:tracePt t="24599" x="1222375" y="1644650"/>
          <p14:tracePt t="24610" x="1204913" y="1644650"/>
          <p14:tracePt t="24618" x="1120775" y="1625600"/>
          <p14:tracePt t="24633" x="1047750" y="1589088"/>
          <p14:tracePt t="24652" x="909638" y="1571625"/>
          <p14:tracePt t="24665" x="771525" y="1571625"/>
          <p14:tracePt t="24680" x="596900" y="1571625"/>
          <p14:tracePt t="24698" x="487363" y="1571625"/>
          <p14:tracePt t="24719" x="441325" y="1571625"/>
          <p14:tracePt t="24737" x="404813" y="1571625"/>
          <p14:tracePt t="24753" x="385763" y="1571625"/>
          <p14:tracePt t="24833" x="376238" y="1579563"/>
          <p14:tracePt t="24868" x="376238" y="1589088"/>
          <p14:tracePt t="24882" x="376238" y="1608138"/>
          <p14:tracePt t="24897" x="376238" y="1617663"/>
          <p14:tracePt t="24967" x="385763" y="1625600"/>
          <p14:tracePt t="24982" x="395288" y="1635125"/>
          <p14:tracePt t="25022" x="414338" y="1644650"/>
          <p14:tracePt t="25037" x="422275" y="1644650"/>
          <p14:tracePt t="25052" x="431800" y="1654175"/>
          <p14:tracePt t="25150" x="431800" y="1717675"/>
          <p14:tracePt t="25165" x="431800" y="1746250"/>
          <p14:tracePt t="25166" x="441325" y="1809750"/>
          <p14:tracePt t="25181" x="468313" y="1874838"/>
          <p14:tracePt t="25181" x="468313" y="1957388"/>
          <p14:tracePt t="25196" x="468313" y="2039938"/>
          <p14:tracePt t="25221" x="468313" y="2287588"/>
          <p14:tracePt t="25236" x="468313" y="2343150"/>
          <p14:tracePt t="25253" x="468313" y="2370138"/>
          <p14:tracePt t="25281" x="477838" y="2398713"/>
          <p14:tracePt t="25322" x="496888" y="2462213"/>
          <p14:tracePt t="25335" x="504825" y="2535238"/>
          <p14:tracePt t="25353" x="533400" y="2609850"/>
          <p14:tracePt t="25369" x="542925" y="2636838"/>
          <p14:tracePt t="25385" x="560388" y="2663825"/>
          <p14:tracePt t="25499" x="560388" y="2673350"/>
          <p14:tracePt t="25521" x="569913" y="2682875"/>
          <p14:tracePt t="25606" x="579438" y="2709863"/>
          <p14:tracePt t="25653" x="588963" y="2728913"/>
          <p14:tracePt t="25670" x="588963" y="2765425"/>
          <p14:tracePt t="25685" x="588963" y="2792413"/>
          <p14:tracePt t="25687" x="596900" y="2830513"/>
          <p14:tracePt t="25722" x="596900" y="2876550"/>
          <p14:tracePt t="25738" x="606425" y="2884488"/>
          <p14:tracePt t="25784" x="615950" y="2894013"/>
          <p14:tracePt t="25800" x="625475" y="2913063"/>
          <p14:tracePt t="25822" x="625475" y="2949575"/>
          <p14:tracePt t="25853" x="625475" y="2959100"/>
          <p14:tracePt t="26200" x="635000" y="2959100"/>
          <p14:tracePt t="26222" x="642938" y="2949575"/>
          <p14:tracePt t="26268" x="698500" y="2949575"/>
          <p14:tracePt t="26284" x="708025" y="2940050"/>
          <p14:tracePt t="26356" x="725488" y="2930525"/>
          <p14:tracePt t="26372" x="735013" y="2930525"/>
          <p14:tracePt t="26388" x="781050" y="2903538"/>
          <p14:tracePt t="26422" x="817563" y="2903538"/>
          <p14:tracePt t="26438" x="873125" y="2903538"/>
          <p14:tracePt t="26453" x="892175" y="2894013"/>
          <p14:tracePt t="26473" x="984250" y="2930525"/>
          <p14:tracePt t="26484" x="1066800" y="2959100"/>
          <p14:tracePt t="26502" x="1076325" y="2967038"/>
          <p14:tracePt t="26739" x="1093788" y="2967038"/>
          <p14:tracePt t="26754" x="1379538" y="2967038"/>
          <p14:tracePt t="26769" x="1692275" y="2967038"/>
          <p14:tracePt t="26787" x="2012950" y="3032125"/>
          <p14:tracePt t="26802" x="2252663" y="3059113"/>
          <p14:tracePt t="26810" x="2279650" y="3078163"/>
          <p14:tracePt t="26828" x="2473325" y="3114675"/>
          <p14:tracePt t="26839" x="2674938" y="3114675"/>
          <p14:tracePt t="26856" x="2757488" y="3095625"/>
          <p14:tracePt t="26872" x="2786063" y="3078163"/>
          <p14:tracePt t="26897" x="2786063" y="3068638"/>
          <p14:tracePt t="26909" x="2813050" y="3068638"/>
          <p14:tracePt t="26925" x="2932113" y="3068638"/>
          <p14:tracePt t="26941" x="3033713" y="3068638"/>
          <p14:tracePt t="26957" x="3043238" y="3068638"/>
          <p14:tracePt t="26957" x="3052763" y="3078163"/>
          <p14:tracePt t="26973" x="3079750" y="3068638"/>
          <p14:tracePt t="26973" x="3143250" y="3078163"/>
          <p14:tracePt t="26988" x="3143250" y="3087688"/>
          <p14:tracePt t="27004" x="3152775" y="3114675"/>
          <p14:tracePt t="27012" x="3152775" y="3124200"/>
          <p14:tracePt t="27028" x="3152775" y="3105150"/>
          <p14:tracePt t="27056" x="3319463" y="3124200"/>
          <p14:tracePt t="27072" x="3392488" y="3133725"/>
          <p14:tracePt t="27088" x="3455988" y="3141663"/>
          <p14:tracePt t="27104" x="3465513" y="3141663"/>
          <p14:tracePt t="27124" x="3475038" y="3141663"/>
          <p14:tracePt t="27155" x="3659188" y="3216275"/>
          <p14:tracePt t="27171" x="3952875" y="3279775"/>
          <p14:tracePt t="27188" x="4008438" y="3289300"/>
          <p14:tracePt t="27189" x="4017963" y="3289300"/>
          <p14:tracePt t="27205" x="4044950" y="3279775"/>
          <p14:tracePt t="27225" x="4054475" y="3270250"/>
          <p14:tracePt t="27256" x="4054475" y="3262313"/>
          <p14:tracePt t="27288" x="4154488" y="3252788"/>
          <p14:tracePt t="27301" x="4357688" y="3243263"/>
          <p14:tracePt t="27311" x="4413250" y="3243263"/>
          <p14:tracePt t="27326" x="4495800" y="3243263"/>
          <p14:tracePt t="27387" x="4568825" y="3243263"/>
          <p14:tracePt t="27402" x="4687888" y="3197225"/>
          <p14:tracePt t="27424" x="4862513" y="3087688"/>
          <p14:tracePt t="27442" x="4881563" y="3078163"/>
          <p14:tracePt t="27459" x="4908550" y="3059113"/>
          <p14:tracePt t="27487" x="4927600" y="3049588"/>
          <p14:tracePt t="27504" x="5019675" y="3049588"/>
          <p14:tracePt t="27524" x="5121275" y="3032125"/>
          <p14:tracePt t="27540" x="5165725" y="3022600"/>
          <p14:tracePt t="27557" x="5184775" y="3022600"/>
          <p14:tracePt t="27603" x="5194300" y="3022600"/>
          <p14:tracePt t="27625" x="5211763" y="3022600"/>
          <p14:tracePt t="27641" x="5221288" y="3013075"/>
          <p14:tracePt t="27657" x="5230813" y="3005138"/>
          <p14:tracePt t="28763" x="5230813" y="3013075"/>
          <p14:tracePt t="28860" x="5230813" y="3022600"/>
          <p14:tracePt t="28875" x="5230813" y="3032125"/>
          <p14:tracePt t="29246" x="5249863" y="3068638"/>
          <p14:tracePt t="29262" x="5249863" y="3124200"/>
          <p14:tracePt t="29279" x="5257800" y="3187700"/>
          <p14:tracePt t="29295" x="5267325" y="3279775"/>
          <p14:tracePt t="29307" x="5267325" y="3325813"/>
          <p14:tracePt t="29330" x="5395913" y="3473450"/>
          <p14:tracePt t="29347" x="5478463" y="3665538"/>
          <p14:tracePt t="29361" x="5543550" y="3784600"/>
          <p14:tracePt t="29379" x="5553075" y="3849688"/>
          <p14:tracePt t="29395" x="5570538" y="3876675"/>
          <p14:tracePt t="29613" x="5580063" y="3859213"/>
          <p14:tracePt t="29613" x="5580063" y="3830638"/>
          <p14:tracePt t="29634" x="5580063" y="3794125"/>
          <p14:tracePt t="29649" x="5580063" y="3767138"/>
          <p14:tracePt t="29661" x="5580063" y="3748088"/>
          <p14:tracePt t="29677" x="5580063" y="3740150"/>
          <p14:tracePt t="29693" x="5589588" y="3730625"/>
          <p14:tracePt t="29746" x="5589588" y="3721100"/>
          <p14:tracePt t="29762" x="5589588" y="3702050"/>
          <p14:tracePt t="29779" x="5589588" y="3665538"/>
          <p14:tracePt t="29794" x="5589588" y="3656013"/>
          <p14:tracePt t="30014" x="5553075" y="3711575"/>
          <p14:tracePt t="30034" x="5516563" y="3776663"/>
          <p14:tracePt t="30051" x="5487988" y="3840163"/>
          <p14:tracePt t="30062" x="5461000" y="3895725"/>
          <p14:tracePt t="30081" x="5451475" y="3959225"/>
          <p14:tracePt t="30094" x="5414963" y="3997325"/>
          <p14:tracePt t="30397" x="5378450" y="4051300"/>
          <p14:tracePt t="30413" x="5395913" y="4152900"/>
          <p14:tracePt t="30436" x="5395913" y="4235450"/>
          <p14:tracePt t="30437" x="5395913" y="4291013"/>
          <p14:tracePt t="30448" x="5395913" y="4391025"/>
          <p14:tracePt t="30463" x="5395913" y="4511675"/>
          <p14:tracePt t="30480" x="5395913" y="4575175"/>
          <p14:tracePt t="30496" x="5395913" y="4611688"/>
          <p14:tracePt t="30512" x="5395913" y="4630738"/>
          <p14:tracePt t="30550" x="5395913" y="4640263"/>
          <p14:tracePt t="30565" x="5386388" y="4676775"/>
          <p14:tracePt t="30581" x="5386388" y="4740275"/>
          <p14:tracePt t="30596" x="5386388" y="4805363"/>
          <p14:tracePt t="30597" x="5386388" y="4822825"/>
          <p14:tracePt t="30613" x="5386388" y="4860925"/>
          <p14:tracePt t="30635" x="5386388" y="4878388"/>
          <p14:tracePt t="30651" x="5386388" y="4887913"/>
          <p14:tracePt t="30896" x="5349875" y="4924425"/>
          <p14:tracePt t="30912" x="5349875" y="5026025"/>
          <p14:tracePt t="30934" x="5349875" y="5135563"/>
          <p14:tracePt t="30950" x="5349875" y="5200650"/>
          <p14:tracePt t="30965" x="5349875" y="5210175"/>
          <p14:tracePt t="30981" x="5349875" y="5246688"/>
          <p14:tracePt t="30997" x="5349875" y="5264150"/>
          <p14:tracePt t="31014" x="5359400" y="5283200"/>
          <p14:tracePt t="31055" x="5368925" y="5292725"/>
          <p14:tracePt t="31084" x="5378450" y="5300663"/>
          <p14:tracePt t="31296" x="5378450" y="5283200"/>
          <p14:tracePt t="31312" x="5414963" y="5200650"/>
          <p14:tracePt t="31337" x="5461000" y="5062538"/>
          <p14:tracePt t="31354" x="5478463" y="4951413"/>
          <p14:tracePt t="31368" x="5553075" y="4795838"/>
          <p14:tracePt t="31384" x="5607050" y="4649788"/>
          <p14:tracePt t="31400" x="5662613" y="4475163"/>
          <p14:tracePt t="31416" x="5645150" y="4327525"/>
          <p14:tracePt t="31423" x="5645150" y="4254500"/>
          <p14:tracePt t="31435" x="5645150" y="4216400"/>
          <p14:tracePt t="31452" x="5662613" y="4116388"/>
          <p14:tracePt t="31468" x="5662613" y="3922713"/>
          <p14:tracePt t="31484" x="5662613" y="3767138"/>
          <p14:tracePt t="31502" x="5662613" y="3619500"/>
          <p14:tracePt t="31513" x="5662613" y="3565525"/>
          <p14:tracePt t="31536" x="5672138" y="3481388"/>
          <p14:tracePt t="31620" x="5672138" y="3454400"/>
          <p14:tracePt t="31621" x="5672138" y="3436938"/>
          <p14:tracePt t="31637" x="5672138" y="3381375"/>
          <p14:tracePt t="31654" x="5681663" y="3308350"/>
          <p14:tracePt t="31672" x="5681663" y="3252788"/>
          <p14:tracePt t="31682" x="5672138" y="3224213"/>
          <p14:tracePt t="31701" x="5653088" y="3141663"/>
          <p14:tracePt t="31718" x="5645150" y="3095625"/>
          <p14:tracePt t="31967" x="5645150" y="3078163"/>
          <p14:tracePt t="32113" x="5607050" y="3059113"/>
          <p14:tracePt t="32124" x="5580063" y="3059113"/>
          <p14:tracePt t="32137" x="5524500" y="3059113"/>
          <p14:tracePt t="32153" x="5414963" y="3059113"/>
          <p14:tracePt t="32169" x="5322888" y="3059113"/>
          <p14:tracePt t="32186" x="5221288" y="3068638"/>
          <p14:tracePt t="32200" x="5184775" y="3068638"/>
          <p14:tracePt t="32215" x="5138738" y="3068638"/>
          <p14:tracePt t="32239" x="5019675" y="3087688"/>
          <p14:tracePt t="32255" x="4964113" y="3095625"/>
          <p14:tracePt t="32271" x="4927600" y="3114675"/>
          <p14:tracePt t="32287" x="4862513" y="3124200"/>
          <p14:tracePt t="32303" x="4816475" y="3124200"/>
          <p14:tracePt t="32325" x="4670425" y="3124200"/>
          <p14:tracePt t="32342" x="4522788" y="3124200"/>
          <p14:tracePt t="32360" x="4302125" y="3124200"/>
          <p14:tracePt t="32367" x="4256088" y="3124200"/>
          <p14:tracePt t="32384" x="4137025" y="3124200"/>
          <p14:tracePt t="32400" x="4071938" y="3124200"/>
          <p14:tracePt t="32417" x="3814763" y="3124200"/>
          <p14:tracePt t="32437" x="3382963" y="3124200"/>
          <p14:tracePt t="32454" x="3089275" y="3141663"/>
          <p14:tracePt t="32471" x="2849563" y="3141663"/>
          <p14:tracePt t="32486" x="2711450" y="3133725"/>
          <p14:tracePt t="32500" x="2565400" y="3087688"/>
          <p14:tracePt t="32518" x="2252663" y="2986088"/>
          <p14:tracePt t="32537" x="2087563" y="2913063"/>
          <p14:tracePt t="32555" x="1976438" y="2894013"/>
          <p14:tracePt t="32570" x="1866900" y="2903538"/>
          <p14:tracePt t="32586" x="1765300" y="2903538"/>
          <p14:tracePt t="32603" x="1700213" y="2903538"/>
          <p14:tracePt t="32616" x="1600200" y="2903538"/>
          <p14:tracePt t="32627" x="1554163" y="2903538"/>
          <p14:tracePt t="32645" x="1433513" y="2903538"/>
          <p14:tracePt t="32669" x="1416050" y="2903538"/>
          <p14:tracePt t="32684" x="1397000" y="2903538"/>
          <p14:tracePt t="32700" x="1387475" y="2913063"/>
          <p14:tracePt t="43474" x="1397000" y="2903538"/>
          <p14:tracePt t="43487" x="1425575" y="2876550"/>
          <p14:tracePt t="43504" x="1471613" y="2867025"/>
          <p14:tracePt t="43521" x="1525588" y="2847975"/>
          <p14:tracePt t="43537" x="1544638" y="2830513"/>
          <p14:tracePt t="43552" x="1581150" y="2820988"/>
          <p14:tracePt t="43558" x="1600200" y="2820988"/>
          <p14:tracePt t="43574" x="1682750" y="2811463"/>
          <p14:tracePt t="43591" x="1801813" y="2811463"/>
          <p14:tracePt t="43603" x="1884363" y="2811463"/>
          <p14:tracePt t="43622" x="2041525" y="2811463"/>
          <p14:tracePt t="43637" x="2178050" y="2811463"/>
          <p14:tracePt t="43653" x="2289175" y="2774950"/>
          <p14:tracePt t="43674" x="2371725" y="2765425"/>
          <p14:tracePt t="43689" x="2454275" y="2765425"/>
          <p14:tracePt t="43704" x="2527300" y="2765425"/>
          <p14:tracePt t="43720" x="2536825" y="2765425"/>
          <p14:tracePt t="43735" x="2555875" y="2755900"/>
          <p14:tracePt t="43752" x="2628900" y="2774950"/>
          <p14:tracePt t="43777" x="2638425" y="2774950"/>
          <p14:tracePt t="43792" x="2693988" y="2774950"/>
          <p14:tracePt t="43809" x="2747963" y="2784475"/>
          <p14:tracePt t="43826" x="2832100" y="2811463"/>
          <p14:tracePt t="43838" x="2878138" y="2811463"/>
          <p14:tracePt t="43854" x="2895600" y="2811463"/>
          <p14:tracePt t="43877" x="2914650" y="2811463"/>
          <p14:tracePt t="43895" x="2941638" y="2811463"/>
          <p14:tracePt t="43912" x="2960688" y="2811463"/>
          <p14:tracePt t="43928" x="2997200" y="2811463"/>
          <p14:tracePt t="43944" x="3033713" y="2830513"/>
          <p14:tracePt t="43956" x="3079750" y="2830513"/>
          <p14:tracePt t="43976" x="3116263" y="2830513"/>
          <p14:tracePt t="43991" x="3125788" y="2830513"/>
          <p14:tracePt t="44021" x="3135313" y="2830513"/>
          <p14:tracePt t="44153" x="3135313" y="2838450"/>
          <p14:tracePt t="44191" x="3135313" y="2847975"/>
          <p14:tracePt t="44206" x="2978150" y="2884488"/>
          <p14:tracePt t="44224" x="2914650" y="2894013"/>
          <p14:tracePt t="44236" x="2868613" y="2894013"/>
          <p14:tracePt t="44255" x="2822575" y="2894013"/>
          <p14:tracePt t="44262" x="2813050" y="2894013"/>
          <p14:tracePt t="44277" x="2703513" y="2913063"/>
          <p14:tracePt t="44292" x="2592388" y="2876550"/>
          <p14:tracePt t="44293" x="2473325" y="2857500"/>
          <p14:tracePt t="44311" x="2262188" y="2801938"/>
          <p14:tracePt t="44323" x="2216150" y="2801938"/>
          <p14:tracePt t="44339" x="2187575" y="2801938"/>
          <p14:tracePt t="44352" x="2178050" y="2801938"/>
          <p14:tracePt t="44377" x="2160588" y="2792413"/>
          <p14:tracePt t="44394" x="2151063" y="2792413"/>
          <p14:tracePt t="44409" x="2132013" y="2792413"/>
          <p14:tracePt t="44422" x="2114550" y="2792413"/>
          <p14:tracePt t="44438" x="2095500" y="2792413"/>
          <p14:tracePt t="44454" x="2087563" y="2792413"/>
          <p14:tracePt t="44521" x="2078038" y="2792413"/>
          <p14:tracePt t="44537" x="2049463" y="2774950"/>
          <p14:tracePt t="44553" x="2041525" y="2774950"/>
          <p14:tracePt t="44563" x="2032000" y="2774950"/>
          <p14:tracePt t="44579" x="2022475" y="2774950"/>
          <p14:tracePt t="44622" x="1995488" y="2774950"/>
          <p14:tracePt t="44637" x="1976438" y="2774950"/>
          <p14:tracePt t="44653" x="1949450" y="2774950"/>
          <p14:tracePt t="44677" x="1930400" y="2774950"/>
          <p14:tracePt t="44693" x="1893888" y="2774950"/>
          <p14:tracePt t="44709" x="1838325" y="2774950"/>
          <p14:tracePt t="44725" x="1782763" y="2774950"/>
          <p14:tracePt t="44737" x="1736725" y="2784475"/>
          <p14:tracePt t="44755" x="1682750" y="2784475"/>
          <p14:tracePt t="44762" x="1663700" y="2784475"/>
          <p14:tracePt t="44776" x="1646238" y="2784475"/>
          <p14:tracePt t="44792" x="1627188" y="2784475"/>
          <p14:tracePt t="44896" x="1600200" y="2784475"/>
          <p14:tracePt t="44996" x="1590675" y="2784475"/>
          <p14:tracePt t="45123" x="1581150" y="2801938"/>
          <p14:tracePt t="45155" x="1590675" y="2820988"/>
          <p14:tracePt t="45256" x="1636713" y="2820988"/>
          <p14:tracePt t="45264" x="1654175" y="2820988"/>
          <p14:tracePt t="45277" x="1801813" y="2847975"/>
          <p14:tracePt t="45294" x="1903413" y="2867025"/>
          <p14:tracePt t="45307" x="2003425" y="2894013"/>
          <p14:tracePt t="45325" x="2262188" y="2930525"/>
          <p14:tracePt t="45342" x="2371725" y="2930525"/>
          <p14:tracePt t="45358" x="2536825" y="2913063"/>
          <p14:tracePt t="45378" x="2665413" y="2913063"/>
          <p14:tracePt t="45394" x="2813050" y="2903538"/>
          <p14:tracePt t="45410" x="2895600" y="2903538"/>
          <p14:tracePt t="45426" x="2978150" y="2876550"/>
          <p14:tracePt t="45439" x="3052763" y="2876550"/>
          <p14:tracePt t="45455" x="3106738" y="2867025"/>
          <p14:tracePt t="45462" x="3143250" y="2867025"/>
          <p14:tracePt t="45479" x="3281363" y="2867025"/>
          <p14:tracePt t="45495" x="3419475" y="2867025"/>
          <p14:tracePt t="45510" x="3659188" y="2867025"/>
          <p14:tracePt t="45527" x="3971925" y="2867025"/>
          <p14:tracePt t="45543" x="4110038" y="2867025"/>
          <p14:tracePt t="45556" x="4173538" y="2867025"/>
          <p14:tracePt t="45579" x="4246563" y="2847975"/>
          <p14:tracePt t="45595" x="4265613" y="2847975"/>
          <p14:tracePt t="45612" x="4321175" y="2847975"/>
          <p14:tracePt t="45625" x="4403725" y="2847975"/>
          <p14:tracePt t="45641" x="4522788" y="2847975"/>
          <p14:tracePt t="45656" x="4614863" y="2847975"/>
          <p14:tracePt t="45680" x="4660900" y="2867025"/>
          <p14:tracePt t="45711" x="4679950" y="2867025"/>
          <p14:tracePt t="45728" x="4706938" y="2867025"/>
          <p14:tracePt t="45740" x="4725988" y="2867025"/>
          <p14:tracePt t="45765" x="4799013" y="2867025"/>
          <p14:tracePt t="45781" x="4808538" y="2867025"/>
          <p14:tracePt t="45810" x="4908550" y="2867025"/>
          <p14:tracePt t="45827" x="5029200" y="2894013"/>
          <p14:tracePt t="45839" x="5203825" y="2967038"/>
          <p14:tracePt t="45856" x="5286375" y="2976563"/>
          <p14:tracePt t="45881" x="5313363" y="2976563"/>
          <p14:tracePt t="46129" x="5313363" y="2995613"/>
          <p14:tracePt t="46140" x="5276850" y="2995613"/>
          <p14:tracePt t="46157" x="5184775" y="2995613"/>
          <p14:tracePt t="46182" x="5065713" y="2995613"/>
          <p14:tracePt t="46194" x="5046663" y="2995613"/>
          <p14:tracePt t="46210" x="4991100" y="2995613"/>
          <p14:tracePt t="46227" x="4964113" y="2995613"/>
          <p14:tracePt t="46242" x="4937125" y="2995613"/>
          <p14:tracePt t="46346" x="4900613" y="2995613"/>
          <p14:tracePt t="46383" x="4891088" y="2967038"/>
          <p14:tracePt t="46395" x="4891088" y="2959100"/>
          <p14:tracePt t="46414" x="4891088" y="2913063"/>
          <p14:tracePt t="46427" x="4900613" y="2884488"/>
          <p14:tracePt t="46443" x="4900613" y="2857500"/>
          <p14:tracePt t="46459" x="4908550" y="2820988"/>
          <p14:tracePt t="46465" x="4927600" y="2784475"/>
          <p14:tracePt t="46485" x="4946650" y="2755900"/>
          <p14:tracePt t="46486" x="4946650" y="2746375"/>
          <p14:tracePt t="46496" x="4973638" y="2719388"/>
          <p14:tracePt t="46512" x="5000625" y="2701925"/>
          <p14:tracePt t="46529" x="5046663" y="2663825"/>
          <p14:tracePt t="46560" x="5102225" y="2636838"/>
          <p14:tracePt t="46582" x="5286375" y="2609850"/>
          <p14:tracePt t="46597" x="5470525" y="2609850"/>
          <p14:tracePt t="46612" x="5497513" y="2590800"/>
          <p14:tracePt t="46613" x="5534025" y="2563813"/>
          <p14:tracePt t="46630" x="5645150" y="2581275"/>
          <p14:tracePt t="46646" x="5681663" y="2609850"/>
          <p14:tracePt t="46662" x="5691188" y="2617788"/>
          <p14:tracePt t="46683" x="5708650" y="2627313"/>
          <p14:tracePt t="46699" x="5745163" y="2682875"/>
          <p14:tracePt t="46715" x="5754688" y="2701925"/>
          <p14:tracePt t="46731" x="5764213" y="2746375"/>
          <p14:tracePt t="46747" x="5773738" y="2755900"/>
          <p14:tracePt t="46759" x="5773738" y="2784475"/>
          <p14:tracePt t="46783" x="5773738" y="2830513"/>
          <p14:tracePt t="46799" x="5773738" y="2857500"/>
          <p14:tracePt t="46814" x="5754688" y="2876550"/>
          <p14:tracePt t="46829" x="5727700" y="2894013"/>
          <p14:tracePt t="46845" x="5691188" y="2913063"/>
          <p14:tracePt t="46862" x="5653088" y="2921000"/>
          <p14:tracePt t="46883" x="5626100" y="2930525"/>
          <p14:tracePt t="46900" x="5616575" y="2930525"/>
          <p14:tracePt t="46945" x="5607050" y="2940050"/>
          <p14:tracePt t="47700" x="5580063" y="2949575"/>
          <p14:tracePt t="47716" x="5553075" y="2959100"/>
          <p14:tracePt t="47732" x="5461000" y="2959100"/>
          <p14:tracePt t="47745" x="5414963" y="2959100"/>
          <p14:tracePt t="47764" x="5386388" y="2959100"/>
          <p14:tracePt t="47785" x="5386388" y="2949575"/>
          <p14:tracePt t="47801" x="5368925" y="2940050"/>
          <p14:tracePt t="47830" x="5313363" y="2940050"/>
          <p14:tracePt t="47846" x="5221288" y="2940050"/>
          <p14:tracePt t="47863" x="5075238" y="2940050"/>
          <p14:tracePt t="47885" x="4918075" y="2940050"/>
          <p14:tracePt t="47902" x="4835525" y="2930525"/>
          <p14:tracePt t="47918" x="4799013" y="2930525"/>
          <p14:tracePt t="47934" x="4752975" y="2930525"/>
          <p14:tracePt t="47963" x="4733925" y="2930525"/>
          <p14:tracePt t="47985" x="4697413" y="2930525"/>
          <p14:tracePt t="48000" x="4651375" y="2903538"/>
          <p14:tracePt t="48018" x="4641850" y="2894013"/>
          <p14:tracePt t="50206" x="4522788" y="2894013"/>
          <p14:tracePt t="50224" x="4403725" y="2867025"/>
          <p14:tracePt t="50235" x="4256088" y="2867025"/>
          <p14:tracePt t="50254" x="3778250" y="2903538"/>
          <p14:tracePt t="50269" x="3576638" y="2930525"/>
          <p14:tracePt t="50277" x="3511550" y="2930525"/>
          <p14:tracePt t="50306" x="3494088" y="2930525"/>
          <p14:tracePt t="50323" x="3355975" y="2930525"/>
          <p14:tracePt t="50340" x="3189288" y="2913063"/>
          <p14:tracePt t="50352" x="2924175" y="2913063"/>
          <p14:tracePt t="50370" x="2868613" y="2903538"/>
          <p14:tracePt t="50393" x="2509838" y="2903538"/>
          <p14:tracePt t="50410" x="2436813" y="2913063"/>
          <p14:tracePt t="50425" x="2408238" y="2913063"/>
          <p14:tracePt t="50438" x="2371725" y="2913063"/>
          <p14:tracePt t="50454" x="2289175" y="2913063"/>
          <p14:tracePt t="50470" x="2224088" y="2913063"/>
          <p14:tracePt t="50495" x="2087563" y="2913063"/>
          <p14:tracePt t="50507" x="1995488" y="2894013"/>
          <p14:tracePt t="50523" x="1957388" y="2894013"/>
          <p14:tracePt t="50669" x="1930400" y="2894013"/>
          <p14:tracePt t="50693" x="1884363" y="2894013"/>
          <p14:tracePt t="50707" x="1874838" y="2894013"/>
          <p14:tracePt t="50723" x="1847850" y="2894013"/>
          <p14:tracePt t="50739" x="1838325" y="2894013"/>
          <p14:tracePt t="51140" x="1828800" y="2903538"/>
          <p14:tracePt t="51157" x="1828800" y="2940050"/>
          <p14:tracePt t="51174" x="1828800" y="2949575"/>
          <p14:tracePt t="51194" x="1838325" y="2976563"/>
          <p14:tracePt t="51414" x="1838325" y="2986088"/>
          <p14:tracePt t="51426" x="1838325" y="2995613"/>
          <p14:tracePt t="51441" x="1838325" y="3022600"/>
          <p14:tracePt t="51596" x="1838325" y="2986088"/>
          <p14:tracePt t="51611" x="1838325" y="2921000"/>
          <p14:tracePt t="51624" x="1838325" y="2876550"/>
          <p14:tracePt t="51641" x="1838325" y="2867025"/>
          <p14:tracePt t="51657" x="1838325" y="2820988"/>
          <p14:tracePt t="51796" x="1847850" y="2876550"/>
          <p14:tracePt t="51797" x="1847850" y="2894013"/>
          <p14:tracePt t="51813" x="1847850" y="2976563"/>
          <p14:tracePt t="51825" x="1847850" y="3041650"/>
          <p14:tracePt t="51843" x="1847850" y="3216275"/>
          <p14:tracePt t="51860" x="1920875" y="3481388"/>
          <p14:tracePt t="51876" x="1995488" y="3730625"/>
          <p14:tracePt t="51896" x="2078038" y="3830638"/>
          <p14:tracePt t="51912" x="2095500" y="3849688"/>
          <p14:tracePt t="51928" x="2105025" y="3859213"/>
          <p14:tracePt t="51940" x="2095500" y="3886200"/>
          <p14:tracePt t="51958" x="2095500" y="3932238"/>
          <p14:tracePt t="51975" x="2087563" y="3968750"/>
          <p14:tracePt t="51994" x="2078038" y="4033838"/>
          <p14:tracePt t="52014" x="2078038" y="4043363"/>
          <p14:tracePt t="52072" x="2105025" y="4162425"/>
          <p14:tracePt t="52095" x="2316163" y="4740275"/>
          <p14:tracePt t="52112" x="2371725" y="4868863"/>
          <p14:tracePt t="52128" x="2371725" y="4906963"/>
          <p14:tracePt t="52142" x="2362200" y="4943475"/>
          <p14:tracePt t="52161" x="2316163" y="4979988"/>
          <p14:tracePt t="52174" x="2308225" y="4997450"/>
          <p14:tracePt t="52195" x="2308225" y="5016500"/>
          <p14:tracePt t="52228" x="2308225" y="5035550"/>
          <p14:tracePt t="52241" x="2325688" y="5035550"/>
          <p14:tracePt t="52296" x="2381250" y="5099050"/>
          <p14:tracePt t="52312" x="2381250" y="5264150"/>
          <p14:tracePt t="52325" x="2381250" y="5384800"/>
          <p14:tracePt t="52343" x="2381250" y="5411788"/>
          <p14:tracePt t="52359" x="2381250" y="5448300"/>
          <p14:tracePt t="52376" x="2381250" y="5457825"/>
          <p14:tracePt t="52397" x="2362200" y="5467350"/>
          <p14:tracePt t="52429" x="2371725" y="5484813"/>
          <p14:tracePt t="52442" x="2381250" y="5484813"/>
          <p14:tracePt t="52495" x="2381250" y="5494338"/>
          <p14:tracePt t="52511" x="2308225" y="5586413"/>
          <p14:tracePt t="52528" x="2233613" y="5632450"/>
          <p14:tracePt t="52544" x="2197100" y="5686425"/>
          <p14:tracePt t="52561" x="2187575" y="5705475"/>
          <p14:tracePt t="52729" x="2178050" y="5695950"/>
          <p14:tracePt t="52796" x="2170113" y="5686425"/>
          <p14:tracePt t="52812" x="2160588" y="5686425"/>
          <p14:tracePt t="52830" x="2105025" y="5649913"/>
          <p14:tracePt t="52843" x="2087563" y="5641975"/>
          <p14:tracePt t="52876" x="2032000" y="5595938"/>
          <p14:tracePt t="52897" x="1893888" y="5595938"/>
          <p14:tracePt t="52913" x="1820863" y="5595938"/>
          <p14:tracePt t="52930" x="1765300" y="5595938"/>
          <p14:tracePt t="52943" x="1736725" y="5595938"/>
          <p14:tracePt t="52960" x="1728788" y="5595938"/>
          <p14:tracePt t="52976" x="1719263" y="5595938"/>
          <p14:tracePt t="53012" x="1709738" y="5595938"/>
          <p14:tracePt t="53146" x="1774825" y="5622925"/>
          <p14:tracePt t="53161" x="1912938" y="5622925"/>
          <p14:tracePt t="53178" x="1976438" y="5622925"/>
          <p14:tracePt t="53197" x="2058988" y="5603875"/>
          <p14:tracePt t="53214" x="2114550" y="5595938"/>
          <p14:tracePt t="53230" x="2206625" y="5557838"/>
          <p14:tracePt t="53247" x="2289175" y="5557838"/>
          <p14:tracePt t="53263" x="2344738" y="5557838"/>
          <p14:tracePt t="53276" x="2463800" y="5576888"/>
          <p14:tracePt t="53277" x="2473325" y="5567363"/>
          <p14:tracePt t="53300" x="2657475" y="5576888"/>
          <p14:tracePt t="53317" x="2987675" y="5659438"/>
          <p14:tracePt t="53328" x="3106738" y="5659438"/>
          <p14:tracePt t="53346" x="3290888" y="5695950"/>
          <p14:tracePt t="53362" x="3429000" y="5695950"/>
          <p14:tracePt t="53379" x="3521075" y="5695950"/>
          <p14:tracePt t="53386" x="3557588" y="5695950"/>
          <p14:tracePt t="53401" x="3576638" y="5695950"/>
          <p14:tracePt t="53431" x="3630613" y="5686425"/>
          <p14:tracePt t="53448" x="3741738" y="5686425"/>
          <p14:tracePt t="53460" x="3843338" y="5686425"/>
          <p14:tracePt t="53475" x="4081463" y="5686425"/>
          <p14:tracePt t="53502" x="4421188" y="5686425"/>
          <p14:tracePt t="53518" x="4430713" y="5686425"/>
          <p14:tracePt t="53529" x="4459288" y="5686425"/>
          <p14:tracePt t="53547" x="4495800" y="5686425"/>
          <p14:tracePt t="53564" x="4614863" y="5686425"/>
          <p14:tracePt t="53576" x="4826000" y="5686425"/>
          <p14:tracePt t="53602" x="5029200" y="5649913"/>
          <p14:tracePt t="53613" x="5083175" y="5632450"/>
          <p14:tracePt t="53630" x="5102225" y="5622925"/>
          <p14:tracePt t="53679" x="5121275" y="5622925"/>
          <p14:tracePt t="53701" x="5230813" y="5622925"/>
          <p14:tracePt t="53713" x="5257800" y="5622925"/>
          <p14:tracePt t="53730" x="5332413" y="5622925"/>
          <p14:tracePt t="53747" x="5341938" y="5622925"/>
          <p14:tracePt t="53846" x="5359400" y="5622925"/>
          <p14:tracePt t="53860" x="5395913" y="5622925"/>
          <p14:tracePt t="53878" x="5451475" y="5622925"/>
          <p14:tracePt t="53899" x="5470525" y="5622925"/>
          <p14:tracePt t="53934" x="5487988" y="5622925"/>
          <p14:tracePt t="53965" x="5516563" y="5622925"/>
          <p14:tracePt t="53977" x="5524500" y="5622925"/>
          <p14:tracePt t="54014" x="5534025" y="5613400"/>
          <p14:tracePt t="54079" x="5561013" y="5603875"/>
          <p14:tracePt t="54099" x="5570538" y="5595938"/>
          <p14:tracePt t="54115" x="5580063" y="5595938"/>
          <p14:tracePt t="54186" x="5589588" y="5586413"/>
          <p14:tracePt t="54217" x="5589588" y="5557838"/>
          <p14:tracePt t="54232" x="5589588" y="5549900"/>
          <p14:tracePt t="54251" x="5589588" y="5540375"/>
          <p14:tracePt t="54333" x="5589588" y="5530850"/>
          <p14:tracePt t="54349" x="5589588" y="5521325"/>
          <p14:tracePt t="54380" x="5589588" y="5503863"/>
          <p14:tracePt t="54433" x="5589588" y="5494338"/>
          <p14:tracePt t="54449" x="5524500" y="5494338"/>
          <p14:tracePt t="54464" x="5432425" y="5494338"/>
          <p14:tracePt t="54480" x="5386388" y="5494338"/>
          <p14:tracePt t="54502" x="5221288" y="5494338"/>
          <p14:tracePt t="54518" x="5092700" y="5494338"/>
          <p14:tracePt t="54534" x="4983163" y="5494338"/>
          <p14:tracePt t="54551" x="4845050" y="5494338"/>
          <p14:tracePt t="54566" x="4752975" y="5494338"/>
          <p14:tracePt t="54578" x="4725988" y="5494338"/>
          <p14:tracePt t="54584" x="4697413" y="5494338"/>
          <p14:tracePt t="54603" x="4633913" y="5513388"/>
          <p14:tracePt t="54620" x="4541838" y="5513388"/>
          <p14:tracePt t="54633" x="4403725" y="5513388"/>
          <p14:tracePt t="54649" x="4173538" y="5513388"/>
          <p14:tracePt t="54666" x="4017963" y="5513388"/>
          <p14:tracePt t="54682" x="3833813" y="5513388"/>
          <p14:tracePt t="54703" x="3714750" y="5513388"/>
          <p14:tracePt t="54719" x="3584575" y="5530850"/>
          <p14:tracePt t="54736" x="3521075" y="5530850"/>
          <p14:tracePt t="54749" x="3429000" y="5530850"/>
          <p14:tracePt t="54765" x="3355975" y="5521325"/>
          <p14:tracePt t="54782" x="3281363" y="5521325"/>
          <p14:tracePt t="54802" x="3181350" y="5513388"/>
          <p14:tracePt t="54820" x="3060700" y="5503863"/>
          <p14:tracePt t="54836" x="3014663" y="5475288"/>
          <p14:tracePt t="54853" x="2886075" y="5411788"/>
          <p14:tracePt t="54865" x="2832100" y="5411788"/>
          <p14:tracePt t="54881" x="2747963" y="5392738"/>
          <p14:tracePt t="54893" x="2740025" y="5384800"/>
          <p14:tracePt t="55003" x="2730500" y="5384800"/>
          <p14:tracePt t="55103" x="2776538" y="5402263"/>
          <p14:tracePt t="55120" x="2914650" y="5429250"/>
          <p14:tracePt t="55137" x="3033713" y="5457825"/>
          <p14:tracePt t="55154" x="3116263" y="5467350"/>
          <p14:tracePt t="55165" x="3143250" y="5467350"/>
          <p14:tracePt t="55181" x="3273425" y="5494338"/>
          <p14:tracePt t="55206" x="3475038" y="5557838"/>
          <p14:tracePt t="55219" x="3567113" y="5603875"/>
          <p14:tracePt t="55237" x="3649663" y="5613400"/>
          <p14:tracePt t="55285" x="3695700" y="5613400"/>
          <p14:tracePt t="55304" x="3814763" y="5613400"/>
          <p14:tracePt t="55319" x="3971925" y="5659438"/>
          <p14:tracePt t="55335" x="4090988" y="5686425"/>
          <p14:tracePt t="55354" x="4137025" y="5695950"/>
          <p14:tracePt t="55365" x="4183063" y="5695950"/>
          <p14:tracePt t="55382" x="4219575" y="5695950"/>
          <p14:tracePt t="55393" x="4246563" y="5695950"/>
          <p14:tracePt t="55410" x="4348163" y="5695950"/>
          <p14:tracePt t="55426" x="4403725" y="5695950"/>
          <p14:tracePt t="55434" x="4459288" y="5695950"/>
          <p14:tracePt t="55453" x="4549775" y="5732463"/>
          <p14:tracePt t="55703" x="4513263" y="5732463"/>
          <p14:tracePt t="55719" x="4449763" y="5724525"/>
          <p14:tracePt t="55737" x="4321175" y="5686425"/>
          <p14:tracePt t="55752" x="4192588" y="5659438"/>
          <p14:tracePt t="55768" x="3979863" y="5557838"/>
          <p14:tracePt t="55785" x="3824288" y="5484813"/>
          <p14:tracePt t="55805" x="3630613" y="5402263"/>
          <p14:tracePt t="55819" x="3584575" y="5384800"/>
          <p14:tracePt t="55837" x="3448050" y="5375275"/>
          <p14:tracePt t="55854" x="3319463" y="5310188"/>
          <p14:tracePt t="55867" x="3208338" y="5264150"/>
          <p14:tracePt t="55889" x="2840038" y="5089525"/>
          <p14:tracePt t="55906" x="2573338" y="4979988"/>
          <p14:tracePt t="55922" x="2444750" y="4924425"/>
          <p14:tracePt t="55938" x="2398713" y="4924425"/>
          <p14:tracePt t="55954" x="2352675" y="4924425"/>
          <p14:tracePt t="55967" x="2316163" y="4887913"/>
          <p14:tracePt t="55983" x="2262188" y="4822825"/>
          <p14:tracePt t="56005" x="1949450" y="4519613"/>
          <p14:tracePt t="56020" x="1866900" y="4391025"/>
          <p14:tracePt t="56038" x="1562100" y="4162425"/>
          <p14:tracePt t="56058" x="1452563" y="4024313"/>
          <p14:tracePt t="56074" x="1425575" y="3905250"/>
          <p14:tracePt t="56091" x="1397000" y="3684588"/>
          <p14:tracePt t="56107" x="1379538" y="3444875"/>
          <p14:tracePt t="56123" x="1350963" y="3206750"/>
          <p14:tracePt t="56139" x="1304925" y="3049588"/>
          <p14:tracePt t="56155" x="1296988" y="2976563"/>
          <p14:tracePt t="56170" x="1287463" y="2959100"/>
          <p14:tracePt t="56319" x="1287463" y="2930525"/>
          <p14:tracePt t="56337" x="1304925" y="2913063"/>
          <p14:tracePt t="56352" x="1323975" y="2884488"/>
          <p14:tracePt t="56371" x="1379538" y="2857500"/>
          <p14:tracePt t="56385" x="1406525" y="2838450"/>
          <p14:tracePt t="56406" x="1452563" y="2820988"/>
          <p14:tracePt t="56423" x="1471613" y="2820988"/>
          <p14:tracePt t="56439" x="1489075" y="2820988"/>
          <p14:tracePt t="56468" x="1498600" y="2820988"/>
          <p14:tracePt t="56840" x="1508125" y="2820988"/>
          <p14:tracePt t="56869" x="1516063" y="2830513"/>
          <p14:tracePt t="56891" x="1516063" y="2857500"/>
          <p14:tracePt t="56909" x="1516063" y="2867025"/>
          <p14:tracePt t="56922" x="1516063" y="2876550"/>
          <p14:tracePt t="56938" x="1516063" y="2903538"/>
          <p14:tracePt t="56970" x="1516063" y="2921000"/>
          <p14:tracePt t="56985" x="1516063" y="2930525"/>
          <p14:tracePt t="57009" x="1516063" y="2976563"/>
          <p14:tracePt t="57022" x="1508125" y="2995613"/>
          <p14:tracePt t="57055" x="1508125" y="3005138"/>
          <p14:tracePt t="57084" x="1498600" y="3022600"/>
          <p14:tracePt t="57106" x="1489075" y="3032125"/>
          <p14:tracePt t="57124" x="1489075" y="3049588"/>
          <p14:tracePt t="57270" x="1479550" y="2976563"/>
          <p14:tracePt t="57286" x="1479550" y="2940050"/>
          <p14:tracePt t="57307" x="1516063" y="2867025"/>
          <p14:tracePt t="57323" x="1525588" y="2820988"/>
          <p14:tracePt t="57340" x="1544638" y="2792413"/>
          <p14:tracePt t="57569" x="1554163" y="2801938"/>
          <p14:tracePt t="57587" x="1562100" y="2838450"/>
          <p14:tracePt t="57610" x="1562100" y="2884488"/>
          <p14:tracePt t="57623" x="1562100" y="2913063"/>
          <p14:tracePt t="57638" x="1562100" y="2921000"/>
          <p14:tracePt t="57655" x="1562100" y="2940050"/>
          <p14:tracePt t="57671" x="1562100" y="2967038"/>
          <p14:tracePt t="57873" x="1571625" y="2959100"/>
          <p14:tracePt t="57886" x="1600200" y="2913063"/>
          <p14:tracePt t="57910" x="1627188" y="2830513"/>
          <p14:tracePt t="57924" x="1646238" y="2784475"/>
          <p14:tracePt t="57943" x="1654175" y="2774950"/>
          <p14:tracePt t="57959" x="1673225" y="2765425"/>
          <p14:tracePt t="58286" x="1673225" y="2774950"/>
          <p14:tracePt t="58311" x="1673225" y="2784475"/>
          <p14:tracePt t="58328" x="1673225" y="2811463"/>
          <p14:tracePt t="58340" x="1682750" y="2820988"/>
          <p14:tracePt t="58357" x="1692275" y="2830513"/>
          <p14:tracePt t="58389" x="1692275" y="2847975"/>
          <p14:tracePt t="58409" x="1692275" y="2857500"/>
          <p14:tracePt t="58428" x="1700213" y="2930525"/>
          <p14:tracePt t="58442" x="1700213" y="2959100"/>
          <p14:tracePt t="58457" x="1700213" y="2995613"/>
          <p14:tracePt t="58474" x="1719263" y="3022600"/>
          <p14:tracePt t="58627" x="1719263" y="2967038"/>
          <p14:tracePt t="58643" x="1728788" y="2913063"/>
          <p14:tracePt t="58659" x="1736725" y="2876550"/>
          <p14:tracePt t="58676" x="1746250" y="2847975"/>
          <p14:tracePt t="58689" x="1746250" y="2820988"/>
          <p14:tracePt t="58695" x="1755775" y="2801938"/>
          <p14:tracePt t="58711" x="1765300" y="2774950"/>
          <p14:tracePt t="58728" x="1765300" y="2755900"/>
          <p14:tracePt t="58743" x="1774825" y="2746375"/>
          <p14:tracePt t="58761" x="1782763" y="2728913"/>
          <p14:tracePt t="58789" x="1792288" y="2719388"/>
          <p14:tracePt t="59030" x="1792288" y="2755900"/>
          <p14:tracePt t="59058" x="1782763" y="2765425"/>
          <p14:tracePt t="59074" x="1782763" y="2774950"/>
          <p14:tracePt t="59090" x="1782763" y="2784475"/>
          <p14:tracePt t="59114" x="1774825" y="2792413"/>
          <p14:tracePt t="59130" x="1774825" y="2820988"/>
          <p14:tracePt t="59580" x="1774825" y="2830513"/>
          <p14:tracePt t="59590" x="1774825" y="2867025"/>
          <p14:tracePt t="59615" x="1774825" y="2921000"/>
          <p14:tracePt t="59631" x="1765300" y="2949575"/>
          <p14:tracePt t="59647" x="1746250" y="2949575"/>
          <p14:tracePt t="59746" x="1736725" y="2949575"/>
          <p14:tracePt t="60079" x="1728788" y="2959100"/>
          <p14:tracePt t="60117" x="1728788" y="2967038"/>
          <p14:tracePt t="60132" x="1728788" y="2995613"/>
          <p14:tracePt t="60164" x="1728788" y="3005138"/>
          <p14:tracePt t="60496" x="1728788" y="3013075"/>
          <p14:tracePt t="60649" x="1719263" y="3022600"/>
          <p14:tracePt t="60665" x="1719263" y="3032125"/>
          <p14:tracePt t="60733" x="1700213" y="3041650"/>
          <p14:tracePt t="60748" x="1692275" y="3041650"/>
          <p14:tracePt t="60780" x="1682750" y="2995613"/>
          <p14:tracePt t="60797" x="1627188" y="2921000"/>
          <p14:tracePt t="60818" x="1617663" y="2894013"/>
          <p14:tracePt t="60833" x="1600200" y="2838450"/>
          <p14:tracePt t="60848" x="1600200" y="2801938"/>
          <p14:tracePt t="60864" x="1600200" y="2792413"/>
          <p14:tracePt t="60879" x="1600200" y="2784475"/>
          <p14:tracePt t="60919" x="1600200" y="2755900"/>
          <p14:tracePt t="61017" x="1600200" y="2746375"/>
          <p14:tracePt t="61133" x="1636713" y="2784475"/>
          <p14:tracePt t="61149" x="1654175" y="2801938"/>
          <p14:tracePt t="61182" x="1682750" y="2820988"/>
          <p14:tracePt t="61198" x="1682750" y="2830513"/>
          <p14:tracePt t="61218" x="1700213" y="2847975"/>
          <p14:tracePt t="61233" x="1709738" y="2894013"/>
          <p14:tracePt t="61267" x="1719263" y="2921000"/>
          <p14:tracePt t="61279" x="1728788" y="2940050"/>
          <p14:tracePt t="61295" x="1736725" y="2949575"/>
          <p14:tracePt t="61317" x="1736725" y="2959100"/>
          <p14:tracePt t="61334" x="1736725" y="2976563"/>
          <p14:tracePt t="61350" x="1736725" y="2995613"/>
          <p14:tracePt t="61366" x="1736725" y="3005138"/>
          <p14:tracePt t="61381" x="1728788" y="3013075"/>
          <p14:tracePt t="61397" x="1719263" y="3022600"/>
          <p14:tracePt t="61483" x="1700213" y="3022600"/>
          <p14:tracePt t="61498" x="1692275" y="3022600"/>
          <p14:tracePt t="61518" x="1692275" y="2884488"/>
          <p14:tracePt t="61535" x="1692275" y="2801938"/>
          <p14:tracePt t="61550" x="1692275" y="2784475"/>
          <p14:tracePt t="61584" x="1719263" y="2765425"/>
          <p14:tracePt t="61622" x="1719263" y="2774950"/>
          <p14:tracePt t="61783" x="1719263" y="2784475"/>
          <p14:tracePt t="61799" x="1692275" y="2820988"/>
          <p14:tracePt t="61822" x="1646238" y="2857500"/>
          <p14:tracePt t="61838" x="1636713" y="2857500"/>
          <p14:tracePt t="61853" x="1617663" y="2857500"/>
          <p14:tracePt t="61869" x="1590675" y="2857500"/>
          <p14:tracePt t="61896" x="1554163" y="2857500"/>
          <p14:tracePt t="61906" x="1544638" y="2857500"/>
          <p14:tracePt t="61967" x="1535113" y="2838450"/>
          <p14:tracePt t="61984" x="1535113" y="2811463"/>
          <p14:tracePt t="62001" x="1535113" y="2746375"/>
          <p14:tracePt t="62021" x="1581150" y="2738438"/>
          <p14:tracePt t="62037" x="1636713" y="2755900"/>
          <p14:tracePt t="62120" x="1636713" y="2765425"/>
          <p14:tracePt t="62136" x="1636713" y="2838450"/>
          <p14:tracePt t="62152" x="1636713" y="2884488"/>
          <p14:tracePt t="62171" x="1636713" y="2903538"/>
          <p14:tracePt t="62182" x="1654175" y="2921000"/>
          <p14:tracePt t="62199" x="1663700" y="2940050"/>
          <p14:tracePt t="62222" x="1663700" y="2959100"/>
          <p14:tracePt t="62238" x="1663700" y="2995613"/>
          <p14:tracePt t="62253" x="1663700" y="3013075"/>
          <p14:tracePt t="62269" x="1654175" y="3022600"/>
          <p14:tracePt t="62286" x="1646238" y="3022600"/>
          <p14:tracePt t="62302" x="1627188" y="3041650"/>
          <p14:tracePt t="62310" x="1617663" y="3041650"/>
          <p14:tracePt t="62327" x="1608138" y="3041650"/>
          <p14:tracePt t="62368" x="1581150" y="3041650"/>
          <p14:tracePt t="62383" x="1571625" y="3041650"/>
          <p14:tracePt t="62401" x="1571625" y="2995613"/>
          <p14:tracePt t="62421" x="1581150" y="2913063"/>
          <p14:tracePt t="62437" x="1617663" y="2838450"/>
          <p14:tracePt t="62456" x="1627188" y="2838450"/>
          <p14:tracePt t="62486" x="1682750" y="2830513"/>
          <p14:tracePt t="62502" x="1728788" y="2820988"/>
          <p14:tracePt t="62526" x="1828800" y="2847975"/>
          <p14:tracePt t="62552" x="1838325" y="2857500"/>
          <p14:tracePt t="62568" x="1884363" y="2903538"/>
          <p14:tracePt t="62586" x="1903413" y="2959100"/>
          <p14:tracePt t="62602" x="1939925" y="3005138"/>
          <p14:tracePt t="62608" x="1949450" y="3013075"/>
          <p14:tracePt t="62621" x="1966913" y="3049588"/>
          <p14:tracePt t="62638" x="1976438" y="3087688"/>
          <p14:tracePt t="62654" x="1985963" y="3105150"/>
          <p14:tracePt t="62671" x="1985963" y="3133725"/>
          <p14:tracePt t="62688" x="1995488" y="3151188"/>
          <p14:tracePt t="62703" x="1995488" y="3170238"/>
          <p14:tracePt t="62806" x="1976438" y="3151188"/>
          <p14:tracePt t="62824" x="1966913" y="3133725"/>
          <p14:tracePt t="62840" x="1939925" y="3087688"/>
          <p14:tracePt t="62857" x="1903413" y="3049588"/>
          <p14:tracePt t="62869" x="1903413" y="3032125"/>
          <p14:tracePt t="62895" x="1866900" y="2976563"/>
          <p14:tracePt t="62909" x="1866900" y="2967038"/>
          <p14:tracePt t="62926" x="1857375" y="2930525"/>
          <p14:tracePt t="62942" x="1857375" y="2894013"/>
          <p14:tracePt t="62952" x="1857375" y="2876550"/>
          <p14:tracePt t="62971" x="1857375" y="2838450"/>
          <p14:tracePt t="62986" x="1884363" y="2801938"/>
          <p14:tracePt t="63001" x="1920875" y="2792413"/>
          <p14:tracePt t="63034" x="2022475" y="2784475"/>
          <p14:tracePt t="63039" x="2049463" y="2784475"/>
          <p14:tracePt t="63052" x="2087563" y="2784475"/>
          <p14:tracePt t="63070" x="2095500" y="2784475"/>
          <p14:tracePt t="63137" x="2124075" y="2838450"/>
          <p14:tracePt t="63154" x="2124075" y="2847975"/>
          <p14:tracePt t="63170" x="2124075" y="2876550"/>
          <p14:tracePt t="63185" x="2124075" y="2894013"/>
          <p14:tracePt t="63203" x="2124075" y="2903538"/>
          <p14:tracePt t="63225" x="2114550" y="2930525"/>
          <p14:tracePt t="63242" x="2087563" y="2940050"/>
          <p14:tracePt t="63258" x="2058988" y="2949575"/>
          <p14:tracePt t="63271" x="2041525" y="2959100"/>
          <p14:tracePt t="63986" x="2095500" y="2959100"/>
          <p14:tracePt t="64002" x="2233613" y="2959100"/>
          <p14:tracePt t="64013" x="2381250" y="2986088"/>
          <p14:tracePt t="64026" x="2519363" y="3013075"/>
          <p14:tracePt t="64042" x="2665413" y="3022600"/>
          <p14:tracePt t="64062" x="2951163" y="3049588"/>
          <p14:tracePt t="64073" x="3006725" y="3049588"/>
          <p14:tracePt t="64087" x="3171825" y="3049588"/>
          <p14:tracePt t="64104" x="3263900" y="3049588"/>
          <p14:tracePt t="64127" x="3622675" y="3068638"/>
          <p14:tracePt t="64143" x="3741738" y="3068638"/>
          <p14:tracePt t="64161" x="3979863" y="3049588"/>
          <p14:tracePt t="64178" x="4071938" y="2995613"/>
          <p14:tracePt t="64191" x="4137025" y="2986088"/>
          <p14:tracePt t="64208" x="4192588" y="2986088"/>
          <p14:tracePt t="64228" x="4229100" y="2976563"/>
          <p14:tracePt t="64244" x="4284663" y="2976563"/>
          <p14:tracePt t="64257" x="4302125" y="2976563"/>
          <p14:tracePt t="64273" x="4321175" y="2976563"/>
          <p14:tracePt t="64429" x="4338638" y="2967038"/>
          <p14:tracePt t="64441" x="4348163" y="2967038"/>
          <p14:tracePt t="64461" x="4384675" y="2986088"/>
          <p14:tracePt t="64473" x="4421188" y="3005138"/>
          <p14:tracePt t="64490" x="4495800" y="3032125"/>
          <p14:tracePt t="64506" x="4513263" y="3041650"/>
          <p14:tracePt t="64514" x="4532313" y="3041650"/>
          <p14:tracePt t="64529" x="4568825" y="3049588"/>
          <p14:tracePt t="64541" x="4605338" y="3059113"/>
          <p14:tracePt t="64561" x="4660900" y="3059113"/>
          <p14:tracePt t="64575" x="4670425" y="3059113"/>
          <p14:tracePt t="64593" x="4725988" y="3049588"/>
          <p14:tracePt t="64609" x="4779963" y="3049588"/>
          <p14:tracePt t="64626" x="4826000" y="3049588"/>
          <p14:tracePt t="64643" x="4872038" y="3049588"/>
          <p14:tracePt t="64690" x="4881563" y="3049588"/>
          <p14:tracePt t="64773" x="4826000" y="3049588"/>
          <p14:tracePt t="64789" x="4762500" y="3049588"/>
          <p14:tracePt t="64806" x="4743450" y="3049588"/>
          <p14:tracePt t="64826" x="4716463" y="3049588"/>
          <p14:tracePt t="64889" x="4706938" y="3049588"/>
          <p14:tracePt t="64904" x="4706938" y="3059113"/>
          <p14:tracePt t="64928" x="4697413" y="3068638"/>
          <p14:tracePt t="65330" x="4762500" y="3068638"/>
          <p14:tracePt t="65344" x="4799013" y="3068638"/>
          <p14:tracePt t="65362" x="4808538" y="3068638"/>
          <p14:tracePt t="65391" x="4835525" y="3068638"/>
          <p14:tracePt t="65406" x="4835525" y="3059113"/>
          <p14:tracePt t="65431" x="4862513" y="3041650"/>
          <p14:tracePt t="67414" x="4835525" y="3032125"/>
          <p14:tracePt t="67435" x="4816475" y="3032125"/>
          <p14:tracePt t="67496" x="4789488" y="3013075"/>
          <p14:tracePt t="67511" x="4762500" y="2986088"/>
          <p14:tracePt t="67537" x="4733925" y="2949575"/>
          <p14:tracePt t="67553" x="4716463" y="2940050"/>
          <p14:tracePt t="67569" x="4706938" y="2940050"/>
          <p14:tracePt t="67583" x="4697413" y="2930525"/>
          <p14:tracePt t="67634" x="4697413" y="2921000"/>
          <p14:tracePt t="67651" x="4679950" y="2894013"/>
          <p14:tracePt t="67683" x="4670425" y="2867025"/>
          <p14:tracePt t="67736" x="4670425" y="2857500"/>
          <p14:tracePt t="67753" x="4670425" y="2847975"/>
          <p14:tracePt t="67769" x="4670425" y="2830513"/>
          <p14:tracePt t="67783" x="4670425" y="2820988"/>
          <p14:tracePt t="67799" x="4679950" y="2792413"/>
          <p14:tracePt t="67816" x="4743450" y="2792413"/>
          <p14:tracePt t="67835" x="4799013" y="2765425"/>
          <p14:tracePt t="67851" x="4881563" y="2746375"/>
          <p14:tracePt t="67868" x="4964113" y="2738438"/>
          <p14:tracePt t="67891" x="5010150" y="2719388"/>
          <p14:tracePt t="67909" x="5056188" y="2719388"/>
          <p14:tracePt t="67935" x="5083175" y="2719388"/>
          <p14:tracePt t="67953" x="5092700" y="2719388"/>
          <p14:tracePt t="68014" x="5102225" y="2719388"/>
          <p14:tracePt t="68050" x="5083175" y="2765425"/>
          <p14:tracePt t="68066" x="5075238" y="2774950"/>
          <p14:tracePt t="68082" x="5075238" y="2792413"/>
          <p14:tracePt t="68098" x="5075238" y="2801938"/>
          <p14:tracePt t="68113" x="5046663" y="2820988"/>
          <p14:tracePt t="69000" x="5037138" y="2830513"/>
          <p14:tracePt t="69039" x="4991100" y="2857500"/>
          <p14:tracePt t="69069" x="4937125" y="2857500"/>
          <p14:tracePt t="69084" x="4918075" y="2857500"/>
          <p14:tracePt t="69101" x="4908550" y="2857500"/>
          <p14:tracePt t="69117" x="4881563" y="2847975"/>
          <p14:tracePt t="69138" x="4881563" y="2838450"/>
          <p14:tracePt t="69169" x="4881563" y="2820988"/>
          <p14:tracePt t="69200" x="4881563" y="2811463"/>
          <p14:tracePt t="69215" x="4881563" y="2801938"/>
          <p14:tracePt t="69239" x="4891088" y="2746375"/>
          <p14:tracePt t="69256" x="4918075" y="2728913"/>
          <p14:tracePt t="69271" x="4918075" y="2709863"/>
          <p14:tracePt t="69315" x="4927600" y="2692400"/>
          <p14:tracePt t="69325" x="4937125" y="2673350"/>
          <p14:tracePt t="69355" x="4946650" y="2663825"/>
          <p14:tracePt t="69387" x="4954588" y="2663825"/>
          <p14:tracePt t="69418" x="4964113" y="2663825"/>
          <p14:tracePt t="69440" x="5000625" y="2701925"/>
          <p14:tracePt t="69456" x="5000625" y="2728913"/>
          <p14:tracePt t="69472" x="5000625" y="2765425"/>
          <p14:tracePt t="69489" x="5000625" y="2811463"/>
          <p14:tracePt t="69499" x="5000625" y="2820988"/>
          <p14:tracePt t="69519" x="4964113" y="2884488"/>
          <p14:tracePt t="69538" x="4964113" y="2894013"/>
          <p14:tracePt t="69553" x="4964113" y="2903538"/>
          <p14:tracePt t="69573" x="4937125" y="2930525"/>
          <p14:tracePt t="69585" x="4918075" y="2940050"/>
          <p14:tracePt t="69603" x="4881563" y="2959100"/>
          <p14:tracePt t="69618" x="4845050" y="2967038"/>
          <p14:tracePt t="69640" x="4826000" y="2976563"/>
          <p14:tracePt t="69655" x="4789488" y="2976563"/>
          <p14:tracePt t="69701" x="4779963" y="2976563"/>
          <p14:tracePt t="69715" x="4779963" y="2995613"/>
          <p14:tracePt t="69738" x="4789488" y="2995613"/>
          <p14:tracePt t="70041" x="4799013" y="2995613"/>
          <p14:tracePt t="70058" x="4779963" y="2995613"/>
          <p14:tracePt t="70071" x="4762500" y="2986088"/>
          <p14:tracePt t="70088" x="4743450" y="2976563"/>
          <p14:tracePt t="70104" x="4725988" y="2976563"/>
          <p14:tracePt t="70140" x="4670425" y="2949575"/>
          <p14:tracePt t="70141" x="4651375" y="2930525"/>
          <p14:tracePt t="70156" x="4614863" y="2903538"/>
          <p14:tracePt t="70173" x="4587875" y="2894013"/>
          <p14:tracePt t="70190" x="4541838" y="2884488"/>
          <p14:tracePt t="70202" x="4532313" y="2876550"/>
          <p14:tracePt t="70220" x="4522788" y="2876550"/>
          <p14:tracePt t="70242" x="4505325" y="2867025"/>
          <p14:tracePt t="70273" x="4495800" y="2857500"/>
          <p14:tracePt t="70290" x="4440238" y="2811463"/>
          <p14:tracePt t="70302" x="4394200" y="2801938"/>
          <p14:tracePt t="70320" x="4330700" y="2792413"/>
          <p14:tracePt t="70327" x="4265613" y="2755900"/>
          <p14:tracePt t="70344" x="4229100" y="2755900"/>
          <p14:tracePt t="70355" x="4219575" y="2746375"/>
          <p14:tracePt t="70374" x="4183063" y="2738438"/>
          <p14:tracePt t="70390" x="4154488" y="2738438"/>
          <p14:tracePt t="70406" x="4127500" y="2738438"/>
          <p14:tracePt t="70421" x="4110038" y="2728913"/>
          <p14:tracePt t="70444" x="4100513" y="2728913"/>
          <p14:tracePt t="70457" x="4090988" y="2728913"/>
          <p14:tracePt t="70473" x="4054475" y="2728913"/>
          <p14:tracePt t="70490" x="4044950" y="2728913"/>
          <p14:tracePt t="70506" x="4017963" y="2728913"/>
          <p14:tracePt t="70521" x="4008438" y="2728913"/>
          <p14:tracePt t="70603" x="3989388" y="2728913"/>
          <p14:tracePt t="70619" x="3971925" y="2728913"/>
          <p14:tracePt t="70641" x="3943350" y="2746375"/>
          <p14:tracePt t="70658" x="3935413" y="2784475"/>
          <p14:tracePt t="70676" x="3906838" y="2820988"/>
          <p14:tracePt t="70692" x="3906838" y="2847975"/>
          <p14:tracePt t="70720" x="3897313" y="2884488"/>
          <p14:tracePt t="70725" x="3889375" y="2894013"/>
          <p14:tracePt t="70741" x="3870325" y="2921000"/>
          <p14:tracePt t="70759" x="3860800" y="2940050"/>
          <p14:tracePt t="70776" x="3851275" y="2976563"/>
          <p14:tracePt t="70792" x="3843338" y="2986088"/>
          <p14:tracePt t="71067" x="3843338" y="2995613"/>
          <p14:tracePt t="71083" x="3833813" y="2995613"/>
          <p14:tracePt t="71114" x="3824288" y="2995613"/>
          <p14:tracePt t="71189" x="3814763" y="2995613"/>
          <p14:tracePt t="71207" x="3805238" y="2995613"/>
          <p14:tracePt t="71222" x="3787775" y="2995613"/>
          <p14:tracePt t="71243" x="3732213" y="2986088"/>
          <p14:tracePt t="71261" x="3668713" y="2986088"/>
          <p14:tracePt t="71279" x="3649663" y="2976563"/>
          <p14:tracePt t="71362" x="3613150" y="2959100"/>
          <p14:tracePt t="71374" x="3603625" y="2921000"/>
          <p14:tracePt t="71392" x="3576638" y="2894013"/>
          <p14:tracePt t="71409" x="3567113" y="2884488"/>
          <p14:tracePt t="71422" x="3548063" y="2876550"/>
          <p14:tracePt t="71443" x="3538538" y="2847975"/>
          <p14:tracePt t="71461" x="3538538" y="2838450"/>
          <p14:tracePt t="71489" x="3538538" y="2811463"/>
          <p14:tracePt t="71507" x="3538538" y="2801938"/>
          <p14:tracePt t="71522" x="3538538" y="2792413"/>
          <p14:tracePt t="71528" x="3530600" y="2774950"/>
          <p14:tracePt t="71545" x="3521075" y="2765425"/>
          <p14:tracePt t="71563" x="3511550" y="2738438"/>
          <p14:tracePt t="71575" x="3502025" y="2719388"/>
          <p14:tracePt t="71594" x="3475038" y="2701925"/>
          <p14:tracePt t="71608" x="3455988" y="2692400"/>
          <p14:tracePt t="71628" x="3448050" y="2692400"/>
          <p14:tracePt t="71628" x="3438525" y="2692400"/>
          <p14:tracePt t="71647" x="3429000" y="2692400"/>
          <p14:tracePt t="71659" x="3409950" y="2692400"/>
          <p14:tracePt t="71708" x="3392488" y="2692400"/>
          <p14:tracePt t="71722" x="3382963" y="2692400"/>
          <p14:tracePt t="71727" x="3373438" y="2692400"/>
          <p14:tracePt t="71744" x="3327400" y="2755900"/>
          <p14:tracePt t="71761" x="3281363" y="2903538"/>
          <p14:tracePt t="71779" x="3244850" y="2967038"/>
          <p14:tracePt t="71794" x="3227388" y="3022600"/>
          <p14:tracePt t="71808" x="3217863" y="3059113"/>
          <p14:tracePt t="72050" x="3208338" y="3049588"/>
          <p14:tracePt t="72067" x="3189288" y="3022600"/>
          <p14:tracePt t="72084" x="3152775" y="2986088"/>
          <p14:tracePt t="72094" x="3152775" y="2976563"/>
          <p14:tracePt t="72113" x="3152775" y="2967038"/>
          <p14:tracePt t="72130" x="3143250" y="2940050"/>
          <p14:tracePt t="72196" x="3143250" y="2921000"/>
          <p14:tracePt t="72226" x="3143250" y="2903538"/>
          <p14:tracePt t="72249" x="3143250" y="2894013"/>
          <p14:tracePt t="72329" x="3143250" y="2876550"/>
          <p14:tracePt t="72351" x="3143250" y="2847975"/>
          <p14:tracePt t="72366" x="3143250" y="2838450"/>
          <p14:tracePt t="72384" x="3135313" y="2811463"/>
          <p14:tracePt t="72429" x="3125788" y="2792413"/>
          <p14:tracePt t="72449" x="3098800" y="2784475"/>
          <p14:tracePt t="72467" x="3089275" y="2774950"/>
          <p14:tracePt t="72485" x="3033713" y="2746375"/>
          <p14:tracePt t="72496" x="3024188" y="2738438"/>
          <p14:tracePt t="72511" x="2987675" y="2701925"/>
          <p14:tracePt t="72527" x="2968625" y="2682875"/>
          <p14:tracePt t="72553" x="2960688" y="2682875"/>
          <p14:tracePt t="72565" x="2951163" y="2682875"/>
          <p14:tracePt t="72582" x="2951163" y="2673350"/>
          <p14:tracePt t="72696" x="2932113" y="2663825"/>
          <p14:tracePt t="72711" x="2914650" y="2673350"/>
          <p14:tracePt t="72728" x="2914650" y="2765425"/>
          <p14:tracePt t="72749" x="2914650" y="2830513"/>
          <p14:tracePt t="72765" x="2914650" y="2884488"/>
          <p14:tracePt t="72800" x="2914650" y="2903538"/>
          <p14:tracePt t="72811" x="2914650" y="2930525"/>
          <p14:tracePt t="72827" x="2914650" y="2959100"/>
          <p14:tracePt t="72853" x="2914650" y="3005138"/>
          <p14:tracePt t="72869" x="2914650" y="3032125"/>
          <p14:tracePt t="72929" x="2914650" y="3049588"/>
          <p14:tracePt t="73513" x="2914650" y="3059113"/>
          <p14:tracePt t="73599" x="2895600" y="3005138"/>
          <p14:tracePt t="73615" x="2730500" y="2921000"/>
          <p14:tracePt t="73630" x="2638425" y="2876550"/>
          <p14:tracePt t="73653" x="2463800" y="2820988"/>
          <p14:tracePt t="73668" x="2427288" y="2811463"/>
          <p14:tracePt t="73687" x="2408238" y="2801938"/>
          <p14:tracePt t="73700" x="2398713" y="2784475"/>
          <p14:tracePt t="73715" x="2390775" y="2774950"/>
          <p14:tracePt t="73751" x="2371725" y="2774950"/>
          <p14:tracePt t="73767" x="2362200" y="2774950"/>
          <p14:tracePt t="73814" x="2316163" y="2774950"/>
          <p14:tracePt t="73835" x="2206625" y="2755900"/>
          <p14:tracePt t="73853" x="2049463" y="2719388"/>
          <p14:tracePt t="73869" x="2022475" y="2709863"/>
          <p14:tracePt t="73890" x="1976438" y="2701925"/>
          <p14:tracePt t="73906" x="1949450" y="2692400"/>
          <p14:tracePt t="73922" x="1893888" y="2655888"/>
          <p14:tracePt t="73938" x="1857375" y="2636838"/>
          <p14:tracePt t="73954" x="1792288" y="2609850"/>
          <p14:tracePt t="73968" x="1755775" y="2600325"/>
          <p14:tracePt t="73986" x="1728788" y="2590800"/>
          <p14:tracePt t="74003" x="1709738" y="2573338"/>
          <p14:tracePt t="74015" x="1692275" y="2573338"/>
          <p14:tracePt t="74031" x="1673225" y="2563813"/>
          <p14:tracePt t="74056" x="1646238" y="2544763"/>
          <p14:tracePt t="74071" x="1627188" y="2527300"/>
          <p14:tracePt t="74087" x="1590675" y="2508250"/>
          <p14:tracePt t="74103" x="1571625" y="2498725"/>
          <p14:tracePt t="74119" x="1571625" y="2481263"/>
          <p14:tracePt t="74132" x="1535113" y="2471738"/>
          <p14:tracePt t="74143" x="1452563" y="2425700"/>
          <p14:tracePt t="74160" x="1425575" y="2416175"/>
          <p14:tracePt t="74453" x="1433513" y="2416175"/>
          <p14:tracePt t="74470" x="1443038" y="2416175"/>
          <p14:tracePt t="74490" x="1452563" y="2416175"/>
          <p14:tracePt t="74503" x="1479550" y="2416175"/>
          <p14:tracePt t="74519" x="1544638" y="2416175"/>
          <p14:tracePt t="74533" x="1590675" y="2416175"/>
          <p14:tracePt t="74556" x="1600200" y="2416175"/>
          <p14:tracePt t="74570" x="1627188" y="2416175"/>
          <p14:tracePt t="74585" x="1646238" y="2416175"/>
          <p14:tracePt t="74603" x="1663700" y="2379663"/>
          <p14:tracePt t="74619" x="1692275" y="2370138"/>
          <p14:tracePt t="74636" x="1728788" y="2352675"/>
          <p14:tracePt t="74656" x="1746250" y="2314575"/>
          <p14:tracePt t="74671" x="1765300" y="2314575"/>
          <p14:tracePt t="74687" x="1782763" y="2297113"/>
          <p14:tracePt t="74703" x="1792288" y="2278063"/>
          <p14:tracePt t="74719" x="1820863" y="2251075"/>
          <p14:tracePt t="74735" x="1828800" y="2241550"/>
          <p14:tracePt t="74756" x="1828800" y="2224088"/>
          <p14:tracePt t="74786" x="1847850" y="2214563"/>
          <p14:tracePt t="74801" x="1857375" y="2205038"/>
          <p14:tracePt t="74820" x="1866900" y="2185988"/>
          <p14:tracePt t="74835" x="1874838" y="2178050"/>
          <p14:tracePt t="74843" x="1893888" y="2168525"/>
          <p14:tracePt t="74860" x="1920875" y="2168525"/>
          <p14:tracePt t="74930" x="1949450" y="2141538"/>
          <p14:tracePt t="74971" x="1976438" y="2141538"/>
          <p14:tracePt t="74986" x="1995488" y="2141538"/>
          <p14:tracePt t="75002" x="2041525" y="2141538"/>
          <p14:tracePt t="75019" x="2068513" y="2141538"/>
          <p14:tracePt t="75035" x="2114550" y="2149475"/>
          <p14:tracePt t="75054" x="2160588" y="2168525"/>
          <p14:tracePt t="75070" x="2206625" y="2168525"/>
          <p14:tracePt t="75085" x="2289175" y="2178050"/>
          <p14:tracePt t="75104" x="2325688" y="2195513"/>
          <p14:tracePt t="75119" x="2381250" y="2205038"/>
          <p14:tracePt t="75136" x="2398713" y="2214563"/>
          <p14:tracePt t="75216" x="2408238" y="2224088"/>
          <p14:tracePt t="75232" x="2408238" y="2241550"/>
          <p14:tracePt t="75255" x="2417763" y="2251075"/>
          <p14:tracePt t="75287" x="2427288" y="2260600"/>
          <p14:tracePt t="75356" x="2427288" y="2278063"/>
          <p14:tracePt t="75403" x="2427288" y="2287588"/>
          <p14:tracePt t="75418" x="2427288" y="2297113"/>
          <p14:tracePt t="75434" x="2427288" y="2314575"/>
          <p14:tracePt t="75458" x="2454275" y="2343150"/>
          <p14:tracePt t="75536" x="2473325" y="2343150"/>
          <p14:tracePt t="75557" x="2519363" y="2343150"/>
          <p14:tracePt t="75572" x="2527300" y="2343150"/>
          <p14:tracePt t="75604" x="2536825" y="2343150"/>
          <p14:tracePt t="75634" x="2546350" y="2343150"/>
          <p14:tracePt t="75656" x="2573338" y="2343150"/>
          <p14:tracePt t="75674" x="2582863" y="2343150"/>
          <p14:tracePt t="75707" x="2628900" y="2352675"/>
          <p14:tracePt t="75719" x="2638425" y="2352675"/>
          <p14:tracePt t="75736" x="2684463" y="2352675"/>
          <p14:tracePt t="75758" x="2767013" y="2360613"/>
          <p14:tracePt t="75775" x="2832100" y="2389188"/>
          <p14:tracePt t="75805" x="2832100" y="2398713"/>
          <p14:tracePt t="75857" x="2840038" y="2398713"/>
          <p14:tracePt t="75873" x="2849563" y="2398713"/>
          <p14:tracePt t="75890" x="2868613" y="2398713"/>
          <p14:tracePt t="75906" x="2886075" y="2398713"/>
          <p14:tracePt t="75923" x="2895600" y="2398713"/>
          <p14:tracePt t="75939" x="2914650" y="2398713"/>
          <p14:tracePt t="75988" x="2924175" y="2398713"/>
          <p14:tracePt t="76021" x="2941638" y="2406650"/>
          <p14:tracePt t="76066" x="2968625" y="2406650"/>
          <p14:tracePt t="76080" x="2978150" y="2406650"/>
          <p14:tracePt t="76129" x="3006725" y="2406650"/>
          <p14:tracePt t="76158" x="3014663" y="2406650"/>
          <p14:tracePt t="76173" x="3024188" y="2406650"/>
          <p14:tracePt t="76190" x="3033713" y="2406650"/>
          <p14:tracePt t="78025" x="3043238" y="2406650"/>
          <p14:tracePt t="78040" x="3143250" y="2435225"/>
          <p14:tracePt t="78062" x="3484563" y="2508250"/>
          <p14:tracePt t="78080" x="3613150" y="2535238"/>
          <p14:tracePt t="78095" x="3659188" y="2544763"/>
          <p14:tracePt t="78429" x="3668713" y="2544763"/>
          <p14:tracePt t="78581" x="3676650" y="2544763"/>
          <p14:tracePt t="78613" x="3676650" y="2535238"/>
          <p14:tracePt t="78641" x="3686175" y="2517775"/>
          <p14:tracePt t="78680" x="3714750" y="2498725"/>
          <p14:tracePt t="78713" x="3722688" y="2471738"/>
          <p14:tracePt t="78730" x="3732213" y="2452688"/>
          <p14:tracePt t="78746" x="3741738" y="2452688"/>
          <p14:tracePt t="78768" x="3768725" y="2443163"/>
          <p14:tracePt t="78784" x="3787775" y="2416175"/>
          <p14:tracePt t="78811" x="3805238" y="2398713"/>
          <p14:tracePt t="78844" x="3814763" y="2389188"/>
          <p14:tracePt t="78880" x="3843338" y="2379663"/>
          <p14:tracePt t="78896" x="3897313" y="2352675"/>
          <p14:tracePt t="78912" x="3916363" y="2333625"/>
          <p14:tracePt t="78928" x="3935413" y="2324100"/>
          <p14:tracePt t="78944" x="3943350" y="2324100"/>
          <p14:tracePt t="78967" x="3952875" y="2314575"/>
          <p14:tracePt t="78984" x="3962400" y="2306638"/>
          <p14:tracePt t="78997" x="3989388" y="2278063"/>
          <p14:tracePt t="79111" x="3989388" y="2270125"/>
          <p14:tracePt t="79183" x="4008438" y="2251075"/>
          <p14:tracePt t="79199" x="4025900" y="2232025"/>
          <p14:tracePt t="79216" x="4035425" y="2224088"/>
          <p14:tracePt t="79244" x="4071938" y="2224088"/>
          <p14:tracePt t="79269" x="4100513" y="2214563"/>
          <p14:tracePt t="79313" x="4127500" y="2214563"/>
          <p14:tracePt t="79328" x="4137025" y="2214563"/>
          <p14:tracePt t="79367" x="4164013" y="2195513"/>
          <p14:tracePt t="79383" x="4200525" y="2195513"/>
          <p14:tracePt t="79401" x="4229100" y="2195513"/>
          <p14:tracePt t="79416" x="4265613" y="2195513"/>
          <p14:tracePt t="79443" x="4275138" y="2195513"/>
          <p14:tracePt t="79483" x="4302125" y="2195513"/>
          <p14:tracePt t="79498" x="4384675" y="2195513"/>
          <p14:tracePt t="79514" x="4476750" y="2205038"/>
          <p14:tracePt t="79529" x="4513263" y="2214563"/>
          <p14:tracePt t="79545" x="4532313" y="2224088"/>
          <p14:tracePt t="79585" x="4541838" y="2224088"/>
          <p14:tracePt t="79598" x="4549775" y="2232025"/>
          <p14:tracePt t="79618" x="4578350" y="2241550"/>
          <p14:tracePt t="79631" x="4605338" y="2241550"/>
          <p14:tracePt t="79647" x="4633913" y="2251075"/>
          <p14:tracePt t="79654" x="4641850" y="2260600"/>
          <p14:tracePt t="79668" x="4651375" y="2260600"/>
          <p14:tracePt t="79668" x="4660900" y="2260600"/>
          <p14:tracePt t="79683" x="4670425" y="2260600"/>
          <p14:tracePt t="79702" x="4706938" y="2278063"/>
          <p14:tracePt t="79718" x="4706938" y="2287588"/>
          <p14:tracePt t="79744" x="4706938" y="2297113"/>
          <p14:tracePt t="79768" x="4706938" y="2306638"/>
          <p14:tracePt t="79784" x="4743450" y="2333625"/>
          <p14:tracePt t="79801" x="4789488" y="2360613"/>
          <p14:tracePt t="79817" x="4862513" y="2398713"/>
          <p14:tracePt t="79832" x="4927600" y="2416175"/>
          <p14:tracePt t="79848" x="4964113" y="2435225"/>
          <p14:tracePt t="79855" x="5000625" y="2452688"/>
          <p14:tracePt t="79872" x="5111750" y="2498725"/>
          <p14:tracePt t="79892" x="5211763" y="2527300"/>
          <p14:tracePt t="79910" x="5230813" y="2535238"/>
          <p14:tracePt t="79942" x="5286375" y="2563813"/>
          <p14:tracePt t="79952" x="5295900" y="2563813"/>
          <p14:tracePt t="79969" x="5313363" y="2573338"/>
          <p14:tracePt t="79985" x="5341938" y="2573338"/>
          <p14:tracePt t="80001" x="5349875" y="2573338"/>
          <p14:tracePt t="80016" x="5441950" y="2573338"/>
          <p14:tracePt t="80032" x="5507038" y="2573338"/>
          <p14:tracePt t="80047" x="5553075" y="2573338"/>
          <p14:tracePt t="80071" x="5607050" y="2573338"/>
          <p14:tracePt t="80085" x="5616575" y="2573338"/>
          <p14:tracePt t="80102" x="5645150" y="2573338"/>
          <p14:tracePt t="80116" x="5662613" y="2573338"/>
          <p14:tracePt t="80133" x="5699125" y="2573338"/>
          <p14:tracePt t="80148" x="5754688" y="2573338"/>
          <p14:tracePt t="80160" x="5773738" y="2573338"/>
          <p14:tracePt t="80168" x="5800725" y="2563813"/>
          <p14:tracePt t="80188" x="5827713" y="2563813"/>
          <p14:tracePt t="80189" x="5846763" y="2563813"/>
          <p14:tracePt t="80470" x="5781675" y="2563813"/>
          <p14:tracePt t="80487" x="5699125" y="2563813"/>
          <p14:tracePt t="80499" x="5653088" y="2563813"/>
          <p14:tracePt t="80517" x="5570538" y="2563813"/>
          <p14:tracePt t="80546" x="5561013" y="2563813"/>
          <p14:tracePt t="80571" x="5516563" y="2563813"/>
          <p14:tracePt t="80583" x="5424488" y="2554288"/>
          <p14:tracePt t="80600" x="5368925" y="2527300"/>
          <p14:tracePt t="80618" x="5286375" y="2498725"/>
          <p14:tracePt t="80634" x="5249863" y="2489200"/>
          <p14:tracePt t="80648" x="5221288" y="2489200"/>
          <p14:tracePt t="80655" x="5211763" y="2489200"/>
          <p14:tracePt t="80671" x="5203825" y="2489200"/>
          <p14:tracePt t="80733" x="5129213" y="2481263"/>
          <p14:tracePt t="80748" x="5000625" y="2370138"/>
          <p14:tracePt t="80772" x="4954588" y="2352675"/>
          <p14:tracePt t="80772" x="4900613" y="2314575"/>
          <p14:tracePt t="80789" x="4872038" y="2287588"/>
          <p14:tracePt t="80800" x="4808538" y="2251075"/>
          <p14:tracePt t="80821" x="4743450" y="2195513"/>
          <p14:tracePt t="80832" x="4706938" y="2178050"/>
          <p14:tracePt t="80852" x="4595813" y="2122488"/>
          <p14:tracePt t="80872" x="4532313" y="2095500"/>
          <p14:tracePt t="80896" x="4476750" y="2085975"/>
          <p14:tracePt t="80926" x="4459288" y="2085975"/>
          <p14:tracePt t="80942" x="4449763" y="2076450"/>
          <p14:tracePt t="80955" x="4430713" y="2076450"/>
          <p14:tracePt t="80971" x="4367213" y="2066925"/>
          <p14:tracePt t="80987" x="4330700" y="2066925"/>
          <p14:tracePt t="81019" x="4321175" y="2066925"/>
          <p14:tracePt t="81031" x="4292600" y="2066925"/>
          <p14:tracePt t="81051" x="4275138" y="2066925"/>
          <p14:tracePt t="81057" x="4246563" y="2066925"/>
          <p14:tracePt t="81070" x="4229100" y="2085975"/>
          <p14:tracePt t="81086" x="4192588" y="2095500"/>
          <p14:tracePt t="81104" x="4173538" y="2112963"/>
          <p14:tracePt t="81119" x="4146550" y="2141538"/>
          <p14:tracePt t="81135" x="4117975" y="2149475"/>
          <p14:tracePt t="81152" x="4100513" y="2159000"/>
          <p14:tracePt t="81172" x="4081463" y="2195513"/>
          <p14:tracePt t="81188" x="4071938" y="2205038"/>
          <p14:tracePt t="81204" x="4035425" y="2232025"/>
          <p14:tracePt t="81221" x="4035425" y="2241550"/>
          <p14:tracePt t="81236" x="4035425" y="2260600"/>
          <p14:tracePt t="81252" x="4035425" y="2278063"/>
          <p14:tracePt t="81273" x="4025900" y="2324100"/>
          <p14:tracePt t="81288" x="3998913" y="2343150"/>
          <p14:tracePt t="81303" x="3935413" y="2379663"/>
          <p14:tracePt t="81319" x="3906838" y="2389188"/>
          <p14:tracePt t="81335" x="3860800" y="2389188"/>
          <p14:tracePt t="81351" x="3797300" y="2398713"/>
          <p14:tracePt t="81360" x="3741738" y="2398713"/>
          <p14:tracePt t="81377" x="3722688" y="2398713"/>
          <p14:tracePt t="81419" x="3722688" y="2406650"/>
          <p14:tracePt t="81450" x="3714750" y="2406650"/>
          <p14:tracePt t="81473" x="3686175" y="2406650"/>
          <p14:tracePt t="81491" x="3676650" y="2398713"/>
          <p14:tracePt t="81507" x="3659188" y="2398713"/>
          <p14:tracePt t="81508" x="3640138" y="2398713"/>
          <p14:tracePt t="81549" x="3630613" y="2398713"/>
          <p14:tracePt t="82706" x="3622675" y="2398713"/>
          <p14:tracePt t="82723" x="3659188" y="2471738"/>
          <p14:tracePt t="82740" x="3705225" y="2535238"/>
          <p14:tracePt t="82741" x="3732213" y="2563813"/>
          <p14:tracePt t="82753" x="3797300" y="2609850"/>
          <p14:tracePt t="82759" x="3805238" y="2609850"/>
          <p14:tracePt t="82822" x="3768725" y="2609850"/>
          <p14:tracePt t="82840" x="3759200" y="2600325"/>
          <p14:tracePt t="82853" x="3686175" y="2581275"/>
          <p14:tracePt t="82878" x="3530600" y="2544763"/>
          <p14:tracePt t="82893" x="3484563" y="2544763"/>
          <p14:tracePt t="82906" x="3429000" y="2544763"/>
          <p14:tracePt t="82922" x="3363913" y="2544763"/>
          <p14:tracePt t="82938" x="3273425" y="2544763"/>
          <p14:tracePt t="82954" x="3143250" y="2544763"/>
          <p14:tracePt t="82976" x="2914650" y="2517775"/>
          <p14:tracePt t="82992" x="2905125" y="2517775"/>
          <p14:tracePt t="83008" x="2895600" y="2517775"/>
          <p14:tracePt t="83053" x="2878138" y="2527300"/>
          <p14:tracePt t="83076" x="2803525" y="2554288"/>
          <p14:tracePt t="83095" x="2684463" y="2554288"/>
          <p14:tracePt t="83111" x="2647950" y="2554288"/>
          <p14:tracePt t="83126" x="2573338" y="2563813"/>
          <p14:tracePt t="83223" x="2565400" y="2581275"/>
          <p14:tracePt t="83239" x="2509838" y="2581275"/>
          <p14:tracePt t="83256" x="2417763" y="2573338"/>
          <p14:tracePt t="83262" x="2398713" y="2573338"/>
          <p14:tracePt t="83277" x="2371725" y="2573338"/>
          <p14:tracePt t="83339" x="2362200" y="2573338"/>
          <p14:tracePt t="83353" x="2279650" y="2573338"/>
          <p14:tracePt t="83378" x="2141538" y="2573338"/>
          <p14:tracePt t="83394" x="2114550" y="2573338"/>
          <p14:tracePt t="83555" x="2105025" y="2573338"/>
          <p14:tracePt t="83578" x="2058988" y="2563813"/>
          <p14:tracePt t="83812" x="2058988" y="2573338"/>
          <p14:tracePt t="84056" x="2087563" y="2573338"/>
          <p14:tracePt t="84078" x="2114550" y="2527300"/>
          <p14:tracePt t="84095" x="2141538" y="2498725"/>
          <p14:tracePt t="84112" x="2141538" y="2489200"/>
          <p14:tracePt t="84126" x="2141538" y="2481263"/>
          <p14:tracePt t="84144" x="2141538" y="2471738"/>
          <p14:tracePt t="84196" x="2141538" y="2452688"/>
          <p14:tracePt t="84210" x="2141538" y="2443163"/>
          <p14:tracePt t="84263" x="2141538" y="2425700"/>
          <p14:tracePt t="84278" x="2141538" y="2398713"/>
          <p14:tracePt t="84294" x="2141538" y="2379663"/>
          <p14:tracePt t="84413" x="2132013" y="2471738"/>
          <p14:tracePt t="84428" x="2132013" y="2563813"/>
          <p14:tracePt t="84442" x="2132013" y="2655888"/>
          <p14:tracePt t="84459" x="2132013" y="2719388"/>
          <p14:tracePt t="84480" x="2078038" y="2913063"/>
          <p14:tracePt t="84496" x="2068513" y="3049588"/>
          <p14:tracePt t="84512" x="2087563" y="3289300"/>
          <p14:tracePt t="84529" x="2068513" y="3473450"/>
          <p14:tracePt t="84545" x="2022475" y="3675063"/>
          <p14:tracePt t="84556" x="2022475" y="3859213"/>
          <p14:tracePt t="84580" x="2003425" y="3968750"/>
          <p14:tracePt t="84596" x="1966913" y="4087813"/>
          <p14:tracePt t="84612" x="1966913" y="4116388"/>
          <p14:tracePt t="84628" x="1966913" y="4133850"/>
          <p14:tracePt t="84644" x="1949450" y="4162425"/>
          <p14:tracePt t="84660" x="1912938" y="4244975"/>
          <p14:tracePt t="84682" x="1920875" y="4254500"/>
          <p14:tracePt t="84699" x="1920875" y="4429125"/>
          <p14:tracePt t="84711" x="1920875" y="4565650"/>
          <p14:tracePt t="84727" x="1920875" y="4657725"/>
          <p14:tracePt t="84743" x="1920875" y="4722813"/>
          <p14:tracePt t="84758" x="1893888" y="4805363"/>
          <p14:tracePt t="84783" x="1884363" y="5006975"/>
          <p14:tracePt t="84798" x="1866900" y="5164138"/>
          <p14:tracePt t="84814" x="1847850" y="5227638"/>
          <p14:tracePt t="84831" x="1828800" y="5246688"/>
          <p14:tracePt t="84843" x="1828800" y="5264150"/>
          <p14:tracePt t="84883" x="1847850" y="5310188"/>
          <p14:tracePt t="84895" x="1912938" y="5438775"/>
          <p14:tracePt t="84918" x="1912938" y="5457825"/>
          <p14:tracePt t="84959" x="1912938" y="5467350"/>
          <p14:tracePt t="85129" x="1903413" y="5467350"/>
          <p14:tracePt t="85296" x="1912938" y="5438775"/>
          <p14:tracePt t="85318" x="1939925" y="5384800"/>
          <p14:tracePt t="85330" x="1939925" y="5365750"/>
          <p14:tracePt t="85343" x="1957388" y="5329238"/>
          <p14:tracePt t="85362" x="1957388" y="5292725"/>
          <p14:tracePt t="85383" x="1976438" y="5108575"/>
          <p14:tracePt t="85399" x="2022475" y="4906963"/>
          <p14:tracePt t="85415" x="2068513" y="4667250"/>
          <p14:tracePt t="85430" x="2132013" y="4364038"/>
          <p14:tracePt t="85446" x="2187575" y="4097338"/>
          <p14:tracePt t="85462" x="2206625" y="3849688"/>
          <p14:tracePt t="85485" x="2224088" y="3490913"/>
          <p14:tracePt t="85502" x="2224088" y="3252788"/>
          <p14:tracePt t="85517" x="2224088" y="3095625"/>
          <p14:tracePt t="85532" x="2224088" y="2986088"/>
          <p14:tracePt t="85543" x="2224088" y="2959100"/>
          <p14:tracePt t="85561" x="2224088" y="2884488"/>
          <p14:tracePt t="85585" x="2187575" y="2755900"/>
          <p14:tracePt t="85601" x="2160588" y="2663825"/>
          <p14:tracePt t="85616" x="2141538" y="2581275"/>
          <p14:tracePt t="85633" x="2132013" y="2498725"/>
          <p14:tracePt t="85645" x="2105025" y="2406650"/>
          <p14:tracePt t="85661" x="2078038" y="2343150"/>
          <p14:tracePt t="85684" x="2068513" y="2278063"/>
          <p14:tracePt t="85700" x="2068513" y="2224088"/>
          <p14:tracePt t="85716" x="2058988" y="2214563"/>
          <p14:tracePt t="85733" x="2049463" y="2178050"/>
          <p14:tracePt t="85748" x="2041525" y="2149475"/>
          <p14:tracePt t="85760" x="2032000" y="2149475"/>
          <p14:tracePt t="86029" x="2041525" y="2149475"/>
          <p14:tracePt t="86083" x="2105025" y="2168525"/>
          <p14:tracePt t="86100" x="2381250" y="2287588"/>
          <p14:tracePt t="86118" x="2693988" y="2352675"/>
          <p14:tracePt t="86135" x="2987675" y="2416175"/>
          <p14:tracePt t="86145" x="3033713" y="2416175"/>
          <p14:tracePt t="86162" x="3135313" y="2416175"/>
          <p14:tracePt t="86168" x="3235325" y="2435225"/>
          <p14:tracePt t="86184" x="3511550" y="2435225"/>
          <p14:tracePt t="86200" x="3805238" y="2452688"/>
          <p14:tracePt t="86216" x="4064000" y="2498725"/>
          <p14:tracePt t="86233" x="4192588" y="2508250"/>
          <p14:tracePt t="86249" x="4265613" y="2508250"/>
          <p14:tracePt t="86316" x="4292600" y="2508250"/>
          <p14:tracePt t="86462" x="4302125" y="2508250"/>
          <p14:tracePt t="86733" x="4302125" y="2498725"/>
          <p14:tracePt t="86767" x="4311650" y="2489200"/>
          <p14:tracePt t="86900" x="4311650" y="2481263"/>
          <p14:tracePt t="86901" x="4302125" y="2481263"/>
          <p14:tracePt t="86917" x="4302125" y="2535238"/>
          <p14:tracePt t="86933" x="4302125" y="2581275"/>
          <p14:tracePt t="86949" x="4302125" y="2590800"/>
          <p14:tracePt t="86984" x="4302125" y="2728913"/>
          <p14:tracePt t="87000" x="4292600" y="2857500"/>
          <p14:tracePt t="87017" x="4292600" y="3032125"/>
          <p14:tracePt t="87036" x="4302125" y="3160713"/>
          <p14:tracePt t="87050" x="4302125" y="3170238"/>
          <p14:tracePt t="87066" x="4311650" y="3325813"/>
          <p14:tracePt t="87086" x="4292600" y="3648075"/>
          <p14:tracePt t="87102" x="4292600" y="3876675"/>
          <p14:tracePt t="87119" x="4275138" y="3951288"/>
          <p14:tracePt t="87162" x="4275138" y="4106863"/>
          <p14:tracePt t="87186" x="4275138" y="4300538"/>
          <p14:tracePt t="87202" x="4246563" y="4483100"/>
          <p14:tracePt t="87220" x="4246563" y="4603750"/>
          <p14:tracePt t="87235" x="4246563" y="4667250"/>
          <p14:tracePt t="87249" x="4246563" y="4694238"/>
          <p14:tracePt t="87265" x="4246563" y="4713288"/>
          <p14:tracePt t="87289" x="4238625" y="4768850"/>
          <p14:tracePt t="87302" x="4238625" y="4851400"/>
          <p14:tracePt t="87320" x="4238625" y="4887913"/>
          <p14:tracePt t="87336" x="4238625" y="4960938"/>
          <p14:tracePt t="87352" x="4238625" y="4970463"/>
          <p14:tracePt t="87365" x="4256088" y="5006975"/>
          <p14:tracePt t="87393" x="4256088" y="5035550"/>
          <p14:tracePt t="87409" x="4275138" y="5126038"/>
          <p14:tracePt t="87426" x="4357688" y="5273675"/>
          <p14:tracePt t="87433" x="4413250" y="5346700"/>
          <p14:tracePt t="87452" x="4440238" y="5392738"/>
          <p14:tracePt t="87520" x="4440238" y="5448300"/>
          <p14:tracePt t="87533" x="4440238" y="5494338"/>
          <p14:tracePt t="87720" x="4440238" y="5475288"/>
          <p14:tracePt t="87736" x="4449763" y="5438775"/>
          <p14:tracePt t="87752" x="4459288" y="5365750"/>
          <p14:tracePt t="87766" x="4459288" y="5227638"/>
          <p14:tracePt t="87790" x="4486275" y="5154613"/>
          <p14:tracePt t="87804" x="4522788" y="4914900"/>
          <p14:tracePt t="87819" x="4559300" y="4851400"/>
          <p14:tracePt t="87836" x="4578350" y="4410075"/>
          <p14:tracePt t="87853" x="4578350" y="4143375"/>
          <p14:tracePt t="87869" x="4568825" y="3905250"/>
          <p14:tracePt t="87877" x="4568825" y="3868738"/>
          <p14:tracePt t="87894" x="4568825" y="3849688"/>
          <p14:tracePt t="87905" x="4568825" y="3757613"/>
          <p14:tracePt t="87921" x="4559300" y="3694113"/>
          <p14:tracePt t="87936" x="4559300" y="3638550"/>
          <p14:tracePt t="87952" x="4559300" y="3592513"/>
          <p14:tracePt t="87969" x="4559300" y="3536950"/>
          <p14:tracePt t="87989" x="4505325" y="3362325"/>
          <p14:tracePt t="88005" x="4486275" y="3224213"/>
          <p14:tracePt t="88020" x="4476750" y="3095625"/>
          <p14:tracePt t="88039" x="4440238" y="2967038"/>
          <p14:tracePt t="88053" x="4413250" y="2820988"/>
          <p14:tracePt t="88069" x="4367213" y="2692400"/>
          <p14:tracePt t="88076" x="4357688" y="2663825"/>
          <p14:tracePt t="88094" x="4357688" y="2609850"/>
          <p14:tracePt t="88104" x="4338638" y="2590800"/>
          <p14:tracePt t="88121" x="4338638" y="2544763"/>
          <p14:tracePt t="88137" x="4321175" y="2508250"/>
          <p14:tracePt t="88152" x="4302125" y="2452688"/>
          <p14:tracePt t="88169" x="4265613" y="2389188"/>
          <p14:tracePt t="88221" x="4256088" y="2379663"/>
          <p14:tracePt t="88591" x="4256088" y="2343150"/>
          <p14:tracePt t="88607" x="4256088" y="2287588"/>
          <p14:tracePt t="88620" x="4256088" y="2270125"/>
          <p14:tracePt t="88653" x="4246563" y="2232025"/>
          <p14:tracePt t="88692" x="4246563" y="2214563"/>
          <p14:tracePt t="88822" x="4238625" y="2278063"/>
          <p14:tracePt t="88838" x="4238625" y="2287588"/>
          <p14:tracePt t="88916" x="4229100" y="2287588"/>
          <p14:tracePt t="88916" x="4229100" y="2306638"/>
          <p14:tracePt t="88932" x="4229100" y="2314575"/>
          <p14:tracePt t="89039" x="4238625" y="2314575"/>
          <p14:tracePt t="89053" x="4238625" y="2287588"/>
          <p14:tracePt t="89069" x="4238625" y="2270125"/>
          <p14:tracePt t="89152" x="4238625" y="2287588"/>
          <p14:tracePt t="89169" x="4238625" y="2360613"/>
          <p14:tracePt t="89193" x="4238625" y="2406650"/>
          <p14:tracePt t="89206" x="4238625" y="2416175"/>
          <p14:tracePt t="89222" x="4238625" y="2425700"/>
          <p14:tracePt t="89296" x="4256088" y="2425700"/>
          <p14:tracePt t="89307" x="4265613" y="2398713"/>
          <p14:tracePt t="89308" x="4284663" y="2352675"/>
          <p14:tracePt t="89322" x="4292600" y="2333625"/>
          <p14:tracePt t="89339" x="4292600" y="2287588"/>
          <p14:tracePt t="89356" x="4311650" y="2260600"/>
          <p14:tracePt t="94212" x="4384675" y="2379663"/>
          <p14:tracePt t="94225" x="4384675" y="2406650"/>
          <p14:tracePt t="94238" x="4403725" y="2435225"/>
          <p14:tracePt t="94255" x="4421188" y="2498725"/>
          <p14:tracePt t="94271" x="4440238" y="2527300"/>
          <p14:tracePt t="94288" x="4476750" y="2563813"/>
          <p14:tracePt t="94293" x="4486275" y="2609850"/>
          <p14:tracePt t="94310" x="4495800" y="2617788"/>
          <p14:tracePt t="94328" x="4532313" y="2663825"/>
          <p14:tracePt t="94344" x="4541838" y="2692400"/>
          <p14:tracePt t="94412" x="4578350" y="2746375"/>
          <p14:tracePt t="94543" x="4578350" y="2755900"/>
          <p14:tracePt t="94556" x="4587875" y="2765425"/>
          <p14:tracePt t="94872" x="4587875" y="2774950"/>
          <p14:tracePt t="94913" x="4595813" y="2792413"/>
          <p14:tracePt t="94927" x="4624388" y="2811463"/>
          <p14:tracePt t="94945" x="4670425" y="2847975"/>
          <p14:tracePt t="94956" x="4725988" y="2876550"/>
          <p14:tracePt t="94976" x="4808538" y="2913063"/>
          <p14:tracePt t="94988" x="4862513" y="2913063"/>
          <p14:tracePt t="94998" x="4881563" y="2913063"/>
          <p14:tracePt t="95062" x="4908550" y="2913063"/>
          <p14:tracePt t="95073" x="4918075" y="2913063"/>
          <p14:tracePt t="95089" x="4927600" y="2913063"/>
          <p14:tracePt t="95113" x="4946650" y="2913063"/>
          <p14:tracePt t="95143" x="4954588" y="2913063"/>
          <p14:tracePt t="95212" x="4973638" y="2921000"/>
          <p14:tracePt t="95241" x="5000625" y="2921000"/>
          <p14:tracePt t="95362" x="5019675" y="2930525"/>
          <p14:tracePt t="96496" x="5019675" y="2940050"/>
          <p14:tracePt t="96516" x="4991100" y="2976563"/>
          <p14:tracePt t="96534" x="4983163" y="2995613"/>
          <p14:tracePt t="96562" x="4983163" y="3005138"/>
          <p14:tracePt t="96579" x="4954588" y="3041650"/>
          <p14:tracePt t="96591" x="4927600" y="3160713"/>
          <p14:tracePt t="96617" x="4927600" y="3344863"/>
          <p14:tracePt t="96633" x="4964113" y="3490913"/>
          <p14:tracePt t="96648" x="4983163" y="3556000"/>
          <p14:tracePt t="96661" x="4983163" y="3592513"/>
          <p14:tracePt t="96679" x="5010150" y="3619500"/>
          <p14:tracePt t="96693" x="5010150" y="3638550"/>
          <p14:tracePt t="96717" x="5029200" y="3694113"/>
          <p14:tracePt t="96734" x="5046663" y="3740150"/>
          <p14:tracePt t="96750" x="5065713" y="3757613"/>
          <p14:tracePt t="96760" x="5075238" y="3767138"/>
          <p14:tracePt t="96979" x="5111750" y="3748088"/>
          <p14:tracePt t="96980" x="5138738" y="3711575"/>
          <p14:tracePt t="96995" x="5157788" y="3665538"/>
          <p14:tracePt t="96996" x="5165725" y="3656013"/>
          <p14:tracePt t="97017" x="5184775" y="3629025"/>
          <p14:tracePt t="97034" x="5194300" y="3619500"/>
          <p14:tracePt t="98049" x="5046663" y="3619500"/>
          <p14:tracePt t="98065" x="4789488" y="3619500"/>
          <p14:tracePt t="98081" x="4476750" y="3619500"/>
          <p14:tracePt t="98097" x="4367213" y="3619500"/>
          <p14:tracePt t="98102" x="4292600" y="3619500"/>
          <p14:tracePt t="98118" x="4183063" y="3619500"/>
          <p14:tracePt t="98134" x="4081463" y="3619500"/>
          <p14:tracePt t="98148" x="3952875" y="3602038"/>
          <p14:tracePt t="98165" x="3732213" y="3556000"/>
          <p14:tracePt t="98180" x="3659188" y="3546475"/>
          <p14:tracePt t="98197" x="3263900" y="3473450"/>
          <p14:tracePt t="98221" x="2546350" y="3417888"/>
          <p14:tracePt t="98236" x="2298700" y="3362325"/>
          <p14:tracePt t="98252" x="2114550" y="3308350"/>
          <p14:tracePt t="98268" x="1930400" y="3289300"/>
          <p14:tracePt t="98283" x="1828800" y="3262313"/>
          <p14:tracePt t="98300" x="1562100" y="3233738"/>
          <p14:tracePt t="98320" x="1462088" y="3224213"/>
          <p14:tracePt t="98335" x="1397000" y="3206750"/>
          <p14:tracePt t="98352" x="1370013" y="3187700"/>
          <p14:tracePt t="98537" x="1387475" y="3187700"/>
          <p14:tracePt t="98553" x="1406525" y="3178175"/>
          <p14:tracePt t="98570" x="1462088" y="3133725"/>
          <p14:tracePt t="98584" x="1462088" y="3114675"/>
          <p14:tracePt t="98601" x="1508125" y="3087688"/>
          <p14:tracePt t="98621" x="1554163" y="3078163"/>
          <p14:tracePt t="98637" x="1617663" y="3078163"/>
          <p14:tracePt t="98653" x="1719263" y="3078163"/>
          <p14:tracePt t="98670" x="1801813" y="3078163"/>
          <p14:tracePt t="98687" x="1828800" y="3078163"/>
          <p14:tracePt t="98936" x="1828800" y="3049588"/>
          <p14:tracePt t="98951" x="1801813" y="3005138"/>
          <p14:tracePt t="98968" x="1782763" y="2986088"/>
          <p14:tracePt t="98982" x="1774825" y="2976563"/>
          <p14:tracePt t="98999" x="1774825" y="2959100"/>
          <p14:tracePt t="99022" x="1765300" y="2930525"/>
          <p14:tracePt t="99037" x="1765300" y="2903538"/>
          <p14:tracePt t="99053" x="1782763" y="2876550"/>
          <p14:tracePt t="99069" x="1828800" y="2838450"/>
          <p14:tracePt t="99085" x="1847850" y="2820988"/>
          <p14:tracePt t="99109" x="1866900" y="2811463"/>
          <p14:tracePt t="99125" x="1874838" y="2801938"/>
          <p14:tracePt t="99136" x="1893888" y="2792413"/>
          <p14:tracePt t="99153" x="1912938" y="2774950"/>
          <p14:tracePt t="99184" x="1939925" y="2774950"/>
          <p14:tracePt t="99200" x="1976438" y="2774950"/>
          <p14:tracePt t="99222" x="2058988" y="2774950"/>
          <p14:tracePt t="99239" x="2114550" y="2792413"/>
          <p14:tracePt t="99256" x="2141538" y="2820988"/>
          <p14:tracePt t="99268" x="2151063" y="2830513"/>
          <p14:tracePt t="99269" x="2170113" y="2830513"/>
          <p14:tracePt t="99353" x="2170113" y="2838450"/>
          <p14:tracePt t="99370" x="2160588" y="2857500"/>
          <p14:tracePt t="99386" x="2151063" y="2876550"/>
          <p14:tracePt t="99400" x="2132013" y="2894013"/>
          <p14:tracePt t="99423" x="2105025" y="2913063"/>
          <p14:tracePt t="99438" x="2087563" y="2913063"/>
          <p14:tracePt t="99455" x="2041525" y="2913063"/>
          <p14:tracePt t="99471" x="2012950" y="2913063"/>
          <p14:tracePt t="99484" x="1985963" y="2913063"/>
          <p14:tracePt t="99503" x="1930400" y="2913063"/>
          <p14:tracePt t="99523" x="1912938" y="2913063"/>
          <p14:tracePt t="99539" x="1866900" y="2913063"/>
          <p14:tracePt t="99555" x="1838325" y="2913063"/>
          <p14:tracePt t="99571" x="1820863" y="2921000"/>
          <p14:tracePt t="99586" x="1811338" y="2921000"/>
          <p14:tracePt t="99721" x="1801813" y="2921000"/>
          <p14:tracePt t="99736" x="1801813" y="2903538"/>
          <p14:tracePt t="99756" x="1838325" y="2857500"/>
          <p14:tracePt t="99770" x="1884363" y="2847975"/>
          <p14:tracePt t="99786" x="1920875" y="2830513"/>
          <p14:tracePt t="99804" x="2003425" y="2801938"/>
          <p14:tracePt t="99823" x="2078038" y="2792413"/>
          <p14:tracePt t="99839" x="2124075" y="2792413"/>
          <p14:tracePt t="99855" x="2141538" y="2792413"/>
          <p14:tracePt t="99885" x="2160588" y="2830513"/>
          <p14:tracePt t="99903" x="2170113" y="2847975"/>
          <p14:tracePt t="99926" x="2178050" y="2903538"/>
          <p14:tracePt t="99941" x="2187575" y="2959100"/>
          <p14:tracePt t="99956" x="2187575" y="2976563"/>
          <p14:tracePt t="99970" x="2187575" y="2986088"/>
          <p14:tracePt t="99985" x="2187575" y="3005138"/>
          <p14:tracePt t="100002" x="2187575" y="3032125"/>
          <p14:tracePt t="100023" x="2151063" y="3049588"/>
          <p14:tracePt t="100041" x="2114550" y="3049588"/>
          <p14:tracePt t="100056" x="2058988" y="3049588"/>
          <p14:tracePt t="100072" x="2022475" y="3049588"/>
          <p14:tracePt t="100087" x="2003425" y="3049588"/>
          <p14:tracePt t="100102" x="1976438" y="3032125"/>
          <p14:tracePt t="100128" x="1976438" y="2995613"/>
          <p14:tracePt t="100141" x="1976438" y="2949575"/>
          <p14:tracePt t="100158" x="1976438" y="2940050"/>
          <p14:tracePt t="100176" x="1976438" y="2930525"/>
          <p14:tracePt t="100192" x="1976438" y="2913063"/>
          <p14:tracePt t="100225" x="1995488" y="2894013"/>
          <p14:tracePt t="100302" x="2012950" y="2894013"/>
          <p14:tracePt t="100340" x="2032000" y="2940050"/>
          <p14:tracePt t="100371" x="2032000" y="3022600"/>
          <p14:tracePt t="100387" x="2032000" y="3105150"/>
          <p14:tracePt t="100402" x="2032000" y="3151188"/>
          <p14:tracePt t="100425" x="2041525" y="3187700"/>
          <p14:tracePt t="100487" x="2058988" y="3197225"/>
          <p14:tracePt t="100524" x="2068513" y="3233738"/>
          <p14:tracePt t="100541" x="2068513" y="3308350"/>
          <p14:tracePt t="100555" x="2068513" y="3344863"/>
          <p14:tracePt t="100571" x="2068513" y="3390900"/>
          <p14:tracePt t="100589" x="2068513" y="3444875"/>
          <p14:tracePt t="100605" x="2068513" y="3473450"/>
          <p14:tracePt t="100626" x="2068513" y="3490913"/>
          <p14:tracePt t="100642" x="2068513" y="3527425"/>
          <p14:tracePt t="100658" x="2068513" y="3582988"/>
          <p14:tracePt t="100674" x="2068513" y="3638550"/>
          <p14:tracePt t="100704" x="2068513" y="3656013"/>
          <p14:tracePt t="100886" x="2068513" y="3638550"/>
          <p14:tracePt t="100903" x="2049463" y="3629025"/>
          <p14:tracePt t="100928" x="2022475" y="3619500"/>
          <p14:tracePt t="100957" x="1995488" y="3602038"/>
          <p14:tracePt t="100974" x="1985963" y="3592513"/>
          <p14:tracePt t="100994" x="1985963" y="3573463"/>
          <p14:tracePt t="101009" x="1985963" y="3500438"/>
          <p14:tracePt t="101025" x="1985963" y="3473450"/>
          <p14:tracePt t="101041" x="2003425" y="3417888"/>
          <p14:tracePt t="101059" x="2032000" y="3390900"/>
          <p14:tracePt t="101078" x="2058988" y="3362325"/>
          <p14:tracePt t="101095" x="2151063" y="3344863"/>
          <p14:tracePt t="101111" x="2197100" y="3344863"/>
          <p14:tracePt t="101128" x="2252663" y="3352800"/>
          <p14:tracePt t="101142" x="2279650" y="3381375"/>
          <p14:tracePt t="101161" x="2289175" y="3390900"/>
          <p14:tracePt t="101173" x="2298700" y="3408363"/>
          <p14:tracePt t="101190" x="2316163" y="3427413"/>
          <p14:tracePt t="101206" x="2335213" y="3463925"/>
          <p14:tracePt t="101230" x="2362200" y="3509963"/>
          <p14:tracePt t="101242" x="2362200" y="3527425"/>
          <p14:tracePt t="101258" x="2362200" y="3565525"/>
          <p14:tracePt t="101275" x="2362200" y="3592513"/>
          <p14:tracePt t="101291" x="2362200" y="3629025"/>
          <p14:tracePt t="101306" x="2362200" y="3665538"/>
          <p14:tracePt t="101313" x="2362200" y="3684588"/>
          <p14:tracePt t="101327" x="2352675" y="3694113"/>
          <p14:tracePt t="101356" x="2344738" y="3711575"/>
          <p14:tracePt t="101373" x="2335213" y="3711575"/>
          <p14:tracePt t="101390" x="2308225" y="3711575"/>
          <p14:tracePt t="101403" x="2279650" y="3711575"/>
          <p14:tracePt t="101426" x="2252663" y="3711575"/>
          <p14:tracePt t="101442" x="2233613" y="3711575"/>
          <p14:tracePt t="101458" x="2206625" y="3702050"/>
          <p14:tracePt t="101560" x="2197100" y="3702050"/>
          <p14:tracePt t="101730" x="2197100" y="3684588"/>
          <p14:tracePt t="101745" x="2197100" y="3675063"/>
          <p14:tracePt t="101757" x="2197100" y="3656013"/>
          <p14:tracePt t="101774" x="2170113" y="3602038"/>
          <p14:tracePt t="101792" x="2114550" y="3573463"/>
          <p14:tracePt t="101829" x="2095500" y="3556000"/>
          <p14:tracePt t="101846" x="2087563" y="3556000"/>
          <p14:tracePt t="101859" x="2058988" y="3546475"/>
          <p14:tracePt t="101878" x="2058988" y="3527425"/>
          <p14:tracePt t="101891" x="2049463" y="3509963"/>
          <p14:tracePt t="101909" x="2041525" y="3454400"/>
          <p14:tracePt t="101945" x="2032000" y="3454400"/>
          <p14:tracePt t="101958" x="2032000" y="3436938"/>
          <p14:tracePt t="102000" x="2041525" y="3408363"/>
          <p14:tracePt t="102012" x="2087563" y="3408363"/>
          <p14:tracePt t="102028" x="2124075" y="3408363"/>
          <p14:tracePt t="102046" x="2141538" y="3408363"/>
          <p14:tracePt t="102059" x="2178050" y="3408363"/>
          <p14:tracePt t="102075" x="2224088" y="3427413"/>
          <p14:tracePt t="102076" x="2262188" y="3444875"/>
          <p14:tracePt t="102094" x="2262188" y="3509963"/>
          <p14:tracePt t="102108" x="2308225" y="3509963"/>
          <p14:tracePt t="102161" x="2308225" y="3527425"/>
          <p14:tracePt t="102176" x="2298700" y="3536950"/>
          <p14:tracePt t="102190" x="2279650" y="3556000"/>
          <p14:tracePt t="102211" x="2279650" y="3565525"/>
          <p14:tracePt t="102229" x="2252663" y="3582988"/>
          <p14:tracePt t="102246" x="2216150" y="3592513"/>
          <p14:tracePt t="102262" x="2141538" y="3592513"/>
          <p14:tracePt t="102292" x="2095500" y="3592513"/>
          <p14:tracePt t="102292" x="2078038" y="3592513"/>
          <p14:tracePt t="102308" x="2058988" y="3592513"/>
          <p14:tracePt t="102362" x="2049463" y="3592513"/>
          <p14:tracePt t="102391" x="2049463" y="3573463"/>
          <p14:tracePt t="102430" x="2049463" y="3546475"/>
          <p14:tracePt t="102462" x="2049463" y="3536950"/>
          <p14:tracePt t="103481" x="2170113" y="3527425"/>
          <p14:tracePt t="103497" x="2390775" y="3500438"/>
          <p14:tracePt t="103512" x="2747963" y="3417888"/>
          <p14:tracePt t="103534" x="3695700" y="3049588"/>
          <p14:tracePt t="103550" x="4338638" y="2857500"/>
          <p14:tracePt t="103563" x="4467225" y="2774950"/>
          <p14:tracePt t="103582" x="4614863" y="2692400"/>
          <p14:tracePt t="103598" x="4633913" y="2682875"/>
          <p14:tracePt t="103614" x="4633913" y="2673350"/>
          <p14:tracePt t="103763" x="4633913" y="2655888"/>
          <p14:tracePt t="103764" x="4633913" y="2617788"/>
          <p14:tracePt t="103780" x="4641850" y="2573338"/>
          <p14:tracePt t="103795" x="4641850" y="2563813"/>
          <p14:tracePt t="103796" x="4651375" y="2544763"/>
          <p14:tracePt t="103813" x="4660900" y="2527300"/>
          <p14:tracePt t="103916" x="4660900" y="2517775"/>
          <p14:tracePt t="103936" x="4651375" y="2517775"/>
          <p14:tracePt t="104079" x="4614863" y="2517775"/>
          <p14:tracePt t="104094" x="4559300" y="2517775"/>
          <p14:tracePt t="104111" x="4495800" y="2517775"/>
          <p14:tracePt t="104117" x="4476750" y="2517775"/>
          <p14:tracePt t="104132" x="4467225" y="2517775"/>
          <p14:tracePt t="104148" x="4459288" y="2517775"/>
          <p14:tracePt t="104296" x="4449763" y="2517775"/>
          <p14:tracePt t="106116" x="4440238" y="2471738"/>
          <p14:tracePt t="106139" x="4440238" y="2406650"/>
          <p14:tracePt t="106157" x="4440238" y="2352675"/>
          <p14:tracePt t="106169" x="4440238" y="2324100"/>
          <p14:tracePt t="106185" x="4449763" y="2287588"/>
          <p14:tracePt t="106703" x="4421188" y="2314575"/>
          <p14:tracePt t="106719" x="4421188" y="2324100"/>
          <p14:tracePt t="106739" x="4421188" y="2352675"/>
          <p14:tracePt t="107421" x="4421188" y="2462213"/>
          <p14:tracePt t="107445" x="4421188" y="2517775"/>
          <p14:tracePt t="107457" x="4421188" y="2544763"/>
          <p14:tracePt t="107473" x="4421188" y="2563813"/>
          <p14:tracePt t="107489" x="4421188" y="2573338"/>
          <p14:tracePt t="107505" x="4421188" y="2590800"/>
          <p14:tracePt t="107521" x="4421188" y="2600325"/>
          <p14:tracePt t="107527" x="4421188" y="2609850"/>
          <p14:tracePt t="107543" x="4421188" y="2636838"/>
          <p14:tracePt t="107561" x="4421188" y="2646363"/>
          <p14:tracePt t="107589" x="4421188" y="2682875"/>
          <p14:tracePt t="107604" x="4421188" y="2728913"/>
          <p14:tracePt t="107623" x="4421188" y="2784475"/>
          <p14:tracePt t="107645" x="4421188" y="2857500"/>
          <p14:tracePt t="107658" x="4421188" y="2876550"/>
          <p14:tracePt t="107674" x="4421188" y="2894013"/>
          <p14:tracePt t="107704" x="4459288" y="2930525"/>
          <p14:tracePt t="107721" x="4549775" y="2967038"/>
          <p14:tracePt t="107726" x="4641850" y="3032125"/>
          <p14:tracePt t="107743" x="4706938" y="3059113"/>
          <p14:tracePt t="107760" x="4752975" y="3068638"/>
          <p14:tracePt t="107777" x="4762500" y="3068638"/>
          <p14:tracePt t="107844" x="4799013" y="3068638"/>
          <p14:tracePt t="107859" x="4835525" y="3068638"/>
          <p14:tracePt t="107905" x="4854575" y="3068638"/>
          <p14:tracePt t="108006" x="4881563" y="3049588"/>
          <p14:tracePt t="108020" x="4891088" y="3032125"/>
          <p14:tracePt t="108047" x="4908550" y="3013075"/>
          <p14:tracePt t="108061" x="4918075" y="2995613"/>
          <p14:tracePt t="108076" x="4918075" y="2986088"/>
          <p14:tracePt t="108422" x="4918075" y="2976563"/>
          <p14:tracePt t="108446" x="4835525" y="2967038"/>
          <p14:tracePt t="108463" x="4733925" y="2967038"/>
          <p14:tracePt t="108475" x="4687888" y="2959100"/>
          <p14:tracePt t="108494" x="4549775" y="2921000"/>
          <p14:tracePt t="108511" x="4440238" y="2913063"/>
          <p14:tracePt t="108523" x="4367213" y="2894013"/>
          <p14:tracePt t="108528" x="4330700" y="2894013"/>
          <p14:tracePt t="108545" x="4292600" y="2894013"/>
          <p14:tracePt t="108562" x="4246563" y="2894013"/>
          <p14:tracePt t="108576" x="4173538" y="2884488"/>
          <p14:tracePt t="108592" x="4064000" y="2867025"/>
          <p14:tracePt t="108611" x="3989388" y="2838450"/>
          <p14:tracePt t="108622" x="3897313" y="2838450"/>
          <p14:tracePt t="108649" x="3797300" y="2811463"/>
          <p14:tracePt t="108660" x="3759200" y="2792413"/>
          <p14:tracePt t="108680" x="3722688" y="2792413"/>
          <p14:tracePt t="109366" x="3705225" y="2792413"/>
          <p14:tracePt t="109382" x="3640138" y="2792413"/>
          <p14:tracePt t="109397" x="3576638" y="2792413"/>
          <p14:tracePt t="109450" x="3567113" y="2801938"/>
          <p14:tracePt t="109468" x="3530600" y="2801938"/>
          <p14:tracePt t="109485" x="3475038" y="2801938"/>
          <p14:tracePt t="109502" x="3429000" y="2801938"/>
          <p14:tracePt t="109514" x="3419475" y="2801938"/>
          <p14:tracePt t="109530" x="3382963" y="2801938"/>
          <p14:tracePt t="109550" x="3327400" y="2811463"/>
          <p14:tracePt t="109568" x="3319463" y="2820988"/>
          <p14:tracePt t="110000" x="3309938" y="2820988"/>
          <p14:tracePt t="110016" x="3263900" y="2838450"/>
          <p14:tracePt t="110034" x="3227388" y="2838450"/>
          <p14:tracePt t="110051" x="3198813" y="2847975"/>
          <p14:tracePt t="110069" x="3162300" y="2857500"/>
          <p14:tracePt t="110098" x="3098800" y="2867025"/>
          <p14:tracePt t="110114" x="3006725" y="2867025"/>
          <p14:tracePt t="110129" x="2886075" y="2867025"/>
          <p14:tracePt t="110136" x="2878138" y="2884488"/>
          <p14:tracePt t="110152" x="2868613" y="2884488"/>
          <p14:tracePt t="110169" x="2849563" y="2884488"/>
          <p14:tracePt t="110270" x="2859088" y="2884488"/>
          <p14:tracePt t="110282" x="2868613" y="2884488"/>
          <p14:tracePt t="110552" x="2878138" y="2884488"/>
          <p14:tracePt t="110569" x="2914650" y="2884488"/>
          <p14:tracePt t="110587" x="2932113" y="2884488"/>
          <p14:tracePt t="110589" x="2978150" y="2884488"/>
          <p14:tracePt t="110600" x="3060700" y="2884488"/>
          <p14:tracePt t="110620" x="3281363" y="2884488"/>
          <p14:tracePt t="110631" x="3290888" y="2884488"/>
          <p14:tracePt t="110643" x="3373438" y="2884488"/>
          <p14:tracePt t="110644" x="3448050" y="2884488"/>
          <p14:tracePt t="110660" x="3613150" y="2867025"/>
          <p14:tracePt t="110673" x="3814763" y="2876550"/>
          <p14:tracePt t="110687" x="4110038" y="2876550"/>
          <p14:tracePt t="110703" x="4229100" y="2894013"/>
          <p14:tracePt t="110719" x="4413250" y="2903538"/>
          <p14:tracePt t="110735" x="4430713" y="2913063"/>
          <p14:tracePt t="110895" x="4467225" y="2913063"/>
          <p14:tracePt t="110906" x="4486275" y="2913063"/>
          <p14:tracePt t="111017" x="4513263" y="2913063"/>
          <p14:tracePt t="111031" x="4532313" y="2913063"/>
          <p14:tracePt t="111071" x="4559300" y="2913063"/>
          <p14:tracePt t="111100" x="4578350" y="2913063"/>
          <p14:tracePt t="111134" x="4614863" y="2913063"/>
          <p14:tracePt t="111153" x="4624388" y="2913063"/>
          <p14:tracePt t="111169" x="4633913" y="2913063"/>
          <p14:tracePt t="111217" x="4651375" y="2913063"/>
          <p14:tracePt t="111233" x="4660900" y="2913063"/>
          <p14:tracePt t="111254" x="4679950" y="2913063"/>
          <p14:tracePt t="111271" x="4706938" y="2913063"/>
          <p14:tracePt t="111287" x="4716463" y="2913063"/>
          <p14:tracePt t="111356" x="4725988" y="2913063"/>
          <p14:tracePt t="111402" x="4743450" y="2913063"/>
          <p14:tracePt t="112261" x="4587875" y="2884488"/>
          <p14:tracePt t="112277" x="4549775" y="2884488"/>
          <p14:tracePt t="112289" x="4532313" y="2884488"/>
          <p14:tracePt t="112307" x="4505325" y="2884488"/>
          <p14:tracePt t="112322" x="4440238" y="2884488"/>
          <p14:tracePt t="112338" x="4430713" y="2884488"/>
          <p14:tracePt t="112345" x="4421188" y="2884488"/>
          <p14:tracePt t="112359" x="4403725" y="2884488"/>
          <p14:tracePt t="112376" x="4321175" y="2884488"/>
          <p14:tracePt t="112392" x="4219575" y="2884488"/>
          <p14:tracePt t="112409" x="4117975" y="2884488"/>
          <p14:tracePt t="112425" x="4090988" y="2884488"/>
          <p14:tracePt t="112506" x="4054475" y="2884488"/>
          <p14:tracePt t="112542" x="4025900" y="2884488"/>
          <p14:tracePt t="112590" x="4008438" y="2884488"/>
          <p14:tracePt t="112606" x="3925888" y="2884488"/>
          <p14:tracePt t="112623" x="3916363" y="2884488"/>
          <p14:tracePt t="112635" x="3906838" y="2884488"/>
          <p14:tracePt t="112723" x="3833813" y="2884488"/>
          <p14:tracePt t="112736" x="3805238" y="2884488"/>
          <p14:tracePt t="112742" x="3787775" y="2884488"/>
          <p14:tracePt t="113123" x="3778250" y="2884488"/>
          <p14:tracePt t="113136" x="3705225" y="2884488"/>
          <p14:tracePt t="113160" x="3557588" y="2884488"/>
          <p14:tracePt t="113177" x="3530600" y="2884488"/>
          <p14:tracePt t="113193" x="3484563" y="2876550"/>
          <p14:tracePt t="113290" x="3448050" y="2876550"/>
          <p14:tracePt t="113306" x="3327400" y="2876550"/>
          <p14:tracePt t="113323" x="3319463" y="2876550"/>
          <p14:tracePt t="113339" x="3290888" y="2894013"/>
          <p14:tracePt t="113793" x="3235325" y="2894013"/>
          <p14:tracePt t="113809" x="3217863" y="2894013"/>
          <p14:tracePt t="113895" x="3208338" y="2903538"/>
          <p14:tracePt t="113910" x="3189288" y="2913063"/>
          <p14:tracePt t="113925" x="3152775" y="2913063"/>
          <p14:tracePt t="113964" x="3143250" y="2913063"/>
          <p14:tracePt t="114095" x="3098800" y="2913063"/>
          <p14:tracePt t="114110" x="3070225" y="2913063"/>
          <p14:tracePt t="114140" x="3043238" y="2913063"/>
          <p14:tracePt t="114530" x="2987675" y="2959100"/>
          <p14:tracePt t="114568" x="2968625" y="2959100"/>
          <p14:tracePt t="114584" x="2960688" y="2959100"/>
          <p14:tracePt t="114745" x="2951163" y="2967038"/>
          <p14:tracePt t="114768" x="2905125" y="2967038"/>
          <p14:tracePt t="114783" x="2840038" y="2967038"/>
          <p14:tracePt t="114801" x="2740025" y="2967038"/>
          <p14:tracePt t="114817" x="2720975" y="2967038"/>
          <p14:tracePt t="114866" x="2711450" y="2967038"/>
          <p14:tracePt t="114882" x="2711450" y="2959100"/>
          <p14:tracePt t="114901" x="2711450" y="2949575"/>
          <p14:tracePt t="114916" x="2730500" y="2949575"/>
          <p14:tracePt t="114932" x="2740025" y="2940050"/>
          <p14:tracePt t="114969" x="2747963" y="2930525"/>
          <p14:tracePt t="115001" x="2747963" y="2921000"/>
          <p14:tracePt t="115233" x="2747963" y="2894013"/>
          <p14:tracePt t="115248" x="2720975" y="2876550"/>
          <p14:tracePt t="115269" x="2628900" y="2811463"/>
          <p14:tracePt t="115284" x="2619375" y="2811463"/>
          <p14:tracePt t="115286" x="2601913" y="2784475"/>
          <p14:tracePt t="115301" x="2582863" y="2784475"/>
          <p14:tracePt t="115749" x="2592388" y="2811463"/>
          <p14:tracePt t="115772" x="2665413" y="2784475"/>
          <p14:tracePt t="115785" x="2711450" y="2784475"/>
          <p14:tracePt t="115804" x="2767013" y="2784475"/>
          <p14:tracePt t="115819" x="2786063" y="2792413"/>
          <p14:tracePt t="115871" x="2813050" y="2792413"/>
          <p14:tracePt t="115894" x="2924175" y="2792413"/>
          <p14:tracePt t="115911" x="3006725" y="2792413"/>
          <p14:tracePt t="115939" x="3024188" y="2792413"/>
          <p14:tracePt t="115955" x="3070225" y="2784475"/>
          <p14:tracePt t="115969" x="3106738" y="2784475"/>
          <p14:tracePt t="115985" x="3171825" y="2784475"/>
          <p14:tracePt t="116003" x="3263900" y="2801938"/>
          <p14:tracePt t="116019" x="3429000" y="2811463"/>
          <p14:tracePt t="116034" x="3438525" y="2811463"/>
          <p14:tracePt t="116049" x="3448050" y="2847975"/>
          <p14:tracePt t="116150" x="3494088" y="2857500"/>
          <p14:tracePt t="116169" x="3557588" y="2884488"/>
          <p14:tracePt t="116302" x="3576638" y="2884488"/>
          <p14:tracePt t="116318" x="3613150" y="2884488"/>
          <p14:tracePt t="116334" x="3659188" y="2884488"/>
          <p14:tracePt t="116352" x="3686175" y="2867025"/>
          <p14:tracePt t="116357" x="3695700" y="2867025"/>
          <p14:tracePt t="116371" x="3705225" y="2857500"/>
          <p14:tracePt t="116388" x="3722688" y="2857500"/>
          <p14:tracePt t="116405" x="3741738" y="2857500"/>
          <p14:tracePt t="116421" x="3759200" y="2857500"/>
          <p14:tracePt t="116437" x="3805238" y="2847975"/>
          <p14:tracePt t="116453" x="3851275" y="2847975"/>
          <p14:tracePt t="116473" x="3870325" y="2838450"/>
          <p14:tracePt t="117319" x="3925888" y="2838450"/>
          <p14:tracePt t="117337" x="3979863" y="2838450"/>
          <p14:tracePt t="117354" x="4146550" y="2867025"/>
          <p14:tracePt t="117375" x="4413250" y="2949575"/>
          <p14:tracePt t="117392" x="4522788" y="3005138"/>
          <p14:tracePt t="117404" x="4679950" y="3078163"/>
          <p14:tracePt t="117422" x="4725988" y="3095625"/>
          <p14:tracePt t="117438" x="4779963" y="3151188"/>
          <p14:tracePt t="117452" x="4779963" y="3160713"/>
          <p14:tracePt t="117622" x="4779963" y="3178175"/>
          <p14:tracePt t="117637" x="4779963" y="3197225"/>
          <p14:tracePt t="117653" x="4779963" y="3216275"/>
          <p14:tracePt t="117676" x="4762500" y="3243263"/>
          <p14:tracePt t="117720" x="4752975" y="3270250"/>
          <p14:tracePt t="117737" x="4733925" y="3316288"/>
          <p14:tracePt t="117754" x="4716463" y="3371850"/>
          <p14:tracePt t="117759" x="4716463" y="3390900"/>
          <p14:tracePt t="117776" x="4716463" y="3436938"/>
          <p14:tracePt t="117820" x="4716463" y="3473450"/>
          <p14:tracePt t="117854" x="4789488" y="3490913"/>
          <p14:tracePt t="117877" x="4826000" y="3500438"/>
          <p14:tracePt t="117979" x="4835525" y="3509963"/>
          <p14:tracePt t="117995" x="4845050" y="3519488"/>
          <p14:tracePt t="118006" x="4854575" y="3519488"/>
          <p14:tracePt t="118039" x="4881563" y="3519488"/>
          <p14:tracePt t="118055" x="4900613" y="3519488"/>
          <p14:tracePt t="118076" x="4918075" y="3519488"/>
          <p14:tracePt t="118195" x="4954588" y="3519488"/>
          <p14:tracePt t="118206" x="4964113" y="3519488"/>
          <p14:tracePt t="118511" x="4927600" y="3519488"/>
          <p14:tracePt t="118522" x="4862513" y="3519488"/>
          <p14:tracePt t="118540" x="4743450" y="3519488"/>
          <p14:tracePt t="118556" x="4697413" y="3519488"/>
          <p14:tracePt t="118576" x="4670425" y="3527425"/>
          <p14:tracePt t="118594" x="4660900" y="3536950"/>
          <p14:tracePt t="118608" x="4641850" y="3536950"/>
          <p14:tracePt t="118624" x="4624388" y="3536950"/>
          <p14:tracePt t="118640" x="4587875" y="3546475"/>
          <p14:tracePt t="118656" x="4486275" y="3573463"/>
          <p14:tracePt t="118681" x="4467225" y="3592513"/>
          <p14:tracePt t="118724" x="4459288" y="3602038"/>
          <p14:tracePt t="118754" x="4440238" y="3619500"/>
          <p14:tracePt t="118778" x="4421188" y="3629025"/>
          <p14:tracePt t="118796" x="4403725" y="3629025"/>
          <p14:tracePt t="118812" x="4384675" y="3638550"/>
          <p14:tracePt t="118841" x="4375150" y="3638550"/>
          <p14:tracePt t="118857" x="4348163" y="3638550"/>
          <p14:tracePt t="118877" x="4330700" y="3656013"/>
          <p14:tracePt t="119128" x="4321175" y="3648075"/>
          <p14:tracePt t="119145" x="4321175" y="3619500"/>
          <p14:tracePt t="119159" x="4321175" y="3582988"/>
          <p14:tracePt t="119178" x="4330700" y="3527425"/>
          <p14:tracePt t="119195" x="4357688" y="3481388"/>
          <p14:tracePt t="119196" x="4357688" y="3473450"/>
          <p14:tracePt t="119212" x="4384675" y="3417888"/>
          <p14:tracePt t="119225" x="4384675" y="3398838"/>
          <p14:tracePt t="119243" x="4403725" y="3325813"/>
          <p14:tracePt t="119258" x="4403725" y="3316288"/>
          <p14:tracePt t="119278" x="4403725" y="3298825"/>
          <p14:tracePt t="119295" x="4413250" y="3279775"/>
          <p14:tracePt t="119311" x="4421188" y="3262313"/>
          <p14:tracePt t="119343" x="4430713" y="3243263"/>
          <p14:tracePt t="119356" x="4430713" y="3233738"/>
          <p14:tracePt t="119396" x="4430713" y="3224213"/>
          <p14:tracePt t="119456" x="4440238" y="3216275"/>
          <p14:tracePt t="119579" x="4403725" y="3252788"/>
          <p14:tracePt t="119597" x="4403725" y="3427413"/>
          <p14:tracePt t="119612" x="4394200" y="3490913"/>
          <p14:tracePt t="119613" x="4394200" y="3527425"/>
          <p14:tracePt t="119626" x="4384675" y="3573463"/>
          <p14:tracePt t="119645" x="4384675" y="3611563"/>
          <p14:tracePt t="119661" x="4384675" y="3629025"/>
          <p14:tracePt t="119729" x="4384675" y="3638550"/>
          <p14:tracePt t="119796" x="4384675" y="3629025"/>
          <p14:tracePt t="119797" x="4384675" y="3619500"/>
          <p14:tracePt t="119812" x="4384675" y="3573463"/>
          <p14:tracePt t="119830" x="4384675" y="3473450"/>
          <p14:tracePt t="119843" x="4384675" y="3427413"/>
          <p14:tracePt t="119859" x="4403725" y="3352800"/>
          <p14:tracePt t="119879" x="4413250" y="3279775"/>
          <p14:tracePt t="119896" x="4413250" y="3270250"/>
          <p14:tracePt t="119912" x="4413250" y="3262313"/>
          <p14:tracePt t="120082" x="4430713" y="3308350"/>
          <p14:tracePt t="120099" x="4430713" y="3390900"/>
          <p14:tracePt t="120113" x="4430713" y="3444875"/>
          <p14:tracePt t="120130" x="4430713" y="3490913"/>
          <p14:tracePt t="120143" x="4430713" y="3509963"/>
          <p14:tracePt t="120159" x="4449763" y="3527425"/>
          <p14:tracePt t="120285" x="4449763" y="3509963"/>
          <p14:tracePt t="120298" x="4449763" y="3463925"/>
          <p14:tracePt t="120315" x="4449763" y="3371850"/>
          <p14:tracePt t="120329" x="4449763" y="3344863"/>
          <p14:tracePt t="120346" x="4449763" y="3308350"/>
          <p14:tracePt t="120485" x="4449763" y="3371850"/>
          <p14:tracePt t="120501" x="4440238" y="3463925"/>
          <p14:tracePt t="120517" x="4403725" y="3519488"/>
          <p14:tracePt t="120532" x="4384675" y="3536950"/>
          <p14:tracePt t="120533" x="4384675" y="3546475"/>
          <p14:tracePt t="120548" x="4375150" y="3573463"/>
          <p14:tracePt t="120686" x="4375150" y="3527425"/>
          <p14:tracePt t="120703" x="4348163" y="3408363"/>
          <p14:tracePt t="120719" x="4348163" y="3371850"/>
          <p14:tracePt t="120732" x="4348163" y="3362325"/>
          <p14:tracePt t="120750" x="4348163" y="3352800"/>
          <p14:tracePt t="120902" x="4338638" y="3371850"/>
          <p14:tracePt t="120919" x="4338638" y="3463925"/>
          <p14:tracePt t="120935" x="4330700" y="3509963"/>
          <p14:tracePt t="120950" x="4330700" y="3527425"/>
          <p14:tracePt t="121065" x="4321175" y="3509963"/>
          <p14:tracePt t="121070" x="4292600" y="3444875"/>
          <p14:tracePt t="121089" x="4292600" y="3381375"/>
          <p14:tracePt t="121107" x="4275138" y="3289300"/>
          <p14:tracePt t="121120" x="4275138" y="3270250"/>
          <p14:tracePt t="121135" x="4275138" y="3233738"/>
          <p14:tracePt t="121285" x="4256088" y="3224213"/>
          <p14:tracePt t="121302" x="4229100" y="3252788"/>
          <p14:tracePt t="121318" x="4229100" y="3335338"/>
          <p14:tracePt t="121333" x="4219575" y="3371850"/>
          <p14:tracePt t="121349" x="4210050" y="3408363"/>
          <p14:tracePt t="121366" x="4200525" y="3417888"/>
          <p14:tracePt t="121433" x="4192588" y="3427413"/>
          <p14:tracePt t="121467" x="4183063" y="3427413"/>
          <p14:tracePt t="121486" x="4146550" y="3390900"/>
          <p14:tracePt t="121502" x="4146550" y="3352800"/>
          <p14:tracePt t="121520" x="4146550" y="3279775"/>
          <p14:tracePt t="121535" x="4146550" y="3262313"/>
          <p14:tracePt t="121552" x="4146550" y="3233738"/>
          <p14:tracePt t="121565" x="4154488" y="3197225"/>
          <p14:tracePt t="121593" x="4192588" y="3187700"/>
          <p14:tracePt t="121617" x="4200525" y="3187700"/>
          <p14:tracePt t="121666" x="4210050" y="3187700"/>
          <p14:tracePt t="121690" x="4238625" y="3187700"/>
          <p14:tracePt t="121702" x="4256088" y="3206750"/>
          <p14:tracePt t="121718" x="4284663" y="3289300"/>
          <p14:tracePt t="121736" x="4292600" y="3381375"/>
          <p14:tracePt t="121752" x="4321175" y="3473450"/>
          <p14:tracePt t="121768" x="4338638" y="3556000"/>
          <p14:tracePt t="121789" x="4338638" y="3592513"/>
          <p14:tracePt t="121805" x="4348163" y="3602038"/>
          <p14:tracePt t="121834" x="4348163" y="3638550"/>
          <p14:tracePt t="121851" x="4348163" y="3648075"/>
          <p14:tracePt t="121867" x="4348163" y="3675063"/>
          <p14:tracePt t="121972" x="4357688" y="3619500"/>
          <p14:tracePt t="121987" x="4357688" y="3573463"/>
          <p14:tracePt t="122004" x="4430713" y="3463925"/>
          <p14:tracePt t="122020" x="4467225" y="3381375"/>
          <p14:tracePt t="122039" x="4476750" y="3335338"/>
          <p14:tracePt t="122050" x="4486275" y="3325813"/>
          <p14:tracePt t="122069" x="4505325" y="3289300"/>
          <p14:tracePt t="122094" x="4522788" y="3262313"/>
          <p14:tracePt t="122105" x="4532313" y="3262313"/>
          <p14:tracePt t="122120" x="4559300" y="3252788"/>
          <p14:tracePt t="122151" x="4578350" y="3252788"/>
          <p14:tracePt t="122167" x="4587875" y="3252788"/>
          <p14:tracePt t="122220" x="4614863" y="3270250"/>
          <p14:tracePt t="122236" x="4614863" y="3308350"/>
          <p14:tracePt t="122253" x="4614863" y="3352800"/>
          <p14:tracePt t="122267" x="4614863" y="3381375"/>
          <p14:tracePt t="122291" x="4614863" y="3417888"/>
          <p14:tracePt t="122306" x="4614863" y="3463925"/>
          <p14:tracePt t="122322" x="4605338" y="3473450"/>
          <p14:tracePt t="122339" x="4559300" y="3509963"/>
          <p14:tracePt t="122354" x="4549775" y="3509963"/>
          <p14:tracePt t="122369" x="4532313" y="3509963"/>
          <p14:tracePt t="122376" x="4486275" y="3509963"/>
          <p14:tracePt t="122394" x="4459288" y="3509963"/>
          <p14:tracePt t="122409" x="4440238" y="3509963"/>
          <p14:tracePt t="122425" x="4413250" y="3509963"/>
          <p14:tracePt t="122452" x="4394200" y="3500438"/>
          <p14:tracePt t="122469" x="4384675" y="3444875"/>
          <p14:tracePt t="122491" x="4384675" y="3398838"/>
          <p14:tracePt t="122492" x="4384675" y="3352800"/>
          <p14:tracePt t="122506" x="4384675" y="3335338"/>
          <p14:tracePt t="122522" x="4384675" y="3289300"/>
          <p14:tracePt t="122538" x="4384675" y="3243263"/>
          <p14:tracePt t="122567" x="4384675" y="3233738"/>
          <p14:tracePt t="122653" x="4403725" y="3224213"/>
          <p14:tracePt t="122669" x="4413250" y="3216275"/>
          <p14:tracePt t="122691" x="4449763" y="3224213"/>
          <p14:tracePt t="122693" x="4459288" y="3243263"/>
          <p14:tracePt t="122705" x="4495800" y="3279775"/>
          <p14:tracePt t="122722" x="4505325" y="3325813"/>
          <p14:tracePt t="122738" x="4505325" y="3371850"/>
          <p14:tracePt t="122752" x="4505325" y="3417888"/>
          <p14:tracePt t="122769" x="4505325" y="3481388"/>
          <p14:tracePt t="122776" x="4505325" y="3536950"/>
          <p14:tracePt t="122794" x="4505325" y="3573463"/>
          <p14:tracePt t="122808" x="4505325" y="3629025"/>
          <p14:tracePt t="122825" x="4505325" y="3648075"/>
          <p14:tracePt t="122900" x="4505325" y="3675063"/>
          <p14:tracePt t="122915" x="4476750" y="3684588"/>
          <p14:tracePt t="122930" x="4467225" y="3684588"/>
          <p14:tracePt t="122944" x="4459288" y="3684588"/>
          <p14:tracePt t="122975" x="4440238" y="3656013"/>
          <p14:tracePt t="122992" x="4430713" y="3611563"/>
          <p14:tracePt t="123009" x="4421188" y="3565525"/>
          <p14:tracePt t="123025" x="4413250" y="3556000"/>
          <p14:tracePt t="123037" x="4403725" y="3519488"/>
          <p14:tracePt t="123055" x="4403725" y="3473450"/>
          <p14:tracePt t="123071" x="4403725" y="3417888"/>
          <p14:tracePt t="123091" x="4403725" y="3390900"/>
          <p14:tracePt t="123092" x="4403725" y="3381375"/>
          <p14:tracePt t="123109" x="4403725" y="3344863"/>
          <p14:tracePt t="123125" x="4403725" y="3325813"/>
          <p14:tracePt t="123142" x="4403725" y="3298825"/>
          <p14:tracePt t="123159" x="4403725" y="3289300"/>
          <p14:tracePt t="123175" x="4413250" y="3262313"/>
          <p14:tracePt t="123195" x="4421188" y="3252788"/>
          <p14:tracePt t="123227" x="4430713" y="3243263"/>
          <p14:tracePt t="123463" x="4430713" y="3252788"/>
          <p14:tracePt t="125046" x="4440238" y="3298825"/>
          <p14:tracePt t="125083" x="4449763" y="3308350"/>
          <p14:tracePt t="125100" x="4459288" y="3335338"/>
          <p14:tracePt t="125117" x="4467225" y="3381375"/>
          <p14:tracePt t="125133" x="4476750" y="3427413"/>
          <p14:tracePt t="125162" x="4476750" y="3481388"/>
          <p14:tracePt t="125179" x="4476750" y="3519488"/>
          <p14:tracePt t="125183" x="4476750" y="3536950"/>
          <p14:tracePt t="125201" x="4476750" y="3582988"/>
          <p14:tracePt t="125217" x="4476750" y="3629025"/>
          <p14:tracePt t="125362" x="4449763" y="3565525"/>
          <p14:tracePt t="125377" x="4421188" y="3490913"/>
          <p14:tracePt t="125383" x="4421188" y="3427413"/>
          <p14:tracePt t="125400" x="4384675" y="3344863"/>
          <p14:tracePt t="125417" x="4375150" y="3289300"/>
          <p14:tracePt t="125431" x="4375150" y="3243263"/>
          <p14:tracePt t="125450" x="4384675" y="3233738"/>
          <p14:tracePt t="125467" x="4384675" y="3206750"/>
          <p14:tracePt t="125516" x="4394200" y="3187700"/>
          <p14:tracePt t="125616" x="4403725" y="3206750"/>
          <p14:tracePt t="125636" x="4413250" y="3316288"/>
          <p14:tracePt t="125647" x="4413250" y="3325813"/>
          <p14:tracePt t="125663" x="4413250" y="3371850"/>
          <p14:tracePt t="125679" x="4413250" y="3408363"/>
          <p14:tracePt t="125686" x="4413250" y="3417888"/>
          <p14:tracePt t="125703" x="4413250" y="3427413"/>
          <p14:tracePt t="125719" x="4403725" y="3444875"/>
          <p14:tracePt t="125733" x="4394200" y="3454400"/>
          <p14:tracePt t="125849" x="4394200" y="3417888"/>
          <p14:tracePt t="125865" x="4394200" y="3352800"/>
          <p14:tracePt t="125880" x="4394200" y="3308350"/>
          <p14:tracePt t="125886" x="4394200" y="3289300"/>
          <p14:tracePt t="125902" x="4394200" y="3270250"/>
          <p14:tracePt t="125917" x="4394200" y="3262313"/>
          <p14:tracePt t="126019" x="4394200" y="3289300"/>
          <p14:tracePt t="126020" x="4394200" y="3298825"/>
          <p14:tracePt t="126036" x="4394200" y="3335338"/>
          <p14:tracePt t="128570" x="4394200" y="3344863"/>
          <p14:tracePt t="128586" x="4403725" y="3325813"/>
          <p14:tracePt t="128611" x="4522788" y="3289300"/>
          <p14:tracePt t="128629" x="4679950" y="3224213"/>
          <p14:tracePt t="128643" x="4779963" y="3206750"/>
          <p14:tracePt t="128655" x="4983163" y="3197225"/>
          <p14:tracePt t="128671" x="5203825" y="3151188"/>
          <p14:tracePt t="128687" x="5478463" y="3124200"/>
          <p14:tracePt t="128711" x="5672138" y="3105150"/>
          <p14:tracePt t="128725" x="5948363" y="3124200"/>
          <p14:tracePt t="128740" x="6186488" y="3170238"/>
          <p14:tracePt t="128759" x="6297613" y="3206750"/>
          <p14:tracePt t="128771" x="6343650" y="3224213"/>
          <p14:tracePt t="128787" x="6361113" y="3224213"/>
          <p14:tracePt t="128794" x="6370638" y="3224213"/>
          <p14:tracePt t="128811" x="6397625" y="3224213"/>
          <p14:tracePt t="128996" x="6397625" y="3233738"/>
          <p14:tracePt t="129172" x="6397625" y="3243263"/>
          <p14:tracePt t="129212" x="6353175" y="3252788"/>
          <p14:tracePt t="129227" x="6334125" y="3270250"/>
          <p14:tracePt t="129240" x="6297613" y="3270250"/>
          <p14:tracePt t="129273" x="6278563" y="3279775"/>
          <p14:tracePt t="129760" x="6278563" y="3224213"/>
          <p14:tracePt t="129776" x="5827713" y="2986088"/>
          <p14:tracePt t="129789" x="5322888" y="2755900"/>
          <p14:tracePt t="129813" x="4927600" y="2600325"/>
          <p14:tracePt t="129829" x="4918075" y="2600325"/>
          <p14:tracePt t="129890" x="4918075" y="2609850"/>
          <p14:tracePt t="129962" x="4900613" y="2609850"/>
          <p14:tracePt t="129973" x="4900613" y="2636838"/>
          <p14:tracePt t="130045" x="4908550" y="2646363"/>
          <p14:tracePt t="130062" x="4946650" y="2646363"/>
          <p14:tracePt t="130074" x="4973638" y="2646363"/>
          <p14:tracePt t="130092" x="5000625" y="2655888"/>
          <p14:tracePt t="130113" x="5010150" y="2663825"/>
          <p14:tracePt t="130144" x="5046663" y="2682875"/>
          <p14:tracePt t="130161" x="5129213" y="2738438"/>
          <p14:tracePt t="130178" x="5211763" y="2755900"/>
          <p14:tracePt t="130189" x="5249863" y="2765425"/>
          <p14:tracePt t="130632" x="5257800" y="2765425"/>
          <p14:tracePt t="130652" x="5286375" y="2921000"/>
          <p14:tracePt t="130663" x="5286375" y="2959100"/>
          <p14:tracePt t="130682" x="5286375" y="2976563"/>
          <p14:tracePt t="130719" x="5257800" y="3041650"/>
          <p14:tracePt t="130735" x="5286375" y="3078163"/>
          <p14:tracePt t="130752" x="5295900" y="3087688"/>
          <p14:tracePt t="130767" x="5303838" y="3095625"/>
          <p14:tracePt t="130784" x="5313363" y="3105150"/>
          <p14:tracePt t="130834" x="5313363" y="3124200"/>
          <p14:tracePt t="130850" x="5322888" y="3160713"/>
          <p14:tracePt t="130867" x="5332413" y="3170238"/>
          <p14:tracePt t="130888" x="5332413" y="3197225"/>
          <p14:tracePt t="130905" x="5332413" y="3206750"/>
          <p14:tracePt t="130918" x="5349875" y="3270250"/>
          <p14:tracePt t="130936" x="5424488" y="3316288"/>
          <p14:tracePt t="130951" x="5470525" y="3381375"/>
          <p14:tracePt t="130965" x="5478463" y="3390900"/>
          <p14:tracePt t="131637" x="5497513" y="3390900"/>
          <p14:tracePt t="131650" x="5516563" y="3381375"/>
          <p14:tracePt t="131666" x="5580063" y="3362325"/>
          <p14:tracePt t="131683" x="5645150" y="3352800"/>
          <p14:tracePt t="131684" x="5672138" y="3335338"/>
          <p14:tracePt t="131700" x="5699125" y="3316288"/>
          <p14:tracePt t="131720" x="5737225" y="3298825"/>
          <p14:tracePt t="131735" x="5773738" y="3270250"/>
          <p14:tracePt t="131752" x="5791200" y="3270250"/>
          <p14:tracePt t="131769" x="5819775" y="3262313"/>
          <p14:tracePt t="131785" x="5846763" y="3216275"/>
          <p14:tracePt t="131799" x="5892800" y="3187700"/>
          <p14:tracePt t="131822" x="5902325" y="3151188"/>
          <p14:tracePt t="131837" x="5919788" y="3133725"/>
          <p14:tracePt t="131853" x="5929313" y="3114675"/>
          <p14:tracePt t="131888" x="5929313" y="3087688"/>
          <p14:tracePt t="131904" x="5929313" y="3078163"/>
          <p14:tracePt t="131920" x="5929313" y="3049588"/>
          <p14:tracePt t="131949" x="5929313" y="3041650"/>
          <p14:tracePt t="131983" x="5929313" y="3022600"/>
          <p14:tracePt t="136495" x="5929313" y="3041650"/>
          <p14:tracePt t="136511" x="5929313" y="3078163"/>
          <p14:tracePt t="136532" x="5929313" y="3114675"/>
          <p14:tracePt t="136548" x="5929313" y="3141663"/>
          <p14:tracePt t="136633" x="5938838" y="3141663"/>
          <p14:tracePt t="136649" x="5929313" y="3170238"/>
          <p14:tracePt t="136664" x="5929313" y="3197225"/>
          <p14:tracePt t="136683" x="5929313" y="3206750"/>
          <p14:tracePt t="136693" x="5938838" y="3216275"/>
          <p14:tracePt t="136866" x="5938838" y="3224213"/>
          <p14:tracePt t="136979" x="5938838" y="3243263"/>
          <p14:tracePt t="136980" x="5929313" y="3252788"/>
          <p14:tracePt t="137067" x="5929313" y="3262313"/>
          <p14:tracePt t="137099" x="5929313" y="3270250"/>
          <p14:tracePt t="138988" x="5929313" y="3279775"/>
          <p14:tracePt t="139017" x="5994400" y="3308350"/>
          <p14:tracePt t="139028" x="6048375" y="3308350"/>
          <p14:tracePt t="139042" x="6103938" y="3308350"/>
          <p14:tracePt t="139058" x="6122988" y="3308350"/>
          <p14:tracePt t="139074" x="6149975" y="3308350"/>
          <p14:tracePt t="139117" x="6196013" y="3316288"/>
          <p14:tracePt t="139140" x="6307138" y="3344863"/>
          <p14:tracePt t="139156" x="6324600" y="3352800"/>
          <p14:tracePt t="139173" x="6370638" y="3362325"/>
          <p14:tracePt t="139192" x="6416675" y="3362325"/>
          <p14:tracePt t="139243" x="6453188" y="3362325"/>
          <p14:tracePt t="139255" x="6462713" y="3371850"/>
          <p14:tracePt t="139271" x="6472238" y="3371850"/>
          <p14:tracePt t="139288" x="6481763" y="3371850"/>
          <p14:tracePt t="139304" x="6508750" y="3362325"/>
          <p14:tracePt t="139321" x="6527800" y="3352800"/>
          <p14:tracePt t="139342" x="6581775" y="3344863"/>
          <p14:tracePt t="139359" x="6637338" y="3344863"/>
          <p14:tracePt t="139372" x="6719888" y="3344863"/>
          <p14:tracePt t="139389" x="6748463" y="3344863"/>
          <p14:tracePt t="139405" x="6765925" y="3344863"/>
          <p14:tracePt t="139456" x="6811963" y="3344863"/>
          <p14:tracePt t="139472" x="6838950" y="3344863"/>
          <p14:tracePt t="139490" x="6867525" y="3344863"/>
          <p14:tracePt t="139506" x="6877050" y="3344863"/>
          <p14:tracePt t="142266" x="6904038" y="3344863"/>
          <p14:tracePt t="142335" x="6913563" y="3344863"/>
          <p14:tracePt t="142353" x="6923088" y="3344863"/>
          <p14:tracePt t="142368" x="6923088" y="3335338"/>
          <p14:tracePt t="142616" x="6940550" y="3335338"/>
          <p14:tracePt t="144806" x="6950075" y="3325813"/>
          <p14:tracePt t="145260" x="6950075" y="3316288"/>
          <p14:tracePt t="146098" x="7005638" y="3335338"/>
          <p14:tracePt t="146115" x="7088188" y="3362325"/>
          <p14:tracePt t="146129" x="7188200" y="3381375"/>
          <p14:tracePt t="146161" x="7197725" y="3408363"/>
          <p14:tracePt t="146200" x="7216775" y="3408363"/>
          <p14:tracePt t="146212" x="7226300" y="3408363"/>
          <p14:tracePt t="146226" x="7234238" y="3398838"/>
          <p14:tracePt t="146244" x="7262813" y="3398838"/>
          <p14:tracePt t="146262" x="7272338" y="3398838"/>
          <p14:tracePt t="146279" x="7299325" y="3390900"/>
          <p14:tracePt t="146325" x="7354888" y="3390900"/>
          <p14:tracePt t="146339" x="7408863" y="3390900"/>
          <p14:tracePt t="146361" x="7546975" y="3398838"/>
          <p14:tracePt t="146378" x="7575550" y="3417888"/>
          <p14:tracePt t="146394" x="7583488" y="3417888"/>
          <p14:tracePt t="146478" x="7593013" y="3417888"/>
          <p14:tracePt t="146512" x="7612063" y="3417888"/>
          <p14:tracePt t="146562" x="7639050" y="3417888"/>
          <p14:tracePt t="146577" x="7675563" y="3417888"/>
          <p14:tracePt t="146594" x="7740650" y="3427413"/>
          <p14:tracePt t="146611" x="7750175" y="3427413"/>
          <p14:tracePt t="146628" x="7767638" y="3427413"/>
          <p14:tracePt t="146665" x="7823200" y="3427413"/>
          <p14:tracePt t="146677" x="7878763" y="3427413"/>
          <p14:tracePt t="146698" x="7924800" y="3427413"/>
          <p14:tracePt t="146710" x="7961313" y="3427413"/>
          <p14:tracePt t="146725" x="7980363" y="3444875"/>
          <p14:tracePt t="146780" x="8016875" y="3444875"/>
          <p14:tracePt t="146796" x="8089900" y="3473450"/>
          <p14:tracePt t="146811" x="8126413" y="3473450"/>
          <p14:tracePt t="146825" x="8199438" y="3473450"/>
          <p14:tracePt t="146842" x="8237538" y="3473450"/>
          <p14:tracePt t="147013" x="8245475" y="3473450"/>
          <p14:tracePt t="147028" x="8245475" y="3427413"/>
          <p14:tracePt t="147043" x="8245475" y="3381375"/>
          <p14:tracePt t="147065" x="8228013" y="3316288"/>
          <p14:tracePt t="147081" x="8228013" y="3270250"/>
          <p14:tracePt t="147096" x="8228013" y="3224213"/>
          <p14:tracePt t="147113" x="8228013" y="3160713"/>
          <p14:tracePt t="147125" x="8218488" y="3133725"/>
          <p14:tracePt t="147142" x="8218488" y="3095625"/>
          <p14:tracePt t="147163" x="8218488" y="3059113"/>
          <p14:tracePt t="147164" x="8218488" y="3041650"/>
          <p14:tracePt t="147180" x="8218488" y="2967038"/>
          <p14:tracePt t="147196" x="8218488" y="2867025"/>
          <p14:tracePt t="147213" x="8218488" y="2811463"/>
          <p14:tracePt t="147226" x="8208963" y="2801938"/>
          <p14:tracePt t="147241" x="8199438" y="2765425"/>
          <p14:tracePt t="147266" x="8199438" y="2755900"/>
          <p14:tracePt t="147298" x="8199438" y="2746375"/>
          <p14:tracePt t="147310" x="8172450" y="2728913"/>
          <p14:tracePt t="147366" x="8162925" y="2709863"/>
          <p14:tracePt t="147382" x="8116888" y="2701925"/>
          <p14:tracePt t="147397" x="8099425" y="2692400"/>
          <p14:tracePt t="147413" x="8034338" y="2692400"/>
          <p14:tracePt t="147429" x="7970838" y="2692400"/>
          <p14:tracePt t="147442" x="7924800" y="2692400"/>
          <p14:tracePt t="147448" x="7869238" y="2663825"/>
          <p14:tracePt t="147467" x="7427913" y="2617788"/>
          <p14:tracePt t="147482" x="7253288" y="2581275"/>
          <p14:tracePt t="147496" x="7059613" y="2563813"/>
          <p14:tracePt t="147512" x="6923088" y="2563813"/>
          <p14:tracePt t="147528" x="6858000" y="2563813"/>
          <p14:tracePt t="147544" x="6821488" y="2573338"/>
          <p14:tracePt t="147566" x="6792913" y="2581275"/>
          <p14:tracePt t="147582" x="6784975" y="2590800"/>
          <p14:tracePt t="147598" x="6784975" y="2600325"/>
          <p14:tracePt t="147615" x="6673850" y="2617788"/>
          <p14:tracePt t="147630" x="6600825" y="2617788"/>
          <p14:tracePt t="147646" x="6499225" y="2600325"/>
          <p14:tracePt t="147653" x="6489700" y="2600325"/>
          <p14:tracePt t="147684" x="6462713" y="2600325"/>
          <p14:tracePt t="147745" x="6453188" y="2600325"/>
          <p14:tracePt t="147768" x="6397625" y="2617788"/>
          <p14:tracePt t="147780" x="6353175" y="2627313"/>
          <p14:tracePt t="147802" x="6315075" y="2636838"/>
          <p14:tracePt t="147814" x="6232525" y="2663825"/>
          <p14:tracePt t="147831" x="6196013" y="2663825"/>
          <p14:tracePt t="147865" x="6169025" y="2663825"/>
          <p14:tracePt t="147912" x="6149975" y="2663825"/>
          <p14:tracePt t="147927" x="6140450" y="2663825"/>
          <p14:tracePt t="147949" x="6103938" y="2663825"/>
          <p14:tracePt t="147965" x="6094413" y="2663825"/>
          <p14:tracePt t="148129" x="6086475" y="2701925"/>
          <p14:tracePt t="148145" x="6086475" y="2765425"/>
          <p14:tracePt t="148149" x="6086475" y="2820988"/>
          <p14:tracePt t="148167" x="6048375" y="2903538"/>
          <p14:tracePt t="148183" x="6011863" y="3068638"/>
          <p14:tracePt t="148198" x="6011863" y="3170238"/>
          <p14:tracePt t="148229" x="6011863" y="3206750"/>
          <p14:tracePt t="148246" x="5984875" y="3224213"/>
          <p14:tracePt t="148545" x="6002338" y="3224213"/>
          <p14:tracePt t="148567" x="6176963" y="3279775"/>
          <p14:tracePt t="148584" x="6343650" y="3335338"/>
          <p14:tracePt t="148602" x="6545263" y="3390900"/>
          <p14:tracePt t="148618" x="6765925" y="3436938"/>
          <p14:tracePt t="148633" x="7042150" y="3463925"/>
          <p14:tracePt t="148649" x="7262813" y="3463925"/>
          <p14:tracePt t="148656" x="7345363" y="3463925"/>
          <p14:tracePt t="148670" x="7372350" y="3463925"/>
          <p14:tracePt t="148687" x="7418388" y="3463925"/>
          <p14:tracePt t="148769" x="7418388" y="3436938"/>
          <p14:tracePt t="148782" x="7454900" y="3408363"/>
          <p14:tracePt t="148801" x="7464425" y="3408363"/>
          <p14:tracePt t="148817" x="7493000" y="3408363"/>
          <p14:tracePt t="148831" x="7539038" y="3408363"/>
          <p14:tracePt t="148848" x="7658100" y="3408363"/>
          <p14:tracePt t="148855" x="7721600" y="3390900"/>
          <p14:tracePt t="148892" x="7721600" y="3371850"/>
          <p14:tracePt t="148911" x="7721600" y="3352800"/>
          <p14:tracePt t="148940" x="7675563" y="3298825"/>
          <p14:tracePt t="149069" x="7675563" y="3262313"/>
          <p14:tracePt t="149086" x="7675563" y="3252788"/>
          <p14:tracePt t="149101" x="7675563" y="3224213"/>
          <p14:tracePt t="149116" x="7675563" y="3216275"/>
          <p14:tracePt t="149168" x="7740650" y="3206750"/>
          <p14:tracePt t="149184" x="7859713" y="3252788"/>
          <p14:tracePt t="149202" x="7896225" y="3252788"/>
          <p14:tracePt t="149216" x="7924800" y="3233738"/>
          <p14:tracePt t="149232" x="7934325" y="3233738"/>
          <p14:tracePt t="149247" x="7951788" y="3233738"/>
          <p14:tracePt t="149271" x="7951788" y="3224213"/>
          <p14:tracePt t="149286" x="7951788" y="3206750"/>
          <p14:tracePt t="149303" x="7951788" y="3197225"/>
          <p14:tracePt t="149319" x="7951788" y="3187700"/>
          <p14:tracePt t="149335" x="7951788" y="3151188"/>
          <p14:tracePt t="149348" x="7961313" y="3124200"/>
          <p14:tracePt t="149359" x="7961313" y="3114675"/>
          <p14:tracePt t="149376" x="7961313" y="3078163"/>
          <p14:tracePt t="149392" x="7961313" y="3049588"/>
          <p14:tracePt t="149409" x="7961313" y="3013075"/>
          <p14:tracePt t="149416" x="7961313" y="2976563"/>
          <p14:tracePt t="149435" x="7961313" y="2903538"/>
          <p14:tracePt t="149448" x="7961313" y="2801938"/>
          <p14:tracePt t="149473" x="7961313" y="2692400"/>
          <p14:tracePt t="149485" x="7961313" y="2636838"/>
          <p14:tracePt t="149502" x="7961313" y="2581275"/>
          <p14:tracePt t="149519" x="7961313" y="2544763"/>
          <p14:tracePt t="149550" x="7951788" y="2535238"/>
          <p14:tracePt t="149602" x="7934325" y="2535238"/>
          <p14:tracePt t="149619" x="7888288" y="2535238"/>
          <p14:tracePt t="149636" x="7850188" y="2535238"/>
          <p14:tracePt t="149652" x="7796213" y="2535238"/>
          <p14:tracePt t="149672" x="7750175" y="2535238"/>
          <p14:tracePt t="149690" x="7658100" y="2535238"/>
          <p14:tracePt t="149691" x="7602538" y="2535238"/>
          <p14:tracePt t="149706" x="7556500" y="2535238"/>
          <p14:tracePt t="149718" x="7454900" y="2535238"/>
          <p14:tracePt t="149736" x="7318375" y="2544763"/>
          <p14:tracePt t="149747" x="7161213" y="2544763"/>
          <p14:tracePt t="149773" x="6748463" y="2554288"/>
          <p14:tracePt t="149785" x="6572250" y="2554288"/>
          <p14:tracePt t="149802" x="6370638" y="2554288"/>
          <p14:tracePt t="149819" x="6315075" y="2581275"/>
          <p14:tracePt t="149836" x="6223000" y="2590800"/>
          <p14:tracePt t="149852" x="6132513" y="2617788"/>
          <p14:tracePt t="149876" x="6011863" y="2617788"/>
          <p14:tracePt t="149896" x="5718175" y="2617788"/>
          <p14:tracePt t="149913" x="5332413" y="2517775"/>
          <p14:tracePt t="149926" x="5211763" y="2481263"/>
          <p14:tracePt t="149944" x="5165725" y="2471738"/>
          <p14:tracePt t="149972" x="5157788" y="2471738"/>
          <p14:tracePt t="150018" x="5148263" y="2471738"/>
          <p14:tracePt t="150073" x="5148263" y="2489200"/>
          <p14:tracePt t="150088" x="5157788" y="2508250"/>
          <p14:tracePt t="150118" x="5267325" y="2573338"/>
          <p14:tracePt t="150133" x="5295900" y="2581275"/>
          <p14:tracePt t="150150" x="5313363" y="2590800"/>
          <p14:tracePt t="150170" x="5332413" y="2600325"/>
          <p14:tracePt t="150187" x="5349875" y="2646363"/>
          <p14:tracePt t="150187" x="5349875" y="2719388"/>
          <p14:tracePt t="150204" x="5368925" y="2755900"/>
          <p14:tracePt t="150221" x="5543550" y="2949575"/>
          <p14:tracePt t="150237" x="5708650" y="3114675"/>
          <p14:tracePt t="150254" x="5837238" y="3206750"/>
          <p14:tracePt t="150274" x="5837238" y="3216275"/>
          <p14:tracePt t="150622" x="5873750" y="3243263"/>
          <p14:tracePt t="150635" x="5883275" y="3262313"/>
          <p14:tracePt t="150688" x="5902325" y="3262313"/>
          <p14:tracePt t="150704" x="5975350" y="3262313"/>
          <p14:tracePt t="150722" x="5994400" y="3308350"/>
          <p14:tracePt t="150735" x="6103938" y="3335338"/>
          <p14:tracePt t="150753" x="6242050" y="3335338"/>
          <p14:tracePt t="150776" x="6324600" y="3335338"/>
          <p14:tracePt t="150791" x="6380163" y="3335338"/>
          <p14:tracePt t="150805" x="6472238" y="3344863"/>
          <p14:tracePt t="150823" x="6489700" y="3344863"/>
          <p14:tracePt t="150837" x="6527800" y="3325813"/>
          <p14:tracePt t="150851" x="6572250" y="3316288"/>
          <p14:tracePt t="150860" x="6600825" y="3316288"/>
          <p14:tracePt t="150877" x="6710363" y="3298825"/>
          <p14:tracePt t="150891" x="6748463" y="3270250"/>
          <p14:tracePt t="150908" x="6748463" y="3262313"/>
          <p14:tracePt t="150925" x="6765925" y="3224213"/>
          <p14:tracePt t="150938" x="6792913" y="3224213"/>
          <p14:tracePt t="150951" x="6821488" y="3224213"/>
          <p14:tracePt t="150974" x="6969125" y="3243263"/>
          <p14:tracePt t="150989" x="7013575" y="3243263"/>
          <p14:tracePt t="151007" x="7078663" y="3243263"/>
          <p14:tracePt t="151021" x="7151688" y="3243263"/>
          <p14:tracePt t="151038" x="7272338" y="3243263"/>
          <p14:tracePt t="151053" x="7364413" y="3243263"/>
          <p14:tracePt t="151061" x="7400925" y="3243263"/>
          <p14:tracePt t="151075" x="7437438" y="3243263"/>
          <p14:tracePt t="151102" x="7446963" y="3243263"/>
          <p14:tracePt t="151118" x="7454900" y="3233738"/>
          <p14:tracePt t="151135" x="7546975" y="3224213"/>
          <p14:tracePt t="151148" x="7667625" y="3224213"/>
          <p14:tracePt t="151158" x="7767638" y="3224213"/>
          <p14:tracePt t="151176" x="7942263" y="3224213"/>
          <p14:tracePt t="151192" x="7980363" y="3224213"/>
          <p14:tracePt t="151262" x="7988300" y="3216275"/>
          <p14:tracePt t="151276" x="7988300" y="3197225"/>
          <p14:tracePt t="151306" x="7997825" y="3187700"/>
          <p14:tracePt t="151323" x="8007350" y="3178175"/>
          <p14:tracePt t="151378" x="8024813" y="3141663"/>
          <p14:tracePt t="151388" x="8034338" y="3133725"/>
          <p14:tracePt t="151406" x="8034338" y="3105150"/>
          <p14:tracePt t="151422" x="8034338" y="3068638"/>
          <p14:tracePt t="151437" x="8034338" y="3049588"/>
          <p14:tracePt t="151453" x="8034338" y="2995613"/>
          <p14:tracePt t="151476" x="7988300" y="2894013"/>
          <p14:tracePt t="151491" x="7970838" y="2820988"/>
          <p14:tracePt t="151508" x="7915275" y="2719388"/>
          <p14:tracePt t="151521" x="7850188" y="2646363"/>
          <p14:tracePt t="151536" x="7850188" y="2636838"/>
          <p14:tracePt t="151552" x="7823200" y="2600325"/>
          <p14:tracePt t="151607" x="7796213" y="2590800"/>
          <p14:tracePt t="151623" x="7721600" y="2581275"/>
          <p14:tracePt t="151637" x="7629525" y="2544763"/>
          <p14:tracePt t="151654" x="7464425" y="2498725"/>
          <p14:tracePt t="151677" x="7161213" y="2452688"/>
          <p14:tracePt t="151695" x="7078663" y="2452688"/>
          <p14:tracePt t="151709" x="7042150" y="2452688"/>
          <p14:tracePt t="151725" x="7013575" y="2452688"/>
          <p14:tracePt t="151742" x="6959600" y="2481263"/>
          <p14:tracePt t="151759" x="6913563" y="2527300"/>
          <p14:tracePt t="151778" x="6877050" y="2554288"/>
          <p14:tracePt t="151791" x="6792913" y="2590800"/>
          <p14:tracePt t="151808" x="6765925" y="2590800"/>
          <p14:tracePt t="151825" x="6738938" y="2590800"/>
          <p14:tracePt t="151842" x="6729413" y="2600325"/>
          <p14:tracePt t="151906" x="6719888" y="2609850"/>
          <p14:tracePt t="151925" x="6646863" y="2627313"/>
          <p14:tracePt t="151954" x="6591300" y="2627313"/>
          <p14:tracePt t="151977" x="6545263" y="2627313"/>
          <p14:tracePt t="151990" x="6518275" y="2627313"/>
          <p14:tracePt t="152006" x="6481763" y="2636838"/>
          <p14:tracePt t="152062" x="6472238" y="2636838"/>
          <p14:tracePt t="152945" x="6426200" y="2663825"/>
          <p14:tracePt t="152957" x="6169025" y="2738438"/>
          <p14:tracePt t="152980" x="5856288" y="2884488"/>
          <p14:tracePt t="152998" x="5516563" y="3041650"/>
          <p14:tracePt t="153009" x="5368925" y="3105150"/>
          <p14:tracePt t="153028" x="5092700" y="3197225"/>
          <p14:tracePt t="153044" x="4927600" y="3270250"/>
          <p14:tracePt t="153056" x="4891088" y="3289300"/>
          <p14:tracePt t="153079" x="4614863" y="3427413"/>
          <p14:tracePt t="153094" x="4587875" y="3473450"/>
          <p14:tracePt t="153110" x="4430713" y="3582988"/>
          <p14:tracePt t="153128" x="4375150" y="3648075"/>
          <p14:tracePt t="153142" x="4348163" y="3675063"/>
          <p14:tracePt t="153158" x="4338638" y="3675063"/>
          <p14:tracePt t="153179" x="4238625" y="3721100"/>
          <p14:tracePt t="153196" x="4192588" y="3757613"/>
          <p14:tracePt t="153211" x="4137025" y="3767138"/>
          <p14:tracePt t="153229" x="4081463" y="3813175"/>
          <p14:tracePt t="153245" x="4044950" y="3822700"/>
          <p14:tracePt t="153257" x="4035425" y="3822700"/>
          <p14:tracePt t="153263" x="4025900" y="3822700"/>
          <p14:tracePt t="153283" x="4017963" y="3822700"/>
          <p14:tracePt t="153326" x="4017963" y="3830638"/>
          <p14:tracePt t="153342" x="3979863" y="3840163"/>
          <p14:tracePt t="153359" x="3962400" y="3859213"/>
          <p14:tracePt t="153381" x="3870325" y="3914775"/>
          <p14:tracePt t="153397" x="3851275" y="3922713"/>
          <p14:tracePt t="153428" x="3843338" y="3932238"/>
          <p14:tracePt t="153447" x="3824288" y="3941763"/>
          <p14:tracePt t="153457" x="3778250" y="3951288"/>
          <p14:tracePt t="153463" x="3686175" y="3951288"/>
          <p14:tracePt t="153481" x="3622675" y="3951288"/>
          <p14:tracePt t="153497" x="3576638" y="3959225"/>
          <p14:tracePt t="153513" x="3494088" y="3987800"/>
          <p14:tracePt t="153530" x="3475038" y="3997325"/>
          <p14:tracePt t="153545" x="3438525" y="4005263"/>
          <p14:tracePt t="153561" x="3392488" y="4043363"/>
          <p14:tracePt t="153583" x="3273425" y="4051300"/>
          <p14:tracePt t="153596" x="3143250" y="4070350"/>
          <p14:tracePt t="153611" x="2914650" y="4070350"/>
          <p14:tracePt t="153628" x="2803525" y="4060825"/>
          <p14:tracePt t="153645" x="2711450" y="4070350"/>
          <p14:tracePt t="153658" x="2703513" y="4070350"/>
          <p14:tracePt t="153682" x="2674938" y="4106863"/>
          <p14:tracePt t="153699" x="2674938" y="4116388"/>
          <p14:tracePt t="153714" x="2674938" y="4133850"/>
          <p14:tracePt t="153726" x="2628900" y="4152900"/>
          <p14:tracePt t="153744" x="2536825" y="4171950"/>
          <p14:tracePt t="153760" x="2473325" y="4198938"/>
          <p14:tracePt t="153783" x="2436813" y="4208463"/>
          <p14:tracePt t="153828" x="2427288" y="4216400"/>
          <p14:tracePt t="153882" x="2427288" y="4235450"/>
          <p14:tracePt t="153898" x="2417763" y="4254500"/>
          <p14:tracePt t="153914" x="2398713" y="4254500"/>
          <p14:tracePt t="153930" x="2362200" y="4262438"/>
          <p14:tracePt t="153942" x="2352675" y="4262438"/>
          <p14:tracePt t="153958" x="2335213" y="4262438"/>
          <p14:tracePt t="154000" x="2325688" y="4262438"/>
          <p14:tracePt t="154046" x="2308225" y="4262438"/>
          <p14:tracePt t="154099" x="2289175" y="4254500"/>
          <p14:tracePt t="154100" x="2279650" y="4254500"/>
          <p14:tracePt t="154111" x="2270125" y="4254500"/>
          <p14:tracePt t="154145" x="2262188" y="4254500"/>
          <p14:tracePt t="154160" x="2252663" y="4244975"/>
          <p14:tracePt t="154197" x="2252663" y="4235450"/>
          <p14:tracePt t="154234" x="2252663" y="4225925"/>
          <p14:tracePt t="154246" x="2243138" y="4208463"/>
          <p14:tracePt t="154262" x="2233613" y="4198938"/>
          <p14:tracePt t="154283" x="2224088" y="4189413"/>
          <p14:tracePt t="154299" x="2216150" y="4198938"/>
          <p14:tracePt t="154314" x="2216150" y="4179888"/>
          <p14:tracePt t="154330" x="2160588" y="4152900"/>
          <p14:tracePt t="154346" x="2132013" y="4152900"/>
          <p14:tracePt t="154361" x="2105025" y="4152900"/>
          <p14:tracePt t="154384" x="2087563" y="4152900"/>
          <p14:tracePt t="154398" x="2058988" y="4152900"/>
          <p14:tracePt t="154414" x="2012950" y="4152900"/>
          <p14:tracePt t="154429" x="2003425" y="4152900"/>
          <p14:tracePt t="154662" x="2049463" y="4152900"/>
          <p14:tracePt t="154684" x="2398713" y="4225925"/>
          <p14:tracePt t="154699" x="2408238" y="4225925"/>
          <p14:tracePt t="154714" x="2417763" y="4225925"/>
          <p14:tracePt t="154732" x="2436813" y="4216400"/>
          <p14:tracePt t="154760" x="2463800" y="4216400"/>
          <p14:tracePt t="154786" x="2519363" y="4216400"/>
          <p14:tracePt t="154798" x="2628900" y="4216400"/>
          <p14:tracePt t="154813" x="2657475" y="4216400"/>
          <p14:tracePt t="154830" x="2693988" y="4216400"/>
          <p14:tracePt t="154847" x="2767013" y="4216400"/>
          <p14:tracePt t="154862" x="2932113" y="4262438"/>
          <p14:tracePt t="154868" x="3043238" y="4262438"/>
          <p14:tracePt t="154884" x="3171825" y="4281488"/>
          <p14:tracePt t="154900" x="3475038" y="4327525"/>
          <p14:tracePt t="154917" x="3640138" y="4364038"/>
          <p14:tracePt t="154933" x="3649663" y="4364038"/>
          <p14:tracePt t="154946" x="3676650" y="4364038"/>
          <p14:tracePt t="154962" x="3695700" y="4364038"/>
          <p14:tracePt t="154984" x="3814763" y="4364038"/>
          <p14:tracePt t="154999" x="4035425" y="4364038"/>
          <p14:tracePt t="155017" x="4384675" y="4364038"/>
          <p14:tracePt t="155033" x="4513263" y="4373563"/>
          <p14:tracePt t="155049" x="4660900" y="4364038"/>
          <p14:tracePt t="155062" x="4770438" y="4337050"/>
          <p14:tracePt t="155086" x="4845050" y="4308475"/>
          <p14:tracePt t="155170" x="4862513" y="4281488"/>
          <p14:tracePt t="155186" x="4937125" y="4254500"/>
          <p14:tracePt t="155203" x="5019675" y="4225925"/>
          <p14:tracePt t="155220" x="5083175" y="4225925"/>
          <p14:tracePt t="155230" x="5092700" y="4225925"/>
          <p14:tracePt t="155250" x="5138738" y="4208463"/>
          <p14:tracePt t="155266" x="5203825" y="4198938"/>
          <p14:tracePt t="155286" x="5240338" y="4171950"/>
          <p14:tracePt t="155301" x="5249863" y="4171950"/>
          <p14:tracePt t="155334" x="5267325" y="4152900"/>
          <p14:tracePt t="155350" x="5313363" y="4143375"/>
          <p14:tracePt t="155366" x="5341938" y="4116388"/>
          <p14:tracePt t="155387" x="5378450" y="4116388"/>
          <p14:tracePt t="155402" x="5395913" y="4106863"/>
          <p14:tracePt t="155419" x="5405438" y="4097338"/>
          <p14:tracePt t="155766" x="5405438" y="4106863"/>
          <p14:tracePt t="155786" x="5378450" y="4116388"/>
          <p14:tracePt t="155803" x="5295900" y="4116388"/>
          <p14:tracePt t="155820" x="5267325" y="4116388"/>
          <p14:tracePt t="155837" x="5257800" y="4116388"/>
          <p14:tracePt t="155863" x="5240338" y="4125913"/>
          <p14:tracePt t="155869" x="5221288" y="4125913"/>
          <p14:tracePt t="155887" x="5148263" y="4125913"/>
          <p14:tracePt t="155902" x="5111750" y="4125913"/>
          <p14:tracePt t="155919" x="5000625" y="4125913"/>
          <p14:tracePt t="155937" x="4881563" y="4125913"/>
          <p14:tracePt t="155950" x="4816475" y="4116388"/>
          <p14:tracePt t="156018" x="4808538" y="4116388"/>
          <p14:tracePt t="156036" x="4799013" y="4079875"/>
          <p14:tracePt t="156053" x="4799013" y="4070350"/>
          <p14:tracePt t="156069" x="4799013" y="4024313"/>
          <p14:tracePt t="156088" x="4799013" y="3987800"/>
          <p14:tracePt t="156105" x="4799013" y="3968750"/>
          <p14:tracePt t="156121" x="4799013" y="3951288"/>
          <p14:tracePt t="156150" x="4799013" y="3941763"/>
          <p14:tracePt t="156187" x="4862513" y="3876675"/>
          <p14:tracePt t="156203" x="4881563" y="3868738"/>
          <p14:tracePt t="156220" x="4900613" y="3859213"/>
          <p14:tracePt t="156251" x="4918075" y="3830638"/>
          <p14:tracePt t="156288" x="4927600" y="3822700"/>
          <p14:tracePt t="156320" x="4954588" y="3822700"/>
          <p14:tracePt t="156336" x="5019675" y="3840163"/>
          <p14:tracePt t="156352" x="5102225" y="3849688"/>
          <p14:tracePt t="156368" x="5138738" y="3868738"/>
          <p14:tracePt t="156389" x="5165725" y="3868738"/>
          <p14:tracePt t="156405" x="5175250" y="3868738"/>
          <p14:tracePt t="156449" x="5184775" y="3868738"/>
          <p14:tracePt t="156552" x="5194300" y="3868738"/>
          <p14:tracePt t="156567" x="5203825" y="3868738"/>
          <p14:tracePt t="156588" x="5203825" y="3895725"/>
          <p14:tracePt t="156690" x="5203825" y="3914775"/>
          <p14:tracePt t="156706" x="5203825" y="3922713"/>
          <p14:tracePt t="156721" x="5194300" y="3941763"/>
          <p14:tracePt t="156738" x="5175250" y="3968750"/>
          <p14:tracePt t="156755" x="5148263" y="3987800"/>
          <p14:tracePt t="156755" x="5148263" y="4005263"/>
          <p14:tracePt t="156766" x="5138738" y="4024313"/>
          <p14:tracePt t="156791" x="5102225" y="4060825"/>
          <p14:tracePt t="156806" x="5092700" y="4070350"/>
          <p14:tracePt t="156823" x="5037138" y="4097338"/>
          <p14:tracePt t="156838" x="5037138" y="4106863"/>
          <p14:tracePt t="156919" x="5029200" y="4106863"/>
          <p14:tracePt t="157191" x="5029200" y="4087813"/>
          <p14:tracePt t="157305" x="5029200" y="4060825"/>
          <p14:tracePt t="159045" x="5019675" y="4060825"/>
          <p14:tracePt t="159056" x="4946650" y="4043363"/>
          <p14:tracePt t="159073" x="4862513" y="4014788"/>
          <p14:tracePt t="159093" x="4587875" y="4014788"/>
          <p14:tracePt t="159109" x="4403725" y="4014788"/>
          <p14:tracePt t="159125" x="3989388" y="3959225"/>
          <p14:tracePt t="159142" x="3465513" y="3803650"/>
          <p14:tracePt t="159159" x="3355975" y="3840163"/>
          <p14:tracePt t="159175" x="3336925" y="3840163"/>
          <p14:tracePt t="159196" x="3171825" y="3784600"/>
          <p14:tracePt t="159212" x="3070225" y="3757613"/>
          <p14:tracePt t="159228" x="3024188" y="3711575"/>
          <p14:tracePt t="159241" x="2960688" y="3702050"/>
          <p14:tracePt t="159260" x="2786063" y="3665538"/>
          <p14:tracePt t="159272" x="2747963" y="3665538"/>
          <p14:tracePt t="159283" x="2703513" y="3665538"/>
          <p14:tracePt t="159298" x="2628900" y="3665538"/>
          <p14:tracePt t="159309" x="2555875" y="3619500"/>
          <p14:tracePt t="159327" x="2536825" y="3648075"/>
          <p14:tracePt t="159344" x="2473325" y="3648075"/>
          <p14:tracePt t="159358" x="2408238" y="3629025"/>
          <p14:tracePt t="159375" x="2316163" y="3619500"/>
          <p14:tracePt t="159396" x="2233613" y="3592513"/>
          <p14:tracePt t="159412" x="2141538" y="3592513"/>
          <p14:tracePt t="159430" x="2003425" y="3619500"/>
          <p14:tracePt t="159442" x="1874838" y="3648075"/>
          <p14:tracePt t="159458" x="1755775" y="3711575"/>
          <p14:tracePt t="159474" x="1600200" y="3757613"/>
          <p14:tracePt t="159480" x="1554163" y="3776663"/>
          <p14:tracePt t="159494" x="1544638" y="3776663"/>
          <p14:tracePt t="159527" x="1535113" y="3776663"/>
          <p14:tracePt t="159595" x="1535113" y="3794125"/>
          <p14:tracePt t="159610" x="1535113" y="3822700"/>
          <p14:tracePt t="159628" x="1525588" y="3849688"/>
          <p14:tracePt t="159645" x="1489075" y="3849688"/>
          <p14:tracePt t="159684" x="1471613" y="3849688"/>
          <p14:tracePt t="160030" x="1489075" y="3830638"/>
          <p14:tracePt t="160045" x="1498600" y="3803650"/>
          <p14:tracePt t="160415" x="1525588" y="3803650"/>
          <p14:tracePt t="160431" x="1544638" y="3803650"/>
          <p14:tracePt t="160447" x="1554163" y="3803650"/>
          <p14:tracePt t="160499" x="1581150" y="3803650"/>
          <p14:tracePt t="160514" x="1590675" y="3803650"/>
          <p14:tracePt t="160646" x="1608138" y="3784600"/>
          <p14:tracePt t="160663" x="1627188" y="3776663"/>
          <p14:tracePt t="162502" x="1636713" y="3776663"/>
          <p14:tracePt t="162519" x="1673225" y="3776663"/>
          <p14:tracePt t="162535" x="1692275" y="3794125"/>
          <p14:tracePt t="162553" x="1692275" y="3813175"/>
          <p14:tracePt t="162565" x="1700213" y="3830638"/>
          <p14:tracePt t="162585" x="1709738" y="3840163"/>
          <p14:tracePt t="162605" x="1709738" y="3859213"/>
          <p14:tracePt t="162651" x="1709738" y="3868738"/>
          <p14:tracePt t="162684" x="1709738" y="3914775"/>
          <p14:tracePt t="162835" x="1709738" y="3941763"/>
          <p14:tracePt t="162852" x="1700213" y="3959225"/>
          <p14:tracePt t="162869" x="1692275" y="3978275"/>
          <p14:tracePt t="162884" x="1682750" y="3997325"/>
          <p14:tracePt t="162904" x="1682750" y="4005263"/>
          <p14:tracePt t="162935" x="1673225" y="4014788"/>
          <p14:tracePt t="162982" x="1663700" y="4043363"/>
          <p14:tracePt t="163035" x="1654175" y="4043363"/>
          <p14:tracePt t="163306" x="1654175" y="4060825"/>
          <p14:tracePt t="163322" x="1636713" y="4087813"/>
          <p14:tracePt t="163339" x="1627188" y="4097338"/>
          <p14:tracePt t="163353" x="1627188" y="4106863"/>
          <p14:tracePt t="163406" x="1617663" y="4125913"/>
          <p14:tracePt t="163422" x="1617663" y="4133850"/>
          <p14:tracePt t="163439" x="1608138" y="4143375"/>
          <p14:tracePt t="163452" x="1600200" y="4162425"/>
          <p14:tracePt t="163723" x="1571625" y="4162425"/>
          <p14:tracePt t="163751" x="1554163" y="4162425"/>
          <p14:tracePt t="163767" x="1525588" y="4162425"/>
          <p14:tracePt t="163784" x="1489075" y="4189413"/>
          <p14:tracePt t="163789" x="1479550" y="4189413"/>
          <p14:tracePt t="163806" x="1443038" y="4189413"/>
          <p14:tracePt t="163822" x="1387475" y="4208463"/>
          <p14:tracePt t="163838" x="1370013" y="4208463"/>
          <p14:tracePt t="163922" x="1360488" y="4208463"/>
          <p14:tracePt t="164211" x="1360488" y="4198938"/>
          <p14:tracePt t="164222" x="1360488" y="4189413"/>
          <p14:tracePt t="164239" x="1360488" y="4179888"/>
          <p14:tracePt t="164257" x="1360488" y="4162425"/>
          <p14:tracePt t="164269" x="1360488" y="4143375"/>
          <p14:tracePt t="164285" x="1370013" y="4133850"/>
          <p14:tracePt t="164307" x="1387475" y="4087813"/>
          <p14:tracePt t="164339" x="1397000" y="4051300"/>
          <p14:tracePt t="164339" x="1397000" y="4033838"/>
          <p14:tracePt t="164356" x="1397000" y="3997325"/>
          <p14:tracePt t="164368" x="1397000" y="3951288"/>
          <p14:tracePt t="164386" x="1397000" y="3895725"/>
          <p14:tracePt t="164417" x="1397000" y="3813175"/>
          <p14:tracePt t="164439" x="1397000" y="3794125"/>
          <p14:tracePt t="164456" x="1397000" y="3767138"/>
          <p14:tracePt t="164538" x="1397000" y="3757613"/>
          <p14:tracePt t="164556" x="1387475" y="3748088"/>
          <p14:tracePt t="164813" x="1406525" y="3748088"/>
          <p14:tracePt t="164824" x="1416050" y="3740150"/>
          <p14:tracePt t="164839" x="1462088" y="3740150"/>
          <p14:tracePt t="165055" x="1479550" y="3740150"/>
          <p14:tracePt t="165128" x="1489075" y="3740150"/>
          <p14:tracePt t="165158" x="1508125" y="3730625"/>
          <p14:tracePt t="165173" x="1508125" y="3721100"/>
          <p14:tracePt t="166012" x="1479550" y="3730625"/>
          <p14:tracePt t="166027" x="1443038" y="3730625"/>
          <p14:tracePt t="166445" x="1489075" y="3813175"/>
          <p14:tracePt t="166459" x="1516063" y="3840163"/>
          <p14:tracePt t="166478" x="1535113" y="3868738"/>
          <p14:tracePt t="167032" x="1535113" y="3876675"/>
          <p14:tracePt t="167067" x="1525588" y="3914775"/>
          <p14:tracePt t="167119" x="1525588" y="3922713"/>
          <p14:tracePt t="167652" x="1525588" y="3932238"/>
          <p14:tracePt t="167669" x="1525588" y="3941763"/>
          <p14:tracePt t="167719" x="1508125" y="3932238"/>
          <p14:tracePt t="167751" x="1498600" y="3922713"/>
          <p14:tracePt t="167768" x="1479550" y="3914775"/>
          <p14:tracePt t="167785" x="1471613" y="3905250"/>
          <p14:tracePt t="167799" x="1462088" y="3905250"/>
          <p14:tracePt t="167820" x="1452563" y="3886200"/>
          <p14:tracePt t="167836" x="1443038" y="3876675"/>
          <p14:tracePt t="167867" x="1433513" y="3868738"/>
          <p14:tracePt t="167888" x="1416050" y="3840163"/>
          <p14:tracePt t="167904" x="1397000" y="3822700"/>
          <p14:tracePt t="168235" x="1387475" y="3813175"/>
          <p14:tracePt t="168266" x="1387475" y="3840163"/>
          <p14:tracePt t="168282" x="1387475" y="3905250"/>
          <p14:tracePt t="168300" x="1397000" y="4033838"/>
          <p14:tracePt t="168321" x="1397000" y="4043363"/>
          <p14:tracePt t="168354" x="1397000" y="4051300"/>
          <p14:tracePt t="168422" x="1397000" y="4079875"/>
          <p14:tracePt t="168539" x="1433513" y="3978275"/>
          <p14:tracePt t="168552" x="1433513" y="3951288"/>
          <p14:tracePt t="168568" x="1471613" y="3868738"/>
          <p14:tracePt t="168584" x="1471613" y="3822700"/>
          <p14:tracePt t="168602" x="1471613" y="3813175"/>
          <p14:tracePt t="168653" x="1479550" y="3941763"/>
          <p14:tracePt t="168669" x="1462088" y="4033838"/>
          <p14:tracePt t="168686" x="1471613" y="4106863"/>
          <p14:tracePt t="168702" x="1471613" y="4116388"/>
          <p14:tracePt t="168723" x="1471613" y="4125913"/>
          <p14:tracePt t="168805" x="1471613" y="4106863"/>
          <p14:tracePt t="168823" x="1452563" y="4043363"/>
          <p14:tracePt t="168840" x="1433513" y="3951288"/>
          <p14:tracePt t="168852" x="1425575" y="3914775"/>
          <p14:tracePt t="168870" x="1425575" y="3876675"/>
          <p14:tracePt t="168886" x="1433513" y="3849688"/>
          <p14:tracePt t="168902" x="1443038" y="3840163"/>
          <p14:tracePt t="168953" x="1462088" y="3876675"/>
          <p14:tracePt t="168970" x="1462088" y="3978275"/>
          <p14:tracePt t="168987" x="1462088" y="4087813"/>
          <p14:tracePt t="168987" x="1462088" y="4106863"/>
          <p14:tracePt t="169003" x="1462088" y="4125913"/>
          <p14:tracePt t="169086" x="1471613" y="4087813"/>
          <p14:tracePt t="169100" x="1471613" y="4014788"/>
          <p14:tracePt t="169125" x="1479550" y="3959225"/>
          <p14:tracePt t="169355" x="1516063" y="3859213"/>
          <p14:tracePt t="169374" x="1516063" y="3849688"/>
          <p14:tracePt t="169629" x="1571625" y="3648075"/>
          <p14:tracePt t="169640" x="1581150" y="3638550"/>
          <p14:tracePt t="169658" x="1590675" y="3611563"/>
          <p14:tracePt t="169728" x="1600200" y="3638550"/>
          <p14:tracePt t="169740" x="1600200" y="3656013"/>
          <p14:tracePt t="169755" x="1617663" y="3675063"/>
          <p14:tracePt t="170527" x="1617663" y="3694113"/>
          <p14:tracePt t="170572" x="1617663" y="3702050"/>
          <p14:tracePt t="179832" x="1617663" y="3711575"/>
          <p14:tracePt t="188378" x="1627188" y="3711575"/>
          <p14:tracePt t="188392" x="1636713" y="3702050"/>
          <p14:tracePt t="188455" x="1617663" y="3702050"/>
          <p14:tracePt t="188477" x="1416050" y="3638550"/>
          <p14:tracePt t="188494" x="1222375" y="3565525"/>
          <p14:tracePt t="188510" x="1222375" y="3556000"/>
          <p14:tracePt t="188595" x="1038225" y="3702050"/>
          <p14:tracePt t="188610" x="901700" y="3740150"/>
          <p14:tracePt t="188611" x="901700" y="3767138"/>
          <p14:tracePt t="188626" x="892175" y="3784600"/>
          <p14:tracePt t="192266" x="909638" y="3813175"/>
          <p14:tracePt t="192289" x="919163" y="3822700"/>
          <p14:tracePt t="192337" x="919163" y="3830638"/>
          <p14:tracePt t="192352" x="919163" y="3859213"/>
          <p14:tracePt t="192370" x="919163" y="3868738"/>
          <p14:tracePt t="192389" x="919163" y="3876675"/>
          <p14:tracePt t="192922" x="919163" y="3886200"/>
          <p14:tracePt t="193612" x="1130300" y="3932238"/>
          <p14:tracePt t="193621" x="1149350" y="3997325"/>
          <p14:tracePt t="193639" x="1195388" y="3997325"/>
          <p14:tracePt t="193655" x="1241425" y="4005263"/>
          <p14:tracePt t="193672" x="1370013" y="4051300"/>
          <p14:tracePt t="193692" x="1627188" y="4106863"/>
          <p14:tracePt t="193708" x="1847850" y="4152900"/>
          <p14:tracePt t="193724" x="2003425" y="4162425"/>
          <p14:tracePt t="193741" x="2243138" y="4198938"/>
          <p14:tracePt t="193758" x="2674938" y="4337050"/>
          <p14:tracePt t="193770" x="2859088" y="4400550"/>
          <p14:tracePt t="193777" x="2924175" y="4400550"/>
          <p14:tracePt t="193790" x="3181350" y="4465638"/>
          <p14:tracePt t="193810" x="3429000" y="4548188"/>
          <p14:tracePt t="193822" x="3668713" y="4575175"/>
          <p14:tracePt t="193840" x="3870325" y="4621213"/>
          <p14:tracePt t="193857" x="4090988" y="4630738"/>
          <p14:tracePt t="193870" x="4311650" y="4649788"/>
          <p14:tracePt t="193886" x="4587875" y="4676775"/>
          <p14:tracePt t="193905" x="4862513" y="4676775"/>
          <p14:tracePt t="193921" x="5065713" y="4713288"/>
          <p14:tracePt t="193937" x="5257800" y="4795838"/>
          <p14:tracePt t="193954" x="5341938" y="4822825"/>
          <p14:tracePt t="193969" x="5386388" y="4814888"/>
          <p14:tracePt t="193976" x="5395913" y="4805363"/>
          <p14:tracePt t="193994" x="5395913" y="4786313"/>
          <p14:tracePt t="194193" x="5432425" y="4778375"/>
          <p14:tracePt t="194239" x="5424488" y="4778375"/>
          <p14:tracePt t="194545" x="5424488" y="4786313"/>
          <p14:tracePt t="194678" x="5424488" y="4795838"/>
          <p14:tracePt t="195328" x="5424488" y="4778375"/>
          <p14:tracePt t="195357" x="5424488" y="4740275"/>
          <p14:tracePt t="195376" x="5424488" y="4732338"/>
          <p14:tracePt t="195399" x="5424488" y="4722813"/>
          <p14:tracePt t="195414" x="5414963" y="4722813"/>
          <p14:tracePt t="195512" x="5424488" y="4722813"/>
          <p14:tracePt t="195578" x="5424488" y="4686300"/>
          <p14:tracePt t="198352" x="5424488" y="4676775"/>
          <p14:tracePt t="198383" x="5405438" y="4805363"/>
          <p14:tracePt t="198388" x="5414963" y="4832350"/>
          <p14:tracePt t="198404" x="5414963" y="4868863"/>
          <p14:tracePt t="198465" x="5414963" y="4897438"/>
          <p14:tracePt t="198504" x="5424488" y="4951413"/>
          <p14:tracePt t="198520" x="5432425" y="4960938"/>
          <p14:tracePt t="198550" x="5432425" y="4989513"/>
          <p14:tracePt t="198568" x="5432425" y="4997450"/>
          <p14:tracePt t="198604" x="5432425" y="5043488"/>
          <p14:tracePt t="198705" x="5441950" y="5062538"/>
          <p14:tracePt t="198722" x="5441950" y="5108575"/>
          <p14:tracePt t="198739" x="5478463" y="5191125"/>
          <p14:tracePt t="198751" x="5487988" y="5200650"/>
          <p14:tracePt t="198823" x="5487988" y="5210175"/>
          <p14:tracePt t="199269" x="5487988" y="5227638"/>
          <p14:tracePt t="199285" x="5395913" y="5254625"/>
          <p14:tracePt t="199307" x="5129213" y="5292725"/>
          <p14:tracePt t="199324" x="5111750" y="5292725"/>
          <p14:tracePt t="199337" x="5102225" y="5292725"/>
          <p14:tracePt t="199353" x="5075238" y="5310188"/>
          <p14:tracePt t="199370" x="5019675" y="5310188"/>
          <p14:tracePt t="199420" x="5019675" y="5300663"/>
          <p14:tracePt t="199439" x="5010150" y="5283200"/>
          <p14:tracePt t="199509" x="5010150" y="5264150"/>
          <p14:tracePt t="199524" x="5010150" y="5254625"/>
          <p14:tracePt t="199553" x="5010150" y="5246688"/>
          <p14:tracePt t="199568" x="5029200" y="5191125"/>
          <p14:tracePt t="199584" x="5037138" y="5181600"/>
          <p14:tracePt t="199590" x="5046663" y="5172075"/>
          <p14:tracePt t="199606" x="5075238" y="5154613"/>
          <p14:tracePt t="199624" x="5129213" y="5108575"/>
          <p14:tracePt t="199641" x="5129213" y="5118100"/>
          <p14:tracePt t="199670" x="5157788" y="5118100"/>
          <p14:tracePt t="200069" x="5148263" y="5108575"/>
          <p14:tracePt t="200085" x="5065713" y="5108575"/>
          <p14:tracePt t="200111" x="4900613" y="5089525"/>
          <p14:tracePt t="200124" x="4881563" y="5089525"/>
          <p14:tracePt t="200143" x="4697413" y="5053013"/>
          <p14:tracePt t="200158" x="4605338" y="5053013"/>
          <p14:tracePt t="200175" x="4568825" y="5035550"/>
          <p14:tracePt t="200212" x="4495800" y="5006975"/>
          <p14:tracePt t="200238" x="4449763" y="5006975"/>
          <p14:tracePt t="200259" x="4265613" y="4989513"/>
          <p14:tracePt t="200272" x="4229100" y="4970463"/>
          <p14:tracePt t="200290" x="4219575" y="4970463"/>
          <p14:tracePt t="200309" x="4127500" y="4989513"/>
          <p14:tracePt t="200329" x="3962400" y="4989513"/>
          <p14:tracePt t="200343" x="3935413" y="4997450"/>
          <p14:tracePt t="200358" x="3935413" y="5016500"/>
          <p14:tracePt t="200388" x="3935413" y="5026025"/>
          <p14:tracePt t="200409" x="3935413" y="5035550"/>
          <p14:tracePt t="200425" x="3925888" y="5035550"/>
          <p14:tracePt t="200441" x="3833813" y="5035550"/>
          <p14:tracePt t="200470" x="3824288" y="5043488"/>
          <p14:tracePt t="200555" x="3787775" y="5043488"/>
          <p14:tracePt t="200572" x="3751263" y="5043488"/>
          <p14:tracePt t="200588" x="3722688" y="5043488"/>
          <p14:tracePt t="200645" x="3714750" y="5043488"/>
          <p14:tracePt t="200688" x="3695700" y="5053013"/>
          <p14:tracePt t="200710" x="3676650" y="5062538"/>
          <p14:tracePt t="200749" x="3640138" y="5062538"/>
          <p14:tracePt t="200771" x="3530600" y="5081588"/>
          <p14:tracePt t="200789" x="3502025" y="5081588"/>
          <p14:tracePt t="200810" x="3475038" y="5089525"/>
          <p14:tracePt t="200961" x="3475038" y="5099050"/>
          <p14:tracePt t="201162" x="3475038" y="5118100"/>
          <p14:tracePt t="201173" x="3465513" y="5118100"/>
          <p14:tracePt t="201190" x="3494088" y="5108575"/>
          <p14:tracePt t="201196" x="3494088" y="5099050"/>
          <p14:tracePt t="201212" x="3538538" y="5099050"/>
          <p14:tracePt t="201228" x="3557588" y="5099050"/>
          <p14:tracePt t="201241" x="3567113" y="5108575"/>
          <p14:tracePt t="201259" x="3640138" y="5135563"/>
          <p14:tracePt t="201276" x="3649663" y="5135563"/>
          <p14:tracePt t="201428" x="3659188" y="5135563"/>
          <p14:tracePt t="201544" x="3695700" y="5135563"/>
          <p14:tracePt t="201612" x="3741738" y="5135563"/>
          <p14:tracePt t="201644" x="3751263" y="5135563"/>
          <p14:tracePt t="201912" x="3751263" y="5126038"/>
          <p14:tracePt t="202228" x="3741738" y="5135563"/>
          <p14:tracePt t="202243" x="3722688" y="5135563"/>
          <p14:tracePt t="202262" x="3668713" y="5135563"/>
          <p14:tracePt t="202276" x="3649663" y="5135563"/>
          <p14:tracePt t="202345" x="3640138" y="5135563"/>
          <p14:tracePt t="202445" x="3630613" y="5126038"/>
          <p14:tracePt t="202462" x="3622675" y="5126038"/>
          <p14:tracePt t="202615" x="3622675" y="5118100"/>
          <p14:tracePt t="202631" x="3659188" y="5099050"/>
          <p14:tracePt t="202646" x="3705225" y="5099050"/>
          <p14:tracePt t="202662" x="3824288" y="5099050"/>
          <p14:tracePt t="202679" x="3925888" y="5099050"/>
          <p14:tracePt t="202692" x="3935413" y="5099050"/>
          <p14:tracePt t="202716" x="3998913" y="5099050"/>
          <p14:tracePt t="202780" x="4017963" y="5099050"/>
          <p14:tracePt t="202794" x="4025900" y="5099050"/>
          <p14:tracePt t="202818" x="4081463" y="5089525"/>
          <p14:tracePt t="202819" x="4090988" y="5081588"/>
          <p14:tracePt t="202831" x="4100513" y="5081588"/>
          <p14:tracePt t="202851" x="4110038" y="5081588"/>
          <p14:tracePt t="203466" x="4110038" y="5043488"/>
          <p14:tracePt t="203478" x="4110038" y="5026025"/>
          <p14:tracePt t="203496" x="4110038" y="4943475"/>
          <p14:tracePt t="203517" x="4100513" y="4860925"/>
          <p14:tracePt t="203532" x="4090988" y="4822825"/>
          <p14:tracePt t="203551" x="4071938" y="4795838"/>
          <p14:tracePt t="203594" x="4071938" y="4778375"/>
          <p14:tracePt t="203601" x="4071938" y="4768850"/>
          <p14:tracePt t="203617" x="4071938" y="4740275"/>
          <p14:tracePt t="203633" x="4071938" y="4732338"/>
          <p14:tracePt t="203649" x="4071938" y="4703763"/>
          <p14:tracePt t="203666" x="4064000" y="4676775"/>
          <p14:tracePt t="203681" x="4064000" y="4657725"/>
          <p14:tracePt t="203698" x="4054475" y="4640263"/>
          <p14:tracePt t="203732" x="4054475" y="4630738"/>
          <p14:tracePt t="203747" x="4044950" y="4611688"/>
          <p14:tracePt t="203764" x="4044950" y="4594225"/>
          <p14:tracePt t="203780" x="4044950" y="4557713"/>
          <p14:tracePt t="203795" x="4044950" y="4538663"/>
          <p14:tracePt t="203819" x="4025900" y="4502150"/>
          <p14:tracePt t="203836" x="4025900" y="4492625"/>
          <p14:tracePt t="203849" x="4025900" y="4475163"/>
          <p14:tracePt t="203982" x="4017963" y="4465638"/>
          <p14:tracePt t="204082" x="4008438" y="4465638"/>
          <p14:tracePt t="204098" x="3979863" y="4465638"/>
          <p14:tracePt t="204165" x="3971925" y="4465638"/>
          <p14:tracePt t="204181" x="3952875" y="4465638"/>
          <p14:tracePt t="204196" x="3935413" y="4465638"/>
          <p14:tracePt t="204233" x="3925888" y="4475163"/>
          <p14:tracePt t="204249" x="3851275" y="4483100"/>
          <p14:tracePt t="204267" x="3843338" y="4483100"/>
          <p14:tracePt t="204295" x="3805238" y="4483100"/>
          <p14:tracePt t="204320" x="3768725" y="4483100"/>
          <p14:tracePt t="204336" x="3751263" y="4483100"/>
          <p14:tracePt t="204435" x="3741738" y="4483100"/>
          <p14:tracePt t="207805" x="3732213" y="4483100"/>
          <p14:tracePt t="207827" x="3722688" y="4483100"/>
          <p14:tracePt t="207843" x="3714750" y="4483100"/>
          <p14:tracePt t="207858" x="3705225" y="4483100"/>
          <p14:tracePt t="207860" x="3676650" y="4475163"/>
          <p14:tracePt t="207874" x="3659188" y="4456113"/>
          <p14:tracePt t="207875" x="3649663" y="4456113"/>
          <p14:tracePt t="207893" x="3603625" y="4446588"/>
          <p14:tracePt t="207905" x="3584575" y="4429125"/>
          <p14:tracePt t="207932" x="3538538" y="4391025"/>
          <p14:tracePt t="207944" x="3521075" y="4364038"/>
          <p14:tracePt t="207962" x="3336925" y="4281488"/>
          <p14:tracePt t="207975" x="3336925" y="4271963"/>
          <p14:tracePt t="207993" x="3060700" y="4005263"/>
          <p14:tracePt t="208006" x="2794000" y="3694113"/>
          <p14:tracePt t="208013" x="2657475" y="3527425"/>
          <p14:tracePt t="208028" x="2417763" y="3197225"/>
          <p14:tracePt t="208047" x="2352675" y="3160713"/>
          <p14:tracePt t="208067" x="2298700" y="3022600"/>
          <p14:tracePt t="208078" x="2270125" y="2995613"/>
          <p14:tracePt t="208091" x="2243138" y="2903538"/>
          <p14:tracePt t="208108" x="2151063" y="2673350"/>
          <p14:tracePt t="208128" x="2022475" y="2352675"/>
          <p14:tracePt t="208144" x="1903413" y="2168525"/>
          <p14:tracePt t="208160" x="1608138" y="1928813"/>
          <p14:tracePt t="208178" x="1360488" y="1644650"/>
          <p14:tracePt t="208194" x="1112838" y="1423988"/>
          <p14:tracePt t="208206" x="1076325" y="1377950"/>
          <p14:tracePt t="208212" x="1038225" y="1368425"/>
          <p14:tracePt t="208232" x="1030288" y="1350963"/>
          <p14:tracePt t="208294" x="965200" y="1304925"/>
          <p14:tracePt t="208309" x="946150" y="1276350"/>
          <p14:tracePt t="208328" x="855663" y="1166813"/>
          <p14:tracePt t="208343" x="652463" y="1011238"/>
          <p14:tracePt t="208361" x="579438" y="936625"/>
          <p14:tracePt t="208378" x="349250" y="688975"/>
          <p14:tracePt t="208393" x="73025" y="4587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862" y="733275"/>
            <a:ext cx="7340685" cy="357287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晴天域における地球外への長波放射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0" y="-10"/>
            <a:ext cx="8280400" cy="618955"/>
            <a:chOff x="0" y="-15"/>
            <a:chExt cx="9144000" cy="613957"/>
          </a:xfrm>
        </p:grpSpPr>
        <p:sp>
          <p:nvSpPr>
            <p:cNvPr id="13" name="正方形/長方形 12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吸収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00" y="1303889"/>
            <a:ext cx="6053013" cy="418910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07361" y="5339632"/>
            <a:ext cx="1512157" cy="26768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（浅野、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2011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9DA102A-B87B-4EE6-A6B0-930E21507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8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95"/>
    </mc:Choice>
    <mc:Fallback>
      <p:transition spd="slow" advTm="14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2" x="339725" y="2719388"/>
          <p14:tracePt t="399" x="431800" y="2719388"/>
          <p14:tracePt t="412" x="596900" y="2581275"/>
          <p14:tracePt t="428" x="754063" y="2435225"/>
          <p14:tracePt t="447" x="863600" y="2314575"/>
          <p14:tracePt t="461" x="928688" y="2232025"/>
          <p14:tracePt t="475" x="938213" y="2195513"/>
          <p14:tracePt t="476" x="938213" y="2149475"/>
          <p14:tracePt t="497" x="938213" y="2141538"/>
          <p14:tracePt t="527" x="946150" y="2132013"/>
          <p14:tracePt t="543" x="946150" y="2103438"/>
          <p14:tracePt t="559" x="955675" y="2020888"/>
          <p14:tracePt t="574" x="1001713" y="1947863"/>
          <p14:tracePt t="580" x="1030288" y="1928813"/>
          <p14:tracePt t="600" x="1038225" y="1855788"/>
          <p14:tracePt t="615" x="1038225" y="1819275"/>
          <p14:tracePt t="629" x="1057275" y="1792288"/>
          <p14:tracePt t="747" x="1057275" y="1773238"/>
          <p14:tracePt t="776" x="1057275" y="1763713"/>
          <p14:tracePt t="1103" x="1057275" y="1828800"/>
          <p14:tracePt t="1119" x="1057275" y="1947863"/>
          <p14:tracePt t="1136" x="1030288" y="2112963"/>
          <p14:tracePt t="1152" x="1030288" y="2370138"/>
          <p14:tracePt t="1168" x="1030288" y="2663825"/>
          <p14:tracePt t="1178" x="1030288" y="2784475"/>
          <p14:tracePt t="1179" x="1030288" y="2876550"/>
          <p14:tracePt t="1202" x="984250" y="3087688"/>
          <p14:tracePt t="1220" x="946150" y="3371850"/>
          <p14:tracePt t="1252" x="946150" y="3417888"/>
          <p14:tracePt t="1286" x="946150" y="3481388"/>
          <p14:tracePt t="1301" x="946150" y="3536950"/>
          <p14:tracePt t="1319" x="928688" y="3629025"/>
          <p14:tracePt t="1335" x="928688" y="3767138"/>
          <p14:tracePt t="1351" x="928688" y="3868738"/>
          <p14:tracePt t="1366" x="928688" y="3922713"/>
          <p14:tracePt t="1381" x="928688" y="3959225"/>
          <p14:tracePt t="1402" x="919163" y="4024313"/>
          <p14:tracePt t="1419" x="892175" y="4133850"/>
          <p14:tracePt t="1436" x="863600" y="4254500"/>
          <p14:tracePt t="1452" x="827088" y="4327525"/>
          <p14:tracePt t="1469" x="817563" y="4383088"/>
          <p14:tracePt t="1484" x="809625" y="4437063"/>
          <p14:tracePt t="1505" x="809625" y="4492625"/>
          <p14:tracePt t="1520" x="809625" y="4529138"/>
          <p14:tracePt t="1545" x="809625" y="4640263"/>
          <p14:tracePt t="1559" x="800100" y="4703763"/>
          <p14:tracePt t="1575" x="790575" y="4778375"/>
          <p14:tracePt t="1587" x="790575" y="4814888"/>
          <p14:tracePt t="1604" x="790575" y="4832350"/>
          <p14:tracePt t="1620" x="790575" y="4860925"/>
          <p14:tracePt t="1637" x="790575" y="4868863"/>
          <p14:tracePt t="2019" x="790575" y="4860925"/>
          <p14:tracePt t="2035" x="790575" y="4841875"/>
          <p14:tracePt t="2304" x="790575" y="4832350"/>
          <p14:tracePt t="2319" x="790575" y="4814888"/>
          <p14:tracePt t="2352" x="781050" y="4805363"/>
          <p14:tracePt t="2367" x="781050" y="4795838"/>
          <p14:tracePt t="2386" x="781050" y="4778375"/>
          <p14:tracePt t="2404" x="771525" y="4732338"/>
          <p14:tracePt t="2420" x="763588" y="4694238"/>
          <p14:tracePt t="2438" x="763588" y="4621213"/>
          <p14:tracePt t="2453" x="763588" y="4437063"/>
          <p14:tracePt t="2470" x="817563" y="4125913"/>
          <p14:tracePt t="2487" x="827088" y="3886200"/>
          <p14:tracePt t="2507" x="827088" y="3262313"/>
          <p14:tracePt t="2523" x="827088" y="2774950"/>
          <p14:tracePt t="2538" x="800100" y="2517775"/>
          <p14:tracePt t="2554" x="744538" y="2039938"/>
          <p14:tracePt t="2570" x="671513" y="1608138"/>
          <p14:tracePt t="2587" x="615950" y="1239838"/>
          <p14:tracePt t="2607" x="615950" y="1103313"/>
          <p14:tracePt t="2621" x="635000" y="1057275"/>
          <p14:tracePt t="2637" x="635000" y="965200"/>
          <p14:tracePt t="2653" x="642938" y="890588"/>
          <p14:tracePt t="2670" x="642938" y="754063"/>
          <p14:tracePt t="2687" x="642938" y="633413"/>
          <p14:tracePt t="2694" x="642938" y="569913"/>
          <p14:tracePt t="2712" x="642938" y="514350"/>
          <p14:tracePt t="2726" x="642938" y="496888"/>
          <p14:tracePt t="2807" x="671513" y="541338"/>
          <p14:tracePt t="2821" x="635000" y="606425"/>
          <p14:tracePt t="2838" x="625475" y="642938"/>
          <p14:tracePt t="2853" x="606425" y="698500"/>
          <p14:tracePt t="2870" x="606425" y="725488"/>
          <p14:tracePt t="2887" x="606425" y="735013"/>
          <p14:tracePt t="2907" x="596900" y="744538"/>
          <p14:tracePt t="2907" x="569913" y="790575"/>
          <p14:tracePt t="2924" x="569913" y="836613"/>
          <p14:tracePt t="2940" x="569913" y="900113"/>
          <p14:tracePt t="2956" x="569913" y="973138"/>
          <p14:tracePt t="2971" x="569913" y="1028700"/>
          <p14:tracePt t="2986" x="569913" y="1057275"/>
          <p14:tracePt t="2994" x="569913" y="1074738"/>
          <p14:tracePt t="2995" x="569913" y="1084263"/>
          <p14:tracePt t="3012" x="569913" y="1103313"/>
          <p14:tracePt t="3027" x="569913" y="1120775"/>
          <p14:tracePt t="3044" x="569913" y="1139825"/>
          <p14:tracePt t="3060" x="569913" y="1166813"/>
          <p14:tracePt t="3077" x="569913" y="1185863"/>
          <p14:tracePt t="3109" x="569913" y="1222375"/>
          <p14:tracePt t="3170" x="569913" y="1231900"/>
          <p14:tracePt t="3185" x="569913" y="1258888"/>
          <p14:tracePt t="3190" x="569913" y="1276350"/>
          <p14:tracePt t="3207" x="569913" y="1304925"/>
          <p14:tracePt t="3223" x="569913" y="1331913"/>
          <p14:tracePt t="3245" x="579438" y="1341438"/>
          <p14:tracePt t="11074" x="579438" y="1423988"/>
          <p14:tracePt t="11088" x="681038" y="1727200"/>
          <p14:tracePt t="11104" x="901700" y="2076450"/>
          <p14:tracePt t="11114" x="974725" y="2149475"/>
          <p14:tracePt t="11130" x="1066800" y="2360613"/>
          <p14:tracePt t="11143" x="1241425" y="2636838"/>
          <p14:tracePt t="11160" x="1333500" y="2867025"/>
          <p14:tracePt t="11176" x="1360488" y="3049588"/>
          <p14:tracePt t="11193" x="1360488" y="3216275"/>
          <p14:tracePt t="11211" x="1323975" y="3565525"/>
          <p14:tracePt t="11228" x="1277938" y="3803650"/>
          <p14:tracePt t="11244" x="1268413" y="3914775"/>
          <p14:tracePt t="11260" x="1258888" y="4033838"/>
          <p14:tracePt t="11276" x="1258888" y="4152900"/>
          <p14:tracePt t="11293" x="1258888" y="4208463"/>
          <p14:tracePt t="11308" x="1258888" y="4225925"/>
          <p14:tracePt t="11328" x="1250950" y="4235450"/>
          <p14:tracePt t="11344" x="1250950" y="4254500"/>
          <p14:tracePt t="11360" x="1231900" y="4262438"/>
          <p14:tracePt t="11376" x="1139825" y="4456113"/>
          <p14:tracePt t="11392" x="1176338" y="4621213"/>
          <p14:tracePt t="11408" x="1185863" y="4686300"/>
          <p14:tracePt t="11474" x="1166813" y="4686300"/>
          <p14:tracePt t="11491" x="1139825" y="4768850"/>
          <p14:tracePt t="12080" x="1149350" y="4778375"/>
          <p14:tracePt t="12094" x="1195388" y="4778375"/>
          <p14:tracePt t="12135" x="1204913" y="4778375"/>
          <p14:tracePt t="12797" x="1212850" y="4768850"/>
          <p14:tracePt t="12808" x="1212850" y="4759325"/>
          <p14:tracePt t="12814" x="1212850" y="4703763"/>
          <p14:tracePt t="12831" x="1212850" y="4611688"/>
          <p14:tracePt t="12848" x="1212850" y="4483100"/>
          <p14:tracePt t="12864" x="1296988" y="4318000"/>
          <p14:tracePt t="12877" x="1304925" y="4308475"/>
          <p14:tracePt t="12896" x="1370013" y="4116388"/>
          <p14:tracePt t="12912" x="1370013" y="3859213"/>
          <p14:tracePt t="12934" x="1425575" y="3573463"/>
          <p14:tracePt t="12951" x="1443038" y="3390900"/>
          <p14:tracePt t="12962" x="1443038" y="3252788"/>
          <p14:tracePt t="12963" x="1443038" y="3206750"/>
          <p14:tracePt t="12979" x="1443038" y="3141663"/>
          <p14:tracePt t="12996" x="1443038" y="3095625"/>
          <p14:tracePt t="13012" x="1443038" y="3041650"/>
          <p14:tracePt t="13036" x="1443038" y="2995613"/>
          <p14:tracePt t="13048" x="1443038" y="2986088"/>
          <p14:tracePt t="13064" x="1443038" y="2959100"/>
          <p14:tracePt t="13079" x="1443038" y="2894013"/>
          <p14:tracePt t="13094" x="1452563" y="2692400"/>
          <p14:tracePt t="13112" x="1489075" y="2379663"/>
          <p14:tracePt t="13119" x="1498600" y="2297113"/>
          <p14:tracePt t="13133" x="1516063" y="2132013"/>
          <p14:tracePt t="13149" x="1554163" y="1993900"/>
          <p14:tracePt t="13164" x="1554163" y="1957388"/>
          <p14:tracePt t="13180" x="1554163" y="1947863"/>
          <p14:tracePt t="13281" x="1554163" y="1901825"/>
          <p14:tracePt t="13295" x="1554163" y="1874838"/>
          <p14:tracePt t="13312" x="1571625" y="1838325"/>
          <p14:tracePt t="13318" x="1600200" y="1809750"/>
          <p14:tracePt t="13333" x="1617663" y="1792288"/>
          <p14:tracePt t="13349" x="1636713" y="1782763"/>
          <p14:tracePt t="13366" x="1636713" y="1773238"/>
          <p14:tracePt t="13697" x="1709738" y="1763713"/>
          <p14:tracePt t="13711" x="1857375" y="1763713"/>
          <p14:tracePt t="13735" x="2124075" y="1792288"/>
          <p14:tracePt t="13753" x="2325688" y="1819275"/>
          <p14:tracePt t="13765" x="2509838" y="1819275"/>
          <p14:tracePt t="13785" x="2840038" y="1819275"/>
          <p14:tracePt t="13797" x="3079750" y="1819275"/>
          <p14:tracePt t="13812" x="3355975" y="1838325"/>
          <p14:tracePt t="13838" x="3659188" y="1838325"/>
          <p14:tracePt t="13850" x="3778250" y="1838325"/>
          <p14:tracePt t="13866" x="3843338" y="1838325"/>
          <p14:tracePt t="13883" x="4044950" y="1838325"/>
          <p14:tracePt t="13899" x="4210050" y="1828800"/>
          <p14:tracePt t="13936" x="4467225" y="1763713"/>
          <p14:tracePt t="13952" x="4651375" y="1754188"/>
          <p14:tracePt t="13968" x="4862513" y="1754188"/>
          <p14:tracePt t="13984" x="5083175" y="1754188"/>
          <p14:tracePt t="13995" x="5249863" y="1727200"/>
          <p14:tracePt t="14015" x="5276850" y="1727200"/>
          <p14:tracePt t="14020" x="5295900" y="1727200"/>
          <p14:tracePt t="14036" x="5386388" y="1700213"/>
          <p14:tracePt t="14053" x="5461000" y="1700213"/>
          <p14:tracePt t="14068" x="5580063" y="1700213"/>
          <p14:tracePt t="14083" x="5745163" y="1736725"/>
          <p14:tracePt t="14099" x="5929313" y="1782763"/>
          <p14:tracePt t="14114" x="5975350" y="1792288"/>
          <p14:tracePt t="14115" x="6040438" y="1800225"/>
          <p14:tracePt t="14136" x="6122988" y="1828800"/>
          <p14:tracePt t="14150" x="6278563" y="1855788"/>
          <p14:tracePt t="14169" x="6380163" y="1892300"/>
          <p14:tracePt t="14186" x="6481763" y="1928813"/>
          <p14:tracePt t="14197" x="6527800" y="1947863"/>
          <p14:tracePt t="14213" x="6600825" y="1984375"/>
          <p14:tracePt t="14237" x="6710363" y="1984375"/>
          <p14:tracePt t="14252" x="6756400" y="1984375"/>
          <p14:tracePt t="14270" x="6765925" y="1984375"/>
          <p14:tracePt t="14312" x="6792913" y="1984375"/>
          <p14:tracePt t="14319" x="6838950" y="1984375"/>
          <p14:tracePt t="14334" x="6931025" y="1984375"/>
          <p14:tracePt t="14349" x="7042150" y="1984375"/>
          <p14:tracePt t="14368" x="7051675" y="1984375"/>
          <p14:tracePt t="14383" x="7069138" y="2003425"/>
          <p14:tracePt t="15101" x="7013575" y="2011363"/>
          <p14:tracePt t="15116" x="6756400" y="2030413"/>
          <p14:tracePt t="15137" x="6499225" y="2085975"/>
          <p14:tracePt t="15153" x="6278563" y="2085975"/>
          <p14:tracePt t="15169" x="5929313" y="2103438"/>
          <p14:tracePt t="15184" x="5221288" y="2103438"/>
          <p14:tracePt t="15203" x="3889375" y="2314575"/>
          <p14:tracePt t="15215" x="3741738" y="2360613"/>
          <p14:tracePt t="15222" x="3263900" y="2590800"/>
          <p14:tracePt t="15238" x="1995488" y="3427413"/>
          <p14:tracePt t="15254" x="1204913" y="4079875"/>
          <p14:tracePt t="15272" x="635000" y="4502150"/>
          <p14:tracePt t="15286" x="293688" y="4759325"/>
          <p14:tracePt t="15303" x="220663" y="4906963"/>
          <p14:tracePt t="15316" x="220663" y="4989513"/>
          <p14:tracePt t="15340" x="220663" y="5108575"/>
          <p14:tracePt t="15355" x="303213" y="5429250"/>
          <p14:tracePt t="15370" x="330200" y="5494338"/>
          <p14:tracePt t="15387" x="285750" y="5705475"/>
          <p14:tracePt t="15403" x="285750" y="5741988"/>
          <p14:tracePt t="15584" x="717550" y="5686425"/>
          <p14:tracePt t="15602" x="790575" y="5668963"/>
          <p14:tracePt t="15618" x="919163" y="5641975"/>
          <p14:tracePt t="15619" x="946150" y="5622925"/>
          <p14:tracePt t="15638" x="1030288" y="5567363"/>
          <p14:tracePt t="15654" x="1112838" y="5530850"/>
          <p14:tracePt t="15672" x="1158875" y="5494338"/>
          <p14:tracePt t="15687" x="1204913" y="5494338"/>
          <p14:tracePt t="15703" x="1516063" y="5457825"/>
          <p14:tracePt t="15717" x="1682750" y="5467350"/>
          <p14:tracePt t="15728" x="1801813" y="5467350"/>
          <p14:tracePt t="15744" x="1820863" y="5467350"/>
          <p14:tracePt t="15759" x="1828800" y="5467350"/>
          <p14:tracePt t="15802" x="1847850" y="5467350"/>
          <p14:tracePt t="15816" x="1893888" y="5429250"/>
          <p14:tracePt t="15841" x="1957388" y="5421313"/>
          <p14:tracePt t="15869" x="1976438" y="5421313"/>
          <p14:tracePt t="15888" x="2041525" y="5448300"/>
          <p14:tracePt t="15904" x="2206625" y="5475288"/>
          <p14:tracePt t="15917" x="2325688" y="5513388"/>
          <p14:tracePt t="15924" x="2381250" y="5513388"/>
          <p14:tracePt t="15941" x="2398713" y="5513388"/>
          <p14:tracePt t="16088" x="2436813" y="5513388"/>
          <p14:tracePt t="16104" x="2473325" y="5513388"/>
          <p14:tracePt t="16120" x="2573338" y="5494338"/>
          <p14:tracePt t="16142" x="2859088" y="5457825"/>
          <p14:tracePt t="16157" x="3198813" y="5475288"/>
          <p14:tracePt t="16173" x="3630613" y="5475288"/>
          <p14:tracePt t="16189" x="3870325" y="5457825"/>
          <p14:tracePt t="16205" x="4071938" y="5429250"/>
          <p14:tracePt t="16221" x="4348163" y="5429250"/>
          <p14:tracePt t="16253" x="4854575" y="5429250"/>
          <p14:tracePt t="16268" x="4946650" y="5421313"/>
          <p14:tracePt t="16283" x="5148263" y="5384800"/>
          <p14:tracePt t="16300" x="5332413" y="5384800"/>
          <p14:tracePt t="16316" x="5432425" y="5384800"/>
          <p14:tracePt t="16341" x="5461000" y="5375275"/>
          <p14:tracePt t="16582" x="5395913" y="5375275"/>
          <p14:tracePt t="16600" x="5313363" y="5375275"/>
          <p14:tracePt t="16612" x="5211763" y="5392738"/>
          <p14:tracePt t="16640" x="5037138" y="5402263"/>
          <p14:tracePt t="16657" x="4927600" y="5421313"/>
          <p14:tracePt t="16674" x="4789488" y="5421313"/>
          <p14:tracePt t="16690" x="4624388" y="5448300"/>
          <p14:tracePt t="16705" x="4532313" y="5448300"/>
          <p14:tracePt t="16721" x="4513263" y="5448300"/>
          <p14:tracePt t="16728" x="4505325" y="5448300"/>
          <p14:tracePt t="16758" x="4495800" y="5438775"/>
          <p14:tracePt t="16773" x="4467225" y="5438775"/>
          <p14:tracePt t="16790" x="4459288" y="5438775"/>
          <p14:tracePt t="16918" x="4541838" y="5448300"/>
          <p14:tracePt t="16940" x="4559300" y="5448300"/>
          <p14:tracePt t="17057" x="4311650" y="5448300"/>
          <p14:tracePt t="17072" x="3943350" y="5448300"/>
          <p14:tracePt t="17088" x="3300413" y="5448300"/>
          <p14:tracePt t="17104" x="2490788" y="5346700"/>
          <p14:tracePt t="17121" x="2041525" y="5346700"/>
          <p14:tracePt t="17153" x="1231900" y="5346700"/>
          <p14:tracePt t="17159" x="1112838" y="5346700"/>
          <p14:tracePt t="17171" x="946150" y="5300663"/>
          <p14:tracePt t="17191" x="817563" y="5246688"/>
          <p14:tracePt t="17206" x="781050" y="5246688"/>
          <p14:tracePt t="17222" x="771525" y="5237163"/>
          <p14:tracePt t="17257" x="771525" y="5227638"/>
          <p14:tracePt t="17272" x="754063" y="5218113"/>
          <p14:tracePt t="17347" x="717550" y="5191125"/>
          <p14:tracePt t="17357" x="708025" y="5191125"/>
          <p14:tracePt t="17419" x="708025" y="5172075"/>
          <p14:tracePt t="17432" x="725488" y="5135563"/>
          <p14:tracePt t="17443" x="855663" y="5053013"/>
          <p14:tracePt t="17462" x="965200" y="4979988"/>
          <p14:tracePt t="17473" x="1066800" y="4906963"/>
          <p14:tracePt t="17490" x="1103313" y="4878388"/>
          <p14:tracePt t="17507" x="1130300" y="4851400"/>
          <p14:tracePt t="17523" x="1139825" y="4841875"/>
          <p14:tracePt t="17620" x="1139825" y="4832350"/>
          <p14:tracePt t="17642" x="1195388" y="4805363"/>
          <p14:tracePt t="17659" x="1277938" y="4822825"/>
          <p14:tracePt t="17675" x="1287463" y="4832350"/>
          <p14:tracePt t="17692" x="1296988" y="4832350"/>
          <p14:tracePt t="18080" x="1304925" y="4814888"/>
          <p14:tracePt t="18092" x="1304925" y="4749800"/>
          <p14:tracePt t="18109" x="1304925" y="4640263"/>
          <p14:tracePt t="18121" x="1304925" y="4594225"/>
          <p14:tracePt t="18131" x="1304925" y="4354513"/>
          <p14:tracePt t="18146" x="1304925" y="4198938"/>
          <p14:tracePt t="18162" x="1304925" y="3868738"/>
          <p14:tracePt t="18176" x="1304925" y="3509963"/>
          <p14:tracePt t="18192" x="1296988" y="3252788"/>
          <p14:tracePt t="18207" x="1212850" y="2959100"/>
          <p14:tracePt t="18223" x="1222375" y="2646363"/>
          <p14:tracePt t="18239" x="1222375" y="2462213"/>
          <p14:tracePt t="18254" x="1222375" y="2306638"/>
          <p14:tracePt t="18270" x="1222375" y="2195513"/>
          <p14:tracePt t="18287" x="1222375" y="2112963"/>
          <p14:tracePt t="18303" x="1222375" y="2066925"/>
          <p14:tracePt t="18317" x="1222375" y="2030413"/>
          <p14:tracePt t="18346" x="1222375" y="1993900"/>
          <p14:tracePt t="18361" x="1222375" y="1974850"/>
          <p14:tracePt t="18377" x="1250950" y="1947863"/>
          <p14:tracePt t="18407" x="1268413" y="1938338"/>
          <p14:tracePt t="18480" x="1268413" y="2141538"/>
          <p14:tracePt t="18491" x="1268413" y="2498725"/>
          <p14:tracePt t="18507" x="1268413" y="2867025"/>
          <p14:tracePt t="18524" x="1296988" y="3160713"/>
          <p14:tracePt t="18544" x="1333500" y="3519488"/>
          <p14:tracePt t="18561" x="1416050" y="4125913"/>
          <p14:tracePt t="18577" x="1433513" y="5016500"/>
          <p14:tracePt t="18592" x="1489075" y="5467350"/>
          <p14:tracePt t="18608" x="1489075" y="5475288"/>
          <p14:tracePt t="18623" x="1489075" y="5484813"/>
          <p14:tracePt t="18680" x="1508125" y="5411788"/>
          <p14:tracePt t="18694" x="1554163" y="5264150"/>
          <p14:tracePt t="18708" x="1562100" y="5081588"/>
          <p14:tracePt t="18725" x="1600200" y="4822825"/>
          <p14:tracePt t="18747" x="1600200" y="4529138"/>
          <p14:tracePt t="18747" x="1600200" y="4337050"/>
          <p14:tracePt t="18764" x="1654175" y="3776663"/>
          <p14:tracePt t="18779" x="1627188" y="3279775"/>
          <p14:tracePt t="18792" x="1608138" y="3087688"/>
          <p14:tracePt t="18807" x="1535113" y="2876550"/>
          <p14:tracePt t="18823" x="1525588" y="2701925"/>
          <p14:tracePt t="18829" x="1498600" y="2609850"/>
          <p14:tracePt t="18847" x="1471613" y="2462213"/>
          <p14:tracePt t="18863" x="1471613" y="2406650"/>
          <p14:tracePt t="18879" x="1462088" y="2352675"/>
          <p14:tracePt t="18895" x="1462088" y="2324100"/>
          <p14:tracePt t="18912" x="1433513" y="2287588"/>
          <p14:tracePt t="18926" x="1433513" y="2270125"/>
          <p14:tracePt t="18946" x="1416050" y="2232025"/>
          <p14:tracePt t="19047" x="1416050" y="2949575"/>
          <p14:tracePt t="19062" x="1416050" y="3665538"/>
          <p14:tracePt t="19077" x="1416050" y="4005263"/>
          <p14:tracePt t="19094" x="1416050" y="4208463"/>
          <p14:tracePt t="19110" x="1416050" y="4291013"/>
          <p14:tracePt t="19126" x="1387475" y="4364038"/>
          <p14:tracePt t="19132" x="1379538" y="4419600"/>
          <p14:tracePt t="19146" x="1360488" y="4437063"/>
          <p14:tracePt t="19163" x="1333500" y="4538663"/>
          <p14:tracePt t="19180" x="1323975" y="4548188"/>
          <p14:tracePt t="19226" x="1323975" y="4529138"/>
          <p14:tracePt t="19252" x="1397000" y="3408363"/>
          <p14:tracePt t="19263" x="1360488" y="3141663"/>
          <p14:tracePt t="19279" x="1314450" y="2746375"/>
          <p14:tracePt t="19296" x="1222375" y="2270125"/>
          <p14:tracePt t="19312" x="1222375" y="2011363"/>
          <p14:tracePt t="19327" x="1222375" y="1800225"/>
          <p14:tracePt t="19333" x="1222375" y="1736725"/>
          <p14:tracePt t="19349" x="1222375" y="1617663"/>
          <p14:tracePt t="19364" x="1222375" y="1571625"/>
          <p14:tracePt t="19379" x="1222375" y="1562100"/>
          <p14:tracePt t="19424" x="1212850" y="1552575"/>
          <p14:tracePt t="19452" x="1166813" y="1882775"/>
          <p14:tracePt t="19464" x="1166813" y="2039938"/>
          <p14:tracePt t="19481" x="1166813" y="2287588"/>
          <p14:tracePt t="19494" x="1241425" y="2481263"/>
          <p14:tracePt t="19510" x="1387475" y="3371850"/>
          <p14:tracePt t="19526" x="1462088" y="4005263"/>
          <p14:tracePt t="19548" x="1489075" y="4364038"/>
          <p14:tracePt t="19564" x="1489075" y="4429125"/>
          <p14:tracePt t="19581" x="1479550" y="4456113"/>
          <p14:tracePt t="19664" x="1479550" y="4337050"/>
          <p14:tracePt t="19679" x="1462088" y="3776663"/>
          <p14:tracePt t="19697" x="1462088" y="3049588"/>
          <p14:tracePt t="19712" x="1443038" y="2360613"/>
          <p14:tracePt t="19728" x="1425575" y="1911350"/>
          <p14:tracePt t="19749" x="1425575" y="1901825"/>
          <p14:tracePt t="19778" x="1425575" y="1882775"/>
          <p14:tracePt t="19796" x="1397000" y="1846263"/>
          <p14:tracePt t="19812" x="1397000" y="1828800"/>
          <p14:tracePt t="19864" x="1397000" y="1819275"/>
          <p14:tracePt t="19878" x="1397000" y="1865313"/>
          <p14:tracePt t="19896" x="1387475" y="1920875"/>
          <p14:tracePt t="19912" x="1360488" y="2278063"/>
          <p14:tracePt t="19930" x="1304925" y="2792413"/>
          <p14:tracePt t="19953" x="1231900" y="3444875"/>
          <p14:tracePt t="19963" x="1212850" y="3740150"/>
          <p14:tracePt t="19981" x="1212850" y="3997325"/>
          <p14:tracePt t="19997" x="1212850" y="4116388"/>
          <p14:tracePt t="20064" x="1231900" y="4125913"/>
          <p14:tracePt t="20085" x="1370013" y="3776663"/>
          <p14:tracePt t="20097" x="1544638" y="3417888"/>
          <p14:tracePt t="20112" x="1571625" y="2959100"/>
          <p14:tracePt t="20127" x="1636713" y="2195513"/>
          <p14:tracePt t="20148" x="1544638" y="1838325"/>
          <p14:tracePt t="20164" x="1535113" y="1792288"/>
          <p14:tracePt t="20181" x="1525588" y="1763713"/>
          <p14:tracePt t="20196" x="1525588" y="1754188"/>
          <p14:tracePt t="20280" x="1525588" y="1763713"/>
          <p14:tracePt t="20295" x="1525588" y="1819275"/>
          <p14:tracePt t="20312" x="1498600" y="1874838"/>
          <p14:tracePt t="20329" x="1498600" y="1957388"/>
          <p14:tracePt t="20334" x="1489075" y="2011363"/>
          <p14:tracePt t="20352" x="1479550" y="2149475"/>
          <p14:tracePt t="20368" x="1479550" y="2241550"/>
          <p14:tracePt t="20384" x="1479550" y="2343150"/>
          <p14:tracePt t="20395" x="1479550" y="2563813"/>
          <p14:tracePt t="20414" x="1508125" y="2765425"/>
          <p14:tracePt t="20429" x="1535113" y="2930525"/>
          <p14:tracePt t="20450" x="1581150" y="3049588"/>
          <p14:tracePt t="20467" x="1600200" y="3105150"/>
          <p14:tracePt t="20484" x="1608138" y="3114675"/>
          <p14:tracePt t="20614" x="1617663" y="3124200"/>
          <p14:tracePt t="20629" x="1617663" y="3216275"/>
          <p14:tracePt t="20651" x="1590675" y="3684588"/>
          <p14:tracePt t="20666" x="1590675" y="3978275"/>
          <p14:tracePt t="20685" x="1893888" y="5319713"/>
          <p14:tracePt t="20696" x="1920875" y="5484813"/>
          <p14:tracePt t="20712" x="2041525" y="5641975"/>
          <p14:tracePt t="20729" x="2041525" y="5649913"/>
          <p14:tracePt t="20952" x="2041525" y="5622925"/>
          <p14:tracePt t="20967" x="2041525" y="5613400"/>
          <p14:tracePt t="20997" x="2041525" y="5603875"/>
          <p14:tracePt t="21084" x="2041525" y="5567363"/>
          <p14:tracePt t="21099" x="2041525" y="5540375"/>
          <p14:tracePt t="21153" x="2022475" y="5513388"/>
          <p14:tracePt t="21185" x="2003425" y="5503863"/>
          <p14:tracePt t="21201" x="1939925" y="5429250"/>
          <p14:tracePt t="21217" x="1930400" y="5421313"/>
          <p14:tracePt t="21229" x="1920875" y="5411788"/>
          <p14:tracePt t="21239" x="1920875" y="5402263"/>
          <p14:tracePt t="21413" x="1930400" y="5346700"/>
          <p14:tracePt t="21436" x="1966913" y="5264150"/>
          <p14:tracePt t="21452" x="2022475" y="5191125"/>
          <p14:tracePt t="21469" x="2087563" y="5081588"/>
          <p14:tracePt t="21484" x="2141538" y="4989513"/>
          <p14:tracePt t="21501" x="2197100" y="4906963"/>
          <p14:tracePt t="21517" x="2252663" y="4805363"/>
          <p14:tracePt t="21533" x="2289175" y="4768850"/>
          <p14:tracePt t="21540" x="2298700" y="4759325"/>
          <p14:tracePt t="21556" x="2316163" y="4732338"/>
          <p14:tracePt t="21572" x="2335213" y="4732338"/>
          <p14:tracePt t="21600" x="2362200" y="4694238"/>
          <p14:tracePt t="21615" x="2381250" y="4694238"/>
          <p14:tracePt t="21635" x="2427288" y="4676775"/>
          <p14:tracePt t="21652" x="2490788" y="4594225"/>
          <p14:tracePt t="21671" x="2536825" y="4548188"/>
          <p14:tracePt t="21686" x="2592388" y="4511675"/>
          <p14:tracePt t="21701" x="2611438" y="4502150"/>
          <p14:tracePt t="21738" x="2619375" y="4492625"/>
          <p14:tracePt t="21755" x="2684463" y="4492625"/>
          <p14:tracePt t="21771" x="2747963" y="4492625"/>
          <p14:tracePt t="21786" x="2803525" y="4492625"/>
          <p14:tracePt t="21803" x="2840038" y="4492625"/>
          <p14:tracePt t="21818" x="2849563" y="4492625"/>
          <p14:tracePt t="21833" x="2859088" y="4492625"/>
          <p14:tracePt t="21857" x="2886075" y="4483100"/>
          <p14:tracePt t="21871" x="2914650" y="4456113"/>
          <p14:tracePt t="21886" x="2924175" y="4456113"/>
          <p14:tracePt t="21903" x="2924175" y="4446588"/>
          <p14:tracePt t="21917" x="2932113" y="4437063"/>
          <p14:tracePt t="22001" x="2951163" y="4437063"/>
          <p14:tracePt t="22016" x="2960688" y="4437063"/>
          <p14:tracePt t="22056" x="2968625" y="4419600"/>
          <p14:tracePt t="22071" x="3079750" y="4244975"/>
          <p14:tracePt t="22087" x="3198813" y="4152900"/>
          <p14:tracePt t="22102" x="3254375" y="4133850"/>
          <p14:tracePt t="22117" x="3273425" y="4133850"/>
          <p14:tracePt t="22133" x="3290888" y="4116388"/>
          <p14:tracePt t="22201" x="3319463" y="4087813"/>
          <p14:tracePt t="22216" x="3346450" y="4060825"/>
          <p14:tracePt t="22235" x="3373438" y="4051300"/>
          <p14:tracePt t="22256" x="3392488" y="4043363"/>
          <p14:tracePt t="22287" x="3429000" y="4014788"/>
          <p14:tracePt t="22302" x="3438525" y="4014788"/>
          <p14:tracePt t="22356" x="3448050" y="4014788"/>
          <p14:tracePt t="22371" x="3465513" y="4005263"/>
          <p14:tracePt t="22404" x="3475038" y="3997325"/>
          <p14:tracePt t="22419" x="3484563" y="3997325"/>
          <p14:tracePt t="22436" x="3494088" y="3997325"/>
          <p14:tracePt t="22456" x="3521075" y="3997325"/>
          <p14:tracePt t="22471" x="3576638" y="3997325"/>
          <p14:tracePt t="22486" x="3649663" y="3997325"/>
          <p14:tracePt t="22504" x="3714750" y="3997325"/>
          <p14:tracePt t="22519" x="3741738" y="3997325"/>
          <p14:tracePt t="22556" x="3751263" y="3997325"/>
          <p14:tracePt t="22589" x="3778250" y="3987800"/>
          <p14:tracePt t="22605" x="3787775" y="3978275"/>
          <p14:tracePt t="22620" x="3797300" y="3978275"/>
          <p14:tracePt t="22637" x="3797300" y="3959225"/>
          <p14:tracePt t="22656" x="3805238" y="3914775"/>
          <p14:tracePt t="22689" x="3843338" y="3905250"/>
          <p14:tracePt t="22705" x="3860800" y="3868738"/>
          <p14:tracePt t="22721" x="3870325" y="3859213"/>
          <p14:tracePt t="23004" x="3889375" y="3859213"/>
          <p14:tracePt t="31915" x="3897313" y="3859213"/>
          <p14:tracePt t="31936" x="3935413" y="3822700"/>
          <p14:tracePt t="31948" x="3935413" y="3784600"/>
          <p14:tracePt t="31961" x="3925888" y="3757613"/>
          <p14:tracePt t="31984" x="3916363" y="3694113"/>
          <p14:tracePt t="32001" x="3897313" y="3656013"/>
          <p14:tracePt t="32017" x="3897313" y="3638550"/>
          <p14:tracePt t="32034" x="3879850" y="3611563"/>
          <p14:tracePt t="33517" x="3879850" y="3582988"/>
          <p14:tracePt t="33533" x="3879850" y="3556000"/>
          <p14:tracePt t="33550" x="3879850" y="3527425"/>
          <p14:tracePt t="33566" x="3860800" y="3481388"/>
          <p14:tracePt t="33589" x="3833813" y="3371850"/>
          <p14:tracePt t="33606" x="3833813" y="3325813"/>
          <p14:tracePt t="33623" x="3824288" y="3243263"/>
          <p14:tracePt t="33634" x="3824288" y="3216275"/>
          <p14:tracePt t="33653" x="3805238" y="3124200"/>
          <p14:tracePt t="33669" x="3805238" y="3059113"/>
          <p14:tracePt t="33689" x="3768725" y="2959100"/>
          <p14:tracePt t="33703" x="3751263" y="2867025"/>
          <p14:tracePt t="33720" x="3676650" y="2719388"/>
          <p14:tracePt t="33737" x="3676650" y="2682875"/>
          <p14:tracePt t="33753" x="3649663" y="2627313"/>
          <p14:tracePt t="33767" x="3649663" y="2609850"/>
          <p14:tracePt t="33777" x="3640138" y="2581275"/>
          <p14:tracePt t="33795" x="3630613" y="2527300"/>
          <p14:tracePt t="33821" x="3603625" y="2462213"/>
          <p14:tracePt t="33838" x="3603625" y="2443163"/>
          <p14:tracePt t="33854" x="3603625" y="2435225"/>
          <p14:tracePt t="33869" x="3594100" y="2406650"/>
          <p14:tracePt t="33903" x="3594100" y="2398713"/>
          <p14:tracePt t="33919" x="3594100" y="2389188"/>
          <p14:tracePt t="34037" x="3594100" y="2370138"/>
          <p14:tracePt t="34053" x="3594100" y="2352675"/>
          <p14:tracePt t="34069" x="3594100" y="2324100"/>
          <p14:tracePt t="34089" x="3594100" y="2306638"/>
          <p14:tracePt t="34106" x="3594100" y="2278063"/>
          <p14:tracePt t="34122" x="3594100" y="2260600"/>
          <p14:tracePt t="34138" x="3594100" y="2232025"/>
          <p14:tracePt t="34153" x="3594100" y="2224088"/>
          <p14:tracePt t="34168" x="3594100" y="2214563"/>
          <p14:tracePt t="34689" x="3594100" y="2195513"/>
          <p14:tracePt t="34705" x="3594100" y="2185988"/>
          <p14:tracePt t="34822" x="3603625" y="2178050"/>
          <p14:tracePt t="34839" x="3603625" y="2168525"/>
          <p14:tracePt t="34856" x="3613150" y="2159000"/>
          <p14:tracePt t="34872" x="3613150" y="2149475"/>
          <p14:tracePt t="35090" x="3649663" y="2149475"/>
          <p14:tracePt t="35108" x="3759200" y="2168525"/>
          <p14:tracePt t="35125" x="3797300" y="2185988"/>
          <p14:tracePt t="35137" x="3814763" y="2205038"/>
          <p14:tracePt t="35155" x="3860800" y="2214563"/>
          <p14:tracePt t="35170" x="3860800" y="2224088"/>
          <p14:tracePt t="35195" x="3879850" y="2241550"/>
          <p14:tracePt t="35210" x="3889375" y="2241550"/>
          <p14:tracePt t="35239" x="3906838" y="2251075"/>
          <p14:tracePt t="35256" x="3962400" y="2287588"/>
          <p14:tracePt t="35273" x="4017963" y="2324100"/>
          <p14:tracePt t="35293" x="4054475" y="2352675"/>
          <p14:tracePt t="35310" x="4071938" y="2379663"/>
          <p14:tracePt t="35327" x="4090988" y="2389188"/>
          <p14:tracePt t="35371" x="4117975" y="2425700"/>
          <p14:tracePt t="35393" x="4146550" y="2443163"/>
          <p14:tracePt t="35410" x="4192588" y="2489200"/>
          <p14:tracePt t="35424" x="4229100" y="2527300"/>
          <p14:tracePt t="35441" x="4265613" y="2563813"/>
          <p14:tracePt t="35458" x="4321175" y="2600325"/>
          <p14:tracePt t="35470" x="4348163" y="2636838"/>
          <p14:tracePt t="35496" x="4413250" y="2709863"/>
          <p14:tracePt t="35511" x="4459288" y="2765425"/>
          <p14:tracePt t="35526" x="4513263" y="2820988"/>
          <p14:tracePt t="35543" x="4568825" y="2847975"/>
          <p14:tracePt t="35556" x="4605338" y="2903538"/>
          <p14:tracePt t="35571" x="4624388" y="2921000"/>
          <p14:tracePt t="35596" x="4679950" y="2986088"/>
          <p14:tracePt t="35608" x="4687888" y="2995613"/>
          <p14:tracePt t="35623" x="4725988" y="3041650"/>
          <p14:tracePt t="35640" x="4752975" y="3068638"/>
          <p14:tracePt t="35656" x="4789488" y="3095625"/>
          <p14:tracePt t="35671" x="4835525" y="3151188"/>
          <p14:tracePt t="35678" x="4845050" y="3160713"/>
          <p14:tracePt t="35695" x="4881563" y="3178175"/>
          <p14:tracePt t="35712" x="4918075" y="3206750"/>
          <p14:tracePt t="35723" x="4954588" y="3233738"/>
          <p14:tracePt t="35741" x="4983163" y="3270250"/>
          <p14:tracePt t="35756" x="5029200" y="3308350"/>
          <p14:tracePt t="35772" x="5065713" y="3335338"/>
          <p14:tracePt t="35797" x="5092700" y="3352800"/>
          <p14:tracePt t="35810" x="5102225" y="3352800"/>
          <p14:tracePt t="35825" x="5102225" y="3362325"/>
          <p14:tracePt t="35842" x="5121275" y="3390900"/>
          <p14:tracePt t="35857" x="5121275" y="3408363"/>
          <p14:tracePt t="35873" x="5157788" y="3444875"/>
          <p14:tracePt t="35881" x="5165725" y="3444875"/>
          <p14:tracePt t="35894" x="5165725" y="3463925"/>
          <p14:tracePt t="35912" x="5184775" y="3481388"/>
          <p14:tracePt t="35956" x="5194300" y="3490913"/>
          <p14:tracePt t="35997" x="5211763" y="3509963"/>
          <p14:tracePt t="36013" x="5221288" y="3519488"/>
          <p14:tracePt t="36029" x="5230813" y="3519488"/>
          <p14:tracePt t="36043" x="5240338" y="3519488"/>
          <p14:tracePt t="36113" x="5249863" y="3519488"/>
          <p14:tracePt t="36274" x="5249863" y="3527425"/>
          <p14:tracePt t="36294" x="5211763" y="3527425"/>
          <p14:tracePt t="36311" x="5165725" y="3500438"/>
          <p14:tracePt t="36327" x="5102225" y="3463925"/>
          <p14:tracePt t="36343" x="5037138" y="3427413"/>
          <p14:tracePt t="36359" x="4946650" y="3352800"/>
          <p14:tracePt t="36376" x="4891088" y="3316288"/>
          <p14:tracePt t="36381" x="4845050" y="3289300"/>
          <p14:tracePt t="36395" x="4779963" y="3262313"/>
          <p14:tracePt t="36413" x="4733925" y="3206750"/>
          <p14:tracePt t="36429" x="4660900" y="3160713"/>
          <p14:tracePt t="36443" x="4568825" y="3068638"/>
          <p14:tracePt t="36462" x="4459288" y="2930525"/>
          <p14:tracePt t="36473" x="4403725" y="2876550"/>
          <p14:tracePt t="36495" x="4173538" y="2701925"/>
          <p14:tracePt t="36512" x="4054475" y="2590800"/>
          <p14:tracePt t="36531" x="3916363" y="2498725"/>
          <p14:tracePt t="36543" x="3897313" y="2489200"/>
          <p14:tracePt t="36559" x="3889375" y="2481263"/>
          <p14:tracePt t="36575" x="3879850" y="2462213"/>
          <p14:tracePt t="36627" x="3879850" y="2452688"/>
          <p14:tracePt t="36642" x="3879850" y="2425700"/>
          <p14:tracePt t="36643" x="3870325" y="2416175"/>
          <p14:tracePt t="36659" x="3860800" y="2416175"/>
          <p14:tracePt t="36675" x="3851275" y="2406650"/>
          <p14:tracePt t="36696" x="3843338" y="2398713"/>
          <p14:tracePt t="36713" x="3833813" y="2389188"/>
          <p14:tracePt t="36729" x="3814763" y="2370138"/>
          <p14:tracePt t="36828" x="3805238" y="2360613"/>
          <p14:tracePt t="36845" x="3805238" y="2333625"/>
          <p14:tracePt t="36861" x="3805238" y="2306638"/>
          <p14:tracePt t="36873" x="3797300" y="2270125"/>
          <p14:tracePt t="36883" x="3797300" y="2260600"/>
          <p14:tracePt t="36899" x="3797300" y="2195513"/>
          <p14:tracePt t="36911" x="3787775" y="2185988"/>
          <p14:tracePt t="36929" x="3778250" y="2168525"/>
          <p14:tracePt t="37130" x="3797300" y="2178050"/>
          <p14:tracePt t="37145" x="3824288" y="2205038"/>
          <p14:tracePt t="37158" x="3860800" y="2260600"/>
          <p14:tracePt t="37179" x="3979863" y="2352675"/>
          <p14:tracePt t="37200" x="4035425" y="2398713"/>
          <p14:tracePt t="37217" x="4071938" y="2425700"/>
          <p14:tracePt t="37228" x="4100513" y="2443163"/>
          <p14:tracePt t="37246" x="4110038" y="2452688"/>
          <p14:tracePt t="37262" x="4146550" y="2498725"/>
          <p14:tracePt t="37278" x="4183063" y="2544763"/>
          <p14:tracePt t="37302" x="4246563" y="2609850"/>
          <p14:tracePt t="37314" x="4275138" y="2627313"/>
          <p14:tracePt t="37329" x="4311650" y="2673350"/>
          <p14:tracePt t="37346" x="4348163" y="2719388"/>
          <p14:tracePt t="37362" x="4413250" y="2792413"/>
          <p14:tracePt t="37378" x="4476750" y="2876550"/>
          <p14:tracePt t="37384" x="4532313" y="2921000"/>
          <p14:tracePt t="37399" x="4605338" y="3013075"/>
          <p14:tracePt t="37416" x="4670425" y="3124200"/>
          <p14:tracePt t="37433" x="4762500" y="3233738"/>
          <p14:tracePt t="37449" x="4872038" y="3352800"/>
          <p14:tracePt t="37461" x="5019675" y="3519488"/>
          <p14:tracePt t="37477" x="5075238" y="3602038"/>
          <p14:tracePt t="37502" x="5148263" y="3629025"/>
          <p14:tracePt t="37529" x="5157788" y="3648075"/>
          <p14:tracePt t="37547" x="5165725" y="3656013"/>
          <p14:tracePt t="37563" x="5175250" y="3675063"/>
          <p14:tracePt t="37579" x="5184775" y="3694113"/>
          <p14:tracePt t="37617" x="5194300" y="3694113"/>
          <p14:tracePt t="37629" x="5203825" y="3702050"/>
          <p14:tracePt t="37646" x="5221288" y="3721100"/>
          <p14:tracePt t="37662" x="5240338" y="3730625"/>
          <p14:tracePt t="37678" x="5267325" y="3748088"/>
          <p14:tracePt t="37716" x="5286375" y="3776663"/>
          <p14:tracePt t="37732" x="5341938" y="3822700"/>
          <p14:tracePt t="37747" x="5405438" y="3868738"/>
          <p14:tracePt t="37763" x="5478463" y="3905250"/>
          <p14:tracePt t="37780" x="5507038" y="3914775"/>
          <p14:tracePt t="37801" x="5507038" y="3922713"/>
          <p14:tracePt t="38048" x="5516563" y="3922713"/>
          <p14:tracePt t="38062" x="5497513" y="3905250"/>
          <p14:tracePt t="38077" x="5487988" y="3895725"/>
          <p14:tracePt t="38083" x="5487988" y="3886200"/>
          <p14:tracePt t="38115" x="5451475" y="3859213"/>
          <p14:tracePt t="38131" x="5405438" y="3822700"/>
          <p14:tracePt t="38147" x="5368925" y="3784600"/>
          <p14:tracePt t="38163" x="5313363" y="3740150"/>
          <p14:tracePt t="38179" x="5230813" y="3648075"/>
          <p14:tracePt t="38200" x="5175250" y="3592513"/>
          <p14:tracePt t="38217" x="5065713" y="3454400"/>
          <p14:tracePt t="38234" x="4983163" y="3390900"/>
          <p14:tracePt t="38247" x="4908550" y="3308350"/>
          <p14:tracePt t="38262" x="4845050" y="3233738"/>
          <p14:tracePt t="38278" x="4770438" y="3151188"/>
          <p14:tracePt t="38284" x="4752975" y="3133725"/>
          <p14:tracePt t="38301" x="4670425" y="3068638"/>
          <p14:tracePt t="38318" x="4587875" y="2967038"/>
          <p14:tracePt t="38334" x="4467225" y="2876550"/>
          <p14:tracePt t="38348" x="4384675" y="2801938"/>
          <p14:tracePt t="38364" x="4292600" y="2709863"/>
          <p14:tracePt t="38381" x="4219575" y="2636838"/>
          <p14:tracePt t="38404" x="4090988" y="2517775"/>
          <p14:tracePt t="38416" x="4054475" y="2489200"/>
          <p14:tracePt t="38434" x="3979863" y="2435225"/>
          <p14:tracePt t="38450" x="3943350" y="2389188"/>
          <p14:tracePt t="38466" x="3889375" y="2352675"/>
          <p14:tracePt t="38483" x="3851275" y="2314575"/>
          <p14:tracePt t="38503" x="3805238" y="2297113"/>
          <p14:tracePt t="38520" x="3732213" y="2251075"/>
          <p14:tracePt t="38533" x="3649663" y="2214563"/>
          <p14:tracePt t="38550" x="3594100" y="2185988"/>
          <p14:tracePt t="38566" x="3567113" y="2159000"/>
          <p14:tracePt t="38582" x="3557588" y="2149475"/>
          <p14:tracePt t="38951" x="3676650" y="2241550"/>
          <p14:tracePt t="38967" x="3814763" y="2352675"/>
          <p14:tracePt t="38985" x="3952875" y="2452688"/>
          <p14:tracePt t="39003" x="4127500" y="2573338"/>
          <p14:tracePt t="39018" x="4183063" y="2636838"/>
          <p14:tracePt t="39019" x="4238625" y="2692400"/>
          <p14:tracePt t="39037" x="4348163" y="2830513"/>
          <p14:tracePt t="39050" x="4459288" y="2930525"/>
          <p14:tracePt t="39065" x="4614863" y="3078163"/>
          <p14:tracePt t="39082" x="4779963" y="3206750"/>
          <p14:tracePt t="39103" x="4862513" y="3270250"/>
          <p14:tracePt t="39120" x="4872038" y="3289300"/>
          <p14:tracePt t="39152" x="4881563" y="3308350"/>
          <p14:tracePt t="39167" x="4891088" y="3316288"/>
          <p14:tracePt t="39182" x="4900613" y="3325813"/>
          <p14:tracePt t="39203" x="4946650" y="3408363"/>
          <p14:tracePt t="39219" x="4964113" y="3417888"/>
          <p14:tracePt t="39259" x="4964113" y="3436938"/>
          <p14:tracePt t="39275" x="4964113" y="3444875"/>
          <p14:tracePt t="39304" x="4973638" y="3463925"/>
          <p14:tracePt t="39320" x="4983163" y="3473450"/>
          <p14:tracePt t="39365" x="5000625" y="3490913"/>
          <p14:tracePt t="39380" x="5010150" y="3500438"/>
          <p14:tracePt t="39435" x="5029200" y="3500438"/>
          <p14:tracePt t="39452" x="5046663" y="3519488"/>
          <p14:tracePt t="39467" x="5111750" y="3556000"/>
          <p14:tracePt t="39485" x="5175250" y="3565525"/>
          <p14:tracePt t="39505" x="5203825" y="3573463"/>
          <p14:tracePt t="39604" x="5240338" y="3573463"/>
          <p14:tracePt t="39620" x="5249863" y="3573463"/>
          <p14:tracePt t="39768" x="5257800" y="3573463"/>
          <p14:tracePt t="39781" x="5211763" y="3527425"/>
          <p14:tracePt t="39788" x="5175250" y="3481388"/>
          <p14:tracePt t="39806" x="5046663" y="3417888"/>
          <p14:tracePt t="39822" x="4954588" y="3344863"/>
          <p14:tracePt t="39839" x="4808538" y="3197225"/>
          <p14:tracePt t="39854" x="4687888" y="3087688"/>
          <p14:tracePt t="39870" x="4595813" y="2995613"/>
          <p14:tracePt t="39887" x="4476750" y="2867025"/>
          <p14:tracePt t="39908" x="4275138" y="2646363"/>
          <p14:tracePt t="39921" x="4200525" y="2573338"/>
          <p14:tracePt t="39937" x="4117975" y="2489200"/>
          <p14:tracePt t="39954" x="4025900" y="2379663"/>
          <p14:tracePt t="39968" x="3989388" y="2343150"/>
          <p14:tracePt t="39983" x="3971925" y="2333625"/>
          <p14:tracePt t="40012" x="3971925" y="2306638"/>
          <p14:tracePt t="40027" x="3952875" y="2287588"/>
          <p14:tracePt t="40043" x="3916363" y="2270125"/>
          <p14:tracePt t="40056" x="3916363" y="2260600"/>
          <p14:tracePt t="40069" x="3879850" y="2232025"/>
          <p14:tracePt t="40087" x="3833813" y="2185988"/>
          <p14:tracePt t="40106" x="3805238" y="2159000"/>
          <p14:tracePt t="40121" x="3787775" y="2122488"/>
          <p14:tracePt t="40137" x="3778250" y="2112963"/>
          <p14:tracePt t="40153" x="3768725" y="2103438"/>
          <p14:tracePt t="40420" x="3759200" y="2112963"/>
          <p14:tracePt t="40437" x="3778250" y="2149475"/>
          <p14:tracePt t="40453" x="3833813" y="2205038"/>
          <p14:tracePt t="40472" x="3860800" y="2232025"/>
          <p14:tracePt t="40493" x="3870325" y="2251075"/>
          <p14:tracePt t="40509" x="3879850" y="2260600"/>
          <p14:tracePt t="40522" x="3897313" y="2260600"/>
          <p14:tracePt t="40523" x="3916363" y="2278063"/>
          <p14:tracePt t="40538" x="3971925" y="2333625"/>
          <p14:tracePt t="40555" x="4210050" y="2489200"/>
          <p14:tracePt t="40571" x="4413250" y="2609850"/>
          <p14:tracePt t="40587" x="4549775" y="2709863"/>
          <p14:tracePt t="40607" x="4687888" y="2820988"/>
          <p14:tracePt t="40623" x="4799013" y="2913063"/>
          <p14:tracePt t="40639" x="4891088" y="3022600"/>
          <p14:tracePt t="40656" x="4954588" y="3078163"/>
          <p14:tracePt t="40672" x="5000625" y="3114675"/>
          <p14:tracePt t="40687" x="5029200" y="3141663"/>
          <p14:tracePt t="40694" x="5056188" y="3178175"/>
          <p14:tracePt t="40711" x="5138738" y="3308350"/>
          <p14:tracePt t="40722" x="5303838" y="3490913"/>
          <p14:tracePt t="40738" x="5414963" y="3565525"/>
          <p14:tracePt t="40754" x="5580063" y="3675063"/>
          <p14:tracePt t="41007" x="5553075" y="3675063"/>
          <p14:tracePt t="41024" x="5487988" y="3648075"/>
          <p14:tracePt t="41041" x="5414963" y="3582988"/>
          <p14:tracePt t="41057" x="5303838" y="3527425"/>
          <p14:tracePt t="41069" x="5175250" y="3417888"/>
          <p14:tracePt t="41088" x="5037138" y="3325813"/>
          <p14:tracePt t="41119" x="4835525" y="3206750"/>
          <p14:tracePt t="41126" x="4762500" y="3160713"/>
          <p14:tracePt t="41139" x="4549775" y="3041650"/>
          <p14:tracePt t="41158" x="4292600" y="2884488"/>
          <p14:tracePt t="41171" x="4064000" y="2692400"/>
          <p14:tracePt t="41187" x="3860800" y="2563813"/>
          <p14:tracePt t="41195" x="3851275" y="2563813"/>
          <p14:tracePt t="41212" x="3833813" y="2527300"/>
          <p14:tracePt t="41224" x="3833813" y="2508250"/>
          <p14:tracePt t="41241" x="3805238" y="2481263"/>
          <p14:tracePt t="41257" x="3797300" y="2471738"/>
          <p14:tracePt t="41273" x="3778250" y="2452688"/>
          <p14:tracePt t="41414" x="3768725" y="2452688"/>
          <p14:tracePt t="41438" x="3768725" y="2443163"/>
          <p14:tracePt t="41542" x="3870325" y="2443163"/>
          <p14:tracePt t="41555" x="4054475" y="2563813"/>
          <p14:tracePt t="41575" x="4375150" y="2765425"/>
          <p14:tracePt t="41590" x="4716463" y="3022600"/>
          <p14:tracePt t="41610" x="4927600" y="3178175"/>
          <p14:tracePt t="41627" x="4973638" y="3224213"/>
          <p14:tracePt t="41643" x="4973638" y="3233738"/>
          <p14:tracePt t="41671" x="4983163" y="3243263"/>
          <p14:tracePt t="41687" x="5019675" y="3298825"/>
          <p14:tracePt t="41693" x="5046663" y="3325813"/>
          <p14:tracePt t="41709" x="5157788" y="3436938"/>
          <p14:tracePt t="41726" x="5240338" y="3509963"/>
          <p14:tracePt t="41742" x="5286375" y="3565525"/>
          <p14:tracePt t="41759" x="5295900" y="3573463"/>
          <p14:tracePt t="41790" x="5313363" y="3582988"/>
          <p14:tracePt t="42073" x="5322888" y="3582988"/>
          <p14:tracePt t="42089" x="5295900" y="3582988"/>
          <p14:tracePt t="42109" x="5111750" y="3473450"/>
          <p14:tracePt t="42126" x="4954588" y="3390900"/>
          <p14:tracePt t="42143" x="4789488" y="3262313"/>
          <p14:tracePt t="42160" x="4559300" y="3105150"/>
          <p14:tracePt t="42172" x="4394200" y="2959100"/>
          <p14:tracePt t="42190" x="4292600" y="2884488"/>
          <p14:tracePt t="42197" x="4275138" y="2884488"/>
          <p14:tracePt t="42209" x="4210050" y="2830513"/>
          <p14:tracePt t="42229" x="4071938" y="2719388"/>
          <p14:tracePt t="42240" x="4044950" y="2701925"/>
          <p14:tracePt t="42260" x="3962400" y="2617788"/>
          <p14:tracePt t="42272" x="3943350" y="2600325"/>
          <p14:tracePt t="42290" x="3916363" y="2581275"/>
          <p14:tracePt t="42313" x="3879850" y="2535238"/>
          <p14:tracePt t="42329" x="3860800" y="2508250"/>
          <p14:tracePt t="42342" x="3851275" y="2481263"/>
          <p14:tracePt t="42359" x="3843338" y="2481263"/>
          <p14:tracePt t="42375" x="3805238" y="2452688"/>
          <p14:tracePt t="42393" x="3778250" y="2425700"/>
          <p14:tracePt t="42413" x="3768725" y="2398713"/>
          <p14:tracePt t="42429" x="3759200" y="2389188"/>
          <p14:tracePt t="42457" x="3751263" y="2379663"/>
          <p14:tracePt t="42490" x="3741738" y="2370138"/>
          <p14:tracePt t="42491" x="3732213" y="2360613"/>
          <p14:tracePt t="42511" x="3732213" y="2352675"/>
          <p14:tracePt t="42529" x="3714750" y="2324100"/>
          <p14:tracePt t="42543" x="3705225" y="2314575"/>
          <p14:tracePt t="42562" x="3695700" y="2297113"/>
          <p14:tracePt t="42563" x="3686175" y="2287588"/>
          <p14:tracePt t="42591" x="3676650" y="2287588"/>
          <p14:tracePt t="42596" x="3676650" y="2270125"/>
          <p14:tracePt t="43027" x="3751263" y="2251075"/>
          <p14:tracePt t="43046" x="3860800" y="2306638"/>
          <p14:tracePt t="43059" x="3897313" y="2343150"/>
          <p14:tracePt t="43076" x="4035425" y="2443163"/>
          <p14:tracePt t="43092" x="4090988" y="2498725"/>
          <p14:tracePt t="43114" x="4137025" y="2535238"/>
          <p14:tracePt t="43130" x="4183063" y="2617788"/>
          <p14:tracePt t="43146" x="4338638" y="2801938"/>
          <p14:tracePt t="43164" x="4430713" y="2940050"/>
          <p14:tracePt t="43176" x="4513263" y="3032125"/>
          <p14:tracePt t="43193" x="4633913" y="3141663"/>
          <p14:tracePt t="43214" x="4752975" y="3270250"/>
          <p14:tracePt t="43230" x="4826000" y="3335338"/>
          <p14:tracePt t="43246" x="4908550" y="3398838"/>
          <p14:tracePt t="43262" x="4946650" y="3417888"/>
          <p14:tracePt t="43278" x="4954588" y="3427413"/>
          <p14:tracePt t="43293" x="4964113" y="3427413"/>
          <p14:tracePt t="43347" x="4983163" y="3444875"/>
          <p14:tracePt t="43375" x="5000625" y="3454400"/>
          <p14:tracePt t="43430" x="5019675" y="3473450"/>
          <p14:tracePt t="43446" x="5046663" y="3490913"/>
          <p14:tracePt t="43475" x="5056188" y="3500438"/>
          <p14:tracePt t="44251" x="5075238" y="3500438"/>
          <p14:tracePt t="44384" x="5083175" y="3500438"/>
          <p14:tracePt t="44422" x="5092700" y="3500438"/>
          <p14:tracePt t="44434" x="5111750" y="3500438"/>
          <p14:tracePt t="44453" x="5121275" y="3500438"/>
          <p14:tracePt t="44468" x="5129213" y="3490913"/>
          <p14:tracePt t="44483" x="5138738" y="3473450"/>
          <p14:tracePt t="44499" x="5148263" y="3463925"/>
          <p14:tracePt t="44550" x="5157788" y="3454400"/>
          <p14:tracePt t="44597" x="5175250" y="3436938"/>
          <p14:tracePt t="45338" x="5184775" y="3436938"/>
          <p14:tracePt t="45354" x="5221288" y="3427413"/>
          <p14:tracePt t="45372" x="5249863" y="3427413"/>
          <p14:tracePt t="45388" x="5267325" y="3427413"/>
          <p14:tracePt t="45454" x="5276850" y="3427413"/>
          <p14:tracePt t="46531" x="5276850" y="3398838"/>
          <p14:tracePt t="46543" x="5276850" y="3390900"/>
          <p14:tracePt t="46559" x="5267325" y="3381375"/>
          <p14:tracePt t="46606" x="5257800" y="3362325"/>
          <p14:tracePt t="46625" x="5257800" y="3352800"/>
          <p14:tracePt t="46641" x="5249863" y="3335338"/>
          <p14:tracePt t="46658" x="5230813" y="3308350"/>
          <p14:tracePt t="46675" x="5203825" y="3279775"/>
          <p14:tracePt t="46687" x="5165725" y="3243263"/>
          <p14:tracePt t="46705" x="5121275" y="3197225"/>
          <p14:tracePt t="46712" x="5092700" y="3170238"/>
          <p14:tracePt t="46729" x="5029200" y="3114675"/>
          <p14:tracePt t="46741" x="4927600" y="3041650"/>
          <p14:tracePt t="46760" x="4816475" y="2940050"/>
          <p14:tracePt t="46773" x="4660900" y="2801938"/>
          <p14:tracePt t="46788" x="4476750" y="2636838"/>
          <p14:tracePt t="46805" x="4321175" y="2527300"/>
          <p14:tracePt t="46828" x="4127500" y="2370138"/>
          <p14:tracePt t="46844" x="4071938" y="2333625"/>
          <p14:tracePt t="46861" x="4025900" y="2297113"/>
          <p14:tracePt t="46875" x="3979863" y="2251075"/>
          <p14:tracePt t="46889" x="3943350" y="2214563"/>
          <p14:tracePt t="46904" x="3935413" y="2205038"/>
          <p14:tracePt t="46912" x="3889375" y="2178050"/>
          <p14:tracePt t="46930" x="3851275" y="2122488"/>
          <p14:tracePt t="46932" x="3824288" y="2095500"/>
          <p14:tracePt t="46959" x="3778250" y="2085975"/>
          <p14:tracePt t="46976" x="3778250" y="2066925"/>
          <p14:tracePt t="47563" x="3797300" y="2076450"/>
          <p14:tracePt t="47576" x="3843338" y="2095500"/>
          <p14:tracePt t="47595" x="3879850" y="2141538"/>
          <p14:tracePt t="47607" x="3906838" y="2149475"/>
          <p14:tracePt t="47613" x="3935413" y="2185988"/>
          <p14:tracePt t="47629" x="4008438" y="2241550"/>
          <p14:tracePt t="47646" x="4146550" y="2352675"/>
          <p14:tracePt t="47662" x="4311650" y="2527300"/>
          <p14:tracePt t="47674" x="4348163" y="2554288"/>
          <p14:tracePt t="47692" x="4614863" y="2792413"/>
          <p14:tracePt t="47709" x="4716463" y="2857500"/>
          <p14:tracePt t="47730" x="4762500" y="2903538"/>
          <p14:tracePt t="47746" x="4762500" y="2913063"/>
          <p14:tracePt t="47763" x="4770438" y="2921000"/>
          <p14:tracePt t="47777" x="4770438" y="2959100"/>
          <p14:tracePt t="47793" x="4845050" y="3013075"/>
          <p14:tracePt t="47809" x="4946650" y="3087688"/>
          <p14:tracePt t="47829" x="5010150" y="3133725"/>
          <p14:tracePt t="47845" x="5019675" y="3141663"/>
          <p14:tracePt t="47875" x="5029200" y="3141663"/>
          <p14:tracePt t="47890" x="5046663" y="3160713"/>
          <p14:tracePt t="47907" x="5221288" y="3298825"/>
          <p14:tracePt t="47932" x="5470525" y="3473450"/>
          <p14:tracePt t="47949" x="5507038" y="3500438"/>
          <p14:tracePt t="49664" x="5478463" y="3463925"/>
          <p14:tracePt t="49679" x="5386388" y="3362325"/>
          <p14:tracePt t="49696" x="5286375" y="3262313"/>
          <p14:tracePt t="49715" x="5157788" y="3087688"/>
          <p14:tracePt t="49735" x="5111750" y="3013075"/>
          <p14:tracePt t="49751" x="5065713" y="2967038"/>
          <p14:tracePt t="49767" x="5029200" y="2903538"/>
          <p14:tracePt t="49780" x="4954588" y="2784475"/>
          <p14:tracePt t="49795" x="4872038" y="2663825"/>
          <p14:tracePt t="49813" x="4752975" y="2489200"/>
          <p14:tracePt t="49835" x="4641850" y="2379663"/>
          <p14:tracePt t="49851" x="4614863" y="2343150"/>
          <p14:tracePt t="49869" x="4605338" y="2324100"/>
          <p14:tracePt t="49911" x="4605338" y="2306638"/>
          <p14:tracePt t="49936" x="4605338" y="2297113"/>
          <p14:tracePt t="49948" x="4595813" y="2287588"/>
          <p14:tracePt t="50097" x="4578350" y="2270125"/>
          <p14:tracePt t="50113" x="4532313" y="2251075"/>
          <p14:tracePt t="50136" x="4459288" y="2232025"/>
          <p14:tracePt t="50150" x="4403725" y="2214563"/>
          <p14:tracePt t="50170" x="4330700" y="2214563"/>
          <p14:tracePt t="50182" x="4229100" y="2185988"/>
          <p14:tracePt t="50199" x="4110038" y="2159000"/>
          <p14:tracePt t="50215" x="4008438" y="2103438"/>
          <p14:tracePt t="50237" x="3935413" y="2066925"/>
          <p14:tracePt t="50253" x="3906838" y="2066925"/>
          <p14:tracePt t="50265" x="3879850" y="2057400"/>
          <p14:tracePt t="50283" x="3833813" y="2003425"/>
          <p14:tracePt t="50299" x="3797300" y="1984375"/>
          <p14:tracePt t="50316" x="3787775" y="1974850"/>
          <p14:tracePt t="50343" x="3778250" y="1966913"/>
          <p14:tracePt t="50368" x="3751263" y="1957388"/>
          <p14:tracePt t="50385" x="3741738" y="1947863"/>
          <p14:tracePt t="50397" x="3732213" y="1938338"/>
          <p14:tracePt t="50414" x="3714750" y="1928813"/>
          <p14:tracePt t="50450" x="3705225" y="1920875"/>
          <p14:tracePt t="50520" x="3695700" y="1911350"/>
          <p14:tracePt t="50534" x="3686175" y="1901825"/>
          <p14:tracePt t="50551" x="3676650" y="1892300"/>
          <p14:tracePt t="50886" x="3705225" y="1892300"/>
          <p14:tracePt t="50898" x="3768725" y="1892300"/>
          <p14:tracePt t="50914" x="3805238" y="1892300"/>
          <p14:tracePt t="50936" x="3843338" y="1892300"/>
          <p14:tracePt t="50953" x="3870325" y="1892300"/>
          <p14:tracePt t="50969" x="3906838" y="1892300"/>
          <p14:tracePt t="50986" x="3971925" y="1892300"/>
          <p14:tracePt t="51001" x="4090988" y="1892300"/>
          <p14:tracePt t="51013" x="4246563" y="1892300"/>
          <p14:tracePt t="51020" x="4311650" y="1892300"/>
          <p14:tracePt t="51038" x="4495800" y="1911350"/>
          <p14:tracePt t="51053" x="4522788" y="1911350"/>
          <p14:tracePt t="51070" x="4578350" y="1947863"/>
          <p14:tracePt t="51137" x="4587875" y="1947863"/>
          <p14:tracePt t="51168" x="4595813" y="1947863"/>
          <p14:tracePt t="51184" x="4651375" y="1947863"/>
          <p14:tracePt t="51203" x="4706938" y="1947863"/>
          <p14:tracePt t="51215" x="4716463" y="1947863"/>
          <p14:tracePt t="51220" x="4725988" y="1947863"/>
          <p14:tracePt t="51236" x="4733925" y="1947863"/>
          <p14:tracePt t="51252" x="4770438" y="1947863"/>
          <p14:tracePt t="51268" x="4808538" y="1957388"/>
          <p14:tracePt t="51285" x="4816475" y="1957388"/>
          <p14:tracePt t="51301" x="4845050" y="1957388"/>
          <p14:tracePt t="51316" x="4862513" y="1957388"/>
          <p14:tracePt t="51339" x="4954588" y="1966913"/>
          <p14:tracePt t="51356" x="5065713" y="1974850"/>
          <p14:tracePt t="51372" x="5121275" y="1974850"/>
          <p14:tracePt t="51388" x="5175250" y="2003425"/>
          <p14:tracePt t="51399" x="5184775" y="2003425"/>
          <p14:tracePt t="51452" x="5194300" y="2003425"/>
          <p14:tracePt t="51886" x="5194300" y="2011363"/>
          <p14:tracePt t="51903" x="5175250" y="2020888"/>
          <p14:tracePt t="51920" x="5157788" y="2030413"/>
          <p14:tracePt t="51924" x="5129213" y="2039938"/>
          <p14:tracePt t="51943" x="5121275" y="2049463"/>
          <p14:tracePt t="51956" x="5083175" y="2066925"/>
          <p14:tracePt t="51970" x="5029200" y="2076450"/>
          <p14:tracePt t="51987" x="4954588" y="2085975"/>
          <p14:tracePt t="52004" x="4862513" y="2112963"/>
          <p14:tracePt t="52020" x="4799013" y="2112963"/>
          <p14:tracePt t="52041" x="4770438" y="2122488"/>
          <p14:tracePt t="52056" x="4752975" y="2122488"/>
          <p14:tracePt t="52072" x="4716463" y="2132013"/>
          <p14:tracePt t="52088" x="4706938" y="2132013"/>
          <p14:tracePt t="52104" x="4679950" y="2132013"/>
          <p14:tracePt t="52120" x="4624388" y="2141538"/>
          <p14:tracePt t="52140" x="4559300" y="2141538"/>
          <p14:tracePt t="52156" x="4476750" y="2141538"/>
          <p14:tracePt t="52171" x="4384675" y="2103438"/>
          <p14:tracePt t="52187" x="4348163" y="2103438"/>
          <p14:tracePt t="52203" x="4311650" y="2095500"/>
          <p14:tracePt t="52220" x="4292600" y="2095500"/>
          <p14:tracePt t="52253" x="4229100" y="2085975"/>
          <p14:tracePt t="52269" x="4183063" y="2085975"/>
          <p14:tracePt t="52284" x="4154488" y="2076450"/>
          <p14:tracePt t="52296" x="4137025" y="2076450"/>
          <p14:tracePt t="52317" x="4117975" y="2057400"/>
          <p14:tracePt t="52403" x="4117975" y="2030413"/>
          <p14:tracePt t="52421" x="4127500" y="2020888"/>
          <p14:tracePt t="52441" x="4127500" y="2003425"/>
          <p14:tracePt t="52457" x="4146550" y="1984375"/>
          <p14:tracePt t="52474" x="4146550" y="1966913"/>
          <p14:tracePt t="52491" x="4183063" y="1938338"/>
          <p14:tracePt t="52502" x="4200525" y="1938338"/>
          <p14:tracePt t="52521" x="4265613" y="1938338"/>
          <p14:tracePt t="52544" x="4367213" y="1901825"/>
          <p14:tracePt t="52558" x="4430713" y="1892300"/>
          <p14:tracePt t="52571" x="4495800" y="1892300"/>
          <p14:tracePt t="52588" x="4633913" y="1892300"/>
          <p14:tracePt t="52604" x="4770438" y="1901825"/>
          <p14:tracePt t="52620" x="4862513" y="1920875"/>
          <p14:tracePt t="52643" x="4927600" y="1928813"/>
          <p14:tracePt t="52658" x="4964113" y="1928813"/>
          <p14:tracePt t="52673" x="5019675" y="1938338"/>
          <p14:tracePt t="52689" x="5121275" y="1957388"/>
          <p14:tracePt t="52705" x="5148263" y="1957388"/>
          <p14:tracePt t="52721" x="5194300" y="1966913"/>
          <p14:tracePt t="52728" x="5194300" y="1974850"/>
          <p14:tracePt t="52745" x="5203825" y="1984375"/>
          <p14:tracePt t="52802" x="5211763" y="1984375"/>
          <p14:tracePt t="52819" x="5230813" y="2003425"/>
          <p14:tracePt t="52905" x="5240338" y="2011363"/>
          <p14:tracePt t="52926" x="5240338" y="2020888"/>
          <p14:tracePt t="52943" x="5249863" y="2030413"/>
          <p14:tracePt t="52956" x="5257800" y="2049463"/>
          <p14:tracePt t="52972" x="5267325" y="2066925"/>
          <p14:tracePt t="52989" x="5267325" y="2085975"/>
          <p14:tracePt t="53005" x="5267325" y="2103438"/>
          <p14:tracePt t="53044" x="5276850" y="2149475"/>
          <p14:tracePt t="53073" x="5276850" y="2159000"/>
          <p14:tracePt t="53105" x="5276850" y="2168525"/>
          <p14:tracePt t="53120" x="5276850" y="2185988"/>
          <p14:tracePt t="53125" x="5267325" y="2205038"/>
          <p14:tracePt t="53142" x="5203825" y="2214563"/>
          <p14:tracePt t="53159" x="5165725" y="2214563"/>
          <p14:tracePt t="53174" x="5102225" y="2224088"/>
          <p14:tracePt t="53188" x="5046663" y="2224088"/>
          <p14:tracePt t="53203" x="4991100" y="2224088"/>
          <p14:tracePt t="53221" x="4908550" y="2224088"/>
          <p14:tracePt t="53243" x="4799013" y="2205038"/>
          <p14:tracePt t="53260" x="4679950" y="2185988"/>
          <p14:tracePt t="53276" x="4549775" y="2159000"/>
          <p14:tracePt t="53293" x="4403725" y="2132013"/>
          <p14:tracePt t="53309" x="4330700" y="2132013"/>
          <p14:tracePt t="53322" x="4292600" y="2122488"/>
          <p14:tracePt t="53345" x="4256088" y="2122488"/>
          <p14:tracePt t="53373" x="4229100" y="2103438"/>
          <p14:tracePt t="53390" x="4192588" y="2085975"/>
          <p14:tracePt t="53406" x="4137025" y="2066925"/>
          <p14:tracePt t="53423" x="4127500" y="2057400"/>
          <p14:tracePt t="53444" x="4110038" y="2039938"/>
          <p14:tracePt t="53461" x="4100513" y="2030413"/>
          <p14:tracePt t="53490" x="4090988" y="1993900"/>
          <p14:tracePt t="53522" x="4071938" y="1974850"/>
          <p14:tracePt t="53559" x="4071938" y="1957388"/>
          <p14:tracePt t="53574" x="4071938" y="1938338"/>
          <p14:tracePt t="53590" x="4071938" y="1920875"/>
          <p14:tracePt t="53607" x="4071938" y="1911350"/>
          <p14:tracePt t="53623" x="4071938" y="1901825"/>
          <p14:tracePt t="53628" x="4071938" y="1882775"/>
          <p14:tracePt t="53644" x="4192588" y="1882775"/>
          <p14:tracePt t="53661" x="4338638" y="1882775"/>
          <p14:tracePt t="53673" x="4495800" y="1882775"/>
          <p14:tracePt t="53690" x="4687888" y="1928813"/>
          <p14:tracePt t="53691" x="4725988" y="1938338"/>
          <p14:tracePt t="53707" x="4881563" y="2003425"/>
          <p14:tracePt t="53724" x="4908550" y="2003425"/>
          <p14:tracePt t="53847" x="4918075" y="2003425"/>
          <p14:tracePt t="53862" x="4927600" y="2011363"/>
          <p14:tracePt t="53877" x="4946650" y="2030413"/>
          <p14:tracePt t="53949" x="4946650" y="2039938"/>
          <p14:tracePt t="53960" x="4946650" y="2049463"/>
          <p14:tracePt t="54063" x="4946650" y="2066925"/>
          <p14:tracePt t="55451" x="4918075" y="2095500"/>
          <p14:tracePt t="55467" x="4900613" y="2178050"/>
          <p14:tracePt t="55484" x="4900613" y="2251075"/>
          <p14:tracePt t="55502" x="4872038" y="2343150"/>
          <p14:tracePt t="55514" x="4854575" y="2370138"/>
          <p14:tracePt t="55515" x="4854575" y="2425700"/>
          <p14:tracePt t="55531" x="4789488" y="2544763"/>
          <p14:tracePt t="55553" x="4733925" y="2617788"/>
          <p14:tracePt t="55567" x="4679950" y="2701925"/>
          <p14:tracePt t="55587" x="4660900" y="2728913"/>
          <p14:tracePt t="55629" x="4641850" y="2738438"/>
          <p14:tracePt t="55713" x="4633913" y="2738438"/>
          <p14:tracePt t="55735" x="4624388" y="2738438"/>
          <p14:tracePt t="55754" x="4605338" y="2719388"/>
          <p14:tracePt t="55770" x="4595813" y="2709863"/>
          <p14:tracePt t="55815" x="4549775" y="2692400"/>
          <p14:tracePt t="55831" x="4486275" y="2636838"/>
          <p14:tracePt t="55852" x="4375150" y="2544763"/>
          <p14:tracePt t="55873" x="4330700" y="2517775"/>
          <p14:tracePt t="55884" x="4302125" y="2489200"/>
          <p14:tracePt t="55904" x="4275138" y="2481263"/>
          <p14:tracePt t="55917" x="4246563" y="2462213"/>
          <p14:tracePt t="55952" x="4238625" y="2462213"/>
          <p14:tracePt t="56453" x="4229100" y="2452688"/>
          <p14:tracePt t="56471" x="4219575" y="2443163"/>
          <p14:tracePt t="56487" x="4210050" y="2425700"/>
          <p14:tracePt t="56504" x="4200525" y="2406650"/>
          <p14:tracePt t="56534" x="4192588" y="2398713"/>
          <p14:tracePt t="56554" x="4183063" y="2379663"/>
          <p14:tracePt t="56613" x="4183063" y="2370138"/>
          <p14:tracePt t="56639" x="4183063" y="2360613"/>
          <p14:tracePt t="56655" x="4183063" y="2333625"/>
          <p14:tracePt t="56734" x="4183063" y="2324100"/>
          <p14:tracePt t="56804" x="4183063" y="2314575"/>
          <p14:tracePt t="56887" x="4183063" y="2306638"/>
          <p14:tracePt t="57018" x="4192588" y="2306638"/>
          <p14:tracePt t="57056" x="4219575" y="2306638"/>
          <p14:tracePt t="57089" x="4229100" y="2306638"/>
          <p14:tracePt t="57104" x="4238625" y="2306638"/>
          <p14:tracePt t="57155" x="4265613" y="2287588"/>
          <p14:tracePt t="57188" x="4275138" y="2278063"/>
          <p14:tracePt t="57218" x="4284663" y="2270125"/>
          <p14:tracePt t="57219" x="4292600" y="2260600"/>
          <p14:tracePt t="57273" x="4321175" y="2241550"/>
          <p14:tracePt t="57287" x="4338638" y="2232025"/>
          <p14:tracePt t="57303" x="4367213" y="2224088"/>
          <p14:tracePt t="57319" x="4375150" y="2224088"/>
          <p14:tracePt t="57336" x="4413250" y="2214563"/>
          <p14:tracePt t="57357" x="4430713" y="2214563"/>
          <p14:tracePt t="57372" x="4467225" y="2195513"/>
          <p14:tracePt t="57388" x="4505325" y="2195513"/>
          <p14:tracePt t="57404" x="4549775" y="2195513"/>
          <p14:tracePt t="57420" x="4605338" y="2195513"/>
          <p14:tracePt t="57437" x="4614863" y="2195513"/>
          <p14:tracePt t="57461" x="4633913" y="2195513"/>
          <p14:tracePt t="57476" x="4651375" y="2195513"/>
          <p14:tracePt t="57493" x="4660900" y="2195513"/>
          <p14:tracePt t="57504" x="4687888" y="2195513"/>
          <p14:tracePt t="57558" x="4706938" y="2195513"/>
          <p14:tracePt t="57573" x="4725988" y="2195513"/>
          <p14:tracePt t="57590" x="4743450" y="2195513"/>
          <p14:tracePt t="57606" x="4762500" y="2195513"/>
          <p14:tracePt t="57921" x="4779963" y="2195513"/>
          <p14:tracePt t="58221" x="4799013" y="2214563"/>
          <p14:tracePt t="58244" x="4799013" y="2241550"/>
          <p14:tracePt t="58260" x="4799013" y="2270125"/>
          <p14:tracePt t="58276" x="4799013" y="2278063"/>
          <p14:tracePt t="58322" x="4799013" y="2287588"/>
          <p14:tracePt t="58491" x="4816475" y="2324100"/>
          <p14:tracePt t="58504" x="4826000" y="2333625"/>
          <p14:tracePt t="58521" x="4826000" y="2343150"/>
          <p14:tracePt t="58539" x="4854575" y="2379663"/>
          <p14:tracePt t="58637" x="4854575" y="2425700"/>
          <p14:tracePt t="58661" x="4854575" y="2471738"/>
          <p14:tracePt t="58675" x="4854575" y="2481263"/>
          <p14:tracePt t="59024" x="4854575" y="2517775"/>
          <p14:tracePt t="59137" x="4835525" y="2527300"/>
          <p14:tracePt t="59150" x="4816475" y="2554288"/>
          <p14:tracePt t="59162" x="4779963" y="2563813"/>
          <p14:tracePt t="59163" x="4733925" y="2573338"/>
          <p14:tracePt t="59179" x="4687888" y="2617788"/>
          <p14:tracePt t="59191" x="4660900" y="2636838"/>
          <p14:tracePt t="59212" x="4595813" y="2709863"/>
          <p14:tracePt t="59224" x="4587875" y="2728913"/>
          <p14:tracePt t="59238" x="4578350" y="2738438"/>
          <p14:tracePt t="59276" x="4568825" y="2746375"/>
          <p14:tracePt t="59293" x="4559300" y="2811463"/>
          <p14:tracePt t="59311" x="4549775" y="2903538"/>
          <p14:tracePt t="59323" x="4541838" y="3032125"/>
          <p14:tracePt t="59340" x="4541838" y="3114675"/>
          <p14:tracePt t="59349" x="4541838" y="3151188"/>
          <p14:tracePt t="59364" x="4541838" y="3160713"/>
          <p14:tracePt t="59393" x="4541838" y="3170238"/>
          <p14:tracePt t="59440" x="4541838" y="3206750"/>
          <p14:tracePt t="59462" x="4559300" y="3289300"/>
          <p14:tracePt t="59480" x="4559300" y="3298825"/>
          <p14:tracePt t="59510" x="4568825" y="3308350"/>
          <p14:tracePt t="59564" x="4541838" y="3233738"/>
          <p14:tracePt t="59580" x="4449763" y="3105150"/>
          <p14:tracePt t="59595" x="4421188" y="3078163"/>
          <p14:tracePt t="59663" x="4403725" y="3078163"/>
          <p14:tracePt t="59924" x="4394200" y="3068638"/>
          <p14:tracePt t="59943" x="4394200" y="3059113"/>
          <p14:tracePt t="59967" x="4394200" y="3032125"/>
          <p14:tracePt t="60111" x="4394200" y="3105150"/>
          <p14:tracePt t="60125" x="4403725" y="3233738"/>
          <p14:tracePt t="60141" x="4495800" y="3463925"/>
          <p14:tracePt t="60147" x="4495800" y="3481388"/>
          <p14:tracePt t="60163" x="4522788" y="3556000"/>
          <p14:tracePt t="60179" x="4522788" y="3611563"/>
          <p14:tracePt t="60195" x="4532313" y="3638550"/>
          <p14:tracePt t="60229" x="4541838" y="3638550"/>
          <p14:tracePt t="60279" x="4541838" y="3656013"/>
          <p14:tracePt t="60298" x="4559300" y="3730625"/>
          <p14:tracePt t="60312" x="4587875" y="3794125"/>
          <p14:tracePt t="60327" x="4605338" y="3830638"/>
          <p14:tracePt t="60342" x="4614863" y="3849688"/>
          <p14:tracePt t="60444" x="4624388" y="3840163"/>
          <p14:tracePt t="60464" x="4633913" y="3776663"/>
          <p14:tracePt t="60481" x="4641850" y="3694113"/>
          <p14:tracePt t="60496" x="4641850" y="3619500"/>
          <p14:tracePt t="60513" x="4641850" y="3556000"/>
          <p14:tracePt t="60526" x="4651375" y="3490913"/>
          <p14:tracePt t="60543" x="4651375" y="3436938"/>
          <p14:tracePt t="60565" x="4651375" y="3371850"/>
          <p14:tracePt t="60580" x="4651375" y="3335338"/>
          <p14:tracePt t="60597" x="4651375" y="3289300"/>
          <p14:tracePt t="60611" x="4651375" y="3252788"/>
          <p14:tracePt t="60627" x="4651375" y="3233738"/>
          <p14:tracePt t="60668" x="4651375" y="3224213"/>
          <p14:tracePt t="60767" x="4651375" y="3197225"/>
          <p14:tracePt t="60795" x="4687888" y="3151188"/>
          <p14:tracePt t="60813" x="4687888" y="3141663"/>
          <p14:tracePt t="60829" x="4697413" y="3133725"/>
          <p14:tracePt t="60965" x="4697413" y="3206750"/>
          <p14:tracePt t="60982" x="4697413" y="3298825"/>
          <p14:tracePt t="60998" x="4697413" y="3371850"/>
          <p14:tracePt t="61014" x="4679950" y="3436938"/>
          <p14:tracePt t="61029" x="4670425" y="3454400"/>
          <p14:tracePt t="61047" x="4660900" y="3490913"/>
          <p14:tracePt t="61052" x="4651375" y="3509963"/>
          <p14:tracePt t="61068" x="4651375" y="3527425"/>
          <p14:tracePt t="61085" x="4641850" y="3556000"/>
          <p14:tracePt t="61181" x="4633913" y="3556000"/>
          <p14:tracePt t="61247" x="4614863" y="3556000"/>
          <p14:tracePt t="61269" x="4559300" y="3490913"/>
          <p14:tracePt t="61285" x="4522788" y="3362325"/>
          <p14:tracePt t="61296" x="4513263" y="3262313"/>
          <p14:tracePt t="61317" x="4486275" y="2921000"/>
          <p14:tracePt t="61329" x="4440238" y="2811463"/>
          <p14:tracePt t="61345" x="4440238" y="2692400"/>
          <p14:tracePt t="61350" x="4440238" y="2663825"/>
          <p14:tracePt t="61370" x="4421188" y="2627313"/>
          <p14:tracePt t="61386" x="4413250" y="2590800"/>
          <p14:tracePt t="61667" x="4375150" y="2646363"/>
          <p14:tracePt t="61683" x="4375150" y="2755900"/>
          <p14:tracePt t="61699" x="4375150" y="2857500"/>
          <p14:tracePt t="61715" x="4375150" y="2884488"/>
          <p14:tracePt t="61731" x="4375150" y="2903538"/>
          <p14:tracePt t="61768" x="4375150" y="2913063"/>
          <p14:tracePt t="62231" x="4367213" y="2876550"/>
          <p14:tracePt t="62246" x="4330700" y="2830513"/>
          <p14:tracePt t="62252" x="4330700" y="2820988"/>
          <p14:tracePt t="62270" x="4321175" y="2774950"/>
          <p14:tracePt t="62287" x="4275138" y="2719388"/>
          <p14:tracePt t="62303" x="4265613" y="2692400"/>
          <p14:tracePt t="62316" x="4256088" y="2663825"/>
          <p14:tracePt t="62332" x="4246563" y="2655888"/>
          <p14:tracePt t="62348" x="4229100" y="2627313"/>
          <p14:tracePt t="62369" x="4229100" y="2617788"/>
          <p14:tracePt t="62387" x="4173538" y="2563813"/>
          <p14:tracePt t="62404" x="4154488" y="2527300"/>
          <p14:tracePt t="62416" x="4146550" y="2517775"/>
          <p14:tracePt t="62432" x="4127500" y="2489200"/>
          <p14:tracePt t="62468" x="4110038" y="2471738"/>
          <p14:tracePt t="62485" x="4081463" y="2452688"/>
          <p14:tracePt t="62505" x="4044950" y="2416175"/>
          <p14:tracePt t="62516" x="4025900" y="2389188"/>
          <p14:tracePt t="62532" x="4008438" y="2370138"/>
          <p14:tracePt t="62548" x="4008438" y="2360613"/>
          <p14:tracePt t="62571" x="4008438" y="2352675"/>
          <p14:tracePt t="62586" x="3989388" y="2324100"/>
          <p14:tracePt t="62604" x="3979863" y="2306638"/>
          <p14:tracePt t="62621" x="3962400" y="2287588"/>
          <p14:tracePt t="62733" x="3952875" y="2260600"/>
          <p14:tracePt t="62834" x="3943350" y="2224088"/>
          <p14:tracePt t="62835" x="3925888" y="2205038"/>
          <p14:tracePt t="62852" x="3925888" y="2178050"/>
          <p14:tracePt t="62873" x="3906838" y="2168525"/>
          <p14:tracePt t="62889" x="3897313" y="2159000"/>
          <p14:tracePt t="62948" x="3879850" y="2132013"/>
          <p14:tracePt t="62957" x="3870325" y="2122488"/>
          <p14:tracePt t="62973" x="3851275" y="2103438"/>
          <p14:tracePt t="62987" x="3824288" y="2076450"/>
          <p14:tracePt t="63070" x="3797300" y="2057400"/>
          <p14:tracePt t="63101" x="3787775" y="2049463"/>
          <p14:tracePt t="63450" x="3787775" y="2095500"/>
          <p14:tracePt t="63473" x="3787775" y="2185988"/>
          <p14:tracePt t="63487" x="3787775" y="2260600"/>
          <p14:tracePt t="63507" x="3787775" y="2343150"/>
          <p14:tracePt t="63518" x="3787775" y="2360613"/>
          <p14:tracePt t="63537" x="3787775" y="2389188"/>
          <p14:tracePt t="63574" x="3787775" y="2398713"/>
          <p14:tracePt t="63687" x="3787775" y="2406650"/>
          <p14:tracePt t="63703" x="3787775" y="2435225"/>
          <p14:tracePt t="63735" x="3787775" y="2443163"/>
          <p14:tracePt t="63787" x="3778250" y="2452688"/>
          <p14:tracePt t="63804" x="3778250" y="2489200"/>
          <p14:tracePt t="63821" x="3778250" y="2517775"/>
          <p14:tracePt t="63836" x="3778250" y="2527300"/>
          <p14:tracePt t="63904" x="3778250" y="2535238"/>
          <p14:tracePt t="64174" x="3814763" y="2535238"/>
          <p14:tracePt t="64190" x="3860800" y="2535238"/>
          <p14:tracePt t="64204" x="3971925" y="2535238"/>
          <p14:tracePt t="64219" x="4064000" y="2535238"/>
          <p14:tracePt t="64246" x="4154488" y="2535238"/>
          <p14:tracePt t="64260" x="4192588" y="2535238"/>
          <p14:tracePt t="64277" x="4238625" y="2535238"/>
          <p14:tracePt t="64292" x="4246563" y="2535238"/>
          <p14:tracePt t="64308" x="4292600" y="2535238"/>
          <p14:tracePt t="64321" x="4338638" y="2554288"/>
          <p14:tracePt t="64336" x="4505325" y="2581275"/>
          <p14:tracePt t="64353" x="4651375" y="2609850"/>
          <p14:tracePt t="64375" x="4900613" y="2646363"/>
          <p14:tracePt t="64392" x="4954588" y="2646363"/>
          <p14:tracePt t="64408" x="4983163" y="2646363"/>
          <p14:tracePt t="64421" x="5010150" y="2646363"/>
          <p14:tracePt t="64452" x="5046663" y="2646363"/>
          <p14:tracePt t="64475" x="5184775" y="2636838"/>
          <p14:tracePt t="64492" x="5230813" y="2636838"/>
          <p14:tracePt t="64505" x="5276850" y="2636838"/>
          <p14:tracePt t="64521" x="5286375" y="2636838"/>
          <p14:tracePt t="64536" x="5313363" y="2627313"/>
          <p14:tracePt t="64554" x="5332413" y="2627313"/>
          <p14:tracePt t="64585" x="5359400" y="2627313"/>
          <p14:tracePt t="64592" x="5378450" y="2627313"/>
          <p14:tracePt t="64621" x="5395913" y="2627313"/>
          <p14:tracePt t="64824" x="5405438" y="2609850"/>
          <p14:tracePt t="64838" x="5405438" y="2573338"/>
          <p14:tracePt t="64855" x="5405438" y="2517775"/>
          <p14:tracePt t="64876" x="5405438" y="2435225"/>
          <p14:tracePt t="64893" x="5405438" y="2398713"/>
          <p14:tracePt t="64905" x="5405438" y="2370138"/>
          <p14:tracePt t="64923" x="5405438" y="2324100"/>
          <p14:tracePt t="64937" x="5405438" y="2306638"/>
          <p14:tracePt t="64958" x="5405438" y="2270125"/>
          <p14:tracePt t="64979" x="5405438" y="2241550"/>
          <p14:tracePt t="64992" x="5405438" y="2224088"/>
          <p14:tracePt t="65007" x="5405438" y="2195513"/>
          <p14:tracePt t="65024" x="5405438" y="2159000"/>
          <p14:tracePt t="65042" x="5405438" y="2122488"/>
          <p14:tracePt t="65043" x="5405438" y="2112963"/>
          <p14:tracePt t="65055" x="5405438" y="2085975"/>
          <p14:tracePt t="65077" x="5395913" y="2076450"/>
          <p14:tracePt t="65164" x="5395913" y="2057400"/>
          <p14:tracePt t="65175" x="5395913" y="2039938"/>
          <p14:tracePt t="65192" x="5368925" y="2011363"/>
          <p14:tracePt t="65209" x="5341938" y="1993900"/>
          <p14:tracePt t="65225" x="5286375" y="1966913"/>
          <p14:tracePt t="65242" x="5157788" y="1901825"/>
          <p14:tracePt t="65254" x="5092700" y="1892300"/>
          <p14:tracePt t="65280" x="4964113" y="1865313"/>
          <p14:tracePt t="65295" x="4900613" y="1865313"/>
          <p14:tracePt t="65309" x="4770438" y="1838325"/>
          <p14:tracePt t="65326" x="4733925" y="1838325"/>
          <p14:tracePt t="65339" x="4614863" y="1828800"/>
          <p14:tracePt t="65354" x="4486275" y="1800225"/>
          <p14:tracePt t="65379" x="4375150" y="1782763"/>
          <p14:tracePt t="65395" x="4367213" y="1782763"/>
          <p14:tracePt t="65496" x="4330700" y="1782763"/>
          <p14:tracePt t="65507" x="4292600" y="1782763"/>
          <p14:tracePt t="65524" x="4275138" y="1782763"/>
          <p14:tracePt t="65540" x="4246563" y="1782763"/>
          <p14:tracePt t="65680" x="4238625" y="1782763"/>
          <p14:tracePt t="65695" x="4229100" y="1782763"/>
          <p14:tracePt t="65957" x="4219575" y="1792288"/>
          <p14:tracePt t="65979" x="4200525" y="1855788"/>
          <p14:tracePt t="65998" x="4192588" y="1911350"/>
          <p14:tracePt t="66013" x="4192588" y="1938338"/>
          <p14:tracePt t="66056" x="4192588" y="1947863"/>
          <p14:tracePt t="66085" x="4192588" y="1957388"/>
          <p14:tracePt t="66140" x="4192588" y="1993900"/>
          <p14:tracePt t="66158" x="4229100" y="2076450"/>
          <p14:tracePt t="66163" x="4292600" y="2132013"/>
          <p14:tracePt t="66180" x="4505325" y="2232025"/>
          <p14:tracePt t="66197" x="4605338" y="2278063"/>
          <p14:tracePt t="66213" x="4614863" y="2278063"/>
          <p14:tracePt t="66226" x="4614863" y="2287588"/>
          <p14:tracePt t="66459" x="4614863" y="2260600"/>
          <p14:tracePt t="66460" x="4605338" y="2241550"/>
          <p14:tracePt t="66480" x="4595813" y="2232025"/>
          <p14:tracePt t="66497" x="4568825" y="2205038"/>
          <p14:tracePt t="66513" x="4541838" y="2195513"/>
          <p14:tracePt t="66529" x="4513263" y="2185988"/>
          <p14:tracePt t="66541" x="4486275" y="2168525"/>
          <p14:tracePt t="66562" x="4476750" y="2159000"/>
          <p14:tracePt t="66595" x="4449763" y="2141538"/>
          <p14:tracePt t="66612" x="4413250" y="2112963"/>
          <p14:tracePt t="66629" x="4384675" y="2095500"/>
          <p14:tracePt t="66642" x="4375150" y="2095500"/>
          <p14:tracePt t="66643" x="4367213" y="2076450"/>
          <p14:tracePt t="66662" x="4357688" y="2066925"/>
          <p14:tracePt t="66713" x="4357688" y="2049463"/>
          <p14:tracePt t="66728" x="4357688" y="2030413"/>
          <p14:tracePt t="66742" x="4357688" y="2020888"/>
          <p14:tracePt t="66758" x="4357688" y="1993900"/>
          <p14:tracePt t="66783" x="4357688" y="1974850"/>
          <p14:tracePt t="66795" x="4357688" y="1947863"/>
          <p14:tracePt t="66814" x="4357688" y="1938338"/>
          <p14:tracePt t="66827" x="4357688" y="1911350"/>
          <p14:tracePt t="66843" x="4375150" y="1882775"/>
          <p14:tracePt t="66862" x="4394200" y="1882775"/>
          <p14:tracePt t="66869" x="4413250" y="1865313"/>
          <p14:tracePt t="66881" x="4421188" y="1855788"/>
          <p14:tracePt t="66882" x="4440238" y="1855788"/>
          <p14:tracePt t="66898" x="4486275" y="1838325"/>
          <p14:tracePt t="66911" x="4505325" y="1838325"/>
          <p14:tracePt t="66930" x="4587875" y="1838325"/>
          <p14:tracePt t="66947" x="4716463" y="1838325"/>
          <p14:tracePt t="66959" x="4799013" y="1838325"/>
          <p14:tracePt t="66983" x="4854575" y="1838325"/>
          <p14:tracePt t="66999" x="4937125" y="1874838"/>
          <p14:tracePt t="67015" x="4964113" y="1874838"/>
          <p14:tracePt t="67031" x="5000625" y="1882775"/>
          <p14:tracePt t="67045" x="5037138" y="1901825"/>
          <p14:tracePt t="67062" x="5056188" y="1911350"/>
          <p14:tracePt t="67068" x="5065713" y="1911350"/>
          <p14:tracePt t="67099" x="5075238" y="1920875"/>
          <p14:tracePt t="67163" x="5075238" y="1928813"/>
          <p14:tracePt t="67185" x="5075238" y="1957388"/>
          <p14:tracePt t="67197" x="5046663" y="1974850"/>
          <p14:tracePt t="67211" x="5037138" y="2011363"/>
          <p14:tracePt t="67230" x="5019675" y="2030413"/>
          <p14:tracePt t="67246" x="4991100" y="2049463"/>
          <p14:tracePt t="67262" x="4964113" y="2066925"/>
          <p14:tracePt t="67284" x="4908550" y="2085975"/>
          <p14:tracePt t="67301" x="4854575" y="2103438"/>
          <p14:tracePt t="67312" x="4826000" y="2103438"/>
          <p14:tracePt t="67330" x="4762500" y="2112963"/>
          <p14:tracePt t="67346" x="4725988" y="2112963"/>
          <p14:tracePt t="67363" x="4679950" y="2112963"/>
          <p14:tracePt t="67384" x="4624388" y="2112963"/>
          <p14:tracePt t="67399" x="4614863" y="2112963"/>
          <p14:tracePt t="67414" x="4578350" y="2112963"/>
          <p14:tracePt t="67429" x="4568825" y="2112963"/>
          <p14:tracePt t="67462" x="4513263" y="2112963"/>
          <p14:tracePt t="67484" x="4449763" y="2112963"/>
          <p14:tracePt t="67499" x="4394200" y="2103438"/>
          <p14:tracePt t="67518" x="4367213" y="2095500"/>
          <p14:tracePt t="67563" x="4330700" y="2095500"/>
          <p14:tracePt t="67585" x="4246563" y="2057400"/>
          <p14:tracePt t="67600" x="4192588" y="2039938"/>
          <p14:tracePt t="67616" x="4164013" y="2011363"/>
          <p14:tracePt t="67633" x="4154488" y="2003425"/>
          <p14:tracePt t="67662" x="4146550" y="1993900"/>
          <p14:tracePt t="67684" x="4146550" y="1974850"/>
          <p14:tracePt t="67702" x="4146550" y="1966913"/>
          <p14:tracePt t="67713" x="4146550" y="1947863"/>
          <p14:tracePt t="67714" x="4146550" y="1938338"/>
          <p14:tracePt t="67731" x="4146550" y="1911350"/>
          <p14:tracePt t="67747" x="4146550" y="1882775"/>
          <p14:tracePt t="67769" x="4173538" y="1846263"/>
          <p14:tracePt t="67786" x="4238625" y="1828800"/>
          <p14:tracePt t="67801" x="4265613" y="1819275"/>
          <p14:tracePt t="67816" x="4275138" y="1819275"/>
          <p14:tracePt t="67832" x="4275138" y="1809750"/>
          <p14:tracePt t="67847" x="4302125" y="1800225"/>
          <p14:tracePt t="67861" x="4384675" y="1800225"/>
          <p14:tracePt t="67887" x="4587875" y="1800225"/>
          <p14:tracePt t="67899" x="4725988" y="1800225"/>
          <p14:tracePt t="67919" x="4816475" y="1800225"/>
          <p14:tracePt t="67944" x="4854575" y="1800225"/>
          <p14:tracePt t="67999" x="4862513" y="1800225"/>
          <p14:tracePt t="69603" x="4862513" y="1819275"/>
          <p14:tracePt t="69619" x="4927600" y="1920875"/>
          <p14:tracePt t="69636" x="5065713" y="2095500"/>
          <p14:tracePt t="69650" x="5092700" y="2132013"/>
          <p14:tracePt t="69666" x="5221288" y="2260600"/>
          <p14:tracePt t="69666" x="5221288" y="2287588"/>
          <p14:tracePt t="69690" x="5267325" y="2352675"/>
          <p14:tracePt t="69705" x="5276850" y="2370138"/>
          <p14:tracePt t="69720" x="5295900" y="2398713"/>
          <p14:tracePt t="69737" x="5303838" y="2443163"/>
          <p14:tracePt t="69753" x="5332413" y="2498725"/>
          <p14:tracePt t="69769" x="5349875" y="2554288"/>
          <p14:tracePt t="69794" x="5432425" y="2692400"/>
          <p14:tracePt t="69806" x="5451475" y="2792413"/>
          <p14:tracePt t="69821" x="5507038" y="2940050"/>
          <p14:tracePt t="69838" x="5553075" y="2995613"/>
          <p14:tracePt t="69922" x="5543550" y="3005138"/>
          <p14:tracePt t="69922" x="5534025" y="3013075"/>
          <p14:tracePt t="69940" x="5497513" y="3087688"/>
          <p14:tracePt t="69951" x="5478463" y="3124200"/>
          <p14:tracePt t="69970" x="5470525" y="3151188"/>
          <p14:tracePt t="69991" x="5470525" y="3170238"/>
          <p14:tracePt t="70004" x="5470525" y="3197225"/>
          <p14:tracePt t="70020" x="5461000" y="3206750"/>
          <p14:tracePt t="70391" x="5461000" y="3308350"/>
          <p14:tracePt t="70406" x="5461000" y="3444875"/>
          <p14:tracePt t="70420" x="5461000" y="3638550"/>
          <p14:tracePt t="70438" x="5497513" y="3757613"/>
          <p14:tracePt t="70452" x="5507038" y="3776663"/>
          <p14:tracePt t="70507" x="5507038" y="3803650"/>
          <p14:tracePt t="70523" x="5507038" y="3859213"/>
          <p14:tracePt t="70537" x="5497513" y="3886200"/>
          <p14:tracePt t="70555" x="5497513" y="3978275"/>
          <p14:tracePt t="70569" x="5497513" y="3987800"/>
          <p14:tracePt t="70590" x="5470525" y="4070350"/>
          <p14:tracePt t="70606" x="5470525" y="4143375"/>
          <p14:tracePt t="70622" x="5470525" y="4235450"/>
          <p14:tracePt t="70638" x="5470525" y="4271963"/>
          <p14:tracePt t="70653" x="5470525" y="4281488"/>
          <p14:tracePt t="71070" x="5470525" y="4300538"/>
          <p14:tracePt t="71109" x="5516563" y="4337050"/>
          <p14:tracePt t="71124" x="5553075" y="4391025"/>
          <p14:tracePt t="71142" x="5553075" y="4410075"/>
          <p14:tracePt t="71155" x="5561013" y="4419600"/>
          <p14:tracePt t="71297" x="5570538" y="4429125"/>
          <p14:tracePt t="71307" x="5607050" y="4446588"/>
          <p14:tracePt t="71329" x="5645150" y="4446588"/>
          <p14:tracePt t="71341" x="5653088" y="4483100"/>
          <p14:tracePt t="71355" x="5699125" y="4492625"/>
          <p14:tracePt t="71370" x="5764213" y="4538663"/>
          <p14:tracePt t="71395" x="5846763" y="4594225"/>
          <p14:tracePt t="71412" x="5846763" y="4603750"/>
          <p14:tracePt t="71423" x="5873750" y="4640263"/>
          <p14:tracePt t="71441" x="5911850" y="4657725"/>
          <p14:tracePt t="71494" x="5919788" y="4676775"/>
          <p14:tracePt t="71509" x="6011863" y="4713288"/>
          <p14:tracePt t="71526" x="6094413" y="4749800"/>
          <p14:tracePt t="71544" x="6149975" y="4768850"/>
          <p14:tracePt t="71556" x="6169025" y="4778375"/>
          <p14:tracePt t="71577" x="6205538" y="4805363"/>
          <p14:tracePt t="71596" x="6297613" y="4814888"/>
          <p14:tracePt t="71609" x="6334125" y="4841875"/>
          <p14:tracePt t="71625" x="6380163" y="4841875"/>
          <p14:tracePt t="71642" x="6443663" y="4851400"/>
          <p14:tracePt t="71659" x="6508750" y="4868863"/>
          <p14:tracePt t="71675" x="6572250" y="4914900"/>
          <p14:tracePt t="71695" x="6627813" y="4924425"/>
          <p14:tracePt t="71712" x="6664325" y="4951413"/>
          <p14:tracePt t="71724" x="6673850" y="4960938"/>
          <p14:tracePt t="71771" x="6702425" y="4960938"/>
          <p14:tracePt t="71793" x="6756400" y="4960938"/>
          <p14:tracePt t="71996" x="6710363" y="4960938"/>
          <p14:tracePt t="72011" x="6646863" y="4960938"/>
          <p14:tracePt t="72026" x="6600825" y="4960938"/>
          <p14:tracePt t="72027" x="6581775" y="4960938"/>
          <p14:tracePt t="72043" x="6499225" y="4960938"/>
          <p14:tracePt t="72055" x="6435725" y="4960938"/>
          <p14:tracePt t="72071" x="6315075" y="4960938"/>
          <p14:tracePt t="72095" x="6113463" y="4960938"/>
          <p14:tracePt t="72111" x="6030913" y="4960938"/>
          <p14:tracePt t="72143" x="5965825" y="4960938"/>
          <p14:tracePt t="72158" x="5892800" y="4951413"/>
          <p14:tracePt t="72173" x="5837238" y="4933950"/>
          <p14:tracePt t="72194" x="5827713" y="4933950"/>
          <p14:tracePt t="72241" x="5800725" y="4914900"/>
          <p14:tracePt t="72256" x="5791200" y="4906963"/>
          <p14:tracePt t="72274" x="5791200" y="4897438"/>
          <p14:tracePt t="72310" x="5781675" y="4851400"/>
          <p14:tracePt t="72325" x="5773738" y="4841875"/>
          <p14:tracePt t="72343" x="5754688" y="4814888"/>
          <p14:tracePt t="72372" x="5745163" y="4805363"/>
          <p14:tracePt t="72429" x="5745163" y="4795838"/>
          <p14:tracePt t="72473" x="5745163" y="4778375"/>
          <p14:tracePt t="72495" x="5745163" y="4768850"/>
          <p14:tracePt t="72557" x="5764213" y="4759325"/>
          <p14:tracePt t="72573" x="5800725" y="4732338"/>
          <p14:tracePt t="72578" x="5827713" y="4657725"/>
          <p14:tracePt t="72596" x="5883275" y="4511675"/>
          <p14:tracePt t="72613" x="5929313" y="4291013"/>
          <p14:tracePt t="72629" x="5929313" y="3978275"/>
          <p14:tracePt t="72641" x="5929313" y="3803650"/>
          <p14:tracePt t="72660" x="5846763" y="3308350"/>
          <p14:tracePt t="72678" x="5827713" y="3049588"/>
          <p14:tracePt t="72699" x="5827713" y="2728913"/>
          <p14:tracePt t="72711" x="5827713" y="2655888"/>
          <p14:tracePt t="72727" x="5781675" y="2443163"/>
          <p14:tracePt t="72743" x="5773738" y="2324100"/>
          <p14:tracePt t="72760" x="5745163" y="2270125"/>
          <p14:tracePt t="72775" x="5727700" y="2214563"/>
          <p14:tracePt t="72797" x="5708650" y="2178050"/>
          <p14:tracePt t="72812" x="5662613" y="2112963"/>
          <p14:tracePt t="72828" x="5645150" y="2003425"/>
          <p14:tracePt t="72844" x="5599113" y="1874838"/>
          <p14:tracePt t="72860" x="5570538" y="1754188"/>
          <p14:tracePt t="72876" x="5534025" y="1663700"/>
          <p14:tracePt t="72897" x="5524500" y="1625600"/>
          <p14:tracePt t="72913" x="5516563" y="1608138"/>
          <p14:tracePt t="73074" x="5516563" y="1644650"/>
          <p14:tracePt t="73075" x="5516563" y="1746250"/>
          <p14:tracePt t="73096" x="5478463" y="1920875"/>
          <p14:tracePt t="73113" x="5516563" y="2141538"/>
          <p14:tracePt t="73130" x="5599113" y="2581275"/>
          <p14:tracePt t="73146" x="5607050" y="2838450"/>
          <p14:tracePt t="73159" x="5607050" y="2949575"/>
          <p14:tracePt t="73176" x="5607050" y="3308350"/>
          <p14:tracePt t="73198" x="5607050" y="3730625"/>
          <p14:tracePt t="73214" x="5607050" y="3876675"/>
          <p14:tracePt t="73227" x="5607050" y="3886200"/>
          <p14:tracePt t="73243" x="5607050" y="3905250"/>
          <p14:tracePt t="73346" x="5607050" y="3895725"/>
          <p14:tracePt t="73361" x="5607050" y="3813175"/>
          <p14:tracePt t="73375" x="5635625" y="3665538"/>
          <p14:tracePt t="73382" x="5635625" y="3582988"/>
          <p14:tracePt t="73398" x="5672138" y="3398838"/>
          <p14:tracePt t="73414" x="5708650" y="3178175"/>
          <p14:tracePt t="73429" x="5708650" y="2959100"/>
          <p14:tracePt t="73444" x="5708650" y="2746375"/>
          <p14:tracePt t="73460" x="5727700" y="2600325"/>
          <p14:tracePt t="73479" x="5737225" y="2489200"/>
          <p14:tracePt t="73500" x="5745163" y="2425700"/>
          <p14:tracePt t="73517" x="5745163" y="2370138"/>
          <p14:tracePt t="73528" x="5745163" y="2352675"/>
          <p14:tracePt t="73544" x="5745163" y="2343150"/>
          <p14:tracePt t="73576" x="5745163" y="2306638"/>
          <p14:tracePt t="73613" x="5745163" y="2287588"/>
          <p14:tracePt t="73628" x="5745163" y="2270125"/>
          <p14:tracePt t="73646" x="5754688" y="2260600"/>
          <p14:tracePt t="73679" x="5764213" y="2260600"/>
          <p14:tracePt t="73702" x="5791200" y="2260600"/>
          <p14:tracePt t="73714" x="5819775" y="2260600"/>
          <p14:tracePt t="73730" x="5865813" y="2251075"/>
          <p14:tracePt t="73747" x="5902325" y="2241550"/>
          <p14:tracePt t="73763" x="5965825" y="2241550"/>
          <p14:tracePt t="73777" x="5984875" y="2232025"/>
          <p14:tracePt t="73783" x="6002338" y="2232025"/>
          <p14:tracePt t="73798" x="6021388" y="2232025"/>
          <p14:tracePt t="73814" x="6040438" y="2232025"/>
          <p14:tracePt t="74017" x="5984875" y="2205038"/>
          <p14:tracePt t="74030" x="5902325" y="2195513"/>
          <p14:tracePt t="74047" x="5873750" y="2195513"/>
          <p14:tracePt t="74060" x="5827713" y="2178050"/>
          <p14:tracePt t="74079" x="5800725" y="2168525"/>
          <p14:tracePt t="74100" x="5745163" y="2149475"/>
          <p14:tracePt t="74132" x="5727700" y="2122488"/>
          <p14:tracePt t="74148" x="5718175" y="2095500"/>
          <p14:tracePt t="74163" x="5691188" y="2049463"/>
          <p14:tracePt t="74180" x="5681663" y="2011363"/>
          <p14:tracePt t="74201" x="5672138" y="1984375"/>
          <p14:tracePt t="74218" x="5662613" y="1966913"/>
          <p14:tracePt t="74251" x="5662613" y="1938338"/>
          <p14:tracePt t="74285" x="5662613" y="1901825"/>
          <p14:tracePt t="74318" x="5662613" y="1874838"/>
          <p14:tracePt t="74351" x="5681663" y="1809750"/>
          <p14:tracePt t="74363" x="5737225" y="1763713"/>
          <p14:tracePt t="74386" x="5810250" y="1727200"/>
          <p14:tracePt t="74387" x="5810250" y="1717675"/>
          <p14:tracePt t="74406" x="5865813" y="1690688"/>
          <p14:tracePt t="74420" x="5911850" y="1681163"/>
          <p14:tracePt t="74436" x="5938838" y="1681163"/>
          <p14:tracePt t="74453" x="5957888" y="1681163"/>
          <p14:tracePt t="74470" x="6030913" y="1681163"/>
          <p14:tracePt t="74482" x="6113463" y="1681163"/>
          <p14:tracePt t="74494" x="6122988" y="1681163"/>
          <p14:tracePt t="74512" x="6169025" y="1681163"/>
          <p14:tracePt t="74519" x="6215063" y="1681163"/>
          <p14:tracePt t="74537" x="6278563" y="1681163"/>
          <p14:tracePt t="74553" x="6353175" y="1681163"/>
          <p14:tracePt t="74570" x="6416675" y="1681163"/>
          <p14:tracePt t="74584" x="6527800" y="1717675"/>
          <p14:tracePt t="74607" x="6572250" y="1727200"/>
          <p14:tracePt t="74619" x="6600825" y="1746250"/>
          <p14:tracePt t="74636" x="6610350" y="1754188"/>
          <p14:tracePt t="74653" x="6656388" y="1782763"/>
          <p14:tracePt t="74669" x="6729413" y="1809750"/>
          <p14:tracePt t="74682" x="6792913" y="1828800"/>
          <p14:tracePt t="74705" x="6792913" y="1838325"/>
          <p14:tracePt t="74790" x="6838950" y="1874838"/>
          <p14:tracePt t="74803" x="6848475" y="1901825"/>
          <p14:tracePt t="74823" x="6848475" y="1911350"/>
          <p14:tracePt t="74838" x="6848475" y="1920875"/>
          <p14:tracePt t="74868" x="6867525" y="1947863"/>
          <p14:tracePt t="74884" x="6884988" y="1974850"/>
          <p14:tracePt t="74904" x="6884988" y="2003425"/>
          <p14:tracePt t="74920" x="6894513" y="2039938"/>
          <p14:tracePt t="74941" x="6904038" y="2066925"/>
          <p14:tracePt t="74954" x="6913563" y="2095500"/>
          <p14:tracePt t="74969" x="6913563" y="2103438"/>
          <p14:tracePt t="74987" x="6913563" y="2132013"/>
          <p14:tracePt t="75008" x="6913563" y="2149475"/>
          <p14:tracePt t="75021" x="6913563" y="2159000"/>
          <p14:tracePt t="75037" x="6913563" y="2178050"/>
          <p14:tracePt t="75053" x="6904038" y="2195513"/>
          <p14:tracePt t="75070" x="6858000" y="2224088"/>
          <p14:tracePt t="75086" x="6821488" y="2241550"/>
          <p14:tracePt t="75106" x="6738938" y="2260600"/>
          <p14:tracePt t="75121" x="6646863" y="2278063"/>
          <p14:tracePt t="75137" x="6564313" y="2278063"/>
          <p14:tracePt t="75153" x="6462713" y="2278063"/>
          <p14:tracePt t="75170" x="6380163" y="2278063"/>
          <p14:tracePt t="75186" x="6324600" y="2278063"/>
          <p14:tracePt t="75211" x="6288088" y="2278063"/>
          <p14:tracePt t="75227" x="6242050" y="2278063"/>
          <p14:tracePt t="75243" x="6205538" y="2278063"/>
          <p14:tracePt t="75262" x="6149975" y="2278063"/>
          <p14:tracePt t="75276" x="6076950" y="2278063"/>
          <p14:tracePt t="75294" x="6040438" y="2278063"/>
          <p14:tracePt t="75310" x="5994400" y="2278063"/>
          <p14:tracePt t="75327" x="5965825" y="2278063"/>
          <p14:tracePt t="75343" x="5948363" y="2278063"/>
          <p14:tracePt t="75359" x="5938838" y="2278063"/>
          <p14:tracePt t="75376" x="5911850" y="2270125"/>
          <p14:tracePt t="75383" x="5846763" y="2232025"/>
          <p14:tracePt t="75407" x="5791200" y="2224088"/>
          <p14:tracePt t="75423" x="5681663" y="2195513"/>
          <p14:tracePt t="75440" x="5662613" y="2195513"/>
          <p14:tracePt t="75456" x="5635625" y="2168525"/>
          <p14:tracePt t="75472" x="5626100" y="2168525"/>
          <p14:tracePt t="75484" x="5599113" y="2159000"/>
          <p14:tracePt t="75494" x="5589588" y="2149475"/>
          <p14:tracePt t="75523" x="5570538" y="2132013"/>
          <p14:tracePt t="75554" x="5543550" y="2112963"/>
          <p14:tracePt t="75571" x="5543550" y="2076450"/>
          <p14:tracePt t="75586" x="5534025" y="2066925"/>
          <p14:tracePt t="75588" x="5534025" y="2049463"/>
          <p14:tracePt t="75608" x="5534025" y="2020888"/>
          <p14:tracePt t="75622" x="5534025" y="1993900"/>
          <p14:tracePt t="75707" x="5561013" y="1966913"/>
          <p14:tracePt t="75723" x="5580063" y="1938338"/>
          <p14:tracePt t="75741" x="5645150" y="1911350"/>
          <p14:tracePt t="75755" x="5737225" y="1911350"/>
          <p14:tracePt t="75770" x="5856288" y="1911350"/>
          <p14:tracePt t="75786" x="5975350" y="1911350"/>
          <p14:tracePt t="75808" x="6067425" y="1892300"/>
          <p14:tracePt t="75826" x="6113463" y="1892300"/>
          <p14:tracePt t="75837" x="6132513" y="1892300"/>
          <p14:tracePt t="75854" x="6159500" y="1892300"/>
          <p14:tracePt t="75869" x="6242050" y="1882775"/>
          <p14:tracePt t="75887" x="6307138" y="1882775"/>
          <p14:tracePt t="75895" x="6370638" y="1882775"/>
          <p14:tracePt t="75910" x="6407150" y="1882775"/>
          <p14:tracePt t="75927" x="6416675" y="1882775"/>
          <p14:tracePt t="75971" x="6426200" y="1882775"/>
          <p14:tracePt t="76008" x="6435725" y="1928813"/>
          <p14:tracePt t="76025" x="6462713" y="1947863"/>
          <p14:tracePt t="76055" x="6462713" y="1957388"/>
          <p14:tracePt t="76071" x="6489700" y="1974850"/>
          <p14:tracePt t="76087" x="6499225" y="1993900"/>
          <p14:tracePt t="76109" x="6527800" y="2020888"/>
          <p14:tracePt t="76207" x="6527800" y="2030413"/>
          <p14:tracePt t="76263" x="6527800" y="2049463"/>
          <p14:tracePt t="76278" x="6499225" y="2057400"/>
          <p14:tracePt t="76292" x="6462713" y="2057400"/>
          <p14:tracePt t="76308" x="6443663" y="2057400"/>
          <p14:tracePt t="76324" x="6407150" y="2057400"/>
          <p14:tracePt t="76340" x="6251575" y="2076450"/>
          <p14:tracePt t="76356" x="6076950" y="2076450"/>
          <p14:tracePt t="76372" x="5911850" y="2076450"/>
          <p14:tracePt t="76388" x="5865813" y="2076450"/>
          <p14:tracePt t="76409" x="5773738" y="2076450"/>
          <p14:tracePt t="76425" x="5672138" y="2076450"/>
          <p14:tracePt t="76441" x="5607050" y="2076450"/>
          <p14:tracePt t="76457" x="5570538" y="2085975"/>
          <p14:tracePt t="76474" x="5553075" y="2085975"/>
          <p14:tracePt t="76490" x="5543550" y="2085975"/>
          <p14:tracePt t="76526" x="5524500" y="2085975"/>
          <p14:tracePt t="76614" x="5516563" y="2095500"/>
          <p14:tracePt t="76687" x="5516563" y="2122488"/>
          <p14:tracePt t="76693" x="5516563" y="2149475"/>
          <p14:tracePt t="76713" x="5516563" y="2214563"/>
          <p14:tracePt t="76726" x="5516563" y="2287588"/>
          <p14:tracePt t="76741" x="5516563" y="2489200"/>
          <p14:tracePt t="76757" x="5516563" y="2682875"/>
          <p14:tracePt t="76773" x="5543550" y="2857500"/>
          <p14:tracePt t="76789" x="5553075" y="2976563"/>
          <p14:tracePt t="76813" x="5553075" y="3124200"/>
          <p14:tracePt t="76826" x="5553075" y="3197225"/>
          <p14:tracePt t="76844" x="5543550" y="3556000"/>
          <p14:tracePt t="76859" x="5516563" y="3776663"/>
          <p14:tracePt t="76872" x="5516563" y="3859213"/>
          <p14:tracePt t="76887" x="5516563" y="3978275"/>
          <p14:tracePt t="76894" x="5507038" y="4024313"/>
          <p14:tracePt t="76912" x="5507038" y="4033838"/>
          <p14:tracePt t="76927" x="5507038" y="4060825"/>
          <p14:tracePt t="76942" x="5507038" y="4079875"/>
          <p14:tracePt t="76960" x="5507038" y="4087813"/>
          <p14:tracePt t="76977" x="5507038" y="4125913"/>
          <p14:tracePt t="76988" x="5516563" y="4162425"/>
          <p14:tracePt t="77012" x="5516563" y="4189413"/>
          <p14:tracePt t="77029" x="5516563" y="4262438"/>
          <p14:tracePt t="77044" x="5516563" y="4354513"/>
          <p14:tracePt t="77060" x="5524500" y="4400550"/>
          <p14:tracePt t="77076" x="5534025" y="4429125"/>
          <p14:tracePt t="77089" x="5534025" y="4437063"/>
          <p14:tracePt t="77114" x="5534025" y="4446588"/>
          <p14:tracePt t="77515" x="5616575" y="4511675"/>
          <p14:tracePt t="77526" x="5645150" y="4548188"/>
          <p14:tracePt t="77544" x="5699125" y="4584700"/>
          <p14:tracePt t="77559" x="5718175" y="4594225"/>
          <p14:tracePt t="77630" x="5737225" y="4603750"/>
          <p14:tracePt t="77643" x="5764213" y="4603750"/>
          <p14:tracePt t="77660" x="5791200" y="4611688"/>
          <p14:tracePt t="77689" x="5791200" y="4630738"/>
          <p14:tracePt t="77712" x="5791200" y="4640263"/>
          <p14:tracePt t="77728" x="5791200" y="4686300"/>
          <p14:tracePt t="77744" x="5892800" y="4713288"/>
          <p14:tracePt t="77760" x="5984875" y="4732338"/>
          <p14:tracePt t="77777" x="5994400" y="4732338"/>
          <p14:tracePt t="77814" x="6021388" y="4732338"/>
          <p14:tracePt t="77829" x="6076950" y="4732338"/>
          <p14:tracePt t="77845" x="6169025" y="4749800"/>
          <p14:tracePt t="77863" x="6288088" y="4759325"/>
          <p14:tracePt t="77873" x="6297613" y="4759325"/>
          <p14:tracePt t="77893" x="6343650" y="4768850"/>
          <p14:tracePt t="77914" x="6397625" y="4795838"/>
          <p14:tracePt t="77928" x="6416675" y="4805363"/>
          <p14:tracePt t="77954" x="6627813" y="4868863"/>
          <p14:tracePt t="77979" x="6656388" y="4878388"/>
          <p14:tracePt t="78330" x="6656388" y="4887913"/>
          <p14:tracePt t="78430" x="6646863" y="4914900"/>
          <p14:tracePt t="78445" x="6627813" y="4914900"/>
          <p14:tracePt t="78476" x="6600825" y="4924425"/>
          <p14:tracePt t="78492" x="6572250" y="4933950"/>
          <p14:tracePt t="78513" x="6564313" y="4943475"/>
          <p14:tracePt t="78551" x="6535738" y="4943475"/>
          <p14:tracePt t="78564" x="6462713" y="4924425"/>
          <p14:tracePt t="78579" x="6397625" y="4914900"/>
          <p14:tracePt t="78593" x="6343650" y="4897438"/>
          <p14:tracePt t="78598" x="6343650" y="4887913"/>
          <p14:tracePt t="78617" x="6315075" y="4887913"/>
          <p14:tracePt t="78716" x="6307138" y="4878388"/>
          <p14:tracePt t="78731" x="6297613" y="4860925"/>
          <p14:tracePt t="78762" x="6288088" y="4851400"/>
          <p14:tracePt t="78897" x="6288088" y="4822825"/>
          <p14:tracePt t="79199" x="6288088" y="4805363"/>
          <p14:tracePt t="79220" x="6307138" y="4768850"/>
          <p14:tracePt t="79242" x="6307138" y="4749800"/>
          <p14:tracePt t="79367" x="6307138" y="4740275"/>
          <p14:tracePt t="79382" x="6307138" y="4722813"/>
          <p14:tracePt t="80421" x="6307138" y="4667250"/>
          <p14:tracePt t="80437" x="6307138" y="4502150"/>
          <p14:tracePt t="80453" x="6307138" y="4254500"/>
          <p14:tracePt t="80469" x="6307138" y="4189413"/>
          <p14:tracePt t="80485" x="6343650" y="3886200"/>
          <p14:tracePt t="80501" x="6343650" y="3694113"/>
          <p14:tracePt t="80508" x="6343650" y="3592513"/>
          <p14:tracePt t="80521" x="6343650" y="3573463"/>
          <p14:tracePt t="80538" x="6315075" y="3362325"/>
          <p14:tracePt t="80555" x="6307138" y="3170238"/>
          <p14:tracePt t="80567" x="6288088" y="3049588"/>
          <p14:tracePt t="80584" x="6278563" y="2967038"/>
          <p14:tracePt t="80601" x="6278563" y="2949575"/>
          <p14:tracePt t="80623" x="6261100" y="2921000"/>
          <p14:tracePt t="80639" x="6261100" y="2894013"/>
          <p14:tracePt t="80655" x="6251575" y="2857500"/>
          <p14:tracePt t="80672" x="6251575" y="2811463"/>
          <p14:tracePt t="80687" x="6251575" y="2746375"/>
          <p14:tracePt t="80703" x="6251575" y="2682875"/>
          <p14:tracePt t="80711" x="6251575" y="2655888"/>
          <p14:tracePt t="80728" x="6242050" y="2609850"/>
          <p14:tracePt t="80742" x="6223000" y="2517775"/>
          <p14:tracePt t="80754" x="6205538" y="2452688"/>
          <p14:tracePt t="80772" x="6205538" y="2379663"/>
          <p14:tracePt t="80787" x="6169025" y="2333625"/>
          <p14:tracePt t="80800" x="6149975" y="2314575"/>
          <p14:tracePt t="80823" x="6149975" y="2251075"/>
          <p14:tracePt t="80838" x="6149975" y="2149475"/>
          <p14:tracePt t="80853" x="6149975" y="2049463"/>
          <p14:tracePt t="80870" x="6149975" y="1984375"/>
          <p14:tracePt t="80887" x="6140450" y="1966913"/>
          <p14:tracePt t="80924" x="6140450" y="1901825"/>
          <p14:tracePt t="80939" x="6132513" y="1874838"/>
          <p14:tracePt t="80956" x="6132513" y="1846263"/>
          <p14:tracePt t="80972" x="6132513" y="1828800"/>
          <p14:tracePt t="80988" x="6132513" y="1809750"/>
          <p14:tracePt t="81005" x="6132513" y="1800225"/>
          <p14:tracePt t="81037" x="6132513" y="1792288"/>
          <p14:tracePt t="81223" x="6132513" y="1819275"/>
          <p14:tracePt t="81251" x="6132513" y="2314575"/>
          <p14:tracePt t="81263" x="6086475" y="2416175"/>
          <p14:tracePt t="81279" x="6086475" y="2452688"/>
          <p14:tracePt t="81295" x="6057900" y="2554288"/>
          <p14:tracePt t="81309" x="6021388" y="2636838"/>
          <p14:tracePt t="81340" x="6002338" y="2673350"/>
          <p14:tracePt t="81357" x="5994400" y="2673350"/>
          <p14:tracePt t="81440" x="6002338" y="2609850"/>
          <p14:tracePt t="81454" x="6002338" y="2527300"/>
          <p14:tracePt t="81470" x="6057900" y="2389188"/>
          <p14:tracePt t="81487" x="6094413" y="2205038"/>
          <p14:tracePt t="81503" x="6113463" y="2149475"/>
          <p14:tracePt t="81527" x="6132513" y="2057400"/>
          <p14:tracePt t="81539" x="6149975" y="2039938"/>
          <p14:tracePt t="81555" x="6159500" y="2030413"/>
          <p14:tracePt t="81640" x="6169025" y="2076450"/>
          <p14:tracePt t="81656" x="6149975" y="2406650"/>
          <p14:tracePt t="81674" x="6057900" y="2682875"/>
          <p14:tracePt t="81686" x="6030913" y="2792413"/>
          <p14:tracePt t="81704" x="6002338" y="2820988"/>
          <p14:tracePt t="81712" x="5994400" y="2847975"/>
          <p14:tracePt t="81728" x="5994400" y="2876550"/>
          <p14:tracePt t="81787" x="5994400" y="2692400"/>
          <p14:tracePt t="81804" x="5994400" y="2527300"/>
          <p14:tracePt t="81825" x="5994400" y="2214563"/>
          <p14:tracePt t="81841" x="6002338" y="2095500"/>
          <p14:tracePt t="81858" x="5984875" y="1855788"/>
          <p14:tracePt t="81870" x="5984875" y="1792288"/>
          <p14:tracePt t="81888" x="5994400" y="1773238"/>
          <p14:tracePt t="81903" x="5994400" y="1763713"/>
          <p14:tracePt t="81928" x="6002338" y="1754188"/>
          <p14:tracePt t="81957" x="6002338" y="1773238"/>
          <p14:tracePt t="81973" x="6002338" y="2057400"/>
          <p14:tracePt t="81990" x="5984875" y="2241550"/>
          <p14:tracePt t="82006" x="5984875" y="2535238"/>
          <p14:tracePt t="82026" x="5984875" y="2554288"/>
          <p14:tracePt t="82044" x="5984875" y="2563813"/>
          <p14:tracePt t="82087" x="5975350" y="2554288"/>
          <p14:tracePt t="82104" x="5975350" y="2517775"/>
          <p14:tracePt t="82125" x="5965825" y="2149475"/>
          <p14:tracePt t="82143" x="5965825" y="1855788"/>
          <p14:tracePt t="82155" x="5965825" y="1663700"/>
          <p14:tracePt t="82172" x="5965825" y="1535113"/>
          <p14:tracePt t="82188" x="5965825" y="1489075"/>
          <p14:tracePt t="82205" x="5994400" y="1470025"/>
          <p14:tracePt t="82210" x="5994400" y="1460500"/>
          <p14:tracePt t="82273" x="5994400" y="1489075"/>
          <p14:tracePt t="82287" x="5965825" y="1838325"/>
          <p14:tracePt t="82303" x="5919788" y="2076450"/>
          <p14:tracePt t="82329" x="5883275" y="2352675"/>
          <p14:tracePt t="82344" x="5837238" y="2398713"/>
          <p14:tracePt t="82358" x="5827713" y="2416175"/>
          <p14:tracePt t="82446" x="5827713" y="2270125"/>
          <p14:tracePt t="82457" x="5827713" y="2141538"/>
          <p14:tracePt t="82475" x="5827713" y="1690688"/>
          <p14:tracePt t="82490" x="5827713" y="1450975"/>
          <p14:tracePt t="82507" x="5827713" y="1350963"/>
          <p14:tracePt t="82528" x="5827713" y="1331913"/>
          <p14:tracePt t="82590" x="5827713" y="1516063"/>
          <p14:tracePt t="82604" x="5827713" y="1846263"/>
          <p14:tracePt t="82610" x="5827713" y="2039938"/>
          <p14:tracePt t="82630" x="5781675" y="2452688"/>
          <p14:tracePt t="82642" x="5699125" y="2830513"/>
          <p14:tracePt t="82659" x="5607050" y="3022600"/>
          <p14:tracePt t="82676" x="5607050" y="3041650"/>
          <p14:tracePt t="82690" x="5599113" y="3049588"/>
          <p14:tracePt t="82729" x="5599113" y="2967038"/>
          <p14:tracePt t="82745" x="5599113" y="2728913"/>
          <p14:tracePt t="82757" x="5599113" y="2379663"/>
          <p14:tracePt t="82774" x="5599113" y="2141538"/>
          <p14:tracePt t="82791" x="5599113" y="2057400"/>
          <p14:tracePt t="82806" x="5599113" y="2049463"/>
          <p14:tracePt t="82830" x="5616575" y="2020888"/>
          <p14:tracePt t="82858" x="5635625" y="2003425"/>
          <p14:tracePt t="82907" x="5645150" y="2066925"/>
          <p14:tracePt t="82914" x="5691188" y="2205038"/>
          <p14:tracePt t="82927" x="5708650" y="2360613"/>
          <p14:tracePt t="82947" x="5773738" y="2746375"/>
          <p14:tracePt t="82963" x="5773738" y="2884488"/>
          <p14:tracePt t="82978" x="5773738" y="2959100"/>
          <p14:tracePt t="82993" x="5773738" y="2967038"/>
          <p14:tracePt t="83090" x="5800725" y="2673350"/>
          <p14:tracePt t="83108" x="5800725" y="2360613"/>
          <p14:tracePt t="83130" x="5800725" y="2030413"/>
          <p14:tracePt t="83142" x="5827713" y="1957388"/>
          <p14:tracePt t="83159" x="5873750" y="1865313"/>
          <p14:tracePt t="83176" x="5892800" y="1828800"/>
          <p14:tracePt t="83189" x="5902325" y="1819275"/>
          <p14:tracePt t="83263" x="5965825" y="1974850"/>
          <p14:tracePt t="83278" x="6067425" y="2168525"/>
          <p14:tracePt t="83291" x="6113463" y="2443163"/>
          <p14:tracePt t="83307" x="6159500" y="2646363"/>
          <p14:tracePt t="83333" x="6169025" y="2765425"/>
          <p14:tracePt t="83376" x="6186488" y="2709863"/>
          <p14:tracePt t="83392" x="6215063" y="2563813"/>
          <p14:tracePt t="83414" x="6223000" y="2554288"/>
          <p14:tracePt t="83431" x="6215063" y="2425700"/>
          <p14:tracePt t="83443" x="6196013" y="2360613"/>
          <p14:tracePt t="83459" x="6196013" y="2287588"/>
          <p14:tracePt t="83478" x="6196013" y="2232025"/>
          <p14:tracePt t="83493" x="6223000" y="2159000"/>
          <p14:tracePt t="83580" x="6232525" y="2149475"/>
          <p14:tracePt t="83595" x="6242050" y="2141538"/>
          <p14:tracePt t="83607" x="6261100" y="2141538"/>
          <p14:tracePt t="83631" x="6269038" y="2132013"/>
          <p14:tracePt t="83706" x="6278563" y="2132013"/>
          <p14:tracePt t="83734" x="6297613" y="2132013"/>
          <p14:tracePt t="83761" x="6307138" y="2122488"/>
          <p14:tracePt t="83762" x="6307138" y="2112963"/>
          <p14:tracePt t="83775" x="6315075" y="2095500"/>
          <p14:tracePt t="83795" x="6334125" y="2003425"/>
          <p14:tracePt t="83807" x="6334125" y="1957388"/>
          <p14:tracePt t="83818" x="6353175" y="1928813"/>
          <p14:tracePt t="83833" x="6361113" y="1911350"/>
          <p14:tracePt t="83844" x="6380163" y="1892300"/>
          <p14:tracePt t="83861" x="6397625" y="1865313"/>
          <p14:tracePt t="83878" x="6397625" y="1855788"/>
          <p14:tracePt t="83892" x="6407150" y="1838325"/>
          <p14:tracePt t="83909" x="6416675" y="1828800"/>
          <p14:tracePt t="83945" x="6426200" y="1819275"/>
          <p14:tracePt t="83962" x="6435725" y="1809750"/>
          <p14:tracePt t="83979" x="6443663" y="1800225"/>
          <p14:tracePt t="85697" x="6389688" y="1792288"/>
          <p14:tracePt t="85712" x="6251575" y="1838325"/>
          <p14:tracePt t="85734" x="6057900" y="1901825"/>
          <p14:tracePt t="85751" x="5827713" y="1974850"/>
          <p14:tracePt t="85768" x="5524500" y="2057400"/>
          <p14:tracePt t="85785" x="5451475" y="2076450"/>
          <p14:tracePt t="85800" x="5303838" y="2085975"/>
          <p14:tracePt t="85815" x="5029200" y="2085975"/>
          <p14:tracePt t="85822" x="4706938" y="2085975"/>
          <p14:tracePt t="85840" x="3860800" y="2085975"/>
          <p14:tracePt t="85851" x="3181350" y="2214563"/>
          <p14:tracePt t="85869" x="2767013" y="2214563"/>
          <p14:tracePt t="85886" x="2546350" y="2241550"/>
          <p14:tracePt t="85897" x="2500313" y="2241550"/>
          <p14:tracePt t="85913" x="2444750" y="2270125"/>
          <p14:tracePt t="85999" x="2436813" y="2278063"/>
          <p14:tracePt t="86015" x="2417763" y="2287588"/>
          <p14:tracePt t="86020" x="2408238" y="2287588"/>
          <p14:tracePt t="86037" x="2390775" y="2287588"/>
          <p14:tracePt t="86150" x="2390775" y="2297113"/>
          <p14:tracePt t="86166" x="2390775" y="2324100"/>
          <p14:tracePt t="86182" x="2490788" y="2406650"/>
          <p14:tracePt t="86199" x="2582863" y="2435225"/>
          <p14:tracePt t="86215" x="2647950" y="2481263"/>
          <p14:tracePt t="86220" x="2665413" y="2489200"/>
          <p14:tracePt t="86237" x="2693988" y="2498725"/>
          <p14:tracePt t="86684" x="2703513" y="2517775"/>
          <p14:tracePt t="86700" x="2703513" y="2535238"/>
          <p14:tracePt t="86717" x="2703513" y="2563813"/>
          <p14:tracePt t="86738" x="2703513" y="2646363"/>
          <p14:tracePt t="86755" x="2703513" y="2719388"/>
          <p14:tracePt t="86771" x="2703513" y="2784475"/>
          <p14:tracePt t="86788" x="2703513" y="2857500"/>
          <p14:tracePt t="86799" x="2703513" y="2903538"/>
          <p14:tracePt t="86818" x="2720975" y="2967038"/>
          <p14:tracePt t="86838" x="2720975" y="3087688"/>
          <p14:tracePt t="86853" x="2720975" y="3178175"/>
          <p14:tracePt t="86870" x="2711450" y="3243263"/>
          <p14:tracePt t="86887" x="2711450" y="3298825"/>
          <p14:tracePt t="86903" x="2711450" y="3325813"/>
          <p14:tracePt t="86917" x="2684463" y="3362325"/>
          <p14:tracePt t="86940" x="2684463" y="3490913"/>
          <p14:tracePt t="86955" x="2684463" y="3592513"/>
          <p14:tracePt t="86971" x="2684463" y="3638550"/>
          <p14:tracePt t="86987" x="2684463" y="3702050"/>
          <p14:tracePt t="87004" x="2684463" y="3757613"/>
          <p14:tracePt t="87027" x="2674938" y="3803650"/>
          <p14:tracePt t="87043" x="2674938" y="3876675"/>
          <p14:tracePt t="87060" x="2674938" y="3959225"/>
          <p14:tracePt t="87076" x="2693988" y="4024313"/>
          <p14:tracePt t="87092" x="2693988" y="4087813"/>
          <p14:tracePt t="87104" x="2693988" y="4106863"/>
          <p14:tracePt t="87117" x="2693988" y="4152900"/>
          <p14:tracePt t="87141" x="2693988" y="4235450"/>
          <p14:tracePt t="87153" x="2693988" y="4254500"/>
          <p14:tracePt t="87170" x="2711450" y="4327525"/>
          <p14:tracePt t="87187" x="2720975" y="4354513"/>
          <p14:tracePt t="87203" x="2720975" y="4364038"/>
          <p14:tracePt t="87440" x="2767013" y="4354513"/>
          <p14:tracePt t="87472" x="2803525" y="4308475"/>
          <p14:tracePt t="87488" x="2840038" y="4244975"/>
          <p14:tracePt t="87505" x="2868613" y="4189413"/>
          <p14:tracePt t="87506" x="2905125" y="4125913"/>
          <p14:tracePt t="87517" x="2924175" y="4079875"/>
          <p14:tracePt t="87541" x="2932113" y="3914775"/>
          <p14:tracePt t="87556" x="2960688" y="3730625"/>
          <p14:tracePt t="87572" x="2978150" y="3565525"/>
          <p14:tracePt t="87589" x="3052763" y="3481388"/>
          <p14:tracePt t="87603" x="3089275" y="3398838"/>
          <p14:tracePt t="87620" x="3098800" y="3344863"/>
          <p14:tracePt t="87639" x="3098800" y="3289300"/>
          <p14:tracePt t="87689" x="3106738" y="3262313"/>
          <p14:tracePt t="87703" x="3152775" y="3224213"/>
          <p14:tracePt t="87717" x="3162300" y="3141663"/>
          <p14:tracePt t="87723" x="3162300" y="3114675"/>
          <p14:tracePt t="87740" x="3171825" y="3022600"/>
          <p14:tracePt t="87756" x="3198813" y="2976563"/>
          <p14:tracePt t="87773" x="3189288" y="2930525"/>
          <p14:tracePt t="87790" x="3181350" y="2903538"/>
          <p14:tracePt t="87803" x="3181350" y="2876550"/>
          <p14:tracePt t="87820" x="3181350" y="2847975"/>
          <p14:tracePt t="87852" x="3189288" y="2820988"/>
          <p14:tracePt t="87859" x="3198813" y="2801938"/>
          <p14:tracePt t="87886" x="3235325" y="2765425"/>
          <p14:tracePt t="87902" x="3244850" y="2738438"/>
          <p14:tracePt t="87919" x="3244850" y="2701925"/>
          <p14:tracePt t="87926" x="3244850" y="2682875"/>
          <p14:tracePt t="87940" x="3244850" y="2646363"/>
          <p14:tracePt t="88004" x="3244850" y="2636838"/>
          <p14:tracePt t="88156" x="3244850" y="2646363"/>
          <p14:tracePt t="88171" x="3244850" y="2765425"/>
          <p14:tracePt t="88191" x="3244850" y="2913063"/>
          <p14:tracePt t="88204" x="3244850" y="3124200"/>
          <p14:tracePt t="88221" x="3235325" y="3170238"/>
          <p14:tracePt t="88250" x="3208338" y="3316288"/>
          <p14:tracePt t="88266" x="3171825" y="3398838"/>
          <p14:tracePt t="88285" x="3152775" y="3490913"/>
          <p14:tracePt t="88297" x="3116263" y="3556000"/>
          <p14:tracePt t="88298" x="3106738" y="3582988"/>
          <p14:tracePt t="88315" x="3052763" y="3684588"/>
          <p14:tracePt t="88326" x="3043238" y="3730625"/>
          <p14:tracePt t="88344" x="3033713" y="3794125"/>
          <p14:tracePt t="88357" x="3014663" y="3830638"/>
          <p14:tracePt t="88372" x="2987675" y="3886200"/>
          <p14:tracePt t="88419" x="2987675" y="3895725"/>
          <p14:tracePt t="88441" x="2960688" y="3914775"/>
          <p14:tracePt t="88457" x="2960688" y="3978275"/>
          <p14:tracePt t="88473" x="2960688" y="4051300"/>
          <p14:tracePt t="88489" x="2932113" y="4133850"/>
          <p14:tracePt t="88504" x="2905125" y="4152900"/>
          <p14:tracePt t="88519" x="2878138" y="4171950"/>
          <p14:tracePt t="88543" x="2859088" y="4198938"/>
          <p14:tracePt t="88647" x="2794000" y="4179888"/>
          <p14:tracePt t="88656" x="2767013" y="4152900"/>
          <p14:tracePt t="88674" x="2747963" y="4133850"/>
          <p14:tracePt t="88689" x="2740025" y="4106863"/>
          <p14:tracePt t="88705" x="2703513" y="4060825"/>
          <p14:tracePt t="88721" x="2684463" y="3987800"/>
          <p14:tracePt t="88728" x="2665413" y="3905250"/>
          <p14:tracePt t="88745" x="2647950" y="3748088"/>
          <p14:tracePt t="88756" x="2619375" y="3582988"/>
          <p14:tracePt t="88774" x="2619375" y="3454400"/>
          <p14:tracePt t="88792" x="2601913" y="3335338"/>
          <p14:tracePt t="88808" x="2601913" y="3308350"/>
          <p14:tracePt t="88821" x="2573338" y="3252788"/>
          <p14:tracePt t="88844" x="2565400" y="3197225"/>
          <p14:tracePt t="88860" x="2565400" y="3151188"/>
          <p14:tracePt t="88877" x="2555875" y="3114675"/>
          <p14:tracePt t="88889" x="2546350" y="3068638"/>
          <p14:tracePt t="88906" x="2546350" y="3013075"/>
          <p14:tracePt t="88921" x="2546350" y="2995613"/>
          <p14:tracePt t="88928" x="2546350" y="2976563"/>
          <p14:tracePt t="88943" x="2546350" y="2940050"/>
          <p14:tracePt t="88960" x="2546350" y="2913063"/>
          <p14:tracePt t="88977" x="2546350" y="2884488"/>
          <p14:tracePt t="89005" x="2546350" y="2867025"/>
          <p14:tracePt t="89963" x="2611438" y="2857500"/>
          <p14:tracePt t="89978" x="2767013" y="2784475"/>
          <p14:tracePt t="89997" x="2832100" y="2755900"/>
          <p14:tracePt t="90007" x="2832100" y="2746375"/>
          <p14:tracePt t="90023" x="2849563" y="2719388"/>
          <p14:tracePt t="90048" x="2849563" y="2701925"/>
          <p14:tracePt t="90063" x="2849563" y="2682875"/>
          <p14:tracePt t="90079" x="2859088" y="2655888"/>
          <p14:tracePt t="90163" x="2878138" y="2636838"/>
          <p14:tracePt t="90237" x="2886075" y="2617788"/>
          <p14:tracePt t="90347" x="2895600" y="2609850"/>
          <p14:tracePt t="90362" x="2895600" y="2600325"/>
          <p14:tracePt t="90695" x="2905125" y="2590800"/>
          <p14:tracePt t="90897" x="2886075" y="2609850"/>
          <p14:tracePt t="90913" x="2813050" y="2609850"/>
          <p14:tracePt t="90926" x="2730500" y="2609850"/>
          <p14:tracePt t="90948" x="2638425" y="2609850"/>
          <p14:tracePt t="91030" x="2628900" y="2609850"/>
          <p14:tracePt t="91034" x="2601913" y="2600325"/>
          <p14:tracePt t="91053" x="2582863" y="2581275"/>
          <p14:tracePt t="91065" x="2573338" y="2573338"/>
          <p14:tracePt t="91066" x="2565400" y="2573338"/>
          <p14:tracePt t="91082" x="2546350" y="2527300"/>
          <p14:tracePt t="91099" x="2536825" y="2498725"/>
          <p14:tracePt t="91111" x="2536825" y="2489200"/>
          <p14:tracePt t="91128" x="2536825" y="2443163"/>
          <p14:tracePt t="91150" x="2536825" y="2360613"/>
          <p14:tracePt t="91165" x="2536825" y="2306638"/>
          <p14:tracePt t="91181" x="2536825" y="2270125"/>
          <p14:tracePt t="91197" x="2536825" y="2260600"/>
          <p14:tracePt t="91211" x="2536825" y="2241550"/>
          <p14:tracePt t="91231" x="2565400" y="2214563"/>
          <p14:tracePt t="91252" x="2747963" y="2185988"/>
          <p14:tracePt t="91269" x="2968625" y="2178050"/>
          <p14:tracePt t="91280" x="3043238" y="2178050"/>
          <p14:tracePt t="91297" x="3143250" y="2178050"/>
          <p14:tracePt t="91312" x="3181350" y="2178050"/>
          <p14:tracePt t="91328" x="3198813" y="2178050"/>
          <p14:tracePt t="91353" x="3254375" y="2185988"/>
          <p14:tracePt t="91365" x="3319463" y="2224088"/>
          <p14:tracePt t="91382" x="3355975" y="2251075"/>
          <p14:tracePt t="91399" x="3382963" y="2278063"/>
          <p14:tracePt t="91415" x="3392488" y="2297113"/>
          <p14:tracePt t="91426" x="3402013" y="2306638"/>
          <p14:tracePt t="91450" x="3402013" y="2314575"/>
          <p14:tracePt t="91451" x="3402013" y="2343150"/>
          <p14:tracePt t="91468" x="3419475" y="2352675"/>
          <p14:tracePt t="91485" x="3429000" y="2360613"/>
          <p14:tracePt t="91534" x="3438525" y="2370138"/>
          <p14:tracePt t="91550" x="3438525" y="2389188"/>
          <p14:tracePt t="91566" x="3429000" y="2416175"/>
          <p14:tracePt t="91590" x="3392488" y="2462213"/>
          <p14:tracePt t="91605" x="3382963" y="2462213"/>
          <p14:tracePt t="91621" x="3363913" y="2481263"/>
          <p14:tracePt t="91638" x="3336925" y="2498725"/>
          <p14:tracePt t="91654" x="3300413" y="2508250"/>
          <p14:tracePt t="91665" x="3281363" y="2527300"/>
          <p14:tracePt t="91681" x="3227388" y="2535238"/>
          <p14:tracePt t="91698" x="3162300" y="2544763"/>
          <p14:tracePt t="91715" x="3106738" y="2581275"/>
          <p14:tracePt t="91731" x="3052763" y="2581275"/>
          <p14:tracePt t="91752" x="2978150" y="2590800"/>
          <p14:tracePt t="91768" x="2932113" y="2590800"/>
          <p14:tracePt t="91783" x="2895600" y="2590800"/>
          <p14:tracePt t="91800" x="2886075" y="2590800"/>
          <p14:tracePt t="91815" x="2878138" y="2590800"/>
          <p14:tracePt t="91913" x="2859088" y="2600325"/>
          <p14:tracePt t="92800" x="2849563" y="2636838"/>
          <p14:tracePt t="92816" x="2868613" y="2755900"/>
          <p14:tracePt t="92830" x="2878138" y="2921000"/>
          <p14:tracePt t="92855" x="2878138" y="3141663"/>
          <p14:tracePt t="92871" x="2878138" y="3216275"/>
          <p14:tracePt t="92887" x="2878138" y="3335338"/>
          <p14:tracePt t="92904" x="2878138" y="3490913"/>
          <p14:tracePt t="92916" x="2878138" y="3582988"/>
          <p14:tracePt t="92932" x="2878138" y="3767138"/>
          <p14:tracePt t="92956" x="2859088" y="3876675"/>
          <p14:tracePt t="92970" x="2859088" y="3959225"/>
          <p14:tracePt t="92987" x="2859088" y="4043363"/>
          <p14:tracePt t="93001" x="2859088" y="4051300"/>
          <p14:tracePt t="93019" x="2859088" y="4087813"/>
          <p14:tracePt t="93044" x="2859088" y="4097338"/>
          <p14:tracePt t="93153" x="2859088" y="3959225"/>
          <p14:tracePt t="93154" x="2878138" y="3895725"/>
          <p14:tracePt t="93170" x="2968625" y="3592513"/>
          <p14:tracePt t="93186" x="2968625" y="3500438"/>
          <p14:tracePt t="93187" x="3052763" y="3289300"/>
          <p14:tracePt t="93203" x="3135313" y="3041650"/>
          <p14:tracePt t="93217" x="3189288" y="2940050"/>
          <p14:tracePt t="93233" x="3273425" y="2728913"/>
          <p14:tracePt t="93240" x="3281363" y="2663825"/>
          <p14:tracePt t="93256" x="3319463" y="2554288"/>
          <p14:tracePt t="93274" x="3336925" y="2517775"/>
          <p14:tracePt t="93274" x="3336925" y="2498725"/>
          <p14:tracePt t="93303" x="3346450" y="2489200"/>
          <p14:tracePt t="93404" x="3355975" y="2489200"/>
          <p14:tracePt t="93420" x="3355975" y="2627313"/>
          <p14:tracePt t="93436" x="3355975" y="2811463"/>
          <p14:tracePt t="93456" x="3290888" y="3041650"/>
          <p14:tracePt t="93473" x="3208338" y="3262313"/>
          <p14:tracePt t="93490" x="3116263" y="3611563"/>
          <p14:tracePt t="93502" x="3106738" y="3711575"/>
          <p14:tracePt t="93520" x="3070225" y="3767138"/>
          <p14:tracePt t="93535" x="3060700" y="3767138"/>
          <p14:tracePt t="93588" x="3052763" y="3767138"/>
          <p14:tracePt t="93618" x="3079750" y="3648075"/>
          <p14:tracePt t="93634" x="3052763" y="3408363"/>
          <p14:tracePt t="93656" x="3060700" y="3224213"/>
          <p14:tracePt t="93671" x="3106738" y="3005138"/>
          <p14:tracePt t="93687" x="3116263" y="2838450"/>
          <p14:tracePt t="93703" x="3143250" y="2746375"/>
          <p14:tracePt t="93718" x="3143250" y="2719388"/>
          <p14:tracePt t="93734" x="3152775" y="2709863"/>
          <p14:tracePt t="93856" x="3152775" y="2930525"/>
          <p14:tracePt t="93871" x="3079750" y="3187700"/>
          <p14:tracePt t="93886" x="2968625" y="3473450"/>
          <p14:tracePt t="93906" x="2895600" y="3730625"/>
          <p14:tracePt t="93919" x="2895600" y="3784600"/>
          <p14:tracePt t="93936" x="2886075" y="3849688"/>
          <p14:tracePt t="93944" x="2886075" y="3859213"/>
          <p14:tracePt t="93960" x="2868613" y="3905250"/>
          <p14:tracePt t="94074" x="2932113" y="3556000"/>
          <p14:tracePt t="94086" x="2978150" y="3463925"/>
          <p14:tracePt t="94107" x="2968625" y="3124200"/>
          <p14:tracePt t="94121" x="2968625" y="3068638"/>
          <p14:tracePt t="94136" x="2968625" y="2959100"/>
          <p14:tracePt t="94157" x="2960688" y="2894013"/>
          <p14:tracePt t="94320" x="2960688" y="2976563"/>
          <p14:tracePt t="94337" x="2960688" y="3252788"/>
          <p14:tracePt t="94357" x="2960688" y="3546475"/>
          <p14:tracePt t="94373" x="2960688" y="3702050"/>
          <p14:tracePt t="94389" x="2960688" y="3813175"/>
          <p14:tracePt t="94405" x="2960688" y="3932238"/>
          <p14:tracePt t="94421" x="2960688" y="4033838"/>
          <p14:tracePt t="94436" x="2960688" y="4060825"/>
          <p14:tracePt t="94536" x="2978150" y="3905250"/>
          <p14:tracePt t="94559" x="3014663" y="3573463"/>
          <p14:tracePt t="94576" x="3052763" y="3381375"/>
          <p14:tracePt t="94589" x="3070225" y="3289300"/>
          <p14:tracePt t="94606" x="3079750" y="3206750"/>
          <p14:tracePt t="94622" x="3079750" y="3187700"/>
          <p14:tracePt t="94638" x="3079750" y="3178175"/>
          <p14:tracePt t="95607" x="3070225" y="3206750"/>
          <p14:tracePt t="95639" x="3070225" y="3243263"/>
          <p14:tracePt t="95707" x="3070225" y="3298825"/>
          <p14:tracePt t="95723" x="3070225" y="3427413"/>
          <p14:tracePt t="95738" x="3043238" y="3546475"/>
          <p14:tracePt t="95762" x="2997200" y="3675063"/>
          <p14:tracePt t="95775" x="2987675" y="3694113"/>
          <p14:tracePt t="95796" x="2978150" y="3711575"/>
          <p14:tracePt t="95812" x="2960688" y="3730625"/>
          <p14:tracePt t="95827" x="2960688" y="3776663"/>
          <p14:tracePt t="95843" x="2960688" y="3840163"/>
          <p14:tracePt t="95865" x="2960688" y="3886200"/>
          <p14:tracePt t="95881" x="2960688" y="3922713"/>
          <p14:tracePt t="95910" x="2951163" y="3951288"/>
          <p14:tracePt t="95926" x="2941638" y="3968750"/>
          <p14:tracePt t="95965" x="2932113" y="3987800"/>
          <p14:tracePt t="96027" x="2932113" y="3997325"/>
          <p14:tracePt t="96965" x="2924175" y="3987800"/>
          <p14:tracePt t="97030" x="2914650" y="3968750"/>
          <p14:tracePt t="97683" x="2905125" y="3959225"/>
          <p14:tracePt t="97699" x="2886075" y="3968750"/>
          <p14:tracePt t="97715" x="2868613" y="3987800"/>
          <p14:tracePt t="97730" x="2868613" y="3997325"/>
          <p14:tracePt t="97747" x="2859088" y="4014788"/>
          <p14:tracePt t="97769" x="2859088" y="4033838"/>
          <p14:tracePt t="97984" x="2859088" y="4051300"/>
          <p14:tracePt t="99488" x="2868613" y="4043363"/>
          <p14:tracePt t="99504" x="2878138" y="4005263"/>
          <p14:tracePt t="99534" x="2878138" y="3997325"/>
          <p14:tracePt t="99550" x="2878138" y="3968750"/>
          <p14:tracePt t="99573" x="2878138" y="3951288"/>
          <p14:tracePt t="99590" x="2878138" y="3905250"/>
          <p14:tracePt t="99606" x="2878138" y="3859213"/>
          <p14:tracePt t="99622" x="2878138" y="3803650"/>
          <p14:tracePt t="99638" x="2878138" y="3757613"/>
          <p14:tracePt t="99654" x="2878138" y="3711575"/>
          <p14:tracePt t="99659" x="2878138" y="3675063"/>
          <p14:tracePt t="99675" x="2878138" y="3611563"/>
          <p14:tracePt t="99687" x="2878138" y="3565525"/>
          <p14:tracePt t="99703" x="2878138" y="3519488"/>
          <p14:tracePt t="99723" x="2878138" y="3381375"/>
          <p14:tracePt t="99739" x="2878138" y="3308350"/>
          <p14:tracePt t="99750" x="2878138" y="3262313"/>
          <p14:tracePt t="99773" x="2878138" y="3160713"/>
          <p14:tracePt t="99792" x="2878138" y="3105150"/>
          <p14:tracePt t="99808" x="2878138" y="3022600"/>
          <p14:tracePt t="99821" x="2914650" y="2959100"/>
          <p14:tracePt t="99837" x="2895600" y="2811463"/>
          <p14:tracePt t="99852" x="2895600" y="2627313"/>
          <p14:tracePt t="99877" x="2886075" y="2527300"/>
          <p14:tracePt t="99890" x="2878138" y="2462213"/>
          <p14:tracePt t="99906" x="2878138" y="2425700"/>
          <p14:tracePt t="99921" x="2878138" y="2416175"/>
          <p14:tracePt t="99937" x="2878138" y="2379663"/>
          <p14:tracePt t="99954" x="2878138" y="2314575"/>
          <p14:tracePt t="99954" x="2878138" y="2270125"/>
          <p14:tracePt t="99977" x="2878138" y="2195513"/>
          <p14:tracePt t="99993" x="2859088" y="2103438"/>
          <p14:tracePt t="99994" x="2859088" y="2085975"/>
          <p14:tracePt t="100009" x="2840038" y="2020888"/>
          <p14:tracePt t="100025" x="2840038" y="2003425"/>
          <p14:tracePt t="100042" x="2832100" y="1974850"/>
          <p14:tracePt t="100105" x="2832100" y="1957388"/>
          <p14:tracePt t="100121" x="2832100" y="1947863"/>
          <p14:tracePt t="100136" x="2832100" y="1911350"/>
          <p14:tracePt t="100154" x="2832100" y="1882775"/>
          <p14:tracePt t="100177" x="2832100" y="1855788"/>
          <p14:tracePt t="100205" x="2832100" y="1846263"/>
          <p14:tracePt t="100222" x="2832100" y="1819275"/>
          <p14:tracePt t="100237" x="2832100" y="1809750"/>
          <p14:tracePt t="100262" x="2832100" y="1782763"/>
          <p14:tracePt t="100506" x="2849563" y="1911350"/>
          <p14:tracePt t="100524" x="2886075" y="2020888"/>
          <p14:tracePt t="100536" x="2886075" y="2066925"/>
          <p14:tracePt t="100554" x="2886075" y="2241550"/>
          <p14:tracePt t="100586" x="2886075" y="2709863"/>
          <p14:tracePt t="100609" x="2822575" y="2995613"/>
          <p14:tracePt t="100610" x="2822575" y="3114675"/>
          <p14:tracePt t="100621" x="2803525" y="3216275"/>
          <p14:tracePt t="100639" x="2786063" y="3325813"/>
          <p14:tracePt t="100654" x="2776538" y="3352800"/>
          <p14:tracePt t="100660" x="2776538" y="3381375"/>
          <p14:tracePt t="100678" x="2767013" y="3398838"/>
          <p14:tracePt t="100694" x="2767013" y="3408363"/>
          <p14:tracePt t="100706" x="2757488" y="3427413"/>
          <p14:tracePt t="100790" x="2767013" y="3362325"/>
          <p14:tracePt t="100808" x="2813050" y="3224213"/>
          <p14:tracePt t="100825" x="2895600" y="2903538"/>
          <p14:tracePt t="100842" x="2941638" y="2527300"/>
          <p14:tracePt t="100855" x="2941638" y="2406650"/>
          <p14:tracePt t="100878" x="2968625" y="2178050"/>
          <p14:tracePt t="100890" x="3014663" y="2057400"/>
          <p14:tracePt t="100907" x="3033713" y="2003425"/>
          <p14:tracePt t="100922" x="3043238" y="1947863"/>
          <p14:tracePt t="100939" x="3060700" y="1882775"/>
          <p14:tracePt t="100955" x="3060700" y="1819275"/>
          <p14:tracePt t="100977" x="3079750" y="1754188"/>
          <p14:tracePt t="100993" x="3116263" y="1717675"/>
          <p14:tracePt t="101011" x="3116263" y="1663700"/>
          <p14:tracePt t="101026" x="3125788" y="1654175"/>
          <p14:tracePt t="101107" x="3125788" y="1671638"/>
          <p14:tracePt t="101124" x="3125788" y="1865313"/>
          <p14:tracePt t="101141" x="3125788" y="2085975"/>
          <p14:tracePt t="101153" x="3125788" y="2159000"/>
          <p14:tracePt t="101160" x="3125788" y="2224088"/>
          <p14:tracePt t="101176" x="3125788" y="2352675"/>
          <p14:tracePt t="101194" x="3070225" y="2682875"/>
          <p14:tracePt t="101208" x="3024188" y="2784475"/>
          <p14:tracePt t="101222" x="2978150" y="3032125"/>
          <p14:tracePt t="101245" x="2914650" y="3197225"/>
          <p14:tracePt t="101258" x="2895600" y="3243263"/>
          <p14:tracePt t="101292" x="2886075" y="3252788"/>
          <p14:tracePt t="101356" x="2886075" y="3206750"/>
          <p14:tracePt t="101364" x="2905125" y="3087688"/>
          <p14:tracePt t="101380" x="2932113" y="2811463"/>
          <p14:tracePt t="101393" x="2968625" y="2646363"/>
          <p14:tracePt t="101411" x="2997200" y="2178050"/>
          <p14:tracePt t="101425" x="2997200" y="2095500"/>
          <p14:tracePt t="101442" x="3014663" y="1920875"/>
          <p14:tracePt t="101442" x="3014663" y="1855788"/>
          <p14:tracePt t="101457" x="3014663" y="1838325"/>
          <p14:tracePt t="101481" x="3033713" y="1773238"/>
          <p14:tracePt t="101494" x="3043238" y="1746250"/>
          <p14:tracePt t="101510" x="3052763" y="1736725"/>
          <p14:tracePt t="101582" x="3060700" y="1736725"/>
          <p14:tracePt t="101663" x="3060700" y="1828800"/>
          <p14:tracePt t="101678" x="3060700" y="2020888"/>
          <p14:tracePt t="101695" x="3060700" y="2260600"/>
          <p14:tracePt t="101711" x="3070225" y="2535238"/>
          <p14:tracePt t="101727" x="3052763" y="2830513"/>
          <p14:tracePt t="101744" x="3024188" y="3049588"/>
          <p14:tracePt t="101756" x="2987675" y="3151188"/>
          <p14:tracePt t="101786" x="2978150" y="3197225"/>
          <p14:tracePt t="101857" x="2978150" y="3095625"/>
          <p14:tracePt t="101864" x="2978150" y="2940050"/>
          <p14:tracePt t="101879" x="2997200" y="2682875"/>
          <p14:tracePt t="101896" x="3060700" y="2406650"/>
          <p14:tracePt t="101912" x="3089275" y="2251075"/>
          <p14:tracePt t="101931" x="3098800" y="2095500"/>
          <p14:tracePt t="101941" x="3098800" y="2076450"/>
          <p14:tracePt t="101956" x="3106738" y="2030413"/>
          <p14:tracePt t="101979" x="3106738" y="2020888"/>
          <p14:tracePt t="102128" x="3106738" y="2030413"/>
          <p14:tracePt t="102142" x="3106738" y="2049463"/>
          <p14:tracePt t="102159" x="3079750" y="2095500"/>
          <p14:tracePt t="102164" x="3079750" y="2112963"/>
          <p14:tracePt t="102180" x="3060700" y="2241550"/>
          <p14:tracePt t="102197" x="2997200" y="2462213"/>
          <p14:tracePt t="102213" x="2905125" y="2692400"/>
          <p14:tracePt t="102231" x="2849563" y="2884488"/>
          <p14:tracePt t="102243" x="2813050" y="3013075"/>
          <p14:tracePt t="102259" x="2803525" y="3124200"/>
          <p14:tracePt t="102280" x="2803525" y="3187700"/>
          <p14:tracePt t="102297" x="2803525" y="3206750"/>
          <p14:tracePt t="102310" x="2794000" y="3233738"/>
          <p14:tracePt t="102326" x="2776538" y="3243263"/>
          <p14:tracePt t="102380" x="2747963" y="3187700"/>
          <p14:tracePt t="102397" x="2747963" y="2995613"/>
          <p14:tracePt t="102412" x="2740025" y="2903538"/>
          <p14:tracePt t="102427" x="2720975" y="2663825"/>
          <p14:tracePt t="102443" x="2693988" y="2462213"/>
          <p14:tracePt t="102459" x="2693988" y="2260600"/>
          <p14:tracePt t="102480" x="2693988" y="1947863"/>
          <p14:tracePt t="102497" x="2638425" y="1746250"/>
          <p14:tracePt t="102512" x="2638425" y="1635125"/>
          <p14:tracePt t="102527" x="2638425" y="1589088"/>
          <p14:tracePt t="102543" x="2638425" y="1571625"/>
          <p14:tracePt t="102713" x="2647950" y="1608138"/>
          <p14:tracePt t="102729" x="2674938" y="1700213"/>
          <p14:tracePt t="102748" x="2757488" y="1974850"/>
          <p14:tracePt t="102759" x="2776538" y="2057400"/>
          <p14:tracePt t="102783" x="2822575" y="2489200"/>
          <p14:tracePt t="102798" x="2849563" y="2746375"/>
          <p14:tracePt t="102814" x="2868613" y="2884488"/>
          <p14:tracePt t="102830" x="2868613" y="2930525"/>
          <p14:tracePt t="102846" x="2878138" y="2940050"/>
          <p14:tracePt t="102859" x="2886075" y="2949575"/>
          <p14:tracePt t="102869" x="2886075" y="2967038"/>
          <p14:tracePt t="102884" x="2878138" y="2976563"/>
          <p14:tracePt t="102900" x="2878138" y="3005138"/>
          <p14:tracePt t="102912" x="2868613" y="3013075"/>
          <p14:tracePt t="102996" x="2868613" y="2867025"/>
          <p14:tracePt t="103012" x="2868613" y="2636838"/>
          <p14:tracePt t="103027" x="2868613" y="2398713"/>
          <p14:tracePt t="103044" x="2868613" y="2205038"/>
          <p14:tracePt t="103060" x="2868613" y="2141538"/>
          <p14:tracePt t="103082" x="2840038" y="2095500"/>
          <p14:tracePt t="103083" x="2840038" y="2076450"/>
          <p14:tracePt t="103099" x="2840038" y="2066925"/>
          <p14:tracePt t="103115" x="2840038" y="2057400"/>
          <p14:tracePt t="103282" x="2849563" y="2278063"/>
          <p14:tracePt t="103298" x="2914650" y="2527300"/>
          <p14:tracePt t="103314" x="2914650" y="2682875"/>
          <p14:tracePt t="103330" x="2914650" y="2820988"/>
          <p14:tracePt t="103347" x="2895600" y="2967038"/>
          <p14:tracePt t="103362" x="2849563" y="3252788"/>
          <p14:tracePt t="103384" x="2767013" y="3509963"/>
          <p14:tracePt t="103400" x="2767013" y="3694113"/>
          <p14:tracePt t="103463" x="2767013" y="3675063"/>
          <p14:tracePt t="103484" x="2822575" y="3444875"/>
          <p14:tracePt t="103500" x="2822575" y="3308350"/>
          <p14:tracePt t="103516" x="2849563" y="3105150"/>
          <p14:tracePt t="103533" x="2914650" y="2838450"/>
          <p14:tracePt t="103548" x="2978150" y="2617788"/>
          <p14:tracePt t="103563" x="2987675" y="2416175"/>
          <p14:tracePt t="103585" x="2987675" y="2314575"/>
          <p14:tracePt t="103600" x="2987675" y="2251075"/>
          <p14:tracePt t="103615" x="2997200" y="2241550"/>
          <p14:tracePt t="103647" x="3006725" y="2214563"/>
          <p14:tracePt t="103730" x="3014663" y="2205038"/>
          <p14:tracePt t="104546" x="3024188" y="2214563"/>
          <p14:tracePt t="104562" x="3033713" y="2352675"/>
          <p14:tracePt t="104588" x="3052763" y="2838450"/>
          <p14:tracePt t="104600" x="3052763" y="3041650"/>
          <p14:tracePt t="104619" x="3070225" y="3454400"/>
          <p14:tracePt t="104636" x="3098800" y="3638550"/>
          <p14:tracePt t="104652" x="3098800" y="3648075"/>
          <p14:tracePt t="104763" x="3098800" y="3536950"/>
          <p14:tracePt t="104785" x="3098800" y="3224213"/>
          <p14:tracePt t="104800" x="3098800" y="2986088"/>
          <p14:tracePt t="104818" x="3079750" y="2784475"/>
          <p14:tracePt t="104835" x="3079750" y="2573338"/>
          <p14:tracePt t="104849" x="3079750" y="2508250"/>
          <p14:tracePt t="104866" x="3079750" y="2306638"/>
          <p14:tracePt t="104886" x="3070225" y="2185988"/>
          <p14:tracePt t="104902" x="3043238" y="2132013"/>
          <p14:tracePt t="104918" x="3043238" y="2103438"/>
          <p14:tracePt t="104947" x="3043238" y="2095500"/>
          <p14:tracePt t="109980" x="2987675" y="2095500"/>
          <p14:tracePt t="110002" x="2878138" y="2132013"/>
          <p14:tracePt t="110003" x="2794000" y="2168525"/>
          <p14:tracePt t="110019" x="2601913" y="2232025"/>
          <p14:tracePt t="110037" x="2482850" y="2306638"/>
          <p14:tracePt t="110050" x="2427288" y="2360613"/>
          <p14:tracePt t="110068" x="2371725" y="2435225"/>
          <p14:tracePt t="110085" x="2335213" y="2481263"/>
          <p14:tracePt t="110105" x="2316163" y="2517775"/>
          <p14:tracePt t="110120" x="2316163" y="2527300"/>
          <p14:tracePt t="110152" x="2298700" y="2563813"/>
          <p14:tracePt t="110168" x="2289175" y="2600325"/>
          <p14:tracePt t="110183" x="2279650" y="2663825"/>
          <p14:tracePt t="110203" x="2243138" y="2784475"/>
          <p14:tracePt t="110218" x="2243138" y="2830513"/>
          <p14:tracePt t="110236" x="2243138" y="2847975"/>
          <p14:tracePt t="110253" x="2243138" y="2857500"/>
          <p14:tracePt t="110350" x="2233613" y="2867025"/>
          <p14:tracePt t="110366" x="2233613" y="2884488"/>
          <p14:tracePt t="110381" x="2233613" y="2903538"/>
          <p14:tracePt t="110405" x="2233613" y="2913063"/>
          <p14:tracePt t="110620" x="2233613" y="2930525"/>
          <p14:tracePt t="110637" x="2187575" y="3022600"/>
          <p14:tracePt t="110654" x="2132013" y="3078163"/>
          <p14:tracePt t="110669" x="2058988" y="3170238"/>
          <p14:tracePt t="110684" x="1995488" y="3279775"/>
          <p14:tracePt t="110690" x="1966913" y="3325813"/>
          <p14:tracePt t="110704" x="1949450" y="3362325"/>
          <p14:tracePt t="110721" x="1903413" y="3427413"/>
          <p14:tracePt t="110737" x="1884363" y="3444875"/>
          <p14:tracePt t="110738" x="1884363" y="3454400"/>
          <p14:tracePt t="110782" x="1866900" y="3473450"/>
          <p14:tracePt t="110821" x="1847850" y="3473450"/>
          <p14:tracePt t="110837" x="1838325" y="3473450"/>
          <p14:tracePt t="110853" x="1811338" y="3473450"/>
          <p14:tracePt t="110885" x="1801813" y="3473450"/>
          <p14:tracePt t="110921" x="1792288" y="3473450"/>
          <p14:tracePt t="110952" x="1782763" y="3481388"/>
          <p14:tracePt t="110969" x="1765300" y="3481388"/>
          <p14:tracePt t="111054" x="1782763" y="3436938"/>
          <p14:tracePt t="111069" x="1847850" y="3371850"/>
          <p14:tracePt t="111086" x="1966913" y="3279775"/>
          <p14:tracePt t="111108" x="2151063" y="3078163"/>
          <p14:tracePt t="111123" x="2224088" y="2995613"/>
          <p14:tracePt t="111139" x="2252663" y="2949575"/>
          <p14:tracePt t="111153" x="2252663" y="2930525"/>
          <p14:tracePt t="111170" x="2270125" y="2913063"/>
          <p14:tracePt t="111186" x="2279650" y="2903538"/>
          <p14:tracePt t="111242" x="2279650" y="2894013"/>
          <p14:tracePt t="111323" x="2279650" y="2876550"/>
          <p14:tracePt t="111337" x="2279650" y="2867025"/>
          <p14:tracePt t="111371" x="2262188" y="2792413"/>
          <p14:tracePt t="111384" x="2252663" y="2709863"/>
          <p14:tracePt t="111407" x="2233613" y="2508250"/>
          <p14:tracePt t="111424" x="2233613" y="2398713"/>
          <p14:tracePt t="111440" x="2216150" y="2333625"/>
          <p14:tracePt t="111452" x="2216150" y="2287588"/>
          <p14:tracePt t="111470" x="2216150" y="2251075"/>
          <p14:tracePt t="111485" x="2216150" y="2232025"/>
          <p14:tracePt t="111511" x="2216150" y="2205038"/>
          <p14:tracePt t="111526" x="2216150" y="2195513"/>
          <p14:tracePt t="111555" x="2216150" y="2185988"/>
          <p14:tracePt t="111572" x="2216150" y="2149475"/>
          <p14:tracePt t="111588" x="2216150" y="2141538"/>
          <p14:tracePt t="111623" x="2216150" y="2112963"/>
          <p14:tracePt t="111686" x="2216150" y="2103438"/>
          <p14:tracePt t="111690" x="2216150" y="2095500"/>
          <p14:tracePt t="112140" x="2151063" y="2085975"/>
          <p14:tracePt t="112157" x="2012950" y="2085975"/>
          <p14:tracePt t="112174" x="1838325" y="2085975"/>
          <p14:tracePt t="112185" x="1736725" y="2085975"/>
          <p14:tracePt t="112187" x="1636713" y="2076450"/>
          <p14:tracePt t="112209" x="1535113" y="2039938"/>
          <p14:tracePt t="112249" x="1525588" y="2039938"/>
          <p14:tracePt t="112441" x="1535113" y="2039938"/>
          <p14:tracePt t="112457" x="1581150" y="2020888"/>
          <p14:tracePt t="112473" x="1617663" y="2020888"/>
          <p14:tracePt t="112489" x="1709738" y="1993900"/>
          <p14:tracePt t="112509" x="2022475" y="1993900"/>
          <p14:tracePt t="112526" x="2243138" y="1993900"/>
          <p14:tracePt t="112541" x="2417763" y="1993900"/>
          <p14:tracePt t="112557" x="2509838" y="1993900"/>
          <p14:tracePt t="112573" x="2527300" y="1993900"/>
          <p14:tracePt t="112590" x="2619375" y="1993900"/>
          <p14:tracePt t="112610" x="2776538" y="1984375"/>
          <p14:tracePt t="112627" x="2840038" y="1974850"/>
          <p14:tracePt t="112643" x="2849563" y="1974850"/>
          <p14:tracePt t="112660" x="2905125" y="1974850"/>
          <p14:tracePt t="112672" x="2951163" y="1984375"/>
          <p14:tracePt t="112688" x="3079750" y="2011363"/>
          <p14:tracePt t="112693" x="3106738" y="2011363"/>
          <p14:tracePt t="112710" x="3162300" y="2020888"/>
          <p14:tracePt t="112727" x="3171825" y="2020888"/>
          <p14:tracePt t="112772" x="3181350" y="2020888"/>
          <p14:tracePt t="112788" x="3208338" y="2020888"/>
          <p14:tracePt t="112811" x="3227388" y="2020888"/>
          <p14:tracePt t="112972" x="3070225" y="2020888"/>
          <p14:tracePt t="112988" x="2924175" y="2020888"/>
          <p14:tracePt t="113012" x="2693988" y="2020888"/>
          <p14:tracePt t="113028" x="2546350" y="2020888"/>
          <p14:tracePt t="113045" x="2536825" y="2020888"/>
          <p14:tracePt t="113061" x="2509838" y="2020888"/>
          <p14:tracePt t="113130" x="2482850" y="2020888"/>
          <p14:tracePt t="113141" x="2463800" y="2020888"/>
          <p14:tracePt t="113158" x="2436813" y="2020888"/>
          <p14:tracePt t="113174" x="2427288" y="2020888"/>
          <p14:tracePt t="113191" x="2417763" y="2020888"/>
          <p14:tracePt t="113242" x="2390775" y="2020888"/>
          <p14:tracePt t="113257" x="2381250" y="2020888"/>
          <p14:tracePt t="113275" x="2262188" y="2020888"/>
          <p14:tracePt t="113289" x="2233613" y="2020888"/>
          <p14:tracePt t="113310" x="2160588" y="2020888"/>
          <p14:tracePt t="113326" x="2078038" y="2020888"/>
          <p14:tracePt t="113343" x="2012950" y="2020888"/>
          <p14:tracePt t="113359" x="1949450" y="2020888"/>
          <p14:tracePt t="113375" x="1866900" y="2020888"/>
          <p14:tracePt t="113390" x="1811338" y="2020888"/>
          <p14:tracePt t="113629" x="1820863" y="2020888"/>
          <p14:tracePt t="113644" x="2078038" y="2020888"/>
          <p14:tracePt t="113659" x="2352675" y="2020888"/>
          <p14:tracePt t="113675" x="2665413" y="2057400"/>
          <p14:tracePt t="113691" x="2886075" y="2066925"/>
          <p14:tracePt t="113712" x="3006725" y="2066925"/>
          <p14:tracePt t="113728" x="3079750" y="2076450"/>
          <p14:tracePt t="113744" x="3116263" y="2076450"/>
          <p14:tracePt t="113760" x="3152775" y="2076450"/>
          <p14:tracePt t="113776" x="3189288" y="2076450"/>
          <p14:tracePt t="113789" x="3227388" y="2076450"/>
          <p14:tracePt t="113813" x="3235325" y="2076450"/>
          <p14:tracePt t="113845" x="3244850" y="2076450"/>
          <p14:tracePt t="125330" x="3116263" y="2076450"/>
          <p14:tracePt t="125351" x="2776538" y="1974850"/>
          <p14:tracePt t="125363" x="2546350" y="1882775"/>
          <p14:tracePt t="125385" x="2417763" y="1865313"/>
          <p14:tracePt t="125386" x="2381250" y="1865313"/>
          <p14:tracePt t="125396" x="2352675" y="1855788"/>
          <p14:tracePt t="125411" x="2344738" y="1846263"/>
          <p14:tracePt t="125464" x="2308225" y="1838325"/>
          <p14:tracePt t="125480" x="2187575" y="1828800"/>
          <p14:tracePt t="125495" x="2058988" y="1819275"/>
          <p14:tracePt t="125511" x="1949450" y="1773238"/>
          <p14:tracePt t="125528" x="1903413" y="1773238"/>
          <p14:tracePt t="125534" x="1893888" y="1763713"/>
          <p14:tracePt t="125730" x="1847850" y="1782763"/>
          <p14:tracePt t="125750" x="1820863" y="1809750"/>
          <p14:tracePt t="125768" x="1792288" y="1828800"/>
          <p14:tracePt t="125784" x="1782763" y="1838325"/>
          <p14:tracePt t="125850" x="1774825" y="1846263"/>
          <p14:tracePt t="125866" x="1755775" y="1882775"/>
          <p14:tracePt t="125882" x="1755775" y="1892300"/>
          <p14:tracePt t="125997" x="1912938" y="1947863"/>
          <p14:tracePt t="126014" x="2170113" y="1966913"/>
          <p14:tracePt t="126029" x="2527300" y="2030413"/>
          <p14:tracePt t="126035" x="2628900" y="2049463"/>
          <p14:tracePt t="126051" x="2886075" y="2103438"/>
          <p14:tracePt t="126068" x="3006725" y="2103438"/>
          <p14:tracePt t="126085" x="3089275" y="2103438"/>
          <p14:tracePt t="126097" x="3143250" y="2103438"/>
          <p14:tracePt t="126114" x="3309938" y="2103438"/>
          <p14:tracePt t="126130" x="3336925" y="2103438"/>
          <p14:tracePt t="126152" x="3363913" y="2103438"/>
          <p14:tracePt t="126184" x="3373438" y="2112963"/>
          <p14:tracePt t="126196" x="3409950" y="2112963"/>
          <p14:tracePt t="126213" x="3494088" y="2112963"/>
          <p14:tracePt t="126230" x="3567113" y="2112963"/>
          <p14:tracePt t="126251" x="3695700" y="2112963"/>
          <p14:tracePt t="126267" x="3714750" y="2112963"/>
          <p14:tracePt t="126453" x="3613150" y="2141538"/>
          <p14:tracePt t="126470" x="3448050" y="2149475"/>
          <p14:tracePt t="126486" x="3208338" y="2149475"/>
          <p14:tracePt t="126500" x="2951163" y="2149475"/>
          <p14:tracePt t="126517" x="2720975" y="2149475"/>
          <p14:tracePt t="126533" x="2519363" y="2149475"/>
          <p14:tracePt t="126539" x="2473325" y="2149475"/>
          <p14:tracePt t="126552" x="2436813" y="2149475"/>
          <p14:tracePt t="126568" x="2381250" y="2149475"/>
          <p14:tracePt t="126583" x="2362200" y="2149475"/>
          <p14:tracePt t="126611" x="2270125" y="2159000"/>
          <p14:tracePt t="126628" x="2187575" y="2159000"/>
          <p14:tracePt t="126635" x="2151063" y="2159000"/>
          <p14:tracePt t="126652" x="2058988" y="2159000"/>
          <p14:tracePt t="126669" x="2012950" y="2159000"/>
          <p14:tracePt t="126685" x="2003425" y="2159000"/>
          <p14:tracePt t="126730" x="1995488" y="2159000"/>
          <p14:tracePt t="128033" x="1966913" y="2159000"/>
          <p14:tracePt t="128034" x="1939925" y="2159000"/>
          <p14:tracePt t="128056" x="1920875" y="2149475"/>
          <p14:tracePt t="128070" x="1893888" y="2141538"/>
          <p14:tracePt t="128101" x="1874838" y="2141538"/>
          <p14:tracePt t="129063" x="1866900" y="2122488"/>
          <p14:tracePt t="129091" x="1903413" y="2112963"/>
          <p14:tracePt t="129109" x="1939925" y="2103438"/>
          <p14:tracePt t="129120" x="1976438" y="2095500"/>
          <p14:tracePt t="129138" x="2160588" y="2085975"/>
          <p14:tracePt t="129161" x="2262188" y="2085975"/>
          <p14:tracePt t="129176" x="2308225" y="2085975"/>
          <p14:tracePt t="129193" x="2362200" y="2085975"/>
          <p14:tracePt t="129210" x="2417763" y="2085975"/>
          <p14:tracePt t="129226" x="2463800" y="2085975"/>
          <p14:tracePt t="129244" x="2500313" y="2095500"/>
          <p14:tracePt t="129259" x="2509838" y="2095500"/>
          <p14:tracePt t="129278" x="2546350" y="2103438"/>
          <p14:tracePt t="129290" x="2592388" y="2112963"/>
          <p14:tracePt t="129308" x="2647950" y="2122488"/>
          <p14:tracePt t="129324" x="2703513" y="2159000"/>
          <p14:tracePt t="129763" x="2582863" y="2168525"/>
          <p14:tracePt t="129779" x="2417763" y="2224088"/>
          <p14:tracePt t="129790" x="2352675" y="2232025"/>
          <p14:tracePt t="129810" x="2270125" y="2260600"/>
          <p14:tracePt t="129822" x="2270125" y="2270125"/>
          <p14:tracePt t="129980" x="2252663" y="2278063"/>
          <p14:tracePt t="130164" x="2262188" y="2278063"/>
          <p14:tracePt t="130180" x="2482850" y="2287588"/>
          <p14:tracePt t="130192" x="2601913" y="2306638"/>
          <p14:tracePt t="130209" x="2832100" y="2352675"/>
          <p14:tracePt t="130228" x="3014663" y="2370138"/>
          <p14:tracePt t="130245" x="3024188" y="2370138"/>
          <p14:tracePt t="130323" x="3060700" y="2370138"/>
          <p14:tracePt t="130340" x="3098800" y="2370138"/>
          <p14:tracePt t="130361" x="3125788" y="2370138"/>
          <p14:tracePt t="130463" x="3143250" y="2370138"/>
          <p14:tracePt t="130839" x="3152775" y="2370138"/>
          <p14:tracePt t="130877" x="3171825" y="2370138"/>
          <p14:tracePt t="130896" x="3217863" y="2352675"/>
          <p14:tracePt t="130909" x="3235325" y="2352675"/>
          <p14:tracePt t="130926" x="3263900" y="2333625"/>
          <p14:tracePt t="130965" x="3273425" y="2324100"/>
          <p14:tracePt t="130977" x="3273425" y="2314575"/>
          <p14:tracePt t="130978" x="3281363" y="2297113"/>
          <p14:tracePt t="130995" x="3290888" y="2297113"/>
          <p14:tracePt t="131012" x="3309938" y="2287588"/>
          <p14:tracePt t="131042" x="3336925" y="2270125"/>
          <p14:tracePt t="131097" x="3336925" y="2260600"/>
          <p14:tracePt t="131213" x="3336925" y="2270125"/>
          <p14:tracePt t="131224" x="3336925" y="2314575"/>
          <p14:tracePt t="131240" x="3336925" y="2379663"/>
          <p14:tracePt t="131266" x="3309938" y="2573338"/>
          <p14:tracePt t="131279" x="3290888" y="2636838"/>
          <p14:tracePt t="131295" x="3290888" y="2701925"/>
          <p14:tracePt t="131313" x="3290888" y="2719388"/>
          <p14:tracePt t="131342" x="3290888" y="2755900"/>
          <p14:tracePt t="131366" x="3290888" y="2765425"/>
          <p14:tracePt t="131381" x="3290888" y="2784475"/>
          <p14:tracePt t="131397" x="3290888" y="2838450"/>
          <p14:tracePt t="131410" x="3290888" y="2921000"/>
          <p14:tracePt t="131426" x="3290888" y="3013075"/>
          <p14:tracePt t="131443" x="3281363" y="3087688"/>
          <p14:tracePt t="131463" x="3263900" y="3124200"/>
          <p14:tracePt t="131480" x="3254375" y="3160713"/>
          <p14:tracePt t="131496" x="3235325" y="3187700"/>
          <p14:tracePt t="131513" x="3227388" y="3206750"/>
          <p14:tracePt t="131529" x="3189288" y="3216275"/>
          <p14:tracePt t="131542" x="3171825" y="3233738"/>
          <p14:tracePt t="131552" x="3152775" y="3243263"/>
          <p14:tracePt t="131565" x="3106738" y="3289300"/>
          <p14:tracePt t="131582" x="3079750" y="3316288"/>
          <p14:tracePt t="131598" x="3024188" y="3398838"/>
          <p14:tracePt t="131616" x="2997200" y="3436938"/>
          <p14:tracePt t="131627" x="2960688" y="3454400"/>
          <p14:tracePt t="131668" x="2914650" y="3546475"/>
          <p14:tracePt t="131680" x="2905125" y="3546475"/>
          <p14:tracePt t="131695" x="2868613" y="3619500"/>
          <p14:tracePt t="131712" x="2813050" y="3675063"/>
          <p14:tracePt t="131729" x="2757488" y="3748088"/>
          <p14:tracePt t="131730" x="2747963" y="3757613"/>
          <p14:tracePt t="131741" x="2720975" y="3767138"/>
          <p14:tracePt t="131769" x="2657475" y="3813175"/>
          <p14:tracePt t="131781" x="2611438" y="3830638"/>
          <p14:tracePt t="131798" x="2546350" y="3859213"/>
          <p14:tracePt t="131815" x="2490788" y="3859213"/>
          <p14:tracePt t="131826" x="2444750" y="3876675"/>
          <p14:tracePt t="131843" x="2398713" y="3876675"/>
          <p14:tracePt t="131864" x="2352675" y="3876675"/>
          <p14:tracePt t="131881" x="2325688" y="3876675"/>
          <p14:tracePt t="131912" x="2262188" y="3876675"/>
          <p14:tracePt t="131927" x="2233613" y="3868738"/>
          <p14:tracePt t="131944" x="2197100" y="3840163"/>
          <p14:tracePt t="131965" x="2151063" y="3784600"/>
          <p14:tracePt t="131980" x="2105025" y="3740150"/>
          <p14:tracePt t="131995" x="2087563" y="3675063"/>
          <p14:tracePt t="132012" x="2032000" y="3536950"/>
          <p14:tracePt t="132029" x="1957388" y="3298825"/>
          <p14:tracePt t="132045" x="1930400" y="3133725"/>
          <p14:tracePt t="132050" x="1884363" y="3022600"/>
          <p14:tracePt t="132067" x="1811338" y="2876550"/>
          <p14:tracePt t="132084" x="1774825" y="2709863"/>
          <p14:tracePt t="132100" x="1755775" y="2673350"/>
          <p14:tracePt t="132111" x="1746250" y="2663825"/>
          <p14:tracePt t="132128" x="1709738" y="2609850"/>
          <p14:tracePt t="132145" x="1709738" y="2563813"/>
          <p14:tracePt t="132167" x="1709738" y="2527300"/>
          <p14:tracePt t="132183" x="1774825" y="2389188"/>
          <p14:tracePt t="132199" x="1838325" y="2306638"/>
          <p14:tracePt t="132215" x="1920875" y="2168525"/>
          <p14:tracePt t="132230" x="1976438" y="2039938"/>
          <p14:tracePt t="132245" x="1995488" y="1947863"/>
          <p14:tracePt t="132267" x="2058988" y="1754188"/>
          <p14:tracePt t="132283" x="2105025" y="1700213"/>
          <p14:tracePt t="132300" x="2160588" y="1625600"/>
          <p14:tracePt t="132316" x="2243138" y="1579563"/>
          <p14:tracePt t="132327" x="2279650" y="1562100"/>
          <p14:tracePt t="132348" x="2390775" y="1497013"/>
          <p14:tracePt t="132368" x="2444750" y="1470025"/>
          <p14:tracePt t="132385" x="2500313" y="1450975"/>
          <p14:tracePt t="132400" x="2573338" y="1414463"/>
          <p14:tracePt t="132416" x="2601913" y="1404938"/>
          <p14:tracePt t="132432" x="2657475" y="1397000"/>
          <p14:tracePt t="132447" x="2693988" y="1377950"/>
          <p14:tracePt t="132468" x="2813050" y="1377950"/>
          <p14:tracePt t="132484" x="2895600" y="1387475"/>
          <p14:tracePt t="132501" x="2960688" y="1443038"/>
          <p14:tracePt t="132517" x="3079750" y="1552575"/>
          <p14:tracePt t="132530" x="3106738" y="1579563"/>
          <p14:tracePt t="132546" x="3162300" y="1625600"/>
          <p14:tracePt t="132571" x="3181350" y="1635125"/>
          <p14:tracePt t="132582" x="3198813" y="1654175"/>
          <p14:tracePt t="132629" x="3208338" y="1690688"/>
          <p14:tracePt t="132646" x="3208338" y="1736725"/>
          <p14:tracePt t="132668" x="3235325" y="1874838"/>
          <p14:tracePt t="132685" x="3263900" y="1947863"/>
          <p14:tracePt t="132701" x="3263900" y="1993900"/>
          <p14:tracePt t="132716" x="3263900" y="2066925"/>
          <p14:tracePt t="132732" x="3281363" y="2141538"/>
          <p14:tracePt t="132748" x="3281363" y="2205038"/>
          <p14:tracePt t="132755" x="3281363" y="2241550"/>
          <p14:tracePt t="132768" x="3281363" y="2260600"/>
          <p14:tracePt t="132783" x="3281363" y="2333625"/>
          <p14:tracePt t="132799" x="3235325" y="2443163"/>
          <p14:tracePt t="132814" x="3217863" y="2535238"/>
          <p14:tracePt t="132830" x="3143250" y="2673350"/>
          <p14:tracePt t="132846" x="3106738" y="2746375"/>
          <p14:tracePt t="132867" x="3024188" y="2894013"/>
          <p14:tracePt t="132883" x="2997200" y="2940050"/>
          <p14:tracePt t="132901" x="2968625" y="2995613"/>
          <p14:tracePt t="132917" x="2905125" y="3022600"/>
          <p14:tracePt t="132935" x="2859088" y="3078163"/>
          <p14:tracePt t="132946" x="2720975" y="3151188"/>
          <p14:tracePt t="132970" x="2674938" y="3187700"/>
          <p14:tracePt t="132986" x="2601913" y="3224213"/>
          <p14:tracePt t="133003" x="2519363" y="3233738"/>
          <p14:tracePt t="133016" x="2454275" y="3243263"/>
          <p14:tracePt t="133032" x="2390775" y="3243263"/>
          <p14:tracePt t="133048" x="2352675" y="3243263"/>
          <p14:tracePt t="133060" x="2316163" y="3243263"/>
          <p14:tracePt t="133067" x="2289175" y="3233738"/>
          <p14:tracePt t="133084" x="2262188" y="3216275"/>
          <p14:tracePt t="133103" x="2206625" y="3170238"/>
          <p14:tracePt t="133118" x="2178050" y="3114675"/>
          <p14:tracePt t="133132" x="2141538" y="3032125"/>
          <p14:tracePt t="133147" x="2105025" y="2884488"/>
          <p14:tracePt t="133169" x="2012950" y="2627313"/>
          <p14:tracePt t="133188" x="1985963" y="2535238"/>
          <p14:tracePt t="133200" x="1966913" y="2489200"/>
          <p14:tracePt t="133216" x="1949450" y="2360613"/>
          <p14:tracePt t="133232" x="1949450" y="2324100"/>
          <p14:tracePt t="133249" x="1949450" y="2159000"/>
          <p14:tracePt t="133260" x="1949450" y="2103438"/>
          <p14:tracePt t="133268" x="1949450" y="2039938"/>
          <p14:tracePt t="133287" x="1949450" y="1901825"/>
          <p14:tracePt t="133303" x="1995488" y="1763713"/>
          <p14:tracePt t="133316" x="2003425" y="1690688"/>
          <p14:tracePt t="133332" x="2032000" y="1635125"/>
          <p14:tracePt t="133349" x="2049463" y="1562100"/>
          <p14:tracePt t="133369" x="2068513" y="1535113"/>
          <p14:tracePt t="133386" x="2160588" y="1450975"/>
          <p14:tracePt t="133402" x="2243138" y="1423988"/>
          <p14:tracePt t="133419" x="2335213" y="1414463"/>
          <p14:tracePt t="133432" x="2362200" y="1414463"/>
          <p14:tracePt t="133447" x="2436813" y="1414463"/>
          <p14:tracePt t="133469" x="2527300" y="1414463"/>
          <p14:tracePt t="133486" x="2592388" y="1397000"/>
          <p14:tracePt t="133503" x="2747963" y="1397000"/>
          <p14:tracePt t="133517" x="2840038" y="1414463"/>
          <p14:tracePt t="133532" x="2932113" y="1450975"/>
          <p14:tracePt t="133549" x="2987675" y="1489075"/>
          <p14:tracePt t="133559" x="3006725" y="1506538"/>
          <p14:tracePt t="133577" x="3079750" y="1608138"/>
          <p14:tracePt t="133599" x="3106738" y="1625600"/>
          <p14:tracePt t="133616" x="3135313" y="1663700"/>
          <p14:tracePt t="133632" x="3171825" y="1708150"/>
          <p14:tracePt t="133648" x="3181350" y="1746250"/>
          <p14:tracePt t="133669" x="3198813" y="1828800"/>
          <p14:tracePt t="133689" x="3208338" y="1882775"/>
          <p14:tracePt t="133690" x="3217863" y="1920875"/>
          <p14:tracePt t="133701" x="3217863" y="1957388"/>
          <p14:tracePt t="133717" x="3235325" y="2003425"/>
          <p14:tracePt t="133735" x="3254375" y="2057400"/>
          <p14:tracePt t="133751" x="3254375" y="2122488"/>
          <p14:tracePt t="133758" x="3254375" y="2132013"/>
          <p14:tracePt t="133770" x="3254375" y="2185988"/>
          <p14:tracePt t="133787" x="3254375" y="2278063"/>
          <p14:tracePt t="133803" x="3244850" y="2352675"/>
          <p14:tracePt t="133818" x="3198813" y="2462213"/>
          <p14:tracePt t="133834" x="3181350" y="2527300"/>
          <p14:tracePt t="133850" x="3135313" y="2627313"/>
          <p14:tracePt t="133870" x="3106738" y="2682875"/>
          <p14:tracePt t="133885" x="3060700" y="2728913"/>
          <p14:tracePt t="133904" x="2987675" y="2801938"/>
          <p14:tracePt t="133919" x="2895600" y="2847975"/>
          <p14:tracePt t="133935" x="2776538" y="2903538"/>
          <p14:tracePt t="133952" x="2684463" y="2976563"/>
          <p14:tracePt t="133973" x="2482850" y="2995613"/>
          <p14:tracePt t="133988" x="2308225" y="3041650"/>
          <p14:tracePt t="134003" x="2132013" y="3041650"/>
          <p14:tracePt t="134020" x="1976438" y="3041650"/>
          <p14:tracePt t="134036" x="1828800" y="3041650"/>
          <p14:tracePt t="134049" x="1792288" y="3041650"/>
          <p14:tracePt t="134073" x="1663700" y="2967038"/>
          <p14:tracePt t="134087" x="1663700" y="2940050"/>
          <p14:tracePt t="134103" x="1617663" y="2830513"/>
          <p14:tracePt t="134119" x="1562100" y="2673350"/>
          <p14:tracePt t="134136" x="1535113" y="2508250"/>
          <p14:tracePt t="134152" x="1516063" y="2416175"/>
          <p14:tracePt t="134172" x="1516063" y="2241550"/>
          <p14:tracePt t="134190" x="1525588" y="2132013"/>
          <p14:tracePt t="134205" x="1571625" y="2011363"/>
          <p14:tracePt t="134221" x="1682750" y="1846263"/>
          <p14:tracePt t="134234" x="1755775" y="1736725"/>
          <p14:tracePt t="134249" x="1792288" y="1681163"/>
          <p14:tracePt t="134260" x="1866900" y="1589088"/>
          <p14:tracePt t="134277" x="1920875" y="1525588"/>
          <p14:tracePt t="134289" x="1939925" y="1489075"/>
          <p14:tracePt t="134290" x="1966913" y="1470025"/>
          <p14:tracePt t="134304" x="2012950" y="1433513"/>
          <p14:tracePt t="134320" x="2049463" y="1387475"/>
          <p14:tracePt t="134336" x="2141538" y="1341438"/>
          <p14:tracePt t="134352" x="2216150" y="1304925"/>
          <p14:tracePt t="134373" x="2454275" y="1222375"/>
          <p14:tracePt t="134388" x="2546350" y="1222375"/>
          <p14:tracePt t="134404" x="2582863" y="1222375"/>
          <p14:tracePt t="134420" x="2601913" y="1222375"/>
          <p14:tracePt t="134452" x="2628900" y="1222375"/>
          <p14:tracePt t="134472" x="2684463" y="1239838"/>
          <p14:tracePt t="134488" x="2776538" y="1368425"/>
          <p14:tracePt t="134505" x="2886075" y="1579563"/>
          <p14:tracePt t="134523" x="2914650" y="1625600"/>
          <p14:tracePt t="134534" x="2951163" y="1690688"/>
          <p14:tracePt t="134552" x="2968625" y="1754188"/>
          <p14:tracePt t="134572" x="2978150" y="1828800"/>
          <p14:tracePt t="134587" x="2997200" y="1882775"/>
          <p14:tracePt t="134605" x="3006725" y="1947863"/>
          <p14:tracePt t="134621" x="3006725" y="2011363"/>
          <p14:tracePt t="134637" x="3006725" y="2057400"/>
          <p14:tracePt t="134652" x="3006725" y="2122488"/>
          <p14:tracePt t="134673" x="2997200" y="2241550"/>
          <p14:tracePt t="134689" x="2968625" y="2352675"/>
          <p14:tracePt t="134706" x="2932113" y="2462213"/>
          <p14:tracePt t="134722" x="2878138" y="2617788"/>
          <p14:tracePt t="134736" x="2868613" y="2636838"/>
          <p14:tracePt t="134752" x="2849563" y="2719388"/>
          <p14:tracePt t="134760" x="2849563" y="2728913"/>
          <p14:tracePt t="134777" x="2776538" y="2811463"/>
          <p14:tracePt t="134789" x="2711450" y="2847975"/>
          <p14:tracePt t="134804" x="2638425" y="2903538"/>
          <p14:tracePt t="134820" x="2509838" y="2959100"/>
          <p14:tracePt t="134836" x="2316163" y="3032125"/>
          <p14:tracePt t="134852" x="2170113" y="3068638"/>
          <p14:tracePt t="134873" x="2032000" y="3078163"/>
          <p14:tracePt t="134889" x="1903413" y="3059113"/>
          <p14:tracePt t="134904" x="1782763" y="3013075"/>
          <p14:tracePt t="134921" x="1682750" y="2921000"/>
          <p14:tracePt t="134939" x="1525588" y="2728913"/>
          <p14:tracePt t="134951" x="1508125" y="2682875"/>
          <p14:tracePt t="134960" x="1489075" y="2617788"/>
          <p14:tracePt t="134977" x="1443038" y="2425700"/>
          <p14:tracePt t="134989" x="1433513" y="2343150"/>
          <p14:tracePt t="135004" x="1433513" y="2205038"/>
          <p14:tracePt t="135021" x="1387475" y="1984375"/>
          <p14:tracePt t="135037" x="1370013" y="1838325"/>
          <p14:tracePt t="135053" x="1360488" y="1727200"/>
          <p14:tracePt t="135073" x="1397000" y="1625600"/>
          <p14:tracePt t="135089" x="1433513" y="1552575"/>
          <p14:tracePt t="135089" x="1452563" y="1516063"/>
          <p14:tracePt t="135105" x="1571625" y="1450975"/>
          <p14:tracePt t="135121" x="1682750" y="1414463"/>
          <p14:tracePt t="135138" x="1755775" y="1387475"/>
          <p14:tracePt t="135151" x="1838325" y="1368425"/>
          <p14:tracePt t="135159" x="1903413" y="1322388"/>
          <p14:tracePt t="135177" x="1985963" y="1276350"/>
          <p14:tracePt t="135189" x="1995488" y="1276350"/>
          <p14:tracePt t="135204" x="2078038" y="1276350"/>
          <p14:tracePt t="135220" x="2141538" y="1276350"/>
          <p14:tracePt t="135247" x="2344738" y="1285875"/>
          <p14:tracePt t="135259" x="2490788" y="1341438"/>
          <p14:tracePt t="135276" x="2611438" y="1387475"/>
          <p14:tracePt t="135292" x="2665413" y="1414463"/>
          <p14:tracePt t="135374" x="2822575" y="1579563"/>
          <p14:tracePt t="135390" x="2924175" y="1671638"/>
          <p14:tracePt t="135404" x="2968625" y="1727200"/>
          <p14:tracePt t="135421" x="2978150" y="1746250"/>
          <p14:tracePt t="135437" x="2978150" y="1754188"/>
          <p14:tracePt t="135453" x="2997200" y="1792288"/>
          <p14:tracePt t="135474" x="3024188" y="1865313"/>
          <p14:tracePt t="135490" x="3043238" y="1901825"/>
          <p14:tracePt t="135507" x="3070225" y="1966913"/>
          <p14:tracePt t="135520" x="3070225" y="1974850"/>
          <p14:tracePt t="135536" x="3070225" y="2003425"/>
          <p14:tracePt t="135554" x="3070225" y="2085975"/>
          <p14:tracePt t="135576" x="3070225" y="2224088"/>
          <p14:tracePt t="135590" x="3079750" y="2306638"/>
          <p14:tracePt t="135606" x="3079750" y="2360613"/>
          <p14:tracePt t="135621" x="3079750" y="2389188"/>
          <p14:tracePt t="135705" x="3070225" y="2406650"/>
          <p14:tracePt t="135721" x="3052763" y="2443163"/>
          <p14:tracePt t="135738" x="3014663" y="2471738"/>
          <p14:tracePt t="135755" x="2997200" y="2498725"/>
          <p14:tracePt t="135776" x="2997200" y="2508250"/>
          <p14:tracePt t="135792" x="2987675" y="2517775"/>
          <p14:tracePt t="136496" x="2968625" y="2544763"/>
          <p14:tracePt t="136512" x="2960688" y="2554288"/>
          <p14:tracePt t="136523" x="2895600" y="2554288"/>
          <p14:tracePt t="136541" x="2757488" y="2563813"/>
          <p14:tracePt t="136559" x="2711450" y="2563813"/>
          <p14:tracePt t="136579" x="2601913" y="2563813"/>
          <p14:tracePt t="136595" x="2582863" y="2563813"/>
          <p14:tracePt t="136638" x="2565400" y="2563813"/>
          <p14:tracePt t="136654" x="2519363" y="2563813"/>
          <p14:tracePt t="136660" x="2490788" y="2544763"/>
          <p14:tracePt t="136680" x="2473325" y="2517775"/>
          <p14:tracePt t="136696" x="2427288" y="2471738"/>
          <p14:tracePt t="136708" x="2398713" y="2443163"/>
          <p14:tracePt t="136726" x="2381250" y="2443163"/>
          <p14:tracePt t="136742" x="2325688" y="2398713"/>
          <p14:tracePt t="136760" x="2279650" y="2360613"/>
          <p14:tracePt t="136780" x="2206625" y="2278063"/>
          <p14:tracePt t="136796" x="2178050" y="2260600"/>
          <p14:tracePt t="136809" x="2151063" y="2251075"/>
          <p14:tracePt t="136810" x="2132013" y="2232025"/>
          <p14:tracePt t="136827" x="2095500" y="2205038"/>
          <p14:tracePt t="136842" x="2078038" y="2178050"/>
          <p14:tracePt t="136855" x="2068513" y="2178050"/>
          <p14:tracePt t="136862" x="2068513" y="2168525"/>
          <p14:tracePt t="136879" x="2049463" y="2112963"/>
          <p14:tracePt t="136893" x="2032000" y="2030413"/>
          <p14:tracePt t="136911" x="2012950" y="1974850"/>
          <p14:tracePt t="136928" x="1966913" y="1865313"/>
          <p14:tracePt t="136943" x="1920875" y="1763713"/>
          <p14:tracePt t="136958" x="1912938" y="1727200"/>
          <p14:tracePt t="136980" x="1912938" y="1671638"/>
          <p14:tracePt t="136995" x="1930400" y="1635125"/>
          <p14:tracePt t="137011" x="1939925" y="1608138"/>
          <p14:tracePt t="137028" x="1966913" y="1571625"/>
          <p14:tracePt t="137040" x="1976438" y="1562100"/>
          <p14:tracePt t="137056" x="1995488" y="1535113"/>
          <p14:tracePt t="137081" x="2058988" y="1516063"/>
          <p14:tracePt t="137097" x="2141538" y="1433513"/>
          <p14:tracePt t="137110" x="2187575" y="1423988"/>
          <p14:tracePt t="137130" x="2289175" y="1377950"/>
          <p14:tracePt t="137143" x="2308225" y="1368425"/>
          <p14:tracePt t="137159" x="2371725" y="1368425"/>
          <p14:tracePt t="137165" x="2398713" y="1368425"/>
          <p14:tracePt t="137184" x="2490788" y="1368425"/>
          <p14:tracePt t="137195" x="2628900" y="1368425"/>
          <p14:tracePt t="137211" x="2776538" y="1404938"/>
          <p14:tracePt t="137227" x="2813050" y="1423988"/>
          <p14:tracePt t="137243" x="2840038" y="1423988"/>
          <p14:tracePt t="137260" x="2849563" y="1423988"/>
          <p14:tracePt t="137309" x="2868613" y="1423988"/>
          <p14:tracePt t="137328" x="2924175" y="1450975"/>
          <p14:tracePt t="137342" x="2968625" y="1479550"/>
          <p14:tracePt t="137358" x="2978150" y="1489075"/>
          <p14:tracePt t="137380" x="3006725" y="1516063"/>
          <p14:tracePt t="137397" x="3006725" y="1571625"/>
          <p14:tracePt t="137412" x="3024188" y="1644650"/>
          <p14:tracePt t="137426" x="3043238" y="1708150"/>
          <p14:tracePt t="137445" x="3070225" y="1800225"/>
          <p14:tracePt t="137456" x="3070225" y="1819275"/>
          <p14:tracePt t="137485" x="3089275" y="1947863"/>
          <p14:tracePt t="137496" x="3089275" y="1974850"/>
          <p14:tracePt t="137512" x="3089275" y="2030413"/>
          <p14:tracePt t="137528" x="3089275" y="2076450"/>
          <p14:tracePt t="137544" x="3089275" y="2132013"/>
          <p14:tracePt t="137559" x="3070225" y="2178050"/>
          <p14:tracePt t="137565" x="3070225" y="2214563"/>
          <p14:tracePt t="137582" x="3060700" y="2278063"/>
          <p14:tracePt t="137597" x="3052763" y="2343150"/>
          <p14:tracePt t="137613" x="3014663" y="2389188"/>
          <p14:tracePt t="137629" x="2997200" y="2443163"/>
          <p14:tracePt t="137646" x="2960688" y="2535238"/>
          <p14:tracePt t="137659" x="2932113" y="2563813"/>
          <p14:tracePt t="137682" x="2895600" y="2636838"/>
          <p14:tracePt t="137697" x="2878138" y="2655888"/>
          <p14:tracePt t="137713" x="2859088" y="2663825"/>
          <p14:tracePt t="137729" x="2849563" y="2682875"/>
          <p14:tracePt t="137746" x="2794000" y="2709863"/>
          <p14:tracePt t="137758" x="2747963" y="2738438"/>
          <p14:tracePt t="137783" x="2674938" y="2765425"/>
          <p14:tracePt t="137795" x="2573338" y="2801938"/>
          <p14:tracePt t="137815" x="2519363" y="2811463"/>
          <p14:tracePt t="137827" x="2490788" y="2811463"/>
          <p14:tracePt t="137843" x="2482850" y="2811463"/>
          <p14:tracePt t="141706" x="2417763" y="2646363"/>
          <p14:tracePt t="141720" x="2308225" y="2481263"/>
          <p14:tracePt t="141737" x="2012950" y="2132013"/>
          <p14:tracePt t="141738" x="1920875" y="2030413"/>
          <p14:tracePt t="141752" x="1811338" y="1911350"/>
          <p14:tracePt t="141768" x="1516063" y="1608138"/>
          <p14:tracePt t="141790" x="1149350" y="1276350"/>
          <p14:tracePt t="141806" x="974725" y="1111250"/>
          <p14:tracePt t="141822" x="882650" y="1038225"/>
          <p14:tracePt t="141840" x="827088" y="992188"/>
          <p14:tracePt t="141853" x="744538" y="919163"/>
          <p14:tracePt t="141869" x="642938" y="863600"/>
          <p14:tracePt t="141893" x="349250" y="708025"/>
          <p14:tracePt t="141906" x="193675" y="642938"/>
          <p14:tracePt t="141924" x="92075" y="579438"/>
          <p14:tracePt t="141939" x="55563" y="533400"/>
          <p14:tracePt t="141967" x="55563" y="496888"/>
          <p14:tracePt t="141991" x="0" y="431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44637" y="52647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</a:rPr>
              <a:t>散乱（</a:t>
            </a:r>
            <a:r>
              <a:rPr lang="en-US" altLang="ja-JP" sz="2900" dirty="0">
                <a:solidFill>
                  <a:srgbClr val="00B050"/>
                </a:solidFill>
              </a:rPr>
              <a:t>scattering</a:t>
            </a:r>
            <a:r>
              <a:rPr lang="ja-JP" altLang="en-US" sz="29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857" y="848406"/>
            <a:ext cx="7493525" cy="360216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(a) 10</a:t>
            </a:r>
            <a:r>
              <a:rPr lang="en-US" altLang="ja-JP" sz="1900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-4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μm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, (b) 0.1μm, (c) 1 </a:t>
            </a:r>
            <a:r>
              <a:rPr lang="en-US" altLang="ja-JP" sz="19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m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の球形粒子に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0.5 </a:t>
            </a:r>
            <a:r>
              <a:rPr lang="en-US" altLang="ja-JP" sz="19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m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の可視光が入射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22" y="1332486"/>
            <a:ext cx="5432194" cy="385388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19820" y="5310239"/>
            <a:ext cx="1375305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</a:t>
            </a:r>
            <a:r>
              <a:rPr lang="en-US" altLang="ja-JP" sz="15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Liou</a:t>
            </a:r>
            <a:r>
              <a:rPr lang="en-US" altLang="ja-JP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, 2014</a:t>
            </a:r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20630" y="3736073"/>
            <a:ext cx="486274" cy="267689"/>
          </a:xfrm>
          <a:prstGeom prst="rect">
            <a:avLst/>
          </a:prstGeom>
          <a:noFill/>
        </p:spPr>
        <p:txBody>
          <a:bodyPr wrap="none" lIns="67170" tIns="33586" rIns="67170" bIns="33586" rtlCol="0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後方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4339B2-35CA-4CD8-A845-7813FF3B3EC5}"/>
              </a:ext>
            </a:extLst>
          </p:cNvPr>
          <p:cNvSpPr txBox="1"/>
          <p:nvPr/>
        </p:nvSpPr>
        <p:spPr>
          <a:xfrm>
            <a:off x="641825" y="5187290"/>
            <a:ext cx="4727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粒子サイズ</a:t>
            </a:r>
            <a:r>
              <a:rPr lang="ja-JP" altLang="en-US" dirty="0"/>
              <a:t>が大きくなると前方への指向性が強くなる</a:t>
            </a:r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48DCB5-82C0-4247-9FAE-315011F42C4B}"/>
              </a:ext>
            </a:extLst>
          </p:cNvPr>
          <p:cNvSpPr txBox="1"/>
          <p:nvPr/>
        </p:nvSpPr>
        <p:spPr>
          <a:xfrm>
            <a:off x="2569580" y="272507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レイリー散乱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8FA75C-6957-4436-BE87-F9F8A5961B4A}"/>
              </a:ext>
            </a:extLst>
          </p:cNvPr>
          <p:cNvSpPr txBox="1"/>
          <p:nvPr/>
        </p:nvSpPr>
        <p:spPr>
          <a:xfrm>
            <a:off x="6500675" y="4559584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ミー</a:t>
            </a:r>
            <a:r>
              <a:rPr kumimoji="1" lang="ja-JP" altLang="en-US" dirty="0"/>
              <a:t>散乱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F55318F1-A976-4830-83C1-CD79070E9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31"/>
    </mc:Choice>
    <mc:Fallback>
      <p:transition spd="slow" advTm="13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1" x="211138" y="698500"/>
          <p14:tracePt t="573" x="211138" y="708025"/>
          <p14:tracePt t="581" x="220663" y="708025"/>
          <p14:tracePt t="622" x="230188" y="715963"/>
          <p14:tracePt t="1117" x="230188" y="725488"/>
          <p14:tracePt t="8502" x="239713" y="725488"/>
          <p14:tracePt t="8509" x="247650" y="735013"/>
          <p14:tracePt t="8519" x="257175" y="744538"/>
          <p14:tracePt t="8526" x="266700" y="754063"/>
          <p14:tracePt t="8534" x="276225" y="771525"/>
          <p14:tracePt t="8590" x="276225" y="781050"/>
          <p14:tracePt t="8606" x="293688" y="800100"/>
          <p14:tracePt t="8622" x="293688" y="808038"/>
          <p14:tracePt t="8638" x="293688" y="817563"/>
          <p14:tracePt t="8661" x="293688" y="827088"/>
          <p14:tracePt t="8669" x="303213" y="854075"/>
          <p14:tracePt t="8677" x="303213" y="873125"/>
          <p14:tracePt t="8685" x="303213" y="882650"/>
          <p14:tracePt t="8693" x="322263" y="919163"/>
          <p14:tracePt t="8709" x="322263" y="955675"/>
          <p14:tracePt t="8725" x="330200" y="982663"/>
          <p14:tracePt t="8774" x="339725" y="982663"/>
          <p14:tracePt t="8790" x="339725" y="992188"/>
          <p14:tracePt t="8798" x="339725" y="1001713"/>
          <p14:tracePt t="8830" x="339725" y="1011238"/>
          <p14:tracePt t="8854" x="339725" y="1019175"/>
          <p14:tracePt t="8862" x="339725" y="1038225"/>
          <p14:tracePt t="8886" x="339725" y="1047750"/>
          <p14:tracePt t="8926" x="339725" y="1057275"/>
          <p14:tracePt t="9054" x="339725" y="1065213"/>
          <p14:tracePt t="9062" x="339725" y="1084263"/>
          <p14:tracePt t="9078" x="339725" y="1093788"/>
          <p14:tracePt t="9342" x="339725" y="1103313"/>
          <p14:tracePt t="9350" x="339725" y="1130300"/>
          <p14:tracePt t="9366" x="339725" y="1139825"/>
          <p14:tracePt t="9374" x="339725" y="1147763"/>
          <p14:tracePt t="9384" x="330200" y="1166813"/>
          <p14:tracePt t="9399" x="330200" y="1176338"/>
          <p14:tracePt t="9414" x="322263" y="1185863"/>
          <p14:tracePt t="9423" x="312738" y="1193800"/>
          <p14:tracePt t="9430" x="312738" y="1203325"/>
          <p14:tracePt t="9494" x="312738" y="1212850"/>
          <p14:tracePt t="22853" x="330200" y="1222375"/>
          <p14:tracePt t="22862" x="376238" y="1258888"/>
          <p14:tracePt t="22869" x="487363" y="1314450"/>
          <p14:tracePt t="22879" x="588963" y="1360488"/>
          <p14:tracePt t="22890" x="671513" y="1404938"/>
          <p14:tracePt t="22896" x="763588" y="1479550"/>
          <p14:tracePt t="22904" x="809625" y="1479550"/>
          <p14:tracePt t="22918" x="817563" y="1460500"/>
          <p14:tracePt t="22998" x="827088" y="1460500"/>
          <p14:tracePt t="23014" x="827088" y="1470025"/>
          <p14:tracePt t="23030" x="827088" y="1489075"/>
          <p14:tracePt t="23037" x="846138" y="1506538"/>
          <p14:tracePt t="23045" x="873125" y="1516063"/>
          <p14:tracePt t="23054" x="892175" y="1516063"/>
          <p14:tracePt t="23071" x="901700" y="1516063"/>
          <p14:tracePt t="23214" x="919163" y="1516063"/>
          <p14:tracePt t="23238" x="946150" y="1525588"/>
          <p14:tracePt t="23254" x="946150" y="1535113"/>
          <p14:tracePt t="23270" x="946150" y="1543050"/>
          <p14:tracePt t="23318" x="946150" y="1552575"/>
          <p14:tracePt t="23334" x="955675" y="1562100"/>
          <p14:tracePt t="23342" x="974725" y="1579563"/>
          <p14:tracePt t="23358" x="974725" y="1598613"/>
          <p14:tracePt t="23382" x="974725" y="1608138"/>
          <p14:tracePt t="23390" x="984250" y="1617663"/>
          <p14:tracePt t="23398" x="984250" y="1644650"/>
          <p14:tracePt t="23406" x="984250" y="1654175"/>
          <p14:tracePt t="23414" x="992188" y="1671638"/>
          <p14:tracePt t="23430" x="992188" y="1681163"/>
          <p14:tracePt t="23437" x="1001713" y="1700213"/>
          <p14:tracePt t="23461" x="1001713" y="1727200"/>
          <p14:tracePt t="23478" x="1030288" y="1773238"/>
          <p14:tracePt t="23495" x="1030288" y="1782763"/>
          <p14:tracePt t="23504" x="1038225" y="1819275"/>
          <p14:tracePt t="23510" x="1038225" y="1855788"/>
          <p14:tracePt t="23526" x="1038225" y="1882775"/>
          <p14:tracePt t="23535" x="1038225" y="1901825"/>
          <p14:tracePt t="23542" x="1020763" y="1901825"/>
          <p14:tracePt t="23550" x="1020763" y="1947863"/>
          <p14:tracePt t="23558" x="1020763" y="1957388"/>
          <p14:tracePt t="23574" x="1011238" y="1957388"/>
          <p14:tracePt t="23630" x="1011238" y="1984375"/>
          <p14:tracePt t="23638" x="1011238" y="2030413"/>
          <p14:tracePt t="23645" x="1038225" y="2095500"/>
          <p14:tracePt t="23654" x="1038225" y="2112963"/>
          <p14:tracePt t="23661" x="1038225" y="2149475"/>
          <p14:tracePt t="23671" x="1038225" y="2178050"/>
          <p14:tracePt t="23676" x="1038225" y="2205038"/>
          <p14:tracePt t="23685" x="1038225" y="2214563"/>
          <p14:tracePt t="23693" x="1038225" y="2224088"/>
          <p14:tracePt t="23701" x="1038225" y="2241550"/>
          <p14:tracePt t="23732" x="1038225" y="2251075"/>
          <p14:tracePt t="23749" x="1038225" y="2260600"/>
          <p14:tracePt t="23765" x="1038225" y="2270125"/>
          <p14:tracePt t="23782" x="1038225" y="2287588"/>
          <p14:tracePt t="23798" x="1030288" y="2287588"/>
          <p14:tracePt t="23806" x="1030288" y="2297113"/>
          <p14:tracePt t="23814" x="1030288" y="2306638"/>
          <p14:tracePt t="23821" x="1030288" y="2324100"/>
          <p14:tracePt t="23830" x="1030288" y="2333625"/>
          <p14:tracePt t="23854" x="1030288" y="2343150"/>
          <p14:tracePt t="25789" x="1047750" y="2352675"/>
          <p14:tracePt t="25798" x="1158875" y="2333625"/>
          <p14:tracePt t="25806" x="1185863" y="2324100"/>
          <p14:tracePt t="25814" x="1341438" y="2306638"/>
          <p14:tracePt t="25821" x="1462088" y="2297113"/>
          <p14:tracePt t="25829" x="1663700" y="2278063"/>
          <p14:tracePt t="25836" x="1857375" y="2306638"/>
          <p14:tracePt t="25844" x="2032000" y="2306638"/>
          <p14:tracePt t="25852" x="2049463" y="2306638"/>
          <p14:tracePt t="25860" x="2087563" y="2297113"/>
          <p14:tracePt t="25868" x="2105025" y="2287588"/>
          <p14:tracePt t="25876" x="2243138" y="2287588"/>
          <p14:tracePt t="25885" x="2344738" y="2260600"/>
          <p14:tracePt t="25893" x="2500313" y="2232025"/>
          <p14:tracePt t="25902" x="2592388" y="2185988"/>
          <p14:tracePt t="25909" x="2657475" y="2159000"/>
          <p14:tracePt t="25919" x="2720975" y="2159000"/>
          <p14:tracePt t="25925" x="2786063" y="2159000"/>
          <p14:tracePt t="25938" x="2849563" y="2185988"/>
          <p14:tracePt t="25942" x="2859088" y="2185988"/>
          <p14:tracePt t="25948" x="2886075" y="2195513"/>
          <p14:tracePt t="25957" x="2997200" y="2214563"/>
          <p14:tracePt t="25964" x="3024188" y="2224088"/>
          <p14:tracePt t="25973" x="3033713" y="2224088"/>
          <p14:tracePt t="25980" x="3070225" y="2224088"/>
          <p14:tracePt t="25988" x="3135313" y="2224088"/>
          <p14:tracePt t="25997" x="3171825" y="2224088"/>
          <p14:tracePt t="26004" x="3189288" y="2224088"/>
          <p14:tracePt t="26012" x="3235325" y="2224088"/>
          <p14:tracePt t="26028" x="3244850" y="2224088"/>
          <p14:tracePt t="26036" x="3273425" y="2224088"/>
          <p14:tracePt t="26053" x="3290888" y="2205038"/>
          <p14:tracePt t="26068" x="3319463" y="2195513"/>
          <p14:tracePt t="26077" x="3346450" y="2168525"/>
          <p14:tracePt t="26085" x="3355975" y="2159000"/>
          <p14:tracePt t="26093" x="3373438" y="2141538"/>
          <p14:tracePt t="26102" x="3392488" y="2132013"/>
          <p14:tracePt t="26108" x="3402013" y="2122488"/>
          <p14:tracePt t="26118" x="3419475" y="2112963"/>
          <p14:tracePt t="26326" x="3429000" y="2103438"/>
          <p14:tracePt t="26337" x="3465513" y="2103438"/>
          <p14:tracePt t="26342" x="3548063" y="2103438"/>
          <p14:tracePt t="26353" x="3622675" y="2103438"/>
          <p14:tracePt t="26358" x="3722688" y="2103438"/>
          <p14:tracePt t="26366" x="3843338" y="2103438"/>
          <p14:tracePt t="26372" x="3889375" y="2085975"/>
          <p14:tracePt t="26380" x="4025900" y="2103438"/>
          <p14:tracePt t="26388" x="4127500" y="2122488"/>
          <p14:tracePt t="26396" x="4246563" y="2132013"/>
          <p14:tracePt t="26404" x="4348163" y="2149475"/>
          <p14:tracePt t="26412" x="4403725" y="2185988"/>
          <p14:tracePt t="26421" x="4541838" y="2214563"/>
          <p14:tracePt t="26428" x="4605338" y="2214563"/>
          <p14:tracePt t="26436" x="4725988" y="2214563"/>
          <p14:tracePt t="26444" x="4862513" y="2214563"/>
          <p14:tracePt t="26452" x="4891088" y="2214563"/>
          <p14:tracePt t="26468" x="4908550" y="2214563"/>
          <p14:tracePt t="26485" x="4983163" y="2214563"/>
          <p14:tracePt t="26492" x="5029200" y="2214563"/>
          <p14:tracePt t="26693" x="5037138" y="2214563"/>
          <p14:tracePt t="26702" x="5037138" y="2314575"/>
          <p14:tracePt t="26710" x="4964113" y="2379663"/>
          <p14:tracePt t="26720" x="4900613" y="2471738"/>
          <p14:tracePt t="26726" x="4835525" y="2617788"/>
          <p14:tracePt t="26734" x="4762500" y="2774950"/>
          <p14:tracePt t="26742" x="4697413" y="2884488"/>
          <p14:tracePt t="26752" x="4614863" y="3049588"/>
          <p14:tracePt t="26757" x="4568825" y="3206750"/>
          <p14:tracePt t="26766" x="4449763" y="3352800"/>
          <p14:tracePt t="26772" x="4403725" y="3481388"/>
          <p14:tracePt t="26780" x="4330700" y="3592513"/>
          <p14:tracePt t="26789" x="4284663" y="3748088"/>
          <p14:tracePt t="26796" x="4256088" y="3794125"/>
          <p14:tracePt t="26804" x="4229100" y="3868738"/>
          <p14:tracePt t="26812" x="4210050" y="3886200"/>
          <p14:tracePt t="26821" x="4192588" y="3886200"/>
          <p14:tracePt t="26828" x="4183063" y="3886200"/>
          <p14:tracePt t="26836" x="4173538" y="3886200"/>
          <p14:tracePt t="26844" x="4146550" y="3914775"/>
          <p14:tracePt t="26853" x="4110038" y="3914775"/>
          <p14:tracePt t="26860" x="4044950" y="3968750"/>
          <p14:tracePt t="26868" x="3925888" y="4043363"/>
          <p14:tracePt t="26876" x="3916363" y="4043363"/>
          <p14:tracePt t="26885" x="3860800" y="4079875"/>
          <p14:tracePt t="26892" x="3768725" y="4152900"/>
          <p14:tracePt t="26901" x="3695700" y="4198938"/>
          <p14:tracePt t="26908" x="3557588" y="4225925"/>
          <p14:tracePt t="27150" x="3567113" y="4225925"/>
          <p14:tracePt t="27160" x="3557588" y="4208463"/>
          <p14:tracePt t="27169" x="3557588" y="4179888"/>
          <p14:tracePt t="27182" x="3557588" y="4152900"/>
          <p14:tracePt t="27191" x="3557588" y="4133850"/>
          <p14:tracePt t="27197" x="3557588" y="4116388"/>
          <p14:tracePt t="27205" x="3557588" y="4106863"/>
          <p14:tracePt t="27212" x="3557588" y="4097338"/>
          <p14:tracePt t="27221" x="3557588" y="4087813"/>
          <p14:tracePt t="27228" x="3557588" y="4070350"/>
          <p14:tracePt t="27237" x="3557588" y="4060825"/>
          <p14:tracePt t="27252" x="3557588" y="4033838"/>
          <p14:tracePt t="27260" x="3557588" y="4014788"/>
          <p14:tracePt t="27268" x="3548063" y="3997325"/>
          <p14:tracePt t="27292" x="3548063" y="3987800"/>
          <p14:tracePt t="27309" x="3584575" y="3959225"/>
          <p14:tracePt t="27318" x="3622675" y="3886200"/>
          <p14:tracePt t="27325" x="3613150" y="3886200"/>
          <p14:tracePt t="27333" x="3603625" y="3876675"/>
          <p14:tracePt t="27340" x="3584575" y="3813175"/>
          <p14:tracePt t="27348" x="3567113" y="3730625"/>
          <p14:tracePt t="27358" x="3567113" y="3721100"/>
          <p14:tracePt t="27364" x="3567113" y="3711575"/>
          <p14:tracePt t="27380" x="3548063" y="3675063"/>
          <p14:tracePt t="27389" x="3475038" y="3602038"/>
          <p14:tracePt t="27396" x="3346450" y="3473450"/>
          <p14:tracePt t="27405" x="3254375" y="3344863"/>
          <p14:tracePt t="27412" x="3235325" y="3206750"/>
          <p14:tracePt t="27422" x="3106738" y="3160713"/>
          <p14:tracePt t="27429" x="3098800" y="3114675"/>
          <p14:tracePt t="27437" x="2905125" y="2967038"/>
          <p14:tracePt t="27445" x="2776538" y="2876550"/>
          <p14:tracePt t="27452" x="2611438" y="2792413"/>
          <p14:tracePt t="27460" x="2546350" y="2774950"/>
          <p14:tracePt t="27469" x="2408238" y="2728913"/>
          <p14:tracePt t="27477" x="2279650" y="2682875"/>
          <p14:tracePt t="27485" x="2262188" y="2655888"/>
          <p14:tracePt t="27493" x="2233613" y="2590800"/>
          <p14:tracePt t="27502" x="2197100" y="2517775"/>
          <p14:tracePt t="27518" x="2187575" y="2517775"/>
          <p14:tracePt t="27525" x="2141538" y="2462213"/>
          <p14:tracePt t="27533" x="2114550" y="2416175"/>
          <p14:tracePt t="27541" x="2041525" y="2287588"/>
          <p14:tracePt t="27548" x="2041525" y="2149475"/>
          <p14:tracePt t="27558" x="1957388" y="2030413"/>
          <p14:tracePt t="27564" x="1903413" y="1938338"/>
          <p14:tracePt t="27572" x="1874838" y="1855788"/>
          <p14:tracePt t="27580" x="1866900" y="1819275"/>
          <p14:tracePt t="27589" x="1828800" y="1792288"/>
          <p14:tracePt t="27596" x="1755775" y="1717675"/>
          <p14:tracePt t="27606" x="1719263" y="1663700"/>
          <p14:tracePt t="27612" x="1700213" y="1644650"/>
          <p14:tracePt t="27623" x="1682750" y="1608138"/>
          <p14:tracePt t="27628" x="1682750" y="1589088"/>
          <p14:tracePt t="27637" x="1663700" y="1571625"/>
          <p14:tracePt t="27653" x="1654175" y="1562100"/>
          <p14:tracePt t="27661" x="1636713" y="1525588"/>
          <p14:tracePt t="27668" x="1600200" y="1470025"/>
          <p14:tracePt t="27676" x="1581150" y="1450975"/>
          <p14:tracePt t="27684" x="1554163" y="1443038"/>
          <p14:tracePt t="27693" x="1508125" y="1387475"/>
          <p14:tracePt t="27702" x="1498600" y="1377950"/>
          <p14:tracePt t="27710" x="1479550" y="1360488"/>
          <p14:tracePt t="27719" x="1443038" y="1331913"/>
          <p14:tracePt t="27725" x="1425575" y="1304925"/>
          <p14:tracePt t="27733" x="1387475" y="1276350"/>
          <p14:tracePt t="27743" x="1379538" y="1258888"/>
          <p14:tracePt t="27749" x="1360488" y="1222375"/>
          <p14:tracePt t="27759" x="1304925" y="1176338"/>
          <p14:tracePt t="27765" x="1268413" y="1120775"/>
          <p14:tracePt t="27773" x="1258888" y="1103313"/>
          <p14:tracePt t="27781" x="1250950" y="1057275"/>
          <p14:tracePt t="27789" x="1176338" y="1001713"/>
          <p14:tracePt t="27797" x="1166813" y="992188"/>
          <p14:tracePt t="27959" x="1158875" y="1011238"/>
          <p14:tracePt t="27968" x="1149350" y="1011238"/>
          <p14:tracePt t="27975" x="1130300" y="1038225"/>
          <p14:tracePt t="27981" x="1130300" y="1057275"/>
          <p14:tracePt t="27997" x="1130300" y="1103313"/>
          <p14:tracePt t="28007" x="1130300" y="1111250"/>
          <p14:tracePt t="28094" x="1130300" y="1130300"/>
          <p14:tracePt t="28102" x="1149350" y="1130300"/>
          <p14:tracePt t="28126" x="1158875" y="1139825"/>
          <p14:tracePt t="28150" x="1166813" y="1157288"/>
          <p14:tracePt t="28165" x="1176338" y="1176338"/>
          <p14:tracePt t="28311" x="1176338" y="1185863"/>
          <p14:tracePt t="28319" x="1185863" y="1193800"/>
          <p14:tracePt t="28326" x="1195388" y="1203325"/>
          <p14:tracePt t="28342" x="1195388" y="1231900"/>
          <p14:tracePt t="28350" x="1195388" y="1239838"/>
          <p14:tracePt t="28510" x="1195388" y="1249363"/>
          <p14:tracePt t="28550" x="1195388" y="1258888"/>
          <p14:tracePt t="28646" x="1195388" y="1276350"/>
          <p14:tracePt t="31502" x="1204913" y="1276350"/>
          <p14:tracePt t="31510" x="1231900" y="1276350"/>
          <p14:tracePt t="31519" x="1250950" y="1276350"/>
          <p14:tracePt t="31526" x="1287463" y="1276350"/>
          <p14:tracePt t="31534" x="1360488" y="1276350"/>
          <p14:tracePt t="31542" x="1379538" y="1258888"/>
          <p14:tracePt t="31549" x="1416050" y="1258888"/>
          <p14:tracePt t="31558" x="1462088" y="1258888"/>
          <p14:tracePt t="31565" x="1489075" y="1231900"/>
          <p14:tracePt t="31575" x="1498600" y="1212850"/>
          <p14:tracePt t="31581" x="1508125" y="1212850"/>
          <p14:tracePt t="31590" x="1562100" y="1212850"/>
          <p14:tracePt t="31598" x="1608138" y="1212850"/>
          <p14:tracePt t="31606" x="1663700" y="1212850"/>
          <p14:tracePt t="31613" x="1692275" y="1212850"/>
          <p14:tracePt t="31621" x="1782763" y="1212850"/>
          <p14:tracePt t="31629" x="1903413" y="1212850"/>
          <p14:tracePt t="31637" x="1949450" y="1212850"/>
          <p14:tracePt t="31647" x="2012950" y="1231900"/>
          <p14:tracePt t="31655" x="2068513" y="1231900"/>
          <p14:tracePt t="31660" x="2151063" y="1231900"/>
          <p14:tracePt t="31670" x="2270125" y="1258888"/>
          <p14:tracePt t="31676" x="2352675" y="1258888"/>
          <p14:tracePt t="31685" x="2371725" y="1268413"/>
          <p14:tracePt t="31692" x="2417763" y="1295400"/>
          <p14:tracePt t="31700" x="2454275" y="1295400"/>
          <p14:tracePt t="31717" x="2509838" y="1295400"/>
          <p14:tracePt t="31724" x="2527300" y="1304925"/>
          <p14:tracePt t="31732" x="2536825" y="1304925"/>
          <p14:tracePt t="31741" x="2555875" y="1304925"/>
          <p14:tracePt t="31854" x="2601913" y="1304925"/>
          <p14:tracePt t="31861" x="2619375" y="1304925"/>
          <p14:tracePt t="31869" x="2638425" y="1314450"/>
          <p14:tracePt t="31876" x="2665413" y="1314450"/>
          <p14:tracePt t="31885" x="2684463" y="1314450"/>
          <p14:tracePt t="31893" x="2703513" y="1314450"/>
          <p14:tracePt t="31902" x="2730500" y="1322388"/>
          <p14:tracePt t="31909" x="2747963" y="1322388"/>
          <p14:tracePt t="33253" x="2803525" y="1322388"/>
          <p14:tracePt t="33262" x="2813050" y="1322388"/>
          <p14:tracePt t="33272" x="2840038" y="1322388"/>
          <p14:tracePt t="33281" x="2932113" y="1322388"/>
          <p14:tracePt t="33288" x="3033713" y="1350963"/>
          <p14:tracePt t="33294" x="3098800" y="1331913"/>
          <p14:tracePt t="33304" x="3116263" y="1331913"/>
          <p14:tracePt t="33309" x="3125788" y="1331913"/>
          <p14:tracePt t="33320" x="3143250" y="1350963"/>
          <p14:tracePt t="33366" x="3162300" y="1350963"/>
          <p14:tracePt t="33374" x="3181350" y="1350963"/>
          <p14:tracePt t="33397" x="3189288" y="1350963"/>
          <p14:tracePt t="33405" x="3208338" y="1350963"/>
          <p14:tracePt t="33413" x="3217863" y="1350963"/>
          <p14:tracePt t="33422" x="3227388" y="1350963"/>
          <p14:tracePt t="33429" x="3235325" y="1350963"/>
          <p14:tracePt t="33445" x="3254375" y="1350963"/>
          <p14:tracePt t="33454" x="3273425" y="1350963"/>
          <p14:tracePt t="33461" x="3281363" y="1350963"/>
          <p14:tracePt t="33474" x="3300413" y="1350963"/>
          <p14:tracePt t="33487" x="3309938" y="1350963"/>
          <p14:tracePt t="33494" x="3319463" y="1350963"/>
          <p14:tracePt t="33504" x="3346450" y="1350963"/>
          <p14:tracePt t="33510" x="3373438" y="1350963"/>
          <p14:tracePt t="33520" x="3402013" y="1350963"/>
          <p14:tracePt t="33526" x="3429000" y="1350963"/>
          <p14:tracePt t="33542" x="3475038" y="1360488"/>
          <p14:tracePt t="33550" x="3557588" y="1377950"/>
          <p14:tracePt t="33559" x="3584575" y="1377950"/>
          <p14:tracePt t="33566" x="3584575" y="1387475"/>
          <p14:tracePt t="33575" x="3613150" y="1387475"/>
          <p14:tracePt t="33580" x="3622675" y="1387475"/>
          <p14:tracePt t="33637" x="3630613" y="1387475"/>
          <p14:tracePt t="35165" x="3649663" y="1387475"/>
          <p14:tracePt t="35174" x="3659188" y="1387475"/>
          <p14:tracePt t="35181" x="3714750" y="1377950"/>
          <p14:tracePt t="35195" x="3843338" y="1377950"/>
          <p14:tracePt t="35201" x="3952875" y="1414463"/>
          <p14:tracePt t="35206" x="3998913" y="1414463"/>
          <p14:tracePt t="35215" x="4164013" y="1433513"/>
          <p14:tracePt t="35220" x="4284663" y="1460500"/>
          <p14:tracePt t="35229" x="4302125" y="1460500"/>
          <p14:tracePt t="35236" x="4384675" y="1460500"/>
          <p14:tracePt t="35244" x="4449763" y="1433513"/>
          <p14:tracePt t="35252" x="4495800" y="1433513"/>
          <p14:tracePt t="35260" x="4505325" y="1433513"/>
          <p14:tracePt t="35317" x="4532313" y="1443038"/>
          <p14:tracePt t="35325" x="4549775" y="1443038"/>
          <p14:tracePt t="35342" x="4559300" y="1443038"/>
          <p14:tracePt t="35358" x="4578350" y="1443038"/>
          <p14:tracePt t="35366" x="4595813" y="1443038"/>
          <p14:tracePt t="35374" x="4605338" y="1443038"/>
          <p14:tracePt t="35407" x="4614863" y="1443038"/>
          <p14:tracePt t="35421" x="4633913" y="1433513"/>
          <p14:tracePt t="35445" x="4641850" y="1433513"/>
          <p14:tracePt t="35453" x="4651375" y="1433513"/>
          <p14:tracePt t="35478" x="4670425" y="1433513"/>
          <p14:tracePt t="35486" x="4687888" y="1433513"/>
          <p14:tracePt t="35510" x="4697413" y="1423988"/>
          <p14:tracePt t="35534" x="4716463" y="1423988"/>
          <p14:tracePt t="35542" x="4733925" y="1414463"/>
          <p14:tracePt t="35574" x="4743450" y="1414463"/>
          <p14:tracePt t="35613" x="4770438" y="1414463"/>
          <p14:tracePt t="36477" x="4779963" y="1404938"/>
          <p14:tracePt t="36494" x="4799013" y="1404938"/>
          <p14:tracePt t="36506" x="4816475" y="1404938"/>
          <p14:tracePt t="36514" x="4835525" y="1404938"/>
          <p14:tracePt t="36520" x="4881563" y="1404938"/>
          <p14:tracePt t="36532" x="4900613" y="1404938"/>
          <p14:tracePt t="36556" x="4918075" y="1404938"/>
          <p14:tracePt t="36564" x="4927600" y="1404938"/>
          <p14:tracePt t="36572" x="4946650" y="1404938"/>
          <p14:tracePt t="36580" x="4954588" y="1404938"/>
          <p14:tracePt t="36588" x="5010150" y="1404938"/>
          <p14:tracePt t="36596" x="5056188" y="1404938"/>
          <p14:tracePt t="36604" x="5129213" y="1404938"/>
          <p14:tracePt t="36612" x="5230813" y="1433513"/>
          <p14:tracePt t="36620" x="5295900" y="1450975"/>
          <p14:tracePt t="36628" x="5395913" y="1450975"/>
          <p14:tracePt t="36637" x="5478463" y="1460500"/>
          <p14:tracePt t="36644" x="5561013" y="1479550"/>
          <p14:tracePt t="36652" x="5599113" y="1479550"/>
          <p14:tracePt t="36660" x="5607050" y="1479550"/>
          <p14:tracePt t="36685" x="5616575" y="1479550"/>
          <p14:tracePt t="36781" x="5635625" y="1479550"/>
          <p14:tracePt t="36813" x="5645150" y="1479550"/>
          <p14:tracePt t="36837" x="5653088" y="1479550"/>
          <p14:tracePt t="36845" x="5662613" y="1479550"/>
          <p14:tracePt t="36853" x="5681663" y="1479550"/>
          <p14:tracePt t="36861" x="5699125" y="1479550"/>
          <p14:tracePt t="36877" x="5708650" y="1479550"/>
          <p14:tracePt t="36888" x="5727700" y="1479550"/>
          <p14:tracePt t="36893" x="5737225" y="1479550"/>
          <p14:tracePt t="37005" x="5745163" y="1470025"/>
          <p14:tracePt t="37013" x="5754688" y="1460500"/>
          <p14:tracePt t="37127" x="5764213" y="1450975"/>
          <p14:tracePt t="37156" x="5773738" y="1450975"/>
          <p14:tracePt t="37229" x="5781675" y="1450975"/>
          <p14:tracePt t="37285" x="5810250" y="1450975"/>
          <p14:tracePt t="37302" x="5819775" y="1450975"/>
          <p14:tracePt t="37365" x="5837238" y="1450975"/>
          <p14:tracePt t="37390" x="5865813" y="1443038"/>
          <p14:tracePt t="37421" x="5873750" y="1443038"/>
          <p14:tracePt t="37430" x="5883275" y="1433513"/>
          <p14:tracePt t="37445" x="5902325" y="1433513"/>
          <p14:tracePt t="37461" x="5911850" y="1433513"/>
          <p14:tracePt t="37493" x="5919788" y="1433513"/>
          <p14:tracePt t="37509" x="5929313" y="1423988"/>
          <p14:tracePt t="37597" x="5938838" y="1414463"/>
          <p14:tracePt t="37613" x="5948363" y="1404938"/>
          <p14:tracePt t="37677" x="5957888" y="1404938"/>
          <p14:tracePt t="38533" x="5984875" y="1404938"/>
          <p14:tracePt t="38541" x="5994400" y="1404938"/>
          <p14:tracePt t="38606" x="6002338" y="1404938"/>
          <p14:tracePt t="39117" x="6002338" y="1397000"/>
          <p14:tracePt t="39142" x="6011863" y="1397000"/>
          <p14:tracePt t="39150" x="6057900" y="1397000"/>
          <p14:tracePt t="39158" x="6159500" y="1397000"/>
          <p14:tracePt t="39169" x="6169025" y="1397000"/>
          <p14:tracePt t="39174" x="6232525" y="1397000"/>
          <p14:tracePt t="39183" x="6278563" y="1414463"/>
          <p14:tracePt t="39188" x="6361113" y="1423988"/>
          <p14:tracePt t="39196" x="6443663" y="1443038"/>
          <p14:tracePt t="39204" x="6508750" y="1443038"/>
          <p14:tracePt t="39212" x="6554788" y="1443038"/>
          <p14:tracePt t="39220" x="6581775" y="1443038"/>
          <p14:tracePt t="39228" x="6591300" y="1443038"/>
          <p14:tracePt t="39236" x="6610350" y="1443038"/>
          <p14:tracePt t="39244" x="6627813" y="1443038"/>
          <p14:tracePt t="39252" x="6637338" y="1443038"/>
          <p14:tracePt t="39260" x="6656388" y="1443038"/>
          <p14:tracePt t="39268" x="6673850" y="1443038"/>
          <p14:tracePt t="39276" x="6719888" y="1423988"/>
          <p14:tracePt t="39285" x="6738938" y="1404938"/>
          <p14:tracePt t="39292" x="6756400" y="1404938"/>
          <p14:tracePt t="39301" x="6802438" y="1397000"/>
          <p14:tracePt t="39308" x="6821488" y="1387475"/>
          <p14:tracePt t="39318" x="6831013" y="1377950"/>
          <p14:tracePt t="39324" x="6838950" y="1377950"/>
          <p14:tracePt t="39340" x="6858000" y="1377950"/>
          <p14:tracePt t="39348" x="6867525" y="1368425"/>
          <p14:tracePt t="39356" x="6877050" y="1368425"/>
          <p14:tracePt t="39406" x="6884988" y="1368425"/>
          <p14:tracePt t="39413" x="6923088" y="1368425"/>
          <p14:tracePt t="39421" x="6986588" y="1368425"/>
          <p14:tracePt t="39430" x="7013575" y="1368425"/>
          <p14:tracePt t="39437" x="7059613" y="1368425"/>
          <p14:tracePt t="39445" x="7105650" y="1368425"/>
          <p14:tracePt t="39469" x="7143750" y="1368425"/>
          <p14:tracePt t="39486" x="7161213" y="1368425"/>
          <p14:tracePt t="39510" x="7161213" y="1360488"/>
          <p14:tracePt t="39791" x="7134225" y="1360488"/>
          <p14:tracePt t="39806" x="7105650" y="1360488"/>
          <p14:tracePt t="39814" x="7097713" y="1360488"/>
          <p14:tracePt t="39820" x="7078663" y="1368425"/>
          <p14:tracePt t="39828" x="7005638" y="1404938"/>
          <p14:tracePt t="39837" x="6977063" y="1433513"/>
          <p14:tracePt t="39844" x="6904038" y="1443038"/>
          <p14:tracePt t="39852" x="6877050" y="1443038"/>
          <p14:tracePt t="39860" x="6831013" y="1450975"/>
          <p14:tracePt t="39868" x="6811963" y="1450975"/>
          <p14:tracePt t="39876" x="6683375" y="1450975"/>
          <p14:tracePt t="39885" x="6572250" y="1450975"/>
          <p14:tracePt t="39892" x="6426200" y="1497013"/>
          <p14:tracePt t="39902" x="6389688" y="1479550"/>
          <p14:tracePt t="39908" x="6215063" y="1423988"/>
          <p14:tracePt t="39924" x="6076950" y="1423988"/>
          <p14:tracePt t="39937" x="5957888" y="1423988"/>
          <p14:tracePt t="39941" x="5892800" y="1414463"/>
          <p14:tracePt t="39948" x="5791200" y="1368425"/>
          <p14:tracePt t="39957" x="5708650" y="1368425"/>
          <p14:tracePt t="39964" x="5691188" y="1360488"/>
          <p14:tracePt t="39974" x="5599113" y="1350963"/>
          <p14:tracePt t="39980" x="5534025" y="1368425"/>
          <p14:tracePt t="39988" x="5451475" y="1368425"/>
          <p14:tracePt t="39996" x="5368925" y="1368425"/>
          <p14:tracePt t="40004" x="5249863" y="1368425"/>
          <p14:tracePt t="40012" x="5138738" y="1368425"/>
          <p14:tracePt t="40020" x="4937125" y="1377950"/>
          <p14:tracePt t="40028" x="4743450" y="1397000"/>
          <p14:tracePt t="40037" x="4532313" y="1397000"/>
          <p14:tracePt t="40044" x="4430713" y="1414463"/>
          <p14:tracePt t="40052" x="4394200" y="1433513"/>
          <p14:tracePt t="40060" x="4357688" y="1450975"/>
          <p14:tracePt t="40068" x="4238625" y="1450975"/>
          <p14:tracePt t="40076" x="4117975" y="1450975"/>
          <p14:tracePt t="40085" x="4064000" y="1450975"/>
          <p14:tracePt t="40092" x="3962400" y="1450975"/>
          <p14:tracePt t="40102" x="3843338" y="1450975"/>
          <p14:tracePt t="40108" x="3768725" y="1450975"/>
          <p14:tracePt t="40118" x="3686175" y="1450975"/>
          <p14:tracePt t="40124" x="3622675" y="1450975"/>
          <p14:tracePt t="40133" x="3594100" y="1450975"/>
          <p14:tracePt t="40148" x="3521075" y="1450975"/>
          <p14:tracePt t="40157" x="3438525" y="1460500"/>
          <p14:tracePt t="40164" x="3373438" y="1470025"/>
          <p14:tracePt t="40172" x="3363913" y="1470025"/>
          <p14:tracePt t="40180" x="3273425" y="1470025"/>
          <p14:tracePt t="40189" x="3244850" y="1489075"/>
          <p14:tracePt t="40196" x="3217863" y="1497013"/>
          <p14:tracePt t="40204" x="3208338" y="1497013"/>
          <p14:tracePt t="40212" x="3198813" y="1506538"/>
          <p14:tracePt t="40222" x="3181350" y="1516063"/>
          <p14:tracePt t="40237" x="3162300" y="1516063"/>
          <p14:tracePt t="40244" x="3125788" y="1543050"/>
          <p14:tracePt t="40260" x="3106738" y="1543050"/>
          <p14:tracePt t="40276" x="3098800" y="1543050"/>
          <p14:tracePt t="40285" x="3024188" y="1516063"/>
          <p14:tracePt t="40292" x="2941638" y="1516063"/>
          <p14:tracePt t="40302" x="2895600" y="1535113"/>
          <p14:tracePt t="40308" x="2886075" y="1535113"/>
          <p14:tracePt t="40324" x="2878138" y="1535113"/>
          <p14:tracePt t="40333" x="2868613" y="1535113"/>
          <p14:tracePt t="40340" x="2832100" y="1535113"/>
          <p14:tracePt t="40348" x="2822575" y="1535113"/>
          <p14:tracePt t="40356" x="2786063" y="1535113"/>
          <p14:tracePt t="40364" x="2740025" y="1535113"/>
          <p14:tracePt t="40372" x="2674938" y="1535113"/>
          <p14:tracePt t="40380" x="2638425" y="1535113"/>
          <p14:tracePt t="40390" x="2619375" y="1535113"/>
          <p14:tracePt t="40396" x="2582863" y="1535113"/>
          <p14:tracePt t="40404" x="2509838" y="1535113"/>
          <p14:tracePt t="40412" x="2427288" y="1535113"/>
          <p14:tracePt t="40420" x="2398713" y="1535113"/>
          <p14:tracePt t="40428" x="2344738" y="1535113"/>
          <p14:tracePt t="40436" x="2243138" y="1535113"/>
          <p14:tracePt t="40444" x="2197100" y="1535113"/>
          <p14:tracePt t="40452" x="2141538" y="1535113"/>
          <p14:tracePt t="40460" x="2078038" y="1535113"/>
          <p14:tracePt t="40468" x="2049463" y="1535113"/>
          <p14:tracePt t="40476" x="2012950" y="1535113"/>
          <p14:tracePt t="40485" x="1995488" y="1535113"/>
          <p14:tracePt t="40492" x="1985963" y="1535113"/>
          <p14:tracePt t="40502" x="1966913" y="1535113"/>
          <p14:tracePt t="40508" x="1939925" y="1525588"/>
          <p14:tracePt t="40518" x="1930400" y="1525588"/>
          <p14:tracePt t="40524" x="1903413" y="1497013"/>
          <p14:tracePt t="40533" x="1866900" y="1489075"/>
          <p14:tracePt t="40540" x="1847850" y="1489075"/>
          <p14:tracePt t="40548" x="1820863" y="1489075"/>
          <p14:tracePt t="40557" x="1774825" y="1479550"/>
          <p14:tracePt t="40564" x="1709738" y="1470025"/>
          <p14:tracePt t="40573" x="1663700" y="1470025"/>
          <p14:tracePt t="40580" x="1608138" y="1470025"/>
          <p14:tracePt t="40590" x="1562100" y="1470025"/>
          <p14:tracePt t="40596" x="1525588" y="1433513"/>
          <p14:tracePt t="40604" x="1498600" y="1433513"/>
          <p14:tracePt t="40612" x="1433513" y="1433513"/>
          <p14:tracePt t="40620" x="1379538" y="1433513"/>
          <p14:tracePt t="40628" x="1333500" y="1433513"/>
          <p14:tracePt t="40637" x="1304925" y="1433513"/>
          <p14:tracePt t="40644" x="1287463" y="1433513"/>
          <p14:tracePt t="40652" x="1277938" y="1433513"/>
          <p14:tracePt t="40885" x="1268413" y="1433513"/>
          <p14:tracePt t="40893" x="1268413" y="1450975"/>
          <p14:tracePt t="40902" x="1268413" y="1479550"/>
          <p14:tracePt t="40910" x="1296988" y="1543050"/>
          <p14:tracePt t="40920" x="1379538" y="1708150"/>
          <p14:tracePt t="40925" x="1370013" y="1865313"/>
          <p14:tracePt t="40934" x="1379538" y="2020888"/>
          <p14:tracePt t="40949" x="1323975" y="2324100"/>
          <p14:tracePt t="40958" x="1304925" y="2535238"/>
          <p14:tracePt t="40965" x="1258888" y="2765425"/>
          <p14:tracePt t="40973" x="1241425" y="2921000"/>
          <p14:tracePt t="40980" x="1176338" y="3032125"/>
          <p14:tracePt t="40991" x="1195388" y="3114675"/>
          <p14:tracePt t="41269" x="1212850" y="3114675"/>
          <p14:tracePt t="41277" x="1258888" y="3114675"/>
          <p14:tracePt t="41286" x="1323975" y="3114675"/>
          <p14:tracePt t="41293" x="1379538" y="3114675"/>
          <p14:tracePt t="41304" x="1498600" y="3114675"/>
          <p14:tracePt t="41310" x="1571625" y="3151188"/>
          <p14:tracePt t="41321" x="1673225" y="3151188"/>
          <p14:tracePt t="41325" x="1782763" y="3151188"/>
          <p14:tracePt t="41334" x="1903413" y="3151188"/>
          <p14:tracePt t="41342" x="2003425" y="3133725"/>
          <p14:tracePt t="41349" x="2068513" y="3105150"/>
          <p14:tracePt t="41358" x="2170113" y="3105150"/>
          <p14:tracePt t="41366" x="2233613" y="3105150"/>
          <p14:tracePt t="41375" x="2371725" y="3078163"/>
          <p14:tracePt t="41381" x="2527300" y="3078163"/>
          <p14:tracePt t="41392" x="2628900" y="3049588"/>
          <p14:tracePt t="41397" x="2674938" y="3049588"/>
          <p14:tracePt t="41408" x="2859088" y="3049588"/>
          <p14:tracePt t="41415" x="3014663" y="3049588"/>
          <p14:tracePt t="41425" x="3189288" y="3049588"/>
          <p14:tracePt t="41429" x="3273425" y="3049588"/>
          <p14:tracePt t="41452" x="3290888" y="3041650"/>
          <p14:tracePt t="41541" x="3319463" y="3059113"/>
          <p14:tracePt t="41550" x="3327400" y="3068638"/>
          <p14:tracePt t="41559" x="3373438" y="3078163"/>
          <p14:tracePt t="41565" x="3465513" y="3124200"/>
          <p14:tracePt t="41573" x="3548063" y="3141663"/>
          <p14:tracePt t="41581" x="3567113" y="3141663"/>
          <p14:tracePt t="41591" x="3576638" y="3141663"/>
          <p14:tracePt t="41604" x="3594100" y="3141663"/>
          <p14:tracePt t="41652" x="3603625" y="3141663"/>
          <p14:tracePt t="41669" x="3613150" y="3124200"/>
          <p14:tracePt t="41678" x="3613150" y="3114675"/>
          <p14:tracePt t="41686" x="3613150" y="3105150"/>
          <p14:tracePt t="41702" x="3622675" y="3095625"/>
          <p14:tracePt t="41726" x="3630613" y="3095625"/>
          <p14:tracePt t="41734" x="3640138" y="3095625"/>
          <p14:tracePt t="41742" x="3659188" y="3095625"/>
          <p14:tracePt t="41758" x="3676650" y="3095625"/>
          <p14:tracePt t="41764" x="3695700" y="3095625"/>
          <p14:tracePt t="41772" x="3705225" y="3087688"/>
          <p14:tracePt t="41788" x="3722688" y="3087688"/>
          <p14:tracePt t="41804" x="3741738" y="3078163"/>
          <p14:tracePt t="41812" x="3751263" y="3078163"/>
          <p14:tracePt t="41830" x="3768725" y="3068638"/>
          <p14:tracePt t="41836" x="3805238" y="3041650"/>
          <p14:tracePt t="41868" x="3814763" y="3041650"/>
          <p14:tracePt t="41876" x="3824288" y="3041650"/>
          <p14:tracePt t="41884" x="3843338" y="3022600"/>
          <p14:tracePt t="41892" x="3870325" y="3022600"/>
          <p14:tracePt t="41908" x="3889375" y="2986088"/>
          <p14:tracePt t="41918" x="3916363" y="2949575"/>
          <p14:tracePt t="41924" x="3943350" y="2921000"/>
          <p14:tracePt t="41932" x="3962400" y="2884488"/>
          <p14:tracePt t="41940" x="3971925" y="2830513"/>
          <p14:tracePt t="41948" x="3998913" y="2755900"/>
          <p14:tracePt t="41956" x="4008438" y="2709863"/>
          <p14:tracePt t="41964" x="4025900" y="2627313"/>
          <p14:tracePt t="41972" x="4025900" y="2535238"/>
          <p14:tracePt t="41980" x="4035425" y="2435225"/>
          <p14:tracePt t="41988" x="4081463" y="2324100"/>
          <p14:tracePt t="41996" x="4081463" y="2168525"/>
          <p14:tracePt t="42004" x="4100513" y="2011363"/>
          <p14:tracePt t="42015" x="4100513" y="1892300"/>
          <p14:tracePt t="42022" x="4100513" y="1819275"/>
          <p14:tracePt t="42028" x="4100513" y="1736725"/>
          <p14:tracePt t="42036" x="4071938" y="1571625"/>
          <p14:tracePt t="42044" x="4090988" y="1489075"/>
          <p14:tracePt t="42052" x="4064000" y="1489075"/>
          <p14:tracePt t="42060" x="4064000" y="1479550"/>
          <p14:tracePt t="42070" x="4054475" y="1443038"/>
          <p14:tracePt t="42077" x="4025900" y="1404938"/>
          <p14:tracePt t="42087" x="4017963" y="1404938"/>
          <p14:tracePt t="42103" x="4017963" y="1397000"/>
          <p14:tracePt t="42109" x="4017963" y="1368425"/>
          <p14:tracePt t="42118" x="4017963" y="1360488"/>
          <p14:tracePt t="42124" x="4017963" y="1350963"/>
          <p14:tracePt t="42140" x="4017963" y="1331913"/>
          <p14:tracePt t="42285" x="4017963" y="1322388"/>
          <p14:tracePt t="42293" x="3989388" y="1322388"/>
          <p14:tracePt t="42302" x="3971925" y="1322388"/>
          <p14:tracePt t="42309" x="3925888" y="1331913"/>
          <p14:tracePt t="42320" x="3824288" y="1377950"/>
          <p14:tracePt t="42325" x="3759200" y="1377950"/>
          <p14:tracePt t="42333" x="3640138" y="1397000"/>
          <p14:tracePt t="42344" x="3538538" y="1414463"/>
          <p14:tracePt t="42350" x="3419475" y="1414463"/>
          <p14:tracePt t="42358" x="3319463" y="1414463"/>
          <p14:tracePt t="42367" x="3198813" y="1460500"/>
          <p14:tracePt t="42373" x="3079750" y="1460500"/>
          <p14:tracePt t="42382" x="2803525" y="1450975"/>
          <p14:tracePt t="42388" x="2703513" y="1470025"/>
          <p14:tracePt t="42398" x="2509838" y="1470025"/>
          <p14:tracePt t="42404" x="2371725" y="1479550"/>
          <p14:tracePt t="42414" x="2308225" y="1470025"/>
          <p14:tracePt t="42422" x="2141538" y="1433513"/>
          <p14:tracePt t="42429" x="2003425" y="1433513"/>
          <p14:tracePt t="42436" x="1847850" y="1414463"/>
          <p14:tracePt t="42444" x="1765300" y="1387475"/>
          <p14:tracePt t="42452" x="1663700" y="1387475"/>
          <p14:tracePt t="42460" x="1562100" y="1397000"/>
          <p14:tracePt t="42469" x="1489075" y="1397000"/>
          <p14:tracePt t="42476" x="1406525" y="1397000"/>
          <p14:tracePt t="42485" x="1379538" y="1397000"/>
          <p14:tracePt t="42492" x="1350963" y="1397000"/>
          <p14:tracePt t="42724" x="1350963" y="1433513"/>
          <p14:tracePt t="42732" x="1350963" y="1608138"/>
          <p14:tracePt t="42740" x="1387475" y="1855788"/>
          <p14:tracePt t="42748" x="1443038" y="2122488"/>
          <p14:tracePt t="42756" x="1443038" y="2324100"/>
          <p14:tracePt t="42764" x="1416050" y="2406650"/>
          <p14:tracePt t="42772" x="1360488" y="2554288"/>
          <p14:tracePt t="42779" x="1360488" y="2663825"/>
          <p14:tracePt t="42788" x="1341438" y="2692400"/>
          <p14:tracePt t="42796" x="1341438" y="2719388"/>
          <p14:tracePt t="42804" x="1333500" y="2738438"/>
          <p14:tracePt t="45540" x="1323975" y="2746375"/>
          <p14:tracePt t="46141" x="1350963" y="2746375"/>
          <p14:tracePt t="46150" x="1443038" y="2746375"/>
          <p14:tracePt t="46157" x="1544638" y="2746375"/>
          <p14:tracePt t="46165" x="1663700" y="2746375"/>
          <p14:tracePt t="46174" x="1782763" y="2746375"/>
          <p14:tracePt t="46181" x="1857375" y="2746375"/>
          <p14:tracePt t="46189" x="1920875" y="2746375"/>
          <p14:tracePt t="46197" x="1966913" y="2746375"/>
          <p14:tracePt t="46206" x="2022475" y="2746375"/>
          <p14:tracePt t="46213" x="2178050" y="2746375"/>
          <p14:tracePt t="46223" x="2436813" y="2784475"/>
          <p14:tracePt t="46229" x="2490788" y="2784475"/>
          <p14:tracePt t="46237" x="2509838" y="2784475"/>
          <p14:tracePt t="46245" x="2638425" y="2784475"/>
          <p14:tracePt t="46254" x="2740025" y="2792413"/>
          <p14:tracePt t="46261" x="2757488" y="2801938"/>
          <p14:tracePt t="46270" x="2776538" y="2784475"/>
          <p14:tracePt t="46287" x="2794000" y="2784475"/>
          <p14:tracePt t="46296" x="2803525" y="2784475"/>
          <p14:tracePt t="46306" x="2822575" y="2765425"/>
          <p14:tracePt t="46320" x="2859088" y="2746375"/>
          <p14:tracePt t="46324" x="2868613" y="2738438"/>
          <p14:tracePt t="46333" x="2886075" y="2719388"/>
          <p14:tracePt t="46340" x="2905125" y="2701925"/>
          <p14:tracePt t="46348" x="2914650" y="2673350"/>
          <p14:tracePt t="46356" x="2951163" y="2646363"/>
          <p14:tracePt t="46372" x="2951163" y="2636838"/>
          <p14:tracePt t="46454" x="2960688" y="2627313"/>
          <p14:tracePt t="46461" x="2968625" y="2627313"/>
          <p14:tracePt t="46525" x="2968625" y="2617788"/>
          <p14:tracePt t="46534" x="2968625" y="2609850"/>
          <p14:tracePt t="46613" x="2978150" y="2600325"/>
          <p14:tracePt t="46821" x="2987675" y="2600325"/>
          <p14:tracePt t="46837" x="3014663" y="2600325"/>
          <p14:tracePt t="46853" x="3024188" y="2590800"/>
          <p14:tracePt t="46862" x="3024188" y="2581275"/>
          <p14:tracePt t="46869" x="3033713" y="2581275"/>
          <p14:tracePt t="46877" x="3043238" y="2573338"/>
          <p14:tracePt t="46887" x="3043238" y="2563813"/>
          <p14:tracePt t="46893" x="3052763" y="2563813"/>
          <p14:tracePt t="46918" x="3098800" y="2535238"/>
          <p14:tracePt t="46925" x="3106738" y="2535238"/>
          <p14:tracePt t="46950" x="3106738" y="2527300"/>
          <p14:tracePt t="46966" x="3116263" y="2527300"/>
          <p14:tracePt t="46973" x="3143250" y="2498725"/>
          <p14:tracePt t="47037" x="3143250" y="2489200"/>
          <p14:tracePt t="47046" x="3162300" y="2481263"/>
          <p14:tracePt t="47062" x="3171825" y="2471738"/>
          <p14:tracePt t="47085" x="3171825" y="2452688"/>
          <p14:tracePt t="47104" x="3181350" y="2452688"/>
          <p14:tracePt t="56237" x="3162300" y="2452688"/>
          <p14:tracePt t="56245" x="3106738" y="2452688"/>
          <p14:tracePt t="56253" x="2968625" y="2452688"/>
          <p14:tracePt t="56263" x="2905125" y="2452688"/>
          <p14:tracePt t="56272" x="2886075" y="2452688"/>
          <p14:tracePt t="56277" x="2794000" y="2452688"/>
          <p14:tracePt t="56288" x="2767013" y="2452688"/>
          <p14:tracePt t="56304" x="2657475" y="2471738"/>
          <p14:tracePt t="56309" x="2519363" y="2471738"/>
          <p14:tracePt t="56320" x="2427288" y="2471738"/>
          <p14:tracePt t="56326" x="2289175" y="2471738"/>
          <p14:tracePt t="56334" x="2243138" y="2471738"/>
          <p14:tracePt t="56342" x="2233613" y="2471738"/>
          <p14:tracePt t="56349" x="2178050" y="2481263"/>
          <p14:tracePt t="56365" x="2132013" y="2489200"/>
          <p14:tracePt t="56375" x="2068513" y="2443163"/>
          <p14:tracePt t="56391" x="2058988" y="2443163"/>
          <p14:tracePt t="56397" x="2012950" y="2406650"/>
          <p14:tracePt t="56405" x="1995488" y="2406650"/>
          <p14:tracePt t="56413" x="1949450" y="2406650"/>
          <p14:tracePt t="56422" x="1939925" y="2406650"/>
          <p14:tracePt t="56469" x="1920875" y="2406650"/>
          <p14:tracePt t="56486" x="1903413" y="2406650"/>
          <p14:tracePt t="56494" x="1874838" y="2406650"/>
          <p14:tracePt t="56509" x="1866900" y="2406650"/>
          <p14:tracePt t="56518" x="1857375" y="2406650"/>
          <p14:tracePt t="56565" x="1847850" y="2406650"/>
          <p14:tracePt t="56573" x="1828800" y="2406650"/>
          <p14:tracePt t="56589" x="1811338" y="2406650"/>
          <p14:tracePt t="56605" x="1782763" y="2406650"/>
          <p14:tracePt t="56646" x="1774825" y="2406650"/>
          <p14:tracePt t="56672" x="1755775" y="2406650"/>
          <p14:tracePt t="56685" x="1736725" y="2406650"/>
          <p14:tracePt t="56694" x="1728788" y="2406650"/>
          <p14:tracePt t="56702" x="1719263" y="2406650"/>
          <p14:tracePt t="56709" x="1709738" y="2406650"/>
          <p14:tracePt t="56720" x="1692275" y="2406650"/>
          <p14:tracePt t="56725" x="1673225" y="2406650"/>
          <p14:tracePt t="56732" x="1646238" y="2406650"/>
          <p14:tracePt t="56740" x="1627188" y="2406650"/>
          <p14:tracePt t="56748" x="1581150" y="2406650"/>
          <p14:tracePt t="56756" x="1562100" y="2406650"/>
          <p14:tracePt t="56764" x="1554163" y="2406650"/>
          <p14:tracePt t="56820" x="1554163" y="2398713"/>
          <p14:tracePt t="56829" x="1535113" y="2389188"/>
          <p14:tracePt t="56836" x="1489075" y="2379663"/>
          <p14:tracePt t="56845" x="1471613" y="2379663"/>
          <p14:tracePt t="56852" x="1462088" y="2379663"/>
          <p14:tracePt t="56862" x="1406525" y="2379663"/>
          <p14:tracePt t="56870" x="1341438" y="2352675"/>
          <p14:tracePt t="56876" x="1277938" y="2343150"/>
          <p14:tracePt t="56885" x="1231900" y="2343150"/>
          <p14:tracePt t="56892" x="1195388" y="2343150"/>
          <p14:tracePt t="56901" x="1185863" y="2343150"/>
          <p14:tracePt t="58101" x="1212850" y="2343150"/>
          <p14:tracePt t="58109" x="1268413" y="2343150"/>
          <p14:tracePt t="58119" x="1314450" y="2343150"/>
          <p14:tracePt t="58125" x="1425575" y="2343150"/>
          <p14:tracePt t="58134" x="1498600" y="2343150"/>
          <p14:tracePt t="58141" x="1636713" y="2343150"/>
          <p14:tracePt t="58150" x="1646238" y="2343150"/>
          <p14:tracePt t="58166" x="1663700" y="2343150"/>
          <p14:tracePt t="58174" x="1774825" y="2324100"/>
          <p14:tracePt t="58182" x="1782763" y="2324100"/>
          <p14:tracePt t="58190" x="1820863" y="2343150"/>
          <p14:tracePt t="58198" x="1920875" y="2343150"/>
          <p14:tracePt t="58206" x="1930400" y="2360613"/>
          <p14:tracePt t="58214" x="2003425" y="2370138"/>
          <p14:tracePt t="58224" x="2041525" y="2370138"/>
          <p14:tracePt t="58229" x="2114550" y="2370138"/>
          <p14:tracePt t="58237" x="2206625" y="2370138"/>
          <p14:tracePt t="58245" x="2243138" y="2370138"/>
          <p14:tracePt t="58254" x="2298700" y="2370138"/>
          <p14:tracePt t="58261" x="2335213" y="2370138"/>
          <p14:tracePt t="58270" x="2344738" y="2370138"/>
          <p14:tracePt t="58333" x="2390775" y="2370138"/>
          <p14:tracePt t="58341" x="2427288" y="2370138"/>
          <p14:tracePt t="58350" x="2463800" y="2379663"/>
          <p14:tracePt t="58358" x="2509838" y="2379663"/>
          <p14:tracePt t="58365" x="2527300" y="2379663"/>
          <p14:tracePt t="58373" x="2592388" y="2379663"/>
          <p14:tracePt t="58381" x="2619375" y="2379663"/>
          <p14:tracePt t="58398" x="2628900" y="2379663"/>
          <p14:tracePt t="58461" x="2647950" y="2379663"/>
          <p14:tracePt t="58469" x="2657475" y="2379663"/>
          <p14:tracePt t="58477" x="2684463" y="2370138"/>
          <p14:tracePt t="58487" x="2711450" y="2370138"/>
          <p14:tracePt t="58494" x="2747963" y="2370138"/>
          <p14:tracePt t="58502" x="2794000" y="2370138"/>
          <p14:tracePt t="58524" x="2813050" y="2370138"/>
          <p14:tracePt t="58532" x="2840038" y="2360613"/>
          <p14:tracePt t="58598" x="2840038" y="2343150"/>
          <p14:tracePt t="58614" x="2849563" y="2333625"/>
          <p14:tracePt t="58845" x="2868613" y="2333625"/>
          <p14:tracePt t="58853" x="2878138" y="2333625"/>
          <p14:tracePt t="58861" x="2905125" y="2297113"/>
          <p14:tracePt t="58871" x="2914650" y="2297113"/>
          <p14:tracePt t="58877" x="2924175" y="2297113"/>
          <p14:tracePt t="58887" x="2941638" y="2297113"/>
          <p14:tracePt t="58895" x="2960688" y="2297113"/>
          <p14:tracePt t="58948" x="2968625" y="2297113"/>
          <p14:tracePt t="58980" x="2978150" y="2297113"/>
          <p14:tracePt t="58990" x="3006725" y="2297113"/>
          <p14:tracePt t="59005" x="3024188" y="2297113"/>
          <p14:tracePt t="59013" x="3043238" y="2297113"/>
          <p14:tracePt t="59022" x="3052763" y="2287588"/>
          <p14:tracePt t="59084" x="3070225" y="2278063"/>
          <p14:tracePt t="59092" x="3079750" y="2270125"/>
          <p14:tracePt t="59133" x="3098800" y="2260600"/>
          <p14:tracePt t="59142" x="3106738" y="2251075"/>
          <p14:tracePt t="59173" x="3106738" y="2232025"/>
          <p14:tracePt t="59197" x="3106738" y="2214563"/>
          <p14:tracePt t="59205" x="3116263" y="2185988"/>
          <p14:tracePt t="59237" x="3116263" y="2178050"/>
          <p14:tracePt t="59286" x="3116263" y="2168525"/>
          <p14:tracePt t="59306" x="3116263" y="2159000"/>
          <p14:tracePt t="59320" x="3116263" y="2141538"/>
          <p14:tracePt t="59326" x="3125788" y="2132013"/>
          <p14:tracePt t="59349" x="3125788" y="2112963"/>
          <p14:tracePt t="59357" x="3135313" y="2103438"/>
          <p14:tracePt t="59382" x="3143250" y="2103438"/>
          <p14:tracePt t="59397" x="3152775" y="2095500"/>
          <p14:tracePt t="59445" x="3152775" y="2085975"/>
          <p14:tracePt t="59453" x="3162300" y="2076450"/>
          <p14:tracePt t="59533" x="3152775" y="2066925"/>
          <p14:tracePt t="59541" x="3143250" y="2066925"/>
          <p14:tracePt t="59549" x="3135313" y="2057400"/>
          <p14:tracePt t="59557" x="3116263" y="2039938"/>
          <p14:tracePt t="59565" x="3106738" y="2039938"/>
          <p14:tracePt t="59575" x="3098800" y="2039938"/>
          <p14:tracePt t="59581" x="3089275" y="2030413"/>
          <p14:tracePt t="59597" x="3052763" y="2020888"/>
          <p14:tracePt t="59613" x="3043238" y="2020888"/>
          <p14:tracePt t="59629" x="3024188" y="2020888"/>
          <p14:tracePt t="59636" x="3014663" y="2020888"/>
          <p14:tracePt t="59645" x="2997200" y="2020888"/>
          <p14:tracePt t="59661" x="2987675" y="2020888"/>
          <p14:tracePt t="59670" x="2968625" y="2020888"/>
          <p14:tracePt t="59702" x="2924175" y="2020888"/>
          <p14:tracePt t="59711" x="2914650" y="2020888"/>
          <p14:tracePt t="59797" x="2905125" y="2020888"/>
          <p14:tracePt t="59823" x="2895600" y="2020888"/>
          <p14:tracePt t="59845" x="2878138" y="2030413"/>
          <p14:tracePt t="59861" x="2868613" y="2030413"/>
          <p14:tracePt t="59869" x="2849563" y="2030413"/>
          <p14:tracePt t="59885" x="2813050" y="2049463"/>
          <p14:tracePt t="59909" x="2794000" y="2049463"/>
          <p14:tracePt t="59918" x="2776538" y="2057400"/>
          <p14:tracePt t="59929" x="2767013" y="2066925"/>
          <p14:tracePt t="59939" x="2747963" y="2066925"/>
          <p14:tracePt t="59944" x="2740025" y="2076450"/>
          <p14:tracePt t="59988" x="2730500" y="2085975"/>
          <p14:tracePt t="59996" x="2720975" y="2085975"/>
          <p14:tracePt t="60012" x="2684463" y="2095500"/>
          <p14:tracePt t="60020" x="2657475" y="2112963"/>
          <p14:tracePt t="60028" x="2647950" y="2112963"/>
          <p14:tracePt t="60037" x="2638425" y="2122488"/>
          <p14:tracePt t="60269" x="2638425" y="2141538"/>
          <p14:tracePt t="60357" x="2638425" y="2185988"/>
          <p14:tracePt t="60373" x="2647950" y="2195513"/>
          <p14:tracePt t="60389" x="2665413" y="2224088"/>
          <p14:tracePt t="60405" x="2665413" y="2232025"/>
          <p14:tracePt t="60437" x="2665413" y="2241550"/>
          <p14:tracePt t="60469" x="2665413" y="2260600"/>
          <p14:tracePt t="60493" x="2665413" y="2270125"/>
          <p14:tracePt t="60517" x="2665413" y="2278063"/>
          <p14:tracePt t="60525" x="2665413" y="2297113"/>
          <p14:tracePt t="60536" x="2665413" y="2306638"/>
          <p14:tracePt t="60550" x="2665413" y="2314575"/>
          <p14:tracePt t="60557" x="2665413" y="2324100"/>
          <p14:tracePt t="60582" x="2674938" y="2333625"/>
          <p14:tracePt t="60598" x="2684463" y="2343150"/>
          <p14:tracePt t="60605" x="2684463" y="2352675"/>
          <p14:tracePt t="60614" x="2684463" y="2360613"/>
          <p14:tracePt t="60631" x="2684463" y="2370138"/>
          <p14:tracePt t="60637" x="2684463" y="2389188"/>
          <p14:tracePt t="60645" x="2684463" y="2398713"/>
          <p14:tracePt t="60654" x="2684463" y="2406650"/>
          <p14:tracePt t="60661" x="2684463" y="2416175"/>
          <p14:tracePt t="60670" x="2684463" y="2443163"/>
          <p14:tracePt t="60686" x="2684463" y="2452688"/>
          <p14:tracePt t="60693" x="2684463" y="2462213"/>
          <p14:tracePt t="60718" x="2693988" y="2481263"/>
          <p14:tracePt t="60725" x="2684463" y="2508250"/>
          <p14:tracePt t="60805" x="2684463" y="2517775"/>
          <p14:tracePt t="60815" x="2693988" y="2517775"/>
          <p14:tracePt t="60820" x="2711450" y="2498725"/>
          <p14:tracePt t="60830" x="2747963" y="2489200"/>
          <p14:tracePt t="60836" x="2786063" y="2462213"/>
          <p14:tracePt t="60844" x="2840038" y="2425700"/>
          <p14:tracePt t="60852" x="2849563" y="2425700"/>
          <p14:tracePt t="60859" x="2859088" y="2416175"/>
          <p14:tracePt t="60867" x="2905125" y="2389188"/>
          <p14:tracePt t="60875" x="2914650" y="2379663"/>
          <p14:tracePt t="60884" x="2951163" y="2370138"/>
          <p14:tracePt t="60902" x="2960688" y="2360613"/>
          <p14:tracePt t="60908" x="2987675" y="2360613"/>
          <p14:tracePt t="60917" x="2997200" y="2360613"/>
          <p14:tracePt t="60935" x="3014663" y="2360613"/>
          <p14:tracePt t="60940" x="3043238" y="2360613"/>
          <p14:tracePt t="60948" x="3052763" y="2360613"/>
          <p14:tracePt t="60972" x="3060700" y="2352675"/>
          <p14:tracePt t="60980" x="3070225" y="2343150"/>
          <p14:tracePt t="60988" x="3079750" y="2333625"/>
          <p14:tracePt t="60996" x="3089275" y="2333625"/>
          <p14:tracePt t="61004" x="3098800" y="2324100"/>
          <p14:tracePt t="61061" x="3106738" y="2297113"/>
          <p14:tracePt t="64189" x="3089275" y="2297113"/>
          <p14:tracePt t="64207" x="3079750" y="2297113"/>
          <p14:tracePt t="64214" x="3052763" y="2287588"/>
          <p14:tracePt t="64221" x="3043238" y="2287588"/>
          <p14:tracePt t="64244" x="3024188" y="2278063"/>
          <p14:tracePt t="64252" x="2997200" y="2278063"/>
          <p14:tracePt t="64260" x="2978150" y="2278063"/>
          <p14:tracePt t="64293" x="2978150" y="2287588"/>
          <p14:tracePt t="64333" x="2968625" y="2287588"/>
          <p14:tracePt t="64357" x="2951163" y="2287588"/>
          <p14:tracePt t="64365" x="2932113" y="2287588"/>
          <p14:tracePt t="64501" x="2886075" y="2287588"/>
          <p14:tracePt t="64518" x="2859088" y="2232025"/>
          <p14:tracePt t="64526" x="2794000" y="2205038"/>
          <p14:tracePt t="64534" x="2794000" y="2178050"/>
          <p14:tracePt t="64542" x="2747963" y="2168525"/>
          <p14:tracePt t="64549" x="2711450" y="2168525"/>
          <p14:tracePt t="64557" x="2693988" y="2168525"/>
          <p14:tracePt t="64565" x="2657475" y="2168525"/>
          <p14:tracePt t="64574" x="2611438" y="2168525"/>
          <p14:tracePt t="64685" x="2592388" y="2159000"/>
          <p14:tracePt t="64941" x="2601913" y="2159000"/>
          <p14:tracePt t="64953" x="2638425" y="2159000"/>
          <p14:tracePt t="64958" x="2674938" y="2159000"/>
          <p14:tracePt t="64965" x="2684463" y="2168525"/>
          <p14:tracePt t="64974" x="2711450" y="2178050"/>
          <p14:tracePt t="64981" x="2730500" y="2178050"/>
          <p14:tracePt t="64996" x="2786063" y="2224088"/>
          <p14:tracePt t="65004" x="2832100" y="2224088"/>
          <p14:tracePt t="65012" x="2832100" y="2232025"/>
          <p14:tracePt t="65022" x="2832100" y="2270125"/>
          <p14:tracePt t="65028" x="2924175" y="2297113"/>
          <p14:tracePt t="65037" x="2924175" y="2287588"/>
          <p14:tracePt t="65125" x="2924175" y="2278063"/>
          <p14:tracePt t="65208" x="2941638" y="2278063"/>
          <p14:tracePt t="65215" x="2951163" y="2270125"/>
          <p14:tracePt t="65229" x="2960688" y="2270125"/>
          <p14:tracePt t="65261" x="2960688" y="2251075"/>
          <p14:tracePt t="65277" x="2997200" y="2214563"/>
          <p14:tracePt t="65285" x="3006725" y="2205038"/>
          <p14:tracePt t="65302" x="3024188" y="2178050"/>
          <p14:tracePt t="65309" x="3070225" y="2168525"/>
          <p14:tracePt t="65319" x="3079750" y="2149475"/>
          <p14:tracePt t="65326" x="3089275" y="2141538"/>
          <p14:tracePt t="65333" x="3106738" y="2132013"/>
          <p14:tracePt t="65341" x="3143250" y="2122488"/>
          <p14:tracePt t="65349" x="3217863" y="2095500"/>
          <p14:tracePt t="65357" x="3227388" y="2095500"/>
          <p14:tracePt t="65365" x="3263900" y="2085975"/>
          <p14:tracePt t="65375" x="3309938" y="2076450"/>
          <p14:tracePt t="65380" x="3327400" y="2076450"/>
          <p14:tracePt t="65388" x="3355975" y="2076450"/>
          <p14:tracePt t="65396" x="3373438" y="2076450"/>
          <p14:tracePt t="65404" x="3373438" y="2066925"/>
          <p14:tracePt t="65412" x="3373438" y="2057400"/>
          <p14:tracePt t="65461" x="3402013" y="2049463"/>
          <p14:tracePt t="65501" x="3484563" y="2049463"/>
          <p14:tracePt t="65509" x="3521075" y="2049463"/>
          <p14:tracePt t="65525" x="3538538" y="2049463"/>
          <p14:tracePt t="65534" x="3576638" y="2049463"/>
          <p14:tracePt t="65541" x="3594100" y="2030413"/>
          <p14:tracePt t="65549" x="3630613" y="2011363"/>
          <p14:tracePt t="65765" x="3613150" y="2020888"/>
          <p14:tracePt t="65773" x="3548063" y="2085975"/>
          <p14:tracePt t="65781" x="3502025" y="2178050"/>
          <p14:tracePt t="65790" x="3494088" y="2195513"/>
          <p14:tracePt t="65796" x="3455988" y="2241550"/>
          <p14:tracePt t="65804" x="3382963" y="2297113"/>
          <p14:tracePt t="65812" x="3346450" y="2333625"/>
          <p14:tracePt t="65820" x="3327400" y="2333625"/>
          <p14:tracePt t="65828" x="3309938" y="2352675"/>
          <p14:tracePt t="65836" x="3290888" y="2370138"/>
          <p14:tracePt t="65843" x="3281363" y="2370138"/>
          <p14:tracePt t="65867" x="3273425" y="2370138"/>
          <p14:tracePt t="65875" x="3263900" y="2379663"/>
          <p14:tracePt t="65883" x="3244850" y="2379663"/>
          <p14:tracePt t="65891" x="3235325" y="2389188"/>
          <p14:tracePt t="66125" x="3235325" y="2398713"/>
          <p14:tracePt t="66133" x="3319463" y="2435225"/>
          <p14:tracePt t="66141" x="3448050" y="2481263"/>
          <p14:tracePt t="66150" x="3603625" y="2544763"/>
          <p14:tracePt t="66158" x="3676650" y="2617788"/>
          <p14:tracePt t="66165" x="3714750" y="2655888"/>
          <p14:tracePt t="66174" x="3732213" y="2655888"/>
          <p14:tracePt t="66398" x="3741738" y="2636838"/>
          <p14:tracePt t="66414" x="3722688" y="2636838"/>
          <p14:tracePt t="66421" x="3676650" y="2636838"/>
          <p14:tracePt t="66433" x="3584575" y="2636838"/>
          <p14:tracePt t="66440" x="3538538" y="2617788"/>
          <p14:tracePt t="66446" x="3455988" y="2609850"/>
          <p14:tracePt t="66452" x="3438525" y="2609850"/>
          <p14:tracePt t="66460" x="3429000" y="2609850"/>
          <p14:tracePt t="66573" x="3409950" y="2609850"/>
          <p14:tracePt t="66613" x="3382963" y="2600325"/>
          <p14:tracePt t="66693" x="3363913" y="2600325"/>
          <p14:tracePt t="66702" x="3346450" y="2600325"/>
          <p14:tracePt t="66709" x="3327400" y="2600325"/>
          <p14:tracePt t="66719" x="3290888" y="2600325"/>
          <p14:tracePt t="66725" x="3281363" y="2600325"/>
          <p14:tracePt t="66734" x="3273425" y="2600325"/>
          <p14:tracePt t="66749" x="3235325" y="2627313"/>
          <p14:tracePt t="66805" x="3227388" y="2627313"/>
          <p14:tracePt t="66813" x="3208338" y="2646363"/>
          <p14:tracePt t="66837" x="3181350" y="2682875"/>
          <p14:tracePt t="66845" x="3171825" y="2701925"/>
          <p14:tracePt t="66875" x="3135313" y="2701925"/>
          <p14:tracePt t="66883" x="3098800" y="2738438"/>
          <p14:tracePt t="66891" x="3052763" y="2719388"/>
          <p14:tracePt t="66899" x="3033713" y="2719388"/>
          <p14:tracePt t="66907" x="3014663" y="2719388"/>
          <p14:tracePt t="66916" x="2978150" y="2719388"/>
          <p14:tracePt t="66923" x="2960688" y="2719388"/>
          <p14:tracePt t="66931" x="2905125" y="2719388"/>
          <p14:tracePt t="66952" x="2849563" y="2719388"/>
          <p14:tracePt t="66957" x="2803525" y="2719388"/>
          <p14:tracePt t="66973" x="2767013" y="2719388"/>
          <p14:tracePt t="66990" x="2757488" y="2719388"/>
          <p14:tracePt t="67038" x="2730500" y="2719388"/>
          <p14:tracePt t="67046" x="2720975" y="2719388"/>
          <p14:tracePt t="67054" x="2703513" y="2719388"/>
          <p14:tracePt t="67060" x="2638425" y="2692400"/>
          <p14:tracePt t="67068" x="2592388" y="2682875"/>
          <p14:tracePt t="67076" x="2509838" y="2655888"/>
          <p14:tracePt t="67085" x="2473325" y="2646363"/>
          <p14:tracePt t="67092" x="2427288" y="2636838"/>
          <p14:tracePt t="67102" x="2408238" y="2627313"/>
          <p14:tracePt t="67109" x="2390775" y="2600325"/>
          <p14:tracePt t="67119" x="2381250" y="2600325"/>
          <p14:tracePt t="67124" x="2371725" y="2590800"/>
          <p14:tracePt t="67181" x="2362200" y="2573338"/>
          <p14:tracePt t="67189" x="2352675" y="2554288"/>
          <p14:tracePt t="67197" x="2352675" y="2527300"/>
          <p14:tracePt t="67205" x="2352675" y="2508250"/>
          <p14:tracePt t="67213" x="2344738" y="2471738"/>
          <p14:tracePt t="67220" x="2344738" y="2452688"/>
          <p14:tracePt t="67228" x="2344738" y="2443163"/>
          <p14:tracePt t="67240" x="2344738" y="2416175"/>
          <p14:tracePt t="67246" x="2344738" y="2370138"/>
          <p14:tracePt t="67253" x="2344738" y="2352675"/>
          <p14:tracePt t="67269" x="2344738" y="2333625"/>
          <p14:tracePt t="67277" x="2344738" y="2297113"/>
          <p14:tracePt t="67286" x="2344738" y="2270125"/>
          <p14:tracePt t="67293" x="2344738" y="2260600"/>
          <p14:tracePt t="67302" x="2344738" y="2251075"/>
          <p14:tracePt t="67309" x="2344738" y="2232025"/>
          <p14:tracePt t="67325" x="2344738" y="2224088"/>
          <p14:tracePt t="67333" x="2344738" y="2214563"/>
          <p14:tracePt t="67341" x="2344738" y="2205038"/>
          <p14:tracePt t="67349" x="2344738" y="2185988"/>
          <p14:tracePt t="67357" x="2344738" y="2178050"/>
          <p14:tracePt t="67364" x="2371725" y="2149475"/>
          <p14:tracePt t="67389" x="2381250" y="2132013"/>
          <p14:tracePt t="67413" x="2408238" y="2132013"/>
          <p14:tracePt t="67421" x="2417763" y="2132013"/>
          <p14:tracePt t="67437" x="2427288" y="2132013"/>
          <p14:tracePt t="67444" x="2454275" y="2132013"/>
          <p14:tracePt t="67469" x="2463800" y="2112963"/>
          <p14:tracePt t="67485" x="2490788" y="2112963"/>
          <p14:tracePt t="67493" x="2519363" y="2112963"/>
          <p14:tracePt t="67502" x="2582863" y="2103438"/>
          <p14:tracePt t="67541" x="2582863" y="2085975"/>
          <p14:tracePt t="67557" x="2619375" y="2085975"/>
          <p14:tracePt t="67597" x="2638425" y="2085975"/>
          <p14:tracePt t="67606" x="2657475" y="2085975"/>
          <p14:tracePt t="67613" x="2665413" y="2085975"/>
          <p14:tracePt t="67623" x="2674938" y="2095500"/>
          <p14:tracePt t="67629" x="2684463" y="2095500"/>
          <p14:tracePt t="67765" x="2703513" y="2095500"/>
          <p14:tracePt t="67773" x="2720975" y="2095500"/>
          <p14:tracePt t="67781" x="2730500" y="2095500"/>
          <p14:tracePt t="67789" x="2757488" y="2122488"/>
          <p14:tracePt t="67797" x="2786063" y="2132013"/>
          <p14:tracePt t="67805" x="2803525" y="2132013"/>
          <p14:tracePt t="67828" x="2840038" y="2132013"/>
          <p14:tracePt t="67836" x="2886075" y="2132013"/>
          <p14:tracePt t="67844" x="2932113" y="2132013"/>
          <p14:tracePt t="67892" x="2941638" y="2112963"/>
          <p14:tracePt t="67900" x="2968625" y="2095500"/>
          <p14:tracePt t="67908" x="2987675" y="2085975"/>
          <p14:tracePt t="67917" x="2997200" y="2076450"/>
          <p14:tracePt t="67932" x="3014663" y="2076450"/>
          <p14:tracePt t="67951" x="3024188" y="2066925"/>
          <p14:tracePt t="68038" x="3043238" y="2066925"/>
          <p14:tracePt t="68045" x="3060700" y="2066925"/>
          <p14:tracePt t="68063" x="3098800" y="2066925"/>
          <p14:tracePt t="68069" x="3116263" y="2066925"/>
          <p14:tracePt t="68076" x="3125788" y="2057400"/>
          <p14:tracePt t="68085" x="3162300" y="2030413"/>
          <p14:tracePt t="68092" x="3198813" y="2020888"/>
          <p14:tracePt t="68101" x="3227388" y="2020888"/>
          <p14:tracePt t="68108" x="3263900" y="2011363"/>
          <p14:tracePt t="68118" x="3281363" y="2003425"/>
          <p14:tracePt t="68124" x="3319463" y="1984375"/>
          <p14:tracePt t="68140" x="3363913" y="1974850"/>
          <p14:tracePt t="68148" x="3373438" y="1974850"/>
          <p14:tracePt t="68156" x="3382963" y="1974850"/>
          <p14:tracePt t="68164" x="3419475" y="1974850"/>
          <p14:tracePt t="68197" x="3429000" y="1974850"/>
          <p14:tracePt t="68270" x="3438525" y="1984375"/>
          <p14:tracePt t="68389" x="3438525" y="2003425"/>
          <p14:tracePt t="68397" x="3455988" y="2039938"/>
          <p14:tracePt t="68405" x="3465513" y="2049463"/>
          <p14:tracePt t="68462" x="3465513" y="2066925"/>
          <p14:tracePt t="68472" x="3475038" y="2076450"/>
          <p14:tracePt t="68477" x="3484563" y="2085975"/>
          <p14:tracePt t="68573" x="3511550" y="2085975"/>
          <p14:tracePt t="68581" x="3521075" y="2085975"/>
          <p14:tracePt t="68589" x="3538538" y="2085975"/>
          <p14:tracePt t="68597" x="3548063" y="2085975"/>
          <p14:tracePt t="68629" x="3557588" y="2095500"/>
          <p14:tracePt t="68685" x="3603625" y="2095500"/>
          <p14:tracePt t="68693" x="3630613" y="2141538"/>
          <p14:tracePt t="68702" x="3640138" y="2149475"/>
          <p14:tracePt t="68837" x="3640138" y="2168525"/>
          <p14:tracePt t="68846" x="3630613" y="2178050"/>
          <p14:tracePt t="68854" x="3630613" y="2205038"/>
          <p14:tracePt t="68862" x="3630613" y="2224088"/>
          <p14:tracePt t="68870" x="3630613" y="2232025"/>
          <p14:tracePt t="68884" x="3630613" y="2251075"/>
          <p14:tracePt t="68892" x="3630613" y="2260600"/>
          <p14:tracePt t="68901" x="3630613" y="2270125"/>
          <p14:tracePt t="68924" x="3630613" y="2306638"/>
          <p14:tracePt t="68940" x="3630613" y="2314575"/>
          <p14:tracePt t="68952" x="3622675" y="2352675"/>
          <p14:tracePt t="68956" x="3613150" y="2360613"/>
          <p14:tracePt t="68980" x="3613150" y="2389188"/>
          <p14:tracePt t="68988" x="3603625" y="2398713"/>
          <p14:tracePt t="68997" x="3594100" y="2406650"/>
          <p14:tracePt t="69006" x="3584575" y="2416175"/>
          <p14:tracePt t="69014" x="3584575" y="2435225"/>
          <p14:tracePt t="69021" x="3584575" y="2443163"/>
          <p14:tracePt t="69028" x="3584575" y="2452688"/>
          <p14:tracePt t="69036" x="3584575" y="2481263"/>
          <p14:tracePt t="69044" x="3576638" y="2489200"/>
          <p14:tracePt t="69051" x="3557588" y="2498725"/>
          <p14:tracePt t="69084" x="3557588" y="2535238"/>
          <p14:tracePt t="69133" x="3548063" y="2535238"/>
          <p14:tracePt t="69157" x="3530600" y="2544763"/>
          <p14:tracePt t="69166" x="3521075" y="2544763"/>
          <p14:tracePt t="69174" x="3502025" y="2544763"/>
          <p14:tracePt t="69181" x="3484563" y="2544763"/>
          <p14:tracePt t="69189" x="3465513" y="2544763"/>
          <p14:tracePt t="69198" x="3455988" y="2554288"/>
          <p14:tracePt t="69206" x="3438525" y="2554288"/>
          <p14:tracePt t="69222" x="3419475" y="2554288"/>
          <p14:tracePt t="69253" x="3409950" y="2554288"/>
          <p14:tracePt t="69261" x="3382963" y="2554288"/>
          <p14:tracePt t="69270" x="3363913" y="2554288"/>
          <p14:tracePt t="69289" x="3346450" y="2554288"/>
          <p14:tracePt t="69309" x="3336925" y="2554288"/>
          <p14:tracePt t="69319" x="3327400" y="2554288"/>
          <p14:tracePt t="69341" x="3290888" y="2554288"/>
          <p14:tracePt t="69357" x="3273425" y="2554288"/>
          <p14:tracePt t="69373" x="3244850" y="2554288"/>
          <p14:tracePt t="69381" x="3235325" y="2554288"/>
          <p14:tracePt t="69461" x="3208338" y="2554288"/>
          <p14:tracePt t="69469" x="3181350" y="2554288"/>
          <p14:tracePt t="69486" x="3162300" y="2554288"/>
          <p14:tracePt t="69518" x="3152775" y="2554288"/>
          <p14:tracePt t="69541" x="3135313" y="2554288"/>
          <p14:tracePt t="69549" x="3125788" y="2554288"/>
          <p14:tracePt t="69581" x="3079750" y="2590800"/>
          <p14:tracePt t="69598" x="3052763" y="2590800"/>
          <p14:tracePt t="69605" x="3043238" y="2600325"/>
          <p14:tracePt t="69614" x="3024188" y="2609850"/>
          <p14:tracePt t="69622" x="3006725" y="2609850"/>
          <p14:tracePt t="69629" x="2997200" y="2609850"/>
          <p14:tracePt t="69637" x="2987675" y="2609850"/>
          <p14:tracePt t="69646" x="2905125" y="2609850"/>
          <p14:tracePt t="69653" x="2886075" y="2627313"/>
          <p14:tracePt t="69661" x="2859088" y="2627313"/>
          <p14:tracePt t="69670" x="2840038" y="2636838"/>
          <p14:tracePt t="69692" x="2813050" y="2636838"/>
          <p14:tracePt t="69740" x="2813050" y="2646363"/>
          <p14:tracePt t="69749" x="2803525" y="2646363"/>
          <p14:tracePt t="69758" x="2794000" y="2646363"/>
          <p14:tracePt t="69765" x="2757488" y="2636838"/>
          <p14:tracePt t="69781" x="2747963" y="2636838"/>
          <p14:tracePt t="69790" x="2740025" y="2636838"/>
          <p14:tracePt t="69813" x="2740025" y="2627313"/>
          <p14:tracePt t="69820" x="2711450" y="2609850"/>
          <p14:tracePt t="69853" x="2693988" y="2573338"/>
          <p14:tracePt t="69869" x="2693988" y="2563813"/>
          <p14:tracePt t="69878" x="2693988" y="2544763"/>
          <p14:tracePt t="69894" x="2693988" y="2535238"/>
          <p14:tracePt t="69902" x="2665413" y="2517775"/>
          <p14:tracePt t="69916" x="2647950" y="2489200"/>
          <p14:tracePt t="69940" x="2647950" y="2481263"/>
          <p14:tracePt t="69948" x="2638425" y="2471738"/>
          <p14:tracePt t="69956" x="2638425" y="2452688"/>
          <p14:tracePt t="69964" x="2628900" y="2435225"/>
          <p14:tracePt t="69972" x="2628900" y="2425700"/>
          <p14:tracePt t="69980" x="2619375" y="2389188"/>
          <p14:tracePt t="69988" x="2592388" y="2333625"/>
          <p14:tracePt t="69996" x="2582863" y="2324100"/>
          <p14:tracePt t="70004" x="2573338" y="2287588"/>
          <p14:tracePt t="70012" x="2536825" y="2251075"/>
          <p14:tracePt t="70020" x="2527300" y="2224088"/>
          <p14:tracePt t="70028" x="2519363" y="2214563"/>
          <p14:tracePt t="70044" x="2519363" y="2195513"/>
          <p14:tracePt t="70052" x="2509838" y="2178050"/>
          <p14:tracePt t="70060" x="2490788" y="2159000"/>
          <p14:tracePt t="70068" x="2482850" y="2132013"/>
          <p14:tracePt t="70076" x="2482850" y="2112963"/>
          <p14:tracePt t="70086" x="2473325" y="2095500"/>
          <p14:tracePt t="70092" x="2473325" y="2085975"/>
          <p14:tracePt t="70102" x="2473325" y="2066925"/>
          <p14:tracePt t="70108" x="2473325" y="2039938"/>
          <p14:tracePt t="70117" x="2473325" y="2030413"/>
          <p14:tracePt t="70124" x="2473325" y="2003425"/>
          <p14:tracePt t="70132" x="2473325" y="1993900"/>
          <p14:tracePt t="70140" x="2473325" y="1966913"/>
          <p14:tracePt t="70164" x="2482850" y="1947863"/>
          <p14:tracePt t="70172" x="2500313" y="1938338"/>
          <p14:tracePt t="70227" x="2509838" y="1928813"/>
          <p14:tracePt t="70251" x="2519363" y="1920875"/>
          <p14:tracePt t="70269" x="2546350" y="1920875"/>
          <p14:tracePt t="70277" x="2555875" y="1920875"/>
          <p14:tracePt t="70285" x="2582863" y="1920875"/>
          <p14:tracePt t="70302" x="2601913" y="1920875"/>
          <p14:tracePt t="70309" x="2628900" y="1920875"/>
          <p14:tracePt t="70325" x="2674938" y="1920875"/>
          <p14:tracePt t="70335" x="2693988" y="1920875"/>
          <p14:tracePt t="70341" x="2740025" y="1920875"/>
          <p14:tracePt t="70350" x="2757488" y="1920875"/>
          <p14:tracePt t="70357" x="2822575" y="1920875"/>
          <p14:tracePt t="70365" x="2849563" y="1920875"/>
          <p14:tracePt t="70381" x="2859088" y="1938338"/>
          <p14:tracePt t="70389" x="2878138" y="1938338"/>
          <p14:tracePt t="70397" x="2924175" y="1957388"/>
          <p14:tracePt t="70407" x="2968625" y="1966913"/>
          <p14:tracePt t="70413" x="2978150" y="1974850"/>
          <p14:tracePt t="70421" x="3006725" y="1974850"/>
          <p14:tracePt t="70429" x="3014663" y="1984375"/>
          <p14:tracePt t="70437" x="3033713" y="2003425"/>
          <p14:tracePt t="70445" x="3070225" y="2030413"/>
          <p14:tracePt t="70454" x="3089275" y="2057400"/>
          <p14:tracePt t="70461" x="3098800" y="2057400"/>
          <p14:tracePt t="70470" x="3116263" y="2066925"/>
          <p14:tracePt t="70477" x="3125788" y="2076450"/>
          <p14:tracePt t="70487" x="3152775" y="2085975"/>
          <p14:tracePt t="70495" x="3162300" y="2085975"/>
          <p14:tracePt t="70583" x="3189288" y="2085975"/>
          <p14:tracePt t="70590" x="3198813" y="2085975"/>
          <p14:tracePt t="70597" x="3208338" y="2085975"/>
          <p14:tracePt t="70629" x="3217863" y="2085975"/>
          <p14:tracePt t="70661" x="3235325" y="2085975"/>
          <p14:tracePt t="70677" x="3254375" y="2076450"/>
          <p14:tracePt t="70693" x="3263900" y="2076450"/>
          <p14:tracePt t="70703" x="3290888" y="2066925"/>
          <p14:tracePt t="70712" x="3309938" y="2066925"/>
          <p14:tracePt t="70721" x="3336925" y="2057400"/>
          <p14:tracePt t="70725" x="3346450" y="2049463"/>
          <p14:tracePt t="70741" x="3355975" y="2049463"/>
          <p14:tracePt t="70758" x="3373438" y="2049463"/>
          <p14:tracePt t="70773" x="3392488" y="2049463"/>
          <p14:tracePt t="70783" x="3402013" y="2049463"/>
          <p14:tracePt t="70790" x="3419475" y="2049463"/>
          <p14:tracePt t="70797" x="3438525" y="2057400"/>
          <p14:tracePt t="70807" x="3502025" y="2057400"/>
          <p14:tracePt t="70813" x="3530600" y="2057400"/>
          <p14:tracePt t="70820" x="3567113" y="2095500"/>
          <p14:tracePt t="70829" x="3613150" y="2103438"/>
          <p14:tracePt t="70837" x="3630613" y="2103438"/>
          <p14:tracePt t="70845" x="3686175" y="2132013"/>
          <p14:tracePt t="70854" x="3722688" y="2141538"/>
          <p14:tracePt t="70861" x="3751263" y="2141538"/>
          <p14:tracePt t="70870" x="3759200" y="2141538"/>
          <p14:tracePt t="70877" x="3814763" y="2149475"/>
          <p14:tracePt t="70973" x="3824288" y="2159000"/>
          <p14:tracePt t="70997" x="3833813" y="2168525"/>
          <p14:tracePt t="71006" x="3843338" y="2185988"/>
          <p14:tracePt t="71022" x="3843338" y="2195513"/>
          <p14:tracePt t="71029" x="3843338" y="2205038"/>
          <p14:tracePt t="71077" x="3843338" y="2214563"/>
          <p14:tracePt t="71085" x="3843338" y="2241550"/>
          <p14:tracePt t="71093" x="3843338" y="2287588"/>
          <p14:tracePt t="71102" x="3843338" y="2297113"/>
          <p14:tracePt t="71112" x="3843338" y="2343150"/>
          <p14:tracePt t="71121" x="3843338" y="2360613"/>
          <p14:tracePt t="71125" x="3843338" y="2398713"/>
          <p14:tracePt t="71133" x="3843338" y="2406650"/>
          <p14:tracePt t="71140" x="3843338" y="2425700"/>
          <p14:tracePt t="71148" x="3843338" y="2443163"/>
          <p14:tracePt t="71164" x="3843338" y="2452688"/>
          <p14:tracePt t="71172" x="3824288" y="2489200"/>
          <p14:tracePt t="71180" x="3814763" y="2489200"/>
          <p14:tracePt t="71188" x="3805238" y="2508250"/>
          <p14:tracePt t="71196" x="3805238" y="2517775"/>
          <p14:tracePt t="71206" x="3805238" y="2527300"/>
          <p14:tracePt t="71212" x="3787775" y="2535238"/>
          <p14:tracePt t="71228" x="3768725" y="2563813"/>
          <p14:tracePt t="71260" x="3732213" y="2581275"/>
          <p14:tracePt t="71276" x="3705225" y="2590800"/>
          <p14:tracePt t="71300" x="3676650" y="2590800"/>
          <p14:tracePt t="71317" x="3659188" y="2600325"/>
          <p14:tracePt t="71324" x="3649663" y="2609850"/>
          <p14:tracePt t="71333" x="3622675" y="2627313"/>
          <p14:tracePt t="71340" x="3613150" y="2627313"/>
          <p14:tracePt t="71348" x="3594100" y="2627313"/>
          <p14:tracePt t="71356" x="3584575" y="2627313"/>
          <p14:tracePt t="71364" x="3576638" y="2636838"/>
          <p14:tracePt t="71372" x="3567113" y="2646363"/>
          <p14:tracePt t="71380" x="3548063" y="2646363"/>
          <p14:tracePt t="71388" x="3530600" y="2646363"/>
          <p14:tracePt t="71396" x="3521075" y="2655888"/>
          <p14:tracePt t="71406" x="3502025" y="2655888"/>
          <p14:tracePt t="71412" x="3494088" y="2655888"/>
          <p14:tracePt t="71421" x="3484563" y="2655888"/>
          <p14:tracePt t="71428" x="3475038" y="2655888"/>
          <p14:tracePt t="71436" x="3448050" y="2655888"/>
          <p14:tracePt t="71453" x="3429000" y="2673350"/>
          <p14:tracePt t="71477" x="3392488" y="2682875"/>
          <p14:tracePt t="71502" x="3363913" y="2682875"/>
          <p14:tracePt t="71511" x="3355975" y="2682875"/>
          <p14:tracePt t="71522" x="3336925" y="2682875"/>
          <p14:tracePt t="71541" x="3300413" y="2682875"/>
          <p14:tracePt t="71549" x="3290888" y="2682875"/>
          <p14:tracePt t="71683" x="3281363" y="2682875"/>
          <p14:tracePt t="71691" x="3263900" y="2682875"/>
          <p14:tracePt t="71708" x="3244850" y="2682875"/>
          <p14:tracePt t="71723" x="3217863" y="2682875"/>
          <p14:tracePt t="71787" x="3208338" y="2682875"/>
          <p14:tracePt t="71803" x="3198813" y="2692400"/>
          <p14:tracePt t="71811" x="3189288" y="2701925"/>
          <p14:tracePt t="71829" x="3181350" y="2709863"/>
          <p14:tracePt t="71861" x="3162300" y="2728913"/>
          <p14:tracePt t="71877" x="3152775" y="2738438"/>
          <p14:tracePt t="71907" x="3116263" y="2765425"/>
          <p14:tracePt t="71915" x="3098800" y="2784475"/>
          <p14:tracePt t="71924" x="3052763" y="2792413"/>
          <p14:tracePt t="71931" x="2987675" y="2792413"/>
          <p14:tracePt t="71950" x="2951163" y="2792413"/>
          <p14:tracePt t="71956" x="2905125" y="2801938"/>
          <p14:tracePt t="71963" x="2849563" y="2801938"/>
          <p14:tracePt t="71972" x="2832100" y="2801938"/>
          <p14:tracePt t="71979" x="2786063" y="2830513"/>
          <p14:tracePt t="71988" x="2747963" y="2820988"/>
          <p14:tracePt t="71995" x="2730500" y="2820988"/>
          <p14:tracePt t="72213" x="2711450" y="2838450"/>
          <p14:tracePt t="72221" x="2674938" y="2867025"/>
          <p14:tracePt t="72230" x="2657475" y="2894013"/>
          <p14:tracePt t="72236" x="2638425" y="2940050"/>
          <p14:tracePt t="72244" x="2619375" y="2959100"/>
          <p14:tracePt t="72252" x="2611438" y="3005138"/>
          <p14:tracePt t="72260" x="2592388" y="3032125"/>
          <p14:tracePt t="72268" x="2592388" y="3068638"/>
          <p14:tracePt t="72276" x="2555875" y="3095625"/>
          <p14:tracePt t="72285" x="2546350" y="3124200"/>
          <p14:tracePt t="72292" x="2546350" y="3141663"/>
          <p14:tracePt t="72301" x="2527300" y="3151188"/>
          <p14:tracePt t="72308" x="2519363" y="3160713"/>
          <p14:tracePt t="72734" x="2519363" y="3151188"/>
          <p14:tracePt t="72742" x="2555875" y="3151188"/>
          <p14:tracePt t="72748" x="2573338" y="3151188"/>
          <p14:tracePt t="72756" x="2582863" y="3160713"/>
          <p14:tracePt t="72764" x="2619375" y="3170238"/>
          <p14:tracePt t="72772" x="2628900" y="3206750"/>
          <p14:tracePt t="72780" x="2601913" y="3233738"/>
          <p14:tracePt t="72790" x="2611438" y="3262313"/>
          <p14:tracePt t="72796" x="2693988" y="3279775"/>
          <p14:tracePt t="72804" x="2720975" y="3279775"/>
          <p14:tracePt t="72820" x="2740025" y="3279775"/>
          <p14:tracePt t="72828" x="2859088" y="3279775"/>
          <p14:tracePt t="72836" x="2941638" y="3279775"/>
          <p14:tracePt t="72844" x="3060700" y="3279775"/>
          <p14:tracePt t="72851" x="3070225" y="3279775"/>
          <p14:tracePt t="72860" x="3089275" y="3316288"/>
          <p14:tracePt t="72884" x="3089275" y="3335338"/>
          <p14:tracePt t="72892" x="3116263" y="3335338"/>
          <p14:tracePt t="72900" x="3125788" y="3316288"/>
          <p14:tracePt t="72907" x="3171825" y="3308350"/>
          <p14:tracePt t="72941" x="3181350" y="3308350"/>
          <p14:tracePt t="72949" x="3227388" y="3308350"/>
          <p14:tracePt t="72956" x="3281363" y="3308350"/>
          <p14:tracePt t="72963" x="3363913" y="3308350"/>
          <p14:tracePt t="72972" x="3475038" y="3308350"/>
          <p14:tracePt t="72979" x="3538538" y="3298825"/>
          <p14:tracePt t="72988" x="3567113" y="3289300"/>
          <p14:tracePt t="72996" x="3576638" y="3270250"/>
          <p14:tracePt t="73004" x="3603625" y="3252788"/>
          <p14:tracePt t="73013" x="3613150" y="3252788"/>
          <p14:tracePt t="73037" x="3649663" y="3252788"/>
          <p14:tracePt t="73044" x="3686175" y="3243263"/>
          <p14:tracePt t="73051" x="3705225" y="3224213"/>
          <p14:tracePt t="73060" x="3714750" y="3216275"/>
          <p14:tracePt t="73068" x="3751263" y="3206750"/>
          <p14:tracePt t="73076" x="3778250" y="3187700"/>
          <p14:tracePt t="73085" x="3797300" y="3160713"/>
          <p14:tracePt t="73092" x="3805238" y="3151188"/>
          <p14:tracePt t="73102" x="3833813" y="3141663"/>
          <p14:tracePt t="73108" x="3851275" y="3114675"/>
          <p14:tracePt t="73118" x="3889375" y="3105150"/>
          <p14:tracePt t="73133" x="3897313" y="3105150"/>
          <p14:tracePt t="73237" x="3879850" y="3105150"/>
          <p14:tracePt t="73245" x="3833813" y="3105150"/>
          <p14:tracePt t="73253" x="3768725" y="3105150"/>
          <p14:tracePt t="73261" x="3714750" y="3105150"/>
          <p14:tracePt t="73271" x="3594100" y="3105150"/>
          <p14:tracePt t="73277" x="3494088" y="3105150"/>
          <p14:tracePt t="73287" x="3300413" y="3105150"/>
          <p14:tracePt t="73293" x="3125788" y="3087688"/>
          <p14:tracePt t="73304" x="3006725" y="3087688"/>
          <p14:tracePt t="73309" x="2886075" y="3087688"/>
          <p14:tracePt t="73320" x="2747963" y="3087688"/>
          <p14:tracePt t="73325" x="2674938" y="3087688"/>
          <p14:tracePt t="73341" x="2628900" y="3087688"/>
          <p14:tracePt t="73345" x="2611438" y="3078163"/>
          <p14:tracePt t="73348" x="2546350" y="3078163"/>
          <p14:tracePt t="73356" x="2536825" y="3078163"/>
          <p14:tracePt t="73364" x="2500313" y="3078163"/>
          <p14:tracePt t="73372" x="2490788" y="3078163"/>
          <p14:tracePt t="73380" x="2463800" y="3078163"/>
          <p14:tracePt t="73388" x="2444750" y="3078163"/>
          <p14:tracePt t="73404" x="2427288" y="3078163"/>
          <p14:tracePt t="73412" x="2417763" y="3078163"/>
          <p14:tracePt t="73420" x="2390775" y="3095625"/>
          <p14:tracePt t="73428" x="2371725" y="3095625"/>
          <p14:tracePt t="73436" x="2325688" y="3095625"/>
          <p14:tracePt t="73445" x="2279650" y="3105150"/>
          <p14:tracePt t="73452" x="2270125" y="3105150"/>
          <p14:tracePt t="73460" x="2233613" y="3114675"/>
          <p14:tracePt t="73501" x="2216150" y="3124200"/>
          <p14:tracePt t="73653" x="2224088" y="3124200"/>
          <p14:tracePt t="73662" x="2298700" y="3124200"/>
          <p14:tracePt t="73669" x="2398713" y="3124200"/>
          <p14:tracePt t="73679" x="2417763" y="3124200"/>
          <p14:tracePt t="73686" x="2463800" y="3095625"/>
          <p14:tracePt t="73693" x="2482850" y="3095625"/>
          <p14:tracePt t="73703" x="2546350" y="3068638"/>
          <p14:tracePt t="73720" x="2592388" y="3087688"/>
          <p14:tracePt t="73725" x="2657475" y="3087688"/>
          <p14:tracePt t="73733" x="2740025" y="3105150"/>
          <p14:tracePt t="73743" x="2878138" y="3114675"/>
          <p14:tracePt t="73752" x="2924175" y="3124200"/>
          <p14:tracePt t="73758" x="3006725" y="3170238"/>
          <p14:tracePt t="73769" x="3143250" y="3170238"/>
          <p14:tracePt t="73774" x="3300413" y="3160713"/>
          <p14:tracePt t="73780" x="3448050" y="3187700"/>
          <p14:tracePt t="73788" x="3567113" y="3187700"/>
          <p14:tracePt t="73795" x="3584575" y="3187700"/>
          <p14:tracePt t="73853" x="3594100" y="3187700"/>
          <p14:tracePt t="73885" x="3603625" y="3187700"/>
          <p14:tracePt t="73982" x="3613150" y="3178175"/>
          <p14:tracePt t="77091" x="3630613" y="3178175"/>
          <p14:tracePt t="78029" x="3640138" y="3178175"/>
          <p14:tracePt t="78038" x="3686175" y="3160713"/>
          <p14:tracePt t="78045" x="3714750" y="3124200"/>
          <p14:tracePt t="78053" x="3759200" y="3114675"/>
          <p14:tracePt t="78060" x="3814763" y="3087688"/>
          <p14:tracePt t="78067" x="3935413" y="3041650"/>
          <p14:tracePt t="78076" x="4044950" y="2986088"/>
          <p14:tracePt t="78084" x="4183063" y="2949575"/>
          <p14:tracePt t="78092" x="4246563" y="2940050"/>
          <p14:tracePt t="78101" x="4311650" y="2913063"/>
          <p14:tracePt t="78108" x="4321175" y="2913063"/>
          <p14:tracePt t="78117" x="4330700" y="2913063"/>
          <p14:tracePt t="78124" x="4330700" y="2894013"/>
          <p14:tracePt t="78157" x="4330700" y="2876550"/>
          <p14:tracePt t="78165" x="4330700" y="2857500"/>
          <p14:tracePt t="78173" x="4348163" y="2811463"/>
          <p14:tracePt t="78181" x="4357688" y="2801938"/>
          <p14:tracePt t="78192" x="4375150" y="2784475"/>
          <p14:tracePt t="78197" x="4375150" y="2774950"/>
          <p14:tracePt t="78204" x="4394200" y="2755900"/>
          <p14:tracePt t="78212" x="4403725" y="2746375"/>
          <p14:tracePt t="78222" x="4413250" y="2738438"/>
          <p14:tracePt t="78228" x="4421188" y="2728913"/>
          <p14:tracePt t="78244" x="4430713" y="2719388"/>
          <p14:tracePt t="78251" x="4440238" y="2719388"/>
          <p14:tracePt t="78276" x="4449763" y="2709863"/>
          <p14:tracePt t="78292" x="4459288" y="2701925"/>
          <p14:tracePt t="78324" x="4467225" y="2682875"/>
          <p14:tracePt t="78332" x="4476750" y="2663825"/>
          <p14:tracePt t="78341" x="4495800" y="2655888"/>
          <p14:tracePt t="78358" x="4513263" y="2636838"/>
          <p14:tracePt t="78365" x="4522788" y="2617788"/>
          <p14:tracePt t="78381" x="4549775" y="2590800"/>
          <p14:tracePt t="78613" x="4549775" y="2581275"/>
          <p14:tracePt t="78625" x="4549775" y="2573338"/>
          <p14:tracePt t="78677" x="4541838" y="2554288"/>
          <p14:tracePt t="78701" x="4532313" y="2535238"/>
          <p14:tracePt t="78710" x="4476750" y="2498725"/>
          <p14:tracePt t="78719" x="4467225" y="2471738"/>
          <p14:tracePt t="79149" x="4467225" y="2452688"/>
          <p14:tracePt t="79165" x="4449763" y="2425700"/>
          <p14:tracePt t="79173" x="4430713" y="2425700"/>
          <p14:tracePt t="79181" x="4413250" y="2416175"/>
          <p14:tracePt t="79189" x="4394200" y="2406650"/>
          <p14:tracePt t="79197" x="4357688" y="2389188"/>
          <p14:tracePt t="79205" x="4321175" y="2370138"/>
          <p14:tracePt t="79219" x="4275138" y="2343150"/>
          <p14:tracePt t="79235" x="4246563" y="2343150"/>
          <p14:tracePt t="79243" x="4229100" y="2343150"/>
          <p14:tracePt t="79341" x="4219575" y="2343150"/>
          <p14:tracePt t="79964" x="4238625" y="2343150"/>
          <p14:tracePt t="79972" x="4256088" y="2343150"/>
          <p14:tracePt t="79980" x="4302125" y="2343150"/>
          <p14:tracePt t="79988" x="4348163" y="2343150"/>
          <p14:tracePt t="79996" x="4375150" y="2343150"/>
          <p14:tracePt t="80004" x="4384675" y="2343150"/>
          <p14:tracePt t="80012" x="4403725" y="2343150"/>
          <p14:tracePt t="80029" x="4449763" y="2343150"/>
          <p14:tracePt t="80036" x="4495800" y="2333625"/>
          <p14:tracePt t="80045" x="4549775" y="2333625"/>
          <p14:tracePt t="80052" x="4568825" y="2333625"/>
          <p14:tracePt t="80060" x="4578350" y="2324100"/>
          <p14:tracePt t="80076" x="4587875" y="2314575"/>
          <p14:tracePt t="80084" x="4641850" y="2314575"/>
          <p14:tracePt t="80092" x="4660900" y="2314575"/>
          <p14:tracePt t="80101" x="4670425" y="2314575"/>
          <p14:tracePt t="80108" x="4697413" y="2314575"/>
          <p14:tracePt t="80140" x="4706938" y="2314575"/>
          <p14:tracePt t="80197" x="4743450" y="2314575"/>
          <p14:tracePt t="80214" x="4779963" y="2314575"/>
          <p14:tracePt t="80230" x="4826000" y="2314575"/>
          <p14:tracePt t="80237" x="4854575" y="2314575"/>
          <p14:tracePt t="80248" x="4900613" y="2314575"/>
          <p14:tracePt t="80256" x="4918075" y="2314575"/>
          <p14:tracePt t="80263" x="4937125" y="2324100"/>
          <p14:tracePt t="80269" x="4946650" y="2324100"/>
          <p14:tracePt t="80302" x="4954588" y="2324100"/>
          <p14:tracePt t="80333" x="4973638" y="2324100"/>
          <p14:tracePt t="80349" x="4983163" y="2324100"/>
          <p14:tracePt t="80357" x="4991100" y="2324100"/>
          <p14:tracePt t="80365" x="5019675" y="2324100"/>
          <p14:tracePt t="80373" x="5037138" y="2324100"/>
          <p14:tracePt t="80381" x="5046663" y="2324100"/>
          <p14:tracePt t="80389" x="5065713" y="2324100"/>
          <p14:tracePt t="80397" x="5075238" y="2324100"/>
          <p14:tracePt t="80455" x="5083175" y="2324100"/>
          <p14:tracePt t="80709" x="5092700" y="2324100"/>
          <p14:tracePt t="80718" x="5037138" y="2389188"/>
          <p14:tracePt t="80726" x="4908550" y="2498725"/>
          <p14:tracePt t="80735" x="4835525" y="2554288"/>
          <p14:tracePt t="80741" x="4725988" y="2701925"/>
          <p14:tracePt t="80748" x="4641850" y="2792413"/>
          <p14:tracePt t="80756" x="4532313" y="2903538"/>
          <p14:tracePt t="80764" x="4440238" y="2995613"/>
          <p14:tracePt t="80772" x="4348163" y="3087688"/>
          <p14:tracePt t="80780" x="4265613" y="3160713"/>
          <p14:tracePt t="80789" x="4210050" y="3197225"/>
          <p14:tracePt t="80796" x="4183063" y="3206750"/>
          <p14:tracePt t="80804" x="4137025" y="3233738"/>
          <p14:tracePt t="80812" x="4081463" y="3289300"/>
          <p14:tracePt t="80821" x="4035425" y="3298825"/>
          <p14:tracePt t="80828" x="4035425" y="3308350"/>
          <p14:tracePt t="80836" x="4035425" y="3316288"/>
          <p14:tracePt t="80844" x="4008438" y="3344863"/>
          <p14:tracePt t="80854" x="3935413" y="3381375"/>
          <p14:tracePt t="80860" x="3870325" y="3398838"/>
          <p14:tracePt t="80868" x="3805238" y="3436938"/>
          <p14:tracePt t="80876" x="3732213" y="3463925"/>
          <p14:tracePt t="80884" x="3714750" y="3500438"/>
          <p14:tracePt t="80902" x="3705225" y="3519488"/>
          <p14:tracePt t="80908" x="3668713" y="3527425"/>
          <p14:tracePt t="80918" x="3668713" y="3536950"/>
          <p14:tracePt t="80936" x="3659188" y="3556000"/>
          <p14:tracePt t="80948" x="3630613" y="3565525"/>
          <p14:tracePt t="80955" x="3622675" y="3573463"/>
          <p14:tracePt t="80963" x="3584575" y="3611563"/>
          <p14:tracePt t="80971" x="3548063" y="3638550"/>
          <p14:tracePt t="80979" x="3530600" y="3675063"/>
          <p14:tracePt t="80987" x="3502025" y="3721100"/>
          <p14:tracePt t="80995" x="3475038" y="3784600"/>
          <p14:tracePt t="81004" x="3455988" y="3794125"/>
          <p14:tracePt t="81011" x="3448050" y="3840163"/>
          <p14:tracePt t="81019" x="3402013" y="3914775"/>
          <p14:tracePt t="81027" x="3363913" y="3959225"/>
          <p14:tracePt t="81035" x="3336925" y="3987800"/>
          <p14:tracePt t="81043" x="3327400" y="4005263"/>
          <p14:tracePt t="81052" x="3300413" y="4024313"/>
          <p14:tracePt t="81068" x="3273425" y="4043363"/>
          <p14:tracePt t="81076" x="3263900" y="4051300"/>
          <p14:tracePt t="81085" x="3244850" y="4060825"/>
          <p14:tracePt t="81102" x="3235325" y="4070350"/>
          <p14:tracePt t="81108" x="3227388" y="4079875"/>
          <p14:tracePt t="81118" x="3181350" y="4116388"/>
          <p14:tracePt t="81124" x="3162300" y="4133850"/>
          <p14:tracePt t="81133" x="3125788" y="4152900"/>
          <p14:tracePt t="81140" x="3098800" y="4179888"/>
          <p14:tracePt t="81149" x="3060700" y="4198938"/>
          <p14:tracePt t="81164" x="3052763" y="4208463"/>
          <p14:tracePt t="81172" x="3052763" y="4216400"/>
          <p14:tracePt t="81180" x="3043238" y="4225925"/>
          <p14:tracePt t="82357" x="3070225" y="4152900"/>
          <p14:tracePt t="82365" x="3106738" y="4143375"/>
          <p14:tracePt t="82376" x="3181350" y="4097338"/>
          <p14:tracePt t="82381" x="3254375" y="4024313"/>
          <p14:tracePt t="82390" x="3346450" y="3941763"/>
          <p14:tracePt t="82397" x="3455988" y="3849688"/>
          <p14:tracePt t="82405" x="3548063" y="3757613"/>
          <p14:tracePt t="82413" x="3676650" y="3629025"/>
          <p14:tracePt t="82420" x="3695700" y="3611563"/>
          <p14:tracePt t="82428" x="3751263" y="3565525"/>
          <p14:tracePt t="82438" x="3805238" y="3490913"/>
          <p14:tracePt t="82444" x="3889375" y="3427413"/>
          <p14:tracePt t="82452" x="3998913" y="3335338"/>
          <p14:tracePt t="82460" x="4146550" y="3243263"/>
          <p14:tracePt t="82468" x="4246563" y="3114675"/>
          <p14:tracePt t="82476" x="4357688" y="3022600"/>
          <p14:tracePt t="82484" x="4384675" y="2986088"/>
          <p14:tracePt t="82493" x="4421188" y="2976563"/>
          <p14:tracePt t="82501" x="4467225" y="2913063"/>
          <p14:tracePt t="82508" x="4549775" y="2894013"/>
          <p14:tracePt t="82517" x="4587875" y="2876550"/>
          <p14:tracePt t="82524" x="4614863" y="2847975"/>
          <p14:tracePt t="82532" x="4679950" y="2830513"/>
          <p14:tracePt t="82540" x="4706938" y="2801938"/>
          <p14:tracePt t="82548" x="4733925" y="2792413"/>
          <p14:tracePt t="82556" x="4779963" y="2774950"/>
          <p14:tracePt t="82564" x="4891088" y="2709863"/>
          <p14:tracePt t="82572" x="4937125" y="2701925"/>
          <p14:tracePt t="82580" x="4983163" y="2646363"/>
          <p14:tracePt t="82588" x="5029200" y="2600325"/>
          <p14:tracePt t="82596" x="5092700" y="2581275"/>
          <p14:tracePt t="82606" x="5111750" y="2554288"/>
          <p14:tracePt t="82612" x="5121275" y="2544763"/>
          <p14:tracePt t="82622" x="5175250" y="2498725"/>
          <p14:tracePt t="82628" x="5184775" y="2489200"/>
          <p14:tracePt t="82644" x="5194300" y="2481263"/>
          <p14:tracePt t="82660" x="5211763" y="2452688"/>
          <p14:tracePt t="82668" x="5221288" y="2443163"/>
          <p14:tracePt t="82676" x="5240338" y="2443163"/>
          <p14:tracePt t="82685" x="5257800" y="2425700"/>
          <p14:tracePt t="82693" x="5295900" y="2389188"/>
          <p14:tracePt t="82701" x="5313363" y="2370138"/>
          <p14:tracePt t="82708" x="5332413" y="2343150"/>
          <p14:tracePt t="82716" x="5359400" y="2324100"/>
          <p14:tracePt t="82724" x="5378450" y="2314575"/>
          <p14:tracePt t="82732" x="5405438" y="2297113"/>
          <p14:tracePt t="82740" x="5414963" y="2287588"/>
          <p14:tracePt t="82748" x="5424488" y="2278063"/>
          <p14:tracePt t="82756" x="5461000" y="2270125"/>
          <p14:tracePt t="82764" x="5487988" y="2241550"/>
          <p14:tracePt t="82772" x="5507038" y="2232025"/>
          <p14:tracePt t="82788" x="5524500" y="2224088"/>
          <p14:tracePt t="82796" x="5543550" y="2214563"/>
          <p14:tracePt t="82804" x="5561013" y="2205038"/>
          <p14:tracePt t="82812" x="5570538" y="2195513"/>
          <p14:tracePt t="82828" x="5580063" y="2185988"/>
          <p14:tracePt t="83005" x="5580063" y="2178050"/>
          <p14:tracePt t="83021" x="5570538" y="2178050"/>
          <p14:tracePt t="83045" x="5561013" y="2178050"/>
          <p14:tracePt t="83061" x="5553075" y="2178050"/>
          <p14:tracePt t="83079" x="5543550" y="2178050"/>
          <p14:tracePt t="83093" x="5534025" y="2185988"/>
          <p14:tracePt t="83293" x="5524500" y="2195513"/>
          <p14:tracePt t="83349" x="5516563" y="2214563"/>
          <p14:tracePt t="83373" x="5470525" y="2224088"/>
          <p14:tracePt t="83389" x="5461000" y="2241550"/>
          <p14:tracePt t="83397" x="5451475" y="2241550"/>
          <p14:tracePt t="83413" x="5424488" y="2251075"/>
          <p14:tracePt t="83421" x="5414963" y="2251075"/>
          <p14:tracePt t="83437" x="5405438" y="2251075"/>
          <p14:tracePt t="83445" x="5368925" y="2251075"/>
          <p14:tracePt t="83452" x="5359400" y="2260600"/>
          <p14:tracePt t="83461" x="5332413" y="2270125"/>
          <p14:tracePt t="83470" x="5322888" y="2278063"/>
          <p14:tracePt t="84141" x="5303838" y="2278063"/>
          <p14:tracePt t="84149" x="5165725" y="2251075"/>
          <p14:tracePt t="84158" x="5065713" y="2224088"/>
          <p14:tracePt t="84165" x="4937125" y="2287588"/>
          <p14:tracePt t="84172" x="4835525" y="2306638"/>
          <p14:tracePt t="84180" x="4733925" y="2278063"/>
          <p14:tracePt t="84188" x="4633913" y="2278063"/>
          <p14:tracePt t="84196" x="4549775" y="2278063"/>
          <p14:tracePt t="84204" x="4541838" y="2278063"/>
          <p14:tracePt t="84212" x="4505325" y="2278063"/>
          <p14:tracePt t="84325" x="4495800" y="2278063"/>
          <p14:tracePt t="84335" x="4486275" y="2278063"/>
          <p14:tracePt t="84341" x="4459288" y="2278063"/>
          <p14:tracePt t="84350" x="4449763" y="2278063"/>
          <p14:tracePt t="84357" x="4403725" y="2278063"/>
          <p14:tracePt t="84365" x="4284663" y="2278063"/>
          <p14:tracePt t="84373" x="4275138" y="2287588"/>
          <p14:tracePt t="84381" x="4265613" y="2287588"/>
          <p14:tracePt t="84389" x="4256088" y="2287588"/>
          <p14:tracePt t="84398" x="4246563" y="2297113"/>
          <p14:tracePt t="84405" x="4229100" y="2306638"/>
          <p14:tracePt t="84661" x="4229100" y="2224088"/>
          <p14:tracePt t="84669" x="4229100" y="2178050"/>
          <p14:tracePt t="84677" x="4229100" y="2159000"/>
          <p14:tracePt t="84686" x="4200525" y="2112963"/>
          <p14:tracePt t="84694" x="4192588" y="2095500"/>
          <p14:tracePt t="84704" x="4192588" y="2076450"/>
          <p14:tracePt t="84709" x="4192588" y="2030413"/>
          <p14:tracePt t="84720" x="4183063" y="2011363"/>
          <p14:tracePt t="84725" x="4173538" y="2003425"/>
          <p14:tracePt t="84739" x="4173538" y="1993900"/>
          <p14:tracePt t="84745" x="4154488" y="1974850"/>
          <p14:tracePt t="84751" x="4146550" y="1966913"/>
          <p14:tracePt t="84869" x="4146550" y="1957388"/>
          <p14:tracePt t="84877" x="4173538" y="1957388"/>
          <p14:tracePt t="84886" x="4238625" y="1957388"/>
          <p14:tracePt t="84893" x="4292600" y="1957388"/>
          <p14:tracePt t="84904" x="4413250" y="1957388"/>
          <p14:tracePt t="84909" x="4532313" y="1957388"/>
          <p14:tracePt t="84920" x="4670425" y="1957388"/>
          <p14:tracePt t="84925" x="4733925" y="1957388"/>
          <p14:tracePt t="84942" x="4789488" y="1957388"/>
          <p14:tracePt t="84949" x="4808538" y="1957388"/>
          <p14:tracePt t="85085" x="4789488" y="1966913"/>
          <p14:tracePt t="85094" x="4762500" y="1984375"/>
          <p14:tracePt t="85103" x="4716463" y="1993900"/>
          <p14:tracePt t="85109" x="4651375" y="2003425"/>
          <p14:tracePt t="85119" x="4559300" y="2030413"/>
          <p14:tracePt t="85125" x="4459288" y="2049463"/>
          <p14:tracePt t="85135" x="4430713" y="2049463"/>
          <p14:tracePt t="85143" x="4367213" y="2076450"/>
          <p14:tracePt t="85156" x="4338638" y="2076450"/>
          <p14:tracePt t="85162" x="4302125" y="2095500"/>
          <p14:tracePt t="85164" x="4275138" y="2103438"/>
          <p14:tracePt t="85172" x="4265613" y="2103438"/>
          <p14:tracePt t="85180" x="4246563" y="2103438"/>
          <p14:tracePt t="85188" x="4238625" y="2112963"/>
          <p14:tracePt t="85196" x="4229100" y="2122488"/>
          <p14:tracePt t="85336" x="4246563" y="2141538"/>
          <p14:tracePt t="85343" x="4357688" y="2168525"/>
          <p14:tracePt t="85354" x="4449763" y="2224088"/>
          <p14:tracePt t="85358" x="4568825" y="2260600"/>
          <p14:tracePt t="85364" x="4687888" y="2306638"/>
          <p14:tracePt t="85372" x="4752975" y="2314575"/>
          <p14:tracePt t="85380" x="4799013" y="2324100"/>
          <p14:tracePt t="85388" x="4826000" y="2352675"/>
          <p14:tracePt t="85485" x="4733925" y="2343150"/>
          <p14:tracePt t="85493" x="4532313" y="2314575"/>
          <p14:tracePt t="85502" x="4394200" y="2251075"/>
          <p14:tracePt t="85511" x="4284663" y="2205038"/>
          <p14:tracePt t="85519" x="4146550" y="2205038"/>
          <p14:tracePt t="85525" x="4044950" y="2185988"/>
          <p14:tracePt t="85534" x="3989388" y="2185988"/>
          <p14:tracePt t="85541" x="3979863" y="2185988"/>
          <p14:tracePt t="85629" x="3989388" y="2185988"/>
          <p14:tracePt t="85637" x="4008438" y="2185988"/>
          <p14:tracePt t="85645" x="4025900" y="2185988"/>
          <p14:tracePt t="85654" x="4044950" y="2185988"/>
          <p14:tracePt t="85661" x="4071938" y="2185988"/>
          <p14:tracePt t="85670" x="4110038" y="2185988"/>
          <p14:tracePt t="85678" x="4127500" y="2185988"/>
          <p14:tracePt t="85686" x="4137025" y="2185988"/>
          <p14:tracePt t="85693" x="4146550" y="2185988"/>
          <p14:tracePt t="85821" x="4154488" y="2185988"/>
          <p14:tracePt t="85829" x="4219575" y="2232025"/>
          <p14:tracePt t="85836" x="4302125" y="2297113"/>
          <p14:tracePt t="85845" x="4568825" y="2389188"/>
          <p14:tracePt t="85852" x="4845050" y="2554288"/>
          <p14:tracePt t="85860" x="5203825" y="2646363"/>
          <p14:tracePt t="85868" x="5470525" y="2701925"/>
          <p14:tracePt t="85876" x="5672138" y="2755900"/>
          <p14:tracePt t="85884" x="5837238" y="2820988"/>
          <p14:tracePt t="85892" x="5856288" y="2830513"/>
          <p14:tracePt t="85924" x="5865813" y="2820988"/>
          <p14:tracePt t="85965" x="5846763" y="2811463"/>
          <p14:tracePt t="85972" x="5781675" y="2774950"/>
          <p14:tracePt t="85980" x="5745163" y="2765425"/>
          <p14:tracePt t="85988" x="5737225" y="2765425"/>
          <p14:tracePt t="86060" x="5727700" y="2765425"/>
          <p14:tracePt t="86189" x="5745163" y="2746375"/>
          <p14:tracePt t="86197" x="5764213" y="2719388"/>
          <p14:tracePt t="86205" x="5846763" y="2655888"/>
          <p14:tracePt t="86213" x="5865813" y="2609850"/>
          <p14:tracePt t="86221" x="5919788" y="2563813"/>
          <p14:tracePt t="86229" x="5948363" y="2517775"/>
          <p14:tracePt t="86238" x="5965825" y="2489200"/>
          <p14:tracePt t="86252" x="5965825" y="2471738"/>
          <p14:tracePt t="86260" x="5965825" y="2435225"/>
          <p14:tracePt t="86276" x="5957888" y="2406650"/>
          <p14:tracePt t="86284" x="5948363" y="2398713"/>
          <p14:tracePt t="86292" x="5929313" y="2360613"/>
          <p14:tracePt t="86301" x="5883275" y="2343150"/>
          <p14:tracePt t="86308" x="5773738" y="2314575"/>
          <p14:tracePt t="86318" x="5708650" y="2270125"/>
          <p14:tracePt t="86324" x="5653088" y="2232025"/>
          <p14:tracePt t="86332" x="5589588" y="2178050"/>
          <p14:tracePt t="86340" x="5561013" y="2159000"/>
          <p14:tracePt t="86348" x="5543550" y="2159000"/>
          <p14:tracePt t="86357" x="5534025" y="2149475"/>
          <p14:tracePt t="86581" x="5524500" y="2149475"/>
          <p14:tracePt t="86597" x="5507038" y="2149475"/>
          <p14:tracePt t="86741" x="5516563" y="2112963"/>
          <p14:tracePt t="86749" x="5589588" y="2103438"/>
          <p14:tracePt t="86758" x="5691188" y="2085975"/>
          <p14:tracePt t="86767" x="5781675" y="2057400"/>
          <p14:tracePt t="86776" x="5892800" y="2057400"/>
          <p14:tracePt t="86780" x="5948363" y="2030413"/>
          <p14:tracePt t="86788" x="5965825" y="2020888"/>
          <p14:tracePt t="86796" x="6030913" y="2003425"/>
          <p14:tracePt t="86804" x="6076950" y="1984375"/>
          <p14:tracePt t="86820" x="6122988" y="1966913"/>
          <p14:tracePt t="86828" x="6140450" y="1957388"/>
          <p14:tracePt t="86837" x="6149975" y="1947863"/>
          <p14:tracePt t="86844" x="6169025" y="1938338"/>
          <p14:tracePt t="86851" x="6186488" y="1938338"/>
          <p14:tracePt t="87101" x="6176963" y="1938338"/>
          <p14:tracePt t="87109" x="6086475" y="1957388"/>
          <p14:tracePt t="87118" x="6040438" y="1966913"/>
          <p14:tracePt t="87126" x="5957888" y="1966913"/>
          <p14:tracePt t="87133" x="5856288" y="2011363"/>
          <p14:tracePt t="87142" x="5810250" y="2039938"/>
          <p14:tracePt t="87149" x="5764213" y="2049463"/>
          <p14:tracePt t="87159" x="5718175" y="2049463"/>
          <p14:tracePt t="87166" x="5699125" y="2057400"/>
          <p14:tracePt t="87174" x="5672138" y="2066925"/>
          <p14:tracePt t="87278" x="5626100" y="2066925"/>
          <p14:tracePt t="87286" x="5616575" y="2076450"/>
          <p14:tracePt t="87302" x="5616575" y="2085975"/>
          <p14:tracePt t="87319" x="5580063" y="2103438"/>
          <p14:tracePt t="87326" x="5570538" y="2112963"/>
          <p14:tracePt t="87333" x="5570538" y="2122488"/>
          <p14:tracePt t="87421" x="5553075" y="2122488"/>
          <p14:tracePt t="89191" x="5580063" y="2122488"/>
          <p14:tracePt t="89201" x="5626100" y="2112963"/>
          <p14:tracePt t="89205" x="5645150" y="2103438"/>
          <p14:tracePt t="89215" x="5672138" y="2085975"/>
          <p14:tracePt t="89222" x="5708650" y="2066925"/>
          <p14:tracePt t="89229" x="5718175" y="2057400"/>
          <p14:tracePt t="89237" x="5737225" y="2057400"/>
          <p14:tracePt t="89243" x="5754688" y="2057400"/>
          <p14:tracePt t="89251" x="5764213" y="2049463"/>
          <p14:tracePt t="89259" x="5773738" y="2049463"/>
          <p14:tracePt t="89267" x="5773738" y="2039938"/>
          <p14:tracePt t="89284" x="5781675" y="2030413"/>
          <p14:tracePt t="89292" x="5791200" y="2030413"/>
          <p14:tracePt t="89303" x="5810250" y="2030413"/>
          <p14:tracePt t="89310" x="5846763" y="2011363"/>
          <p14:tracePt t="89319" x="5865813" y="2011363"/>
          <p14:tracePt t="89325" x="5919788" y="2011363"/>
          <p14:tracePt t="89333" x="5938838" y="2011363"/>
          <p14:tracePt t="89341" x="5984875" y="2011363"/>
          <p14:tracePt t="89349" x="6030913" y="2011363"/>
          <p14:tracePt t="89359" x="6048375" y="2011363"/>
          <p14:tracePt t="89365" x="6067425" y="2011363"/>
          <p14:tracePt t="89373" x="6086475" y="2011363"/>
          <p14:tracePt t="89390" x="6094413" y="2011363"/>
          <p14:tracePt t="89429" x="6103938" y="2011363"/>
          <p14:tracePt t="89445" x="6122988" y="2020888"/>
          <p14:tracePt t="89452" x="6132513" y="2030413"/>
          <p14:tracePt t="89461" x="6132513" y="2049463"/>
          <p14:tracePt t="89470" x="6140450" y="2085975"/>
          <p14:tracePt t="89476" x="6149975" y="2112963"/>
          <p14:tracePt t="89484" x="6149975" y="2132013"/>
          <p14:tracePt t="89492" x="6159500" y="2168525"/>
          <p14:tracePt t="89501" x="6159500" y="2185988"/>
          <p14:tracePt t="89508" x="6186488" y="2232025"/>
          <p14:tracePt t="89518" x="6186488" y="2241550"/>
          <p14:tracePt t="89524" x="6186488" y="2260600"/>
          <p14:tracePt t="89532" x="6205538" y="2278063"/>
          <p14:tracePt t="89548" x="6223000" y="2287588"/>
          <p14:tracePt t="89564" x="6232525" y="2297113"/>
          <p14:tracePt t="89580" x="6232525" y="2306638"/>
          <p14:tracePt t="89588" x="6232525" y="2314575"/>
          <p14:tracePt t="89597" x="6232525" y="2333625"/>
          <p14:tracePt t="89607" x="6232525" y="2379663"/>
          <p14:tracePt t="89615" x="6232525" y="2406650"/>
          <p14:tracePt t="89622" x="6232525" y="2416175"/>
          <p14:tracePt t="89635" x="6232525" y="2452688"/>
          <p14:tracePt t="89643" x="6232525" y="2462213"/>
          <p14:tracePt t="89651" x="6232525" y="2489200"/>
          <p14:tracePt t="89660" x="6223000" y="2498725"/>
          <p14:tracePt t="89667" x="6223000" y="2517775"/>
          <p14:tracePt t="89676" x="6215063" y="2535238"/>
          <p14:tracePt t="89684" x="6215063" y="2544763"/>
          <p14:tracePt t="89692" x="6215063" y="2563813"/>
          <p14:tracePt t="89701" x="6205538" y="2573338"/>
          <p14:tracePt t="89708" x="6186488" y="2590800"/>
          <p14:tracePt t="89719" x="6176963" y="2600325"/>
          <p14:tracePt t="89725" x="6169025" y="2609850"/>
          <p14:tracePt t="89733" x="6149975" y="2609850"/>
          <p14:tracePt t="89741" x="6140450" y="2617788"/>
          <p14:tracePt t="89749" x="6103938" y="2627313"/>
          <p14:tracePt t="89759" x="6048375" y="2627313"/>
          <p14:tracePt t="89765" x="6002338" y="2627313"/>
          <p14:tracePt t="89773" x="5965825" y="2646363"/>
          <p14:tracePt t="89781" x="5938838" y="2655888"/>
          <p14:tracePt t="89790" x="5929313" y="2663825"/>
          <p14:tracePt t="89805" x="5919788" y="2663825"/>
          <p14:tracePt t="89815" x="5883275" y="2673350"/>
          <p14:tracePt t="89826" x="5873750" y="2673350"/>
          <p14:tracePt t="89836" x="5856288" y="2673350"/>
          <p14:tracePt t="89893" x="5819775" y="2673350"/>
          <p14:tracePt t="89901" x="5781675" y="2673350"/>
          <p14:tracePt t="89909" x="5745163" y="2673350"/>
          <p14:tracePt t="89919" x="5718175" y="2673350"/>
          <p14:tracePt t="89925" x="5681663" y="2673350"/>
          <p14:tracePt t="89938" x="5635625" y="2673350"/>
          <p14:tracePt t="89941" x="5607050" y="2673350"/>
          <p14:tracePt t="89949" x="5580063" y="2673350"/>
          <p14:tracePt t="89957" x="5553075" y="2673350"/>
          <p14:tracePt t="89965" x="5534025" y="2673350"/>
          <p14:tracePt t="89973" x="5516563" y="2673350"/>
          <p14:tracePt t="89981" x="5487988" y="2673350"/>
          <p14:tracePt t="89989" x="5470525" y="2673350"/>
          <p14:tracePt t="89996" x="5461000" y="2673350"/>
          <p14:tracePt t="90003" x="5441950" y="2673350"/>
          <p14:tracePt t="90011" x="5432425" y="2673350"/>
          <p14:tracePt t="90027" x="5414963" y="2673350"/>
          <p14:tracePt t="90060" x="5386388" y="2663825"/>
          <p14:tracePt t="90067" x="5359400" y="2646363"/>
          <p14:tracePt t="90076" x="5341938" y="2636838"/>
          <p14:tracePt t="90092" x="5313363" y="2600325"/>
          <p14:tracePt t="90101" x="5303838" y="2590800"/>
          <p14:tracePt t="90285" x="5332413" y="2590800"/>
          <p14:tracePt t="90295" x="5395913" y="2609850"/>
          <p14:tracePt t="90302" x="5507038" y="2609850"/>
          <p14:tracePt t="90309" x="5589588" y="2609850"/>
          <p14:tracePt t="90320" x="5653088" y="2609850"/>
          <p14:tracePt t="90325" x="5708650" y="2609850"/>
          <p14:tracePt t="90333" x="5754688" y="2617788"/>
          <p14:tracePt t="90341" x="5764213" y="2617788"/>
          <p14:tracePt t="90350" x="5773738" y="2617788"/>
          <p14:tracePt t="90423" x="5781675" y="2617788"/>
          <p14:tracePt t="90431" x="5800725" y="2617788"/>
          <p14:tracePt t="90435" x="5827713" y="2617788"/>
          <p14:tracePt t="90443" x="5846763" y="2617788"/>
          <p14:tracePt t="90451" x="5856288" y="2617788"/>
          <p14:tracePt t="90475" x="5873750" y="2617788"/>
          <p14:tracePt t="90491" x="5902325" y="2600325"/>
          <p14:tracePt t="90515" x="5902325" y="2590800"/>
          <p14:tracePt t="90523" x="5929313" y="2573338"/>
          <p14:tracePt t="90531" x="5929313" y="2563813"/>
          <p14:tracePt t="90539" x="5929313" y="2554288"/>
          <p14:tracePt t="90547" x="5929313" y="2544763"/>
          <p14:tracePt t="90555" x="5957888" y="2517775"/>
          <p14:tracePt t="90563" x="5957888" y="2498725"/>
          <p14:tracePt t="90571" x="5965825" y="2452688"/>
          <p14:tracePt t="90587" x="5965825" y="2406650"/>
          <p14:tracePt t="90597" x="5965825" y="2398713"/>
          <p14:tracePt t="90605" x="5965825" y="2370138"/>
          <p14:tracePt t="90612" x="5965825" y="2360613"/>
          <p14:tracePt t="90622" x="5965825" y="2352675"/>
          <p14:tracePt t="90631" x="5965825" y="2343150"/>
          <p14:tracePt t="90640" x="5965825" y="2324100"/>
          <p14:tracePt t="90652" x="5965825" y="2306638"/>
          <p14:tracePt t="90669" x="5965825" y="2287588"/>
          <p14:tracePt t="90676" x="5965825" y="2270125"/>
          <p14:tracePt t="90692" x="5965825" y="2241550"/>
          <p14:tracePt t="90701" x="5957888" y="2214563"/>
          <p14:tracePt t="90708" x="5948363" y="2205038"/>
          <p14:tracePt t="90718" x="5948363" y="2185988"/>
          <p14:tracePt t="90724" x="5938838" y="2178050"/>
          <p14:tracePt t="90733" x="5919788" y="2168525"/>
          <p14:tracePt t="90740" x="5911850" y="2159000"/>
          <p14:tracePt t="90772" x="5911850" y="2141538"/>
          <p14:tracePt t="90780" x="5911850" y="2132013"/>
          <p14:tracePt t="90796" x="5902325" y="2122488"/>
          <p14:tracePt t="90812" x="5892800" y="2122488"/>
          <p14:tracePt t="90844" x="5892800" y="2103438"/>
          <p14:tracePt t="90852" x="5873750" y="2076450"/>
          <p14:tracePt t="90868" x="5865813" y="2076450"/>
          <p14:tracePt t="90876" x="5856288" y="2076450"/>
          <p14:tracePt t="90900" x="5819775" y="2066925"/>
          <p14:tracePt t="90919" x="5810250" y="2057400"/>
          <p14:tracePt t="90934" x="5800725" y="2057400"/>
          <p14:tracePt t="90942" x="5791200" y="2057400"/>
          <p14:tracePt t="90948" x="5781675" y="2057400"/>
          <p14:tracePt t="90956" x="5745163" y="2057400"/>
          <p14:tracePt t="90964" x="5727700" y="2057400"/>
          <p14:tracePt t="90972" x="5691188" y="2057400"/>
          <p14:tracePt t="90980" x="5681663" y="2057400"/>
          <p14:tracePt t="90988" x="5662613" y="2057400"/>
          <p14:tracePt t="90996" x="5635625" y="2057400"/>
          <p14:tracePt t="91003" x="5626100" y="2057400"/>
          <p14:tracePt t="91011" x="5599113" y="2057400"/>
          <p14:tracePt t="91020" x="5570538" y="2057400"/>
          <p14:tracePt t="91027" x="5543550" y="2085975"/>
          <p14:tracePt t="91036" x="5524500" y="2085975"/>
          <p14:tracePt t="91043" x="5516563" y="2095500"/>
          <p14:tracePt t="91051" x="5487988" y="2103438"/>
          <p14:tracePt t="91261" x="5487988" y="2095500"/>
          <p14:tracePt t="91271" x="5487988" y="2076450"/>
          <p14:tracePt t="91277" x="5507038" y="2066925"/>
          <p14:tracePt t="91287" x="5543550" y="2057400"/>
          <p14:tracePt t="91293" x="5570538" y="2039938"/>
          <p14:tracePt t="91304" x="5599113" y="2030413"/>
          <p14:tracePt t="91309" x="5635625" y="2020888"/>
          <p14:tracePt t="91320" x="5645150" y="2020888"/>
          <p14:tracePt t="91325" x="5699125" y="2020888"/>
          <p14:tracePt t="91333" x="5718175" y="2020888"/>
          <p14:tracePt t="91341" x="5745163" y="2020888"/>
          <p14:tracePt t="91350" x="5754688" y="2020888"/>
          <p14:tracePt t="91358" x="5773738" y="2020888"/>
          <p14:tracePt t="91366" x="5837238" y="2020888"/>
          <p14:tracePt t="91373" x="5846763" y="2020888"/>
          <p14:tracePt t="91381" x="5865813" y="2020888"/>
          <p14:tracePt t="91389" x="5911850" y="2039938"/>
          <p14:tracePt t="91397" x="5919788" y="2039938"/>
          <p14:tracePt t="91406" x="5919788" y="2049463"/>
          <p14:tracePt t="91413" x="5957888" y="2095500"/>
          <p14:tracePt t="91423" x="5965825" y="2103438"/>
          <p14:tracePt t="91429" x="5975350" y="2112963"/>
          <p14:tracePt t="91440" x="6011863" y="2122488"/>
          <p14:tracePt t="91447" x="6011863" y="2132013"/>
          <p14:tracePt t="91456" x="6021388" y="2141538"/>
          <p14:tracePt t="91492" x="6040438" y="2149475"/>
          <p14:tracePt t="91500" x="6048375" y="2149475"/>
          <p14:tracePt t="91517" x="6067425" y="2185988"/>
          <p14:tracePt t="91524" x="6067425" y="2195513"/>
          <p14:tracePt t="91531" x="6076950" y="2224088"/>
          <p14:tracePt t="91540" x="6086475" y="2232025"/>
          <p14:tracePt t="91548" x="6086475" y="2241550"/>
          <p14:tracePt t="91564" x="6094413" y="2270125"/>
          <p14:tracePt t="91572" x="6094413" y="2278063"/>
          <p14:tracePt t="91588" x="6094413" y="2306638"/>
          <p14:tracePt t="91596" x="6094413" y="2314575"/>
          <p14:tracePt t="91604" x="6094413" y="2352675"/>
          <p14:tracePt t="91612" x="6094413" y="2370138"/>
          <p14:tracePt t="91620" x="6094413" y="2406650"/>
          <p14:tracePt t="91628" x="6094413" y="2416175"/>
          <p14:tracePt t="91638" x="6094413" y="2425700"/>
          <p14:tracePt t="91644" x="6094413" y="2452688"/>
          <p14:tracePt t="91652" x="6094413" y="2471738"/>
          <p14:tracePt t="91668" x="6094413" y="2508250"/>
          <p14:tracePt t="91684" x="6094413" y="2535238"/>
          <p14:tracePt t="91692" x="6086475" y="2544763"/>
          <p14:tracePt t="91717" x="6076950" y="2563813"/>
          <p14:tracePt t="91724" x="6067425" y="2563813"/>
          <p14:tracePt t="91732" x="6048375" y="2573338"/>
          <p14:tracePt t="91740" x="6030913" y="2573338"/>
          <p14:tracePt t="91748" x="5994400" y="2609850"/>
          <p14:tracePt t="91756" x="5975350" y="2609850"/>
          <p14:tracePt t="91764" x="5948363" y="2617788"/>
          <p14:tracePt t="91780" x="5938838" y="2627313"/>
          <p14:tracePt t="91788" x="5911850" y="2627313"/>
          <p14:tracePt t="91804" x="5902325" y="2627313"/>
          <p14:tracePt t="91812" x="5883275" y="2627313"/>
          <p14:tracePt t="91828" x="5865813" y="2627313"/>
          <p14:tracePt t="91844" x="5856288" y="2627313"/>
          <p14:tracePt t="91852" x="5846763" y="2627313"/>
          <p14:tracePt t="91876" x="5791200" y="2627313"/>
          <p14:tracePt t="91900" x="5781675" y="2617788"/>
          <p14:tracePt t="91909" x="5773738" y="2617788"/>
          <p14:tracePt t="91920" x="5745163" y="2617788"/>
          <p14:tracePt t="91933" x="5708650" y="2617788"/>
          <p14:tracePt t="91956" x="5662613" y="2581275"/>
          <p14:tracePt t="91965" x="5653088" y="2573338"/>
          <p14:tracePt t="91973" x="5626100" y="2563813"/>
          <p14:tracePt t="91981" x="5607050" y="2563813"/>
          <p14:tracePt t="91997" x="5570538" y="2554288"/>
          <p14:tracePt t="92011" x="5561013" y="2554288"/>
          <p14:tracePt t="92019" x="5543550" y="2544763"/>
          <p14:tracePt t="92027" x="5524500" y="2544763"/>
          <p14:tracePt t="92037" x="5516563" y="2544763"/>
          <p14:tracePt t="92043" x="5497513" y="2544763"/>
          <p14:tracePt t="92051" x="5478463" y="2544763"/>
          <p14:tracePt t="92059" x="5451475" y="2527300"/>
          <p14:tracePt t="92075" x="5432425" y="2527300"/>
          <p14:tracePt t="92084" x="5405438" y="2517775"/>
          <p14:tracePt t="92149" x="5395913" y="2508250"/>
          <p14:tracePt t="92181" x="5395913" y="2489200"/>
          <p14:tracePt t="92422" x="5395913" y="2481263"/>
          <p14:tracePt t="92429" x="5414963" y="2489200"/>
          <p14:tracePt t="92437" x="5432425" y="2498725"/>
          <p14:tracePt t="92444" x="5461000" y="2535238"/>
          <p14:tracePt t="92452" x="5487988" y="2544763"/>
          <p14:tracePt t="92459" x="5516563" y="2573338"/>
          <p14:tracePt t="92467" x="5543550" y="2600325"/>
          <p14:tracePt t="92475" x="5570538" y="2617788"/>
          <p14:tracePt t="92484" x="5589588" y="2636838"/>
          <p14:tracePt t="92500" x="5599113" y="2646363"/>
          <p14:tracePt t="92507" x="5607050" y="2646363"/>
          <p14:tracePt t="92523" x="5616575" y="2655888"/>
          <p14:tracePt t="92539" x="5635625" y="2655888"/>
          <p14:tracePt t="92547" x="5672138" y="2655888"/>
          <p14:tracePt t="92555" x="5691188" y="2655888"/>
          <p14:tracePt t="92563" x="5727700" y="2655888"/>
          <p14:tracePt t="92572" x="5764213" y="2655888"/>
          <p14:tracePt t="92579" x="5791200" y="2655888"/>
          <p14:tracePt t="92587" x="5827713" y="2655888"/>
          <p14:tracePt t="92597" x="5846763" y="2655888"/>
          <p14:tracePt t="92604" x="5873750" y="2655888"/>
          <p14:tracePt t="92613" x="5892800" y="2655888"/>
          <p14:tracePt t="92620" x="5911850" y="2655888"/>
          <p14:tracePt t="92629" x="5919788" y="2655888"/>
          <p14:tracePt t="92655" x="5938838" y="2655888"/>
          <p14:tracePt t="92663" x="5957888" y="2636838"/>
          <p14:tracePt t="92670" x="5984875" y="2617788"/>
          <p14:tracePt t="92677" x="5994400" y="2581275"/>
          <p14:tracePt t="92686" x="6002338" y="2573338"/>
          <p14:tracePt t="92693" x="6021388" y="2563813"/>
          <p14:tracePt t="92703" x="6040438" y="2535238"/>
          <p14:tracePt t="92710" x="6048375" y="2489200"/>
          <p14:tracePt t="92719" x="6048375" y="2452688"/>
          <p14:tracePt t="92727" x="6067425" y="2406650"/>
          <p14:tracePt t="92733" x="6076950" y="2360613"/>
          <p14:tracePt t="92743" x="6076950" y="2343150"/>
          <p14:tracePt t="92749" x="6076950" y="2306638"/>
          <p14:tracePt t="92757" x="6076950" y="2260600"/>
          <p14:tracePt t="92765" x="6076950" y="2251075"/>
          <p14:tracePt t="92773" x="6076950" y="2241550"/>
          <p14:tracePt t="92780" x="6076950" y="2214563"/>
          <p14:tracePt t="92789" x="6076950" y="2195513"/>
          <p14:tracePt t="92797" x="6076950" y="2178050"/>
          <p14:tracePt t="92804" x="6076950" y="2159000"/>
          <p14:tracePt t="92813" x="6048375" y="2112963"/>
          <p14:tracePt t="92829" x="6030913" y="2076450"/>
          <p14:tracePt t="92837" x="6011863" y="2057400"/>
          <p14:tracePt t="92849" x="6002338" y="2049463"/>
          <p14:tracePt t="92857" x="6002338" y="2039938"/>
          <p14:tracePt t="92862" x="5965825" y="2011363"/>
          <p14:tracePt t="92884" x="5938838" y="2011363"/>
          <p14:tracePt t="92892" x="5929313" y="2011363"/>
          <p14:tracePt t="92901" x="5892800" y="2011363"/>
          <p14:tracePt t="92917" x="5883275" y="2011363"/>
          <p14:tracePt t="92941" x="5873750" y="2011363"/>
          <p14:tracePt t="92949" x="5856288" y="2030413"/>
          <p14:tracePt t="92973" x="5827713" y="2030413"/>
          <p14:tracePt t="92981" x="5800725" y="2049463"/>
          <p14:tracePt t="92990" x="5781675" y="2049463"/>
          <p14:tracePt t="92996" x="5764213" y="2049463"/>
          <p14:tracePt t="93004" x="5718175" y="2057400"/>
          <p14:tracePt t="93019" x="5681663" y="2057400"/>
          <p14:tracePt t="93027" x="5672138" y="2057400"/>
          <p14:tracePt t="93043" x="5662613" y="2066925"/>
          <p14:tracePt t="93237" x="5653088" y="2076450"/>
          <p14:tracePt t="93245" x="5653088" y="2103438"/>
          <p14:tracePt t="93252" x="5662613" y="2103438"/>
          <p14:tracePt t="93261" x="5681663" y="2103438"/>
          <p14:tracePt t="93272" x="5708650" y="2103438"/>
          <p14:tracePt t="93279" x="5718175" y="2103438"/>
          <p14:tracePt t="93286" x="5727700" y="2103438"/>
          <p14:tracePt t="93294" x="5764213" y="2112963"/>
          <p14:tracePt t="93303" x="5791200" y="2141538"/>
          <p14:tracePt t="93309" x="5791200" y="2159000"/>
          <p14:tracePt t="93320" x="5810250" y="2178050"/>
          <p14:tracePt t="93325" x="5827713" y="2205038"/>
          <p14:tracePt t="93334" x="5837238" y="2214563"/>
          <p14:tracePt t="93343" x="5837238" y="2232025"/>
          <p14:tracePt t="93351" x="5873750" y="2270125"/>
          <p14:tracePt t="93357" x="5873750" y="2287588"/>
          <p14:tracePt t="93365" x="5883275" y="2297113"/>
          <p14:tracePt t="93374" x="5892800" y="2306638"/>
          <p14:tracePt t="93380" x="5902325" y="2324100"/>
          <p14:tracePt t="93388" x="5902325" y="2333625"/>
          <p14:tracePt t="93396" x="5902325" y="2352675"/>
          <p14:tracePt t="93404" x="5902325" y="2389188"/>
          <p14:tracePt t="93412" x="5902325" y="2452688"/>
          <p14:tracePt t="93420" x="5902325" y="2508250"/>
          <p14:tracePt t="93428" x="5902325" y="2554288"/>
          <p14:tracePt t="93436" x="5902325" y="2590800"/>
          <p14:tracePt t="93444" x="5902325" y="2636838"/>
          <p14:tracePt t="93460" x="5902325" y="2655888"/>
          <p14:tracePt t="93470" x="5873750" y="2682875"/>
          <p14:tracePt t="93476" x="5865813" y="2701925"/>
          <p14:tracePt t="93485" x="5827713" y="2738438"/>
          <p14:tracePt t="93492" x="5800725" y="2755900"/>
          <p14:tracePt t="93501" x="5773738" y="2792413"/>
          <p14:tracePt t="93508" x="5745163" y="2811463"/>
          <p14:tracePt t="93518" x="5708650" y="2857500"/>
          <p14:tracePt t="93524" x="5691188" y="2894013"/>
          <p14:tracePt t="93532" x="5635625" y="2959100"/>
          <p14:tracePt t="93540" x="5616575" y="2976563"/>
          <p14:tracePt t="93548" x="5580063" y="3041650"/>
          <p14:tracePt t="93556" x="5516563" y="3114675"/>
          <p14:tracePt t="93564" x="5497513" y="3141663"/>
          <p14:tracePt t="93572" x="5461000" y="3206750"/>
          <p14:tracePt t="93580" x="5424488" y="3243263"/>
          <p14:tracePt t="93588" x="5368925" y="3325813"/>
          <p14:tracePt t="93596" x="5303838" y="3417888"/>
          <p14:tracePt t="93604" x="5230813" y="3509963"/>
          <p14:tracePt t="93612" x="5203825" y="3573463"/>
          <p14:tracePt t="93620" x="5165725" y="3629025"/>
          <p14:tracePt t="93628" x="5129213" y="3694113"/>
          <p14:tracePt t="93636" x="5102225" y="3711575"/>
          <p14:tracePt t="93644" x="5083175" y="3740150"/>
          <p14:tracePt t="93653" x="5046663" y="3757613"/>
          <p14:tracePt t="93660" x="5046663" y="3767138"/>
          <p14:tracePt t="93672" x="5010150" y="3776663"/>
          <p14:tracePt t="93677" x="5000625" y="3794125"/>
          <p14:tracePt t="93685" x="4973638" y="3822700"/>
          <p14:tracePt t="93692" x="4937125" y="3840163"/>
          <p14:tracePt t="93702" x="4891088" y="3876675"/>
          <p14:tracePt t="93732" x="4835525" y="3914775"/>
          <p14:tracePt t="93740" x="4808538" y="3951288"/>
          <p14:tracePt t="93748" x="4752975" y="3978275"/>
          <p14:tracePt t="93756" x="4725988" y="3997325"/>
          <p14:tracePt t="93764" x="4716463" y="3997325"/>
          <p14:tracePt t="93772" x="4706938" y="4005263"/>
          <p14:tracePt t="93780" x="4660900" y="4024313"/>
          <p14:tracePt t="93804" x="4660900" y="4033838"/>
          <p14:tracePt t="93844" x="4624388" y="4033838"/>
          <p14:tracePt t="93854" x="4624388" y="4043363"/>
          <p14:tracePt t="93861" x="4568825" y="4043363"/>
          <p14:tracePt t="93871" x="4522788" y="4043363"/>
          <p14:tracePt t="93876" x="4467225" y="4043363"/>
          <p14:tracePt t="93885" x="4421188" y="4043363"/>
          <p14:tracePt t="93892" x="4394200" y="4051300"/>
          <p14:tracePt t="93901" x="4338638" y="4079875"/>
          <p14:tracePt t="93908" x="4302125" y="4079875"/>
          <p14:tracePt t="93916" x="4256088" y="4087813"/>
          <p14:tracePt t="93932" x="4238625" y="4097338"/>
          <p14:tracePt t="93953" x="4210050" y="4106863"/>
          <p14:tracePt t="93964" x="4200525" y="4106863"/>
          <p14:tracePt t="93988" x="4200525" y="4116388"/>
          <p14:tracePt t="94045" x="4200525" y="4125913"/>
          <p14:tracePt t="94063" x="4200525" y="4133850"/>
          <p14:tracePt t="94070" x="4200525" y="4143375"/>
          <p14:tracePt t="94095" x="4200525" y="4171950"/>
          <p14:tracePt t="94107" x="4200525" y="4179888"/>
          <p14:tracePt t="94115" x="4173538" y="4208463"/>
          <p14:tracePt t="94131" x="4146550" y="4225925"/>
          <p14:tracePt t="94139" x="4137025" y="4244975"/>
          <p14:tracePt t="94147" x="4110038" y="4281488"/>
          <p14:tracePt t="94155" x="4100513" y="4281488"/>
          <p14:tracePt t="94164" x="4090988" y="4281488"/>
          <p14:tracePt t="94965" x="4090988" y="4291013"/>
          <p14:tracePt t="94973" x="4054475" y="4291013"/>
          <p14:tracePt t="94981" x="3979863" y="4327525"/>
          <p14:tracePt t="94990" x="3916363" y="4327525"/>
          <p14:tracePt t="94997" x="3897313" y="4327525"/>
          <p14:tracePt t="95004" x="3851275" y="4327525"/>
          <p14:tracePt t="95012" x="3843338" y="4327525"/>
          <p14:tracePt t="95028" x="3751263" y="4327525"/>
          <p14:tracePt t="95035" x="3732213" y="4327525"/>
          <p14:tracePt t="95043" x="3630613" y="4327525"/>
          <p14:tracePt t="95051" x="3567113" y="4346575"/>
          <p14:tracePt t="95059" x="3521075" y="4346575"/>
          <p14:tracePt t="95067" x="3494088" y="4346575"/>
          <p14:tracePt t="95075" x="3455988" y="4354513"/>
          <p14:tracePt t="103029" x="3448050" y="4354513"/>
          <p14:tracePt t="103037" x="3419475" y="4354513"/>
          <p14:tracePt t="103045" x="3392488" y="4354513"/>
          <p14:tracePt t="103054" x="3373438" y="4354513"/>
          <p14:tracePt t="103061" x="3363913" y="4354513"/>
          <p14:tracePt t="103067" x="3346450" y="4354513"/>
          <p14:tracePt t="103091" x="3300413" y="4354513"/>
          <p14:tracePt t="103133" x="3290888" y="4354513"/>
          <p14:tracePt t="103142" x="3281363" y="4364038"/>
          <p14:tracePt t="103151" x="3263900" y="4364038"/>
          <p14:tracePt t="103163" x="3254375" y="4364038"/>
          <p14:tracePt t="103171" x="3235325" y="4373563"/>
          <p14:tracePt t="103179" x="3227388" y="4383088"/>
          <p14:tracePt t="103188" x="3217863" y="4383088"/>
          <p14:tracePt t="103195" x="3198813" y="4391025"/>
          <p14:tracePt t="103203" x="3181350" y="4391025"/>
          <p14:tracePt t="103227" x="3171825" y="4391025"/>
          <p14:tracePt t="103848" x="3217863" y="4391025"/>
          <p14:tracePt t="103856" x="3263900" y="4373563"/>
          <p14:tracePt t="103865" x="3300413" y="4364038"/>
          <p14:tracePt t="103871" x="3346450" y="4327525"/>
          <p14:tracePt t="103875" x="3363913" y="4300538"/>
          <p14:tracePt t="103884" x="3402013" y="4291013"/>
          <p14:tracePt t="103891" x="3429000" y="4271963"/>
          <p14:tracePt t="103900" x="3455988" y="4262438"/>
          <p14:tracePt t="103916" x="3475038" y="4244975"/>
          <p14:tracePt t="103923" x="3548063" y="4244975"/>
          <p14:tracePt t="103931" x="3584575" y="4208463"/>
          <p14:tracePt t="103939" x="3686175" y="4208463"/>
          <p14:tracePt t="103952" x="3741738" y="4189413"/>
          <p14:tracePt t="103955" x="3787775" y="4179888"/>
          <p14:tracePt t="103963" x="3916363" y="4133850"/>
          <p14:tracePt t="103971" x="3998913" y="4125913"/>
          <p14:tracePt t="103979" x="4044950" y="4087813"/>
          <p14:tracePt t="103988" x="4054475" y="4079875"/>
          <p14:tracePt t="103995" x="4081463" y="4070350"/>
          <p14:tracePt t="104004" x="4146550" y="4043363"/>
          <p14:tracePt t="104011" x="4154488" y="4033838"/>
          <p14:tracePt t="104020" x="4192588" y="4024313"/>
          <p14:tracePt t="104027" x="4219575" y="4014788"/>
          <p14:tracePt t="104036" x="4256088" y="4014788"/>
          <p14:tracePt t="104043" x="4292600" y="4005263"/>
          <p14:tracePt t="104052" x="4367213" y="3978275"/>
          <p14:tracePt t="104060" x="4384675" y="3978275"/>
          <p14:tracePt t="104067" x="4430713" y="3978275"/>
          <p14:tracePt t="104075" x="4495800" y="3968750"/>
          <p14:tracePt t="104084" x="4505325" y="3968750"/>
          <p14:tracePt t="104091" x="4541838" y="3905250"/>
          <p14:tracePt t="104101" x="4605338" y="3914775"/>
          <p14:tracePt t="104107" x="4716463" y="3895725"/>
          <p14:tracePt t="104116" x="4799013" y="3876675"/>
          <p14:tracePt t="104123" x="4900613" y="3830638"/>
          <p14:tracePt t="104132" x="4964113" y="3822700"/>
          <p14:tracePt t="104141" x="5046663" y="3803650"/>
          <p14:tracePt t="104147" x="5111750" y="3776663"/>
          <p14:tracePt t="104155" x="5111750" y="3767138"/>
          <p14:tracePt t="104163" x="5121275" y="3767138"/>
          <p14:tracePt t="104171" x="5157788" y="3767138"/>
          <p14:tracePt t="104180" x="5194300" y="3776663"/>
          <p14:tracePt t="104188" x="5286375" y="3776663"/>
          <p14:tracePt t="104196" x="5313363" y="3776663"/>
          <p14:tracePt t="104205" x="5349875" y="3784600"/>
          <p14:tracePt t="104212" x="5386388" y="3784600"/>
          <p14:tracePt t="104220" x="5432425" y="3784600"/>
          <p14:tracePt t="104228" x="5470525" y="3784600"/>
          <p14:tracePt t="104236" x="5487988" y="3784600"/>
          <p14:tracePt t="104244" x="5516563" y="3784600"/>
          <p14:tracePt t="104252" x="5543550" y="3784600"/>
          <p14:tracePt t="104260" x="5589588" y="3784600"/>
          <p14:tracePt t="104268" x="5635625" y="3784600"/>
          <p14:tracePt t="104285" x="5681663" y="3784600"/>
          <p14:tracePt t="104292" x="5773738" y="3784600"/>
          <p14:tracePt t="104302" x="5810250" y="3784600"/>
          <p14:tracePt t="104308" x="5856288" y="3784600"/>
          <p14:tracePt t="104318" x="5892800" y="3784600"/>
          <p14:tracePt t="104324" x="5911850" y="3784600"/>
          <p14:tracePt t="104332" x="5929313" y="3784600"/>
          <p14:tracePt t="104340" x="5938838" y="3776663"/>
          <p14:tracePt t="104637" x="5957888" y="3776663"/>
          <p14:tracePt t="104644" x="5975350" y="3776663"/>
          <p14:tracePt t="104725" x="6002338" y="3776663"/>
          <p14:tracePt t="104733" x="6086475" y="3803650"/>
          <p14:tracePt t="104741" x="6113463" y="3822700"/>
          <p14:tracePt t="104750" x="6149975" y="3840163"/>
          <p14:tracePt t="104757" x="6176963" y="3868738"/>
          <p14:tracePt t="104767" x="6215063" y="3905250"/>
          <p14:tracePt t="104790" x="6223000" y="3905250"/>
          <p14:tracePt t="104845" x="6232525" y="3905250"/>
          <p14:tracePt t="104869" x="6251575" y="3914775"/>
          <p14:tracePt t="104877" x="6261100" y="3922713"/>
          <p14:tracePt t="104886" x="6261100" y="3932238"/>
          <p14:tracePt t="104894" x="6261100" y="3941763"/>
          <p14:tracePt t="104902" x="6269038" y="3951288"/>
          <p14:tracePt t="104908" x="6269038" y="3978275"/>
          <p14:tracePt t="104916" x="6278563" y="3997325"/>
          <p14:tracePt t="104924" x="6288088" y="4043363"/>
          <p14:tracePt t="104932" x="6297613" y="4087813"/>
          <p14:tracePt t="104940" x="6324600" y="4152900"/>
          <p14:tracePt t="104947" x="6353175" y="4225925"/>
          <p14:tracePt t="104956" x="6380163" y="4271963"/>
          <p14:tracePt t="104964" x="6380163" y="4300538"/>
          <p14:tracePt t="104972" x="6397625" y="4346575"/>
          <p14:tracePt t="104980" x="6407150" y="4354513"/>
          <p14:tracePt t="104996" x="6407150" y="4373563"/>
          <p14:tracePt t="105028" x="6416675" y="4383088"/>
          <p14:tracePt t="105061" x="6416675" y="4419600"/>
          <p14:tracePt t="105069" x="6416675" y="4437063"/>
          <p14:tracePt t="105076" x="6416675" y="4475163"/>
          <p14:tracePt t="105084" x="6407150" y="4492625"/>
          <p14:tracePt t="105091" x="6380163" y="4538663"/>
          <p14:tracePt t="105100" x="6380163" y="4584700"/>
          <p14:tracePt t="105107" x="6380163" y="4611688"/>
          <p14:tracePt t="105115" x="6361113" y="4667250"/>
          <p14:tracePt t="105123" x="6353175" y="4667250"/>
          <p14:tracePt t="105131" x="6343650" y="4686300"/>
          <p14:tracePt t="105139" x="6343650" y="4713288"/>
          <p14:tracePt t="105147" x="6334125" y="4713288"/>
          <p14:tracePt t="105156" x="6315075" y="4749800"/>
          <p14:tracePt t="105164" x="6307138" y="4759325"/>
          <p14:tracePt t="105180" x="6297613" y="4778375"/>
          <p14:tracePt t="105188" x="6288088" y="4778375"/>
          <p14:tracePt t="105204" x="6269038" y="4795838"/>
          <p14:tracePt t="105212" x="6261100" y="4805363"/>
          <p14:tracePt t="105220" x="6251575" y="4805363"/>
          <p14:tracePt t="105228" x="6223000" y="4814888"/>
          <p14:tracePt t="105236" x="6215063" y="4822825"/>
          <p14:tracePt t="105244" x="6186488" y="4841875"/>
          <p14:tracePt t="105253" x="6176963" y="4851400"/>
          <p14:tracePt t="105261" x="6122988" y="4878388"/>
          <p14:tracePt t="105267" x="6103938" y="4897438"/>
          <p14:tracePt t="105276" x="6067425" y="4906963"/>
          <p14:tracePt t="105284" x="6057900" y="4914900"/>
          <p14:tracePt t="105301" x="6040438" y="4933950"/>
          <p14:tracePt t="105316" x="6030913" y="4943475"/>
          <p14:tracePt t="105324" x="6011863" y="4943475"/>
          <p14:tracePt t="105332" x="5994400" y="4943475"/>
          <p14:tracePt t="105340" x="5957888" y="4951413"/>
          <p14:tracePt t="105347" x="5911850" y="4951413"/>
          <p14:tracePt t="105364" x="5856288" y="4951413"/>
          <p14:tracePt t="105372" x="5827713" y="4951413"/>
          <p14:tracePt t="105379" x="5764213" y="4951413"/>
          <p14:tracePt t="105388" x="5737225" y="4951413"/>
          <p14:tracePt t="105396" x="5672138" y="4951413"/>
          <p14:tracePt t="105404" x="5635625" y="4951413"/>
          <p14:tracePt t="105411" x="5570538" y="4951413"/>
          <p14:tracePt t="105420" x="5543550" y="4960938"/>
          <p14:tracePt t="105427" x="5507038" y="4960938"/>
          <p14:tracePt t="105436" x="5451475" y="4960938"/>
          <p14:tracePt t="105444" x="5405438" y="4960938"/>
          <p14:tracePt t="105452" x="5349875" y="4960938"/>
          <p14:tracePt t="105459" x="5303838" y="4960938"/>
          <p14:tracePt t="105469" x="5257800" y="4960938"/>
          <p14:tracePt t="105476" x="5184775" y="4960938"/>
          <p14:tracePt t="105484" x="5138738" y="4960938"/>
          <p14:tracePt t="105492" x="5065713" y="4960938"/>
          <p14:tracePt t="105501" x="5010150" y="4960938"/>
          <p14:tracePt t="105508" x="4983163" y="4960938"/>
          <p14:tracePt t="105517" x="4862513" y="4960938"/>
          <p14:tracePt t="105523" x="4725988" y="4960938"/>
          <p14:tracePt t="105531" x="4605338" y="4914900"/>
          <p14:tracePt t="105540" x="4513263" y="4887913"/>
          <p14:tracePt t="105547" x="4394200" y="4868863"/>
          <p14:tracePt t="105556" x="4330700" y="4851400"/>
          <p14:tracePt t="105563" x="4229100" y="4841875"/>
          <p14:tracePt t="105572" x="4192588" y="4841875"/>
          <p14:tracePt t="105580" x="4173538" y="4841875"/>
          <p14:tracePt t="105588" x="4137025" y="4832350"/>
          <p14:tracePt t="105596" x="4090988" y="4822825"/>
          <p14:tracePt t="105604" x="4064000" y="4795838"/>
          <p14:tracePt t="105611" x="4044950" y="4795838"/>
          <p14:tracePt t="105621" x="4008438" y="4795838"/>
          <p14:tracePt t="105627" x="3962400" y="4795838"/>
          <p14:tracePt t="105637" x="3916363" y="4786313"/>
          <p14:tracePt t="105644" x="3879850" y="4786313"/>
          <p14:tracePt t="105651" x="3860800" y="4786313"/>
          <p14:tracePt t="105660" x="3824288" y="4778375"/>
          <p14:tracePt t="105670" x="3732213" y="4759325"/>
          <p14:tracePt t="105676" x="3649663" y="4732338"/>
          <p14:tracePt t="105684" x="3548063" y="4722813"/>
          <p14:tracePt t="105692" x="3502025" y="4722813"/>
          <p14:tracePt t="105701" x="3475038" y="4722813"/>
          <p14:tracePt t="105708" x="3438525" y="4722813"/>
          <p14:tracePt t="105716" x="3438525" y="4686300"/>
          <p14:tracePt t="105724" x="3429000" y="4676775"/>
          <p14:tracePt t="105757" x="3402013" y="4676775"/>
          <p14:tracePt t="105933" x="3419475" y="4657725"/>
          <p14:tracePt t="105942" x="3429000" y="4640263"/>
          <p14:tracePt t="105950" x="3438525" y="4621213"/>
          <p14:tracePt t="105957" x="3475038" y="4565650"/>
          <p14:tracePt t="105964" x="3494088" y="4548188"/>
          <p14:tracePt t="105973" x="3511550" y="4538663"/>
          <p14:tracePt t="105980" x="3567113" y="4492625"/>
          <p14:tracePt t="105989" x="3594100" y="4475163"/>
          <p14:tracePt t="105996" x="3640138" y="4446588"/>
          <p14:tracePt t="106005" x="3676650" y="4419600"/>
          <p14:tracePt t="106011" x="3705225" y="4419600"/>
          <p14:tracePt t="106021" x="3768725" y="4391025"/>
          <p14:tracePt t="106027" x="3889375" y="4364038"/>
          <p14:tracePt t="106037" x="3952875" y="4354513"/>
          <p14:tracePt t="106043" x="4044950" y="4308475"/>
          <p14:tracePt t="106051" x="4183063" y="4291013"/>
          <p14:tracePt t="106059" x="4421188" y="4271963"/>
          <p14:tracePt t="106068" x="4670425" y="4271963"/>
          <p14:tracePt t="106075" x="4908550" y="4271963"/>
          <p14:tracePt t="106084" x="5029200" y="4271963"/>
          <p14:tracePt t="106091" x="5203825" y="4271963"/>
          <p14:tracePt t="106101" x="5386388" y="4225925"/>
          <p14:tracePt t="106108" x="5524500" y="4198938"/>
          <p14:tracePt t="106116" x="5589588" y="4171950"/>
          <p14:tracePt t="106123" x="5626100" y="4143375"/>
          <p14:tracePt t="106131" x="5653088" y="4133850"/>
          <p14:tracePt t="106140" x="5662613" y="4125913"/>
          <p14:tracePt t="106147" x="5691188" y="4097338"/>
          <p14:tracePt t="106163" x="5718175" y="4051300"/>
          <p14:tracePt t="106171" x="5754688" y="4024313"/>
          <p14:tracePt t="106179" x="5754688" y="4005263"/>
          <p14:tracePt t="106187" x="5773738" y="3987800"/>
          <p14:tracePt t="106195" x="5810250" y="3941763"/>
          <p14:tracePt t="106203" x="5837238" y="3914775"/>
          <p14:tracePt t="106211" x="5873750" y="3886200"/>
          <p14:tracePt t="106221" x="5919788" y="3859213"/>
          <p14:tracePt t="106227" x="5975350" y="3830638"/>
          <p14:tracePt t="106235" x="6040438" y="3822700"/>
          <p14:tracePt t="106243" x="6113463" y="3822700"/>
          <p14:tracePt t="106251" x="6176963" y="3813175"/>
          <p14:tracePt t="106259" x="6297613" y="3813175"/>
          <p14:tracePt t="106267" x="6361113" y="3794125"/>
          <p14:tracePt t="106276" x="6481763" y="3794125"/>
          <p14:tracePt t="106284" x="6535738" y="3794125"/>
          <p14:tracePt t="106291" x="6637338" y="3794125"/>
          <p14:tracePt t="106300" x="6683375" y="3794125"/>
          <p14:tracePt t="106307" x="6756400" y="3794125"/>
          <p14:tracePt t="106413" x="6765925" y="3794125"/>
          <p14:tracePt t="106428" x="6765925" y="3803650"/>
          <p14:tracePt t="106436" x="6765925" y="3813175"/>
          <p14:tracePt t="106445" x="6765925" y="3822700"/>
          <p14:tracePt t="106454" x="6729413" y="3868738"/>
          <p14:tracePt t="106461" x="6702425" y="3876675"/>
          <p14:tracePt t="106470" x="6656388" y="3895725"/>
          <p14:tracePt t="106479" x="6600825" y="3941763"/>
          <p14:tracePt t="106487" x="6499225" y="3968750"/>
          <p14:tracePt t="106491" x="6370638" y="4033838"/>
          <p14:tracePt t="106501" x="6232525" y="4097338"/>
          <p14:tracePt t="106508" x="6103938" y="4125913"/>
          <p14:tracePt t="106517" x="5965825" y="4189413"/>
          <p14:tracePt t="106524" x="5800725" y="4254500"/>
          <p14:tracePt t="106531" x="5718175" y="4281488"/>
          <p14:tracePt t="106539" x="5561013" y="4327525"/>
          <p14:tracePt t="106547" x="5240338" y="4410075"/>
          <p14:tracePt t="106556" x="5019675" y="4437063"/>
          <p14:tracePt t="106564" x="4862513" y="4437063"/>
          <p14:tracePt t="106572" x="4697413" y="4419600"/>
          <p14:tracePt t="106579" x="4541838" y="4419600"/>
          <p14:tracePt t="106588" x="4384675" y="4400550"/>
          <p14:tracePt t="106595" x="4284663" y="4400550"/>
          <p14:tracePt t="106604" x="4265613" y="4400550"/>
          <p14:tracePt t="106612" x="4192588" y="4391025"/>
          <p14:tracePt t="106620" x="4090988" y="4373563"/>
          <p14:tracePt t="106628" x="4008438" y="4346575"/>
          <p14:tracePt t="106635" x="3943350" y="4346575"/>
          <p14:tracePt t="106660" x="3935413" y="4346575"/>
          <p14:tracePt t="106725" x="3889375" y="4346575"/>
          <p14:tracePt t="106733" x="3824288" y="4337050"/>
          <p14:tracePt t="106741" x="3759200" y="4337050"/>
          <p14:tracePt t="106749" x="3676650" y="4318000"/>
          <p14:tracePt t="106757" x="3630613" y="4308475"/>
          <p14:tracePt t="106764" x="3613150" y="4308475"/>
          <p14:tracePt t="106772" x="3594100" y="4308475"/>
          <p14:tracePt t="106780" x="3584575" y="4308475"/>
          <p14:tracePt t="106861" x="3567113" y="4308475"/>
          <p14:tracePt t="106868" x="3465513" y="4308475"/>
          <p14:tracePt t="106882" x="3448050" y="4308475"/>
          <p14:tracePt t="106889" x="3409950" y="4308475"/>
          <p14:tracePt t="106895" x="3392488" y="4308475"/>
          <p14:tracePt t="106902" x="3336925" y="4308475"/>
          <p14:tracePt t="106908" x="3273425" y="4308475"/>
          <p14:tracePt t="106919" x="3208338" y="4318000"/>
          <p14:tracePt t="106925" x="3162300" y="4327525"/>
          <p14:tracePt t="106939" x="3152775" y="4337050"/>
          <p14:tracePt t="106942" x="3135313" y="4346575"/>
          <p14:tracePt t="107341" x="3116263" y="4346575"/>
          <p14:tracePt t="107349" x="3043238" y="4346575"/>
          <p14:tracePt t="107357" x="2978150" y="4337050"/>
          <p14:tracePt t="107365" x="2895600" y="4327525"/>
          <p14:tracePt t="107373" x="2776538" y="4300538"/>
          <p14:tracePt t="107381" x="2730500" y="4271963"/>
          <p14:tracePt t="107388" x="2647950" y="4244975"/>
          <p14:tracePt t="107397" x="2565400" y="4225925"/>
          <p14:tracePt t="107405" x="2519363" y="4225925"/>
          <p14:tracePt t="107413" x="2482850" y="4208463"/>
          <p14:tracePt t="107469" x="2473325" y="4208463"/>
          <p14:tracePt t="107661" x="2519363" y="4208463"/>
          <p14:tracePt t="107669" x="2601913" y="4208463"/>
          <p14:tracePt t="107676" x="2647950" y="4235450"/>
          <p14:tracePt t="107686" x="2740025" y="4281488"/>
          <p14:tracePt t="107693" x="2776538" y="4281488"/>
          <p14:tracePt t="107704" x="2813050" y="4291013"/>
          <p14:tracePt t="107711" x="2822575" y="4291013"/>
          <p14:tracePt t="107717" x="2840038" y="4300538"/>
          <p14:tracePt t="107755" x="2849563" y="4300538"/>
          <p14:tracePt t="107772" x="2878138" y="4300538"/>
          <p14:tracePt t="107805" x="2886075" y="4300538"/>
          <p14:tracePt t="107949" x="2878138" y="4300538"/>
          <p14:tracePt t="107956" x="2832100" y="4300538"/>
          <p14:tracePt t="107966" x="2813050" y="4300538"/>
          <p14:tracePt t="107973" x="2740025" y="4308475"/>
          <p14:tracePt t="107980" x="2720975" y="4308475"/>
          <p14:tracePt t="107996" x="2711450" y="4308475"/>
          <p14:tracePt t="108013" x="2703513" y="4308475"/>
          <p14:tracePt t="108021" x="2693988" y="4308475"/>
          <p14:tracePt t="108029" x="2684463" y="4308475"/>
          <p14:tracePt t="108212" x="2711450" y="4308475"/>
          <p14:tracePt t="108221" x="2720975" y="4300538"/>
          <p14:tracePt t="108229" x="2740025" y="4281488"/>
          <p14:tracePt t="108236" x="2878138" y="4271963"/>
          <p14:tracePt t="108244" x="2914650" y="4271963"/>
          <p14:tracePt t="108253" x="2951163" y="4271963"/>
          <p14:tracePt t="108260" x="3024188" y="4271963"/>
          <p14:tracePt t="108268" x="3033713" y="4271963"/>
          <p14:tracePt t="108276" x="3060700" y="4271963"/>
          <p14:tracePt t="108477" x="3033713" y="4281488"/>
          <p14:tracePt t="108485" x="2997200" y="4291013"/>
          <p14:tracePt t="108493" x="2960688" y="4291013"/>
          <p14:tracePt t="108509" x="2914650" y="4346575"/>
          <p14:tracePt t="108526" x="2840038" y="4354513"/>
          <p14:tracePt t="108534" x="2813050" y="4364038"/>
          <p14:tracePt t="108541" x="2786063" y="4364038"/>
          <p14:tracePt t="108549" x="2757488" y="4364038"/>
          <p14:tracePt t="108558" x="2720975" y="4383088"/>
          <p14:tracePt t="108565" x="2711450" y="4383088"/>
          <p14:tracePt t="108572" x="2703513" y="4391025"/>
          <p14:tracePt t="108579" x="2693988" y="4391025"/>
          <p14:tracePt t="108587" x="2684463" y="4391025"/>
          <p14:tracePt t="108604" x="2657475" y="4400550"/>
          <p14:tracePt t="108653" x="2638425" y="4400550"/>
          <p14:tracePt t="108661" x="2628900" y="4410075"/>
          <p14:tracePt t="108668" x="2619375" y="4410075"/>
          <p14:tracePt t="108684" x="2611438" y="4410075"/>
          <p14:tracePt t="108828" x="2657475" y="4410075"/>
          <p14:tracePt t="108836" x="2730500" y="4410075"/>
          <p14:tracePt t="108844" x="2822575" y="4410075"/>
          <p14:tracePt t="108855" x="2868613" y="4410075"/>
          <p14:tracePt t="108861" x="2914650" y="4410075"/>
          <p14:tracePt t="108877" x="2924175" y="4410075"/>
          <p14:tracePt t="109039" x="2924175" y="4429125"/>
          <p14:tracePt t="109045" x="2878138" y="4429125"/>
          <p14:tracePt t="109052" x="2840038" y="4429125"/>
          <p14:tracePt t="109060" x="2813050" y="4429125"/>
          <p14:tracePt t="109071" x="2794000" y="4429125"/>
          <p14:tracePt t="109077" x="2767013" y="4437063"/>
          <p14:tracePt t="109301" x="2757488" y="4446588"/>
          <p14:tracePt t="109333" x="2767013" y="4446588"/>
          <p14:tracePt t="109342" x="2794000" y="4446588"/>
          <p14:tracePt t="109352" x="2803525" y="4446588"/>
          <p14:tracePt t="109469" x="2786063" y="4446588"/>
          <p14:tracePt t="109476" x="2720975" y="4456113"/>
          <p14:tracePt t="109486" x="2619375" y="4492625"/>
          <p14:tracePt t="109492" x="2555875" y="4492625"/>
          <p14:tracePt t="109504" x="2527300" y="4492625"/>
          <p14:tracePt t="109509" x="2482850" y="4492625"/>
          <p14:tracePt t="109520" x="2473325" y="4492625"/>
          <p14:tracePt t="109525" x="2473325" y="4502150"/>
          <p14:tracePt t="109670" x="2482850" y="4502150"/>
          <p14:tracePt t="109677" x="2490788" y="4502150"/>
          <p14:tracePt t="109685" x="2519363" y="4475163"/>
          <p14:tracePt t="109693" x="2536825" y="4465638"/>
          <p14:tracePt t="109703" x="2601913" y="4429125"/>
          <p14:tracePt t="109709" x="2647950" y="4429125"/>
          <p14:tracePt t="109719" x="2693988" y="4419600"/>
          <p14:tracePt t="109726" x="2703513" y="4419600"/>
          <p14:tracePt t="109733" x="2757488" y="4410075"/>
          <p14:tracePt t="109743" x="2776538" y="4400550"/>
          <p14:tracePt t="109750" x="2832100" y="4383088"/>
          <p14:tracePt t="109756" x="2895600" y="4383088"/>
          <p14:tracePt t="109763" x="2941638" y="4373563"/>
          <p14:tracePt t="109772" x="3006725" y="4364038"/>
          <p14:tracePt t="109779" x="3033713" y="4364038"/>
          <p14:tracePt t="109788" x="3070225" y="4354513"/>
          <p14:tracePt t="109795" x="3079750" y="4346575"/>
          <p14:tracePt t="109804" x="3098800" y="4327525"/>
          <p14:tracePt t="109812" x="3106738" y="4327525"/>
          <p14:tracePt t="110246" x="3125788" y="4318000"/>
          <p14:tracePt t="110253" x="3135313" y="4308475"/>
          <p14:tracePt t="110260" x="3162300" y="4281488"/>
          <p14:tracePt t="110270" x="3181350" y="4281488"/>
          <p14:tracePt t="110275" x="3189288" y="4281488"/>
          <p14:tracePt t="110284" x="3217863" y="4244975"/>
          <p14:tracePt t="110292" x="3235325" y="4225925"/>
          <p14:tracePt t="110301" x="3281363" y="4216400"/>
          <p14:tracePt t="110308" x="3319463" y="4208463"/>
          <p14:tracePt t="110316" x="3346450" y="4208463"/>
          <p14:tracePt t="110324" x="3409950" y="4162425"/>
          <p14:tracePt t="110332" x="3494088" y="4162425"/>
          <p14:tracePt t="110339" x="3594100" y="4152900"/>
          <p14:tracePt t="110349" x="3659188" y="4143375"/>
          <p14:tracePt t="110356" x="3797300" y="4106863"/>
          <p14:tracePt t="110363" x="3824288" y="4106863"/>
          <p14:tracePt t="110371" x="3916363" y="4106863"/>
          <p14:tracePt t="110379" x="3979863" y="4097338"/>
          <p14:tracePt t="110387" x="4025900" y="4079875"/>
          <p14:tracePt t="110396" x="4081463" y="4043363"/>
          <p14:tracePt t="110404" x="4127500" y="4024313"/>
          <p14:tracePt t="110411" x="4146550" y="4014788"/>
          <p14:tracePt t="110419" x="4164013" y="3997325"/>
          <p14:tracePt t="110427" x="4192588" y="3968750"/>
          <p14:tracePt t="110443" x="4219575" y="3959225"/>
          <p14:tracePt t="110451" x="4265613" y="3932238"/>
          <p14:tracePt t="110459" x="4403725" y="3932238"/>
          <p14:tracePt t="110467" x="4568825" y="3905250"/>
          <p14:tracePt t="110476" x="4595813" y="3905250"/>
          <p14:tracePt t="110493" x="4670425" y="3905250"/>
          <p14:tracePt t="110501" x="4752975" y="3905250"/>
          <p14:tracePt t="110508" x="4799013" y="3886200"/>
          <p14:tracePt t="110518" x="4862513" y="3868738"/>
          <p14:tracePt t="110524" x="4872038" y="3868738"/>
          <p14:tracePt t="110532" x="4937125" y="3868738"/>
          <p14:tracePt t="110540" x="5000625" y="3849688"/>
          <p14:tracePt t="110548" x="5121275" y="3840163"/>
          <p14:tracePt t="110556" x="5203825" y="3840163"/>
          <p14:tracePt t="110564" x="5341938" y="3784600"/>
          <p14:tracePt t="110573" x="5405438" y="3776663"/>
          <p14:tracePt t="110579" x="5524500" y="3757613"/>
          <p14:tracePt t="110588" x="5626100" y="3748088"/>
          <p14:tracePt t="110595" x="5691188" y="3748088"/>
          <p14:tracePt t="110605" x="5754688" y="3721100"/>
          <p14:tracePt t="110612" x="5773738" y="3711575"/>
          <p14:tracePt t="110636" x="5791200" y="3694113"/>
          <p14:tracePt t="110644" x="5810250" y="3694113"/>
          <p14:tracePt t="110668" x="5856288" y="3694113"/>
          <p14:tracePt t="110677" x="5873750" y="3694113"/>
          <p14:tracePt t="110685" x="5919788" y="3694113"/>
          <p14:tracePt t="110692" x="5948363" y="3694113"/>
          <p14:tracePt t="110701" x="5975350" y="3694113"/>
          <p14:tracePt t="110708" x="6011863" y="3694113"/>
          <p14:tracePt t="110718" x="6030913" y="3694113"/>
          <p14:tracePt t="110724" x="6067425" y="3694113"/>
          <p14:tracePt t="110732" x="6086475" y="3694113"/>
          <p14:tracePt t="110740" x="6113463" y="3694113"/>
          <p14:tracePt t="110748" x="6159500" y="3694113"/>
          <p14:tracePt t="110756" x="6205538" y="3694113"/>
          <p14:tracePt t="110766" x="6232525" y="3694113"/>
          <p14:tracePt t="110772" x="6242050" y="3694113"/>
          <p14:tracePt t="110780" x="6269038" y="3694113"/>
          <p14:tracePt t="110788" x="6315075" y="3694113"/>
          <p14:tracePt t="110812" x="6324600" y="3694113"/>
          <p14:tracePt t="110885" x="6334125" y="3711575"/>
          <p14:tracePt t="110893" x="6334125" y="3730625"/>
          <p14:tracePt t="110901" x="6334125" y="3748088"/>
          <p14:tracePt t="110909" x="6334125" y="3767138"/>
          <p14:tracePt t="110920" x="6334125" y="3794125"/>
          <p14:tracePt t="110925" x="6334125" y="3813175"/>
          <p14:tracePt t="110941" x="6334125" y="3822700"/>
          <p14:tracePt t="110957" x="6334125" y="3830638"/>
          <p14:tracePt t="110981" x="6343650" y="3868738"/>
          <p14:tracePt t="110989" x="6343650" y="3932238"/>
          <p14:tracePt t="110996" x="6343650" y="3978275"/>
          <p14:tracePt t="111005" x="6361113" y="4087813"/>
          <p14:tracePt t="111012" x="6361113" y="4143375"/>
          <p14:tracePt t="111020" x="6361113" y="4225925"/>
          <p14:tracePt t="111029" x="6389688" y="4262438"/>
          <p14:tracePt t="111039" x="6389688" y="4300538"/>
          <p14:tracePt t="111044" x="6389688" y="4346575"/>
          <p14:tracePt t="111053" x="6397625" y="4383088"/>
          <p14:tracePt t="111060" x="6397625" y="4391025"/>
          <p14:tracePt t="111101" x="6397625" y="4400550"/>
          <p14:tracePt t="111109" x="6397625" y="4429125"/>
          <p14:tracePt t="111115" x="6397625" y="4437063"/>
          <p14:tracePt t="111123" x="6407150" y="4446588"/>
          <p14:tracePt t="111139" x="6407150" y="4475163"/>
          <p14:tracePt t="111147" x="6407150" y="4483100"/>
          <p14:tracePt t="111155" x="6407150" y="4502150"/>
          <p14:tracePt t="111166" x="6407150" y="4519613"/>
          <p14:tracePt t="111172" x="6407150" y="4529138"/>
          <p14:tracePt t="111183" x="6389688" y="4548188"/>
          <p14:tracePt t="111189" x="6380163" y="4584700"/>
          <p14:tracePt t="111203" x="6361113" y="4603750"/>
          <p14:tracePt t="111219" x="6353175" y="4640263"/>
          <p14:tracePt t="111227" x="6324600" y="4649788"/>
          <p14:tracePt t="111243" x="6297613" y="4676775"/>
          <p14:tracePt t="111251" x="6278563" y="4686300"/>
          <p14:tracePt t="111259" x="6269038" y="4694238"/>
          <p14:tracePt t="111267" x="6242050" y="4703763"/>
          <p14:tracePt t="111275" x="6205538" y="4732338"/>
          <p14:tracePt t="111284" x="6169025" y="4749800"/>
          <p14:tracePt t="111291" x="6140450" y="4759325"/>
          <p14:tracePt t="111300" x="6094413" y="4795838"/>
          <p14:tracePt t="111307" x="6057900" y="4805363"/>
          <p14:tracePt t="111316" x="5984875" y="4832350"/>
          <p14:tracePt t="111323" x="5957888" y="4868863"/>
          <p14:tracePt t="111332" x="5929313" y="4878388"/>
          <p14:tracePt t="111339" x="5883275" y="4914900"/>
          <p14:tracePt t="111347" x="5846763" y="4933950"/>
          <p14:tracePt t="111355" x="5819775" y="4933950"/>
          <p14:tracePt t="111365" x="5764213" y="4960938"/>
          <p14:tracePt t="111372" x="5718175" y="4970463"/>
          <p14:tracePt t="111379" x="5681663" y="4979988"/>
          <p14:tracePt t="111387" x="5645150" y="4997450"/>
          <p14:tracePt t="111395" x="5553075" y="4997450"/>
          <p14:tracePt t="111403" x="5507038" y="5016500"/>
          <p14:tracePt t="111411" x="5487988" y="5016500"/>
          <p14:tracePt t="111419" x="5478463" y="5016500"/>
          <p14:tracePt t="111427" x="5461000" y="5016500"/>
          <p14:tracePt t="111439" x="5414963" y="5026025"/>
          <p14:tracePt t="111444" x="5349875" y="4997450"/>
          <p14:tracePt t="111454" x="5341938" y="4989513"/>
          <p14:tracePt t="111460" x="5322888" y="4989513"/>
          <p14:tracePt t="111470" x="5313363" y="4989513"/>
          <p14:tracePt t="111476" x="5286375" y="4989513"/>
          <p14:tracePt t="111486" x="5267325" y="4989513"/>
          <p14:tracePt t="111492" x="5257800" y="4989513"/>
          <p14:tracePt t="111501" x="5240338" y="4989513"/>
          <p14:tracePt t="111508" x="5203825" y="4989513"/>
          <p14:tracePt t="111516" x="5165725" y="4989513"/>
          <p14:tracePt t="111523" x="5092700" y="4989513"/>
          <p14:tracePt t="111532" x="4983163" y="4951413"/>
          <p14:tracePt t="111540" x="4918075" y="4943475"/>
          <p14:tracePt t="111549" x="4854575" y="4914900"/>
          <p14:tracePt t="111555" x="4816475" y="4860925"/>
          <p14:tracePt t="111565" x="4697413" y="4851400"/>
          <p14:tracePt t="111573" x="4633913" y="4851400"/>
          <p14:tracePt t="111579" x="4549775" y="4851400"/>
          <p14:tracePt t="111587" x="4394200" y="4795838"/>
          <p14:tracePt t="111595" x="4330700" y="4778375"/>
          <p14:tracePt t="111603" x="4238625" y="4732338"/>
          <p14:tracePt t="111611" x="4173538" y="4713288"/>
          <p14:tracePt t="111619" x="4071938" y="4676775"/>
          <p14:tracePt t="111627" x="4035425" y="4657725"/>
          <p14:tracePt t="111635" x="3979863" y="4649788"/>
          <p14:tracePt t="111643" x="3962400" y="4649788"/>
          <p14:tracePt t="111651" x="3925888" y="4611688"/>
          <p14:tracePt t="111659" x="3897313" y="4603750"/>
          <p14:tracePt t="111668" x="3843338" y="4584700"/>
          <p14:tracePt t="111708" x="3833813" y="4584700"/>
          <p14:tracePt t="111723" x="3824288" y="4575175"/>
          <p14:tracePt t="111732" x="3797300" y="4557713"/>
          <p14:tracePt t="111740" x="3732213" y="4538663"/>
          <p14:tracePt t="111747" x="3668713" y="4529138"/>
          <p14:tracePt t="111756" x="3603625" y="4502150"/>
          <p14:tracePt t="111764" x="3502025" y="4475163"/>
          <p14:tracePt t="111774" x="3465513" y="4475163"/>
          <p14:tracePt t="111779" x="3438525" y="4465638"/>
          <p14:tracePt t="111788" x="3419475" y="4465638"/>
          <p14:tracePt t="111795" x="3402013" y="4465638"/>
          <p14:tracePt t="111803" x="3363913" y="4437063"/>
          <p14:tracePt t="112733" x="3382963" y="4437063"/>
          <p14:tracePt t="112741" x="3448050" y="4437063"/>
          <p14:tracePt t="112749" x="3502025" y="4437063"/>
          <p14:tracePt t="112758" x="3548063" y="4437063"/>
          <p14:tracePt t="112764" x="3603625" y="4437063"/>
          <p14:tracePt t="112773" x="3649663" y="4437063"/>
          <p14:tracePt t="112780" x="3686175" y="4437063"/>
          <p14:tracePt t="112790" x="3705225" y="4437063"/>
          <p14:tracePt t="112799" x="3714750" y="4437063"/>
          <p14:tracePt t="112807" x="3778250" y="4437063"/>
          <p14:tracePt t="112812" x="3824288" y="4429125"/>
          <p14:tracePt t="112819" x="3897313" y="4429125"/>
          <p14:tracePt t="112827" x="3998913" y="4429125"/>
          <p14:tracePt t="112835" x="4173538" y="4410075"/>
          <p14:tracePt t="112843" x="4275138" y="4410075"/>
          <p14:tracePt t="112851" x="4413250" y="4410075"/>
          <p14:tracePt t="112859" x="4624388" y="4410075"/>
          <p14:tracePt t="112867" x="4845050" y="4437063"/>
          <p14:tracePt t="112875" x="4991100" y="4465638"/>
          <p14:tracePt t="112884" x="5046663" y="4465638"/>
          <p14:tracePt t="112891" x="5211763" y="4519613"/>
          <p14:tracePt t="112900" x="5257800" y="4511675"/>
          <p14:tracePt t="112907" x="5303838" y="4529138"/>
          <p14:tracePt t="112916" x="5386388" y="4529138"/>
          <p14:tracePt t="112931" x="5432425" y="4529138"/>
          <p14:tracePt t="112940" x="5487988" y="4529138"/>
          <p14:tracePt t="112951" x="5553075" y="4529138"/>
          <p14:tracePt t="112956" x="5645150" y="4529138"/>
          <p14:tracePt t="112964" x="5745163" y="4529138"/>
          <p14:tracePt t="112972" x="5827713" y="4529138"/>
          <p14:tracePt t="112980" x="5911850" y="4529138"/>
          <p14:tracePt t="112990" x="6002338" y="4529138"/>
          <p14:tracePt t="112996" x="6021388" y="4529138"/>
          <p14:tracePt t="113012" x="6030913" y="4529138"/>
          <p14:tracePt t="113020" x="6057900" y="4529138"/>
          <p14:tracePt t="113028" x="6067425" y="4529138"/>
          <p14:tracePt t="113036" x="6076950" y="4529138"/>
          <p14:tracePt t="113044" x="6086475" y="4529138"/>
          <p14:tracePt t="113051" x="6122988" y="4529138"/>
          <p14:tracePt t="113060" x="6215063" y="4529138"/>
          <p14:tracePt t="113068" x="6297613" y="4557713"/>
          <p14:tracePt t="113076" x="6407150" y="4584700"/>
          <p14:tracePt t="113085" x="6489700" y="4611688"/>
          <p14:tracePt t="113092" x="6499225" y="4611688"/>
          <p14:tracePt t="113101" x="6527800" y="4611688"/>
          <p14:tracePt t="113108" x="6572250" y="4630738"/>
          <p14:tracePt t="113173" x="6610350" y="4630738"/>
          <p14:tracePt t="113182" x="6637338" y="4630738"/>
          <p14:tracePt t="113193" x="6729413" y="4667250"/>
          <p14:tracePt t="113199" x="6756400" y="4686300"/>
          <p14:tracePt t="113203" x="6821488" y="4713288"/>
          <p14:tracePt t="113211" x="6838950" y="4722813"/>
          <p14:tracePt t="113219" x="6867525" y="4740275"/>
          <p14:tracePt t="113235" x="6877050" y="4740275"/>
          <p14:tracePt t="113299" x="6894513" y="4778375"/>
          <p14:tracePt t="113308" x="6913563" y="4795838"/>
          <p14:tracePt t="113318" x="6913563" y="4805363"/>
          <p14:tracePt t="113325" x="6913563" y="4814888"/>
          <p14:tracePt t="113333" x="6913563" y="4822825"/>
          <p14:tracePt t="113549" x="6904038" y="4822825"/>
          <p14:tracePt t="113556" x="6894513" y="4822825"/>
          <p14:tracePt t="113564" x="6867525" y="4822825"/>
          <p14:tracePt t="113572" x="6848475" y="4841875"/>
          <p14:tracePt t="113580" x="6831013" y="4841875"/>
          <p14:tracePt t="113589" x="6802438" y="4841875"/>
          <p14:tracePt t="113605" x="6756400" y="4851400"/>
          <p14:tracePt t="113614" x="6748463" y="4860925"/>
          <p14:tracePt t="113621" x="6729413" y="4860925"/>
          <p14:tracePt t="113635" x="6710363" y="4860925"/>
          <p14:tracePt t="113667" x="6673850" y="4860925"/>
          <p14:tracePt t="113717" x="6664325" y="4860925"/>
          <p14:tracePt t="113725" x="6656388" y="4860925"/>
          <p14:tracePt t="113733" x="6627813" y="4860925"/>
          <p14:tracePt t="113741" x="6610350" y="4860925"/>
          <p14:tracePt t="113765" x="6581775" y="4868863"/>
          <p14:tracePt t="113773" x="6572250" y="4868863"/>
          <p14:tracePt t="113780" x="6564313" y="4878388"/>
          <p14:tracePt t="113797" x="6554788" y="4878388"/>
          <p14:tracePt t="113805" x="6545263" y="4878388"/>
          <p14:tracePt t="114364" x="6564313" y="4878388"/>
          <p14:tracePt t="114372" x="6581775" y="4878388"/>
          <p14:tracePt t="114388" x="6591300" y="4878388"/>
          <p14:tracePt t="114397" x="6627813" y="4878388"/>
          <p14:tracePt t="114405" x="6673850" y="4878388"/>
          <p14:tracePt t="114415" x="6729413" y="4878388"/>
          <p14:tracePt t="114422" x="6756400" y="4878388"/>
          <p14:tracePt t="114431" x="6838950" y="4878388"/>
          <p14:tracePt t="114443" x="6894513" y="4841875"/>
          <p14:tracePt t="114452" x="6913563" y="4841875"/>
          <p14:tracePt t="114459" x="6940550" y="4832350"/>
          <p14:tracePt t="114467" x="6959600" y="4832350"/>
          <p14:tracePt t="114484" x="7005638" y="4822825"/>
          <p14:tracePt t="114491" x="7013575" y="4822825"/>
          <p14:tracePt t="114501" x="7032625" y="4805363"/>
          <p14:tracePt t="114507" x="7042150" y="4795838"/>
          <p14:tracePt t="114532" x="7051675" y="4795838"/>
          <p14:tracePt t="114539" x="7059613" y="4795838"/>
          <p14:tracePt t="114556" x="7078663" y="4795838"/>
          <p14:tracePt t="114572" x="7097713" y="4795838"/>
          <p14:tracePt t="114579" x="7105650" y="4795838"/>
          <p14:tracePt t="114587" x="7115175" y="4795838"/>
          <p14:tracePt t="114611" x="7124700" y="4795838"/>
          <p14:tracePt t="114621" x="7143750" y="4795838"/>
          <p14:tracePt t="114628" x="7151688" y="4795838"/>
          <p14:tracePt t="114635" x="7170738" y="4795838"/>
          <p14:tracePt t="114643" x="7197725" y="4795838"/>
          <p14:tracePt t="114652" x="7216775" y="4795838"/>
          <p14:tracePt t="114659" x="7226300" y="4795838"/>
          <p14:tracePt t="114668" x="7253288" y="4795838"/>
          <p14:tracePt t="114675" x="7299325" y="4805363"/>
          <p14:tracePt t="114684" x="7308850" y="4805363"/>
          <p14:tracePt t="114691" x="7318375" y="4805363"/>
          <p14:tracePt t="114707" x="7335838" y="4805363"/>
          <p14:tracePt t="114732" x="7345363" y="4805363"/>
          <p14:tracePt t="116117" x="7354888" y="4814888"/>
          <p14:tracePt t="116125" x="7381875" y="4814888"/>
          <p14:tracePt t="116133" x="7400925" y="4832350"/>
          <p14:tracePt t="116158" x="7408863" y="4841875"/>
          <p14:tracePt t="116262" x="7408863" y="4851400"/>
          <p14:tracePt t="117267" x="7400925" y="4868863"/>
          <p14:tracePt t="117275" x="7335838" y="4906963"/>
          <p14:tracePt t="117282" x="7318375" y="4914900"/>
          <p14:tracePt t="117291" x="7280275" y="4924425"/>
          <p14:tracePt t="117299" x="7216775" y="4960938"/>
          <p14:tracePt t="117307" x="7115175" y="4997450"/>
          <p14:tracePt t="117315" x="7042150" y="5053013"/>
          <p14:tracePt t="117323" x="6923088" y="5099050"/>
          <p14:tracePt t="117331" x="6821488" y="5108575"/>
          <p14:tracePt t="117339" x="6683375" y="5126038"/>
          <p14:tracePt t="117347" x="6535738" y="5172075"/>
          <p14:tracePt t="117355" x="6472238" y="5172075"/>
          <p14:tracePt t="117363" x="6353175" y="5154613"/>
          <p14:tracePt t="117371" x="6215063" y="5154613"/>
          <p14:tracePt t="117379" x="6103938" y="5154613"/>
          <p14:tracePt t="117387" x="6002338" y="5154613"/>
          <p14:tracePt t="117395" x="5800725" y="5181600"/>
          <p14:tracePt t="117403" x="5441950" y="5200650"/>
          <p14:tracePt t="117411" x="5138738" y="5237163"/>
          <p14:tracePt t="117419" x="4862513" y="5319713"/>
          <p14:tracePt t="117427" x="4651375" y="5392738"/>
          <p14:tracePt t="117435" x="4367213" y="5467350"/>
          <p14:tracePt t="117443" x="4100513" y="5530850"/>
          <p14:tracePt t="117451" x="3916363" y="5557838"/>
          <p14:tracePt t="117459" x="3722688" y="5576888"/>
          <p14:tracePt t="117468" x="3622675" y="5595938"/>
          <p14:tracePt t="117475" x="3521075" y="5595938"/>
          <p14:tracePt t="117486" x="3448050" y="5595938"/>
          <p14:tracePt t="117492" x="3409950" y="5595938"/>
          <p14:tracePt t="117501" x="3336925" y="5595938"/>
          <p14:tracePt t="117508" x="3217863" y="5595938"/>
          <p14:tracePt t="117516" x="3171825" y="5557838"/>
          <p14:tracePt t="117524" x="3070225" y="5557838"/>
          <p14:tracePt t="117532" x="2987675" y="5549900"/>
          <p14:tracePt t="117540" x="2886075" y="5503863"/>
          <p14:tracePt t="117548" x="2684463" y="5530850"/>
          <p14:tracePt t="117556" x="2509838" y="5530850"/>
          <p14:tracePt t="117564" x="2371725" y="5530850"/>
          <p14:tracePt t="117572" x="2325688" y="5530850"/>
          <p14:tracePt t="117580" x="2316163" y="5530850"/>
          <p14:tracePt t="117588" x="2216150" y="5530850"/>
          <p14:tracePt t="117597" x="2151063" y="5530850"/>
          <p14:tracePt t="117603" x="2132013" y="5530850"/>
          <p14:tracePt t="117612" x="2078038" y="5530850"/>
          <p14:tracePt t="117620" x="1976438" y="5530850"/>
          <p14:tracePt t="117629" x="1912938" y="5494338"/>
          <p14:tracePt t="117636" x="1847850" y="5484813"/>
          <p14:tracePt t="117643" x="1719263" y="5438775"/>
          <p14:tracePt t="117651" x="1700213" y="5429250"/>
          <p14:tracePt t="117660" x="1673225" y="5429250"/>
          <p14:tracePt t="117668" x="1590675" y="5411788"/>
          <p14:tracePt t="117676" x="1516063" y="5411788"/>
          <p14:tracePt t="117685" x="1443038" y="5429250"/>
          <p14:tracePt t="117692" x="1416050" y="5448300"/>
          <p14:tracePt t="117701" x="1406525" y="5457825"/>
          <p14:tracePt t="117708" x="1397000" y="5475288"/>
          <p14:tracePt t="117724" x="1397000" y="5484813"/>
          <p14:tracePt t="117732" x="1387475" y="5494338"/>
          <p14:tracePt t="117740" x="1379538" y="5503863"/>
          <p14:tracePt t="117781" x="1360488" y="5503863"/>
          <p14:tracePt t="117789" x="1341438" y="5503863"/>
          <p14:tracePt t="117797" x="1333500" y="5503863"/>
          <p14:tracePt t="117820" x="1304925" y="5503863"/>
          <p14:tracePt t="117829" x="1296988" y="5503863"/>
          <p14:tracePt t="117933" x="1287463" y="5503863"/>
          <p14:tracePt t="117940" x="1258888" y="5503863"/>
          <p14:tracePt t="117948" x="1250950" y="5503863"/>
          <p14:tracePt t="117973" x="1241425" y="5503863"/>
          <p14:tracePt t="117980" x="1212850" y="5503863"/>
          <p14:tracePt t="117988" x="1195388" y="5503863"/>
          <p14:tracePt t="117997" x="1149350" y="5503863"/>
          <p14:tracePt t="118005" x="1120775" y="5503863"/>
          <p14:tracePt t="118013" x="1112838" y="5503863"/>
          <p14:tracePt t="118020" x="1093788" y="5503863"/>
          <p14:tracePt t="118029" x="1066800" y="5503863"/>
          <p14:tracePt t="118036" x="1030288" y="5503863"/>
          <p14:tracePt t="118045" x="1001713" y="5484813"/>
          <p14:tracePt t="118060" x="992188" y="5484813"/>
          <p14:tracePt t="118086" x="974725" y="5484813"/>
          <p14:tracePt t="118109" x="965200" y="5484813"/>
          <p14:tracePt t="118125" x="946150" y="5484813"/>
          <p14:tracePt t="118135" x="928688" y="5484813"/>
          <p14:tracePt t="118141" x="909638" y="5484813"/>
          <p14:tracePt t="118149" x="873125" y="5484813"/>
          <p14:tracePt t="118155" x="855663" y="5503863"/>
          <p14:tracePt t="118163" x="846138" y="5503863"/>
          <p14:tracePt t="118171" x="827088" y="5521325"/>
          <p14:tracePt t="118179" x="800100" y="5530850"/>
          <p14:tracePt t="118203" x="781050" y="5530850"/>
          <p14:tracePt t="118230" x="771525" y="5540375"/>
          <p14:tracePt t="118275" x="763588" y="5549900"/>
          <p14:tracePt t="118292" x="754063" y="5557838"/>
          <p14:tracePt t="118300" x="744538" y="5557838"/>
          <p14:tracePt t="118323" x="735013" y="5567363"/>
          <p14:tracePt t="118484" x="725488" y="5567363"/>
          <p14:tracePt t="119564" x="725488" y="5576888"/>
          <p14:tracePt t="119660" x="735013" y="5576888"/>
          <p14:tracePt t="119685" x="754063" y="5576888"/>
          <p14:tracePt t="119692" x="763588" y="5576888"/>
          <p14:tracePt t="119701" x="771525" y="5576888"/>
          <p14:tracePt t="119708" x="781050" y="5576888"/>
          <p14:tracePt t="119723" x="800100" y="5576888"/>
          <p14:tracePt t="119727" x="809625" y="5576888"/>
          <p14:tracePt t="119741" x="817563" y="5576888"/>
          <p14:tracePt t="119749" x="846138" y="5576888"/>
          <p14:tracePt t="119756" x="863600" y="5576888"/>
          <p14:tracePt t="119764" x="873125" y="5576888"/>
          <p14:tracePt t="119772" x="882650" y="5576888"/>
          <p14:tracePt t="119781" x="919163" y="5576888"/>
          <p14:tracePt t="119797" x="946150" y="5576888"/>
          <p14:tracePt t="119804" x="965200" y="5576888"/>
          <p14:tracePt t="119813" x="1011238" y="5576888"/>
          <p14:tracePt t="119820" x="1020763" y="5586413"/>
          <p14:tracePt t="119830" x="1047750" y="5586413"/>
          <p14:tracePt t="119837" x="1066800" y="5603875"/>
          <p14:tracePt t="119845" x="1076325" y="5603875"/>
          <p14:tracePt t="119853" x="1076325" y="5622925"/>
          <p14:tracePt t="119870" x="1103313" y="5622925"/>
          <p14:tracePt t="119876" x="1139825" y="5641975"/>
          <p14:tracePt t="119889" x="1149350" y="5641975"/>
          <p14:tracePt t="119892" x="1166813" y="5641975"/>
          <p14:tracePt t="119902" x="1195388" y="5641975"/>
          <p14:tracePt t="119908" x="1204913" y="5641975"/>
          <p14:tracePt t="119921" x="1212850" y="5641975"/>
          <p14:tracePt t="119927" x="1231900" y="5641975"/>
          <p14:tracePt t="119941" x="1241425" y="5641975"/>
          <p14:tracePt t="120004" x="1258888" y="5641975"/>
          <p14:tracePt t="120052" x="1277938" y="5641975"/>
          <p14:tracePt t="120061" x="1296988" y="5641975"/>
          <p14:tracePt t="120070" x="1304925" y="5641975"/>
          <p14:tracePt t="120092" x="1323975" y="5641975"/>
          <p14:tracePt t="120180" x="1341438" y="5641975"/>
          <p14:tracePt t="120205" x="1370013" y="5641975"/>
          <p14:tracePt t="120213" x="1387475" y="5613400"/>
          <p14:tracePt t="120220" x="1425575" y="5613400"/>
          <p14:tracePt t="120229" x="1443038" y="5603875"/>
          <p14:tracePt t="120239" x="1479550" y="5603875"/>
          <p14:tracePt t="120245" x="1508125" y="5603875"/>
          <p14:tracePt t="120251" x="1525588" y="5603875"/>
          <p14:tracePt t="120267" x="1535113" y="5603875"/>
          <p14:tracePt t="120291" x="1544638" y="5595938"/>
          <p14:tracePt t="120303" x="1554163" y="5595938"/>
          <p14:tracePt t="120308" x="1571625" y="5586413"/>
          <p14:tracePt t="120327" x="1581150" y="5586413"/>
          <p14:tracePt t="120334" x="1600200" y="5586413"/>
          <p14:tracePt t="120349" x="1627188" y="5586413"/>
          <p14:tracePt t="120356" x="1636713" y="5586413"/>
          <p14:tracePt t="120364" x="1646238" y="5586413"/>
          <p14:tracePt t="120372" x="1663700" y="5586413"/>
          <p14:tracePt t="120380" x="1682750" y="5576888"/>
          <p14:tracePt t="120390" x="1692275" y="5567363"/>
          <p14:tracePt t="120412" x="1709738" y="5567363"/>
          <p14:tracePt t="120421" x="1728788" y="5567363"/>
          <p14:tracePt t="120428" x="1736725" y="5557838"/>
          <p14:tracePt t="120439" x="1755775" y="5557838"/>
          <p14:tracePt t="120444" x="1782763" y="5557838"/>
          <p14:tracePt t="120508" x="1801813" y="5557838"/>
          <p14:tracePt t="120520" x="1811338" y="5549900"/>
          <p14:tracePt t="120527" x="1820863" y="5549900"/>
          <p14:tracePt t="120549" x="1828800" y="5549900"/>
          <p14:tracePt t="120556" x="1847850" y="5549900"/>
          <p14:tracePt t="120572" x="1866900" y="5549900"/>
          <p14:tracePt t="120580" x="1874838" y="5549900"/>
          <p14:tracePt t="120612" x="1893888" y="5549900"/>
          <p14:tracePt t="120620" x="1903413" y="5549900"/>
          <p14:tracePt t="120644" x="1949450" y="5549900"/>
          <p14:tracePt t="120652" x="1957388" y="5549900"/>
          <p14:tracePt t="120669" x="1985963" y="5549900"/>
          <p14:tracePt t="120676" x="2003425" y="5521325"/>
          <p14:tracePt t="120687" x="2012950" y="5521325"/>
          <p14:tracePt t="120709" x="2041525" y="5521325"/>
          <p14:tracePt t="120724" x="2049463" y="5521325"/>
          <p14:tracePt t="120735" x="2078038" y="5521325"/>
          <p14:tracePt t="120748" x="2087563" y="5521325"/>
          <p14:tracePt t="120765" x="2105025" y="5521325"/>
          <p14:tracePt t="120795" x="2114550" y="5521325"/>
          <p14:tracePt t="121308" x="2141538" y="5513388"/>
          <p14:tracePt t="121372" x="2141538" y="5503863"/>
          <p14:tracePt t="121396" x="2151063" y="5503863"/>
          <p14:tracePt t="121436" x="2170113" y="5503863"/>
          <p14:tracePt t="121444" x="2197100" y="5503863"/>
          <p14:tracePt t="121453" x="2224088" y="5503863"/>
          <p14:tracePt t="121468" x="2233613" y="5503863"/>
          <p14:tracePt t="121476" x="2262188" y="5503863"/>
          <p14:tracePt t="121487" x="2289175" y="5503863"/>
          <p14:tracePt t="121508" x="2325688" y="5503863"/>
          <p14:tracePt t="121519" x="2344738" y="5521325"/>
          <p14:tracePt t="121533" x="2362200" y="5521325"/>
          <p14:tracePt t="121550" x="2381250" y="5521325"/>
          <p14:tracePt t="121573" x="2390775" y="5521325"/>
          <p14:tracePt t="121580" x="2427288" y="5521325"/>
          <p14:tracePt t="121589" x="2454275" y="5521325"/>
          <p14:tracePt t="121596" x="2473325" y="5521325"/>
          <p14:tracePt t="121605" x="2509838" y="5521325"/>
          <p14:tracePt t="121612" x="2519363" y="5521325"/>
          <p14:tracePt t="121620" x="2536825" y="5530850"/>
          <p14:tracePt t="121628" x="2565400" y="5530850"/>
          <p14:tracePt t="121637" x="2657475" y="5530850"/>
          <p14:tracePt t="121644" x="2693988" y="5540375"/>
          <p14:tracePt t="121653" x="2730500" y="5540375"/>
          <p14:tracePt t="121670" x="2767013" y="5540375"/>
          <p14:tracePt t="121687" x="2786063" y="5549900"/>
          <p14:tracePt t="121709" x="2803525" y="5549900"/>
          <p14:tracePt t="121719" x="2813050" y="5549900"/>
          <p14:tracePt t="121724" x="2832100" y="5549900"/>
          <p14:tracePt t="121732" x="2849563" y="5549900"/>
          <p14:tracePt t="121752" x="2859088" y="5549900"/>
          <p14:tracePt t="121757" x="2868613" y="5549900"/>
          <p14:tracePt t="121764" x="2886075" y="5567363"/>
          <p14:tracePt t="121780" x="2878138" y="5576888"/>
          <p14:tracePt t="121837" x="2878138" y="5586413"/>
          <p14:tracePt t="121845" x="2886075" y="5595938"/>
          <p14:tracePt t="121860" x="2941638" y="5613400"/>
          <p14:tracePt t="121869" x="2951163" y="5613400"/>
          <p14:tracePt t="121877" x="2978150" y="5613400"/>
          <p14:tracePt t="121887" x="2997200" y="5613400"/>
          <p14:tracePt t="121893" x="3014663" y="5613400"/>
          <p14:tracePt t="121903" x="3043238" y="5613400"/>
          <p14:tracePt t="121908" x="3070225" y="5613400"/>
          <p14:tracePt t="121919" x="3089275" y="5613400"/>
          <p14:tracePt t="121933" x="3116263" y="5613400"/>
          <p14:tracePt t="121959" x="3143250" y="5622925"/>
          <p14:tracePt t="121980" x="3171825" y="5622925"/>
          <p14:tracePt t="121988" x="3181350" y="5622925"/>
          <p14:tracePt t="121995" x="3189288" y="5622925"/>
          <p14:tracePt t="122011" x="3217863" y="5622925"/>
          <p14:tracePt t="122027" x="3254375" y="5622925"/>
          <p14:tracePt t="122044" x="3273425" y="5622925"/>
          <p14:tracePt t="122054" x="3309938" y="5622925"/>
          <p14:tracePt t="122060" x="3319463" y="5622925"/>
          <p14:tracePt t="122071" x="3336925" y="5622925"/>
          <p14:tracePt t="122076" x="3355975" y="5622925"/>
          <p14:tracePt t="122086" x="3363913" y="5622925"/>
          <p14:tracePt t="122103" x="3373438" y="5622925"/>
          <p14:tracePt t="122108" x="3392488" y="5622925"/>
          <p14:tracePt t="122119" x="3409950" y="5622925"/>
          <p14:tracePt t="122125" x="3419475" y="5622925"/>
          <p14:tracePt t="122133" x="3448050" y="5622925"/>
          <p14:tracePt t="122141" x="3465513" y="5622925"/>
          <p14:tracePt t="122149" x="3484563" y="5622925"/>
          <p14:tracePt t="122159" x="3521075" y="5622925"/>
          <p14:tracePt t="122166" x="3548063" y="5622925"/>
          <p14:tracePt t="122171" x="3557588" y="5622925"/>
          <p14:tracePt t="122179" x="3584575" y="5622925"/>
          <p14:tracePt t="122187" x="3594100" y="5622925"/>
          <p14:tracePt t="122195" x="3603625" y="5622925"/>
          <p14:tracePt t="122203" x="3613150" y="5622925"/>
          <p14:tracePt t="122211" x="3622675" y="5622925"/>
          <p14:tracePt t="122219" x="3640138" y="5622925"/>
          <p14:tracePt t="122235" x="3649663" y="5622925"/>
          <p14:tracePt t="122243" x="3659188" y="5622925"/>
          <p14:tracePt t="122251" x="3676650" y="5622925"/>
          <p14:tracePt t="122259" x="3686175" y="5622925"/>
          <p14:tracePt t="122292" x="3695700" y="5622925"/>
          <p14:tracePt t="122317" x="3714750" y="5622925"/>
          <p14:tracePt t="122367" x="3722688" y="5622925"/>
          <p14:tracePt t="122388" x="3732213" y="5622925"/>
          <p14:tracePt t="122396" x="3741738" y="5622925"/>
          <p14:tracePt t="122412" x="3759200" y="5622925"/>
          <p14:tracePt t="122420" x="3768725" y="5622925"/>
          <p14:tracePt t="122428" x="3778250" y="5622925"/>
          <p14:tracePt t="122437" x="3787775" y="5622925"/>
          <p14:tracePt t="122445" x="3805238" y="5622925"/>
          <p14:tracePt t="122460" x="3814763" y="5622925"/>
          <p14:tracePt t="122492" x="3824288" y="5622925"/>
          <p14:tracePt t="122517" x="3851275" y="5622925"/>
          <p14:tracePt t="122566" x="3860800" y="5622925"/>
          <p14:tracePt t="122596" x="3870325" y="5622925"/>
          <p14:tracePt t="122757" x="3889375" y="5622925"/>
          <p14:tracePt t="123004" x="3925888" y="5622925"/>
          <p14:tracePt t="123013" x="3979863" y="5622925"/>
          <p14:tracePt t="123020" x="4044950" y="5622925"/>
          <p14:tracePt t="123031" x="4081463" y="5632450"/>
          <p14:tracePt t="123037" x="4164013" y="5632450"/>
          <p14:tracePt t="123044" x="4265613" y="5632450"/>
          <p14:tracePt t="123053" x="4292600" y="5632450"/>
          <p14:tracePt t="123060" x="4338638" y="5632450"/>
          <p14:tracePt t="123069" x="4357688" y="5632450"/>
          <p14:tracePt t="123076" x="4394200" y="5632450"/>
          <p14:tracePt t="123087" x="4403725" y="5632450"/>
          <p14:tracePt t="123103" x="4413250" y="5632450"/>
          <p14:tracePt t="123109" x="4421188" y="5622925"/>
          <p14:tracePt t="123120" x="4440238" y="5622925"/>
          <p14:tracePt t="123124" x="4459288" y="5622925"/>
          <p14:tracePt t="123133" x="4495800" y="5622925"/>
          <p14:tracePt t="123141" x="4522788" y="5622925"/>
          <p14:tracePt t="123149" x="4541838" y="5622925"/>
          <p14:tracePt t="123157" x="4578350" y="5622925"/>
          <p14:tracePt t="123165" x="4595813" y="5622925"/>
          <p14:tracePt t="123173" x="4633913" y="5622925"/>
          <p14:tracePt t="123179" x="4670425" y="5622925"/>
          <p14:tracePt t="123187" x="4687888" y="5613400"/>
          <p14:tracePt t="123203" x="4697413" y="5613400"/>
          <p14:tracePt t="123211" x="4716463" y="5613400"/>
          <p14:tracePt t="123220" x="4725988" y="5613400"/>
          <p14:tracePt t="123235" x="4743450" y="5603875"/>
          <p14:tracePt t="123253" x="4770438" y="5603875"/>
          <p14:tracePt t="123260" x="4779963" y="5595938"/>
          <p14:tracePt t="123277" x="4789488" y="5586413"/>
          <p14:tracePt t="123285" x="4808538" y="5586413"/>
          <p14:tracePt t="123292" x="4816475" y="5586413"/>
          <p14:tracePt t="123301" x="4835525" y="5586413"/>
          <p14:tracePt t="123308" x="4862513" y="5586413"/>
          <p14:tracePt t="123324" x="4927600" y="5586413"/>
          <p14:tracePt t="123340" x="4964113" y="5586413"/>
          <p14:tracePt t="123356" x="5000625" y="5586413"/>
          <p14:tracePt t="123366" x="5019675" y="5586413"/>
          <p14:tracePt t="123372" x="5037138" y="5586413"/>
          <p14:tracePt t="123388" x="5046663" y="5586413"/>
          <p14:tracePt t="123412" x="5083175" y="5586413"/>
          <p14:tracePt t="123428" x="5092700" y="5586413"/>
          <p14:tracePt t="123451" x="5111750" y="5576888"/>
          <p14:tracePt t="123467" x="5129213" y="5576888"/>
          <p14:tracePt t="123484" x="5138738" y="5576888"/>
          <p14:tracePt t="123492" x="5165725" y="5576888"/>
          <p14:tracePt t="123525" x="5175250" y="5576888"/>
          <p14:tracePt t="123596" x="5184775" y="5576888"/>
          <p14:tracePt t="123612" x="5211763" y="5576888"/>
          <p14:tracePt t="123636" x="5230813" y="5576888"/>
          <p14:tracePt t="123749" x="5249863" y="5576888"/>
          <p14:tracePt t="128275" x="5257800" y="5576888"/>
          <p14:tracePt t="128284" x="5332413" y="5557838"/>
          <p14:tracePt t="128291" x="5441950" y="5521325"/>
          <p14:tracePt t="128302" x="5599113" y="5484813"/>
          <p14:tracePt t="128309" x="5781675" y="5421313"/>
          <p14:tracePt t="128315" x="5883275" y="5392738"/>
          <p14:tracePt t="128323" x="6076950" y="5273675"/>
          <p14:tracePt t="128331" x="6223000" y="5154613"/>
          <p14:tracePt t="128339" x="6389688" y="5016500"/>
          <p14:tracePt t="128347" x="6535738" y="4841875"/>
          <p14:tracePt t="128357" x="6646863" y="4676775"/>
          <p14:tracePt t="128365" x="6775450" y="4529138"/>
          <p14:tracePt t="128373" x="6877050" y="4400550"/>
          <p14:tracePt t="128381" x="7005638" y="4271963"/>
          <p14:tracePt t="128387" x="7318375" y="4070350"/>
          <p14:tracePt t="128395" x="7510463" y="3941763"/>
          <p14:tracePt t="128403" x="7629525" y="3813175"/>
          <p14:tracePt t="128411" x="7915275" y="3721100"/>
          <p14:tracePt t="128419" x="8116888" y="36655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862" y="733272"/>
            <a:ext cx="7340685" cy="4161256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サイズパラメータ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ja-JP" altLang="en-US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</a:t>
            </a:r>
            <a:r>
              <a:rPr lang="en-US" altLang="ja-JP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は粒子半径、</a:t>
            </a:r>
            <a:r>
              <a:rPr lang="en-US" altLang="ja-JP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λ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は波長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レイリー散乱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lvl="1"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　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λ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&gt;&gt;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</a:t>
            </a: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ミー散乱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lvl="1" defTabSz="671693">
              <a:buClr>
                <a:srgbClr val="0070C0"/>
              </a:buClr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　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λ 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～  </a:t>
            </a:r>
            <a:r>
              <a:rPr lang="en-US" altLang="ja-JP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</a:t>
            </a: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幾何光学近似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lvl="1" defTabSz="671693">
              <a:buClr>
                <a:srgbClr val="0070C0"/>
              </a:buClr>
            </a:pP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        λ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&lt;&lt;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0" y="-10"/>
            <a:ext cx="8280400" cy="589132"/>
            <a:chOff x="0" y="-15"/>
            <a:chExt cx="9144000" cy="613957"/>
          </a:xfrm>
        </p:grpSpPr>
        <p:sp>
          <p:nvSpPr>
            <p:cNvPr id="13" name="正方形/長方形 12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散乱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9659" y="1256593"/>
                <a:ext cx="1006878" cy="6070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7169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ja-JP" altLang="en-US" sz="2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ja-JP" altLang="en-US" sz="21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386" y="1649256"/>
                <a:ext cx="1280928" cy="773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338049" y="4946816"/>
            <a:ext cx="1292412" cy="26768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（浅野、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2011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  <a:endParaRPr lang="en-US" altLang="ja-JP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79" y="958415"/>
            <a:ext cx="4621675" cy="3988400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A36CFDF5-3CB2-45DE-B90E-CA9B2D0BA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7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58"/>
    </mc:Choice>
    <mc:Fallback>
      <p:transition spd="slow" advTm="22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" x="3448050" y="3859213"/>
          <p14:tracePt t="385" x="3448050" y="3840163"/>
          <p14:tracePt t="393" x="3448050" y="3803650"/>
          <p14:tracePt t="401" x="3448050" y="3794125"/>
          <p14:tracePt t="409" x="3448050" y="3784600"/>
          <p14:tracePt t="416" x="3448050" y="3740150"/>
          <p14:tracePt t="424" x="3448050" y="3730625"/>
          <p14:tracePt t="432" x="3448050" y="3702050"/>
          <p14:tracePt t="448" x="3448050" y="3684588"/>
          <p14:tracePt t="457" x="3448050" y="3665538"/>
          <p14:tracePt t="465" x="3475038" y="3619500"/>
          <p14:tracePt t="473" x="3484563" y="3536950"/>
          <p14:tracePt t="480" x="3484563" y="3454400"/>
          <p14:tracePt t="490" x="3502025" y="3371850"/>
          <p14:tracePt t="495" x="3511550" y="3308350"/>
          <p14:tracePt t="503" x="3538538" y="3224213"/>
          <p14:tracePt t="512" x="3538538" y="3187700"/>
          <p14:tracePt t="519" x="3567113" y="3114675"/>
          <p14:tracePt t="528" x="3567113" y="3068638"/>
          <p14:tracePt t="535" x="3576638" y="3022600"/>
          <p14:tracePt t="544" x="3613150" y="2903538"/>
          <p14:tracePt t="551" x="3613150" y="2801938"/>
          <p14:tracePt t="561" x="3613150" y="2728913"/>
          <p14:tracePt t="569" x="3622675" y="2646363"/>
          <p14:tracePt t="577" x="3640138" y="2563813"/>
          <p14:tracePt t="585" x="3668713" y="2435225"/>
          <p14:tracePt t="593" x="3676650" y="2425700"/>
          <p14:tracePt t="601" x="3686175" y="2360613"/>
          <p14:tracePt t="610" x="3686175" y="2343150"/>
          <p14:tracePt t="616" x="3686175" y="2333625"/>
          <p14:tracePt t="625" x="3686175" y="2297113"/>
          <p14:tracePt t="632" x="3695700" y="2287588"/>
          <p14:tracePt t="641" x="3705225" y="2270125"/>
          <p14:tracePt t="648" x="3705225" y="2241550"/>
          <p14:tracePt t="656" x="3705225" y="2232025"/>
          <p14:tracePt t="664" x="3714750" y="2185988"/>
          <p14:tracePt t="673" x="3722688" y="2132013"/>
          <p14:tracePt t="680" x="3722688" y="2085975"/>
          <p14:tracePt t="689" x="3722688" y="2020888"/>
          <p14:tracePt t="697" x="3722688" y="1993900"/>
          <p14:tracePt t="704" x="3722688" y="1966913"/>
          <p14:tracePt t="712" x="3722688" y="1957388"/>
          <p14:tracePt t="720" x="3722688" y="1947863"/>
          <p14:tracePt t="729" x="3722688" y="1928813"/>
          <p14:tracePt t="744" x="3722688" y="1920875"/>
          <p14:tracePt t="752" x="3722688" y="1911350"/>
          <p14:tracePt t="768" x="3722688" y="1901825"/>
          <p14:tracePt t="776" x="3722688" y="1882775"/>
          <p14:tracePt t="784" x="3722688" y="1874838"/>
          <p14:tracePt t="792" x="3722688" y="1865313"/>
          <p14:tracePt t="800" x="3722688" y="1855788"/>
          <p14:tracePt t="809" x="3722688" y="1838325"/>
          <p14:tracePt t="832" x="3722688" y="1828800"/>
          <p14:tracePt t="848" x="3732213" y="1809750"/>
          <p14:tracePt t="857" x="3741738" y="1782763"/>
          <p14:tracePt t="864" x="3768725" y="1754188"/>
          <p14:tracePt t="873" x="3778250" y="1717675"/>
          <p14:tracePt t="880" x="3805238" y="1671638"/>
          <p14:tracePt t="890" x="3833813" y="1654175"/>
          <p14:tracePt t="896" x="3843338" y="1635125"/>
          <p14:tracePt t="904" x="3851275" y="1608138"/>
          <p14:tracePt t="911" x="3860800" y="1608138"/>
          <p14:tracePt t="1067" x="3870325" y="1598613"/>
          <p14:tracePt t="1074" x="3879850" y="1598613"/>
          <p14:tracePt t="1099" x="3897313" y="1579563"/>
          <p14:tracePt t="1113" x="3906838" y="1571625"/>
          <p14:tracePt t="2050" x="3897313" y="1579563"/>
          <p14:tracePt t="2067" x="3879850" y="1579563"/>
          <p14:tracePt t="2074" x="3870325" y="1579563"/>
          <p14:tracePt t="2081" x="3851275" y="1579563"/>
          <p14:tracePt t="2089" x="3833813" y="1589088"/>
          <p14:tracePt t="2144" x="3787775" y="1598613"/>
          <p14:tracePt t="2161" x="3768725" y="1617663"/>
          <p14:tracePt t="2169" x="3751263" y="1617663"/>
          <p14:tracePt t="2177" x="3741738" y="1625600"/>
          <p14:tracePt t="2192" x="3732213" y="1625600"/>
          <p14:tracePt t="2217" x="3722688" y="1625600"/>
          <p14:tracePt t="2241" x="3705225" y="1625600"/>
          <p14:tracePt t="2257" x="3695700" y="1635125"/>
          <p14:tracePt t="2265" x="3676650" y="1644650"/>
          <p14:tracePt t="2305" x="3668713" y="1654175"/>
          <p14:tracePt t="2777" x="3668713" y="1663700"/>
          <p14:tracePt t="2785" x="3649663" y="1681163"/>
          <p14:tracePt t="2793" x="3640138" y="1717675"/>
          <p14:tracePt t="2802" x="3640138" y="1754188"/>
          <p14:tracePt t="2809" x="3640138" y="1773238"/>
          <p14:tracePt t="2817" x="3576638" y="1800225"/>
          <p14:tracePt t="2824" x="3576638" y="1809750"/>
          <p14:tracePt t="2833" x="3557588" y="1846263"/>
          <p14:tracePt t="2842" x="3538538" y="1882775"/>
          <p14:tracePt t="2849" x="3521075" y="1920875"/>
          <p14:tracePt t="2858" x="3511550" y="1938338"/>
          <p14:tracePt t="2865" x="3502025" y="1947863"/>
          <p14:tracePt t="2875" x="3484563" y="1966913"/>
          <p14:tracePt t="2883" x="3484563" y="1984375"/>
          <p14:tracePt t="2891" x="3484563" y="2011363"/>
          <p14:tracePt t="2897" x="3484563" y="2030413"/>
          <p14:tracePt t="2908" x="3475038" y="2076450"/>
          <p14:tracePt t="2913" x="3475038" y="2085975"/>
          <p14:tracePt t="2921" x="3475038" y="2141538"/>
          <p14:tracePt t="2932" x="3465513" y="2185988"/>
          <p14:tracePt t="2941" x="3438525" y="2251075"/>
          <p14:tracePt t="2948" x="3429000" y="2270125"/>
          <p14:tracePt t="2958" x="3429000" y="2324100"/>
          <p14:tracePt t="2961" x="3419475" y="2360613"/>
          <p14:tracePt t="2968" x="3402013" y="2416175"/>
          <p14:tracePt t="2976" x="3392488" y="2481263"/>
          <p14:tracePt t="2983" x="3392488" y="2517775"/>
          <p14:tracePt t="2991" x="3392488" y="2544763"/>
          <p14:tracePt t="2999" x="3392488" y="2590800"/>
          <p14:tracePt t="3008" x="3392488" y="2609850"/>
          <p14:tracePt t="3015" x="3363913" y="2673350"/>
          <p14:tracePt t="3023" x="3363913" y="2701925"/>
          <p14:tracePt t="3032" x="3363913" y="2719388"/>
          <p14:tracePt t="3040" x="3363913" y="2755900"/>
          <p14:tracePt t="3048" x="3363913" y="2774950"/>
          <p14:tracePt t="3055" x="3363913" y="2820988"/>
          <p14:tracePt t="3064" x="3363913" y="2876550"/>
          <p14:tracePt t="3075" x="3363913" y="2940050"/>
          <p14:tracePt t="3081" x="3363913" y="3013075"/>
          <p14:tracePt t="3091" x="3363913" y="3059113"/>
          <p14:tracePt t="3097" x="3355975" y="3087688"/>
          <p14:tracePt t="3108" x="3346450" y="3133725"/>
          <p14:tracePt t="3113" x="3346450" y="3141663"/>
          <p14:tracePt t="3129" x="3346450" y="3151188"/>
          <p14:tracePt t="3132" x="3346450" y="3160713"/>
          <p14:tracePt t="3146" x="3346450" y="3170238"/>
          <p14:tracePt t="3153" x="3346450" y="3197225"/>
          <p14:tracePt t="3160" x="3346450" y="3243263"/>
          <p14:tracePt t="3168" x="3346450" y="3270250"/>
          <p14:tracePt t="3176" x="3346450" y="3362325"/>
          <p14:tracePt t="3184" x="3346450" y="3427413"/>
          <p14:tracePt t="3192" x="3346450" y="3500438"/>
          <p14:tracePt t="3200" x="3327400" y="3582988"/>
          <p14:tracePt t="3209" x="3309938" y="3611563"/>
          <p14:tracePt t="3216" x="3290888" y="3665538"/>
          <p14:tracePt t="3224" x="3290888" y="3711575"/>
          <p14:tracePt t="3232" x="3290888" y="3721100"/>
          <p14:tracePt t="3240" x="3290888" y="3748088"/>
          <p14:tracePt t="3248" x="3290888" y="3813175"/>
          <p14:tracePt t="3256" x="3290888" y="3849688"/>
          <p14:tracePt t="3264" x="3290888" y="3895725"/>
          <p14:tracePt t="3274" x="3290888" y="3914775"/>
          <p14:tracePt t="3280" x="3290888" y="3951288"/>
          <p14:tracePt t="3290" x="3290888" y="3968750"/>
          <p14:tracePt t="3296" x="3290888" y="3997325"/>
          <p14:tracePt t="3305" x="3290888" y="4014788"/>
          <p14:tracePt t="3497" x="3290888" y="4024313"/>
          <p14:tracePt t="3569" x="3300413" y="4024313"/>
          <p14:tracePt t="3609" x="3327400" y="4024313"/>
          <p14:tracePt t="3617" x="3346450" y="4024313"/>
          <p14:tracePt t="3625" x="3363913" y="4024313"/>
          <p14:tracePt t="3633" x="3392488" y="4033838"/>
          <p14:tracePt t="3641" x="3402013" y="4033838"/>
          <p14:tracePt t="3722" x="3419475" y="4033838"/>
          <p14:tracePt t="3737" x="3429000" y="4033838"/>
          <p14:tracePt t="3745" x="3438525" y="4033838"/>
          <p14:tracePt t="3865" x="3448050" y="4033838"/>
          <p14:tracePt t="3889" x="3465513" y="4033838"/>
          <p14:tracePt t="3908" x="3475038" y="4033838"/>
          <p14:tracePt t="3915" x="3484563" y="4014788"/>
          <p14:tracePt t="3936" x="3494088" y="3997325"/>
          <p14:tracePt t="3962" x="3494088" y="3978275"/>
          <p14:tracePt t="3968" x="3502025" y="3968750"/>
          <p14:tracePt t="3976" x="3521075" y="3951288"/>
          <p14:tracePt t="3984" x="3521075" y="3932238"/>
          <p14:tracePt t="3992" x="3521075" y="3922713"/>
          <p14:tracePt t="4000" x="3521075" y="3914775"/>
          <p14:tracePt t="4008" x="3521075" y="3886200"/>
          <p14:tracePt t="4016" x="3530600" y="3868738"/>
          <p14:tracePt t="4024" x="3530600" y="3830638"/>
          <p14:tracePt t="4032" x="3557588" y="3784600"/>
          <p14:tracePt t="4040" x="3557588" y="3757613"/>
          <p14:tracePt t="4048" x="3576638" y="3684588"/>
          <p14:tracePt t="4056" x="3576638" y="3619500"/>
          <p14:tracePt t="4064" x="3594100" y="3556000"/>
          <p14:tracePt t="4072" x="3603625" y="3490913"/>
          <p14:tracePt t="4080" x="3640138" y="3436938"/>
          <p14:tracePt t="4089" x="3668713" y="3408363"/>
          <p14:tracePt t="4096" x="3705225" y="3362325"/>
          <p14:tracePt t="4104" x="3714750" y="3298825"/>
          <p14:tracePt t="4112" x="3705225" y="3270250"/>
          <p14:tracePt t="4120" x="3705225" y="3197225"/>
          <p14:tracePt t="4128" x="3705225" y="3141663"/>
          <p14:tracePt t="4136" x="3705225" y="3095625"/>
          <p14:tracePt t="4144" x="3705225" y="3078163"/>
          <p14:tracePt t="4152" x="3705225" y="3032125"/>
          <p14:tracePt t="4162" x="3722688" y="2967038"/>
          <p14:tracePt t="4176" x="3722688" y="2894013"/>
          <p14:tracePt t="4183" x="3732213" y="2867025"/>
          <p14:tracePt t="4192" x="3741738" y="2838450"/>
          <p14:tracePt t="4199" x="3741738" y="2811463"/>
          <p14:tracePt t="4208" x="3741738" y="2784475"/>
          <p14:tracePt t="4216" x="3778250" y="2738438"/>
          <p14:tracePt t="4232" x="3778250" y="2728913"/>
          <p14:tracePt t="4240" x="3778250" y="2701925"/>
          <p14:tracePt t="4248" x="3778250" y="2655888"/>
          <p14:tracePt t="4257" x="3778250" y="2627313"/>
          <p14:tracePt t="4264" x="3778250" y="2600325"/>
          <p14:tracePt t="4273" x="3778250" y="2554288"/>
          <p14:tracePt t="4280" x="3778250" y="2535238"/>
          <p14:tracePt t="4296" x="3778250" y="2527300"/>
          <p14:tracePt t="4473" x="3778250" y="2517775"/>
          <p14:tracePt t="4481" x="3768725" y="2517775"/>
          <p14:tracePt t="4490" x="3759200" y="2517775"/>
          <p14:tracePt t="4497" x="3732213" y="2517775"/>
          <p14:tracePt t="4508" x="3714750" y="2517775"/>
          <p14:tracePt t="4513" x="3676650" y="2517775"/>
          <p14:tracePt t="4521" x="3659188" y="2517775"/>
          <p14:tracePt t="4529" x="3622675" y="2517775"/>
          <p14:tracePt t="4537" x="3576638" y="2517775"/>
          <p14:tracePt t="4546" x="3567113" y="2527300"/>
          <p14:tracePt t="4553" x="3557588" y="2535238"/>
          <p14:tracePt t="4565" x="3548063" y="2554288"/>
          <p14:tracePt t="4593" x="3511550" y="2590800"/>
          <p14:tracePt t="4608" x="3484563" y="2600325"/>
          <p14:tracePt t="4624" x="3475038" y="2609850"/>
          <p14:tracePt t="4632" x="3465513" y="2617788"/>
          <p14:tracePt t="4640" x="3455988" y="2617788"/>
          <p14:tracePt t="4656" x="3438525" y="2617788"/>
          <p14:tracePt t="4664" x="3429000" y="2617788"/>
          <p14:tracePt t="4697" x="3419475" y="2617788"/>
          <p14:tracePt t="4857" x="3409950" y="2627313"/>
          <p14:tracePt t="4865" x="3402013" y="2627313"/>
          <p14:tracePt t="4873" x="3402013" y="2682875"/>
          <p14:tracePt t="4881" x="3392488" y="2746375"/>
          <p14:tracePt t="4891" x="3382963" y="2774950"/>
          <p14:tracePt t="4897" x="3382963" y="2857500"/>
          <p14:tracePt t="4906" x="3363913" y="2959100"/>
          <p14:tracePt t="4912" x="3363913" y="3013075"/>
          <p14:tracePt t="4920" x="3363913" y="3059113"/>
          <p14:tracePt t="4928" x="3363913" y="3114675"/>
          <p14:tracePt t="4935" x="3363913" y="3124200"/>
          <p14:tracePt t="4943" x="3363913" y="3151188"/>
          <p14:tracePt t="4955" x="3363913" y="3187700"/>
          <p14:tracePt t="4973" x="3363913" y="3224213"/>
          <p14:tracePt t="4977" x="3363913" y="3233738"/>
          <p14:tracePt t="4986" x="3363913" y="3270250"/>
          <p14:tracePt t="4992" x="3363913" y="3308350"/>
          <p14:tracePt t="5001" x="3363913" y="3335338"/>
          <p14:tracePt t="5008" x="3363913" y="3390900"/>
          <p14:tracePt t="5016" x="3382963" y="3436938"/>
          <p14:tracePt t="5025" x="3382963" y="3481388"/>
          <p14:tracePt t="5032" x="3392488" y="3527425"/>
          <p14:tracePt t="5040" x="3402013" y="3565525"/>
          <p14:tracePt t="5048" x="3402013" y="3582988"/>
          <p14:tracePt t="5056" x="3402013" y="3611563"/>
          <p14:tracePt t="5064" x="3419475" y="3629025"/>
          <p14:tracePt t="5073" x="3419475" y="3648075"/>
          <p14:tracePt t="5080" x="3429000" y="3656013"/>
          <p14:tracePt t="5441" x="3438525" y="3675063"/>
          <p14:tracePt t="5450" x="3511550" y="3822700"/>
          <p14:tracePt t="5457" x="3603625" y="3951288"/>
          <p14:tracePt t="5466" x="3722688" y="4097338"/>
          <p14:tracePt t="5475" x="3797300" y="4198938"/>
          <p14:tracePt t="5480" x="3843338" y="4271963"/>
          <p14:tracePt t="5489" x="3889375" y="4327525"/>
          <p14:tracePt t="5512" x="3889375" y="4346575"/>
          <p14:tracePt t="5721" x="3889375" y="4364038"/>
          <p14:tracePt t="5729" x="3889375" y="4373563"/>
          <p14:tracePt t="5745" x="3889375" y="4391025"/>
          <p14:tracePt t="5769" x="3879850" y="4419600"/>
          <p14:tracePt t="5777" x="3879850" y="4429125"/>
          <p14:tracePt t="5788" x="3870325" y="4446588"/>
          <p14:tracePt t="5794" x="3860800" y="4465638"/>
          <p14:tracePt t="5802" x="3860800" y="4483100"/>
          <p14:tracePt t="5808" x="3860800" y="4492625"/>
          <p14:tracePt t="5816" x="3851275" y="4502150"/>
          <p14:tracePt t="5824" x="3851275" y="4511675"/>
          <p14:tracePt t="5832" x="3851275" y="4529138"/>
          <p14:tracePt t="5881" x="3843338" y="4538663"/>
          <p14:tracePt t="5905" x="3787775" y="4548188"/>
          <p14:tracePt t="5914" x="3768725" y="4565650"/>
          <p14:tracePt t="5920" x="3759200" y="4603750"/>
          <p14:tracePt t="5928" x="3751263" y="4611688"/>
          <p14:tracePt t="5940" x="3751263" y="4621213"/>
          <p14:tracePt t="6188" x="3751263" y="4640263"/>
          <p14:tracePt t="6209" x="3778250" y="4649788"/>
          <p14:tracePt t="6219" x="3797300" y="4649788"/>
          <p14:tracePt t="6233" x="3833813" y="4649788"/>
          <p14:tracePt t="6249" x="3870325" y="4649788"/>
          <p14:tracePt t="6257" x="3943350" y="4649788"/>
          <p14:tracePt t="6265" x="3962400" y="4649788"/>
          <p14:tracePt t="6275" x="4071938" y="4676775"/>
          <p14:tracePt t="6281" x="4090988" y="4676775"/>
          <p14:tracePt t="6297" x="4100513" y="4676775"/>
          <p14:tracePt t="6307" x="4183063" y="4713288"/>
          <p14:tracePt t="6313" x="4265613" y="4722813"/>
          <p14:tracePt t="6321" x="4338638" y="4722813"/>
          <p14:tracePt t="6330" x="4440238" y="4722813"/>
          <p14:tracePt t="6338" x="4559300" y="4740275"/>
          <p14:tracePt t="6345" x="4568825" y="4759325"/>
          <p14:tracePt t="6353" x="4587875" y="4768850"/>
          <p14:tracePt t="6361" x="4716463" y="4778375"/>
          <p14:tracePt t="6369" x="4770438" y="4778375"/>
          <p14:tracePt t="6376" x="4872038" y="4778375"/>
          <p14:tracePt t="6384" x="4908550" y="4778375"/>
          <p14:tracePt t="6400" x="4927600" y="4778375"/>
          <p14:tracePt t="6417" x="4964113" y="4778375"/>
          <p14:tracePt t="6424" x="5010150" y="4778375"/>
          <p14:tracePt t="6432" x="5083175" y="4778375"/>
          <p14:tracePt t="6439" x="5138738" y="4778375"/>
          <p14:tracePt t="6448" x="5221288" y="4778375"/>
          <p14:tracePt t="6456" x="5286375" y="4778375"/>
          <p14:tracePt t="6473" x="5303838" y="4778375"/>
          <p14:tracePt t="6490" x="5313363" y="4768850"/>
          <p14:tracePt t="6497" x="5378450" y="4768850"/>
          <p14:tracePt t="6507" x="5461000" y="4786313"/>
          <p14:tracePt t="6513" x="5543550" y="4814888"/>
          <p14:tracePt t="6522" x="5653088" y="4851400"/>
          <p14:tracePt t="6529" x="5727700" y="4851400"/>
          <p14:tracePt t="6539" x="5810250" y="4860925"/>
          <p14:tracePt t="6543" x="5892800" y="4878388"/>
          <p14:tracePt t="6552" x="5994400" y="4878388"/>
          <p14:tracePt t="6560" x="6021388" y="4878388"/>
          <p14:tracePt t="6584" x="6040438" y="4878388"/>
          <p14:tracePt t="6657" x="6067425" y="4887913"/>
          <p14:tracePt t="6665" x="6067425" y="4897438"/>
          <p14:tracePt t="6674" x="6103938" y="4897438"/>
          <p14:tracePt t="6745" x="6132513" y="4897438"/>
          <p14:tracePt t="6753" x="6149975" y="4897438"/>
          <p14:tracePt t="6761" x="6159500" y="4897438"/>
          <p14:tracePt t="6769" x="6169025" y="4897438"/>
          <p14:tracePt t="6777" x="6186488" y="4897438"/>
          <p14:tracePt t="6795" x="6196013" y="4897438"/>
          <p14:tracePt t="6944" x="6205538" y="4906963"/>
          <p14:tracePt t="6968" x="6205538" y="4951413"/>
          <p14:tracePt t="6977" x="6186488" y="4970463"/>
          <p14:tracePt t="6985" x="6140450" y="5006975"/>
          <p14:tracePt t="6995" x="6122988" y="5016500"/>
          <p14:tracePt t="7001" x="6076950" y="5026025"/>
          <p14:tracePt t="7011" x="6040438" y="5062538"/>
          <p14:tracePt t="7021" x="6030913" y="5062538"/>
          <p14:tracePt t="7024" x="6021388" y="5081588"/>
          <p14:tracePt t="7033" x="6002338" y="5081588"/>
          <p14:tracePt t="7040" x="5994400" y="5081588"/>
          <p14:tracePt t="7113" x="5975350" y="5099050"/>
          <p14:tracePt t="7121" x="5965825" y="5099050"/>
          <p14:tracePt t="7193" x="5948363" y="5099050"/>
          <p14:tracePt t="7212" x="5948363" y="5089525"/>
          <p14:tracePt t="7233" x="5948363" y="5072063"/>
          <p14:tracePt t="7242" x="5948363" y="5053013"/>
          <p14:tracePt t="7249" x="5938838" y="5043488"/>
          <p14:tracePt t="7258" x="5911850" y="5043488"/>
          <p14:tracePt t="7265" x="5837238" y="4979988"/>
          <p14:tracePt t="7275" x="5827713" y="4970463"/>
          <p14:tracePt t="7281" x="5810250" y="4951413"/>
          <p14:tracePt t="7291" x="5764213" y="4933950"/>
          <p14:tracePt t="7297" x="5699125" y="4914900"/>
          <p14:tracePt t="7305" x="5672138" y="4897438"/>
          <p14:tracePt t="7314" x="5653088" y="4897438"/>
          <p14:tracePt t="7321" x="5616575" y="4887913"/>
          <p14:tracePt t="7329" x="5607050" y="4887913"/>
          <p14:tracePt t="7426" x="5599113" y="4887913"/>
          <p14:tracePt t="7449" x="5599113" y="4878388"/>
          <p14:tracePt t="7497" x="5553075" y="4878388"/>
          <p14:tracePt t="7569" x="5543550" y="4878388"/>
          <p14:tracePt t="7626" x="5524500" y="4851400"/>
          <p14:tracePt t="7641" x="5516563" y="4841875"/>
          <p14:tracePt t="7657" x="5507038" y="4832350"/>
          <p14:tracePt t="7666" x="5507038" y="4814888"/>
          <p14:tracePt t="7674" x="5507038" y="4805363"/>
          <p14:tracePt t="7681" x="5507038" y="4786313"/>
          <p14:tracePt t="7691" x="5516563" y="4749800"/>
          <p14:tracePt t="7697" x="5516563" y="4740275"/>
          <p14:tracePt t="7707" x="5516563" y="4713288"/>
          <p14:tracePt t="7713" x="5516563" y="4686300"/>
          <p14:tracePt t="7721" x="5534025" y="4667250"/>
          <p14:tracePt t="7731" x="5553075" y="4630738"/>
          <p14:tracePt t="7737" x="5570538" y="4630738"/>
          <p14:tracePt t="7746" x="5599113" y="4603750"/>
          <p14:tracePt t="7753" x="5607050" y="4603750"/>
          <p14:tracePt t="7763" x="5626100" y="4575175"/>
          <p14:tracePt t="7769" x="5635625" y="4575175"/>
          <p14:tracePt t="7779" x="5672138" y="4548188"/>
          <p14:tracePt t="7785" x="5681663" y="4538663"/>
          <p14:tracePt t="7794" x="5708650" y="4538663"/>
          <p14:tracePt t="7801" x="5745163" y="4529138"/>
          <p14:tracePt t="7826" x="5764213" y="4529138"/>
          <p14:tracePt t="7833" x="5781675" y="4519613"/>
          <p14:tracePt t="7841" x="5810250" y="4519613"/>
          <p14:tracePt t="7849" x="5827713" y="4519613"/>
          <p14:tracePt t="7858" x="5873750" y="4519613"/>
          <p14:tracePt t="7865" x="5892800" y="4519613"/>
          <p14:tracePt t="7875" x="5919788" y="4548188"/>
          <p14:tracePt t="7881" x="5994400" y="4557713"/>
          <p14:tracePt t="7891" x="6002338" y="4565650"/>
          <p14:tracePt t="7896" x="6057900" y="4621213"/>
          <p14:tracePt t="7904" x="6176963" y="4667250"/>
          <p14:tracePt t="7912" x="6269038" y="4694238"/>
          <p14:tracePt t="7920" x="6288088" y="4703763"/>
          <p14:tracePt t="7927" x="6334125" y="4740275"/>
          <p14:tracePt t="7935" x="6361113" y="4740275"/>
          <p14:tracePt t="7955" x="6380163" y="4759325"/>
          <p14:tracePt t="7968" x="6389688" y="4768850"/>
          <p14:tracePt t="7976" x="6389688" y="4778375"/>
          <p14:tracePt t="7992" x="6389688" y="4795838"/>
          <p14:tracePt t="8000" x="6407150" y="4814888"/>
          <p14:tracePt t="8008" x="6407150" y="4822825"/>
          <p14:tracePt t="8015" x="6407150" y="4841875"/>
          <p14:tracePt t="8024" x="6407150" y="4868863"/>
          <p14:tracePt t="8032" x="6397625" y="4914900"/>
          <p14:tracePt t="8040" x="6343650" y="4970463"/>
          <p14:tracePt t="8048" x="6334125" y="4989513"/>
          <p14:tracePt t="8056" x="6315075" y="5016500"/>
          <p14:tracePt t="8064" x="6288088" y="5043488"/>
          <p14:tracePt t="8073" x="6232525" y="5072063"/>
          <p14:tracePt t="8080" x="6205538" y="5081588"/>
          <p14:tracePt t="8089" x="6186488" y="5081588"/>
          <p14:tracePt t="8104" x="6132513" y="5081588"/>
          <p14:tracePt t="8112" x="6113463" y="5099050"/>
          <p14:tracePt t="8120" x="6067425" y="5099050"/>
          <p14:tracePt t="8128" x="6002338" y="5099050"/>
          <p14:tracePt t="8136" x="5984875" y="5089525"/>
          <p14:tracePt t="8144" x="5975350" y="5089525"/>
          <p14:tracePt t="8152" x="5948363" y="5043488"/>
          <p14:tracePt t="8160" x="5929313" y="5043488"/>
          <p14:tracePt t="8168" x="5919788" y="5035550"/>
          <p14:tracePt t="8176" x="5902325" y="5026025"/>
          <p14:tracePt t="8184" x="5856288" y="5026025"/>
          <p14:tracePt t="8192" x="5827713" y="5026025"/>
          <p14:tracePt t="8200" x="5791200" y="5026025"/>
          <p14:tracePt t="8208" x="5718175" y="5006975"/>
          <p14:tracePt t="8216" x="5681663" y="5006975"/>
          <p14:tracePt t="8232" x="5672138" y="5006975"/>
          <p14:tracePt t="8248" x="5653088" y="5006975"/>
          <p14:tracePt t="8272" x="5645150" y="5006975"/>
          <p14:tracePt t="18057" x="5645150" y="4997450"/>
          <p14:tracePt t="18065" x="5653088" y="4989513"/>
          <p14:tracePt t="18075" x="5653088" y="4970463"/>
          <p14:tracePt t="18113" x="5653088" y="4960938"/>
          <p14:tracePt t="18835" x="5645150" y="4951413"/>
          <p14:tracePt t="18842" x="5589588" y="4951413"/>
          <p14:tracePt t="18849" x="5507038" y="4924425"/>
          <p14:tracePt t="18858" x="5414963" y="4897438"/>
          <p14:tracePt t="18865" x="5295900" y="4878388"/>
          <p14:tracePt t="18875" x="5157788" y="4795838"/>
          <p14:tracePt t="18881" x="4954588" y="4786313"/>
          <p14:tracePt t="18891" x="4927600" y="4713288"/>
          <p14:tracePt t="18898" x="4862513" y="4676775"/>
          <p14:tracePt t="18908" x="4725988" y="4649788"/>
          <p14:tracePt t="18915" x="4495800" y="4594225"/>
          <p14:tracePt t="18921" x="4375150" y="4548188"/>
          <p14:tracePt t="18929" x="4302125" y="4492625"/>
          <p14:tracePt t="18937" x="4137025" y="4437063"/>
          <p14:tracePt t="18945" x="4035425" y="4410075"/>
          <p14:tracePt t="18961" x="4008438" y="4400550"/>
          <p14:tracePt t="18969" x="3962400" y="4383088"/>
          <p14:tracePt t="18977" x="3906838" y="4354513"/>
          <p14:tracePt t="18985" x="3889375" y="4346575"/>
          <p14:tracePt t="18992" x="3879850" y="4346575"/>
          <p14:tracePt t="19000" x="3870325" y="4346575"/>
          <p14:tracePt t="19063" x="3860800" y="4337050"/>
          <p14:tracePt t="19105" x="3860800" y="4327525"/>
          <p14:tracePt t="19113" x="3860800" y="4308475"/>
          <p14:tracePt t="19121" x="3860800" y="4300538"/>
          <p14:tracePt t="19129" x="3833813" y="4281488"/>
          <p14:tracePt t="19146" x="3759200" y="4254500"/>
          <p14:tracePt t="19153" x="3751263" y="4244975"/>
          <p14:tracePt t="19161" x="3714750" y="4216400"/>
          <p14:tracePt t="19169" x="3603625" y="4189413"/>
          <p14:tracePt t="19176" x="3594100" y="4179888"/>
          <p14:tracePt t="19184" x="3576638" y="4171950"/>
          <p14:tracePt t="19192" x="3538538" y="4171950"/>
          <p14:tracePt t="19200" x="3511550" y="4162425"/>
          <p14:tracePt t="19280" x="3502025" y="4152900"/>
          <p14:tracePt t="19289" x="3502025" y="4133850"/>
          <p14:tracePt t="19297" x="3502025" y="4125913"/>
          <p14:tracePt t="19481" x="3502025" y="4087813"/>
          <p14:tracePt t="19490" x="3502025" y="4051300"/>
          <p14:tracePt t="19497" x="3502025" y="4014788"/>
          <p14:tracePt t="19505" x="3502025" y="3978275"/>
          <p14:tracePt t="19513" x="3502025" y="3951288"/>
          <p14:tracePt t="19521" x="3502025" y="3914775"/>
          <p14:tracePt t="19529" x="3502025" y="3876675"/>
          <p14:tracePt t="19537" x="3502025" y="3840163"/>
          <p14:tracePt t="19545" x="3502025" y="3813175"/>
          <p14:tracePt t="19553" x="3502025" y="3794125"/>
          <p14:tracePt t="19561" x="3502025" y="3757613"/>
          <p14:tracePt t="19569" x="3502025" y="3748088"/>
          <p14:tracePt t="19585" x="3502025" y="3740150"/>
          <p14:tracePt t="19985" x="3502025" y="3730625"/>
          <p14:tracePt t="19993" x="3475038" y="3694113"/>
          <p14:tracePt t="20001" x="3475038" y="3629025"/>
          <p14:tracePt t="20010" x="3448050" y="3573463"/>
          <p14:tracePt t="20016" x="3448050" y="3536950"/>
          <p14:tracePt t="20024" x="3438525" y="3473450"/>
          <p14:tracePt t="20032" x="3392488" y="3390900"/>
          <p14:tracePt t="20039" x="3392488" y="3352800"/>
          <p14:tracePt t="20049" x="3382963" y="3325813"/>
          <p14:tracePt t="20055" x="3373438" y="3279775"/>
          <p14:tracePt t="20064" x="3373438" y="3216275"/>
          <p14:tracePt t="20072" x="3363913" y="3206750"/>
          <p14:tracePt t="20080" x="3355975" y="3187700"/>
          <p14:tracePt t="20095" x="3346450" y="3178175"/>
          <p14:tracePt t="20111" x="3346450" y="3160713"/>
          <p14:tracePt t="20119" x="3346450" y="3133725"/>
          <p14:tracePt t="20128" x="3336925" y="3124200"/>
          <p14:tracePt t="20136" x="3336925" y="3068638"/>
          <p14:tracePt t="20144" x="3327400" y="3068638"/>
          <p14:tracePt t="20152" x="3327400" y="3032125"/>
          <p14:tracePt t="20160" x="3327400" y="3013075"/>
          <p14:tracePt t="20168" x="3309938" y="2967038"/>
          <p14:tracePt t="20176" x="3300413" y="2959100"/>
          <p14:tracePt t="20184" x="3300413" y="2913063"/>
          <p14:tracePt t="20192" x="3290888" y="2894013"/>
          <p14:tracePt t="20200" x="3290888" y="2876550"/>
          <p14:tracePt t="20208" x="3273425" y="2830513"/>
          <p14:tracePt t="20216" x="3273425" y="2820988"/>
          <p14:tracePt t="20224" x="3273425" y="2811463"/>
          <p14:tracePt t="20232" x="3273425" y="2792413"/>
          <p14:tracePt t="20256" x="3290888" y="2755900"/>
          <p14:tracePt t="20345" x="3300413" y="2746375"/>
          <p14:tracePt t="20417" x="3309938" y="2746375"/>
          <p14:tracePt t="20441" x="3319463" y="2738438"/>
          <p14:tracePt t="20457" x="3319463" y="2728913"/>
          <p14:tracePt t="20593" x="3363913" y="2701925"/>
          <p14:tracePt t="20601" x="3392488" y="2701925"/>
          <p14:tracePt t="20609" x="3438525" y="2682875"/>
          <p14:tracePt t="20617" x="3530600" y="2636838"/>
          <p14:tracePt t="20624" x="3649663" y="2573338"/>
          <p14:tracePt t="20633" x="3759200" y="2498725"/>
          <p14:tracePt t="20640" x="3768725" y="2489200"/>
          <p14:tracePt t="20648" x="3851275" y="2443163"/>
          <p14:tracePt t="20657" x="4064000" y="2360613"/>
          <p14:tracePt t="20664" x="4137025" y="2297113"/>
          <p14:tracePt t="20673" x="4292600" y="2214563"/>
          <p14:tracePt t="20680" x="4403725" y="2185988"/>
          <p14:tracePt t="20689" x="4679950" y="2149475"/>
          <p14:tracePt t="20696" x="4845050" y="2066925"/>
          <p14:tracePt t="20704" x="5000625" y="2057400"/>
          <p14:tracePt t="20712" x="5240338" y="2039938"/>
          <p14:tracePt t="20720" x="5534025" y="1928813"/>
          <p14:tracePt t="20728" x="5616575" y="1874838"/>
          <p14:tracePt t="20736" x="5699125" y="1865313"/>
          <p14:tracePt t="20744" x="5791200" y="1819275"/>
          <p14:tracePt t="20752" x="5892800" y="1800225"/>
          <p14:tracePt t="20760" x="5919788" y="1792288"/>
          <p14:tracePt t="20768" x="5965825" y="1782763"/>
          <p14:tracePt t="20776" x="6030913" y="1782763"/>
          <p14:tracePt t="20784" x="6132513" y="1782763"/>
          <p14:tracePt t="20792" x="6232525" y="1819275"/>
          <p14:tracePt t="20800" x="6416675" y="1865313"/>
          <p14:tracePt t="20809" x="6637338" y="1901825"/>
          <p14:tracePt t="20816" x="6756400" y="1928813"/>
          <p14:tracePt t="20824" x="6950075" y="1974850"/>
          <p14:tracePt t="20832" x="7115175" y="1993900"/>
          <p14:tracePt t="20839" x="7289800" y="1993900"/>
          <p14:tracePt t="20848" x="7364413" y="1993900"/>
          <p14:tracePt t="20856" x="7446963" y="1993900"/>
          <p14:tracePt t="20864" x="7510463" y="1993900"/>
          <p14:tracePt t="20873" x="7529513" y="1984375"/>
          <p14:tracePt t="20880" x="7539038" y="1974850"/>
          <p14:tracePt t="20889" x="7546975" y="1957388"/>
          <p14:tracePt t="20896" x="7566025" y="1947863"/>
          <p14:tracePt t="20904" x="7575550" y="1938338"/>
          <p14:tracePt t="20912" x="7593013" y="1928813"/>
          <p14:tracePt t="20928" x="7639050" y="1911350"/>
          <p14:tracePt t="20940" x="7648575" y="1911350"/>
          <p14:tracePt t="20944" x="7685088" y="1911350"/>
          <p14:tracePt t="20952" x="7750175" y="1911350"/>
          <p14:tracePt t="20968" x="7777163" y="1911350"/>
          <p14:tracePt t="20992" x="7786688" y="1911350"/>
          <p14:tracePt t="21033" x="7796213" y="1901825"/>
          <p14:tracePt t="21041" x="7832725" y="1901825"/>
          <p14:tracePt t="21049" x="7842250" y="1901825"/>
          <p14:tracePt t="21058" x="7896225" y="1892300"/>
          <p14:tracePt t="21065" x="7924800" y="1874838"/>
          <p14:tracePt t="21077" x="7934325" y="1865313"/>
          <p14:tracePt t="21085" x="7951788" y="1846263"/>
          <p14:tracePt t="21091" x="7970838" y="1838325"/>
          <p14:tracePt t="21761" x="7694613" y="1846263"/>
          <p14:tracePt t="21769" x="7308850" y="1911350"/>
          <p14:tracePt t="21778" x="6738938" y="2132013"/>
          <p14:tracePt t="21785" x="6048375" y="2389188"/>
          <p14:tracePt t="21793" x="5276850" y="2719388"/>
          <p14:tracePt t="21801" x="4587875" y="3032125"/>
          <p14:tracePt t="21808" x="3952875" y="3197225"/>
          <p14:tracePt t="21818" x="3438525" y="3325813"/>
          <p14:tracePt t="21825" x="3181350" y="3427413"/>
          <p14:tracePt t="21833" x="3006725" y="3454400"/>
          <p14:tracePt t="21843" x="2849563" y="3473450"/>
          <p14:tracePt t="21849" x="2813050" y="3481388"/>
          <p14:tracePt t="21859" x="2757488" y="3500438"/>
          <p14:tracePt t="21873" x="2747963" y="3500438"/>
          <p14:tracePt t="21880" x="2747963" y="3527425"/>
          <p14:tracePt t="21889" x="2767013" y="3638550"/>
          <p14:tracePt t="21896" x="2776538" y="3702050"/>
          <p14:tracePt t="21904" x="2803525" y="3803650"/>
          <p14:tracePt t="21912" x="2840038" y="3968750"/>
          <p14:tracePt t="21920" x="2849563" y="4051300"/>
          <p14:tracePt t="21928" x="2849563" y="4171950"/>
          <p14:tracePt t="21936" x="2849563" y="4244975"/>
          <p14:tracePt t="21955" x="2776538" y="4437063"/>
          <p14:tracePt t="21960" x="2674938" y="4565650"/>
          <p14:tracePt t="21968" x="2619375" y="4621213"/>
          <p14:tracePt t="21976" x="2565400" y="4694238"/>
          <p14:tracePt t="21984" x="2536825" y="4759325"/>
          <p14:tracePt t="21992" x="2527300" y="4786313"/>
          <p14:tracePt t="22000" x="2500313" y="4851400"/>
          <p14:tracePt t="22008" x="2500313" y="4914900"/>
          <p14:tracePt t="22016" x="2482850" y="4924425"/>
          <p14:tracePt t="22023" x="2463800" y="4943475"/>
          <p14:tracePt t="22128" x="2473325" y="4943475"/>
          <p14:tracePt t="22136" x="2565400" y="4897438"/>
          <p14:tracePt t="22144" x="2674938" y="4822825"/>
          <p14:tracePt t="22152" x="2720975" y="4795838"/>
          <p14:tracePt t="22161" x="2813050" y="4740275"/>
          <p14:tracePt t="22168" x="2924175" y="4694238"/>
          <p14:tracePt t="22176" x="2968625" y="4640263"/>
          <p14:tracePt t="22183" x="3033713" y="4548188"/>
          <p14:tracePt t="22192" x="3043238" y="4519613"/>
          <p14:tracePt t="22200" x="3079750" y="4475163"/>
          <p14:tracePt t="22209" x="3089275" y="4410075"/>
          <p14:tracePt t="22215" x="3143250" y="4337050"/>
          <p14:tracePt t="22223" x="3162300" y="4271963"/>
          <p14:tracePt t="22231" x="3198813" y="4189413"/>
          <p14:tracePt t="22239" x="3227388" y="4133850"/>
          <p14:tracePt t="22247" x="3309938" y="4014788"/>
          <p14:tracePt t="22256" x="3355975" y="3886200"/>
          <p14:tracePt t="22264" x="3402013" y="3748088"/>
          <p14:tracePt t="22272" x="3429000" y="3675063"/>
          <p14:tracePt t="22280" x="3438525" y="3556000"/>
          <p14:tracePt t="22290" x="3455988" y="3490913"/>
          <p14:tracePt t="22296" x="3465513" y="3444875"/>
          <p14:tracePt t="22312" x="3484563" y="3417888"/>
          <p14:tracePt t="22328" x="3484563" y="3390900"/>
          <p14:tracePt t="22344" x="3484563" y="3371850"/>
          <p14:tracePt t="22351" x="3484563" y="3352800"/>
          <p14:tracePt t="22360" x="3494088" y="3289300"/>
          <p14:tracePt t="22367" x="3511550" y="3262313"/>
          <p14:tracePt t="22376" x="3521075" y="3197225"/>
          <p14:tracePt t="22383" x="3521075" y="3141663"/>
          <p14:tracePt t="22392" x="3521075" y="3095625"/>
          <p14:tracePt t="22400" x="3548063" y="3032125"/>
          <p14:tracePt t="22408" x="3557588" y="2986088"/>
          <p14:tracePt t="22416" x="3557588" y="2967038"/>
          <p14:tracePt t="22424" x="3557588" y="2921000"/>
          <p14:tracePt t="22432" x="3576638" y="2894013"/>
          <p14:tracePt t="22439" x="3622675" y="2811463"/>
          <p14:tracePt t="22448" x="3622675" y="2765425"/>
          <p14:tracePt t="22455" x="3640138" y="2709863"/>
          <p14:tracePt t="22464" x="3686175" y="2600325"/>
          <p14:tracePt t="22473" x="3705225" y="2517775"/>
          <p14:tracePt t="22480" x="3714750" y="2452688"/>
          <p14:tracePt t="22490" x="3741738" y="2406650"/>
          <p14:tracePt t="22496" x="3751263" y="2360613"/>
          <p14:tracePt t="22504" x="3751263" y="2343150"/>
          <p14:tracePt t="22512" x="3759200" y="2297113"/>
          <p14:tracePt t="22519" x="3768725" y="2287588"/>
          <p14:tracePt t="22544" x="3768725" y="2260600"/>
          <p14:tracePt t="22552" x="3768725" y="2251075"/>
          <p14:tracePt t="22560" x="3768725" y="2224088"/>
          <p14:tracePt t="22568" x="3768725" y="2214563"/>
          <p14:tracePt t="22576" x="3768725" y="2168525"/>
          <p14:tracePt t="22583" x="3768725" y="2103438"/>
          <p14:tracePt t="22592" x="3768725" y="2057400"/>
          <p14:tracePt t="22599" x="3768725" y="2003425"/>
          <p14:tracePt t="22608" x="3768725" y="1957388"/>
          <p14:tracePt t="22615" x="3741738" y="1874838"/>
          <p14:tracePt t="22624" x="3741738" y="1855788"/>
          <p14:tracePt t="22631" x="3741738" y="1819275"/>
          <p14:tracePt t="22639" x="3732213" y="1800225"/>
          <p14:tracePt t="22664" x="3732213" y="1792288"/>
          <p14:tracePt t="23297" x="3732213" y="1800225"/>
          <p14:tracePt t="23305" x="3732213" y="1846263"/>
          <p14:tracePt t="23314" x="3732213" y="1865313"/>
          <p14:tracePt t="23325" x="3732213" y="1938338"/>
          <p14:tracePt t="23328" x="3732213" y="2057400"/>
          <p14:tracePt t="23335" x="3732213" y="2159000"/>
          <p14:tracePt t="23344" x="3768725" y="2314575"/>
          <p14:tracePt t="23351" x="3768725" y="2398713"/>
          <p14:tracePt t="23361" x="3778250" y="2609850"/>
          <p14:tracePt t="23367" x="3778250" y="2765425"/>
          <p14:tracePt t="23375" x="3778250" y="2959100"/>
          <p14:tracePt t="23383" x="3814763" y="3160713"/>
          <p14:tracePt t="23392" x="3843338" y="3316288"/>
          <p14:tracePt t="23399" x="3843338" y="3490913"/>
          <p14:tracePt t="23408" x="3897313" y="3638550"/>
          <p14:tracePt t="23415" x="3897313" y="3776663"/>
          <p14:tracePt t="23423" x="3897313" y="3794125"/>
          <p14:tracePt t="23432" x="3897313" y="3813175"/>
          <p14:tracePt t="23440" x="3906838" y="3859213"/>
          <p14:tracePt t="23448" x="3935413" y="3922713"/>
          <p14:tracePt t="23455" x="3935413" y="3951288"/>
          <p14:tracePt t="23463" x="3935413" y="3968750"/>
          <p14:tracePt t="23472" x="3935413" y="3987800"/>
          <p14:tracePt t="23480" x="3935413" y="4024313"/>
          <p14:tracePt t="23489" x="3935413" y="4070350"/>
          <p14:tracePt t="23497" x="3935413" y="4097338"/>
          <p14:tracePt t="23505" x="3935413" y="4152900"/>
          <p14:tracePt t="23514" x="3935413" y="4189413"/>
          <p14:tracePt t="23523" x="3935413" y="4244975"/>
          <p14:tracePt t="23531" x="3925888" y="4308475"/>
          <p14:tracePt t="23537" x="3925888" y="4373563"/>
          <p14:tracePt t="23547" x="3906838" y="4419600"/>
          <p14:tracePt t="23552" x="3897313" y="4429125"/>
          <p14:tracePt t="23568" x="3889375" y="4456113"/>
          <p14:tracePt t="23584" x="3879850" y="4465638"/>
          <p14:tracePt t="23737" x="3879850" y="4456113"/>
          <p14:tracePt t="24031" x="3879850" y="4437063"/>
          <p14:tracePt t="24039" x="3897313" y="4419600"/>
          <p14:tracePt t="24047" x="3897313" y="4400550"/>
          <p14:tracePt t="24055" x="3971925" y="4291013"/>
          <p14:tracePt t="24063" x="4017963" y="4216400"/>
          <p14:tracePt t="24072" x="4127500" y="4087813"/>
          <p14:tracePt t="24080" x="4256088" y="3941763"/>
          <p14:tracePt t="24089" x="4421188" y="3740150"/>
          <p14:tracePt t="24096" x="4641850" y="3546475"/>
          <p14:tracePt t="24104" x="4816475" y="3398838"/>
          <p14:tracePt t="24114" x="5075238" y="3187700"/>
          <p14:tracePt t="24119" x="5303838" y="3059113"/>
          <p14:tracePt t="24127" x="5516563" y="2801938"/>
          <p14:tracePt t="24135" x="5645150" y="2692400"/>
          <p14:tracePt t="24144" x="5691188" y="2600325"/>
          <p14:tracePt t="24152" x="5856288" y="2517775"/>
          <p14:tracePt t="24161" x="6086475" y="2425700"/>
          <p14:tracePt t="24169" x="6269038" y="2343150"/>
          <p14:tracePt t="24176" x="6416675" y="2232025"/>
          <p14:tracePt t="24183" x="6581775" y="2185988"/>
          <p14:tracePt t="24193" x="6738938" y="2122488"/>
          <p14:tracePt t="24200" x="6848475" y="2039938"/>
          <p14:tracePt t="24208" x="6977063" y="1974850"/>
          <p14:tracePt t="24215" x="7059613" y="1938338"/>
          <p14:tracePt t="24223" x="7124700" y="1892300"/>
          <p14:tracePt t="24232" x="7180263" y="1855788"/>
          <p14:tracePt t="24239" x="7226300" y="1828800"/>
          <p14:tracePt t="24247" x="7253288" y="1782763"/>
          <p14:tracePt t="24271" x="7253288" y="1773238"/>
          <p14:tracePt t="24280" x="7253288" y="1754188"/>
          <p14:tracePt t="24289" x="7272338" y="1736725"/>
          <p14:tracePt t="24295" x="7335838" y="1736725"/>
          <p14:tracePt t="24307" x="7418388" y="1690688"/>
          <p14:tracePt t="24313" x="7464425" y="1681163"/>
          <p14:tracePt t="24324" x="7546975" y="1654175"/>
          <p14:tracePt t="24331" x="7593013" y="1644650"/>
          <p14:tracePt t="24337" x="7694613" y="1625600"/>
          <p14:tracePt t="24345" x="7713663" y="1608138"/>
          <p14:tracePt t="24354" x="7731125" y="1562100"/>
          <p14:tracePt t="24361" x="7740650" y="1562100"/>
          <p14:tracePt t="24865" x="7750175" y="1562100"/>
          <p14:tracePt t="24873" x="7750175" y="1571625"/>
          <p14:tracePt t="24881" x="7750175" y="1598613"/>
          <p14:tracePt t="24890" x="7750175" y="1608138"/>
          <p14:tracePt t="24897" x="7750175" y="1644650"/>
          <p14:tracePt t="24908" x="7750175" y="1671638"/>
          <p14:tracePt t="24913" x="7750175" y="1708150"/>
          <p14:tracePt t="24926" x="7750175" y="1754188"/>
          <p14:tracePt t="24933" x="7750175" y="1792288"/>
          <p14:tracePt t="24938" x="7750175" y="1828800"/>
          <p14:tracePt t="24958" x="7767638" y="1874838"/>
          <p14:tracePt t="24960" x="7767638" y="1911350"/>
          <p14:tracePt t="24968" x="7786688" y="1938338"/>
          <p14:tracePt t="24976" x="7786688" y="1974850"/>
          <p14:tracePt t="24984" x="7786688" y="2020888"/>
          <p14:tracePt t="24992" x="7796213" y="2066925"/>
          <p14:tracePt t="25000" x="7813675" y="2122488"/>
          <p14:tracePt t="25008" x="7813675" y="2159000"/>
          <p14:tracePt t="25016" x="7813675" y="2260600"/>
          <p14:tracePt t="25024" x="7813675" y="2398713"/>
          <p14:tracePt t="25032" x="7813675" y="2517775"/>
          <p14:tracePt t="25039" x="7823200" y="2655888"/>
          <p14:tracePt t="25047" x="7823200" y="2738438"/>
          <p14:tracePt t="25055" x="7823200" y="2857500"/>
          <p14:tracePt t="25063" x="7869238" y="2921000"/>
          <p14:tracePt t="25071" x="7878763" y="2959100"/>
          <p14:tracePt t="25089" x="7878763" y="2967038"/>
          <p14:tracePt t="25096" x="7878763" y="2995613"/>
          <p14:tracePt t="25105" x="7878763" y="3013075"/>
          <p14:tracePt t="25112" x="7878763" y="3041650"/>
          <p14:tracePt t="25122" x="7888288" y="3105150"/>
          <p14:tracePt t="25129" x="7924800" y="3243263"/>
          <p14:tracePt t="25136" x="7951788" y="3427413"/>
          <p14:tracePt t="25146" x="8007350" y="3675063"/>
          <p14:tracePt t="25152" x="8162925" y="4198938"/>
          <p14:tracePt t="25159" x="8255000" y="4594225"/>
          <p14:tracePt t="25369" x="8255000" y="5457825"/>
          <p14:tracePt t="25378" x="8237538" y="5475288"/>
          <p14:tracePt t="25385" x="8228013" y="5475288"/>
          <p14:tracePt t="25457" x="8199438" y="5475288"/>
          <p14:tracePt t="25465" x="8172450" y="5411788"/>
          <p14:tracePt t="25473" x="8135938" y="5356225"/>
          <p14:tracePt t="25482" x="8135938" y="5319713"/>
          <p14:tracePt t="25491" x="8126413" y="5283200"/>
          <p14:tracePt t="25497" x="8126413" y="5273675"/>
          <p14:tracePt t="25505" x="8126413" y="5264150"/>
          <p14:tracePt t="25513" x="8089900" y="5254625"/>
          <p14:tracePt t="25521" x="8062913" y="5237163"/>
          <p14:tracePt t="25537" x="8062913" y="5218113"/>
          <p14:tracePt t="25548" x="8043863" y="5200650"/>
          <p14:tracePt t="25555" x="8016875" y="5191125"/>
          <p14:tracePt t="25562" x="8007350" y="5181600"/>
          <p14:tracePt t="25567" x="7988300" y="5181600"/>
          <p14:tracePt t="25576" x="7951788" y="5181600"/>
          <p14:tracePt t="25584" x="7934325" y="5181600"/>
          <p14:tracePt t="25592" x="7888288" y="5154613"/>
          <p14:tracePt t="25600" x="7869238" y="5145088"/>
          <p14:tracePt t="25609" x="7842250" y="5145088"/>
          <p14:tracePt t="25616" x="7777163" y="5118100"/>
          <p14:tracePt t="25625" x="7704138" y="5081588"/>
          <p14:tracePt t="25632" x="7648575" y="5081588"/>
          <p14:tracePt t="25640" x="7629525" y="5072063"/>
          <p14:tracePt t="25648" x="7519988" y="5026025"/>
          <p14:tracePt t="25656" x="7408863" y="4951413"/>
          <p14:tracePt t="25664" x="7299325" y="4868863"/>
          <p14:tracePt t="25672" x="7234238" y="4860925"/>
          <p14:tracePt t="25680" x="7180263" y="4805363"/>
          <p14:tracePt t="25689" x="7180263" y="4786313"/>
          <p14:tracePt t="25873" x="7180263" y="4768850"/>
          <p14:tracePt t="25881" x="7180263" y="4749800"/>
          <p14:tracePt t="25890" x="7180263" y="4740275"/>
          <p14:tracePt t="25897" x="7180263" y="4722813"/>
          <p14:tracePt t="25913" x="7180263" y="4713288"/>
          <p14:tracePt t="25921" x="7207250" y="4676775"/>
          <p14:tracePt t="25942" x="7226300" y="4584700"/>
          <p14:tracePt t="25949" x="7234238" y="4538663"/>
          <p14:tracePt t="25955" x="7234238" y="4492625"/>
          <p14:tracePt t="25963" x="7262813" y="4419600"/>
          <p14:tracePt t="25971" x="7262813" y="4373563"/>
          <p14:tracePt t="25977" x="7262813" y="4262438"/>
          <p14:tracePt t="25983" x="7262813" y="4143375"/>
          <p14:tracePt t="25991" x="7280275" y="4079875"/>
          <p14:tracePt t="25999" x="7280275" y="4005263"/>
          <p14:tracePt t="26007" x="7280275" y="3905250"/>
          <p14:tracePt t="26016" x="7280275" y="3784600"/>
          <p14:tracePt t="26024" x="7280275" y="3629025"/>
          <p14:tracePt t="26031" x="7280275" y="3509963"/>
          <p14:tracePt t="26039" x="7253288" y="3408363"/>
          <p14:tracePt t="26047" x="7243763" y="3308350"/>
          <p14:tracePt t="26055" x="7197725" y="3206750"/>
          <p14:tracePt t="26064" x="7180263" y="3087688"/>
          <p14:tracePt t="26073" x="7170738" y="3005138"/>
          <p14:tracePt t="26080" x="7170738" y="2903538"/>
          <p14:tracePt t="26089" x="7151688" y="2820988"/>
          <p14:tracePt t="26096" x="7151688" y="2738438"/>
          <p14:tracePt t="26104" x="7151688" y="2663825"/>
          <p14:tracePt t="26112" x="7151688" y="2600325"/>
          <p14:tracePt t="26119" x="7134225" y="2554288"/>
          <p14:tracePt t="26128" x="7134225" y="2508250"/>
          <p14:tracePt t="26136" x="7134225" y="2462213"/>
          <p14:tracePt t="26145" x="7115175" y="2370138"/>
          <p14:tracePt t="26152" x="7105650" y="2324100"/>
          <p14:tracePt t="26160" x="7105650" y="2270125"/>
          <p14:tracePt t="26168" x="7088188" y="2141538"/>
          <p14:tracePt t="26176" x="7059613" y="2057400"/>
          <p14:tracePt t="26184" x="7051675" y="1993900"/>
          <p14:tracePt t="26192" x="7051675" y="1938338"/>
          <p14:tracePt t="26199" x="7051675" y="1855788"/>
          <p14:tracePt t="26208" x="7042150" y="1809750"/>
          <p14:tracePt t="26216" x="7042150" y="1746250"/>
          <p14:tracePt t="26224" x="7042150" y="1708150"/>
          <p14:tracePt t="26232" x="7032625" y="1690688"/>
          <p14:tracePt t="26239" x="7032625" y="1681163"/>
          <p14:tracePt t="26248" x="7005638" y="1663700"/>
          <p14:tracePt t="26256" x="7005638" y="1654175"/>
          <p14:tracePt t="26305" x="7005638" y="1635125"/>
          <p14:tracePt t="26347" x="7005638" y="1617663"/>
          <p14:tracePt t="26360" x="7005638" y="1579563"/>
          <p14:tracePt t="26369" x="7005638" y="1571625"/>
          <p14:tracePt t="26393" x="7005638" y="1562100"/>
          <p14:tracePt t="26408" x="7005638" y="1552575"/>
          <p14:tracePt t="26489" x="7013575" y="1552575"/>
          <p14:tracePt t="26496" x="7032625" y="1552575"/>
          <p14:tracePt t="26505" x="7069138" y="1525588"/>
          <p14:tracePt t="26513" x="7097713" y="1525588"/>
          <p14:tracePt t="26521" x="7105650" y="1516063"/>
          <p14:tracePt t="26530" x="7143750" y="1506538"/>
          <p14:tracePt t="26537" x="7170738" y="1506538"/>
          <p14:tracePt t="26549" x="7188200" y="1506538"/>
          <p14:tracePt t="26554" x="7243763" y="1506538"/>
          <p14:tracePt t="26561" x="7345363" y="1506538"/>
          <p14:tracePt t="26568" x="7418388" y="1506538"/>
          <p14:tracePt t="26577" x="7510463" y="1525588"/>
          <p14:tracePt t="26584" x="7546975" y="1525588"/>
          <p14:tracePt t="26592" x="7629525" y="1543050"/>
          <p14:tracePt t="26600" x="7648575" y="1562100"/>
          <p14:tracePt t="26608" x="7658100" y="1562100"/>
          <p14:tracePt t="26841" x="7667625" y="1571625"/>
          <p14:tracePt t="26849" x="7667625" y="1579563"/>
          <p14:tracePt t="26857" x="7667625" y="1589088"/>
          <p14:tracePt t="26866" x="7667625" y="1598613"/>
          <p14:tracePt t="26875" x="7667625" y="1617663"/>
          <p14:tracePt t="26881" x="7667625" y="1635125"/>
          <p14:tracePt t="26891" x="7675563" y="1671638"/>
          <p14:tracePt t="26897" x="7675563" y="1700213"/>
          <p14:tracePt t="26907" x="7713663" y="1792288"/>
          <p14:tracePt t="26913" x="7740650" y="1855788"/>
          <p14:tracePt t="26921" x="7786688" y="1938338"/>
          <p14:tracePt t="26942" x="7878763" y="2168525"/>
          <p14:tracePt t="26945" x="7888288" y="2251075"/>
          <p14:tracePt t="26953" x="7915275" y="2306638"/>
          <p14:tracePt t="26961" x="7915275" y="2343150"/>
          <p14:tracePt t="26968" x="7942263" y="2389188"/>
          <p14:tracePt t="26976" x="7942263" y="2425700"/>
          <p14:tracePt t="26983" x="7942263" y="2443163"/>
          <p14:tracePt t="26991" x="7951788" y="2471738"/>
          <p14:tracePt t="26999" x="7951788" y="2508250"/>
          <p14:tracePt t="27007" x="7951788" y="2535238"/>
          <p14:tracePt t="27015" x="7951788" y="2627313"/>
          <p14:tracePt t="27024" x="7980363" y="2765425"/>
          <p14:tracePt t="27032" x="7997825" y="2884488"/>
          <p14:tracePt t="27040" x="7997825" y="3041650"/>
          <p14:tracePt t="27047" x="7988300" y="3224213"/>
          <p14:tracePt t="27055" x="7970838" y="3417888"/>
          <p14:tracePt t="27064" x="7942263" y="3592513"/>
          <p14:tracePt t="27072" x="7942263" y="3767138"/>
          <p14:tracePt t="27079" x="7896225" y="3914775"/>
          <p14:tracePt t="27089" x="7896225" y="4051300"/>
          <p14:tracePt t="27095" x="7896225" y="4171950"/>
          <p14:tracePt t="27104" x="7896225" y="4291013"/>
          <p14:tracePt t="27111" x="7934325" y="4391025"/>
          <p14:tracePt t="27119" x="7942263" y="4511675"/>
          <p14:tracePt t="27127" x="7942263" y="4575175"/>
          <p14:tracePt t="27135" x="7942263" y="4611688"/>
          <p14:tracePt t="27144" x="7942263" y="4630738"/>
          <p14:tracePt t="27151" x="7942263" y="4640263"/>
          <p14:tracePt t="27160" x="7942263" y="4657725"/>
          <p14:tracePt t="27167" x="7942263" y="4667250"/>
          <p14:tracePt t="27849" x="7915275" y="4676775"/>
          <p14:tracePt t="27856" x="7850188" y="4676775"/>
          <p14:tracePt t="27865" x="7786688" y="4694238"/>
          <p14:tracePt t="27874" x="7777163" y="4694238"/>
          <p14:tracePt t="27881" x="7740650" y="4694238"/>
          <p14:tracePt t="27897" x="7667625" y="4703763"/>
          <p14:tracePt t="27905" x="7658100" y="4722813"/>
          <p14:tracePt t="27914" x="7546975" y="4722813"/>
          <p14:tracePt t="27921" x="7473950" y="4722813"/>
          <p14:tracePt t="27944" x="7253288" y="4722813"/>
          <p14:tracePt t="27953" x="7013575" y="4703763"/>
          <p14:tracePt t="27961" x="6564313" y="4676775"/>
          <p14:tracePt t="27968" x="6122988" y="4676775"/>
          <p14:tracePt t="27978" x="5645150" y="4676775"/>
          <p14:tracePt t="27985" x="5165725" y="4676775"/>
          <p14:tracePt t="27995" x="4845050" y="4676775"/>
          <p14:tracePt t="28002" x="4624388" y="4676775"/>
          <p14:tracePt t="28011" x="4413250" y="4686300"/>
          <p14:tracePt t="28015" x="4311650" y="4686300"/>
          <p14:tracePt t="28024" x="4192588" y="4686300"/>
          <p14:tracePt t="28032" x="4127500" y="4686300"/>
          <p14:tracePt t="28040" x="4071938" y="4686300"/>
          <p14:tracePt t="28056" x="4064000" y="4686300"/>
          <p14:tracePt t="28145" x="4054475" y="4686300"/>
          <p14:tracePt t="28153" x="4035425" y="4686300"/>
          <p14:tracePt t="28161" x="3979863" y="4686300"/>
          <p14:tracePt t="28169" x="3889375" y="4640263"/>
          <p14:tracePt t="28178" x="3787775" y="4621213"/>
          <p14:tracePt t="28185" x="3722688" y="4611688"/>
          <p14:tracePt t="28193" x="3649663" y="4611688"/>
          <p14:tracePt t="28202" x="3594100" y="4584700"/>
          <p14:tracePt t="28213" x="3567113" y="4584700"/>
          <p14:tracePt t="28218" x="3530600" y="4575175"/>
          <p14:tracePt t="28231" x="3494088" y="4565650"/>
          <p14:tracePt t="28247" x="3494088" y="4557713"/>
          <p14:tracePt t="28329" x="3484563" y="4548188"/>
          <p14:tracePt t="28353" x="3484563" y="4538663"/>
          <p14:tracePt t="28361" x="3484563" y="4529138"/>
          <p14:tracePt t="28369" x="3502025" y="4519613"/>
          <p14:tracePt t="28378" x="3530600" y="4511675"/>
          <p14:tracePt t="28385" x="3567113" y="4511675"/>
          <p14:tracePt t="28393" x="3613150" y="4492625"/>
          <p14:tracePt t="28402" x="3686175" y="4492625"/>
          <p14:tracePt t="28409" x="3732213" y="4492625"/>
          <p14:tracePt t="28416" x="3778250" y="4492625"/>
          <p14:tracePt t="28424" x="3870325" y="4492625"/>
          <p14:tracePt t="28431" x="3971925" y="4492625"/>
          <p14:tracePt t="28440" x="4044950" y="4492625"/>
          <p14:tracePt t="28447" x="4090988" y="4492625"/>
          <p14:tracePt t="28456" x="4164013" y="4492625"/>
          <p14:tracePt t="28464" x="4183063" y="4492625"/>
          <p14:tracePt t="28474" x="4265613" y="4475163"/>
          <p14:tracePt t="28481" x="4375150" y="4475163"/>
          <p14:tracePt t="28491" x="4513263" y="4475163"/>
          <p14:tracePt t="28497" x="4687888" y="4475163"/>
          <p14:tracePt t="28505" x="4845050" y="4475163"/>
          <p14:tracePt t="28513" x="5029200" y="4456113"/>
          <p14:tracePt t="28521" x="5138738" y="4456113"/>
          <p14:tracePt t="28529" x="5257800" y="4456113"/>
          <p14:tracePt t="28536" x="5395913" y="4456113"/>
          <p14:tracePt t="28545" x="5516563" y="4483100"/>
          <p14:tracePt t="28552" x="5626100" y="4575175"/>
          <p14:tracePt t="28561" x="5699125" y="4603750"/>
          <p14:tracePt t="28569" x="5837238" y="4649788"/>
          <p14:tracePt t="28577" x="5994400" y="4649788"/>
          <p14:tracePt t="28584" x="6132513" y="4640263"/>
          <p14:tracePt t="28592" x="6215063" y="4640263"/>
          <p14:tracePt t="28600" x="6297613" y="4630738"/>
          <p14:tracePt t="28608" x="6324600" y="4621213"/>
          <p14:tracePt t="28616" x="6334125" y="4621213"/>
          <p14:tracePt t="28624" x="6370638" y="4621213"/>
          <p14:tracePt t="28632" x="6397625" y="4621213"/>
          <p14:tracePt t="28639" x="6453188" y="4621213"/>
          <p14:tracePt t="28648" x="6499225" y="4621213"/>
          <p14:tracePt t="28656" x="6535738" y="4621213"/>
          <p14:tracePt t="28664" x="6581775" y="4621213"/>
          <p14:tracePt t="28672" x="6600825" y="4621213"/>
          <p14:tracePt t="28681" x="6600825" y="4630738"/>
          <p14:tracePt t="28721" x="6610350" y="4630738"/>
          <p14:tracePt t="28745" x="6618288" y="4630738"/>
          <p14:tracePt t="28753" x="6646863" y="4630738"/>
          <p14:tracePt t="28769" x="6692900" y="4640263"/>
          <p14:tracePt t="28777" x="6831013" y="4640263"/>
          <p14:tracePt t="28785" x="6931025" y="4640263"/>
          <p14:tracePt t="28793" x="7069138" y="4640263"/>
          <p14:tracePt t="28802" x="7088188" y="4640263"/>
          <p14:tracePt t="28812" x="7115175" y="4640263"/>
          <p14:tracePt t="28816" x="7124700" y="4640263"/>
          <p14:tracePt t="28897" x="7134225" y="4640263"/>
          <p14:tracePt t="28921" x="7134225" y="4630738"/>
          <p14:tracePt t="28993" x="7151688" y="4621213"/>
          <p14:tracePt t="29007" x="7180263" y="4621213"/>
          <p14:tracePt t="29012" x="7216775" y="4621213"/>
          <p14:tracePt t="29016" x="7272338" y="4621213"/>
          <p14:tracePt t="29025" x="7289800" y="4621213"/>
          <p14:tracePt t="29032" x="7299325" y="4621213"/>
          <p14:tracePt t="29177" x="7308850" y="4621213"/>
          <p14:tracePt t="29186" x="7318375" y="4621213"/>
          <p14:tracePt t="29194" x="7326313" y="4621213"/>
          <p14:tracePt t="29204" x="7335838" y="4630738"/>
          <p14:tracePt t="29593" x="7326313" y="4630738"/>
          <p14:tracePt t="29611" x="7308850" y="4621213"/>
          <p14:tracePt t="29618" x="7289800" y="4621213"/>
          <p14:tracePt t="29625" x="7280275" y="4621213"/>
          <p14:tracePt t="29639" x="7272338" y="4621213"/>
          <p14:tracePt t="29647" x="7262813" y="4611688"/>
          <p14:tracePt t="29671" x="7243763" y="4594225"/>
          <p14:tracePt t="29688" x="7234238" y="4584700"/>
          <p14:tracePt t="29695" x="7226300" y="4575175"/>
          <p14:tracePt t="29704" x="7216775" y="4565650"/>
          <p14:tracePt t="29720" x="7207250" y="4548188"/>
          <p14:tracePt t="29793" x="7207250" y="4538663"/>
          <p14:tracePt t="29808" x="7207250" y="4529138"/>
          <p14:tracePt t="29833" x="7207250" y="4511675"/>
          <p14:tracePt t="30827" x="7207250" y="4502150"/>
          <p14:tracePt t="30834" x="7207250" y="4492625"/>
          <p14:tracePt t="30843" x="7207250" y="4456113"/>
          <p14:tracePt t="30849" x="7207250" y="4419600"/>
          <p14:tracePt t="30858" x="7207250" y="4400550"/>
          <p14:tracePt t="30865" x="7207250" y="4373563"/>
          <p14:tracePt t="30872" x="7207250" y="4337050"/>
          <p14:tracePt t="30879" x="7207250" y="4308475"/>
          <p14:tracePt t="30889" x="7226300" y="4244975"/>
          <p14:tracePt t="30895" x="7234238" y="4235450"/>
          <p14:tracePt t="30903" x="7253288" y="4208463"/>
          <p14:tracePt t="30911" x="7253288" y="4198938"/>
          <p14:tracePt t="30919" x="7280275" y="4179888"/>
          <p14:tracePt t="30936" x="7299325" y="4179888"/>
          <p14:tracePt t="30944" x="7318375" y="4179888"/>
          <p14:tracePt t="30952" x="7381875" y="4179888"/>
          <p14:tracePt t="30960" x="7427913" y="4179888"/>
          <p14:tracePt t="30968" x="7464425" y="4179888"/>
          <p14:tracePt t="30976" x="7556500" y="4179888"/>
          <p14:tracePt t="30984" x="7639050" y="4179888"/>
          <p14:tracePt t="30993" x="7658100" y="4189413"/>
          <p14:tracePt t="31008" x="7704138" y="4216400"/>
          <p14:tracePt t="31050" x="7713663" y="4235450"/>
          <p14:tracePt t="31057" x="7713663" y="4244975"/>
          <p14:tracePt t="31065" x="7750175" y="4271963"/>
          <p14:tracePt t="31072" x="7750175" y="4291013"/>
          <p14:tracePt t="31079" x="7759700" y="4308475"/>
          <p14:tracePt t="31089" x="7759700" y="4346575"/>
          <p14:tracePt t="31095" x="7767638" y="4373563"/>
          <p14:tracePt t="31103" x="7777163" y="4391025"/>
          <p14:tracePt t="31111" x="7777163" y="4400550"/>
          <p14:tracePt t="31119" x="7777163" y="4410075"/>
          <p14:tracePt t="31145" x="7777163" y="4419600"/>
          <p14:tracePt t="31151" x="7777163" y="4429125"/>
          <p14:tracePt t="31258" x="7777163" y="4383088"/>
          <p14:tracePt t="31265" x="7777163" y="4318000"/>
          <p14:tracePt t="31274" x="7777163" y="4254500"/>
          <p14:tracePt t="31280" x="7777163" y="4162425"/>
          <p14:tracePt t="31291" x="7777163" y="4097338"/>
          <p14:tracePt t="31297" x="7777163" y="4014788"/>
          <p14:tracePt t="31305" x="7777163" y="3941763"/>
          <p14:tracePt t="31313" x="7777163" y="3932238"/>
          <p14:tracePt t="31321" x="7777163" y="3895725"/>
          <p14:tracePt t="31329" x="7777163" y="3830638"/>
          <p14:tracePt t="31336" x="7750175" y="3822700"/>
          <p14:tracePt t="31345" x="7740650" y="3784600"/>
          <p14:tracePt t="31361" x="7740650" y="3767138"/>
          <p14:tracePt t="31369" x="7740650" y="3711575"/>
          <p14:tracePt t="31378" x="7740650" y="3694113"/>
          <p14:tracePt t="31444" x="7740650" y="3684588"/>
          <p14:tracePt t="31489" x="7731125" y="3675063"/>
          <p14:tracePt t="31537" x="7721600" y="3665538"/>
          <p14:tracePt t="31545" x="7713663" y="3665538"/>
          <p14:tracePt t="31553" x="7704138" y="3665538"/>
          <p14:tracePt t="31560" x="7675563" y="3665538"/>
          <p14:tracePt t="31569" x="7667625" y="3665538"/>
          <p14:tracePt t="31576" x="7648575" y="3665538"/>
          <p14:tracePt t="31584" x="7612063" y="3665538"/>
          <p14:tracePt t="31592" x="7593013" y="3665538"/>
          <p14:tracePt t="31600" x="7575550" y="3694113"/>
          <p14:tracePt t="31616" x="7546975" y="3675063"/>
          <p14:tracePt t="31623" x="7539038" y="3675063"/>
          <p14:tracePt t="31664" x="7493000" y="3665538"/>
          <p14:tracePt t="31673" x="7483475" y="3665538"/>
          <p14:tracePt t="31688" x="7473950" y="3665538"/>
          <p14:tracePt t="31704" x="7464425" y="3656013"/>
          <p14:tracePt t="31712" x="7446963" y="3648075"/>
          <p14:tracePt t="31720" x="7418388" y="3629025"/>
          <p14:tracePt t="31752" x="7400925" y="3611563"/>
          <p14:tracePt t="31768" x="7400925" y="3592513"/>
          <p14:tracePt t="31776" x="7400925" y="3582988"/>
          <p14:tracePt t="31784" x="7400925" y="3573463"/>
          <p14:tracePt t="31792" x="7400925" y="3546475"/>
          <p14:tracePt t="31800" x="7364413" y="3519488"/>
          <p14:tracePt t="31824" x="7364413" y="3500438"/>
          <p14:tracePt t="31832" x="7364413" y="3481388"/>
          <p14:tracePt t="31840" x="7364413" y="3473450"/>
          <p14:tracePt t="31913" x="7364413" y="3463925"/>
          <p14:tracePt t="31945" x="7381875" y="3463925"/>
          <p14:tracePt t="31952" x="7408863" y="3473450"/>
          <p14:tracePt t="31961" x="7454900" y="3463925"/>
          <p14:tracePt t="31969" x="7519988" y="3463925"/>
          <p14:tracePt t="31977" x="7529513" y="3463925"/>
          <p14:tracePt t="31985" x="7546975" y="3463925"/>
          <p14:tracePt t="31993" x="7575550" y="3473450"/>
          <p14:tracePt t="32008" x="7583488" y="3473450"/>
          <p14:tracePt t="32017" x="7602538" y="3490913"/>
          <p14:tracePt t="32024" x="7621588" y="3509963"/>
          <p14:tracePt t="32033" x="7629525" y="3519488"/>
          <p14:tracePt t="32041" x="7639050" y="3536950"/>
          <p14:tracePt t="32066" x="7639050" y="3546475"/>
          <p14:tracePt t="32073" x="7648575" y="3582988"/>
          <p14:tracePt t="32088" x="7648575" y="3602038"/>
          <p14:tracePt t="32111" x="7648575" y="3619500"/>
          <p14:tracePt t="32119" x="7648575" y="3629025"/>
          <p14:tracePt t="32369" x="7667625" y="3611563"/>
          <p14:tracePt t="32377" x="7675563" y="3592513"/>
          <p14:tracePt t="32385" x="7704138" y="3565525"/>
          <p14:tracePt t="32393" x="7721600" y="3536950"/>
          <p14:tracePt t="32401" x="7750175" y="3500438"/>
          <p14:tracePt t="32409" x="7750175" y="3481388"/>
          <p14:tracePt t="32417" x="7777163" y="3473450"/>
          <p14:tracePt t="32425" x="7777163" y="3454400"/>
          <p14:tracePt t="32433" x="7777163" y="3417888"/>
          <p14:tracePt t="32440" x="7777163" y="3390900"/>
          <p14:tracePt t="32447" x="7786688" y="3371850"/>
          <p14:tracePt t="32456" x="7813675" y="3335338"/>
          <p14:tracePt t="32465" x="7832725" y="3270250"/>
          <p14:tracePt t="32472" x="7859713" y="3243263"/>
          <p14:tracePt t="32479" x="7859713" y="3178175"/>
          <p14:tracePt t="32489" x="7888288" y="3151188"/>
          <p14:tracePt t="32496" x="7888288" y="3133725"/>
          <p14:tracePt t="32504" x="7888288" y="3114675"/>
          <p14:tracePt t="32512" x="7888288" y="3095625"/>
          <p14:tracePt t="32520" x="7896225" y="3087688"/>
          <p14:tracePt t="32528" x="7896225" y="3068638"/>
          <p14:tracePt t="32544" x="7896225" y="3059113"/>
          <p14:tracePt t="32667" x="7896225" y="3049588"/>
          <p14:tracePt t="32682" x="7896225" y="3032125"/>
          <p14:tracePt t="32953" x="7905750" y="3013075"/>
          <p14:tracePt t="33057" x="7905750" y="3005138"/>
          <p14:tracePt t="33087" x="7896225" y="3005138"/>
          <p14:tracePt t="33103" x="7888288" y="3005138"/>
          <p14:tracePt t="33119" x="7869238" y="3005138"/>
          <p14:tracePt t="33127" x="7859713" y="3005138"/>
          <p14:tracePt t="33135" x="7842250" y="3005138"/>
          <p14:tracePt t="33160" x="7842250" y="3013075"/>
          <p14:tracePt t="33193" x="7813675" y="3022600"/>
          <p14:tracePt t="33217" x="7796213" y="3022600"/>
          <p14:tracePt t="33226" x="7777163" y="3022600"/>
          <p14:tracePt t="33233" x="7767638" y="3022600"/>
          <p14:tracePt t="33249" x="7750175" y="3022600"/>
          <p14:tracePt t="33265" x="7740650" y="3022600"/>
          <p14:tracePt t="33440" x="7731125" y="3005138"/>
          <p14:tracePt t="33449" x="7721600" y="2995613"/>
          <p14:tracePt t="33457" x="7721600" y="2959100"/>
          <p14:tracePt t="33465" x="7713663" y="2921000"/>
          <p14:tracePt t="33479" x="7713663" y="2913063"/>
          <p14:tracePt t="33484" x="7713663" y="2894013"/>
          <p14:tracePt t="33494" x="7713663" y="2867025"/>
          <p14:tracePt t="33500" x="7713663" y="2857500"/>
          <p14:tracePt t="33505" x="7713663" y="2820988"/>
          <p14:tracePt t="33512" x="7704138" y="2811463"/>
          <p14:tracePt t="33519" x="7704138" y="2784475"/>
          <p14:tracePt t="33528" x="7704138" y="2765425"/>
          <p14:tracePt t="33535" x="7704138" y="2728913"/>
          <p14:tracePt t="33544" x="7694613" y="2709863"/>
          <p14:tracePt t="33551" x="7694613" y="2682875"/>
          <p14:tracePt t="33560" x="7694613" y="2646363"/>
          <p14:tracePt t="33567" x="7694613" y="2609850"/>
          <p14:tracePt t="33576" x="7667625" y="2544763"/>
          <p14:tracePt t="33584" x="7667625" y="2481263"/>
          <p14:tracePt t="33600" x="7667625" y="2435225"/>
          <p14:tracePt t="33607" x="7667625" y="2416175"/>
          <p14:tracePt t="33616" x="7667625" y="2379663"/>
          <p14:tracePt t="33623" x="7667625" y="2343150"/>
          <p14:tracePt t="33632" x="7667625" y="2314575"/>
          <p14:tracePt t="33639" x="7685088" y="2270125"/>
          <p14:tracePt t="33648" x="7685088" y="2260600"/>
          <p14:tracePt t="33656" x="7704138" y="2214563"/>
          <p14:tracePt t="33672" x="7721600" y="2185988"/>
          <p14:tracePt t="33689" x="7740650" y="2149475"/>
          <p14:tracePt t="33696" x="7740650" y="2132013"/>
          <p14:tracePt t="33704" x="7740650" y="2112963"/>
          <p14:tracePt t="33712" x="7750175" y="2095500"/>
          <p14:tracePt t="33720" x="7750175" y="2085975"/>
          <p14:tracePt t="33728" x="7750175" y="2066925"/>
          <p14:tracePt t="33736" x="7759700" y="2057400"/>
          <p14:tracePt t="33746" x="7759700" y="2049463"/>
          <p14:tracePt t="33841" x="7759700" y="2039938"/>
          <p14:tracePt t="33848" x="7767638" y="2030413"/>
          <p14:tracePt t="33882" x="7777163" y="2030413"/>
          <p14:tracePt t="34692" x="7777163" y="2020888"/>
          <p14:tracePt t="34697" x="7759700" y="2030413"/>
          <p14:tracePt t="34711" x="7750175" y="2039938"/>
          <p14:tracePt t="34721" x="7740650" y="2049463"/>
          <p14:tracePt t="34735" x="7731125" y="2049463"/>
          <p14:tracePt t="34744" x="7713663" y="2057400"/>
          <p14:tracePt t="34769" x="7685088" y="2076450"/>
          <p14:tracePt t="34793" x="7675563" y="2085975"/>
          <p14:tracePt t="34824" x="7667625" y="2085975"/>
          <p14:tracePt t="34832" x="7639050" y="2085975"/>
          <p14:tracePt t="34840" x="7629525" y="2095500"/>
          <p14:tracePt t="34848" x="7612063" y="2103438"/>
          <p14:tracePt t="34858" x="7602538" y="2112963"/>
          <p14:tracePt t="34865" x="7583488" y="2122488"/>
          <p14:tracePt t="34875" x="7575550" y="2132013"/>
          <p14:tracePt t="34882" x="7566025" y="2141538"/>
          <p14:tracePt t="34904" x="7546975" y="2149475"/>
          <p14:tracePt t="34912" x="7539038" y="2159000"/>
          <p14:tracePt t="35329" x="7539038" y="2112963"/>
          <p14:tracePt t="35337" x="7539038" y="2095500"/>
          <p14:tracePt t="35345" x="7529513" y="2049463"/>
          <p14:tracePt t="35354" x="7529513" y="2030413"/>
          <p14:tracePt t="35362" x="7529513" y="2020888"/>
          <p14:tracePt t="35369" x="7529513" y="2003425"/>
          <p14:tracePt t="35393" x="7529513" y="1984375"/>
          <p14:tracePt t="35401" x="7529513" y="1974850"/>
          <p14:tracePt t="35425" x="7529513" y="1966913"/>
          <p14:tracePt t="35745" x="7500938" y="1957388"/>
          <p14:tracePt t="35753" x="7437438" y="1984375"/>
          <p14:tracePt t="35761" x="7372350" y="1993900"/>
          <p14:tracePt t="35770" x="7318375" y="2030413"/>
          <p14:tracePt t="35777" x="7253288" y="2057400"/>
          <p14:tracePt t="35785" x="7226300" y="2057400"/>
          <p14:tracePt t="35792" x="7143750" y="2076450"/>
          <p14:tracePt t="35800" x="7134225" y="2076450"/>
          <p14:tracePt t="35808" x="7134225" y="2085975"/>
          <p14:tracePt t="35815" x="7124700" y="2095500"/>
          <p14:tracePt t="35823" x="7115175" y="2095500"/>
          <p14:tracePt t="35832" x="7088188" y="2095500"/>
          <p14:tracePt t="35840" x="7078663" y="2085975"/>
          <p14:tracePt t="35848" x="7069138" y="2066925"/>
          <p14:tracePt t="35856" x="7042150" y="2039938"/>
          <p14:tracePt t="35864" x="7042150" y="2030413"/>
          <p14:tracePt t="35872" x="7032625" y="2020888"/>
          <p14:tracePt t="35880" x="7023100" y="2020888"/>
          <p14:tracePt t="35905" x="7023100" y="2011363"/>
          <p14:tracePt t="35913" x="7023100" y="2003425"/>
          <p14:tracePt t="35919" x="7023100" y="1993900"/>
          <p14:tracePt t="35928" x="7023100" y="1966913"/>
          <p14:tracePt t="35945" x="7023100" y="1920875"/>
          <p14:tracePt t="35956" x="7023100" y="1911350"/>
          <p14:tracePt t="35960" x="7023100" y="1892300"/>
          <p14:tracePt t="35968" x="7023100" y="1874838"/>
          <p14:tracePt t="35977" x="7023100" y="1855788"/>
          <p14:tracePt t="35992" x="7023100" y="1838325"/>
          <p14:tracePt t="36000" x="7023100" y="1828800"/>
          <p14:tracePt t="36024" x="7023100" y="1819275"/>
          <p14:tracePt t="36031" x="7032625" y="1800225"/>
          <p14:tracePt t="36040" x="7042150" y="1792288"/>
          <p14:tracePt t="36047" x="7051675" y="1773238"/>
          <p14:tracePt t="36056" x="7069138" y="1773238"/>
          <p14:tracePt t="36063" x="7088188" y="1763713"/>
          <p14:tracePt t="36072" x="7134225" y="1746250"/>
          <p14:tracePt t="36079" x="7170738" y="1717675"/>
          <p14:tracePt t="36090" x="7180263" y="1708150"/>
          <p14:tracePt t="36095" x="7197725" y="1700213"/>
          <p14:tracePt t="36105" x="7197725" y="1690688"/>
          <p14:tracePt t="36112" x="7243763" y="1671638"/>
          <p14:tracePt t="36119" x="7289800" y="1663700"/>
          <p14:tracePt t="36127" x="7372350" y="1663700"/>
          <p14:tracePt t="36135" x="7408863" y="1654175"/>
          <p14:tracePt t="36143" x="7418388" y="1654175"/>
          <p14:tracePt t="36151" x="7473950" y="1654175"/>
          <p14:tracePt t="36159" x="7566025" y="1700213"/>
          <p14:tracePt t="36167" x="7612063" y="1727200"/>
          <p14:tracePt t="36176" x="7694613" y="1736725"/>
          <p14:tracePt t="36183" x="7740650" y="1736725"/>
          <p14:tracePt t="36191" x="7842250" y="1763713"/>
          <p14:tracePt t="36199" x="7869238" y="1800225"/>
          <p14:tracePt t="36207" x="7915275" y="1809750"/>
          <p14:tracePt t="36215" x="7980363" y="1838325"/>
          <p14:tracePt t="36223" x="8016875" y="1874838"/>
          <p14:tracePt t="36231" x="8024813" y="1874838"/>
          <p14:tracePt t="36240" x="8043863" y="1882775"/>
          <p14:tracePt t="36247" x="8053388" y="1911350"/>
          <p14:tracePt t="36255" x="8062913" y="1920875"/>
          <p14:tracePt t="36273" x="8062913" y="1928813"/>
          <p14:tracePt t="36280" x="8062913" y="1957388"/>
          <p14:tracePt t="36291" x="8062913" y="1966913"/>
          <p14:tracePt t="36296" x="8062913" y="1984375"/>
          <p14:tracePt t="36304" x="8062913" y="2011363"/>
          <p14:tracePt t="36320" x="8062913" y="2049463"/>
          <p14:tracePt t="36330" x="8062913" y="2076450"/>
          <p14:tracePt t="36336" x="8062913" y="2112963"/>
          <p14:tracePt t="36346" x="8062913" y="2132013"/>
          <p14:tracePt t="36351" x="8043863" y="2185988"/>
          <p14:tracePt t="36360" x="8024813" y="2224088"/>
          <p14:tracePt t="36368" x="7997825" y="2241550"/>
          <p14:tracePt t="36377" x="7988300" y="2278063"/>
          <p14:tracePt t="36384" x="7970838" y="2287588"/>
          <p14:tracePt t="36393" x="7951788" y="2306638"/>
          <p14:tracePt t="36400" x="7942263" y="2324100"/>
          <p14:tracePt t="36407" x="7915275" y="2333625"/>
          <p14:tracePt t="36416" x="7869238" y="2360613"/>
          <p14:tracePt t="36424" x="7859713" y="2360613"/>
          <p14:tracePt t="36432" x="7796213" y="2398713"/>
          <p14:tracePt t="36440" x="7658100" y="2425700"/>
          <p14:tracePt t="36448" x="7583488" y="2452688"/>
          <p14:tracePt t="36456" x="7510463" y="2452688"/>
          <p14:tracePt t="36464" x="7408863" y="2452688"/>
          <p14:tracePt t="36473" x="7326313" y="2452688"/>
          <p14:tracePt t="36480" x="7226300" y="2452688"/>
          <p14:tracePt t="36496" x="7180263" y="2452688"/>
          <p14:tracePt t="36504" x="7151688" y="2452688"/>
          <p14:tracePt t="36552" x="7143750" y="2443163"/>
          <p14:tracePt t="36560" x="7134225" y="2435225"/>
          <p14:tracePt t="36568" x="7134225" y="2406650"/>
          <p14:tracePt t="36576" x="7134225" y="2370138"/>
          <p14:tracePt t="36584" x="7105650" y="2324100"/>
          <p14:tracePt t="36592" x="7097713" y="2297113"/>
          <p14:tracePt t="36600" x="7088188" y="2251075"/>
          <p14:tracePt t="36608" x="7078663" y="2185988"/>
          <p14:tracePt t="36616" x="7059613" y="2141538"/>
          <p14:tracePt t="36624" x="7059613" y="2112963"/>
          <p14:tracePt t="36632" x="7059613" y="2076450"/>
          <p14:tracePt t="36640" x="7059613" y="2057400"/>
          <p14:tracePt t="36648" x="7059613" y="2039938"/>
          <p14:tracePt t="36657" x="7059613" y="2030413"/>
          <p14:tracePt t="36664" x="7059613" y="2011363"/>
          <p14:tracePt t="36673" x="7069138" y="1984375"/>
          <p14:tracePt t="36689" x="7088188" y="1957388"/>
          <p14:tracePt t="36696" x="7097713" y="1938338"/>
          <p14:tracePt t="36704" x="7097713" y="1928813"/>
          <p14:tracePt t="36712" x="7097713" y="1920875"/>
          <p14:tracePt t="36721" x="7105650" y="1882775"/>
          <p14:tracePt t="36728" x="7115175" y="1874838"/>
          <p14:tracePt t="36736" x="7143750" y="1855788"/>
          <p14:tracePt t="36745" x="7207250" y="1819275"/>
          <p14:tracePt t="36752" x="7234238" y="1809750"/>
          <p14:tracePt t="36762" x="7272338" y="1773238"/>
          <p14:tracePt t="36768" x="7289800" y="1754188"/>
          <p14:tracePt t="36778" x="7354888" y="1736725"/>
          <p14:tracePt t="36784" x="7372350" y="1708150"/>
          <p14:tracePt t="36792" x="7381875" y="1700213"/>
          <p14:tracePt t="36800" x="7391400" y="1690688"/>
          <p14:tracePt t="36808" x="7408863" y="1690688"/>
          <p14:tracePt t="36816" x="7408863" y="1681163"/>
          <p14:tracePt t="36824" x="7408863" y="1671638"/>
          <p14:tracePt t="36832" x="7418388" y="1663700"/>
          <p14:tracePt t="36840" x="7427913" y="1654175"/>
          <p14:tracePt t="36848" x="7454900" y="1654175"/>
          <p14:tracePt t="36856" x="7500938" y="1654175"/>
          <p14:tracePt t="36864" x="7529513" y="1654175"/>
          <p14:tracePt t="36873" x="7575550" y="1671638"/>
          <p14:tracePt t="36880" x="7658100" y="1681163"/>
          <p14:tracePt t="36889" x="7694613" y="1717675"/>
          <p14:tracePt t="36896" x="7731125" y="1754188"/>
          <p14:tracePt t="36904" x="7750175" y="1754188"/>
          <p14:tracePt t="36912" x="7759700" y="1773238"/>
          <p14:tracePt t="36920" x="7767638" y="1782763"/>
          <p14:tracePt t="36928" x="7777163" y="1792288"/>
          <p14:tracePt t="36941" x="7786688" y="1800225"/>
          <p14:tracePt t="36952" x="7804150" y="1819275"/>
          <p14:tracePt t="36961" x="7813675" y="1838325"/>
          <p14:tracePt t="36968" x="7813675" y="1846263"/>
          <p14:tracePt t="36977" x="7813675" y="1874838"/>
          <p14:tracePt t="36984" x="7823200" y="1938338"/>
          <p14:tracePt t="37000" x="7823200" y="1984375"/>
          <p14:tracePt t="37008" x="7823200" y="2003425"/>
          <p14:tracePt t="37016" x="7823200" y="2049463"/>
          <p14:tracePt t="37024" x="7823200" y="2103438"/>
          <p14:tracePt t="37032" x="7777163" y="2178050"/>
          <p14:tracePt t="37039" x="7767638" y="2224088"/>
          <p14:tracePt t="37048" x="7731125" y="2287588"/>
          <p14:tracePt t="37056" x="7704138" y="2324100"/>
          <p14:tracePt t="37064" x="7694613" y="2343150"/>
          <p14:tracePt t="37073" x="7694613" y="2360613"/>
          <p14:tracePt t="37080" x="7675563" y="2370138"/>
          <p14:tracePt t="37090" x="7667625" y="2379663"/>
          <p14:tracePt t="37111" x="7648575" y="2398713"/>
          <p14:tracePt t="37119" x="7612063" y="2398713"/>
          <p14:tracePt t="37127" x="7575550" y="2398713"/>
          <p14:tracePt t="37135" x="7556500" y="2398713"/>
          <p14:tracePt t="37143" x="7473950" y="2398713"/>
          <p14:tracePt t="37151" x="7391400" y="2360613"/>
          <p14:tracePt t="37159" x="7308850" y="2306638"/>
          <p14:tracePt t="37167" x="7272338" y="2287588"/>
          <p14:tracePt t="37175" x="7234238" y="2251075"/>
          <p14:tracePt t="37183" x="7188200" y="2214563"/>
          <p14:tracePt t="37192" x="7161213" y="2195513"/>
          <p14:tracePt t="37199" x="7143750" y="2168525"/>
          <p14:tracePt t="37208" x="7124700" y="2141538"/>
          <p14:tracePt t="37215" x="7115175" y="2132013"/>
          <p14:tracePt t="37223" x="7105650" y="2103438"/>
          <p14:tracePt t="37241" x="7105650" y="2085975"/>
          <p14:tracePt t="37249" x="7105650" y="2049463"/>
          <p14:tracePt t="37258" x="7088188" y="2030413"/>
          <p14:tracePt t="37274" x="7088188" y="1984375"/>
          <p14:tracePt t="37281" x="7088188" y="1957388"/>
          <p14:tracePt t="37291" x="7088188" y="1947863"/>
          <p14:tracePt t="37305" x="7088188" y="1938338"/>
          <p14:tracePt t="37313" x="7088188" y="1928813"/>
          <p14:tracePt t="37321" x="7088188" y="1901825"/>
          <p14:tracePt t="37338" x="7097713" y="1865313"/>
          <p14:tracePt t="37349" x="7143750" y="1865313"/>
          <p14:tracePt t="37352" x="7197725" y="1846263"/>
          <p14:tracePt t="37362" x="7226300" y="1828800"/>
          <p14:tracePt t="37368" x="7262813" y="1828800"/>
          <p14:tracePt t="37378" x="7299325" y="1809750"/>
          <p14:tracePt t="37384" x="7345363" y="1809750"/>
          <p14:tracePt t="37393" x="7354888" y="1809750"/>
          <p14:tracePt t="37400" x="7391400" y="1809750"/>
          <p14:tracePt t="37410" x="7446963" y="1809750"/>
          <p14:tracePt t="37416" x="7454900" y="1809750"/>
          <p14:tracePt t="37424" x="7473950" y="1809750"/>
          <p14:tracePt t="37433" x="7519988" y="1809750"/>
          <p14:tracePt t="37441" x="7539038" y="1809750"/>
          <p14:tracePt t="37448" x="7583488" y="1838325"/>
          <p14:tracePt t="37458" x="7602538" y="1846263"/>
          <p14:tracePt t="37474" x="7639050" y="1855788"/>
          <p14:tracePt t="37491" x="7639050" y="1882775"/>
          <p14:tracePt t="37497" x="7639050" y="1901825"/>
          <p14:tracePt t="37505" x="7648575" y="1947863"/>
          <p14:tracePt t="37514" x="7685088" y="2003425"/>
          <p14:tracePt t="37521" x="7685088" y="2020888"/>
          <p14:tracePt t="37530" x="7704138" y="2066925"/>
          <p14:tracePt t="37539" x="7713663" y="2095500"/>
          <p14:tracePt t="37546" x="7731125" y="2141538"/>
          <p14:tracePt t="37556" x="7731125" y="2178050"/>
          <p14:tracePt t="37561" x="7731125" y="2185988"/>
          <p14:tracePt t="37567" x="7731125" y="2205038"/>
          <p14:tracePt t="37575" x="7731125" y="2232025"/>
          <p14:tracePt t="37583" x="7731125" y="2251075"/>
          <p14:tracePt t="37591" x="7731125" y="2260600"/>
          <p14:tracePt t="37599" x="7731125" y="2270125"/>
          <p14:tracePt t="37607" x="7731125" y="2278063"/>
          <p14:tracePt t="37657" x="7731125" y="2297113"/>
          <p14:tracePt t="37928" x="7740650" y="2287588"/>
          <p14:tracePt t="37938" x="7740650" y="2278063"/>
          <p14:tracePt t="38473" x="7750175" y="2270125"/>
          <p14:tracePt t="38480" x="7759700" y="2260600"/>
          <p14:tracePt t="38513" x="7759700" y="2251075"/>
          <p14:tracePt t="38537" x="7759700" y="2232025"/>
          <p14:tracePt t="38544" x="7759700" y="2214563"/>
          <p14:tracePt t="38554" x="7759700" y="2185988"/>
          <p14:tracePt t="38560" x="7750175" y="2168525"/>
          <p14:tracePt t="38568" x="7639050" y="2141538"/>
          <p14:tracePt t="38575" x="7473950" y="2076450"/>
          <p14:tracePt t="38583" x="7354888" y="2057400"/>
          <p14:tracePt t="38592" x="7253288" y="2057400"/>
          <p14:tracePt t="38599" x="7134225" y="2011363"/>
          <p14:tracePt t="38607" x="7069138" y="2011363"/>
          <p14:tracePt t="38615" x="7005638" y="2003425"/>
          <p14:tracePt t="38624" x="6950075" y="2003425"/>
          <p14:tracePt t="38631" x="6904038" y="1984375"/>
          <p14:tracePt t="38639" x="6884988" y="1984375"/>
          <p14:tracePt t="38647" x="6838950" y="1984375"/>
          <p14:tracePt t="38655" x="6765925" y="1966913"/>
          <p14:tracePt t="38663" x="6683375" y="1947863"/>
          <p14:tracePt t="38672" x="6564313" y="1947863"/>
          <p14:tracePt t="38679" x="6407150" y="1947863"/>
          <p14:tracePt t="38689" x="6324600" y="1947863"/>
          <p14:tracePt t="38695" x="6169025" y="1947863"/>
          <p14:tracePt t="38703" x="6094413" y="1947863"/>
          <p14:tracePt t="38711" x="5965825" y="1957388"/>
          <p14:tracePt t="38719" x="5883275" y="1966913"/>
          <p14:tracePt t="38727" x="5883275" y="1974850"/>
          <p14:tracePt t="38735" x="5873750" y="1993900"/>
          <p14:tracePt t="38744" x="5846763" y="2011363"/>
          <p14:tracePt t="38752" x="5837238" y="2011363"/>
          <p14:tracePt t="38775" x="5819775" y="2011363"/>
          <p14:tracePt t="38784" x="5800725" y="1993900"/>
          <p14:tracePt t="38791" x="5727700" y="1966913"/>
          <p14:tracePt t="38800" x="5635625" y="1928813"/>
          <p14:tracePt t="38808" x="5553075" y="1901825"/>
          <p14:tracePt t="38816" x="5432425" y="1855788"/>
          <p14:tracePt t="38823" x="5322888" y="1809750"/>
          <p14:tracePt t="38831" x="5203825" y="1792288"/>
          <p14:tracePt t="38839" x="5194300" y="1792288"/>
          <p14:tracePt t="38855" x="5157788" y="1792288"/>
          <p14:tracePt t="38863" x="5148263" y="1792288"/>
          <p14:tracePt t="38872" x="5121275" y="1782763"/>
          <p14:tracePt t="38879" x="5083175" y="1773238"/>
          <p14:tracePt t="38888" x="5056188" y="1773238"/>
          <p14:tracePt t="38903" x="5019675" y="1773238"/>
          <p14:tracePt t="38911" x="4964113" y="1773238"/>
          <p14:tracePt t="38919" x="4918075" y="1746250"/>
          <p14:tracePt t="38927" x="4872038" y="1736725"/>
          <p14:tracePt t="38935" x="4789488" y="1727200"/>
          <p14:tracePt t="38947" x="4743450" y="1727200"/>
          <p14:tracePt t="38954" x="4716463" y="1727200"/>
          <p14:tracePt t="38961" x="4687888" y="1727200"/>
          <p14:tracePt t="39009" x="4687888" y="1671638"/>
          <p14:tracePt t="39017" x="4651375" y="1663700"/>
          <p14:tracePt t="39024" x="4641850" y="1625600"/>
          <p14:tracePt t="39034" x="4605338" y="1625600"/>
          <p14:tracePt t="39042" x="4587875" y="1608138"/>
          <p14:tracePt t="39065" x="4568825" y="1608138"/>
          <p14:tracePt t="39075" x="4559300" y="1598613"/>
          <p14:tracePt t="39080" x="4549775" y="1579563"/>
          <p14:tracePt t="39097" x="4541838" y="1571625"/>
          <p14:tracePt t="39105" x="4513263" y="1552575"/>
          <p14:tracePt t="39113" x="4467225" y="1535113"/>
          <p14:tracePt t="39119" x="4403725" y="1516063"/>
          <p14:tracePt t="39127" x="4384675" y="1516063"/>
          <p14:tracePt t="39135" x="4338638" y="1506538"/>
          <p14:tracePt t="39143" x="4292600" y="1506538"/>
          <p14:tracePt t="39151" x="4275138" y="1506538"/>
          <p14:tracePt t="39159" x="4246563" y="1506538"/>
          <p14:tracePt t="39167" x="4210050" y="1489075"/>
          <p14:tracePt t="39183" x="4183063" y="1489075"/>
          <p14:tracePt t="39199" x="4173538" y="1489075"/>
          <p14:tracePt t="39223" x="4154488" y="1479550"/>
          <p14:tracePt t="39272" x="4127500" y="1479550"/>
          <p14:tracePt t="39280" x="4117975" y="1470025"/>
          <p14:tracePt t="39506" x="4100513" y="1535113"/>
          <p14:tracePt t="39513" x="4100513" y="1708150"/>
          <p14:tracePt t="39522" x="4110038" y="1911350"/>
          <p14:tracePt t="39529" x="4164013" y="2132013"/>
          <p14:tracePt t="39536" x="4246563" y="2452688"/>
          <p14:tracePt t="39546" x="4265613" y="2709863"/>
          <p14:tracePt t="39552" x="4302125" y="2884488"/>
          <p14:tracePt t="39565" x="4302125" y="2894013"/>
          <p14:tracePt t="39577" x="4302125" y="2940050"/>
          <p14:tracePt t="39584" x="4348163" y="3170238"/>
          <p14:tracePt t="39593" x="4421188" y="3381375"/>
          <p14:tracePt t="39601" x="4568825" y="3684588"/>
          <p14:tracePt t="39609" x="4706938" y="4014788"/>
          <p14:tracePt t="39617" x="4835525" y="4216400"/>
          <p14:tracePt t="39626" x="4927600" y="4383088"/>
          <p14:tracePt t="39633" x="4954588" y="4429125"/>
          <p14:tracePt t="39641" x="5065713" y="4538663"/>
          <p14:tracePt t="39650" x="5121275" y="4611688"/>
          <p14:tracePt t="39657" x="5148263" y="4630738"/>
          <p14:tracePt t="39664" x="5148263" y="4640263"/>
          <p14:tracePt t="39673" x="5157788" y="4649788"/>
          <p14:tracePt t="39761" x="5194300" y="4640263"/>
          <p14:tracePt t="39769" x="5194300" y="4630738"/>
          <p14:tracePt t="39780" x="5194300" y="4621213"/>
          <p14:tracePt t="39786" x="5203825" y="4611688"/>
          <p14:tracePt t="39797" x="5203825" y="4603750"/>
          <p14:tracePt t="39856" x="5221288" y="4630738"/>
          <p14:tracePt t="39864" x="5249863" y="4667250"/>
          <p14:tracePt t="39881" x="5249863" y="4676775"/>
          <p14:tracePt t="39890" x="5249863" y="4686300"/>
          <p14:tracePt t="39953" x="5249863" y="4694238"/>
          <p14:tracePt t="39960" x="5249863" y="4740275"/>
          <p14:tracePt t="39968" x="5249863" y="4786313"/>
          <p14:tracePt t="39979" x="5249863" y="4841875"/>
          <p14:tracePt t="39993" x="5249863" y="4860925"/>
          <p14:tracePt t="40000" x="5249863" y="4897438"/>
          <p14:tracePt t="40033" x="5249863" y="4906963"/>
          <p14:tracePt t="40473" x="5303838" y="4914900"/>
          <p14:tracePt t="40481" x="5349875" y="4914900"/>
          <p14:tracePt t="40490" x="5441950" y="4951413"/>
          <p14:tracePt t="40497" x="5580063" y="4970463"/>
          <p14:tracePt t="40505" x="5764213" y="4989513"/>
          <p14:tracePt t="40513" x="5892800" y="4989513"/>
          <p14:tracePt t="40521" x="6113463" y="4989513"/>
          <p14:tracePt t="40530" x="6132513" y="4989513"/>
          <p14:tracePt t="40536" x="6186488" y="4970463"/>
          <p14:tracePt t="40545" x="6196013" y="4970463"/>
          <p14:tracePt t="40553" x="6232525" y="4960938"/>
          <p14:tracePt t="41033" x="6232525" y="4943475"/>
          <p14:tracePt t="41040" x="6186488" y="4832350"/>
          <p14:tracePt t="41048" x="6113463" y="4630738"/>
          <p14:tracePt t="41058" x="5965825" y="4225925"/>
          <p14:tracePt t="41065" x="5727700" y="3859213"/>
          <p14:tracePt t="41075" x="5395913" y="3308350"/>
          <p14:tracePt t="41080" x="5083175" y="2867025"/>
          <p14:tracePt t="41091" x="4854575" y="2544763"/>
          <p14:tracePt t="41096" x="4578350" y="2141538"/>
          <p14:tracePt t="41105" x="4330700" y="1746250"/>
          <p14:tracePt t="41113" x="4090988" y="1489075"/>
          <p14:tracePt t="41119" x="3943350" y="1276350"/>
          <p14:tracePt t="41128" x="3860800" y="1139825"/>
          <p14:tracePt t="41136" x="3805238" y="1065213"/>
          <p14:tracePt t="41143" x="3797300" y="1057275"/>
          <p14:tracePt t="41151" x="3797300" y="1047750"/>
          <p14:tracePt t="41159" x="3787775" y="1019175"/>
          <p14:tracePt t="41167" x="3778250" y="1011238"/>
          <p14:tracePt t="41280" x="3768725" y="1011238"/>
          <p14:tracePt t="41290" x="3751263" y="1011238"/>
          <p14:tracePt t="41305" x="3705225" y="1001713"/>
          <p14:tracePt t="41401" x="3705225" y="1011238"/>
          <p14:tracePt t="41408" x="3705225" y="1028700"/>
          <p14:tracePt t="41417" x="3705225" y="1074738"/>
          <p14:tracePt t="41423" x="3705225" y="1130300"/>
          <p14:tracePt t="41431" x="3705225" y="1176338"/>
          <p14:tracePt t="41440" x="3705225" y="1222375"/>
          <p14:tracePt t="41447" x="3705225" y="1239838"/>
          <p14:tracePt t="41456" x="3714750" y="1285875"/>
          <p14:tracePt t="41463" x="3722688" y="1295400"/>
          <p14:tracePt t="41473" x="3732213" y="1322388"/>
          <p14:tracePt t="41479" x="3741738" y="1341438"/>
          <p14:tracePt t="41489" x="3759200" y="1360488"/>
          <p14:tracePt t="41495" x="3759200" y="1377950"/>
          <p14:tracePt t="41504" x="3778250" y="1397000"/>
          <p14:tracePt t="41511" x="3778250" y="1414463"/>
          <p14:tracePt t="41520" x="3797300" y="1433513"/>
          <p14:tracePt t="41528" x="3824288" y="1450975"/>
          <p14:tracePt t="41535" x="3833813" y="1460500"/>
          <p14:tracePt t="41544" x="3833813" y="1470025"/>
          <p14:tracePt t="41551" x="3833813" y="1479550"/>
          <p14:tracePt t="41560" x="3860800" y="1516063"/>
          <p14:tracePt t="41567" x="3870325" y="1535113"/>
          <p14:tracePt t="41575" x="3879850" y="1571625"/>
          <p14:tracePt t="41583" x="3916363" y="1608138"/>
          <p14:tracePt t="41593" x="3925888" y="1608138"/>
          <p14:tracePt t="41600" x="3935413" y="1625600"/>
          <p14:tracePt t="41609" x="3935413" y="1635125"/>
          <p14:tracePt t="41615" x="3943350" y="1644650"/>
          <p14:tracePt t="42472" x="3962400" y="1654175"/>
          <p14:tracePt t="43129" x="3979863" y="1654175"/>
          <p14:tracePt t="43145" x="3998913" y="1654175"/>
          <p14:tracePt t="43167" x="4008438" y="1654175"/>
          <p14:tracePt t="43305" x="4008438" y="1635125"/>
          <p14:tracePt t="43313" x="4008438" y="1617663"/>
          <p14:tracePt t="43321" x="4008438" y="1589088"/>
          <p14:tracePt t="43329" x="4008438" y="1571625"/>
          <p14:tracePt t="43337" x="4008438" y="1525588"/>
          <p14:tracePt t="43346" x="4008438" y="1497013"/>
          <p14:tracePt t="43352" x="3989388" y="1460500"/>
          <p14:tracePt t="43361" x="3989388" y="1433513"/>
          <p14:tracePt t="43368" x="3979863" y="1414463"/>
          <p14:tracePt t="43377" x="3962400" y="1377950"/>
          <p14:tracePt t="43384" x="3952875" y="1368425"/>
          <p14:tracePt t="43392" x="3943350" y="1350963"/>
          <p14:tracePt t="43401" x="3943350" y="1331913"/>
          <p14:tracePt t="43417" x="3943350" y="1314450"/>
          <p14:tracePt t="43424" x="3943350" y="1295400"/>
          <p14:tracePt t="43434" x="3935413" y="1276350"/>
          <p14:tracePt t="43442" x="3916363" y="1239838"/>
          <p14:tracePt t="43447" x="3916363" y="1212850"/>
          <p14:tracePt t="43456" x="3916363" y="1166813"/>
          <p14:tracePt t="43463" x="3916363" y="1120775"/>
          <p14:tracePt t="43473" x="3916363" y="1103313"/>
          <p14:tracePt t="43479" x="3916363" y="1047750"/>
          <p14:tracePt t="43489" x="3916363" y="1001713"/>
          <p14:tracePt t="43495" x="3916363" y="965200"/>
          <p14:tracePt t="43504" x="3916363" y="946150"/>
          <p14:tracePt t="43511" x="3916363" y="928688"/>
          <p14:tracePt t="43519" x="3916363" y="909638"/>
          <p14:tracePt t="43529" x="3925888" y="900113"/>
          <p14:tracePt t="43545" x="3925888" y="890588"/>
          <p14:tracePt t="43552" x="3935413" y="890588"/>
          <p14:tracePt t="43561" x="3943350" y="882650"/>
          <p14:tracePt t="43577" x="3952875" y="882650"/>
          <p14:tracePt t="43608" x="3979863" y="890588"/>
          <p14:tracePt t="43616" x="4008438" y="909638"/>
          <p14:tracePt t="43624" x="4071938" y="992188"/>
          <p14:tracePt t="43632" x="4090988" y="1011238"/>
          <p14:tracePt t="43639" x="4117975" y="1038225"/>
          <p14:tracePt t="43647" x="4146550" y="1074738"/>
          <p14:tracePt t="43656" x="4183063" y="1111250"/>
          <p14:tracePt t="43663" x="4192588" y="1120775"/>
          <p14:tracePt t="43672" x="4200525" y="1139825"/>
          <p14:tracePt t="43679" x="4238625" y="1166813"/>
          <p14:tracePt t="43689" x="4256088" y="1203325"/>
          <p14:tracePt t="43695" x="4275138" y="1239838"/>
          <p14:tracePt t="43703" x="4302125" y="1285875"/>
          <p14:tracePt t="43711" x="4302125" y="1314450"/>
          <p14:tracePt t="43719" x="4302125" y="1368425"/>
          <p14:tracePt t="43727" x="4302125" y="1377950"/>
          <p14:tracePt t="43735" x="4302125" y="1397000"/>
          <p14:tracePt t="43744" x="4302125" y="1414463"/>
          <p14:tracePt t="43752" x="4302125" y="1450975"/>
          <p14:tracePt t="43760" x="4302125" y="1470025"/>
          <p14:tracePt t="43777" x="4302125" y="1489075"/>
          <p14:tracePt t="43785" x="4292600" y="1497013"/>
          <p14:tracePt t="43794" x="4284663" y="1506538"/>
          <p14:tracePt t="43801" x="4275138" y="1516063"/>
          <p14:tracePt t="43857" x="4256088" y="1516063"/>
          <p14:tracePt t="43873" x="4246563" y="1516063"/>
          <p14:tracePt t="44193" x="4256088" y="1516063"/>
          <p14:tracePt t="44201" x="4367213" y="1525588"/>
          <p14:tracePt t="44209" x="4541838" y="1562100"/>
          <p14:tracePt t="44216" x="4679950" y="1571625"/>
          <p14:tracePt t="44225" x="4862513" y="1608138"/>
          <p14:tracePt t="44233" x="5019675" y="1625600"/>
          <p14:tracePt t="44240" x="5157788" y="1654175"/>
          <p14:tracePt t="44247" x="5295900" y="1671638"/>
          <p14:tracePt t="44255" x="5414963" y="1671638"/>
          <p14:tracePt t="44263" x="5461000" y="1681163"/>
          <p14:tracePt t="44272" x="5524500" y="1690688"/>
          <p14:tracePt t="44279" x="5561013" y="1690688"/>
          <p14:tracePt t="44295" x="5570538" y="1690688"/>
          <p14:tracePt t="44311" x="5626100" y="1708150"/>
          <p14:tracePt t="44319" x="5635625" y="1708150"/>
          <p14:tracePt t="44327" x="5745163" y="1708150"/>
          <p14:tracePt t="44335" x="5827713" y="1727200"/>
          <p14:tracePt t="44343" x="5965825" y="1746250"/>
          <p14:tracePt t="44353" x="6067425" y="1754188"/>
          <p14:tracePt t="44360" x="6205538" y="1754188"/>
          <p14:tracePt t="44371" x="6288088" y="1782763"/>
          <p14:tracePt t="44376" x="6443663" y="1782763"/>
          <p14:tracePt t="44384" x="6581775" y="1782763"/>
          <p14:tracePt t="44392" x="6664325" y="1782763"/>
          <p14:tracePt t="44400" x="6756400" y="1782763"/>
          <p14:tracePt t="44408" x="6765925" y="1782763"/>
          <p14:tracePt t="44416" x="6802438" y="1782763"/>
          <p14:tracePt t="44424" x="6848475" y="1782763"/>
          <p14:tracePt t="44433" x="6867525" y="1782763"/>
          <p14:tracePt t="44439" x="6904038" y="1782763"/>
          <p14:tracePt t="44449" x="6923088" y="1782763"/>
          <p14:tracePt t="44457" x="6950075" y="1782763"/>
          <p14:tracePt t="44464" x="6959600" y="1782763"/>
          <p14:tracePt t="44824" x="6950075" y="1773238"/>
          <p14:tracePt t="44833" x="6923088" y="1754188"/>
          <p14:tracePt t="44840" x="6884988" y="1746250"/>
          <p14:tracePt t="44851" x="6838950" y="1727200"/>
          <p14:tracePt t="44858" x="6811963" y="1727200"/>
          <p14:tracePt t="44863" x="6748463" y="1727200"/>
          <p14:tracePt t="44872" x="6719888" y="1708150"/>
          <p14:tracePt t="44879" x="6673850" y="1700213"/>
          <p14:tracePt t="44889" x="6637338" y="1700213"/>
          <p14:tracePt t="44895" x="6591300" y="1681163"/>
          <p14:tracePt t="44904" x="6572250" y="1681163"/>
          <p14:tracePt t="44911" x="6527800" y="1663700"/>
          <p14:tracePt t="44919" x="6481763" y="1663700"/>
          <p14:tracePt t="44938" x="6462713" y="1663700"/>
          <p14:tracePt t="44943" x="6435725" y="1663700"/>
          <p14:tracePt t="44952" x="6426200" y="1663700"/>
          <p14:tracePt t="44960" x="6397625" y="1654175"/>
          <p14:tracePt t="44968" x="6380163" y="1644650"/>
          <p14:tracePt t="44976" x="6361113" y="1644650"/>
          <p14:tracePt t="44984" x="6353175" y="1635125"/>
          <p14:tracePt t="44993" x="6334125" y="1625600"/>
          <p14:tracePt t="45000" x="6324600" y="1617663"/>
          <p14:tracePt t="45024" x="6307138" y="1589088"/>
          <p14:tracePt t="45032" x="6307138" y="1571625"/>
          <p14:tracePt t="45039" x="6307138" y="1543050"/>
          <p14:tracePt t="45049" x="6288088" y="1479550"/>
          <p14:tracePt t="45057" x="6269038" y="1433513"/>
          <p14:tracePt t="45064" x="6261100" y="1387475"/>
          <p14:tracePt t="45073" x="6242050" y="1285875"/>
          <p14:tracePt t="45080" x="6242050" y="1258888"/>
          <p14:tracePt t="45089" x="6232525" y="1193800"/>
          <p14:tracePt t="45096" x="6215063" y="1147763"/>
          <p14:tracePt t="45104" x="6215063" y="1139825"/>
          <p14:tracePt t="45112" x="6215063" y="1130300"/>
          <p14:tracePt t="45120" x="6205538" y="1093788"/>
          <p14:tracePt t="45128" x="6205538" y="1065213"/>
          <p14:tracePt t="45136" x="6205538" y="1047750"/>
          <p14:tracePt t="45144" x="6205538" y="1019175"/>
          <p14:tracePt t="45152" x="6205538" y="1001713"/>
          <p14:tracePt t="45167" x="6205538" y="992188"/>
          <p14:tracePt t="45175" x="6205538" y="973138"/>
          <p14:tracePt t="45199" x="6223000" y="946150"/>
          <p14:tracePt t="45207" x="6251575" y="946150"/>
          <p14:tracePt t="45215" x="6261100" y="936625"/>
          <p14:tracePt t="45226" x="6297613" y="919163"/>
          <p14:tracePt t="45235" x="6334125" y="909638"/>
          <p14:tracePt t="45244" x="6380163" y="900113"/>
          <p14:tracePt t="45250" x="6389688" y="890588"/>
          <p14:tracePt t="45257" x="6426200" y="873125"/>
          <p14:tracePt t="45272" x="6435725" y="863600"/>
          <p14:tracePt t="45288" x="6443663" y="854075"/>
          <p14:tracePt t="45295" x="6462713" y="854075"/>
          <p14:tracePt t="45303" x="6481763" y="854075"/>
          <p14:tracePt t="45311" x="6527800" y="854075"/>
          <p14:tracePt t="45319" x="6572250" y="854075"/>
          <p14:tracePt t="45327" x="6591300" y="854075"/>
          <p14:tracePt t="45335" x="6610350" y="854075"/>
          <p14:tracePt t="45343" x="6627813" y="854075"/>
          <p14:tracePt t="45351" x="6646863" y="863600"/>
          <p14:tracePt t="45359" x="6683375" y="890588"/>
          <p14:tracePt t="45375" x="6683375" y="919163"/>
          <p14:tracePt t="45383" x="6692900" y="928688"/>
          <p14:tracePt t="45391" x="6702425" y="965200"/>
          <p14:tracePt t="45399" x="6719888" y="982663"/>
          <p14:tracePt t="45408" x="6729413" y="1019175"/>
          <p14:tracePt t="45415" x="6748463" y="1057275"/>
          <p14:tracePt t="45423" x="6775450" y="1103313"/>
          <p14:tracePt t="45431" x="6821488" y="1166813"/>
          <p14:tracePt t="45439" x="6831013" y="1212850"/>
          <p14:tracePt t="45447" x="6848475" y="1249363"/>
          <p14:tracePt t="45455" x="6858000" y="1276350"/>
          <p14:tracePt t="45463" x="6877050" y="1322388"/>
          <p14:tracePt t="45472" x="6884988" y="1341438"/>
          <p14:tracePt t="45479" x="6894513" y="1377950"/>
          <p14:tracePt t="45489" x="6894513" y="1404938"/>
          <p14:tracePt t="45495" x="6894513" y="1414463"/>
          <p14:tracePt t="45504" x="6894513" y="1433513"/>
          <p14:tracePt t="45511" x="6894513" y="1460500"/>
          <p14:tracePt t="45519" x="6894513" y="1470025"/>
          <p14:tracePt t="45527" x="6894513" y="1497013"/>
          <p14:tracePt t="45535" x="6877050" y="1535113"/>
          <p14:tracePt t="45543" x="6877050" y="1543050"/>
          <p14:tracePt t="45554" x="6848475" y="1562100"/>
          <p14:tracePt t="45560" x="6831013" y="1598613"/>
          <p14:tracePt t="45569" x="6802438" y="1608138"/>
          <p14:tracePt t="45577" x="6792913" y="1617663"/>
          <p14:tracePt t="45584" x="6784975" y="1635125"/>
          <p14:tracePt t="45592" x="6775450" y="1644650"/>
          <p14:tracePt t="45599" x="6765925" y="1644650"/>
          <p14:tracePt t="45615" x="6756400" y="1644650"/>
          <p14:tracePt t="45623" x="6748463" y="1654175"/>
          <p14:tracePt t="45639" x="6738938" y="1654175"/>
          <p14:tracePt t="45655" x="6719888" y="1654175"/>
          <p14:tracePt t="45663" x="6710363" y="1654175"/>
          <p14:tracePt t="45672" x="6702425" y="1654175"/>
          <p14:tracePt t="45679" x="6683375" y="1654175"/>
          <p14:tracePt t="45695" x="6664325" y="1654175"/>
          <p14:tracePt t="45705" x="6656388" y="1654175"/>
          <p14:tracePt t="45713" x="6627813" y="1644650"/>
          <p14:tracePt t="45722" x="6610350" y="1644650"/>
          <p14:tracePt t="45729" x="6564313" y="1635125"/>
          <p14:tracePt t="45739" x="6545263" y="1617663"/>
          <p14:tracePt t="45745" x="6535738" y="1608138"/>
          <p14:tracePt t="45752" x="6527800" y="1608138"/>
          <p14:tracePt t="45760" x="6518275" y="1598613"/>
          <p14:tracePt t="45767" x="6499225" y="1589088"/>
          <p14:tracePt t="45783" x="6481763" y="1589088"/>
          <p14:tracePt t="45799" x="6453188" y="1552575"/>
          <p14:tracePt t="45808" x="6453188" y="1525588"/>
          <p14:tracePt t="45815" x="6453188" y="1497013"/>
          <p14:tracePt t="45824" x="6453188" y="1433513"/>
          <p14:tracePt t="45831" x="6435725" y="1387475"/>
          <p14:tracePt t="45839" x="6407150" y="1322388"/>
          <p14:tracePt t="45847" x="6397625" y="1276350"/>
          <p14:tracePt t="45856" x="6397625" y="1231900"/>
          <p14:tracePt t="45863" x="6397625" y="1203325"/>
          <p14:tracePt t="45872" x="6397625" y="1157288"/>
          <p14:tracePt t="45879" x="6397625" y="1111250"/>
          <p14:tracePt t="45889" x="6397625" y="1093788"/>
          <p14:tracePt t="45895" x="6397625" y="1065213"/>
          <p14:tracePt t="45904" x="6397625" y="1047750"/>
          <p14:tracePt t="45911" x="6397625" y="1001713"/>
          <p14:tracePt t="45921" x="6397625" y="982663"/>
          <p14:tracePt t="45927" x="6426200" y="936625"/>
          <p14:tracePt t="45940" x="6435725" y="928688"/>
          <p14:tracePt t="45944" x="6443663" y="900113"/>
          <p14:tracePt t="45951" x="6472238" y="873125"/>
          <p14:tracePt t="45960" x="6481763" y="854075"/>
          <p14:tracePt t="45967" x="6508750" y="817563"/>
          <p14:tracePt t="45983" x="6545263" y="790575"/>
          <p14:tracePt t="45999" x="6564313" y="781050"/>
          <p14:tracePt t="46008" x="6572250" y="781050"/>
          <p14:tracePt t="46039" x="6581775" y="781050"/>
          <p14:tracePt t="46047" x="6591300" y="781050"/>
          <p14:tracePt t="46063" x="6618288" y="781050"/>
          <p14:tracePt t="46079" x="6627813" y="790575"/>
          <p14:tracePt t="46095" x="6646863" y="808038"/>
          <p14:tracePt t="46104" x="6692900" y="863600"/>
          <p14:tracePt t="46111" x="6710363" y="919163"/>
          <p14:tracePt t="46119" x="6738938" y="982663"/>
          <p14:tracePt t="46128" x="6784975" y="1047750"/>
          <p14:tracePt t="46136" x="6821488" y="1120775"/>
          <p14:tracePt t="46144" x="6858000" y="1176338"/>
          <p14:tracePt t="46151" x="6867525" y="1193800"/>
          <p14:tracePt t="46159" x="6877050" y="1222375"/>
          <p14:tracePt t="46167" x="6877050" y="1231900"/>
          <p14:tracePt t="46175" x="6904038" y="1258888"/>
          <p14:tracePt t="46183" x="6904038" y="1276350"/>
          <p14:tracePt t="46191" x="6913563" y="1322388"/>
          <p14:tracePt t="46199" x="6913563" y="1331913"/>
          <p14:tracePt t="46209" x="6913563" y="1368425"/>
          <p14:tracePt t="46216" x="6913563" y="1387475"/>
          <p14:tracePt t="46225" x="6913563" y="1433513"/>
          <p14:tracePt t="46234" x="6904038" y="1450975"/>
          <p14:tracePt t="46241" x="6904038" y="1479550"/>
          <p14:tracePt t="46248" x="6884988" y="1497013"/>
          <p14:tracePt t="46257" x="6877050" y="1525588"/>
          <p14:tracePt t="46264" x="6858000" y="1535113"/>
          <p14:tracePt t="46274" x="6848475" y="1543050"/>
          <p14:tracePt t="46280" x="6802438" y="1589088"/>
          <p14:tracePt t="46289" x="6802438" y="1598613"/>
          <p14:tracePt t="46295" x="6765925" y="1654175"/>
          <p14:tracePt t="46303" x="6729413" y="1671638"/>
          <p14:tracePt t="46311" x="6710363" y="1708150"/>
          <p14:tracePt t="46319" x="6683375" y="1727200"/>
          <p14:tracePt t="46327" x="6664325" y="1754188"/>
          <p14:tracePt t="46335" x="6646863" y="1763713"/>
          <p14:tracePt t="46344" x="6637338" y="1763713"/>
          <p14:tracePt t="46351" x="6627813" y="1773238"/>
          <p14:tracePt t="46360" x="6610350" y="1773238"/>
          <p14:tracePt t="46367" x="6600825" y="1773238"/>
          <p14:tracePt t="46375" x="6591300" y="1773238"/>
          <p14:tracePt t="46383" x="6581775" y="1773238"/>
          <p14:tracePt t="46391" x="6572250" y="1773238"/>
          <p14:tracePt t="46399" x="6545263" y="1763713"/>
          <p14:tracePt t="46407" x="6535738" y="1736725"/>
          <p14:tracePt t="46415" x="6518275" y="1727200"/>
          <p14:tracePt t="46425" x="6499225" y="1717675"/>
          <p14:tracePt t="46432" x="6472238" y="1690688"/>
          <p14:tracePt t="46441" x="6426200" y="1635125"/>
          <p14:tracePt t="46449" x="6416675" y="1617663"/>
          <p14:tracePt t="46457" x="6407150" y="1579563"/>
          <p14:tracePt t="46464" x="6389688" y="1562100"/>
          <p14:tracePt t="46475" x="6370638" y="1535113"/>
          <p14:tracePt t="46484" x="6370638" y="1516063"/>
          <p14:tracePt t="46496" x="6370638" y="1470025"/>
          <p14:tracePt t="46501" x="6361113" y="1404938"/>
          <p14:tracePt t="46504" x="6361113" y="1377950"/>
          <p14:tracePt t="46511" x="6361113" y="1341438"/>
          <p14:tracePt t="46519" x="6361113" y="1285875"/>
          <p14:tracePt t="46527" x="6361113" y="1239838"/>
          <p14:tracePt t="46535" x="6361113" y="1193800"/>
          <p14:tracePt t="46543" x="6361113" y="1176338"/>
          <p14:tracePt t="46551" x="6361113" y="1147763"/>
          <p14:tracePt t="46559" x="6361113" y="1103313"/>
          <p14:tracePt t="46567" x="6361113" y="1084263"/>
          <p14:tracePt t="46575" x="6361113" y="1074738"/>
          <p14:tracePt t="46583" x="6361113" y="1057275"/>
          <p14:tracePt t="46591" x="6361113" y="1038225"/>
          <p14:tracePt t="46599" x="6370638" y="1028700"/>
          <p14:tracePt t="46608" x="6380163" y="1011238"/>
          <p14:tracePt t="46615" x="6389688" y="1001713"/>
          <p14:tracePt t="46623" x="6389688" y="992188"/>
          <p14:tracePt t="46631" x="6397625" y="973138"/>
          <p14:tracePt t="46639" x="6407150" y="973138"/>
          <p14:tracePt t="46647" x="6426200" y="946150"/>
          <p14:tracePt t="46663" x="6443663" y="936625"/>
          <p14:tracePt t="46672" x="6481763" y="936625"/>
          <p14:tracePt t="46681" x="6499225" y="928688"/>
          <p14:tracePt t="46689" x="6545263" y="909638"/>
          <p14:tracePt t="46695" x="6572250" y="909638"/>
          <p14:tracePt t="46703" x="6610350" y="909638"/>
          <p14:tracePt t="46711" x="6637338" y="909638"/>
          <p14:tracePt t="46719" x="6664325" y="909638"/>
          <p14:tracePt t="46727" x="6692900" y="909638"/>
          <p14:tracePt t="46743" x="6702425" y="909638"/>
          <p14:tracePt t="46751" x="6729413" y="909638"/>
          <p14:tracePt t="46761" x="6738938" y="919163"/>
          <p14:tracePt t="46777" x="6756400" y="936625"/>
          <p14:tracePt t="46784" x="6784975" y="955675"/>
          <p14:tracePt t="46794" x="6792913" y="965200"/>
          <p14:tracePt t="46800" x="6811963" y="992188"/>
          <p14:tracePt t="46808" x="6831013" y="1001713"/>
          <p14:tracePt t="46816" x="6848475" y="1019175"/>
          <p14:tracePt t="46841" x="6884988" y="1038225"/>
          <p14:tracePt t="46849" x="6884988" y="1047750"/>
          <p14:tracePt t="46872" x="6894513" y="1057275"/>
          <p14:tracePt t="46882" x="6894513" y="1074738"/>
          <p14:tracePt t="46891" x="6904038" y="1093788"/>
          <p14:tracePt t="46896" x="6913563" y="1120775"/>
          <p14:tracePt t="46905" x="6913563" y="1130300"/>
          <p14:tracePt t="46913" x="6913563" y="1147763"/>
          <p14:tracePt t="46941" x="6913563" y="1185863"/>
          <p14:tracePt t="46952" x="6931025" y="1222375"/>
          <p14:tracePt t="46968" x="6931025" y="1231900"/>
          <p14:tracePt t="46976" x="6931025" y="1249363"/>
          <p14:tracePt t="46984" x="6931025" y="1268413"/>
          <p14:tracePt t="46993" x="6931025" y="1276350"/>
          <p14:tracePt t="47000" x="6931025" y="1295400"/>
          <p14:tracePt t="47008" x="6931025" y="1314450"/>
          <p14:tracePt t="47016" x="6931025" y="1322388"/>
          <p14:tracePt t="47024" x="6931025" y="1341438"/>
          <p14:tracePt t="47041" x="6923088" y="1350963"/>
          <p14:tracePt t="47048" x="6913563" y="1377950"/>
          <p14:tracePt t="47064" x="6913563" y="1387475"/>
          <p14:tracePt t="47080" x="6904038" y="1414463"/>
          <p14:tracePt t="47120" x="6894513" y="1423988"/>
          <p14:tracePt t="47128" x="6884988" y="1433513"/>
          <p14:tracePt t="47152" x="6877050" y="1443038"/>
          <p14:tracePt t="47168" x="6867525" y="1443038"/>
          <p14:tracePt t="47176" x="6848475" y="1450975"/>
          <p14:tracePt t="47184" x="6848475" y="1460500"/>
          <p14:tracePt t="47200" x="6838950" y="1470025"/>
          <p14:tracePt t="47216" x="6831013" y="1479550"/>
          <p14:tracePt t="47224" x="6821488" y="1479550"/>
          <p14:tracePt t="47234" x="6802438" y="1489075"/>
          <p14:tracePt t="47248" x="6802438" y="1506538"/>
          <p14:tracePt t="47256" x="6792913" y="1516063"/>
          <p14:tracePt t="47264" x="6792913" y="1535113"/>
          <p14:tracePt t="47273" x="6784975" y="1543050"/>
          <p14:tracePt t="47296" x="6784975" y="1552575"/>
          <p14:tracePt t="47312" x="6775450" y="1571625"/>
          <p14:tracePt t="48825" x="6765925" y="1571625"/>
          <p14:tracePt t="48841" x="6765925" y="1562100"/>
          <p14:tracePt t="48849" x="6765925" y="1552575"/>
          <p14:tracePt t="48872" x="6775450" y="1535113"/>
          <p14:tracePt t="48889" x="6821488" y="1535113"/>
          <p14:tracePt t="48897" x="6831013" y="1535113"/>
          <p14:tracePt t="48914" x="6867525" y="1535113"/>
          <p14:tracePt t="48923" x="6913563" y="1535113"/>
          <p14:tracePt t="48928" x="6959600" y="1535113"/>
          <p14:tracePt t="48940" x="6986588" y="1535113"/>
          <p14:tracePt t="48944" x="7042150" y="1535113"/>
          <p14:tracePt t="48951" x="7105650" y="1535113"/>
          <p14:tracePt t="48959" x="7170738" y="1535113"/>
          <p14:tracePt t="48967" x="7207250" y="1535113"/>
          <p14:tracePt t="48975" x="7243763" y="1535113"/>
          <p14:tracePt t="48983" x="7272338" y="1535113"/>
          <p14:tracePt t="48991" x="7299325" y="1543050"/>
          <p14:tracePt t="49024" x="7318375" y="1543050"/>
          <p14:tracePt t="49048" x="7335838" y="1543050"/>
          <p14:tracePt t="49059" x="7354888" y="1543050"/>
          <p14:tracePt t="49073" x="7418388" y="1543050"/>
          <p14:tracePt t="49080" x="7427913" y="1543050"/>
          <p14:tracePt t="49091" x="7437438" y="1543050"/>
          <p14:tracePt t="49145" x="7446963" y="1552575"/>
          <p14:tracePt t="49168" x="7454900" y="1562100"/>
          <p14:tracePt t="49178" x="7464425" y="1608138"/>
          <p14:tracePt t="49185" x="7464425" y="1625600"/>
          <p14:tracePt t="49195" x="7483475" y="1654175"/>
          <p14:tracePt t="49200" x="7519988" y="1700213"/>
          <p14:tracePt t="49208" x="7519988" y="1708150"/>
          <p14:tracePt t="49215" x="7519988" y="1736725"/>
          <p14:tracePt t="49223" x="7539038" y="1763713"/>
          <p14:tracePt t="49232" x="7539038" y="1792288"/>
          <p14:tracePt t="49239" x="7539038" y="1800225"/>
          <p14:tracePt t="49297" x="7539038" y="1809750"/>
          <p14:tracePt t="49360" x="7539038" y="1819275"/>
          <p14:tracePt t="49368" x="7529513" y="1846263"/>
          <p14:tracePt t="49384" x="7519988" y="1855788"/>
          <p14:tracePt t="49401" x="7510463" y="1865313"/>
          <p14:tracePt t="49416" x="7500938" y="1874838"/>
          <p14:tracePt t="49632" x="7500938" y="1882775"/>
          <p14:tracePt t="49640" x="7500938" y="1892300"/>
          <p14:tracePt t="49776" x="7500938" y="1901825"/>
          <p14:tracePt t="49848" x="7500938" y="1920875"/>
          <p14:tracePt t="49920" x="7500938" y="1938338"/>
          <p14:tracePt t="49936" x="7500938" y="1966913"/>
          <p14:tracePt t="49952" x="7500938" y="1984375"/>
          <p14:tracePt t="49959" x="7500938" y="1993900"/>
          <p14:tracePt t="49967" x="7483475" y="2020888"/>
          <p14:tracePt t="49975" x="7473950" y="2039938"/>
          <p14:tracePt t="49991" x="7446963" y="2085975"/>
          <p14:tracePt t="50007" x="7437438" y="2112963"/>
          <p14:tracePt t="50024" x="7427913" y="2132013"/>
          <p14:tracePt t="50039" x="7418388" y="2141538"/>
          <p14:tracePt t="50055" x="7408863" y="2149475"/>
          <p14:tracePt t="50088" x="7400925" y="2168525"/>
          <p14:tracePt t="50112" x="7391400" y="2168525"/>
          <p14:tracePt t="50177" x="7372350" y="2195513"/>
          <p14:tracePt t="50185" x="7364413" y="2195513"/>
          <p14:tracePt t="50199" x="7364413" y="2205038"/>
          <p14:tracePt t="50207" x="7354888" y="2214563"/>
          <p14:tracePt t="50215" x="7345363" y="2224088"/>
          <p14:tracePt t="50239" x="7326313" y="2251075"/>
          <p14:tracePt t="50248" x="7318375" y="2260600"/>
          <p14:tracePt t="50263" x="7318375" y="2270125"/>
          <p14:tracePt t="50271" x="7318375" y="2278063"/>
          <p14:tracePt t="50279" x="7308850" y="2297113"/>
          <p14:tracePt t="50288" x="7308850" y="2306638"/>
          <p14:tracePt t="50295" x="7280275" y="2324100"/>
          <p14:tracePt t="50303" x="7280275" y="2333625"/>
          <p14:tracePt t="50311" x="7272338" y="2352675"/>
          <p14:tracePt t="50327" x="7243763" y="2370138"/>
          <p14:tracePt t="50336" x="7234238" y="2379663"/>
          <p14:tracePt t="50344" x="7216775" y="2398713"/>
          <p14:tracePt t="50351" x="7207250" y="2406650"/>
          <p14:tracePt t="50359" x="7180263" y="2425700"/>
          <p14:tracePt t="50367" x="7161213" y="2443163"/>
          <p14:tracePt t="50376" x="7143750" y="2481263"/>
          <p14:tracePt t="50383" x="7115175" y="2527300"/>
          <p14:tracePt t="50391" x="7105650" y="2573338"/>
          <p14:tracePt t="50400" x="7097713" y="2617788"/>
          <p14:tracePt t="50407" x="7069138" y="2636838"/>
          <p14:tracePt t="50416" x="7051675" y="2682875"/>
          <p14:tracePt t="50423" x="7023100" y="2709863"/>
          <p14:tracePt t="50432" x="7005638" y="2738438"/>
          <p14:tracePt t="50440" x="6969125" y="2792413"/>
          <p14:tracePt t="50448" x="6931025" y="2838450"/>
          <p14:tracePt t="50456" x="6894513" y="2876550"/>
          <p14:tracePt t="50463" x="6858000" y="2959100"/>
          <p14:tracePt t="50473" x="6792913" y="3049588"/>
          <p14:tracePt t="50480" x="6719888" y="3124200"/>
          <p14:tracePt t="50489" x="6664325" y="3206750"/>
          <p14:tracePt t="50496" x="6572250" y="3298825"/>
          <p14:tracePt t="50504" x="6518275" y="3344863"/>
          <p14:tracePt t="50512" x="6462713" y="3427413"/>
          <p14:tracePt t="50520" x="6407150" y="3481388"/>
          <p14:tracePt t="50528" x="6343650" y="3519488"/>
          <p14:tracePt t="50536" x="6315075" y="3536950"/>
          <p14:tracePt t="50544" x="6251575" y="3582988"/>
          <p14:tracePt t="50552" x="6186488" y="3629025"/>
          <p14:tracePt t="50560" x="6132513" y="3675063"/>
          <p14:tracePt t="50567" x="6057900" y="3748088"/>
          <p14:tracePt t="50578" x="5994400" y="3803650"/>
          <p14:tracePt t="50583" x="5919788" y="3868738"/>
          <p14:tracePt t="50592" x="5827713" y="3941763"/>
          <p14:tracePt t="50600" x="5754688" y="3997325"/>
          <p14:tracePt t="50607" x="5653088" y="4024313"/>
          <p14:tracePt t="50616" x="5589588" y="4070350"/>
          <p14:tracePt t="50624" x="5553075" y="4079875"/>
          <p14:tracePt t="50632" x="5478463" y="4106863"/>
          <p14:tracePt t="50639" x="5451475" y="4133850"/>
          <p14:tracePt t="50648" x="5432425" y="4143375"/>
          <p14:tracePt t="50656" x="5405438" y="4152900"/>
          <p14:tracePt t="50673" x="5395913" y="4162425"/>
          <p14:tracePt t="50689" x="5386388" y="4162425"/>
          <p14:tracePt t="50696" x="5359400" y="4171950"/>
          <p14:tracePt t="50704" x="5349875" y="4171950"/>
          <p14:tracePt t="50712" x="5341938" y="4179888"/>
          <p14:tracePt t="50720" x="5286375" y="4189413"/>
          <p14:tracePt t="50728" x="5257800" y="4216400"/>
          <p14:tracePt t="50737" x="5211763" y="4225925"/>
          <p14:tracePt t="50745" x="5184775" y="4235450"/>
          <p14:tracePt t="50751" x="5148263" y="4244975"/>
          <p14:tracePt t="50760" x="5102225" y="4244975"/>
          <p14:tracePt t="50767" x="5065713" y="4244975"/>
          <p14:tracePt t="50776" x="5046663" y="4271963"/>
          <p14:tracePt t="50783" x="5029200" y="4271963"/>
          <p14:tracePt t="50792" x="5019675" y="4281488"/>
          <p14:tracePt t="50800" x="5000625" y="4281488"/>
          <p14:tracePt t="50816" x="4991100" y="4281488"/>
          <p14:tracePt t="50824" x="4983163" y="4281488"/>
          <p14:tracePt t="50960" x="4973638" y="4300538"/>
          <p14:tracePt t="50970" x="4973638" y="4308475"/>
          <p14:tracePt t="50984" x="4964113" y="4318000"/>
          <p14:tracePt t="50993" x="4964113" y="4327525"/>
          <p14:tracePt t="51000" x="4937125" y="4346575"/>
          <p14:tracePt t="51011" x="4927600" y="4364038"/>
          <p14:tracePt t="51024" x="4918075" y="4364038"/>
          <p14:tracePt t="51041" x="4900613" y="4364038"/>
          <p14:tracePt t="51048" x="4891088" y="4373563"/>
          <p14:tracePt t="51072" x="4854575" y="4383088"/>
          <p14:tracePt t="51089" x="4854575" y="4391025"/>
          <p14:tracePt t="51113" x="4854575" y="4400550"/>
          <p14:tracePt t="51129" x="4854575" y="4410075"/>
          <p14:tracePt t="51141" x="4808538" y="4410075"/>
          <p14:tracePt t="51146" x="4770438" y="4410075"/>
          <p14:tracePt t="51156" x="4706938" y="4410075"/>
          <p14:tracePt t="51161" x="4697413" y="4410075"/>
          <p14:tracePt t="51168" x="4624388" y="4400550"/>
          <p14:tracePt t="51175" x="4587875" y="4383088"/>
          <p14:tracePt t="51183" x="4522788" y="4354513"/>
          <p14:tracePt t="51191" x="4459288" y="4327525"/>
          <p14:tracePt t="51199" x="4440238" y="4318000"/>
          <p14:tracePt t="51207" x="4375150" y="4262438"/>
          <p14:tracePt t="51215" x="4338638" y="4216400"/>
          <p14:tracePt t="51231" x="4256088" y="4106863"/>
          <p14:tracePt t="51239" x="4146550" y="3978275"/>
          <p14:tracePt t="51248" x="3989388" y="3803650"/>
          <p14:tracePt t="51256" x="3860800" y="3694113"/>
          <p14:tracePt t="51266" x="3751263" y="3611563"/>
          <p14:tracePt t="51273" x="3668713" y="3573463"/>
          <p14:tracePt t="51279" x="3622675" y="3556000"/>
          <p14:tracePt t="51289" x="3584575" y="3527425"/>
          <p14:tracePt t="51295" x="3567113" y="3519488"/>
          <p14:tracePt t="51304" x="3521075" y="3500438"/>
          <p14:tracePt t="51313" x="3502025" y="3490913"/>
          <p14:tracePt t="51320" x="3494088" y="3490913"/>
          <p14:tracePt t="51345" x="3475038" y="3473450"/>
          <p14:tracePt t="51351" x="3438525" y="3444875"/>
          <p14:tracePt t="51360" x="3438525" y="3398838"/>
          <p14:tracePt t="51367" x="3409950" y="3316288"/>
          <p14:tracePt t="51376" x="3319463" y="3160713"/>
          <p14:tracePt t="51384" x="3300413" y="3032125"/>
          <p14:tracePt t="51393" x="3217863" y="2894013"/>
          <p14:tracePt t="51399" x="3162300" y="2801938"/>
          <p14:tracePt t="51407" x="3135313" y="2755900"/>
          <p14:tracePt t="51416" x="3135313" y="2746375"/>
          <p14:tracePt t="51423" x="3135313" y="2728913"/>
          <p14:tracePt t="51432" x="3125788" y="2709863"/>
          <p14:tracePt t="51448" x="3125788" y="2663825"/>
          <p14:tracePt t="51456" x="3106738" y="2646363"/>
          <p14:tracePt t="51464" x="3089275" y="2617788"/>
          <p14:tracePt t="51473" x="3033713" y="2581275"/>
          <p14:tracePt t="51480" x="3006725" y="2581275"/>
          <p14:tracePt t="51489" x="2968625" y="2554288"/>
          <p14:tracePt t="51496" x="2960688" y="2535238"/>
          <p14:tracePt t="51504" x="2951163" y="2527300"/>
          <p14:tracePt t="51512" x="2914650" y="2517775"/>
          <p14:tracePt t="51528" x="2905125" y="2489200"/>
          <p14:tracePt t="51535" x="2868613" y="2471738"/>
          <p14:tracePt t="51544" x="2849563" y="2425700"/>
          <p14:tracePt t="51551" x="2832100" y="2360613"/>
          <p14:tracePt t="51563" x="2776538" y="2270125"/>
          <p14:tracePt t="51567" x="2730500" y="2149475"/>
          <p14:tracePt t="51577" x="2665413" y="2003425"/>
          <p14:tracePt t="51583" x="2665413" y="1993900"/>
          <p14:tracePt t="51593" x="2657475" y="1993900"/>
          <p14:tracePt t="51599" x="2628900" y="1993900"/>
          <p14:tracePt t="51608" x="2592388" y="1993900"/>
          <p14:tracePt t="51616" x="2573338" y="1974850"/>
          <p14:tracePt t="51624" x="2565400" y="1974850"/>
          <p14:tracePt t="51631" x="2546350" y="1974850"/>
          <p14:tracePt t="51704" x="2519363" y="1974850"/>
          <p14:tracePt t="51712" x="2444750" y="1966913"/>
          <p14:tracePt t="51721" x="2325688" y="1966913"/>
          <p14:tracePt t="51729" x="2197100" y="1901825"/>
          <p14:tracePt t="51737" x="2078038" y="1855788"/>
          <p14:tracePt t="51745" x="2012950" y="1855788"/>
          <p14:tracePt t="51752" x="1893888" y="1846263"/>
          <p14:tracePt t="51763" x="1884363" y="1846263"/>
          <p14:tracePt t="51771" x="1874838" y="1846263"/>
          <p14:tracePt t="51784" x="1847850" y="1846263"/>
          <p14:tracePt t="51807" x="1838325" y="1838325"/>
          <p14:tracePt t="51864" x="1811338" y="1838325"/>
          <p14:tracePt t="51913" x="1801813" y="1838325"/>
          <p14:tracePt t="51952" x="1765300" y="1838325"/>
          <p14:tracePt t="51976" x="1746250" y="1838325"/>
          <p14:tracePt t="51992" x="1746250" y="1855788"/>
          <p14:tracePt t="52000" x="1728788" y="1874838"/>
          <p14:tracePt t="52009" x="1700213" y="1911350"/>
          <p14:tracePt t="52018" x="1692275" y="1928813"/>
          <p14:tracePt t="52024" x="1682750" y="1957388"/>
          <p14:tracePt t="52039" x="1646238" y="1984375"/>
          <p14:tracePt t="52055" x="1646238" y="1993900"/>
          <p14:tracePt t="52063" x="1636713" y="2011363"/>
          <p14:tracePt t="52096" x="1627188" y="2020888"/>
          <p14:tracePt t="52136" x="1617663" y="2020888"/>
          <p14:tracePt t="52144" x="1600200" y="2020888"/>
          <p14:tracePt t="52152" x="1590675" y="2020888"/>
          <p14:tracePt t="52163" x="1581150" y="2020888"/>
          <p14:tracePt t="52175" x="1562100" y="2020888"/>
          <p14:tracePt t="52183" x="1516063" y="2020888"/>
          <p14:tracePt t="52191" x="1498600" y="2020888"/>
          <p14:tracePt t="52223" x="1489075" y="2020888"/>
          <p14:tracePt t="52231" x="1479550" y="2020888"/>
          <p14:tracePt t="52239" x="1462088" y="1974850"/>
          <p14:tracePt t="52247" x="1379538" y="1938338"/>
          <p14:tracePt t="52254" x="1341438" y="1882775"/>
          <p14:tracePt t="52263" x="1314450" y="1865313"/>
          <p14:tracePt t="52271" x="1250950" y="1828800"/>
          <p14:tracePt t="52279" x="1231900" y="1800225"/>
          <p14:tracePt t="52288" x="1212850" y="1792288"/>
          <p14:tracePt t="52295" x="1195388" y="1782763"/>
          <p14:tracePt t="52303" x="1185863" y="1773238"/>
          <p14:tracePt t="52311" x="1176338" y="1773238"/>
          <p14:tracePt t="52327" x="1166813" y="1763713"/>
          <p14:tracePt t="52335" x="1149350" y="1736725"/>
          <p14:tracePt t="52351" x="1149350" y="1727200"/>
          <p14:tracePt t="52360" x="1149350" y="1708150"/>
          <p14:tracePt t="52367" x="1149350" y="1700213"/>
          <p14:tracePt t="52391" x="1139825" y="1671638"/>
          <p14:tracePt t="52399" x="1139825" y="1654175"/>
          <p14:tracePt t="52440" x="1139825" y="1625600"/>
          <p14:tracePt t="52465" x="1139825" y="1589088"/>
          <p14:tracePt t="52473" x="1149350" y="1571625"/>
          <p14:tracePt t="52481" x="1166813" y="1562100"/>
          <p14:tracePt t="52490" x="1195388" y="1543050"/>
          <p14:tracePt t="52498" x="1241425" y="1506538"/>
          <p14:tracePt t="52505" x="1287463" y="1470025"/>
          <p14:tracePt t="52514" x="1323975" y="1443038"/>
          <p14:tracePt t="52521" x="1370013" y="1397000"/>
          <p14:tracePt t="52531" x="1416050" y="1387475"/>
          <p14:tracePt t="52537" x="1462088" y="1368425"/>
          <p14:tracePt t="52545" x="1516063" y="1350963"/>
          <p14:tracePt t="52552" x="1590675" y="1350963"/>
          <p14:tracePt t="52564" x="1673225" y="1331913"/>
          <p14:tracePt t="52570" x="1719263" y="1331913"/>
          <p14:tracePt t="52576" x="1811338" y="1304925"/>
          <p14:tracePt t="52583" x="1912938" y="1304925"/>
          <p14:tracePt t="52592" x="2012950" y="1304925"/>
          <p14:tracePt t="52599" x="2114550" y="1258888"/>
          <p14:tracePt t="52608" x="2178050" y="1258888"/>
          <p14:tracePt t="52615" x="2233613" y="1258888"/>
          <p14:tracePt t="52624" x="2316163" y="1249363"/>
          <p14:tracePt t="52631" x="2381250" y="1249363"/>
          <p14:tracePt t="52639" x="2436813" y="1249363"/>
          <p14:tracePt t="52647" x="2519363" y="1249363"/>
          <p14:tracePt t="52655" x="2601913" y="1249363"/>
          <p14:tracePt t="52664" x="2647950" y="1249363"/>
          <p14:tracePt t="52680" x="2703513" y="1249363"/>
          <p14:tracePt t="52691" x="2730500" y="1249363"/>
          <p14:tracePt t="52696" x="2740025" y="1249363"/>
          <p14:tracePt t="52704" x="2747963" y="1249363"/>
          <p14:tracePt t="52713" x="2757488" y="1258888"/>
          <p14:tracePt t="52720" x="2776538" y="1268413"/>
          <p14:tracePt t="52729" x="2786063" y="1276350"/>
          <p14:tracePt t="52736" x="2786063" y="1295400"/>
          <p14:tracePt t="52745" x="2794000" y="1314450"/>
          <p14:tracePt t="52752" x="2794000" y="1322388"/>
          <p14:tracePt t="52763" x="2794000" y="1350963"/>
          <p14:tracePt t="52770" x="2794000" y="1368425"/>
          <p14:tracePt t="52779" x="2794000" y="1397000"/>
          <p14:tracePt t="52783" x="2794000" y="1414463"/>
          <p14:tracePt t="52792" x="2794000" y="1450975"/>
          <p14:tracePt t="52799" x="2794000" y="1470025"/>
          <p14:tracePt t="52808" x="2794000" y="1516063"/>
          <p14:tracePt t="52816" x="2786063" y="1562100"/>
          <p14:tracePt t="52824" x="2776538" y="1589088"/>
          <p14:tracePt t="52832" x="2757488" y="1625600"/>
          <p14:tracePt t="52840" x="2757488" y="1663700"/>
          <p14:tracePt t="52848" x="2740025" y="1746250"/>
          <p14:tracePt t="52856" x="2711450" y="1754188"/>
          <p14:tracePt t="52864" x="2711450" y="1763713"/>
          <p14:tracePt t="52880" x="2703513" y="1782763"/>
          <p14:tracePt t="52890" x="2674938" y="1792288"/>
          <p14:tracePt t="52904" x="2657475" y="1828800"/>
          <p14:tracePt t="52912" x="2638425" y="1846263"/>
          <p14:tracePt t="52920" x="2601913" y="1846263"/>
          <p14:tracePt t="52928" x="2565400" y="1865313"/>
          <p14:tracePt t="52942" x="2555875" y="1874838"/>
          <p14:tracePt t="52945" x="2527300" y="1892300"/>
          <p14:tracePt t="52952" x="2509838" y="1892300"/>
          <p14:tracePt t="52962" x="2463800" y="1920875"/>
          <p14:tracePt t="52968" x="2417763" y="1920875"/>
          <p14:tracePt t="52981" x="2390775" y="1920875"/>
          <p14:tracePt t="52985" x="2335213" y="1957388"/>
          <p14:tracePt t="52992" x="2279650" y="1957388"/>
          <p14:tracePt t="53000" x="2233613" y="1966913"/>
          <p14:tracePt t="53008" x="2151063" y="1974850"/>
          <p14:tracePt t="53023" x="2141538" y="1974850"/>
          <p14:tracePt t="53032" x="2124075" y="1993900"/>
          <p14:tracePt t="53040" x="2114550" y="2003425"/>
          <p14:tracePt t="53072" x="2105025" y="2003425"/>
          <p14:tracePt t="53722" x="2105025" y="2011363"/>
          <p14:tracePt t="53735" x="2114550" y="2039938"/>
          <p14:tracePt t="53751" x="2124075" y="2049463"/>
          <p14:tracePt t="53759" x="2132013" y="2057400"/>
          <p14:tracePt t="53767" x="2141538" y="2057400"/>
          <p14:tracePt t="53784" x="2151063" y="2057400"/>
          <p14:tracePt t="53791" x="2170113" y="2066925"/>
          <p14:tracePt t="53799" x="2187575" y="2085975"/>
          <p14:tracePt t="53815" x="2197100" y="2085975"/>
          <p14:tracePt t="53824" x="2206625" y="2085975"/>
          <p14:tracePt t="53831" x="2243138" y="2085975"/>
          <p14:tracePt t="53841" x="2298700" y="2085975"/>
          <p14:tracePt t="53848" x="2362200" y="2085975"/>
          <p14:tracePt t="53857" x="2381250" y="2085975"/>
          <p14:tracePt t="53864" x="2408238" y="2085975"/>
          <p14:tracePt t="53875" x="2436813" y="2085975"/>
          <p14:tracePt t="53880" x="2463800" y="2066925"/>
          <p14:tracePt t="53896" x="2473325" y="2049463"/>
          <p14:tracePt t="53905" x="2482850" y="2039938"/>
          <p14:tracePt t="53912" x="2490788" y="2030413"/>
          <p14:tracePt t="53921" x="2500313" y="2020888"/>
          <p14:tracePt t="54048" x="2519363" y="2003425"/>
          <p14:tracePt t="54057" x="2527300" y="1993900"/>
          <p14:tracePt t="54065" x="2555875" y="1974850"/>
          <p14:tracePt t="54152" x="2565400" y="1966913"/>
          <p14:tracePt t="54161" x="2565400" y="1957388"/>
          <p14:tracePt t="54168" x="2565400" y="1947863"/>
          <p14:tracePt t="54177" x="2565400" y="1938338"/>
          <p14:tracePt t="54184" x="2565400" y="1928813"/>
          <p14:tracePt t="54193" x="2565400" y="1920875"/>
          <p14:tracePt t="54231" x="2565400" y="1911350"/>
          <p14:tracePt t="54290" x="2546350" y="1901825"/>
          <p14:tracePt t="54297" x="2536825" y="1892300"/>
          <p14:tracePt t="54307" x="2519363" y="1882775"/>
          <p14:tracePt t="54319" x="2500313" y="1855788"/>
          <p14:tracePt t="54328" x="2490788" y="1855788"/>
          <p14:tracePt t="54335" x="2463800" y="1819275"/>
          <p14:tracePt t="54343" x="2444750" y="1800225"/>
          <p14:tracePt t="54351" x="2436813" y="1800225"/>
          <p14:tracePt t="54359" x="2398713" y="1782763"/>
          <p14:tracePt t="54367" x="2371725" y="1746250"/>
          <p14:tracePt t="54375" x="2362200" y="1746250"/>
          <p14:tracePt t="54383" x="2335213" y="1717675"/>
          <p14:tracePt t="54394" x="2308225" y="1700213"/>
          <p14:tracePt t="54512" x="2298700" y="1690688"/>
          <p14:tracePt t="54521" x="2298700" y="1681163"/>
          <p14:tracePt t="54552" x="2298700" y="1671638"/>
          <p14:tracePt t="54584" x="2279650" y="1654175"/>
          <p14:tracePt t="54593" x="2262188" y="1654175"/>
          <p14:tracePt t="54603" x="2233613" y="1644650"/>
          <p14:tracePt t="54609" x="2170113" y="1608138"/>
          <p14:tracePt t="54615" x="2151063" y="1598613"/>
          <p14:tracePt t="54623" x="2087563" y="1571625"/>
          <p14:tracePt t="54631" x="2078038" y="1562100"/>
          <p14:tracePt t="54647" x="2068513" y="1552575"/>
          <p14:tracePt t="54912" x="2105025" y="1535113"/>
          <p14:tracePt t="54921" x="2141538" y="1535113"/>
          <p14:tracePt t="54933" x="2151063" y="1525588"/>
          <p14:tracePt t="54937" x="2187575" y="1506538"/>
          <p14:tracePt t="54951" x="2197100" y="1506538"/>
          <p14:tracePt t="54959" x="2224088" y="1497013"/>
          <p14:tracePt t="54967" x="2252663" y="1497013"/>
          <p14:tracePt t="54975" x="2279650" y="1497013"/>
          <p14:tracePt t="54983" x="2289175" y="1497013"/>
          <p14:tracePt t="54991" x="2308225" y="1497013"/>
          <p14:tracePt t="54999" x="2325688" y="1497013"/>
          <p14:tracePt t="55008" x="2344738" y="1497013"/>
          <p14:tracePt t="55015" x="2352675" y="1497013"/>
          <p14:tracePt t="55023" x="2362200" y="1497013"/>
          <p14:tracePt t="56329" x="2362200" y="1516063"/>
          <p14:tracePt t="56336" x="2362200" y="1525588"/>
          <p14:tracePt t="56375" x="2371725" y="1525588"/>
          <p14:tracePt t="56444" x="2344738" y="1525588"/>
          <p14:tracePt t="56452" x="2308225" y="1543050"/>
          <p14:tracePt t="56459" x="2270125" y="1608138"/>
          <p14:tracePt t="56466" x="2233613" y="1663700"/>
          <p14:tracePt t="56472" x="2206625" y="1727200"/>
          <p14:tracePt t="56479" x="2197100" y="1746250"/>
          <p14:tracePt t="56488" x="2160588" y="1782763"/>
          <p14:tracePt t="56664" x="2151063" y="1809750"/>
          <p14:tracePt t="56680" x="2151063" y="1819275"/>
          <p14:tracePt t="56696" x="2151063" y="1838325"/>
          <p14:tracePt t="56705" x="2141538" y="1855788"/>
          <p14:tracePt t="56713" x="2132013" y="1865313"/>
          <p14:tracePt t="56721" x="2132013" y="1882775"/>
          <p14:tracePt t="56730" x="2124075" y="1901825"/>
          <p14:tracePt t="56752" x="2114550" y="1911350"/>
          <p14:tracePt t="56762" x="2105025" y="1920875"/>
          <p14:tracePt t="56777" x="2087563" y="1928813"/>
          <p14:tracePt t="56784" x="2078038" y="1938338"/>
          <p14:tracePt t="56792" x="2058988" y="1938338"/>
          <p14:tracePt t="56801" x="2049463" y="1938338"/>
          <p14:tracePt t="56808" x="2032000" y="1938338"/>
          <p14:tracePt t="56815" x="2022475" y="1938338"/>
          <p14:tracePt t="56872" x="2012950" y="1938338"/>
          <p14:tracePt t="56890" x="1976438" y="1938338"/>
          <p14:tracePt t="56897" x="1966913" y="1928813"/>
          <p14:tracePt t="56905" x="1957388" y="1892300"/>
          <p14:tracePt t="56913" x="1949450" y="1882775"/>
          <p14:tracePt t="56926" x="1949450" y="1846263"/>
          <p14:tracePt t="56929" x="1949450" y="1838325"/>
          <p14:tracePt t="56945" x="1949450" y="1828800"/>
          <p14:tracePt t="56952" x="1949450" y="1809750"/>
          <p14:tracePt t="56992" x="1949450" y="1800225"/>
          <p14:tracePt t="57016" x="1949450" y="1754188"/>
          <p14:tracePt t="57024" x="1957388" y="1754188"/>
          <p14:tracePt t="57041" x="1966913" y="1746250"/>
          <p14:tracePt t="57049" x="1985963" y="1736725"/>
          <p14:tracePt t="57061" x="2041525" y="1700213"/>
          <p14:tracePt t="57067" x="2041525" y="1690688"/>
          <p14:tracePt t="57074" x="2087563" y="1671638"/>
          <p14:tracePt t="57079" x="2105025" y="1644650"/>
          <p14:tracePt t="57089" x="2141538" y="1635125"/>
          <p14:tracePt t="57095" x="2160588" y="1617663"/>
          <p14:tracePt t="57103" x="2187575" y="1608138"/>
          <p14:tracePt t="57111" x="2197100" y="1598613"/>
          <p14:tracePt t="57119" x="2243138" y="1598613"/>
          <p14:tracePt t="57127" x="2252663" y="1598613"/>
          <p14:tracePt t="57135" x="2279650" y="1598613"/>
          <p14:tracePt t="57143" x="2298700" y="1598613"/>
          <p14:tracePt t="57151" x="2325688" y="1598613"/>
          <p14:tracePt t="57159" x="2335213" y="1598613"/>
          <p14:tracePt t="57167" x="2344738" y="1598613"/>
          <p14:tracePt t="57175" x="2362200" y="1598613"/>
          <p14:tracePt t="57183" x="2371725" y="1598613"/>
          <p14:tracePt t="57193" x="2390775" y="1598613"/>
          <p14:tracePt t="57201" x="2398713" y="1625600"/>
          <p14:tracePt t="57209" x="2398713" y="1635125"/>
          <p14:tracePt t="57216" x="2417763" y="1671638"/>
          <p14:tracePt t="57223" x="2427288" y="1690688"/>
          <p14:tracePt t="57247" x="2427288" y="1700213"/>
          <p14:tracePt t="57257" x="2436813" y="1708150"/>
          <p14:tracePt t="57273" x="2436813" y="1717675"/>
          <p14:tracePt t="57279" x="2436813" y="1727200"/>
          <p14:tracePt t="57297" x="2436813" y="1736725"/>
          <p14:tracePt t="57327" x="2436813" y="1746250"/>
          <p14:tracePt t="57343" x="2436813" y="1754188"/>
          <p14:tracePt t="57351" x="2436813" y="1763713"/>
          <p14:tracePt t="57367" x="2436813" y="1773238"/>
          <p14:tracePt t="57375" x="2427288" y="1782763"/>
          <p14:tracePt t="57441" x="2417763" y="1782763"/>
          <p14:tracePt t="57467" x="2408238" y="1782763"/>
          <p14:tracePt t="57536" x="2398713" y="1792288"/>
          <p14:tracePt t="57545" x="2398713" y="1809750"/>
          <p14:tracePt t="57552" x="2398713" y="1838325"/>
          <p14:tracePt t="57560" x="2398713" y="1855788"/>
          <p14:tracePt t="57568" x="2398713" y="1874838"/>
          <p14:tracePt t="57577" x="2398713" y="1882775"/>
          <p14:tracePt t="57584" x="2427288" y="1928813"/>
          <p14:tracePt t="57593" x="2444750" y="1938338"/>
          <p14:tracePt t="57600" x="2454275" y="1957388"/>
          <p14:tracePt t="57608" x="2473325" y="1974850"/>
          <p14:tracePt t="57616" x="2490788" y="1993900"/>
          <p14:tracePt t="57624" x="2519363" y="2020888"/>
          <p14:tracePt t="57632" x="2527300" y="2030413"/>
          <p14:tracePt t="57944" x="2519363" y="2030413"/>
          <p14:tracePt t="57953" x="2454275" y="2030413"/>
          <p14:tracePt t="57960" x="2427288" y="2030413"/>
          <p14:tracePt t="57968" x="2381250" y="2030413"/>
          <p14:tracePt t="57977" x="2371725" y="2030413"/>
          <p14:tracePt t="57984" x="2362200" y="2030413"/>
          <p14:tracePt t="57994" x="2352675" y="2030413"/>
          <p14:tracePt t="58000" x="2335213" y="2020888"/>
          <p14:tracePt t="58024" x="2325688" y="2011363"/>
          <p14:tracePt t="58088" x="2289175" y="2011363"/>
          <p14:tracePt t="58121" x="2262188" y="2011363"/>
          <p14:tracePt t="58128" x="2252663" y="2011363"/>
          <p14:tracePt t="58280" x="2252663" y="2003425"/>
          <p14:tracePt t="58295" x="2243138" y="2003425"/>
          <p14:tracePt t="58312" x="2233613" y="2003425"/>
          <p14:tracePt t="58376" x="2224088" y="2003425"/>
          <p14:tracePt t="58384" x="2206625" y="1984375"/>
          <p14:tracePt t="58392" x="2206625" y="1966913"/>
          <p14:tracePt t="58408" x="2151063" y="1966913"/>
          <p14:tracePt t="58416" x="2114550" y="1957388"/>
          <p14:tracePt t="58432" x="2105025" y="1957388"/>
          <p14:tracePt t="58449" x="2095500" y="1974850"/>
          <p14:tracePt t="58777" x="2095500" y="1984375"/>
          <p14:tracePt t="58800" x="2087563" y="1984375"/>
          <p14:tracePt t="58864" x="2078038" y="1993900"/>
          <p14:tracePt t="59009" x="2087563" y="1984375"/>
          <p14:tracePt t="59017" x="2087563" y="1974850"/>
          <p14:tracePt t="59032" x="2087563" y="1966913"/>
          <p14:tracePt t="59040" x="2095500" y="1938338"/>
          <p14:tracePt t="59096" x="2095500" y="1928813"/>
          <p14:tracePt t="59105" x="2132013" y="1911350"/>
          <p14:tracePt t="59113" x="2132013" y="1901825"/>
          <p14:tracePt t="59136" x="2132013" y="1892300"/>
          <p14:tracePt t="59145" x="2151063" y="1892300"/>
          <p14:tracePt t="59160" x="2160588" y="1892300"/>
          <p14:tracePt t="59201" x="2170113" y="1892300"/>
          <p14:tracePt t="59456" x="2178050" y="1892300"/>
          <p14:tracePt t="59482" x="2178050" y="1901825"/>
          <p14:tracePt t="59490" x="2178050" y="1928813"/>
          <p14:tracePt t="59513" x="2178050" y="1938338"/>
          <p14:tracePt t="59536" x="2178050" y="1947863"/>
          <p14:tracePt t="59616" x="2170113" y="1947863"/>
          <p14:tracePt t="59624" x="2160588" y="1947863"/>
          <p14:tracePt t="59632" x="2151063" y="1947863"/>
          <p14:tracePt t="59641" x="2132013" y="1947863"/>
          <p14:tracePt t="59648" x="2114550" y="1947863"/>
          <p14:tracePt t="59658" x="2105025" y="1947863"/>
          <p14:tracePt t="59664" x="2087563" y="1947863"/>
          <p14:tracePt t="59681" x="2078038" y="1947863"/>
          <p14:tracePt t="59693" x="2068513" y="1947863"/>
          <p14:tracePt t="59701" x="2058988" y="1947863"/>
          <p14:tracePt t="59792" x="2041525" y="1947863"/>
          <p14:tracePt t="59801" x="2041525" y="1938338"/>
          <p14:tracePt t="59809" x="2032000" y="1928813"/>
          <p14:tracePt t="59817" x="2003425" y="1911350"/>
          <p14:tracePt t="59825" x="1985963" y="1911350"/>
          <p14:tracePt t="59835" x="1976438" y="1911350"/>
          <p14:tracePt t="59841" x="1957388" y="1911350"/>
          <p14:tracePt t="59911" x="1939925" y="1874838"/>
          <p14:tracePt t="59944" x="1920875" y="1855788"/>
          <p14:tracePt t="59968" x="1920875" y="1838325"/>
          <p14:tracePt t="59984" x="1920875" y="1819275"/>
          <p14:tracePt t="60008" x="1920875" y="1782763"/>
          <p14:tracePt t="60018" x="1930400" y="1763713"/>
          <p14:tracePt t="60024" x="1976438" y="1717675"/>
          <p14:tracePt t="60034" x="1995488" y="1708150"/>
          <p14:tracePt t="60042" x="2012950" y="1681163"/>
          <p14:tracePt t="60048" x="2032000" y="1654175"/>
          <p14:tracePt t="60057" x="2049463" y="1654175"/>
          <p14:tracePt t="60065" x="2068513" y="1644650"/>
          <p14:tracePt t="60075" x="2114550" y="1617663"/>
          <p14:tracePt t="60080" x="2141538" y="1608138"/>
          <p14:tracePt t="60090" x="2206625" y="1598613"/>
          <p14:tracePt t="60097" x="2216150" y="1598613"/>
          <p14:tracePt t="60109" x="2224088" y="1598613"/>
          <p14:tracePt t="60116" x="2233613" y="1589088"/>
          <p14:tracePt t="60127" x="2262188" y="1589088"/>
          <p14:tracePt t="60135" x="2279650" y="1589088"/>
          <p14:tracePt t="60151" x="2325688" y="1589088"/>
          <p14:tracePt t="60175" x="2352675" y="1589088"/>
          <p14:tracePt t="60192" x="2362200" y="1589088"/>
          <p14:tracePt t="60200" x="2371725" y="1589088"/>
          <p14:tracePt t="60208" x="2371725" y="1598613"/>
          <p14:tracePt t="60217" x="2371725" y="1617663"/>
          <p14:tracePt t="60232" x="2371725" y="1635125"/>
          <p14:tracePt t="60240" x="2371725" y="1644650"/>
          <p14:tracePt t="60256" x="2371725" y="1663700"/>
          <p14:tracePt t="60263" x="2390775" y="1681163"/>
          <p14:tracePt t="60272" x="2390775" y="1690688"/>
          <p14:tracePt t="60279" x="2390775" y="1708150"/>
          <p14:tracePt t="60288" x="2390775" y="1754188"/>
          <p14:tracePt t="60295" x="2390775" y="1763713"/>
          <p14:tracePt t="60304" x="2390775" y="1792288"/>
          <p14:tracePt t="60313" x="2390775" y="1809750"/>
          <p14:tracePt t="60327" x="2390775" y="1828800"/>
          <p14:tracePt t="60335" x="2390775" y="1838325"/>
          <p14:tracePt t="60609" x="2390775" y="1819275"/>
          <p14:tracePt t="60616" x="2390775" y="1809750"/>
          <p14:tracePt t="60624" x="2390775" y="1792288"/>
          <p14:tracePt t="60632" x="2390775" y="1763713"/>
          <p14:tracePt t="60640" x="2390775" y="1754188"/>
          <p14:tracePt t="60664" x="2390775" y="1746250"/>
          <p14:tracePt t="60674" x="2371725" y="1700213"/>
          <p14:tracePt t="60680" x="2362200" y="1700213"/>
          <p14:tracePt t="60691" x="2362200" y="1690688"/>
          <p14:tracePt t="60696" x="2362200" y="1663700"/>
          <p14:tracePt t="60710" x="2362200" y="1654175"/>
          <p14:tracePt t="60716" x="2362200" y="1625600"/>
          <p14:tracePt t="60724" x="2362200" y="1608138"/>
          <p14:tracePt t="60731" x="2362200" y="1598613"/>
          <p14:tracePt t="60736" x="2352675" y="1571625"/>
          <p14:tracePt t="60743" x="2352675" y="1562100"/>
          <p14:tracePt t="60751" x="2352675" y="1552575"/>
          <p14:tracePt t="60921" x="2344738" y="1543050"/>
          <p14:tracePt t="60945" x="2335213" y="1543050"/>
          <p14:tracePt t="60976" x="2316163" y="1543050"/>
          <p14:tracePt t="61000" x="2308225" y="1543050"/>
          <p14:tracePt t="61032" x="2270125" y="1543050"/>
          <p14:tracePt t="61040" x="2262188" y="1543050"/>
          <p14:tracePt t="61048" x="2233613" y="1543050"/>
          <p14:tracePt t="61058" x="2216150" y="1543050"/>
          <p14:tracePt t="61064" x="2170113" y="1562100"/>
          <p14:tracePt t="61075" x="2132013" y="1579563"/>
          <p14:tracePt t="61091" x="2114550" y="1589088"/>
          <p14:tracePt t="61096" x="2068513" y="1589088"/>
          <p14:tracePt t="61106" x="2058988" y="1589088"/>
          <p14:tracePt t="61113" x="2041525" y="1617663"/>
          <p14:tracePt t="61124" x="2032000" y="1617663"/>
          <p14:tracePt t="61137" x="2012950" y="1625600"/>
          <p14:tracePt t="61239" x="1995488" y="1625600"/>
          <p14:tracePt t="61263" x="1985963" y="1608138"/>
          <p14:tracePt t="61271" x="1985963" y="1571625"/>
          <p14:tracePt t="61279" x="1985963" y="1562100"/>
          <p14:tracePt t="61287" x="1985963" y="1535113"/>
          <p14:tracePt t="61295" x="1985963" y="1525588"/>
          <p14:tracePt t="61303" x="1985963" y="1506538"/>
          <p14:tracePt t="61312" x="1985963" y="1470025"/>
          <p14:tracePt t="61319" x="1995488" y="1450975"/>
          <p14:tracePt t="61327" x="1995488" y="1433513"/>
          <p14:tracePt t="61335" x="2003425" y="1423988"/>
          <p14:tracePt t="61343" x="2003425" y="1414463"/>
          <p14:tracePt t="61351" x="2012950" y="1404938"/>
          <p14:tracePt t="61367" x="2022475" y="1397000"/>
          <p14:tracePt t="61375" x="2032000" y="1397000"/>
          <p14:tracePt t="61383" x="2049463" y="1387475"/>
          <p14:tracePt t="61391" x="2058988" y="1377950"/>
          <p14:tracePt t="61399" x="2078038" y="1360488"/>
          <p14:tracePt t="61415" x="2105025" y="1360488"/>
          <p14:tracePt t="61424" x="2124075" y="1360488"/>
          <p14:tracePt t="61431" x="2132013" y="1360488"/>
          <p14:tracePt t="61440" x="2160588" y="1360488"/>
          <p14:tracePt t="61455" x="2197100" y="1341438"/>
          <p14:tracePt t="61463" x="2206625" y="1331913"/>
          <p14:tracePt t="61472" x="2252663" y="1331913"/>
          <p14:tracePt t="61479" x="2289175" y="1331913"/>
          <p14:tracePt t="61488" x="2308225" y="1331913"/>
          <p14:tracePt t="61495" x="2316163" y="1331913"/>
          <p14:tracePt t="61511" x="2325688" y="1331913"/>
          <p14:tracePt t="61529" x="2371725" y="1331913"/>
          <p14:tracePt t="61561" x="2398713" y="1331913"/>
          <p14:tracePt t="61578" x="2408238" y="1331913"/>
          <p14:tracePt t="61584" x="2408238" y="1341438"/>
          <p14:tracePt t="61593" x="2408238" y="1360488"/>
          <p14:tracePt t="61600" x="2390775" y="1404938"/>
          <p14:tracePt t="61607" x="2390775" y="1423988"/>
          <p14:tracePt t="61616" x="2362200" y="1433513"/>
          <p14:tracePt t="61624" x="2352675" y="1433513"/>
          <p14:tracePt t="61648" x="2335213" y="1443038"/>
          <p14:tracePt t="61672" x="2335213" y="1460500"/>
          <p14:tracePt t="61872" x="2316163" y="1479550"/>
          <p14:tracePt t="61896" x="2316163" y="1489075"/>
          <p14:tracePt t="61904" x="2308225" y="1497013"/>
          <p14:tracePt t="61913" x="2308225" y="1506538"/>
          <p14:tracePt t="61921" x="2298700" y="1535113"/>
          <p14:tracePt t="61930" x="2298700" y="1571625"/>
          <p14:tracePt t="61935" x="2279650" y="1617663"/>
          <p14:tracePt t="61943" x="2279650" y="1644650"/>
          <p14:tracePt t="61951" x="2252663" y="1663700"/>
          <p14:tracePt t="61959" x="2252663" y="1671638"/>
          <p14:tracePt t="61967" x="2252663" y="1681163"/>
          <p14:tracePt t="61976" x="2243138" y="1690688"/>
          <p14:tracePt t="62016" x="2243138" y="1700213"/>
          <p14:tracePt t="62136" x="2243138" y="1708150"/>
          <p14:tracePt t="62200" x="2233613" y="1708150"/>
          <p14:tracePt t="62224" x="2233613" y="1717675"/>
          <p14:tracePt t="62231" x="2252663" y="1736725"/>
          <p14:tracePt t="62247" x="2252663" y="1763713"/>
          <p14:tracePt t="62270" x="2252663" y="1773238"/>
          <p14:tracePt t="62280" x="2252663" y="1792288"/>
          <p14:tracePt t="62289" x="2252663" y="1800225"/>
          <p14:tracePt t="62307" x="2252663" y="1809750"/>
          <p14:tracePt t="62315" x="2252663" y="1819275"/>
          <p14:tracePt t="62321" x="2252663" y="1828800"/>
          <p14:tracePt t="62330" x="2252663" y="1838325"/>
          <p14:tracePt t="62337" x="2224088" y="1838325"/>
          <p14:tracePt t="62344" x="2206625" y="1846263"/>
          <p14:tracePt t="62351" x="2197100" y="1855788"/>
          <p14:tracePt t="62359" x="2160588" y="1855788"/>
          <p14:tracePt t="62367" x="2141538" y="1865313"/>
          <p14:tracePt t="62375" x="2124075" y="1865313"/>
          <p14:tracePt t="62383" x="2114550" y="1865313"/>
          <p14:tracePt t="62391" x="2068513" y="1865313"/>
          <p14:tracePt t="62399" x="2058988" y="1865313"/>
          <p14:tracePt t="62407" x="2022475" y="1865313"/>
          <p14:tracePt t="62415" x="2012950" y="1865313"/>
          <p14:tracePt t="62423" x="2003425" y="1865313"/>
          <p14:tracePt t="62431" x="1966913" y="1865313"/>
          <p14:tracePt t="62472" x="1957388" y="1865313"/>
          <p14:tracePt t="62480" x="1939925" y="1865313"/>
          <p14:tracePt t="62489" x="1912938" y="1865313"/>
          <p14:tracePt t="62497" x="1874838" y="1855788"/>
          <p14:tracePt t="62504" x="1838325" y="1855788"/>
          <p14:tracePt t="62512" x="1801813" y="1846263"/>
          <p14:tracePt t="62520" x="1782763" y="1838325"/>
          <p14:tracePt t="62529" x="1765300" y="1809750"/>
          <p14:tracePt t="62559" x="1728788" y="1809750"/>
          <p14:tracePt t="62567" x="1719263" y="1809750"/>
          <p14:tracePt t="62583" x="1700213" y="1809750"/>
          <p14:tracePt t="62591" x="1682750" y="1809750"/>
          <p14:tracePt t="62599" x="1663700" y="1800225"/>
          <p14:tracePt t="62615" x="1654175" y="1800225"/>
          <p14:tracePt t="62624" x="1636713" y="1800225"/>
          <p14:tracePt t="62631" x="1627188" y="1800225"/>
          <p14:tracePt t="62639" x="1590675" y="1800225"/>
          <p14:tracePt t="62647" x="1581150" y="1792288"/>
          <p14:tracePt t="62655" x="1562100" y="1792288"/>
          <p14:tracePt t="62663" x="1544638" y="1792288"/>
          <p14:tracePt t="62672" x="1525588" y="1792288"/>
          <p14:tracePt t="62679" x="1479550" y="1792288"/>
          <p14:tracePt t="62689" x="1425575" y="1782763"/>
          <p14:tracePt t="62695" x="1360488" y="1782763"/>
          <p14:tracePt t="62703" x="1277938" y="1754188"/>
          <p14:tracePt t="62711" x="1231900" y="1746250"/>
          <p14:tracePt t="62719" x="1139825" y="1663700"/>
          <p14:tracePt t="62727" x="1057275" y="1654175"/>
          <p14:tracePt t="62735" x="1047750" y="1654175"/>
          <p14:tracePt t="62745" x="1047750" y="1663700"/>
          <p14:tracePt t="62751" x="1030288" y="1671638"/>
          <p14:tracePt t="62759" x="1030288" y="1681163"/>
          <p14:tracePt t="62872" x="1020763" y="1663700"/>
          <p14:tracePt t="62889" x="1011238" y="1654175"/>
          <p14:tracePt t="62898" x="1011238" y="1625600"/>
          <p14:tracePt t="62905" x="1011238" y="1617663"/>
          <p14:tracePt t="62912" x="1011238" y="1579563"/>
          <p14:tracePt t="62920" x="1011238" y="1562100"/>
          <p14:tracePt t="62928" x="1020763" y="1516063"/>
          <p14:tracePt t="62937" x="1030288" y="1479550"/>
          <p14:tracePt t="62960" x="1030288" y="1450975"/>
          <p14:tracePt t="62963" x="1038225" y="1423988"/>
          <p14:tracePt t="62967" x="1057275" y="1387475"/>
          <p14:tracePt t="62975" x="1084263" y="1360488"/>
          <p14:tracePt t="62982" x="1093788" y="1322388"/>
          <p14:tracePt t="62990" x="1093788" y="1304925"/>
          <p14:tracePt t="62998" x="1120775" y="1285875"/>
          <p14:tracePt t="63006" x="1139825" y="1268413"/>
          <p14:tracePt t="63014" x="1166813" y="1231900"/>
          <p14:tracePt t="63022" x="1185863" y="1222375"/>
          <p14:tracePt t="63031" x="1222375" y="1193800"/>
          <p14:tracePt t="63040" x="1258888" y="1166813"/>
          <p14:tracePt t="63047" x="1304925" y="1139825"/>
          <p14:tracePt t="63056" x="1387475" y="1130300"/>
          <p14:tracePt t="63064" x="1397000" y="1120775"/>
          <p14:tracePt t="63073" x="1462088" y="1074738"/>
          <p14:tracePt t="63081" x="1471613" y="1074738"/>
          <p14:tracePt t="63089" x="1489075" y="1074738"/>
          <p14:tracePt t="63096" x="1508125" y="1074738"/>
          <p14:tracePt t="63104" x="1525588" y="1065213"/>
          <p14:tracePt t="63111" x="1525588" y="1038225"/>
          <p14:tracePt t="63119" x="1554163" y="1028700"/>
          <p14:tracePt t="63128" x="1571625" y="1028700"/>
          <p14:tracePt t="63135" x="1590675" y="1028700"/>
          <p14:tracePt t="63146" x="1636713" y="1028700"/>
          <p14:tracePt t="63152" x="1673225" y="1028700"/>
          <p14:tracePt t="63167" x="1709738" y="1038225"/>
          <p14:tracePt t="63176" x="1755775" y="1038225"/>
          <p14:tracePt t="63184" x="1811338" y="1047750"/>
          <p14:tracePt t="63192" x="1828800" y="1047750"/>
          <p14:tracePt t="63199" x="1847850" y="1057275"/>
          <p14:tracePt t="63208" x="1866900" y="1047750"/>
          <p14:tracePt t="63223" x="1920875" y="1047750"/>
          <p14:tracePt t="63231" x="1957388" y="1047750"/>
          <p14:tracePt t="63239" x="1976438" y="1047750"/>
          <p14:tracePt t="63247" x="1995488" y="1057275"/>
          <p14:tracePt t="63254" x="2058988" y="1093788"/>
          <p14:tracePt t="63263" x="2132013" y="1093788"/>
          <p14:tracePt t="63275" x="2206625" y="1120775"/>
          <p14:tracePt t="63282" x="2308225" y="1139825"/>
          <p14:tracePt t="63290" x="2371725" y="1166813"/>
          <p14:tracePt t="63296" x="2390775" y="1166813"/>
          <p14:tracePt t="63304" x="2398713" y="1166813"/>
          <p14:tracePt t="63320" x="2408238" y="1166813"/>
          <p14:tracePt t="63376" x="2408238" y="1185863"/>
          <p14:tracePt t="63384" x="2408238" y="1222375"/>
          <p14:tracePt t="63393" x="2408238" y="1268413"/>
          <p14:tracePt t="63400" x="2408238" y="1285875"/>
          <p14:tracePt t="63408" x="2408238" y="1322388"/>
          <p14:tracePt t="63416" x="2390775" y="1360488"/>
          <p14:tracePt t="63424" x="2381250" y="1397000"/>
          <p14:tracePt t="63441" x="2381250" y="1414463"/>
          <p14:tracePt t="63448" x="2381250" y="1433513"/>
          <p14:tracePt t="63472" x="2381250" y="1470025"/>
          <p14:tracePt t="63489" x="2381250" y="1479550"/>
          <p14:tracePt t="63497" x="2371725" y="1506538"/>
          <p14:tracePt t="63505" x="2352675" y="1543050"/>
          <p14:tracePt t="63520" x="2325688" y="1579563"/>
          <p14:tracePt t="63530" x="2325688" y="1589088"/>
          <p14:tracePt t="63536" x="2316163" y="1589088"/>
          <p14:tracePt t="63548" x="2308225" y="1598613"/>
          <p14:tracePt t="63553" x="2289175" y="1608138"/>
          <p14:tracePt t="63560" x="2289175" y="1625600"/>
          <p14:tracePt t="63567" x="2289175" y="1635125"/>
          <p14:tracePt t="63575" x="2252663" y="1690688"/>
          <p14:tracePt t="63583" x="2216150" y="1746250"/>
          <p14:tracePt t="63591" x="2197100" y="1763713"/>
          <p14:tracePt t="63599" x="2170113" y="1800225"/>
          <p14:tracePt t="63607" x="2114550" y="1865313"/>
          <p14:tracePt t="63615" x="2095500" y="1892300"/>
          <p14:tracePt t="63623" x="2087563" y="1920875"/>
          <p14:tracePt t="63631" x="2058988" y="1920875"/>
          <p14:tracePt t="63639" x="2003425" y="1938338"/>
          <p14:tracePt t="63647" x="2003425" y="1947863"/>
          <p14:tracePt t="63656" x="1995488" y="1957388"/>
          <p14:tracePt t="64960" x="2012950" y="1966913"/>
          <p14:tracePt t="64968" x="2068513" y="1966913"/>
          <p14:tracePt t="64977" x="2178050" y="2030413"/>
          <p14:tracePt t="64984" x="2427288" y="2085975"/>
          <p14:tracePt t="64996" x="2757488" y="2185988"/>
          <p14:tracePt t="65002" x="3538538" y="2333625"/>
          <p14:tracePt t="65009" x="4246563" y="2471738"/>
          <p14:tracePt t="65015" x="5111750" y="2682875"/>
          <p14:tracePt t="65024" x="6132513" y="2867025"/>
          <p14:tracePt t="65031" x="6931025" y="2903538"/>
          <p14:tracePt t="65039" x="7740650" y="2930525"/>
          <p14:tracePt t="65456" x="8116888" y="3141663"/>
          <p14:tracePt t="65465" x="8007350" y="3141663"/>
          <p14:tracePt t="65473" x="7934325" y="3170238"/>
          <p14:tracePt t="65479" x="7850188" y="3187700"/>
          <p14:tracePt t="65489" x="7796213" y="3243263"/>
          <p14:tracePt t="65495" x="7731125" y="3252788"/>
          <p14:tracePt t="65520" x="7721600" y="3252788"/>
          <p14:tracePt t="65544" x="7713663" y="3262313"/>
          <p14:tracePt t="65552" x="7713663" y="3270250"/>
          <p14:tracePt t="65576" x="7694613" y="3279775"/>
          <p14:tracePt t="65584" x="7685088" y="3289300"/>
          <p14:tracePt t="65592" x="7675563" y="3289300"/>
          <p14:tracePt t="65603" x="7667625" y="3298825"/>
          <p14:tracePt t="65610" x="7639050" y="3308350"/>
          <p14:tracePt t="65615" x="7593013" y="3316288"/>
          <p14:tracePt t="65623" x="7583488" y="3325813"/>
          <p14:tracePt t="65631" x="7519988" y="3335338"/>
          <p14:tracePt t="65639" x="7483475" y="3344863"/>
          <p14:tracePt t="65647" x="7446963" y="3344863"/>
          <p14:tracePt t="65655" x="7418388" y="3344863"/>
          <p14:tracePt t="65663" x="7391400" y="3344863"/>
          <p14:tracePt t="65672" x="7364413" y="3344863"/>
          <p14:tracePt t="65679" x="7318375" y="3344863"/>
          <p14:tracePt t="65688" x="7253288" y="3344863"/>
          <p14:tracePt t="65695" x="7226300" y="3344863"/>
          <p14:tracePt t="65703" x="7207250" y="3352800"/>
          <p14:tracePt t="65711" x="7188200" y="3362325"/>
          <p14:tracePt t="65727" x="7180263" y="3371850"/>
          <p14:tracePt t="65751" x="7151688" y="3371850"/>
          <p14:tracePt t="65848" x="7143750" y="3381375"/>
          <p14:tracePt t="66136" x="7134225" y="3381375"/>
          <p14:tracePt t="66168" x="7143750" y="3381375"/>
          <p14:tracePt t="66176" x="7151688" y="3381375"/>
          <p14:tracePt t="66185" x="7161213" y="3371850"/>
          <p14:tracePt t="66224" x="7180263" y="3362325"/>
          <p14:tracePt t="66234" x="7180263" y="3352800"/>
          <p14:tracePt t="66265" x="7197725" y="3335338"/>
          <p14:tracePt t="66376" x="7197725" y="3325813"/>
          <p14:tracePt t="66384" x="7226300" y="3308350"/>
          <p14:tracePt t="66424" x="7226300" y="3298825"/>
          <p14:tracePt t="66440" x="7226300" y="3289300"/>
          <p14:tracePt t="66448" x="7226300" y="3279775"/>
          <p14:tracePt t="66456" x="7243763" y="3262313"/>
          <p14:tracePt t="66464" x="7243763" y="3252788"/>
          <p14:tracePt t="66490" x="7253288" y="3233738"/>
          <p14:tracePt t="66506" x="7253288" y="3216275"/>
          <p14:tracePt t="66520" x="7253288" y="3206750"/>
          <p14:tracePt t="66592" x="7253288" y="3197225"/>
          <p14:tracePt t="67008" x="7253288" y="3206750"/>
          <p14:tracePt t="67088" x="7253288" y="3216275"/>
          <p14:tracePt t="67456" x="7253288" y="3224213"/>
          <p14:tracePt t="67464" x="7243763" y="3224213"/>
          <p14:tracePt t="67473" x="7216775" y="3243263"/>
          <p14:tracePt t="67480" x="7197725" y="3262313"/>
          <p14:tracePt t="67491" x="7180263" y="3298825"/>
          <p14:tracePt t="67496" x="7180263" y="3316288"/>
          <p14:tracePt t="67504" x="7161213" y="3335338"/>
          <p14:tracePt t="67511" x="7151688" y="3352800"/>
          <p14:tracePt t="67528" x="7143750" y="3362325"/>
          <p14:tracePt t="67545" x="7143750" y="3381375"/>
          <p14:tracePt t="67551" x="7143750" y="3398838"/>
          <p14:tracePt t="67560" x="7105650" y="3436938"/>
          <p14:tracePt t="67567" x="7105650" y="3454400"/>
          <p14:tracePt t="67576" x="7069138" y="3500438"/>
          <p14:tracePt t="67583" x="6996113" y="3573463"/>
          <p14:tracePt t="67592" x="6923088" y="3648075"/>
          <p14:tracePt t="67599" x="6867525" y="3730625"/>
          <p14:tracePt t="67607" x="6811963" y="3784600"/>
          <p14:tracePt t="67616" x="6738938" y="3859213"/>
          <p14:tracePt t="67623" x="6692900" y="3914775"/>
          <p14:tracePt t="67633" x="6618288" y="3941763"/>
          <p14:tracePt t="67640" x="6554788" y="3968750"/>
          <p14:tracePt t="67647" x="6489700" y="4005263"/>
          <p14:tracePt t="67656" x="6462713" y="4051300"/>
          <p14:tracePt t="67663" x="6416675" y="4070350"/>
          <p14:tracePt t="67672" x="6407150" y="4070350"/>
          <p14:tracePt t="67679" x="6389688" y="4087813"/>
          <p14:tracePt t="67689" x="6370638" y="4087813"/>
          <p14:tracePt t="67704" x="6353175" y="4106863"/>
          <p14:tracePt t="67711" x="6334125" y="4116388"/>
          <p14:tracePt t="67719" x="6324600" y="4116388"/>
          <p14:tracePt t="67751" x="6307138" y="4133850"/>
          <p14:tracePt t="67760" x="6307138" y="4152900"/>
          <p14:tracePt t="67767" x="6261100" y="4162425"/>
          <p14:tracePt t="67776" x="6251575" y="4171950"/>
          <p14:tracePt t="67783" x="6232525" y="4179888"/>
          <p14:tracePt t="67792" x="6223000" y="4198938"/>
          <p14:tracePt t="67801" x="6215063" y="4225925"/>
          <p14:tracePt t="67807" x="6205538" y="4225925"/>
          <p14:tracePt t="67815" x="6186488" y="4235450"/>
          <p14:tracePt t="67833" x="6176963" y="4235450"/>
          <p14:tracePt t="67848" x="6159500" y="4244975"/>
          <p14:tracePt t="68000" x="6149975" y="4244975"/>
          <p14:tracePt t="68008" x="6140450" y="4244975"/>
          <p14:tracePt t="68050" x="6132513" y="4244975"/>
          <p14:tracePt t="68608" x="6122988" y="4254500"/>
          <p14:tracePt t="68711" x="6122988" y="4262438"/>
          <p14:tracePt t="68752" x="6122988" y="4281488"/>
          <p14:tracePt t="68808" x="6132513" y="4308475"/>
          <p14:tracePt t="69768" x="6122988" y="4291013"/>
          <p14:tracePt t="69904" x="6122988" y="4300538"/>
          <p14:tracePt t="69912" x="6113463" y="4308475"/>
          <p14:tracePt t="69937" x="6113463" y="4327525"/>
          <p14:tracePt t="69978" x="6113463" y="4337050"/>
          <p14:tracePt t="69993" x="6113463" y="4346575"/>
          <p14:tracePt t="70088" x="6103938" y="4354513"/>
          <p14:tracePt t="70104" x="6086475" y="4354513"/>
          <p14:tracePt t="70113" x="6067425" y="4354513"/>
          <p14:tracePt t="70120" x="6011863" y="4364038"/>
          <p14:tracePt t="70129" x="5975350" y="4391025"/>
          <p14:tracePt t="70136" x="5957888" y="4410075"/>
          <p14:tracePt t="70147" x="5938838" y="4419600"/>
          <p14:tracePt t="70152" x="5919788" y="4429125"/>
          <p14:tracePt t="70168" x="5883275" y="4446588"/>
          <p14:tracePt t="70193" x="5865813" y="4465638"/>
          <p14:tracePt t="70232" x="5827713" y="4465638"/>
          <p14:tracePt t="70240" x="5819775" y="4465638"/>
          <p14:tracePt t="70257" x="5800725" y="4465638"/>
          <p14:tracePt t="70267" x="5791200" y="4465638"/>
          <p14:tracePt t="70277" x="5773738" y="4483100"/>
          <p14:tracePt t="70305" x="5764213" y="4483100"/>
          <p14:tracePt t="70360" x="5754688" y="4492625"/>
          <p14:tracePt t="70369" x="5737225" y="4492625"/>
          <p14:tracePt t="70384" x="5718175" y="4492625"/>
          <p14:tracePt t="70392" x="5699125" y="4502150"/>
          <p14:tracePt t="70408" x="5691188" y="4511675"/>
          <p14:tracePt t="70423" x="5681663" y="4511675"/>
          <p14:tracePt t="70448" x="5672138" y="4519613"/>
          <p14:tracePt t="70471" x="5653088" y="4529138"/>
          <p14:tracePt t="70488" x="5607050" y="4529138"/>
          <p14:tracePt t="70503" x="5599113" y="4529138"/>
          <p14:tracePt t="70511" x="5580063" y="4529138"/>
          <p14:tracePt t="70537" x="5561013" y="4529138"/>
          <p14:tracePt t="70552" x="5553075" y="4529138"/>
          <p14:tracePt t="70560" x="5543550" y="4538663"/>
          <p14:tracePt t="70576" x="5543550" y="4548188"/>
          <p14:tracePt t="70584" x="5524500" y="4548188"/>
          <p14:tracePt t="70600" x="5516563" y="4548188"/>
          <p14:tracePt t="70609" x="5497513" y="4557713"/>
          <p14:tracePt t="70656" x="5478463" y="4557713"/>
          <p14:tracePt t="70666" x="5461000" y="4557713"/>
          <p14:tracePt t="70673" x="5451475" y="4557713"/>
          <p14:tracePt t="70684" x="5424488" y="4557713"/>
          <p14:tracePt t="70693" x="5414963" y="4557713"/>
          <p14:tracePt t="70697" x="5386388" y="4557713"/>
          <p14:tracePt t="70703" x="5378450" y="4557713"/>
          <p14:tracePt t="70711" x="5359400" y="4557713"/>
          <p14:tracePt t="70719" x="5322888" y="4557713"/>
          <p14:tracePt t="70727" x="5303838" y="4557713"/>
          <p14:tracePt t="70768" x="5276850" y="4557713"/>
          <p14:tracePt t="70833" x="5276850" y="4565650"/>
          <p14:tracePt t="70884" x="5267325" y="4575175"/>
          <p14:tracePt t="70984" x="5257800" y="4575175"/>
          <p14:tracePt t="71298" x="5276850" y="4575175"/>
          <p14:tracePt t="71311" x="5295900" y="4557713"/>
          <p14:tracePt t="71327" x="5313363" y="4557713"/>
          <p14:tracePt t="71351" x="5349875" y="4529138"/>
          <p14:tracePt t="71368" x="5349875" y="4519613"/>
          <p14:tracePt t="71407" x="5359400" y="4511675"/>
          <p14:tracePt t="71415" x="5378450" y="4502150"/>
          <p14:tracePt t="71425" x="5395913" y="4492625"/>
          <p14:tracePt t="71434" x="5405438" y="4475163"/>
          <p14:tracePt t="71441" x="5441950" y="4465638"/>
          <p14:tracePt t="71457" x="5441950" y="4456113"/>
          <p14:tracePt t="71464" x="5441950" y="4446588"/>
          <p14:tracePt t="71472" x="5441950" y="4437063"/>
          <p14:tracePt t="71479" x="5451475" y="4419600"/>
          <p14:tracePt t="71491" x="5470525" y="4410075"/>
          <p14:tracePt t="71503" x="5487988" y="4400550"/>
          <p14:tracePt t="71511" x="5497513" y="4391025"/>
          <p14:tracePt t="71519" x="5516563" y="4373563"/>
          <p14:tracePt t="71528" x="5553075" y="4354513"/>
          <p14:tracePt t="71535" x="5580063" y="4318000"/>
          <p14:tracePt t="71543" x="5616575" y="4308475"/>
          <p14:tracePt t="71551" x="5653088" y="4271963"/>
          <p14:tracePt t="71560" x="5699125" y="4262438"/>
          <p14:tracePt t="71567" x="5737225" y="4254500"/>
          <p14:tracePt t="71577" x="5819775" y="4235450"/>
          <p14:tracePt t="71583" x="5856288" y="4216400"/>
          <p14:tracePt t="71592" x="5865813" y="4216400"/>
          <p14:tracePt t="71599" x="5892800" y="4208463"/>
          <p14:tracePt t="71607" x="5911850" y="4198938"/>
          <p14:tracePt t="71615" x="5948363" y="4171950"/>
          <p14:tracePt t="71631" x="5994400" y="4162425"/>
          <p14:tracePt t="71639" x="6021388" y="4143375"/>
          <p14:tracePt t="71647" x="6030913" y="4133850"/>
          <p14:tracePt t="71656" x="6040438" y="4125913"/>
          <p14:tracePt t="71679" x="6048375" y="4106863"/>
          <p14:tracePt t="71690" x="6067425" y="4097338"/>
          <p14:tracePt t="71695" x="6076950" y="4087813"/>
          <p14:tracePt t="71703" x="6086475" y="4070350"/>
          <p14:tracePt t="71711" x="6103938" y="4060825"/>
          <p14:tracePt t="71719" x="6113463" y="4051300"/>
          <p14:tracePt t="71727" x="6132513" y="4043363"/>
          <p14:tracePt t="71735" x="6140450" y="4033838"/>
          <p14:tracePt t="71759" x="6159500" y="4014788"/>
          <p14:tracePt t="71808" x="6169025" y="4005263"/>
          <p14:tracePt t="71817" x="6176963" y="4005263"/>
          <p14:tracePt t="71825" x="6196013" y="3987800"/>
          <p14:tracePt t="71833" x="6215063" y="3978275"/>
          <p14:tracePt t="71841" x="6223000" y="3968750"/>
          <p14:tracePt t="71848" x="6242050" y="3959225"/>
          <p14:tracePt t="71857" x="6278563" y="3941763"/>
          <p14:tracePt t="71865" x="6288088" y="3932238"/>
          <p14:tracePt t="71875" x="6307138" y="3922713"/>
          <p14:tracePt t="71882" x="6353175" y="3922713"/>
          <p14:tracePt t="71891" x="6389688" y="3905250"/>
          <p14:tracePt t="71896" x="6481763" y="3876675"/>
          <p14:tracePt t="71903" x="6545263" y="3868738"/>
          <p14:tracePt t="71911" x="6610350" y="3840163"/>
          <p14:tracePt t="71919" x="6673850" y="3813175"/>
          <p14:tracePt t="71928" x="6738938" y="3784600"/>
          <p14:tracePt t="71939" x="6784975" y="3776663"/>
          <p14:tracePt t="71943" x="6792913" y="3776663"/>
          <p14:tracePt t="71951" x="6821488" y="3757613"/>
          <p14:tracePt t="71960" x="6848475" y="3748088"/>
          <p14:tracePt t="71994" x="6867525" y="3740150"/>
          <p14:tracePt t="72001" x="6877050" y="3740150"/>
          <p14:tracePt t="72010" x="6904038" y="3740150"/>
          <p14:tracePt t="72016" x="6913563" y="3730625"/>
          <p14:tracePt t="72024" x="6950075" y="3694113"/>
          <p14:tracePt t="72041" x="6986588" y="3684588"/>
          <p14:tracePt t="72072" x="7005638" y="3675063"/>
          <p14:tracePt t="72591" x="7005638" y="3656013"/>
          <p14:tracePt t="72606" x="6986588" y="3648075"/>
          <p14:tracePt t="72638" x="6986588" y="3638550"/>
          <p14:tracePt t="72688" x="6977063" y="3629025"/>
          <p14:tracePt t="72696" x="6969125" y="3619500"/>
          <p14:tracePt t="72714" x="6959600" y="3611563"/>
          <p14:tracePt t="72722" x="6950075" y="3611563"/>
          <p14:tracePt t="72730" x="6913563" y="3611563"/>
          <p14:tracePt t="72735" x="6877050" y="3611563"/>
          <p14:tracePt t="72743" x="6858000" y="3611563"/>
          <p14:tracePt t="72751" x="6802438" y="3629025"/>
          <p14:tracePt t="72759" x="6765925" y="3638550"/>
          <p14:tracePt t="72767" x="6702425" y="3656013"/>
          <p14:tracePt t="72775" x="6683375" y="3675063"/>
          <p14:tracePt t="72783" x="6637338" y="3684588"/>
          <p14:tracePt t="72793" x="6610350" y="3702050"/>
          <p14:tracePt t="72799" x="6564313" y="3730625"/>
          <p14:tracePt t="72808" x="6518275" y="3740150"/>
          <p14:tracePt t="72815" x="6489700" y="3748088"/>
          <p14:tracePt t="72823" x="6443663" y="3776663"/>
          <p14:tracePt t="72831" x="6380163" y="3794125"/>
          <p14:tracePt t="72838" x="6353175" y="3813175"/>
          <p14:tracePt t="72847" x="6324600" y="3840163"/>
          <p14:tracePt t="72855" x="6307138" y="3849688"/>
          <p14:tracePt t="72863" x="6288088" y="3876675"/>
          <p14:tracePt t="72872" x="6278563" y="3895725"/>
          <p14:tracePt t="72879" x="6269038" y="3905250"/>
          <p14:tracePt t="72888" x="6261100" y="3914775"/>
          <p14:tracePt t="72903" x="6242050" y="3932238"/>
          <p14:tracePt t="72919" x="6232525" y="3951288"/>
          <p14:tracePt t="72927" x="6223000" y="3968750"/>
          <p14:tracePt t="72938" x="6196013" y="3987800"/>
          <p14:tracePt t="72943" x="6176963" y="4014788"/>
          <p14:tracePt t="72951" x="6176963" y="4033838"/>
          <p14:tracePt t="72959" x="6140450" y="4051300"/>
          <p14:tracePt t="72966" x="6113463" y="4060825"/>
          <p14:tracePt t="72975" x="6094413" y="4097338"/>
          <p14:tracePt t="72982" x="6086475" y="4106863"/>
          <p14:tracePt t="72990" x="6067425" y="4116388"/>
          <p14:tracePt t="72998" x="6048375" y="4116388"/>
          <p14:tracePt t="73006" x="6021388" y="4133850"/>
          <p14:tracePt t="73015" x="5994400" y="4143375"/>
          <p14:tracePt t="73032" x="5965825" y="4162425"/>
          <p14:tracePt t="73039" x="5965825" y="4171950"/>
          <p14:tracePt t="73049" x="5965825" y="4179888"/>
          <p14:tracePt t="73056" x="5929313" y="4208463"/>
          <p14:tracePt t="73063" x="5919788" y="4235450"/>
          <p14:tracePt t="73073" x="5902325" y="4254500"/>
          <p14:tracePt t="73079" x="5892800" y="4281488"/>
          <p14:tracePt t="73089" x="5883275" y="4308475"/>
          <p14:tracePt t="73095" x="5883275" y="4327525"/>
          <p14:tracePt t="73103" x="5856288" y="4354513"/>
          <p14:tracePt t="73184" x="5856288" y="4373563"/>
          <p14:tracePt t="73192" x="5856288" y="4383088"/>
          <p14:tracePt t="73200" x="5856288" y="4391025"/>
          <p14:tracePt t="73216" x="5856288" y="4419600"/>
          <p14:tracePt t="73234" x="5856288" y="4429125"/>
          <p14:tracePt t="73249" x="5856288" y="4437063"/>
          <p14:tracePt t="73327" x="5865813" y="4446588"/>
          <p14:tracePt t="73335" x="5873750" y="4456113"/>
          <p14:tracePt t="73343" x="5892800" y="4456113"/>
          <p14:tracePt t="73368" x="5902325" y="4456113"/>
          <p14:tracePt t="73376" x="5929313" y="4456113"/>
          <p14:tracePt t="73387" x="5965825" y="4456113"/>
          <p14:tracePt t="73399" x="6002338" y="4437063"/>
          <p14:tracePt t="73407" x="6021388" y="4429125"/>
          <p14:tracePt t="73415" x="6030913" y="4429125"/>
          <p14:tracePt t="73423" x="6067425" y="4419600"/>
          <p14:tracePt t="73431" x="6122988" y="4383088"/>
          <p14:tracePt t="73439" x="6149975" y="4354513"/>
          <p14:tracePt t="73456" x="6196013" y="4346575"/>
          <p14:tracePt t="73463" x="6205538" y="4327525"/>
          <p14:tracePt t="73472" x="6223000" y="4308475"/>
          <p14:tracePt t="73480" x="6242050" y="4281488"/>
          <p14:tracePt t="73488" x="6251575" y="4254500"/>
          <p14:tracePt t="73495" x="6261100" y="4254500"/>
          <p14:tracePt t="73503" x="6269038" y="4216400"/>
          <p14:tracePt t="73512" x="6269038" y="4189413"/>
          <p14:tracePt t="73519" x="6297613" y="4162425"/>
          <p14:tracePt t="73527" x="6324600" y="4152900"/>
          <p14:tracePt t="73535" x="6324600" y="4116388"/>
          <p14:tracePt t="73543" x="6353175" y="4097338"/>
          <p14:tracePt t="73551" x="6370638" y="4087813"/>
          <p14:tracePt t="73559" x="6370638" y="4051300"/>
          <p14:tracePt t="73567" x="6407150" y="4033838"/>
          <p14:tracePt t="73575" x="6453188" y="4024313"/>
          <p14:tracePt t="73583" x="6453188" y="4014788"/>
          <p14:tracePt t="73591" x="6462713" y="4005263"/>
          <p14:tracePt t="73599" x="6462713" y="3997325"/>
          <p14:tracePt t="73608" x="6472238" y="3978275"/>
          <p14:tracePt t="73615" x="6472238" y="3968750"/>
          <p14:tracePt t="73623" x="6472238" y="3959225"/>
          <p14:tracePt t="73639" x="6472238" y="3951288"/>
          <p14:tracePt t="73647" x="6472238" y="3922713"/>
          <p14:tracePt t="73655" x="6472238" y="3905250"/>
          <p14:tracePt t="73672" x="6472238" y="3876675"/>
          <p14:tracePt t="73688" x="6472238" y="3868738"/>
          <p14:tracePt t="73695" x="6481763" y="3840163"/>
          <p14:tracePt t="73702" x="6481763" y="3830638"/>
          <p14:tracePt t="73719" x="6499225" y="3803650"/>
          <p14:tracePt t="73726" x="6508750" y="3776663"/>
          <p14:tracePt t="73743" x="6508750" y="3767138"/>
          <p14:tracePt t="73750" x="6518275" y="3757613"/>
          <p14:tracePt t="73759" x="6518275" y="3748088"/>
          <p14:tracePt t="73808" x="6518275" y="3740150"/>
          <p14:tracePt t="73840" x="6518275" y="3730625"/>
          <p14:tracePt t="73848" x="6518275" y="3702050"/>
          <p14:tracePt t="73856" x="6508750" y="3694113"/>
          <p14:tracePt t="73873" x="6499225" y="3694113"/>
          <p14:tracePt t="73881" x="6472238" y="3694113"/>
          <p14:tracePt t="73891" x="6380163" y="3694113"/>
          <p14:tracePt t="73897" x="6343650" y="3694113"/>
          <p14:tracePt t="73905" x="6324600" y="3694113"/>
          <p14:tracePt t="73913" x="6278563" y="3694113"/>
          <p14:tracePt t="73921" x="6261100" y="3721100"/>
          <p14:tracePt t="73930" x="6205538" y="3730625"/>
          <p14:tracePt t="73935" x="6149975" y="3757613"/>
          <p14:tracePt t="73944" x="6067425" y="3767138"/>
          <p14:tracePt t="73951" x="6048375" y="3767138"/>
          <p14:tracePt t="73960" x="6002338" y="3794125"/>
          <p14:tracePt t="73966" x="5975350" y="3803650"/>
          <p14:tracePt t="73974" x="5948363" y="3822700"/>
          <p14:tracePt t="73982" x="5929313" y="3840163"/>
          <p14:tracePt t="73990" x="5919788" y="3859213"/>
          <p14:tracePt t="73998" x="5902325" y="3876675"/>
          <p14:tracePt t="74006" x="5883275" y="3886200"/>
          <p14:tracePt t="74014" x="5873750" y="3895725"/>
          <p14:tracePt t="74023" x="5846763" y="3922713"/>
          <p14:tracePt t="74030" x="5819775" y="3951288"/>
          <p14:tracePt t="74040" x="5800725" y="3978275"/>
          <p14:tracePt t="74056" x="5773738" y="4033838"/>
          <p14:tracePt t="74063" x="5764213" y="4060825"/>
          <p14:tracePt t="74073" x="5754688" y="4079875"/>
          <p14:tracePt t="74079" x="5745163" y="4106863"/>
          <p14:tracePt t="74089" x="5718175" y="4143375"/>
          <p14:tracePt t="74095" x="5708650" y="4162425"/>
          <p14:tracePt t="74103" x="5708650" y="4179888"/>
          <p14:tracePt t="74112" x="5699125" y="4216400"/>
          <p14:tracePt t="74119" x="5699125" y="4235450"/>
          <p14:tracePt t="74129" x="5691188" y="4244975"/>
          <p14:tracePt t="74135" x="5691188" y="4262438"/>
          <p14:tracePt t="74143" x="5681663" y="4281488"/>
          <p14:tracePt t="74159" x="5662613" y="4300538"/>
          <p14:tracePt t="74167" x="5653088" y="4308475"/>
          <p14:tracePt t="74177" x="5653088" y="4327525"/>
          <p14:tracePt t="74183" x="5653088" y="4337050"/>
          <p14:tracePt t="74192" x="5653088" y="4346575"/>
          <p14:tracePt t="74216" x="5653088" y="4364038"/>
          <p14:tracePt t="74223" x="5645150" y="4364038"/>
          <p14:tracePt t="74247" x="5645150" y="4373563"/>
          <p14:tracePt t="74271" x="5645150" y="4391025"/>
          <p14:tracePt t="74303" x="5681663" y="4419600"/>
          <p14:tracePt t="74327" x="5708650" y="4419600"/>
          <p14:tracePt t="74337" x="5727700" y="4419600"/>
          <p14:tracePt t="74343" x="5737225" y="4419600"/>
          <p14:tracePt t="74359" x="5764213" y="4419600"/>
          <p14:tracePt t="74377" x="5810250" y="4419600"/>
          <p14:tracePt t="74383" x="5819775" y="4419600"/>
          <p14:tracePt t="74399" x="5827713" y="4419600"/>
          <p14:tracePt t="74407" x="5873750" y="4419600"/>
          <p14:tracePt t="74415" x="5883275" y="4419600"/>
          <p14:tracePt t="74423" x="5938838" y="4419600"/>
          <p14:tracePt t="74431" x="5957888" y="4400550"/>
          <p14:tracePt t="74439" x="5975350" y="4400550"/>
          <p14:tracePt t="74447" x="6011863" y="4400550"/>
          <p14:tracePt t="74456" x="6030913" y="4391025"/>
          <p14:tracePt t="74479" x="6030913" y="4383088"/>
          <p14:tracePt t="74489" x="6040438" y="4383088"/>
          <p14:tracePt t="74546" x="6057900" y="4383088"/>
          <p14:tracePt t="74560" x="6076950" y="4383088"/>
          <p14:tracePt t="74584" x="6094413" y="4383088"/>
          <p14:tracePt t="74591" x="6103938" y="4383088"/>
          <p14:tracePt t="74608" x="6122988" y="4383088"/>
          <p14:tracePt t="74624" x="6159500" y="4383088"/>
          <p14:tracePt t="74632" x="6169025" y="4373563"/>
          <p14:tracePt t="74641" x="6176963" y="4364038"/>
          <p14:tracePt t="74648" x="6196013" y="4346575"/>
          <p14:tracePt t="74658" x="6215063" y="4337050"/>
          <p14:tracePt t="74664" x="6215063" y="4327525"/>
          <p14:tracePt t="74675" x="6242050" y="4308475"/>
          <p14:tracePt t="74681" x="6251575" y="4300538"/>
          <p14:tracePt t="74689" x="6261100" y="4281488"/>
          <p14:tracePt t="74711" x="6278563" y="4271963"/>
          <p14:tracePt t="74719" x="6297613" y="4254500"/>
          <p14:tracePt t="74760" x="6324600" y="4225925"/>
          <p14:tracePt t="74776" x="6343650" y="4208463"/>
          <p14:tracePt t="74784" x="6361113" y="4198938"/>
          <p14:tracePt t="74793" x="6361113" y="4189413"/>
          <p14:tracePt t="74801" x="6370638" y="4179888"/>
          <p14:tracePt t="74808" x="6380163" y="4171950"/>
          <p14:tracePt t="74816" x="6380163" y="4162425"/>
          <p14:tracePt t="74858" x="6380163" y="4133850"/>
          <p14:tracePt t="74873" x="6397625" y="4097338"/>
          <p14:tracePt t="74880" x="6397625" y="4087813"/>
          <p14:tracePt t="74896" x="6397625" y="4070350"/>
          <p14:tracePt t="74905" x="6397625" y="4060825"/>
          <p14:tracePt t="74913" x="6407150" y="4033838"/>
          <p14:tracePt t="74925" x="6416675" y="4014788"/>
          <p14:tracePt t="74928" x="6435725" y="3987800"/>
          <p14:tracePt t="74935" x="6443663" y="3959225"/>
          <p14:tracePt t="74945" x="6472238" y="3932238"/>
          <p14:tracePt t="74951" x="6472238" y="3922713"/>
          <p14:tracePt t="74960" x="6481763" y="3914775"/>
          <p14:tracePt t="74967" x="6489700" y="3886200"/>
          <p14:tracePt t="74975" x="6499225" y="3876675"/>
          <p14:tracePt t="74983" x="6508750" y="3859213"/>
          <p14:tracePt t="74991" x="6518275" y="3840163"/>
          <p14:tracePt t="74999" x="6518275" y="3830638"/>
          <p14:tracePt t="75007" x="6527800" y="3813175"/>
          <p14:tracePt t="75015" x="6535738" y="3813175"/>
          <p14:tracePt t="75023" x="6554788" y="3794125"/>
          <p14:tracePt t="75071" x="6554788" y="3784600"/>
          <p14:tracePt t="75128" x="6554788" y="3776663"/>
          <p14:tracePt t="75232" x="6554788" y="3767138"/>
          <p14:tracePt t="75248" x="6508750" y="3767138"/>
          <p14:tracePt t="75256" x="6472238" y="3767138"/>
          <p14:tracePt t="75265" x="6453188" y="3767138"/>
          <p14:tracePt t="75273" x="6443663" y="3767138"/>
          <p14:tracePt t="75297" x="6443663" y="3794125"/>
          <p14:tracePt t="75305" x="6389688" y="3822700"/>
          <p14:tracePt t="75313" x="6361113" y="3849688"/>
          <p14:tracePt t="75320" x="6324600" y="3859213"/>
          <p14:tracePt t="75327" x="6261100" y="3905250"/>
          <p14:tracePt t="75335" x="6251575" y="3914775"/>
          <p14:tracePt t="75344" x="6223000" y="3922713"/>
          <p14:tracePt t="75350" x="6196013" y="3932238"/>
          <p14:tracePt t="75359" x="6169025" y="3951288"/>
          <p14:tracePt t="75366" x="6169025" y="3959225"/>
          <p14:tracePt t="75374" x="6122988" y="3978275"/>
          <p14:tracePt t="75382" x="6113463" y="3978275"/>
          <p14:tracePt t="75391" x="6094413" y="3997325"/>
          <p14:tracePt t="75401" x="6067425" y="4005263"/>
          <p14:tracePt t="75407" x="6048375" y="4005263"/>
          <p14:tracePt t="75415" x="6040438" y="4014788"/>
          <p14:tracePt t="75424" x="6021388" y="4024313"/>
          <p14:tracePt t="75431" x="6002338" y="4024313"/>
          <p14:tracePt t="75447" x="5984875" y="4024313"/>
          <p14:tracePt t="75455" x="5975350" y="4033838"/>
          <p14:tracePt t="75462" x="5965825" y="4043363"/>
          <p14:tracePt t="75478" x="5948363" y="4060825"/>
          <p14:tracePt t="75496" x="5938838" y="4060825"/>
          <p14:tracePt t="75504" x="5919788" y="4079875"/>
          <p14:tracePt t="75512" x="5902325" y="4087813"/>
          <p14:tracePt t="75519" x="5892800" y="4087813"/>
          <p14:tracePt t="75528" x="5883275" y="4097338"/>
          <p14:tracePt t="75535" x="5865813" y="4097338"/>
          <p14:tracePt t="75547" x="5856288" y="4106863"/>
          <p14:tracePt t="75552" x="5846763" y="4106863"/>
          <p14:tracePt t="75561" x="5837238" y="4106863"/>
          <p14:tracePt t="75568" x="5819775" y="4106863"/>
          <p14:tracePt t="75576" x="5810250" y="4106863"/>
          <p14:tracePt t="75584" x="5800725" y="4106863"/>
          <p14:tracePt t="75592" x="5791200" y="4116388"/>
          <p14:tracePt t="75600" x="5773738" y="4116388"/>
          <p14:tracePt t="75609" x="5764213" y="4133850"/>
          <p14:tracePt t="75616" x="5764213" y="4143375"/>
          <p14:tracePt t="75623" x="5754688" y="4152900"/>
          <p14:tracePt t="75631" x="5737225" y="4171950"/>
          <p14:tracePt t="75640" x="5737225" y="4179888"/>
          <p14:tracePt t="75647" x="5727700" y="4198938"/>
          <p14:tracePt t="75657" x="5708650" y="4208463"/>
          <p14:tracePt t="75664" x="5708650" y="4216400"/>
          <p14:tracePt t="75674" x="5699125" y="4235450"/>
          <p14:tracePt t="75696" x="5691188" y="4244975"/>
          <p14:tracePt t="75712" x="5691188" y="4262438"/>
          <p14:tracePt t="75720" x="5672138" y="4281488"/>
          <p14:tracePt t="75753" x="5662613" y="4291013"/>
          <p14:tracePt t="75760" x="5662613" y="4308475"/>
          <p14:tracePt t="75808" x="5662613" y="4318000"/>
          <p14:tracePt t="75824" x="5662613" y="4327525"/>
          <p14:tracePt t="75832" x="5662613" y="4354513"/>
          <p14:tracePt t="75848" x="5662613" y="4383088"/>
          <p14:tracePt t="75856" x="5662613" y="4400550"/>
          <p14:tracePt t="75873" x="5662613" y="4410075"/>
          <p14:tracePt t="75880" x="5662613" y="4419600"/>
          <p14:tracePt t="75890" x="5672138" y="4429125"/>
          <p14:tracePt t="75896" x="5681663" y="4437063"/>
          <p14:tracePt t="76088" x="5691188" y="4437063"/>
          <p14:tracePt t="76096" x="5708650" y="4437063"/>
          <p14:tracePt t="76113" x="5718175" y="4437063"/>
          <p14:tracePt t="76120" x="5745163" y="4437063"/>
          <p14:tracePt t="76129" x="5754688" y="4437063"/>
          <p14:tracePt t="76170" x="5791200" y="4456113"/>
          <p14:tracePt t="76180" x="5810250" y="4465638"/>
          <p14:tracePt t="76183" x="5883275" y="4465638"/>
          <p14:tracePt t="76191" x="5929313" y="4465638"/>
          <p14:tracePt t="76207" x="5975350" y="4465638"/>
          <p14:tracePt t="76223" x="5984875" y="4465638"/>
          <p14:tracePt t="76231" x="6011863" y="4456113"/>
          <p14:tracePt t="76239" x="6040438" y="4456113"/>
          <p14:tracePt t="76247" x="6040438" y="4446588"/>
          <p14:tracePt t="76264" x="6076950" y="4419600"/>
          <p14:tracePt t="76280" x="6086475" y="4410075"/>
          <p14:tracePt t="76290" x="6122988" y="4400550"/>
          <p14:tracePt t="76305" x="6132513" y="4383088"/>
          <p14:tracePt t="76312" x="6132513" y="4373563"/>
          <p14:tracePt t="76327" x="6140450" y="4364038"/>
          <p14:tracePt t="76350" x="6159500" y="4364038"/>
          <p14:tracePt t="76371" x="6169025" y="4354513"/>
          <p14:tracePt t="76456" x="6176963" y="4354513"/>
          <p14:tracePt t="76464" x="6176963" y="4346575"/>
          <p14:tracePt t="76472" x="6196013" y="4346575"/>
          <p14:tracePt t="76482" x="6215063" y="4327525"/>
          <p14:tracePt t="76491" x="6232525" y="4308475"/>
          <p14:tracePt t="76497" x="6251575" y="4291013"/>
          <p14:tracePt t="76504" x="6261100" y="4291013"/>
          <p14:tracePt t="76512" x="6269038" y="4291013"/>
          <p14:tracePt t="76519" x="6278563" y="4271963"/>
          <p14:tracePt t="76535" x="6288088" y="4254500"/>
          <p14:tracePt t="76543" x="6297613" y="4254500"/>
          <p14:tracePt t="76551" x="6307138" y="4235450"/>
          <p14:tracePt t="76568" x="6307138" y="4208463"/>
          <p14:tracePt t="76599" x="6307138" y="4189413"/>
          <p14:tracePt t="76632" x="6315075" y="4189413"/>
          <p14:tracePt t="76656" x="6324600" y="4152900"/>
          <p14:tracePt t="76664" x="6343650" y="4133850"/>
          <p14:tracePt t="76673" x="6353175" y="4125913"/>
          <p14:tracePt t="76682" x="6353175" y="4097338"/>
          <p14:tracePt t="76690" x="6361113" y="4087813"/>
          <p14:tracePt t="76696" x="6370638" y="4070350"/>
          <p14:tracePt t="76703" x="6380163" y="4060825"/>
          <p14:tracePt t="76711" x="6389688" y="4051300"/>
          <p14:tracePt t="76719" x="6389688" y="4033838"/>
          <p14:tracePt t="76743" x="6397625" y="4033838"/>
          <p14:tracePt t="76752" x="6407150" y="4024313"/>
          <p14:tracePt t="76760" x="6407150" y="4005263"/>
          <p14:tracePt t="76771" x="6407150" y="3997325"/>
          <p14:tracePt t="76807" x="6416675" y="3997325"/>
          <p14:tracePt t="76839" x="6416675" y="3968750"/>
          <p14:tracePt t="76972" x="6416675" y="3951288"/>
          <p14:tracePt t="76984" x="6416675" y="3941763"/>
          <p14:tracePt t="77016" x="6416675" y="3922713"/>
          <p14:tracePt t="77064" x="6416675" y="3914775"/>
          <p14:tracePt t="77096" x="6416675" y="3905250"/>
          <p14:tracePt t="77105" x="6416675" y="3895725"/>
          <p14:tracePt t="77192" x="6397625" y="3886200"/>
          <p14:tracePt t="77216" x="6343650" y="3868738"/>
          <p14:tracePt t="77232" x="6324600" y="3868738"/>
          <p14:tracePt t="77248" x="6297613" y="3868738"/>
          <p14:tracePt t="77257" x="6278563" y="3868738"/>
          <p14:tracePt t="77264" x="6269038" y="3868738"/>
          <p14:tracePt t="77274" x="6251575" y="3868738"/>
          <p14:tracePt t="77280" x="6223000" y="3849688"/>
          <p14:tracePt t="77328" x="6196013" y="3840163"/>
          <p14:tracePt t="77337" x="6176963" y="3840163"/>
          <p14:tracePt t="77376" x="6159500" y="3868738"/>
          <p14:tracePt t="77395" x="6159500" y="3886200"/>
          <p14:tracePt t="77408" x="6140450" y="3886200"/>
          <p14:tracePt t="77416" x="6122988" y="3905250"/>
          <p14:tracePt t="77424" x="6094413" y="3914775"/>
          <p14:tracePt t="77434" x="6076950" y="3941763"/>
          <p14:tracePt t="77441" x="6048375" y="3959225"/>
          <p14:tracePt t="77448" x="6040438" y="3968750"/>
          <p14:tracePt t="77455" x="6021388" y="3978275"/>
          <p14:tracePt t="77463" x="6021388" y="3997325"/>
          <p14:tracePt t="77472" x="6021388" y="4005263"/>
          <p14:tracePt t="77503" x="6011863" y="4014788"/>
          <p14:tracePt t="77544" x="6011863" y="4043363"/>
          <p14:tracePt t="77554" x="5984875" y="4070350"/>
          <p14:tracePt t="77569" x="5965825" y="4106863"/>
          <p14:tracePt t="77578" x="5957888" y="4116388"/>
          <p14:tracePt t="77593" x="5957888" y="4125913"/>
          <p14:tracePt t="77601" x="5929313" y="4152900"/>
          <p14:tracePt t="77616" x="5929313" y="4171950"/>
          <p14:tracePt t="77623" x="5919788" y="4189413"/>
          <p14:tracePt t="77631" x="5892800" y="4216400"/>
          <p14:tracePt t="77639" x="5892800" y="4225925"/>
          <p14:tracePt t="77656" x="5873750" y="4235450"/>
          <p14:tracePt t="77679" x="5873750" y="4254500"/>
          <p14:tracePt t="77689" x="5856288" y="4271963"/>
          <p14:tracePt t="77695" x="5837238" y="4291013"/>
          <p14:tracePt t="77711" x="5837238" y="4308475"/>
          <p14:tracePt t="77719" x="5827713" y="4327525"/>
          <p14:tracePt t="77727" x="5827713" y="4337050"/>
          <p14:tracePt t="77735" x="5827713" y="4354513"/>
          <p14:tracePt t="77743" x="5819775" y="4364038"/>
          <p14:tracePt t="77759" x="5819775" y="4383088"/>
          <p14:tracePt t="77767" x="5819775" y="4391025"/>
          <p14:tracePt t="77775" x="5819775" y="4400550"/>
          <p14:tracePt t="77783" x="5819775" y="4429125"/>
          <p14:tracePt t="77791" x="5819775" y="4437063"/>
          <p14:tracePt t="77799" x="5810250" y="4465638"/>
          <p14:tracePt t="77807" x="5810250" y="4483100"/>
          <p14:tracePt t="77815" x="5810250" y="4502150"/>
          <p14:tracePt t="77824" x="5810250" y="4519613"/>
          <p14:tracePt t="77831" x="5810250" y="4529138"/>
          <p14:tracePt t="77839" x="5810250" y="4538663"/>
          <p14:tracePt t="77855" x="5810250" y="4548188"/>
          <p14:tracePt t="77895" x="5810250" y="4575175"/>
          <p14:tracePt t="77927" x="5810250" y="4594225"/>
          <p14:tracePt t="77938" x="5846763" y="4603750"/>
          <p14:tracePt t="77944" x="5856288" y="4603750"/>
          <p14:tracePt t="77953" x="5892800" y="4603750"/>
          <p14:tracePt t="77959" x="5938838" y="4603750"/>
          <p14:tracePt t="77967" x="5984875" y="4603750"/>
          <p14:tracePt t="77975" x="6040438" y="4603750"/>
          <p14:tracePt t="77983" x="6122988" y="4603750"/>
          <p14:tracePt t="77992" x="6169025" y="4603750"/>
          <p14:tracePt t="77999" x="6196013" y="4575175"/>
          <p14:tracePt t="78007" x="6232525" y="4565650"/>
          <p14:tracePt t="78015" x="6278563" y="4557713"/>
          <p14:tracePt t="78023" x="6343650" y="4538663"/>
          <p14:tracePt t="78031" x="6370638" y="4538663"/>
          <p14:tracePt t="78038" x="6435725" y="4502150"/>
          <p14:tracePt t="78047" x="6472238" y="4492625"/>
          <p14:tracePt t="78071" x="6489700" y="4465638"/>
          <p14:tracePt t="78079" x="6499225" y="4437063"/>
          <p14:tracePt t="78088" x="6508750" y="4429125"/>
          <p14:tracePt t="78095" x="6527800" y="4391025"/>
          <p14:tracePt t="78103" x="6545263" y="4383088"/>
          <p14:tracePt t="78111" x="6572250" y="4346575"/>
          <p14:tracePt t="78119" x="6618288" y="4327525"/>
          <p14:tracePt t="78127" x="6646863" y="4318000"/>
          <p14:tracePt t="78135" x="6646863" y="4300538"/>
          <p14:tracePt t="78143" x="6683375" y="4271963"/>
          <p14:tracePt t="78151" x="6702425" y="4254500"/>
          <p14:tracePt t="78159" x="6702425" y="4244975"/>
          <p14:tracePt t="78167" x="6710363" y="4235450"/>
          <p14:tracePt t="78175" x="6719888" y="4225925"/>
          <p14:tracePt t="78183" x="6738938" y="4189413"/>
          <p14:tracePt t="78193" x="6729413" y="4179888"/>
          <p14:tracePt t="78199" x="6729413" y="4143375"/>
          <p14:tracePt t="78207" x="6738938" y="4133850"/>
          <p14:tracePt t="78215" x="6738938" y="4087813"/>
          <p14:tracePt t="78223" x="6748463" y="4051300"/>
          <p14:tracePt t="78231" x="6756400" y="4043363"/>
          <p14:tracePt t="78239" x="6792913" y="4005263"/>
          <p14:tracePt t="78247" x="6802438" y="3959225"/>
          <p14:tracePt t="78255" x="6811963" y="3922713"/>
          <p14:tracePt t="78263" x="6811963" y="3895725"/>
          <p14:tracePt t="78271" x="6811963" y="3876675"/>
          <p14:tracePt t="78279" x="6838950" y="3849688"/>
          <p14:tracePt t="78288" x="6838950" y="3840163"/>
          <p14:tracePt t="78295" x="6838950" y="3830638"/>
          <p14:tracePt t="78311" x="6838950" y="3794125"/>
          <p14:tracePt t="78335" x="6838950" y="3784600"/>
          <p14:tracePt t="78378" x="6838950" y="3776663"/>
          <p14:tracePt t="78395" x="6821488" y="3740150"/>
          <p14:tracePt t="78402" x="6802438" y="3740150"/>
          <p14:tracePt t="78408" x="6792913" y="3730625"/>
          <p14:tracePt t="78415" x="6784975" y="3730625"/>
          <p14:tracePt t="78423" x="6756400" y="3730625"/>
          <p14:tracePt t="78472" x="6738938" y="3730625"/>
          <p14:tracePt t="78480" x="6710363" y="3730625"/>
          <p14:tracePt t="78490" x="6702425" y="3730625"/>
          <p14:tracePt t="78496" x="6664325" y="3740150"/>
          <p14:tracePt t="78504" x="6581775" y="3757613"/>
          <p14:tracePt t="78512" x="6554788" y="3767138"/>
          <p14:tracePt t="78544" x="6508750" y="3803650"/>
          <p14:tracePt t="78552" x="6489700" y="3813175"/>
          <p14:tracePt t="78561" x="6472238" y="3813175"/>
          <p14:tracePt t="78577" x="6472238" y="3822700"/>
          <p14:tracePt t="78584" x="6472238" y="3840163"/>
          <p14:tracePt t="78592" x="6472238" y="3849688"/>
          <p14:tracePt t="78624" x="6472238" y="3859213"/>
          <p14:tracePt t="78680" x="6472238" y="3876675"/>
          <p14:tracePt t="78784" x="6472238" y="3886200"/>
          <p14:tracePt t="79464" x="6481763" y="3886200"/>
          <p14:tracePt t="79656" x="6462713" y="3868738"/>
          <p14:tracePt t="79664" x="6443663" y="3840163"/>
          <p14:tracePt t="79673" x="6435725" y="3830638"/>
          <p14:tracePt t="79681" x="6407150" y="3822700"/>
          <p14:tracePt t="79691" x="6389688" y="3822700"/>
          <p14:tracePt t="79695" x="6389688" y="3813175"/>
          <p14:tracePt t="79703" x="6389688" y="3803650"/>
          <p14:tracePt t="79712" x="6370638" y="3794125"/>
          <p14:tracePt t="79727" x="6353175" y="3784600"/>
          <p14:tracePt t="79735" x="6324600" y="3776663"/>
          <p14:tracePt t="79744" x="6261100" y="3748088"/>
          <p14:tracePt t="79751" x="6223000" y="3740150"/>
          <p14:tracePt t="79761" x="6215063" y="3730625"/>
          <p14:tracePt t="79767" x="6186488" y="3721100"/>
          <p14:tracePt t="79777" x="6122988" y="3665538"/>
          <p14:tracePt t="79783" x="6086475" y="3602038"/>
          <p14:tracePt t="79799" x="6076950" y="3592513"/>
          <p14:tracePt t="79807" x="6067425" y="3592513"/>
          <p14:tracePt t="79879" x="6048375" y="3592513"/>
          <p14:tracePt t="79889" x="6030913" y="3592513"/>
          <p14:tracePt t="79912" x="5984875" y="3592513"/>
          <p14:tracePt t="79936" x="5975350" y="3592513"/>
          <p14:tracePt t="79944" x="5948363" y="3592513"/>
          <p14:tracePt t="79969" x="5938838" y="3592513"/>
          <p14:tracePt t="79984" x="5919788" y="3592513"/>
          <p14:tracePt t="80000" x="5892800" y="3592513"/>
          <p14:tracePt t="80008" x="5846763" y="3592513"/>
          <p14:tracePt t="80021" x="5837238" y="3602038"/>
          <p14:tracePt t="80039" x="5827713" y="3611563"/>
          <p14:tracePt t="80105" x="5827713" y="3619500"/>
          <p14:tracePt t="80112" x="5827713" y="3638550"/>
          <p14:tracePt t="80128" x="5827713" y="3656013"/>
          <p14:tracePt t="80136" x="5827713" y="3665538"/>
          <p14:tracePt t="80169" x="5827713" y="3684588"/>
          <p14:tracePt t="80185" x="5827713" y="3694113"/>
          <p14:tracePt t="80202" x="5827713" y="3702050"/>
          <p14:tracePt t="80208" x="5827713" y="3730625"/>
          <p14:tracePt t="80225" x="5827713" y="3748088"/>
          <p14:tracePt t="80232" x="5827713" y="3757613"/>
          <p14:tracePt t="80239" x="5827713" y="3776663"/>
          <p14:tracePt t="80247" x="5827713" y="3794125"/>
          <p14:tracePt t="80255" x="5827713" y="3803650"/>
          <p14:tracePt t="80263" x="5827713" y="3830638"/>
          <p14:tracePt t="80287" x="5827713" y="3840163"/>
          <p14:tracePt t="80305" x="5819775" y="3876675"/>
          <p14:tracePt t="80328" x="5810250" y="3905250"/>
          <p14:tracePt t="80335" x="5800725" y="3905250"/>
          <p14:tracePt t="80343" x="5781675" y="3932238"/>
          <p14:tracePt t="80359" x="5773738" y="3932238"/>
          <p14:tracePt t="80366" x="5764213" y="3941763"/>
          <p14:tracePt t="80401" x="5745163" y="3951288"/>
          <p14:tracePt t="80416" x="5737225" y="3951288"/>
          <p14:tracePt t="80434" x="5727700" y="3951288"/>
          <p14:tracePt t="80888" x="5708650" y="3951288"/>
          <p14:tracePt t="80896" x="5691188" y="3951288"/>
          <p14:tracePt t="80935" x="5691188" y="3959225"/>
          <p14:tracePt t="81280" x="5699125" y="3951288"/>
          <p14:tracePt t="81304" x="5727700" y="3922713"/>
          <p14:tracePt t="81322" x="5737225" y="3922713"/>
          <p14:tracePt t="81337" x="5745163" y="3914775"/>
          <p14:tracePt t="81512" x="5745163" y="3895725"/>
          <p14:tracePt t="81520" x="5754688" y="3886200"/>
          <p14:tracePt t="81568" x="5773738" y="3876675"/>
          <p14:tracePt t="81688" x="5781675" y="3876675"/>
          <p14:tracePt t="81712" x="5791200" y="3876675"/>
          <p14:tracePt t="81872" x="5800725" y="3876675"/>
          <p14:tracePt t="81912" x="5819775" y="3876675"/>
          <p14:tracePt t="81944" x="5837238" y="3876675"/>
          <p14:tracePt t="81968" x="5846763" y="3876675"/>
          <p14:tracePt t="82000" x="5873750" y="3876675"/>
          <p14:tracePt t="82025" x="5919788" y="3876675"/>
          <p14:tracePt t="82032" x="5938838" y="3868738"/>
          <p14:tracePt t="82066" x="5948363" y="3859213"/>
          <p14:tracePt t="82080" x="5957888" y="3840163"/>
          <p14:tracePt t="82152" x="5965825" y="3840163"/>
          <p14:tracePt t="82681" x="5975350" y="3840163"/>
          <p14:tracePt t="82856" x="5965825" y="3840163"/>
          <p14:tracePt t="82873" x="5938838" y="3830638"/>
          <p14:tracePt t="82880" x="5929313" y="3803650"/>
          <p14:tracePt t="82890" x="5919788" y="3794125"/>
          <p14:tracePt t="82905" x="5883275" y="3757613"/>
          <p14:tracePt t="82913" x="5883275" y="3748088"/>
          <p14:tracePt t="82919" x="5873750" y="3730625"/>
          <p14:tracePt t="82927" x="5865813" y="3711575"/>
          <p14:tracePt t="82939" x="5827713" y="3665538"/>
          <p14:tracePt t="82943" x="5827713" y="3648075"/>
          <p14:tracePt t="82951" x="5819775" y="3629025"/>
          <p14:tracePt t="82959" x="5810250" y="3619500"/>
          <p14:tracePt t="82967" x="5800725" y="3611563"/>
          <p14:tracePt t="82975" x="5781675" y="3592513"/>
          <p14:tracePt t="82983" x="5781675" y="3582988"/>
          <p14:tracePt t="83032" x="5745163" y="3556000"/>
          <p14:tracePt t="83040" x="5737225" y="3546475"/>
          <p14:tracePt t="83048" x="5727700" y="3519488"/>
          <p14:tracePt t="83057" x="5708650" y="3490913"/>
          <p14:tracePt t="83067" x="5708650" y="3481388"/>
          <p14:tracePt t="83075" x="5691188" y="3454400"/>
          <p14:tracePt t="83082" x="5681663" y="3444875"/>
          <p14:tracePt t="83088" x="5681663" y="3436938"/>
          <p14:tracePt t="83095" x="5681663" y="3427413"/>
          <p14:tracePt t="83111" x="5672138" y="3417888"/>
          <p14:tracePt t="83119" x="5672138" y="3408363"/>
          <p14:tracePt t="83720" x="5691188" y="3408363"/>
          <p14:tracePt t="83728" x="5699125" y="3417888"/>
          <p14:tracePt t="83736" x="5718175" y="3427413"/>
          <p14:tracePt t="83751" x="5727700" y="3427413"/>
          <p14:tracePt t="83759" x="5737225" y="3436938"/>
          <p14:tracePt t="84016" x="5737225" y="3454400"/>
          <p14:tracePt t="84032" x="5737225" y="3463925"/>
          <p14:tracePt t="84039" x="5727700" y="3481388"/>
          <p14:tracePt t="84056" x="5718175" y="3490913"/>
          <p14:tracePt t="84073" x="5699125" y="3490913"/>
          <p14:tracePt t="84081" x="5691188" y="3500438"/>
          <p14:tracePt t="84096" x="5672138" y="3509963"/>
          <p14:tracePt t="84110" x="5662613" y="3519488"/>
          <p14:tracePt t="84116" x="5645150" y="3527425"/>
          <p14:tracePt t="84121" x="5635625" y="3546475"/>
          <p14:tracePt t="84135" x="5626100" y="3556000"/>
          <p14:tracePt t="84143" x="5599113" y="3565525"/>
          <p14:tracePt t="84150" x="5599113" y="3573463"/>
          <p14:tracePt t="84159" x="5589588" y="3582988"/>
          <p14:tracePt t="84167" x="5580063" y="3592513"/>
          <p14:tracePt t="84183" x="5580063" y="3602038"/>
          <p14:tracePt t="84191" x="5570538" y="3611563"/>
          <p14:tracePt t="84215" x="5561013" y="3611563"/>
          <p14:tracePt t="84223" x="5553075" y="3619500"/>
          <p14:tracePt t="84247" x="5543550" y="3638550"/>
          <p14:tracePt t="84255" x="5534025" y="3648075"/>
          <p14:tracePt t="84321" x="5516563" y="3665538"/>
          <p14:tracePt t="84329" x="5516563" y="3694113"/>
          <p14:tracePt t="84338" x="5507038" y="3702050"/>
          <p14:tracePt t="84352" x="5497513" y="3702050"/>
          <p14:tracePt t="84448" x="5487988" y="3702050"/>
          <p14:tracePt t="84456" x="5487988" y="3711575"/>
          <p14:tracePt t="84472" x="5461000" y="3721100"/>
          <p14:tracePt t="84480" x="5432425" y="3721100"/>
          <p14:tracePt t="84496" x="5414963" y="3721100"/>
          <p14:tracePt t="84506" x="5405438" y="3721100"/>
          <p14:tracePt t="84520" x="5386388" y="3721100"/>
          <p14:tracePt t="84527" x="5378450" y="3721100"/>
          <p14:tracePt t="84535" x="5368925" y="3730625"/>
          <p14:tracePt t="84551" x="5359400" y="3730625"/>
          <p14:tracePt t="84592" x="5332413" y="3730625"/>
          <p14:tracePt t="84600" x="5322888" y="3730625"/>
          <p14:tracePt t="84608" x="5303838" y="3730625"/>
          <p14:tracePt t="84616" x="5286375" y="3730625"/>
          <p14:tracePt t="84624" x="5276850" y="3730625"/>
          <p14:tracePt t="84889" x="5286375" y="3721100"/>
          <p14:tracePt t="84896" x="5286375" y="3711575"/>
          <p14:tracePt t="84906" x="5286375" y="3684588"/>
          <p14:tracePt t="84913" x="5295900" y="3648075"/>
          <p14:tracePt t="84922" x="5332413" y="3619500"/>
          <p14:tracePt t="84933" x="5341938" y="3611563"/>
          <p14:tracePt t="84937" x="5359400" y="3582988"/>
          <p14:tracePt t="84946" x="5395913" y="3556000"/>
          <p14:tracePt t="84952" x="5405438" y="3536950"/>
          <p14:tracePt t="84959" x="5432425" y="3500438"/>
          <p14:tracePt t="84967" x="5432425" y="3481388"/>
          <p14:tracePt t="84975" x="5461000" y="3463925"/>
          <p14:tracePt t="84991" x="5478463" y="3454400"/>
          <p14:tracePt t="84999" x="5487988" y="3444875"/>
          <p14:tracePt t="85007" x="5487988" y="3436938"/>
          <p14:tracePt t="85023" x="5507038" y="3417888"/>
          <p14:tracePt t="85039" x="5516563" y="3408363"/>
          <p14:tracePt t="85055" x="5534025" y="3398838"/>
          <p14:tracePt t="85079" x="5543550" y="3390900"/>
          <p14:tracePt t="85088" x="5553075" y="3381375"/>
          <p14:tracePt t="85095" x="5589588" y="3362325"/>
          <p14:tracePt t="85112" x="5635625" y="3362325"/>
          <p14:tracePt t="85119" x="5681663" y="3325813"/>
          <p14:tracePt t="85127" x="5699125" y="3316288"/>
          <p14:tracePt t="85135" x="5737225" y="3316288"/>
          <p14:tracePt t="85143" x="5745163" y="3316288"/>
          <p14:tracePt t="85167" x="5764213" y="3308350"/>
          <p14:tracePt t="85175" x="5781675" y="3270250"/>
          <p14:tracePt t="85183" x="5810250" y="3270250"/>
          <p14:tracePt t="85191" x="5846763" y="3270250"/>
          <p14:tracePt t="85199" x="5892800" y="3262313"/>
          <p14:tracePt t="85207" x="5948363" y="3262313"/>
          <p14:tracePt t="85215" x="5965825" y="3252788"/>
          <p14:tracePt t="85226" x="5994400" y="3243263"/>
          <p14:tracePt t="85232" x="6011863" y="3233738"/>
          <p14:tracePt t="85241" x="6021388" y="3224213"/>
          <p14:tracePt t="85248" x="6030913" y="3224213"/>
          <p14:tracePt t="85255" x="6048375" y="3216275"/>
          <p14:tracePt t="85263" x="6067425" y="3216275"/>
          <p14:tracePt t="85272" x="6094413" y="3206750"/>
          <p14:tracePt t="85279" x="6103938" y="3206750"/>
          <p14:tracePt t="85288" x="6113463" y="3206750"/>
          <p14:tracePt t="85303" x="6122988" y="3206750"/>
          <p14:tracePt t="85313" x="6159500" y="3206750"/>
          <p14:tracePt t="85319" x="6169025" y="3206750"/>
          <p14:tracePt t="85327" x="6186488" y="3206750"/>
          <p14:tracePt t="85400" x="6196013" y="3206750"/>
          <p14:tracePt t="85464" x="6205538" y="3216275"/>
          <p14:tracePt t="85480" x="6205538" y="3224213"/>
          <p14:tracePt t="85489" x="6205538" y="3252788"/>
          <p14:tracePt t="85497" x="6205538" y="3270250"/>
          <p14:tracePt t="85504" x="6205538" y="3279775"/>
          <p14:tracePt t="85512" x="6205538" y="3298825"/>
          <p14:tracePt t="85520" x="6196013" y="3325813"/>
          <p14:tracePt t="85535" x="6176963" y="3362325"/>
          <p14:tracePt t="85543" x="6149975" y="3381375"/>
          <p14:tracePt t="85551" x="6140450" y="3417888"/>
          <p14:tracePt t="85559" x="6103938" y="3444875"/>
          <p14:tracePt t="85567" x="6067425" y="3481388"/>
          <p14:tracePt t="85576" x="6021388" y="3519488"/>
          <p14:tracePt t="85583" x="5948363" y="3565525"/>
          <p14:tracePt t="85593" x="5892800" y="3619500"/>
          <p14:tracePt t="85607" x="5865813" y="3656013"/>
          <p14:tracePt t="85615" x="5837238" y="3684588"/>
          <p14:tracePt t="85623" x="5781675" y="3721100"/>
          <p14:tracePt t="85639" x="5773738" y="3730625"/>
          <p14:tracePt t="85647" x="5745163" y="3740150"/>
          <p14:tracePt t="85656" x="5718175" y="3757613"/>
          <p14:tracePt t="85663" x="5681663" y="3776663"/>
          <p14:tracePt t="85679" x="5672138" y="3784600"/>
          <p14:tracePt t="85688" x="5662613" y="3794125"/>
          <p14:tracePt t="85695" x="5635625" y="3794125"/>
          <p14:tracePt t="85711" x="5626100" y="3803650"/>
          <p14:tracePt t="85729" x="5616575" y="3822700"/>
          <p14:tracePt t="85738" x="5599113" y="3822700"/>
          <p14:tracePt t="85744" x="5580063" y="3822700"/>
          <p14:tracePt t="85761" x="5534025" y="3830638"/>
          <p14:tracePt t="85768" x="5524500" y="3840163"/>
          <p14:tracePt t="86104" x="5516563" y="3840163"/>
          <p14:tracePt t="86112" x="5516563" y="3830638"/>
          <p14:tracePt t="86120" x="5507038" y="3822700"/>
          <p14:tracePt t="86138" x="5507038" y="3813175"/>
          <p14:tracePt t="86151" x="5487988" y="3803650"/>
          <p14:tracePt t="86159" x="5470525" y="3784600"/>
          <p14:tracePt t="86167" x="5432425" y="3776663"/>
          <p14:tracePt t="86175" x="5359400" y="3748088"/>
          <p14:tracePt t="86183" x="5295900" y="3740150"/>
          <p14:tracePt t="86191" x="5157788" y="3684588"/>
          <p14:tracePt t="86199" x="5138738" y="3684588"/>
          <p14:tracePt t="86207" x="5056188" y="3665538"/>
          <p14:tracePt t="86215" x="4973638" y="3602038"/>
          <p14:tracePt t="86223" x="4937125" y="3602038"/>
          <p14:tracePt t="86231" x="4900613" y="3592513"/>
          <p14:tracePt t="86238" x="4891088" y="3582988"/>
          <p14:tracePt t="86263" x="4891088" y="3565525"/>
          <p14:tracePt t="86279" x="4891088" y="3556000"/>
          <p14:tracePt t="86296" x="4891088" y="3536950"/>
          <p14:tracePt t="86304" x="4891088" y="3519488"/>
          <p14:tracePt t="86312" x="4900613" y="3509963"/>
          <p14:tracePt t="86331" x="4908550" y="3500438"/>
          <p14:tracePt t="86339" x="4908550" y="3490913"/>
          <p14:tracePt t="86346" x="4908550" y="3481388"/>
          <p14:tracePt t="86352" x="4908550" y="3473450"/>
          <p14:tracePt t="86359" x="4918075" y="3473450"/>
          <p14:tracePt t="86367" x="4954588" y="3436938"/>
          <p14:tracePt t="86375" x="4954588" y="3427413"/>
          <p14:tracePt t="86390" x="4983163" y="3390900"/>
          <p14:tracePt t="86406" x="5000625" y="3381375"/>
          <p14:tracePt t="86416" x="5010150" y="3362325"/>
          <p14:tracePt t="86424" x="5019675" y="3344863"/>
          <p14:tracePt t="86432" x="5029200" y="3325813"/>
          <p14:tracePt t="86452" x="5037138" y="3316288"/>
          <p14:tracePt t="86459" x="5056188" y="3298825"/>
          <p14:tracePt t="86475" x="5056188" y="3289300"/>
          <p14:tracePt t="86496" x="5056188" y="3262313"/>
          <p14:tracePt t="86512" x="5056188" y="3243263"/>
          <p14:tracePt t="86532" x="5056188" y="3233738"/>
          <p14:tracePt t="86543" x="5056188" y="3216275"/>
          <p14:tracePt t="86567" x="5056188" y="3206750"/>
          <p14:tracePt t="86575" x="5046663" y="3178175"/>
          <p14:tracePt t="86583" x="5037138" y="3170238"/>
          <p14:tracePt t="86591" x="5029200" y="3160713"/>
          <p14:tracePt t="86615" x="5019675" y="3151188"/>
          <p14:tracePt t="86631" x="5010150" y="3114675"/>
          <p14:tracePt t="86639" x="5000625" y="3105150"/>
          <p14:tracePt t="86647" x="4991100" y="3078163"/>
          <p14:tracePt t="86655" x="4983163" y="3059113"/>
          <p14:tracePt t="86663" x="4983163" y="3049588"/>
          <p14:tracePt t="86672" x="4973638" y="3032125"/>
          <p14:tracePt t="86679" x="4973638" y="3013075"/>
          <p14:tracePt t="86688" x="4973638" y="3005138"/>
          <p14:tracePt t="86695" x="4973638" y="2976563"/>
          <p14:tracePt t="86703" x="4973638" y="2967038"/>
          <p14:tracePt t="86711" x="4964113" y="2921000"/>
          <p14:tracePt t="86719" x="4954588" y="2921000"/>
          <p14:tracePt t="86735" x="4954588" y="2913063"/>
          <p14:tracePt t="86744" x="4954588" y="2894013"/>
          <p14:tracePt t="86751" x="4954588" y="2884488"/>
          <p14:tracePt t="86759" x="4973638" y="2867025"/>
          <p14:tracePt t="86775" x="4973638" y="2847975"/>
          <p14:tracePt t="86783" x="4973638" y="2838450"/>
          <p14:tracePt t="86791" x="5000625" y="2801938"/>
          <p14:tracePt t="86799" x="5029200" y="2784475"/>
          <p14:tracePt t="86808" x="5056188" y="2746375"/>
          <p14:tracePt t="86815" x="5092700" y="2719388"/>
          <p14:tracePt t="86823" x="5129213" y="2682875"/>
          <p14:tracePt t="86831" x="5148263" y="2663825"/>
          <p14:tracePt t="86839" x="5175250" y="2655888"/>
          <p14:tracePt t="86847" x="5211763" y="2636838"/>
          <p14:tracePt t="86855" x="5257800" y="2617788"/>
          <p14:tracePt t="86863" x="5303838" y="2590800"/>
          <p14:tracePt t="86872" x="5341938" y="2590800"/>
          <p14:tracePt t="86879" x="5386388" y="2581275"/>
          <p14:tracePt t="86888" x="5405438" y="2573338"/>
          <p14:tracePt t="86895" x="5441950" y="2535238"/>
          <p14:tracePt t="86903" x="5461000" y="2527300"/>
          <p14:tracePt t="86912" x="5507038" y="2508250"/>
          <p14:tracePt t="86919" x="5553075" y="2462213"/>
          <p14:tracePt t="86927" x="5589588" y="2462213"/>
          <p14:tracePt t="86935" x="5635625" y="2443163"/>
          <p14:tracePt t="86945" x="5662613" y="2435225"/>
          <p14:tracePt t="86951" x="5672138" y="2435225"/>
          <p14:tracePt t="86959" x="5681663" y="2425700"/>
          <p14:tracePt t="86967" x="5708650" y="2416175"/>
          <p14:tracePt t="86983" x="5727700" y="2416175"/>
          <p14:tracePt t="87007" x="5745163" y="2416175"/>
          <p14:tracePt t="87022" x="5754688" y="2416175"/>
          <p14:tracePt t="87031" x="5764213" y="2416175"/>
          <p14:tracePt t="87039" x="5773738" y="2416175"/>
          <p14:tracePt t="87047" x="5781675" y="2425700"/>
          <p14:tracePt t="87063" x="5810250" y="2452688"/>
          <p14:tracePt t="87072" x="5819775" y="2481263"/>
          <p14:tracePt t="87079" x="5819775" y="2498725"/>
          <p14:tracePt t="87088" x="5827713" y="2508250"/>
          <p14:tracePt t="87096" x="5827713" y="2535238"/>
          <p14:tracePt t="87103" x="5827713" y="2554288"/>
          <p14:tracePt t="87111" x="5827713" y="2581275"/>
          <p14:tracePt t="87119" x="5827713" y="2600325"/>
          <p14:tracePt t="87127" x="5827713" y="2646363"/>
          <p14:tracePt t="87135" x="5827713" y="2673350"/>
          <p14:tracePt t="87145" x="5810250" y="2709863"/>
          <p14:tracePt t="87151" x="5791200" y="2774950"/>
          <p14:tracePt t="87160" x="5745163" y="2838450"/>
          <p14:tracePt t="87167" x="5718175" y="2884488"/>
          <p14:tracePt t="87176" x="5662613" y="2959100"/>
          <p14:tracePt t="87183" x="5607050" y="3032125"/>
          <p14:tracePt t="87191" x="5534025" y="3087688"/>
          <p14:tracePt t="87199" x="5432425" y="3178175"/>
          <p14:tracePt t="87207" x="5332413" y="3197225"/>
          <p14:tracePt t="87215" x="5257800" y="3233738"/>
          <p14:tracePt t="87223" x="5175250" y="3262313"/>
          <p14:tracePt t="87231" x="5056188" y="3279775"/>
          <p14:tracePt t="87239" x="4954588" y="3308350"/>
          <p14:tracePt t="87247" x="4872038" y="3325813"/>
          <p14:tracePt t="87256" x="4808538" y="3335338"/>
          <p14:tracePt t="87263" x="4770438" y="3335338"/>
          <p14:tracePt t="87272" x="4752975" y="3344863"/>
          <p14:tracePt t="87279" x="4706938" y="3371850"/>
          <p14:tracePt t="87288" x="4687888" y="3371850"/>
          <p14:tracePt t="87295" x="4651375" y="3371850"/>
          <p14:tracePt t="87303" x="4651375" y="3381375"/>
          <p14:tracePt t="87327" x="4633913" y="3381375"/>
          <p14:tracePt t="87335" x="4605338" y="3371850"/>
          <p14:tracePt t="87347" x="4595813" y="3371850"/>
          <p14:tracePt t="87359" x="4578350" y="3371850"/>
          <p14:tracePt t="87367" x="4568825" y="3371850"/>
          <p14:tracePt t="87391" x="4559300" y="3371850"/>
          <p14:tracePt t="87456" x="4549775" y="3362325"/>
          <p14:tracePt t="87464" x="4549775" y="3344863"/>
          <p14:tracePt t="87473" x="4549775" y="3308350"/>
          <p14:tracePt t="87480" x="4549775" y="3298825"/>
          <p14:tracePt t="87491" x="4549775" y="3252788"/>
          <p14:tracePt t="87496" x="4578350" y="3178175"/>
          <p14:tracePt t="87504" x="4605338" y="3133725"/>
          <p14:tracePt t="87514" x="4605338" y="3032125"/>
          <p14:tracePt t="87520" x="4660900" y="2967038"/>
          <p14:tracePt t="87531" x="4670425" y="2959100"/>
          <p14:tracePt t="87536" x="4697413" y="2921000"/>
          <p14:tracePt t="87548" x="4725988" y="2857500"/>
          <p14:tracePt t="87554" x="4762500" y="2811463"/>
          <p14:tracePt t="87560" x="4835525" y="2738438"/>
          <p14:tracePt t="87567" x="4872038" y="2701925"/>
          <p14:tracePt t="87575" x="4908550" y="2682875"/>
          <p14:tracePt t="87583" x="4937125" y="2673350"/>
          <p14:tracePt t="87591" x="4983163" y="2636838"/>
          <p14:tracePt t="87599" x="5019675" y="2636838"/>
          <p14:tracePt t="87608" x="5046663" y="2609850"/>
          <p14:tracePt t="87615" x="5092700" y="2590800"/>
          <p14:tracePt t="87623" x="5165725" y="2563813"/>
          <p14:tracePt t="87631" x="5211763" y="2554288"/>
          <p14:tracePt t="87639" x="5295900" y="2508250"/>
          <p14:tracePt t="87647" x="5359400" y="2481263"/>
          <p14:tracePt t="87655" x="5432425" y="2452688"/>
          <p14:tracePt t="87663" x="5461000" y="2443163"/>
          <p14:tracePt t="87672" x="5478463" y="2435225"/>
          <p14:tracePt t="87679" x="5516563" y="2398713"/>
          <p14:tracePt t="87688" x="5534025" y="2398713"/>
          <p14:tracePt t="87703" x="5543550" y="2398713"/>
          <p14:tracePt t="87711" x="5561013" y="2398713"/>
          <p14:tracePt t="87735" x="5570538" y="2398713"/>
          <p14:tracePt t="87743" x="5607050" y="2379663"/>
          <p14:tracePt t="87751" x="5616575" y="2379663"/>
          <p14:tracePt t="87896" x="5616575" y="2389188"/>
          <p14:tracePt t="87905" x="5599113" y="2416175"/>
          <p14:tracePt t="87912" x="5589588" y="2435225"/>
          <p14:tracePt t="87920" x="5561013" y="2481263"/>
          <p14:tracePt t="87928" x="5553075" y="2517775"/>
          <p14:tracePt t="87942" x="5507038" y="2563813"/>
          <p14:tracePt t="87945" x="5461000" y="2636838"/>
          <p14:tracePt t="87954" x="5405438" y="2719388"/>
          <p14:tracePt t="87962" x="5332413" y="2774950"/>
          <p14:tracePt t="87970" x="5230813" y="2838450"/>
          <p14:tracePt t="87976" x="5157788" y="2913063"/>
          <p14:tracePt t="87982" x="5102225" y="2930525"/>
          <p14:tracePt t="87990" x="5037138" y="3005138"/>
          <p14:tracePt t="87998" x="4983163" y="3041650"/>
          <p14:tracePt t="88007" x="4908550" y="3105150"/>
          <p14:tracePt t="88014" x="4900613" y="3114675"/>
          <p14:tracePt t="88022" x="4872038" y="3124200"/>
          <p14:tracePt t="88030" x="4862513" y="3124200"/>
          <p14:tracePt t="88072" x="4845050" y="3124200"/>
          <p14:tracePt t="88089" x="4826000" y="3124200"/>
          <p14:tracePt t="88120" x="4816475" y="3124200"/>
          <p14:tracePt t="88224" x="4808538" y="3124200"/>
          <p14:tracePt t="89689" x="4799013" y="3124200"/>
          <p14:tracePt t="89695" x="4752975" y="3087688"/>
          <p14:tracePt t="89703" x="4697413" y="3013075"/>
          <p14:tracePt t="89711" x="4687888" y="2986088"/>
          <p14:tracePt t="89719" x="4660900" y="2921000"/>
          <p14:tracePt t="89727" x="4624388" y="2884488"/>
          <p14:tracePt t="89735" x="4605338" y="2857500"/>
          <p14:tracePt t="89743" x="4595813" y="2830513"/>
          <p14:tracePt t="89751" x="4578350" y="2811463"/>
          <p14:tracePt t="89760" x="4578350" y="2784475"/>
          <p14:tracePt t="89767" x="4578350" y="2765425"/>
          <p14:tracePt t="89775" x="4541838" y="2738438"/>
          <p14:tracePt t="89783" x="4541838" y="2719388"/>
          <p14:tracePt t="89792" x="4541838" y="2701925"/>
          <p14:tracePt t="89799" x="4532313" y="2673350"/>
          <p14:tracePt t="89807" x="4532313" y="2655888"/>
          <p14:tracePt t="89815" x="4532313" y="2609850"/>
          <p14:tracePt t="89823" x="4532313" y="2573338"/>
          <p14:tracePt t="89831" x="4532313" y="2554288"/>
          <p14:tracePt t="89839" x="4532313" y="2544763"/>
          <p14:tracePt t="89847" x="4532313" y="2535238"/>
          <p14:tracePt t="89855" x="4513263" y="2508250"/>
          <p14:tracePt t="89879" x="4513263" y="2498725"/>
          <p14:tracePt t="89895" x="4513263" y="2481263"/>
          <p14:tracePt t="89920" x="4513263" y="2471738"/>
          <p14:tracePt t="89940" x="4505325" y="2471738"/>
          <p14:tracePt t="89995" x="4495800" y="2462213"/>
          <p14:tracePt t="90016" x="4486275" y="2452688"/>
          <p14:tracePt t="90024" x="4486275" y="2443163"/>
          <p14:tracePt t="90032" x="4486275" y="2425700"/>
          <p14:tracePt t="90041" x="4486275" y="2416175"/>
          <p14:tracePt t="90047" x="4476750" y="2406650"/>
          <p14:tracePt t="90063" x="4467225" y="2398713"/>
          <p14:tracePt t="90072" x="4459288" y="2389188"/>
          <p14:tracePt t="90144" x="4440238" y="2389188"/>
          <p14:tracePt t="90152" x="4430713" y="2389188"/>
          <p14:tracePt t="90176" x="4403725" y="2389188"/>
          <p14:tracePt t="90368" x="4394200" y="2389188"/>
          <p14:tracePt t="90384" x="4384675" y="2389188"/>
          <p14:tracePt t="90447" x="4367213" y="2389188"/>
          <p14:tracePt t="90454" x="4348163" y="2389188"/>
          <p14:tracePt t="90463" x="4338638" y="2389188"/>
          <p14:tracePt t="90487" x="4338638" y="2379663"/>
          <p14:tracePt t="90495" x="4330700" y="2370138"/>
          <p14:tracePt t="90503" x="4321175" y="2343150"/>
          <p14:tracePt t="90511" x="4321175" y="2324100"/>
          <p14:tracePt t="90527" x="4321175" y="2314575"/>
          <p14:tracePt t="90535" x="4311650" y="2287588"/>
          <p14:tracePt t="90543" x="4302125" y="2278063"/>
          <p14:tracePt t="90551" x="4302125" y="2260600"/>
          <p14:tracePt t="90559" x="4302125" y="2241550"/>
          <p14:tracePt t="90567" x="4302125" y="2232025"/>
          <p14:tracePt t="90575" x="4302125" y="2214563"/>
          <p14:tracePt t="90607" x="4302125" y="2195513"/>
          <p14:tracePt t="90615" x="4292600" y="2168525"/>
          <p14:tracePt t="90631" x="4292600" y="2149475"/>
          <p14:tracePt t="90640" x="4292600" y="2112963"/>
          <p14:tracePt t="90647" x="4292600" y="2095500"/>
          <p14:tracePt t="90656" x="4311650" y="2057400"/>
          <p14:tracePt t="90663" x="4321175" y="2057400"/>
          <p14:tracePt t="90672" x="4330700" y="2049463"/>
          <p14:tracePt t="90679" x="4330700" y="2030413"/>
          <p14:tracePt t="90688" x="4330700" y="2020888"/>
          <p14:tracePt t="90695" x="4338638" y="2011363"/>
          <p14:tracePt t="90703" x="4348163" y="1993900"/>
          <p14:tracePt t="90719" x="4357688" y="1984375"/>
          <p14:tracePt t="90727" x="4367213" y="1974850"/>
          <p14:tracePt t="90735" x="4375150" y="1966913"/>
          <p14:tracePt t="90759" x="4375150" y="1957388"/>
          <p14:tracePt t="90768" x="4403725" y="1938338"/>
          <p14:tracePt t="90777" x="4413250" y="1928813"/>
          <p14:tracePt t="90784" x="4440238" y="1911350"/>
          <p14:tracePt t="90792" x="4467225" y="1901825"/>
          <p14:tracePt t="90802" x="4532313" y="1874838"/>
          <p14:tracePt t="90809" x="4595813" y="1846263"/>
          <p14:tracePt t="90820" x="4660900" y="1819275"/>
          <p14:tracePt t="90823" x="4752975" y="1782763"/>
          <p14:tracePt t="90831" x="4779963" y="1782763"/>
          <p14:tracePt t="90839" x="4808538" y="1754188"/>
          <p14:tracePt t="90847" x="4835525" y="1727200"/>
          <p14:tracePt t="90855" x="4845050" y="1727200"/>
          <p14:tracePt t="90863" x="4881563" y="1727200"/>
          <p14:tracePt t="90872" x="4891088" y="1717675"/>
          <p14:tracePt t="90879" x="4908550" y="1717675"/>
          <p14:tracePt t="90888" x="4918075" y="1717675"/>
          <p14:tracePt t="90895" x="4937125" y="1717675"/>
          <p14:tracePt t="90969" x="4973638" y="1717675"/>
          <p14:tracePt t="90976" x="4983163" y="1727200"/>
          <p14:tracePt t="90984" x="4983163" y="1746250"/>
          <p14:tracePt t="90993" x="4983163" y="1754188"/>
          <p14:tracePt t="91096" x="4983163" y="1782763"/>
          <p14:tracePt t="91104" x="4983163" y="1800225"/>
          <p14:tracePt t="91112" x="4983163" y="1819275"/>
          <p14:tracePt t="91120" x="4983163" y="1828800"/>
          <p14:tracePt t="91144" x="4973638" y="1828800"/>
          <p14:tracePt t="91152" x="4973638" y="1846263"/>
          <p14:tracePt t="91168" x="4973638" y="1874838"/>
          <p14:tracePt t="91177" x="4954588" y="1901825"/>
          <p14:tracePt t="91186" x="4937125" y="1911350"/>
          <p14:tracePt t="91192" x="4908550" y="1928813"/>
          <p14:tracePt t="91203" x="4872038" y="1938338"/>
          <p14:tracePt t="91209" x="4854575" y="1947863"/>
          <p14:tracePt t="91218" x="4826000" y="1947863"/>
          <p14:tracePt t="91223" x="4816475" y="1957388"/>
          <p14:tracePt t="91231" x="4799013" y="1966913"/>
          <p14:tracePt t="91238" x="4789488" y="1974850"/>
          <p14:tracePt t="91255" x="4779963" y="1984375"/>
          <p14:tracePt t="91272" x="4762500" y="2003425"/>
          <p14:tracePt t="91279" x="4752975" y="2020888"/>
          <p14:tracePt t="91288" x="4743450" y="2020888"/>
          <p14:tracePt t="91295" x="4725988" y="2030413"/>
          <p14:tracePt t="91311" x="4706938" y="2039938"/>
          <p14:tracePt t="91319" x="4679950" y="2049463"/>
          <p14:tracePt t="91351" x="4660900" y="2049463"/>
          <p14:tracePt t="91392" x="4641850" y="2049463"/>
          <p14:tracePt t="107753" x="4624388" y="2066925"/>
          <p14:tracePt t="107760" x="4624388" y="2095500"/>
          <p14:tracePt t="107768" x="4614863" y="2141538"/>
          <p14:tracePt t="107776" x="4568825" y="2205038"/>
          <p14:tracePt t="107784" x="4568825" y="2241550"/>
          <p14:tracePt t="107792" x="4568825" y="2260600"/>
          <p14:tracePt t="107800" x="4549775" y="2306638"/>
          <p14:tracePt t="107807" x="4513263" y="2343150"/>
          <p14:tracePt t="107816" x="4476750" y="2370138"/>
          <p14:tracePt t="107826" x="4449763" y="2406650"/>
          <p14:tracePt t="107832" x="4421188" y="2425700"/>
          <p14:tracePt t="107841" x="4413250" y="2443163"/>
          <p14:tracePt t="107848" x="4403725" y="2443163"/>
          <p14:tracePt t="107855" x="4403725" y="2452688"/>
          <p14:tracePt t="107863" x="4394200" y="2462213"/>
          <p14:tracePt t="107904" x="4375150" y="2462213"/>
          <p14:tracePt t="107911" x="4357688" y="2462213"/>
          <p14:tracePt t="107919" x="4348163" y="2462213"/>
          <p14:tracePt t="107983" x="4330700" y="2462213"/>
          <p14:tracePt t="107991" x="4321175" y="2462213"/>
          <p14:tracePt t="108000" x="4311650" y="2462213"/>
          <p14:tracePt t="108015" x="4302125" y="2462213"/>
          <p14:tracePt t="108024" x="4292600" y="2452688"/>
          <p14:tracePt t="108031" x="4284663" y="2452688"/>
          <p14:tracePt t="108038" x="4284663" y="2435225"/>
          <p14:tracePt t="108047" x="4284663" y="2416175"/>
          <p14:tracePt t="108055" x="4284663" y="2406650"/>
          <p14:tracePt t="108063" x="4284663" y="2379663"/>
          <p14:tracePt t="108072" x="4265613" y="2360613"/>
          <p14:tracePt t="108079" x="4265613" y="2333625"/>
          <p14:tracePt t="108088" x="4246563" y="2306638"/>
          <p14:tracePt t="108095" x="4238625" y="2297113"/>
          <p14:tracePt t="108105" x="4200525" y="2270125"/>
          <p14:tracePt t="108119" x="4200525" y="2260600"/>
          <p14:tracePt t="108127" x="4164013" y="2232025"/>
          <p14:tracePt t="108135" x="4154488" y="2224088"/>
          <p14:tracePt t="108232" x="4173538" y="2185988"/>
          <p14:tracePt t="108240" x="4173538" y="2168525"/>
          <p14:tracePt t="108249" x="4183063" y="2132013"/>
          <p14:tracePt t="108257" x="4200525" y="2112963"/>
          <p14:tracePt t="108264" x="4200525" y="2066925"/>
          <p14:tracePt t="108274" x="4229100" y="2020888"/>
          <p14:tracePt t="108280" x="4238625" y="2011363"/>
          <p14:tracePt t="108290" x="4256088" y="1984375"/>
          <p14:tracePt t="108298" x="4256088" y="1957388"/>
          <p14:tracePt t="108309" x="4284663" y="1920875"/>
          <p14:tracePt t="108314" x="4292600" y="1911350"/>
          <p14:tracePt t="108320" x="4311650" y="1892300"/>
          <p14:tracePt t="108328" x="4338638" y="1855788"/>
          <p14:tracePt t="108335" x="4348163" y="1846263"/>
          <p14:tracePt t="108343" x="4367213" y="1838325"/>
          <p14:tracePt t="108351" x="4384675" y="1819275"/>
          <p14:tracePt t="108359" x="4394200" y="1809750"/>
          <p14:tracePt t="108367" x="4394200" y="1792288"/>
          <p14:tracePt t="108383" x="4394200" y="1763713"/>
          <p14:tracePt t="108391" x="4440238" y="1773238"/>
          <p14:tracePt t="108399" x="4459288" y="1773238"/>
          <p14:tracePt t="108407" x="4549775" y="1763713"/>
          <p14:tracePt t="108415" x="4587875" y="1736725"/>
          <p14:tracePt t="108423" x="4641850" y="1717675"/>
          <p14:tracePt t="108431" x="4687888" y="1708150"/>
          <p14:tracePt t="108439" x="4733925" y="1690688"/>
          <p14:tracePt t="108447" x="4779963" y="1681163"/>
          <p14:tracePt t="108455" x="4799013" y="1681163"/>
          <p14:tracePt t="108463" x="4816475" y="1681163"/>
          <p14:tracePt t="108472" x="4854575" y="1663700"/>
          <p14:tracePt t="108479" x="4872038" y="1663700"/>
          <p14:tracePt t="108488" x="4891088" y="1663700"/>
          <p14:tracePt t="108495" x="4927600" y="1663700"/>
          <p14:tracePt t="108504" x="4954588" y="1671638"/>
          <p14:tracePt t="108511" x="4991100" y="1681163"/>
          <p14:tracePt t="108518" x="5019675" y="1717675"/>
          <p14:tracePt t="108527" x="5037138" y="1717675"/>
          <p14:tracePt t="108543" x="5083175" y="1736725"/>
          <p14:tracePt t="108551" x="5121275" y="1763713"/>
          <p14:tracePt t="108559" x="5148263" y="1763713"/>
          <p14:tracePt t="108567" x="5165725" y="1763713"/>
          <p14:tracePt t="108583" x="5165725" y="1792288"/>
          <p14:tracePt t="108615" x="5165725" y="1782763"/>
          <p14:tracePt t="108696" x="5165725" y="1800225"/>
          <p14:tracePt t="108707" x="5148263" y="1838325"/>
          <p14:tracePt t="108714" x="5129213" y="1855788"/>
          <p14:tracePt t="108723" x="5111750" y="1892300"/>
          <p14:tracePt t="108744" x="5092700" y="1901825"/>
          <p14:tracePt t="108752" x="5075238" y="1920875"/>
          <p14:tracePt t="108759" x="5056188" y="1928813"/>
          <p14:tracePt t="108782" x="5037138" y="1947863"/>
          <p14:tracePt t="108790" x="5000625" y="1974850"/>
          <p14:tracePt t="108798" x="4983163" y="1974850"/>
          <p14:tracePt t="108808" x="4946650" y="1974850"/>
          <p14:tracePt t="108815" x="4918075" y="1993900"/>
          <p14:tracePt t="108823" x="4872038" y="2030413"/>
          <p14:tracePt t="108831" x="4826000" y="2039938"/>
          <p14:tracePt t="108839" x="4808538" y="2049463"/>
          <p14:tracePt t="108847" x="4743450" y="2076450"/>
          <p14:tracePt t="108855" x="4697413" y="2103438"/>
          <p14:tracePt t="108863" x="4679950" y="2112963"/>
          <p14:tracePt t="108872" x="4641850" y="2122488"/>
          <p14:tracePt t="108879" x="4595813" y="2141538"/>
          <p14:tracePt t="108888" x="4587875" y="2149475"/>
          <p14:tracePt t="108895" x="4532313" y="2178050"/>
          <p14:tracePt t="108911" x="4467225" y="2214563"/>
          <p14:tracePt t="108919" x="4430713" y="2241550"/>
          <p14:tracePt t="108927" x="4384675" y="2260600"/>
          <p14:tracePt t="108935" x="4357688" y="2260600"/>
          <p14:tracePt t="108943" x="4321175" y="2270125"/>
          <p14:tracePt t="108951" x="4292600" y="2270125"/>
          <p14:tracePt t="109016" x="4275138" y="2270125"/>
          <p14:tracePt t="109023" x="4238625" y="2297113"/>
          <p14:tracePt t="109032" x="4219575" y="2297113"/>
          <p14:tracePt t="109041" x="4200525" y="2297113"/>
          <p14:tracePt t="109048" x="4183063" y="2297113"/>
          <p14:tracePt t="109088" x="4164013" y="2297113"/>
          <p14:tracePt t="109152" x="4154488" y="2278063"/>
          <p14:tracePt t="109160" x="4154488" y="2251075"/>
          <p14:tracePt t="109167" x="4154488" y="2224088"/>
          <p14:tracePt t="109176" x="4154488" y="2178050"/>
          <p14:tracePt t="109184" x="4154488" y="2141538"/>
          <p14:tracePt t="109192" x="4154488" y="2066925"/>
          <p14:tracePt t="109200" x="4164013" y="2020888"/>
          <p14:tracePt t="109207" x="4146550" y="1938338"/>
          <p14:tracePt t="109216" x="4164013" y="1901825"/>
          <p14:tracePt t="109224" x="4183063" y="1855788"/>
          <p14:tracePt t="109232" x="4229100" y="1846263"/>
          <p14:tracePt t="109240" x="4256088" y="1800225"/>
          <p14:tracePt t="109248" x="4275138" y="1792288"/>
          <p14:tracePt t="109258" x="4275138" y="1754188"/>
          <p14:tracePt t="109266" x="4284663" y="1746250"/>
          <p14:tracePt t="109274" x="4330700" y="1727200"/>
          <p14:tracePt t="109281" x="4357688" y="1690688"/>
          <p14:tracePt t="109288" x="4459288" y="1663700"/>
          <p14:tracePt t="109295" x="4505325" y="1654175"/>
          <p14:tracePt t="109303" x="4605338" y="1654175"/>
          <p14:tracePt t="109311" x="4687888" y="1654175"/>
          <p14:tracePt t="109319" x="4808538" y="1654175"/>
          <p14:tracePt t="109328" x="4881563" y="1654175"/>
          <p14:tracePt t="109334" x="4918075" y="1654175"/>
          <p14:tracePt t="109343" x="4946650" y="1654175"/>
          <p14:tracePt t="109351" x="4983163" y="1654175"/>
          <p14:tracePt t="109359" x="5000625" y="1663700"/>
          <p14:tracePt t="109367" x="5010150" y="1671638"/>
          <p14:tracePt t="109375" x="5019675" y="1681163"/>
          <p14:tracePt t="109383" x="5029200" y="1690688"/>
          <p14:tracePt t="109407" x="5037138" y="1690688"/>
          <p14:tracePt t="109423" x="5046663" y="1708150"/>
          <p14:tracePt t="109431" x="5046663" y="1736725"/>
          <p14:tracePt t="109438" x="5046663" y="1782763"/>
          <p14:tracePt t="109447" x="5046663" y="1828800"/>
          <p14:tracePt t="109456" x="5046663" y="1846263"/>
          <p14:tracePt t="109463" x="5046663" y="1892300"/>
          <p14:tracePt t="109472" x="5046663" y="1901825"/>
          <p14:tracePt t="109479" x="5037138" y="1938338"/>
          <p14:tracePt t="109488" x="5010150" y="1957388"/>
          <p14:tracePt t="109495" x="5010150" y="1966913"/>
          <p14:tracePt t="109503" x="4983163" y="1993900"/>
          <p14:tracePt t="109510" x="4954588" y="2030413"/>
          <p14:tracePt t="109518" x="4927600" y="2049463"/>
          <p14:tracePt t="109526" x="4900613" y="2057400"/>
          <p14:tracePt t="109534" x="4872038" y="2085975"/>
          <p14:tracePt t="109561" x="4862513" y="2095500"/>
          <p14:tracePt t="109570" x="4854575" y="2095500"/>
          <p14:tracePt t="109640" x="4854575" y="2103438"/>
          <p14:tracePt t="109768" x="4854575" y="2112963"/>
          <p14:tracePt t="109920" x="4862513" y="2112963"/>
          <p14:tracePt t="110592" x="4872038" y="2112963"/>
          <p14:tracePt t="110600" x="4908550" y="2112963"/>
          <p14:tracePt t="110608" x="4937125" y="2112963"/>
          <p14:tracePt t="110616" x="5029200" y="2112963"/>
          <p14:tracePt t="110624" x="5184775" y="2103438"/>
          <p14:tracePt t="110631" x="5313363" y="2076450"/>
          <p14:tracePt t="110640" x="5432425" y="2039938"/>
          <p14:tracePt t="110646" x="5819775" y="2020888"/>
          <p14:tracePt t="110655" x="6545263" y="1993900"/>
          <p14:tracePt t="110662" x="6877050" y="2003425"/>
          <p14:tracePt t="110671" x="7226300" y="2066925"/>
          <p14:tracePt t="110678" x="7437438" y="2085975"/>
          <p14:tracePt t="110688" x="7639050" y="2122488"/>
          <p14:tracePt t="110694" x="7759700" y="2168525"/>
          <p14:tracePt t="110703" x="7842250" y="2178050"/>
          <p14:tracePt t="110710" x="7888288" y="2178050"/>
          <p14:tracePt t="110718" x="7896225" y="2185988"/>
          <p14:tracePt t="110848" x="7896225" y="2195513"/>
          <p14:tracePt t="110856" x="7896225" y="2205038"/>
          <p14:tracePt t="110865" x="7888288" y="2224088"/>
          <p14:tracePt t="110873" x="7869238" y="2224088"/>
          <p14:tracePt t="110880" x="7813675" y="2260600"/>
          <p14:tracePt t="110890" x="7786688" y="2260600"/>
          <p14:tracePt t="110896" x="7721600" y="2270125"/>
          <p14:tracePt t="110904" x="7667625" y="2270125"/>
          <p14:tracePt t="110912" x="7602538" y="2287588"/>
          <p14:tracePt t="110920" x="7583488" y="2297113"/>
          <p14:tracePt t="110933" x="7519988" y="2306638"/>
          <p14:tracePt t="110936" x="7483475" y="2324100"/>
          <p14:tracePt t="110944" x="7391400" y="2370138"/>
          <p14:tracePt t="110952" x="7326313" y="2398713"/>
          <p14:tracePt t="110960" x="7289800" y="2416175"/>
          <p14:tracePt t="110970" x="7243763" y="2452688"/>
          <p14:tracePt t="110976" x="7216775" y="2462213"/>
          <p14:tracePt t="110983" x="7170738" y="2481263"/>
          <p14:tracePt t="110991" x="7143750" y="2498725"/>
          <p14:tracePt t="110998" x="7143750" y="2508250"/>
          <p14:tracePt t="111007" x="7134225" y="2508250"/>
          <p14:tracePt t="111014" x="7124700" y="2517775"/>
          <p14:tracePt t="111064" x="7115175" y="2527300"/>
          <p14:tracePt t="111096" x="7105650" y="2527300"/>
          <p14:tracePt t="111504" x="7105650" y="2535238"/>
          <p14:tracePt t="111655" x="7115175" y="2535238"/>
          <p14:tracePt t="111688" x="7124700" y="2535238"/>
          <p14:tracePt t="113320" x="7134225" y="2535238"/>
          <p14:tracePt t="113400" x="7124700" y="2544763"/>
          <p14:tracePt t="113408" x="7115175" y="2554288"/>
          <p14:tracePt t="113415" x="7105650" y="2554288"/>
          <p14:tracePt t="113424" x="7097713" y="2563813"/>
          <p14:tracePt t="113432" x="7088188" y="2581275"/>
          <p14:tracePt t="113440" x="7069138" y="2590800"/>
          <p14:tracePt t="113448" x="7059613" y="2600325"/>
          <p14:tracePt t="113456" x="7032625" y="2609850"/>
          <p14:tracePt t="113472" x="6996113" y="2646363"/>
          <p14:tracePt t="113488" x="6986588" y="2646363"/>
          <p14:tracePt t="113495" x="6969125" y="2663825"/>
          <p14:tracePt t="113535" x="6959600" y="2663825"/>
          <p14:tracePt t="113543" x="6940550" y="2682875"/>
          <p14:tracePt t="113551" x="6931025" y="2682875"/>
          <p14:tracePt t="113559" x="6923088" y="2692400"/>
          <p14:tracePt t="113576" x="6913563" y="2701925"/>
          <p14:tracePt t="113582" x="6904038" y="2709863"/>
          <p14:tracePt t="113591" x="6894513" y="2728913"/>
          <p14:tracePt t="113599" x="6884988" y="2738438"/>
          <p14:tracePt t="113608" x="6884988" y="2746375"/>
          <p14:tracePt t="113614" x="6877050" y="2746375"/>
          <p14:tracePt t="113623" x="6858000" y="2784475"/>
          <p14:tracePt t="113630" x="6831013" y="2792413"/>
          <p14:tracePt t="113638" x="6811963" y="2801938"/>
          <p14:tracePt t="113646" x="6784975" y="2820988"/>
          <p14:tracePt t="113654" x="6756400" y="2830513"/>
          <p14:tracePt t="113672" x="6729413" y="2857500"/>
          <p14:tracePt t="113679" x="6719888" y="2867025"/>
          <p14:tracePt t="113690" x="6702425" y="2884488"/>
          <p14:tracePt t="113695" x="6692900" y="2894013"/>
          <p14:tracePt t="113705" x="6646863" y="2921000"/>
          <p14:tracePt t="113711" x="6581775" y="2949575"/>
          <p14:tracePt t="113720" x="6554788" y="2959100"/>
          <p14:tracePt t="113728" x="6489700" y="2986088"/>
          <p14:tracePt t="113736" x="6443663" y="3005138"/>
          <p14:tracePt t="113743" x="6435725" y="3013075"/>
          <p14:tracePt t="113751" x="6380163" y="3022600"/>
          <p14:tracePt t="113758" x="6380163" y="3032125"/>
          <p14:tracePt t="113766" x="6361113" y="3041650"/>
          <p14:tracePt t="113774" x="6353175" y="3041650"/>
          <p14:tracePt t="113782" x="6343650" y="3041650"/>
          <p14:tracePt t="113790" x="6324600" y="3049588"/>
          <p14:tracePt t="113798" x="6307138" y="3059113"/>
          <p14:tracePt t="113814" x="6269038" y="3078163"/>
          <p14:tracePt t="113830" x="6251575" y="3095625"/>
          <p14:tracePt t="113838" x="6232525" y="3105150"/>
          <p14:tracePt t="113846" x="6223000" y="3114675"/>
          <p14:tracePt t="113854" x="6196013" y="3133725"/>
          <p14:tracePt t="113862" x="6186488" y="3141663"/>
          <p14:tracePt t="113871" x="6159500" y="3151188"/>
          <p14:tracePt t="113878" x="6149975" y="3160713"/>
          <p14:tracePt t="113889" x="6122988" y="3178175"/>
          <p14:tracePt t="113895" x="6103938" y="3187700"/>
          <p14:tracePt t="113905" x="6076950" y="3197225"/>
          <p14:tracePt t="113912" x="6057900" y="3206750"/>
          <p14:tracePt t="113920" x="6040438" y="3243263"/>
          <p14:tracePt t="113928" x="6002338" y="3252788"/>
          <p14:tracePt t="113935" x="5975350" y="3270250"/>
          <p14:tracePt t="113943" x="5948363" y="3308350"/>
          <p14:tracePt t="113950" x="5929313" y="3316288"/>
          <p14:tracePt t="113958" x="5883275" y="3352800"/>
          <p14:tracePt t="113966" x="5873750" y="3362325"/>
          <p14:tracePt t="113974" x="5856288" y="3390900"/>
          <p14:tracePt t="113982" x="5837238" y="3398838"/>
          <p14:tracePt t="113991" x="5800725" y="3408363"/>
          <p14:tracePt t="113998" x="5781675" y="3436938"/>
          <p14:tracePt t="114006" x="5781675" y="3444875"/>
          <p14:tracePt t="114014" x="5764213" y="3463925"/>
          <p14:tracePt t="114023" x="5727700" y="3473450"/>
          <p14:tracePt t="114030" x="5718175" y="3490913"/>
          <p14:tracePt t="114038" x="5708650" y="3500438"/>
          <p14:tracePt t="114046" x="5691188" y="3509963"/>
          <p14:tracePt t="114054" x="5662613" y="3527425"/>
          <p14:tracePt t="114071" x="5626100" y="3556000"/>
          <p14:tracePt t="114078" x="5580063" y="3565525"/>
          <p14:tracePt t="114088" x="5580063" y="3573463"/>
          <p14:tracePt t="114097" x="5561013" y="3602038"/>
          <p14:tracePt t="114104" x="5543550" y="3611563"/>
          <p14:tracePt t="114112" x="5507038" y="3629025"/>
          <p14:tracePt t="114121" x="5478463" y="3656013"/>
          <p14:tracePt t="114128" x="5451475" y="3665538"/>
          <p14:tracePt t="114136" x="5405438" y="3702050"/>
          <p14:tracePt t="114144" x="5341938" y="3730625"/>
          <p14:tracePt t="114151" x="5295900" y="3748088"/>
          <p14:tracePt t="114158" x="5257800" y="3784600"/>
          <p14:tracePt t="114167" x="5203825" y="3822700"/>
          <p14:tracePt t="114176" x="5203825" y="3830638"/>
          <p14:tracePt t="114182" x="5165725" y="3849688"/>
          <p14:tracePt t="114191" x="5121275" y="3886200"/>
          <p14:tracePt t="114199" x="5056188" y="3914775"/>
          <p14:tracePt t="114223" x="5046663" y="3932238"/>
          <p14:tracePt t="114231" x="5019675" y="3959225"/>
          <p14:tracePt t="114239" x="5000625" y="3968750"/>
          <p14:tracePt t="114255" x="4973638" y="3987800"/>
          <p14:tracePt t="114263" x="4946650" y="4024313"/>
          <p14:tracePt t="114271" x="4927600" y="4043363"/>
          <p14:tracePt t="114279" x="4908550" y="4060825"/>
          <p14:tracePt t="114288" x="4900613" y="4070350"/>
          <p14:tracePt t="114295" x="4872038" y="4097338"/>
          <p14:tracePt t="114303" x="4862513" y="4097338"/>
          <p14:tracePt t="114310" x="4845050" y="4097338"/>
          <p14:tracePt t="114318" x="4816475" y="4125913"/>
          <p14:tracePt t="114327" x="4789488" y="4133850"/>
          <p14:tracePt t="114335" x="4779963" y="4143375"/>
          <p14:tracePt t="114343" x="4770438" y="4152900"/>
          <p14:tracePt t="114359" x="4752975" y="4162425"/>
          <p14:tracePt t="114367" x="4743450" y="4162425"/>
          <p14:tracePt t="114391" x="4733925" y="4162425"/>
          <p14:tracePt t="114407" x="4725988" y="4171950"/>
          <p14:tracePt t="114420" x="4725988" y="4179888"/>
          <p14:tracePt t="114427" x="4706938" y="4189413"/>
          <p14:tracePt t="114441" x="4706938" y="4198938"/>
          <p14:tracePt t="114448" x="4697413" y="4208463"/>
          <p14:tracePt t="114472" x="4660900" y="4225925"/>
          <p14:tracePt t="114504" x="4660900" y="4235450"/>
          <p14:tracePt t="114512" x="4651375" y="4244975"/>
          <p14:tracePt t="114520" x="4641850" y="4254500"/>
          <p14:tracePt t="114528" x="4641850" y="4262438"/>
          <p14:tracePt t="114538" x="4633913" y="4271963"/>
          <p14:tracePt t="114543" x="4614863" y="4281488"/>
          <p14:tracePt t="114561" x="4595813" y="4300538"/>
          <p14:tracePt t="114576" x="4578350" y="4318000"/>
          <p14:tracePt t="114584" x="4559300" y="4327525"/>
          <p14:tracePt t="114599" x="4549775" y="4337050"/>
          <p14:tracePt t="114617" x="4549775" y="4354513"/>
          <p14:tracePt t="114625" x="4541838" y="4364038"/>
          <p14:tracePt t="114631" x="4522788" y="4391025"/>
          <p14:tracePt t="114638" x="4513263" y="4410075"/>
          <p14:tracePt t="114647" x="4505325" y="4437063"/>
          <p14:tracePt t="114655" x="4495800" y="4456113"/>
          <p14:tracePt t="114679" x="4486275" y="4475163"/>
          <p14:tracePt t="114825" x="4495800" y="4475163"/>
          <p14:tracePt t="114834" x="4532313" y="4465638"/>
          <p14:tracePt t="114841" x="4541838" y="4456113"/>
          <p14:tracePt t="114848" x="4587875" y="4429125"/>
          <p14:tracePt t="114857" x="4595813" y="4429125"/>
          <p14:tracePt t="114880" x="4624388" y="4429125"/>
          <p14:tracePt t="114891" x="4651375" y="4391025"/>
          <p14:tracePt t="114896" x="4697413" y="4364038"/>
          <p14:tracePt t="114904" x="4762500" y="4337050"/>
          <p14:tracePt t="114913" x="4779963" y="4337050"/>
          <p14:tracePt t="114920" x="4789488" y="4337050"/>
          <p14:tracePt t="114936" x="4816475" y="4337050"/>
          <p14:tracePt t="114967" x="4826000" y="4337050"/>
          <p14:tracePt t="114976" x="4845050" y="4327525"/>
          <p14:tracePt t="114983" x="4862513" y="4308475"/>
          <p14:tracePt t="114991" x="4862513" y="4300538"/>
          <p14:tracePt t="114999" x="4891088" y="4291013"/>
          <p14:tracePt t="115006" x="4900613" y="4291013"/>
          <p14:tracePt t="115015" x="4946650" y="4254500"/>
          <p14:tracePt t="115025" x="4964113" y="4235450"/>
          <p14:tracePt t="115032" x="5019675" y="4189413"/>
          <p14:tracePt t="115039" x="5102225" y="4143375"/>
          <p14:tracePt t="115046" x="5121275" y="4133850"/>
          <p14:tracePt t="115055" x="5221288" y="4106863"/>
          <p14:tracePt t="115063" x="5221288" y="4097338"/>
          <p14:tracePt t="115072" x="5240338" y="4079875"/>
          <p14:tracePt t="115079" x="5276850" y="4060825"/>
          <p14:tracePt t="115088" x="5313363" y="4051300"/>
          <p14:tracePt t="115095" x="5359400" y="4014788"/>
          <p14:tracePt t="115103" x="5378450" y="4014788"/>
          <p14:tracePt t="115127" x="5424488" y="3987800"/>
          <p14:tracePt t="115134" x="5424488" y="3978275"/>
          <p14:tracePt t="115143" x="5441950" y="3951288"/>
          <p14:tracePt t="115151" x="5487988" y="3914775"/>
          <p14:tracePt t="115159" x="5534025" y="3914775"/>
          <p14:tracePt t="115167" x="5561013" y="3876675"/>
          <p14:tracePt t="115175" x="5635625" y="3859213"/>
          <p14:tracePt t="115183" x="5737225" y="3813175"/>
          <p14:tracePt t="115192" x="5764213" y="3784600"/>
          <p14:tracePt t="115198" x="5810250" y="3767138"/>
          <p14:tracePt t="115207" x="5827713" y="3730625"/>
          <p14:tracePt t="115215" x="5865813" y="3711575"/>
          <p14:tracePt t="115224" x="5873750" y="3702050"/>
          <p14:tracePt t="115232" x="5902325" y="3694113"/>
          <p14:tracePt t="115238" x="5911850" y="3684588"/>
          <p14:tracePt t="115246" x="5938838" y="3665538"/>
          <p14:tracePt t="115255" x="5957888" y="3656013"/>
          <p14:tracePt t="115263" x="5975350" y="3638550"/>
          <p14:tracePt t="115271" x="6002338" y="3619500"/>
          <p14:tracePt t="115288" x="6021388" y="3602038"/>
          <p14:tracePt t="115295" x="6021388" y="3592513"/>
          <p14:tracePt t="115311" x="6040438" y="3582988"/>
          <p14:tracePt t="115318" x="6113463" y="3527425"/>
          <p14:tracePt t="115327" x="6169025" y="3500438"/>
          <p14:tracePt t="115334" x="6169025" y="3490913"/>
          <p14:tracePt t="115343" x="6215063" y="3463925"/>
          <p14:tracePt t="115350" x="6242050" y="3417888"/>
          <p14:tracePt t="115359" x="6251575" y="3417888"/>
          <p14:tracePt t="115375" x="6278563" y="3390900"/>
          <p14:tracePt t="115383" x="6353175" y="3381375"/>
          <p14:tracePt t="115391" x="6353175" y="3371850"/>
          <p14:tracePt t="115399" x="6397625" y="3344863"/>
          <p14:tracePt t="115407" x="6407150" y="3335338"/>
          <p14:tracePt t="115415" x="6435725" y="3308350"/>
          <p14:tracePt t="115422" x="6453188" y="3289300"/>
          <p14:tracePt t="115433" x="6518275" y="3252788"/>
          <p14:tracePt t="115439" x="6554788" y="3224213"/>
          <p14:tracePt t="115447" x="6572250" y="3216275"/>
          <p14:tracePt t="115455" x="6618288" y="3178175"/>
          <p14:tracePt t="115463" x="6637338" y="3151188"/>
          <p14:tracePt t="115472" x="6664325" y="3133725"/>
          <p14:tracePt t="115479" x="6683375" y="3114675"/>
          <p14:tracePt t="115488" x="6729413" y="3078163"/>
          <p14:tracePt t="115495" x="6738938" y="3068638"/>
          <p14:tracePt t="115503" x="6748463" y="3049588"/>
          <p14:tracePt t="115511" x="6784975" y="3032125"/>
          <p14:tracePt t="115519" x="6811963" y="3013075"/>
          <p14:tracePt t="115534" x="6821488" y="3005138"/>
          <p14:tracePt t="115542" x="6838950" y="2986088"/>
          <p14:tracePt t="115558" x="6877050" y="2976563"/>
          <p14:tracePt t="115567" x="6877050" y="2967038"/>
          <p14:tracePt t="115575" x="6884988" y="2967038"/>
          <p14:tracePt t="115600" x="6923088" y="2959100"/>
          <p14:tracePt t="115712" x="6940550" y="2940050"/>
          <p14:tracePt t="115730" x="6950075" y="2921000"/>
          <p14:tracePt t="115737" x="6969125" y="2903538"/>
          <p14:tracePt t="115743" x="6977063" y="2894013"/>
          <p14:tracePt t="115751" x="6977063" y="2884488"/>
          <p14:tracePt t="115759" x="6986588" y="2876550"/>
          <p14:tracePt t="115766" x="6996113" y="2867025"/>
          <p14:tracePt t="115808" x="6996113" y="2857500"/>
          <p14:tracePt t="115984" x="6977063" y="2857500"/>
          <p14:tracePt t="115991" x="6931025" y="2894013"/>
          <p14:tracePt t="115999" x="6877050" y="2921000"/>
          <p14:tracePt t="116007" x="6831013" y="2940050"/>
          <p14:tracePt t="116016" x="6792913" y="2949575"/>
          <p14:tracePt t="116023" x="6748463" y="2976563"/>
          <p14:tracePt t="116035" x="6729413" y="3013075"/>
          <p14:tracePt t="116043" x="6710363" y="3032125"/>
          <p14:tracePt t="116049" x="6673850" y="3068638"/>
          <p14:tracePt t="116055" x="6627813" y="3078163"/>
          <p14:tracePt t="116062" x="6535738" y="3133725"/>
          <p14:tracePt t="116072" x="6508750" y="3160713"/>
          <p14:tracePt t="116079" x="6489700" y="3170238"/>
          <p14:tracePt t="116088" x="6426200" y="3187700"/>
          <p14:tracePt t="116095" x="6361113" y="3216275"/>
          <p14:tracePt t="116103" x="6288088" y="3243263"/>
          <p14:tracePt t="116110" x="6242050" y="3279775"/>
          <p14:tracePt t="116118" x="6205538" y="3308350"/>
          <p14:tracePt t="116126" x="6140450" y="3352800"/>
          <p14:tracePt t="116134" x="6122988" y="3381375"/>
          <p14:tracePt t="116143" x="6057900" y="3417888"/>
          <p14:tracePt t="116150" x="6021388" y="3463925"/>
          <p14:tracePt t="116159" x="5948363" y="3509963"/>
          <p14:tracePt t="116167" x="5883275" y="3536950"/>
          <p14:tracePt t="116176" x="5837238" y="3573463"/>
          <p14:tracePt t="116182" x="5800725" y="3582988"/>
          <p14:tracePt t="116190" x="5773738" y="3602038"/>
          <p14:tracePt t="116198" x="5691188" y="3602038"/>
          <p14:tracePt t="116207" x="5662613" y="3638550"/>
          <p14:tracePt t="116214" x="5616575" y="3648075"/>
          <p14:tracePt t="116222" x="5580063" y="3684588"/>
          <p14:tracePt t="116230" x="5553075" y="3684588"/>
          <p14:tracePt t="116238" x="5534025" y="3684588"/>
          <p14:tracePt t="116247" x="5524500" y="3694113"/>
          <p14:tracePt t="116263" x="5507038" y="3702050"/>
          <p14:tracePt t="116272" x="5507038" y="3721100"/>
          <p14:tracePt t="116279" x="5497513" y="3740150"/>
          <p14:tracePt t="116289" x="5470525" y="3748088"/>
          <p14:tracePt t="116295" x="5441950" y="3757613"/>
          <p14:tracePt t="116303" x="5405438" y="3776663"/>
          <p14:tracePt t="116311" x="5359400" y="3813175"/>
          <p14:tracePt t="116318" x="5341938" y="3822700"/>
          <p14:tracePt t="116327" x="5295900" y="3840163"/>
          <p14:tracePt t="116335" x="5211763" y="3868738"/>
          <p14:tracePt t="116343" x="5138738" y="3895725"/>
          <p14:tracePt t="116351" x="5092700" y="3922713"/>
          <p14:tracePt t="116359" x="5029200" y="3951288"/>
          <p14:tracePt t="116366" x="4954588" y="4005263"/>
          <p14:tracePt t="116376" x="4908550" y="4014788"/>
          <p14:tracePt t="116383" x="4845050" y="4060825"/>
          <p14:tracePt t="116390" x="4826000" y="4070350"/>
          <p14:tracePt t="116399" x="4779963" y="4079875"/>
          <p14:tracePt t="116407" x="4770438" y="4097338"/>
          <p14:tracePt t="116415" x="4733925" y="4106863"/>
          <p14:tracePt t="116423" x="4725988" y="4125913"/>
          <p14:tracePt t="116439" x="4725988" y="4133850"/>
          <p14:tracePt t="116447" x="4716463" y="4143375"/>
          <p14:tracePt t="116623" x="4706938" y="4133850"/>
          <p14:tracePt t="116630" x="4706938" y="4106863"/>
          <p14:tracePt t="116642" x="4743450" y="4079875"/>
          <p14:tracePt t="116658" x="4743450" y="4043363"/>
          <p14:tracePt t="116672" x="4752975" y="4033838"/>
          <p14:tracePt t="116679" x="4762500" y="4024313"/>
          <p14:tracePt t="116688" x="4762500" y="4005263"/>
          <p14:tracePt t="116695" x="4770438" y="3987800"/>
          <p14:tracePt t="116719" x="4779963" y="3978275"/>
          <p14:tracePt t="116727" x="4789488" y="3968750"/>
          <p14:tracePt t="116735" x="4808538" y="3941763"/>
          <p14:tracePt t="116743" x="4826000" y="3932238"/>
          <p14:tracePt t="116751" x="4826000" y="3922713"/>
          <p14:tracePt t="116767" x="4835525" y="3914775"/>
          <p14:tracePt t="116775" x="4854575" y="3886200"/>
          <p14:tracePt t="116783" x="4854575" y="3876675"/>
          <p14:tracePt t="116792" x="4872038" y="3859213"/>
          <p14:tracePt t="116798" x="4881563" y="3849688"/>
          <p14:tracePt t="116807" x="4891088" y="3840163"/>
          <p14:tracePt t="116815" x="4918075" y="3830638"/>
          <p14:tracePt t="116823" x="4927600" y="3822700"/>
          <p14:tracePt t="116831" x="4937125" y="3813175"/>
          <p14:tracePt t="116847" x="4973638" y="3776663"/>
          <p14:tracePt t="116856" x="5000625" y="3730625"/>
          <p14:tracePt t="116864" x="5037138" y="3702050"/>
          <p14:tracePt t="116872" x="5056188" y="3675063"/>
          <p14:tracePt t="116878" x="5092700" y="3648075"/>
          <p14:tracePt t="116887" x="5102225" y="3619500"/>
          <p14:tracePt t="116894" x="5111750" y="3611563"/>
          <p14:tracePt t="116902" x="5121275" y="3582988"/>
          <p14:tracePt t="116911" x="5129213" y="3573463"/>
          <p14:tracePt t="116919" x="5138738" y="3556000"/>
          <p14:tracePt t="116935" x="5138738" y="3536950"/>
          <p14:tracePt t="116943" x="5138738" y="3519488"/>
          <p14:tracePt t="116959" x="5138738" y="3509963"/>
          <p14:tracePt t="116983" x="5138738" y="3500438"/>
          <p14:tracePt t="116999" x="5138738" y="3481388"/>
          <p14:tracePt t="117008" x="5138738" y="3473450"/>
          <p14:tracePt t="117015" x="5138738" y="3454400"/>
          <p14:tracePt t="117025" x="5138738" y="3408363"/>
          <p14:tracePt t="117031" x="5102225" y="3381375"/>
          <p14:tracePt t="117041" x="5056188" y="3362325"/>
          <p14:tracePt t="117047" x="5019675" y="3335338"/>
          <p14:tracePt t="117058" x="5000625" y="3325813"/>
          <p14:tracePt t="117073" x="4991100" y="3316288"/>
          <p14:tracePt t="117152" x="4983163" y="3316288"/>
          <p14:tracePt t="117176" x="4983163" y="3308350"/>
          <p14:tracePt t="117192" x="4983163" y="3298825"/>
          <p14:tracePt t="117200" x="4983163" y="3279775"/>
          <p14:tracePt t="117208" x="4983163" y="3270250"/>
          <p14:tracePt t="117216" x="4983163" y="3252788"/>
          <p14:tracePt t="117223" x="4983163" y="3224213"/>
          <p14:tracePt t="117231" x="4983163" y="3216275"/>
          <p14:tracePt t="117247" x="4983163" y="3197225"/>
          <p14:tracePt t="117257" x="4991100" y="3197225"/>
          <p14:tracePt t="117263" x="4991100" y="3170238"/>
          <p14:tracePt t="117272" x="5000625" y="3160713"/>
          <p14:tracePt t="117279" x="5000625" y="3141663"/>
          <p14:tracePt t="117288" x="5029200" y="3105150"/>
          <p14:tracePt t="117295" x="5037138" y="3087688"/>
          <p14:tracePt t="117303" x="5065713" y="3049588"/>
          <p14:tracePt t="117311" x="5092700" y="3032125"/>
          <p14:tracePt t="117319" x="5111750" y="3013075"/>
          <p14:tracePt t="117327" x="5129213" y="2986088"/>
          <p14:tracePt t="117334" x="5165725" y="2967038"/>
          <p14:tracePt t="117359" x="5175250" y="2959100"/>
          <p14:tracePt t="117368" x="5184775" y="2959100"/>
          <p14:tracePt t="117376" x="5184775" y="2949575"/>
          <p14:tracePt t="117384" x="5194300" y="2940050"/>
          <p14:tracePt t="117392" x="5221288" y="2930525"/>
          <p14:tracePt t="117400" x="5240338" y="2913063"/>
          <p14:tracePt t="117408" x="5267325" y="2913063"/>
          <p14:tracePt t="117415" x="5276850" y="2903538"/>
          <p14:tracePt t="117880" x="5286375" y="2903538"/>
          <p14:tracePt t="117890" x="5267325" y="2959100"/>
          <p14:tracePt t="117896" x="5240338" y="2995613"/>
          <p14:tracePt t="117904" x="5211763" y="3022600"/>
          <p14:tracePt t="117912" x="5157788" y="3059113"/>
          <p14:tracePt t="117920" x="5075238" y="3105150"/>
          <p14:tracePt t="117929" x="5056188" y="3105150"/>
          <p14:tracePt t="117943" x="4927600" y="3133725"/>
          <p14:tracePt t="117952" x="4862513" y="3160713"/>
          <p14:tracePt t="117961" x="4816475" y="3160713"/>
          <p14:tracePt t="117966" x="4770438" y="3160713"/>
          <p14:tracePt t="117974" x="4733925" y="3160713"/>
          <p14:tracePt t="117982" x="4725988" y="3160713"/>
          <p14:tracePt t="118000" x="4716463" y="3160713"/>
          <p14:tracePt t="118016" x="4706938" y="3160713"/>
          <p14:tracePt t="118024" x="4679950" y="3160713"/>
          <p14:tracePt t="118032" x="4641850" y="3160713"/>
          <p14:tracePt t="118041" x="4641850" y="3151188"/>
          <p14:tracePt t="118057" x="4614863" y="3133725"/>
          <p14:tracePt t="118089" x="4614863" y="3124200"/>
          <p14:tracePt t="118096" x="4614863" y="3105150"/>
          <p14:tracePt t="118104" x="4614863" y="3068638"/>
          <p14:tracePt t="118112" x="4614863" y="3041650"/>
          <p14:tracePt t="118120" x="4641850" y="3013075"/>
          <p14:tracePt t="118127" x="4651375" y="2995613"/>
          <p14:tracePt t="118135" x="4660900" y="2967038"/>
          <p14:tracePt t="118145" x="4697413" y="2903538"/>
          <p14:tracePt t="118151" x="4752975" y="2847975"/>
          <p14:tracePt t="118159" x="4808538" y="2792413"/>
          <p14:tracePt t="118167" x="4835525" y="2765425"/>
          <p14:tracePt t="118176" x="4872038" y="2709863"/>
          <p14:tracePt t="118183" x="4946650" y="2682875"/>
          <p14:tracePt t="118193" x="5010150" y="2655888"/>
          <p14:tracePt t="118199" x="5075238" y="2617788"/>
          <p14:tracePt t="118206" x="5148263" y="2590800"/>
          <p14:tracePt t="118214" x="5211763" y="2563813"/>
          <p14:tracePt t="118222" x="5276850" y="2535238"/>
          <p14:tracePt t="118230" x="5349875" y="2498725"/>
          <p14:tracePt t="118238" x="5368925" y="2443163"/>
          <p14:tracePt t="118246" x="5405438" y="2435225"/>
          <p14:tracePt t="118255" x="5461000" y="2435225"/>
          <p14:tracePt t="118262" x="5507038" y="2406650"/>
          <p14:tracePt t="118271" x="5580063" y="2389188"/>
          <p14:tracePt t="118278" x="5607050" y="2360613"/>
          <p14:tracePt t="118288" x="5645150" y="2360613"/>
          <p14:tracePt t="118294" x="5662613" y="2360613"/>
          <p14:tracePt t="118303" x="5672138" y="2360613"/>
          <p14:tracePt t="118326" x="5672138" y="2352675"/>
          <p14:tracePt t="118342" x="5681663" y="2352675"/>
          <p14:tracePt t="118359" x="5691188" y="2352675"/>
          <p14:tracePt t="118367" x="5699125" y="2360613"/>
          <p14:tracePt t="118376" x="5727700" y="2389188"/>
          <p14:tracePt t="118383" x="5745163" y="2406650"/>
          <p14:tracePt t="118393" x="5754688" y="2452688"/>
          <p14:tracePt t="118399" x="5781675" y="2498725"/>
          <p14:tracePt t="118408" x="5791200" y="2508250"/>
          <p14:tracePt t="118417" x="5800725" y="2544763"/>
          <p14:tracePt t="118422" x="5800725" y="2563813"/>
          <p14:tracePt t="118446" x="5810250" y="2581275"/>
          <p14:tracePt t="118454" x="5827713" y="2600325"/>
          <p14:tracePt t="118527" x="5827713" y="2617788"/>
          <p14:tracePt t="118535" x="5827713" y="2636838"/>
          <p14:tracePt t="118543" x="5827713" y="2673350"/>
          <p14:tracePt t="118552" x="5827713" y="2692400"/>
          <p14:tracePt t="118559" x="5827713" y="2738438"/>
          <p14:tracePt t="118566" x="5827713" y="2792413"/>
          <p14:tracePt t="118574" x="5827713" y="2811463"/>
          <p14:tracePt t="118582" x="5827713" y="2847975"/>
          <p14:tracePt t="118591" x="5827713" y="2867025"/>
          <p14:tracePt t="118599" x="5827713" y="2894013"/>
          <p14:tracePt t="118607" x="5827713" y="2913063"/>
          <p14:tracePt t="118615" x="5827713" y="2940050"/>
          <p14:tracePt t="118623" x="5827713" y="2967038"/>
          <p14:tracePt t="118633" x="5827713" y="2986088"/>
          <p14:tracePt t="118647" x="5827713" y="3005138"/>
          <p14:tracePt t="118654" x="5827713" y="3041650"/>
          <p14:tracePt t="118662" x="5827713" y="3049588"/>
          <p14:tracePt t="118672" x="5827713" y="3087688"/>
          <p14:tracePt t="118679" x="5827713" y="3095625"/>
          <p14:tracePt t="118688" x="5827713" y="3151188"/>
          <p14:tracePt t="118694" x="5800725" y="3197225"/>
          <p14:tracePt t="118702" x="5781675" y="3224213"/>
          <p14:tracePt t="118710" x="5754688" y="3279775"/>
          <p14:tracePt t="118719" x="5745163" y="3335338"/>
          <p14:tracePt t="118726" x="5718175" y="3408363"/>
          <p14:tracePt t="118736" x="5708650" y="3417888"/>
          <p14:tracePt t="118743" x="5691188" y="3444875"/>
          <p14:tracePt t="118750" x="5653088" y="3473450"/>
          <p14:tracePt t="118758" x="5645150" y="3500438"/>
          <p14:tracePt t="118766" x="5645150" y="3527425"/>
          <p14:tracePt t="118775" x="5626100" y="3565525"/>
          <p14:tracePt t="118782" x="5599113" y="3611563"/>
          <p14:tracePt t="118791" x="5589588" y="3629025"/>
          <p14:tracePt t="118798" x="5553075" y="3675063"/>
          <p14:tracePt t="118806" x="5516563" y="3730625"/>
          <p14:tracePt t="118814" x="5507038" y="3748088"/>
          <p14:tracePt t="118823" x="5451475" y="3813175"/>
          <p14:tracePt t="118830" x="5414963" y="3859213"/>
          <p14:tracePt t="118838" x="5349875" y="3905250"/>
          <p14:tracePt t="118847" x="5295900" y="3959225"/>
          <p14:tracePt t="118856" x="5257800" y="3987800"/>
          <p14:tracePt t="118863" x="5211763" y="4014788"/>
          <p14:tracePt t="118872" x="5157788" y="4051300"/>
          <p14:tracePt t="118880" x="5111750" y="4070350"/>
          <p14:tracePt t="118888" x="5092700" y="4087813"/>
          <p14:tracePt t="118894" x="5075238" y="4097338"/>
          <p14:tracePt t="118902" x="5037138" y="4106863"/>
          <p14:tracePt t="118910" x="5037138" y="4116388"/>
          <p14:tracePt t="118918" x="5000625" y="4133850"/>
          <p14:tracePt t="118926" x="4983163" y="4152900"/>
          <p14:tracePt t="118934" x="4973638" y="4162425"/>
          <p14:tracePt t="118942" x="4946650" y="4171950"/>
          <p14:tracePt t="118958" x="4927600" y="4179888"/>
          <p14:tracePt t="118966" x="4918075" y="4179888"/>
          <p14:tracePt t="118974" x="4900613" y="4179888"/>
          <p14:tracePt t="118982" x="4872038" y="4179888"/>
          <p14:tracePt t="118990" x="4862513" y="4179888"/>
          <p14:tracePt t="118998" x="4854575" y="4179888"/>
          <p14:tracePt t="119006" x="4845050" y="4179888"/>
          <p14:tracePt t="119014" x="4826000" y="4179888"/>
          <p14:tracePt t="119023" x="4816475" y="4179888"/>
          <p14:tracePt t="119032" x="4808538" y="4179888"/>
          <p14:tracePt t="119041" x="4789488" y="4171950"/>
          <p14:tracePt t="119048" x="4770438" y="4162425"/>
          <p14:tracePt t="119072" x="4752975" y="4143375"/>
          <p14:tracePt t="119083" x="4743450" y="4133850"/>
          <p14:tracePt t="119120" x="4725988" y="4133850"/>
          <p14:tracePt t="119128" x="4716463" y="4125913"/>
          <p14:tracePt t="119137" x="4697413" y="4097338"/>
          <p14:tracePt t="119144" x="4687888" y="4087813"/>
          <p14:tracePt t="119152" x="4687888" y="4060825"/>
          <p14:tracePt t="119161" x="4687888" y="4043363"/>
          <p14:tracePt t="119170" x="4687888" y="3968750"/>
          <p14:tracePt t="119176" x="4687888" y="3941763"/>
          <p14:tracePt t="119183" x="4697413" y="3914775"/>
          <p14:tracePt t="119192" x="4716463" y="3859213"/>
          <p14:tracePt t="119200" x="4733925" y="3830638"/>
          <p14:tracePt t="119209" x="4733925" y="3813175"/>
          <p14:tracePt t="119215" x="4743450" y="3803650"/>
          <p14:tracePt t="119224" x="4743450" y="3794125"/>
          <p14:tracePt t="119232" x="4752975" y="3767138"/>
          <p14:tracePt t="119240" x="4762500" y="3757613"/>
          <p14:tracePt t="119247" x="4762500" y="3748088"/>
          <p14:tracePt t="119255" x="4808538" y="3694113"/>
          <p14:tracePt t="119262" x="4862513" y="3656013"/>
          <p14:tracePt t="119272" x="4881563" y="3619500"/>
          <p14:tracePt t="119279" x="4927600" y="3582988"/>
          <p14:tracePt t="119288" x="4954588" y="3519488"/>
          <p14:tracePt t="119296" x="5010150" y="3444875"/>
          <p14:tracePt t="119303" x="5037138" y="3398838"/>
          <p14:tracePt t="119310" x="5075238" y="3352800"/>
          <p14:tracePt t="119318" x="5129213" y="3308350"/>
          <p14:tracePt t="119326" x="5157788" y="3308350"/>
          <p14:tracePt t="119334" x="5157788" y="3270250"/>
          <p14:tracePt t="119342" x="5194300" y="3270250"/>
          <p14:tracePt t="119350" x="5211763" y="3233738"/>
          <p14:tracePt t="119358" x="5221288" y="3224213"/>
          <p14:tracePt t="119366" x="5211763" y="3206750"/>
          <p14:tracePt t="119374" x="5221288" y="3187700"/>
          <p14:tracePt t="119382" x="5240338" y="3170238"/>
          <p14:tracePt t="119390" x="5276850" y="3151188"/>
          <p14:tracePt t="119398" x="5322888" y="3114675"/>
          <p14:tracePt t="119408" x="5359400" y="3068638"/>
          <p14:tracePt t="119415" x="5405438" y="3059113"/>
          <p14:tracePt t="119423" x="5478463" y="3013075"/>
          <p14:tracePt t="119431" x="5524500" y="2976563"/>
          <p14:tracePt t="119439" x="5580063" y="2903538"/>
          <p14:tracePt t="119447" x="5653088" y="2847975"/>
          <p14:tracePt t="119456" x="5681663" y="2801938"/>
          <p14:tracePt t="119463" x="5699125" y="2784475"/>
          <p14:tracePt t="119470" x="5718175" y="2746375"/>
          <p14:tracePt t="119478" x="5745163" y="2682875"/>
          <p14:tracePt t="119487" x="5781675" y="2663825"/>
          <p14:tracePt t="119494" x="5791200" y="2627313"/>
          <p14:tracePt t="119502" x="5800725" y="2609850"/>
          <p14:tracePt t="119510" x="5810250" y="2609850"/>
          <p14:tracePt t="119518" x="5810250" y="2617788"/>
          <p14:tracePt t="119527" x="5827713" y="2617788"/>
          <p14:tracePt t="119535" x="5837238" y="2617788"/>
          <p14:tracePt t="119592" x="5865813" y="2617788"/>
          <p14:tracePt t="119599" x="5883275" y="2617788"/>
          <p14:tracePt t="119607" x="5911850" y="2617788"/>
          <p14:tracePt t="119617" x="5929313" y="2617788"/>
          <p14:tracePt t="119633" x="5965825" y="2617788"/>
          <p14:tracePt t="119640" x="5984875" y="2617788"/>
          <p14:tracePt t="119655" x="6002338" y="2617788"/>
          <p14:tracePt t="119686" x="6011863" y="2617788"/>
          <p14:tracePt t="119694" x="6030913" y="2617788"/>
          <p14:tracePt t="119702" x="6030913" y="2663825"/>
          <p14:tracePt t="119710" x="6030913" y="2738438"/>
          <p14:tracePt t="119718" x="6040438" y="2746375"/>
          <p14:tracePt t="119726" x="6040438" y="2811463"/>
          <p14:tracePt t="119734" x="6040438" y="2857500"/>
          <p14:tracePt t="119742" x="6040438" y="2903538"/>
          <p14:tracePt t="119750" x="6040438" y="2940050"/>
          <p14:tracePt t="119758" x="6040438" y="3005138"/>
          <p14:tracePt t="119766" x="6040438" y="3022600"/>
          <p14:tracePt t="119774" x="6040438" y="3049588"/>
          <p14:tracePt t="119782" x="6040438" y="3087688"/>
          <p14:tracePt t="119791" x="6040438" y="3114675"/>
          <p14:tracePt t="119798" x="6040438" y="3133725"/>
          <p14:tracePt t="119806" x="6040438" y="3170238"/>
          <p14:tracePt t="119814" x="6040438" y="3187700"/>
          <p14:tracePt t="119822" x="6011863" y="3233738"/>
          <p14:tracePt t="119830" x="5984875" y="3298825"/>
          <p14:tracePt t="119838" x="5929313" y="3371850"/>
          <p14:tracePt t="119846" x="5873750" y="3427413"/>
          <p14:tracePt t="119853" x="5800725" y="3509963"/>
          <p14:tracePt t="119862" x="5718175" y="3619500"/>
          <p14:tracePt t="119870" x="5653088" y="3675063"/>
          <p14:tracePt t="119878" x="5561013" y="3748088"/>
          <p14:tracePt t="119889" x="5507038" y="3840163"/>
          <p14:tracePt t="119895" x="5414963" y="3905250"/>
          <p14:tracePt t="119906" x="5349875" y="3922713"/>
          <p14:tracePt t="119911" x="5295900" y="3951288"/>
          <p14:tracePt t="119919" x="5211763" y="3968750"/>
          <p14:tracePt t="119929" x="5165725" y="3987800"/>
          <p14:tracePt t="119941" x="5121275" y="4014788"/>
          <p14:tracePt t="119943" x="5056188" y="4014788"/>
          <p14:tracePt t="119951" x="4991100" y="4024313"/>
          <p14:tracePt t="119961" x="4937125" y="4024313"/>
          <p14:tracePt t="119967" x="4872038" y="4024313"/>
          <p14:tracePt t="119977" x="4816475" y="4024313"/>
          <p14:tracePt t="119983" x="4779963" y="4024313"/>
          <p14:tracePt t="119991" x="4733925" y="4024313"/>
          <p14:tracePt t="120007" x="4706938" y="4024313"/>
          <p14:tracePt t="120015" x="4697413" y="4024313"/>
          <p14:tracePt t="120024" x="4679950" y="4024313"/>
          <p14:tracePt t="120039" x="4660900" y="4024313"/>
          <p14:tracePt t="120047" x="4633913" y="4024313"/>
          <p14:tracePt t="120056" x="4614863" y="4024313"/>
          <p14:tracePt t="120062" x="4605338" y="4024313"/>
          <p14:tracePt t="120071" x="4587875" y="4024313"/>
          <p14:tracePt t="120078" x="4549775" y="4024313"/>
          <p14:tracePt t="120086" x="4541838" y="4024313"/>
          <p14:tracePt t="120094" x="4513263" y="4024313"/>
          <p14:tracePt t="120103" x="4495800" y="4024313"/>
          <p14:tracePt t="120118" x="4476750" y="4024313"/>
          <p14:tracePt t="120134" x="4467225" y="4014788"/>
          <p14:tracePt t="120143" x="4449763" y="4005263"/>
          <p14:tracePt t="120150" x="4449763" y="3978275"/>
          <p14:tracePt t="120158" x="4440238" y="3932238"/>
          <p14:tracePt t="120166" x="4440238" y="3905250"/>
          <p14:tracePt t="120174" x="4440238" y="3840163"/>
          <p14:tracePt t="120182" x="4440238" y="3757613"/>
          <p14:tracePt t="120190" x="4440238" y="3702050"/>
          <p14:tracePt t="120198" x="4440238" y="3602038"/>
          <p14:tracePt t="120206" x="4440238" y="3500438"/>
          <p14:tracePt t="120214" x="4440238" y="3473450"/>
          <p14:tracePt t="120222" x="4440238" y="3436938"/>
          <p14:tracePt t="120230" x="4440238" y="3352800"/>
          <p14:tracePt t="120238" x="4440238" y="3270250"/>
          <p14:tracePt t="120247" x="4459288" y="3224213"/>
          <p14:tracePt t="120256" x="4476750" y="3151188"/>
          <p14:tracePt t="120263" x="4522788" y="3087688"/>
          <p14:tracePt t="120272" x="4559300" y="3022600"/>
          <p14:tracePt t="120279" x="4624388" y="2930525"/>
          <p14:tracePt t="120289" x="4633913" y="2867025"/>
          <p14:tracePt t="120295" x="4697413" y="2838450"/>
          <p14:tracePt t="120305" x="4826000" y="2755900"/>
          <p14:tracePt t="120319" x="4927600" y="2728913"/>
          <p14:tracePt t="120328" x="4964113" y="2719388"/>
          <p14:tracePt t="120334" x="4973638" y="2655888"/>
          <p14:tracePt t="120342" x="5065713" y="2627313"/>
          <p14:tracePt t="120350" x="5148263" y="2590800"/>
          <p14:tracePt t="120358" x="5211763" y="2563813"/>
          <p14:tracePt t="120366" x="5322888" y="2517775"/>
          <p14:tracePt t="120374" x="5395913" y="2517775"/>
          <p14:tracePt t="120382" x="5470525" y="2462213"/>
          <p14:tracePt t="120390" x="5534025" y="2416175"/>
          <p14:tracePt t="120398" x="5599113" y="2416175"/>
          <p14:tracePt t="120406" x="5718175" y="2370138"/>
          <p14:tracePt t="120414" x="5791200" y="2343150"/>
          <p14:tracePt t="120423" x="5883275" y="2343150"/>
          <p14:tracePt t="120431" x="5975350" y="2306638"/>
          <p14:tracePt t="120440" x="6094413" y="2287588"/>
          <p14:tracePt t="120448" x="6159500" y="2278063"/>
          <p14:tracePt t="120456" x="6186488" y="2260600"/>
          <p14:tracePt t="120464" x="6215063" y="2232025"/>
          <p14:tracePt t="120473" x="6223000" y="2224088"/>
          <p14:tracePt t="120481" x="6242050" y="2195513"/>
          <p14:tracePt t="120489" x="6261100" y="2185988"/>
          <p14:tracePt t="120495" x="6297613" y="2168525"/>
          <p14:tracePt t="120504" x="6315075" y="2159000"/>
          <p14:tracePt t="120519" x="6324600" y="2149475"/>
          <p14:tracePt t="120529" x="6343650" y="2141538"/>
          <p14:tracePt t="120535" x="6353175" y="2141538"/>
          <p14:tracePt t="120544" x="6370638" y="2141538"/>
          <p14:tracePt t="120550" x="6389688" y="2141538"/>
          <p14:tracePt t="120574" x="6407150" y="2141538"/>
          <p14:tracePt t="120598" x="6443663" y="2141538"/>
          <p14:tracePt t="120630" x="6462713" y="2141538"/>
          <p14:tracePt t="120640" x="6472238" y="2141538"/>
          <p14:tracePt t="120664" x="6489700" y="2159000"/>
          <p14:tracePt t="120672" x="6499225" y="2185988"/>
          <p14:tracePt t="120682" x="6499225" y="2205038"/>
          <p14:tracePt t="120690" x="6499225" y="2232025"/>
          <p14:tracePt t="120696" x="6527800" y="2297113"/>
          <p14:tracePt t="120706" x="6527800" y="2343150"/>
          <p14:tracePt t="120712" x="6545263" y="2360613"/>
          <p14:tracePt t="120719" x="6545263" y="2406650"/>
          <p14:tracePt t="120726" x="6545263" y="2435225"/>
          <p14:tracePt t="120734" x="6545263" y="2481263"/>
          <p14:tracePt t="120742" x="6545263" y="2535238"/>
          <p14:tracePt t="120750" x="6545263" y="2600325"/>
          <p14:tracePt t="120758" x="6545263" y="2663825"/>
          <p14:tracePt t="120766" x="6518275" y="2709863"/>
          <p14:tracePt t="120774" x="6481763" y="2784475"/>
          <p14:tracePt t="120782" x="6472238" y="2811463"/>
          <p14:tracePt t="120790" x="6435725" y="2838450"/>
          <p14:tracePt t="120807" x="6426200" y="2857500"/>
          <p14:tracePt t="120814" x="6416675" y="2876550"/>
          <p14:tracePt t="120822" x="6370638" y="2913063"/>
          <p14:tracePt t="120830" x="6315075" y="2949575"/>
          <p14:tracePt t="120838" x="6288088" y="2967038"/>
          <p14:tracePt t="120846" x="6251575" y="3022600"/>
          <p14:tracePt t="120855" x="6223000" y="3032125"/>
          <p14:tracePt t="120862" x="6169025" y="3068638"/>
          <p14:tracePt t="120871" x="6086475" y="3078163"/>
          <p14:tracePt t="120878" x="6040438" y="3095625"/>
          <p14:tracePt t="120888" x="5965825" y="3133725"/>
          <p14:tracePt t="120894" x="5919788" y="3160713"/>
          <p14:tracePt t="120904" x="5846763" y="3216275"/>
          <p14:tracePt t="120912" x="5781675" y="3252788"/>
          <p14:tracePt t="120918" x="5727700" y="3279775"/>
          <p14:tracePt t="120926" x="5645150" y="3325813"/>
          <p14:tracePt t="120939" x="5607050" y="3344863"/>
          <p14:tracePt t="120942" x="5589588" y="3352800"/>
          <p14:tracePt t="120950" x="5570538" y="3371850"/>
          <p14:tracePt t="120958" x="5534025" y="3390900"/>
          <p14:tracePt t="120966" x="5441950" y="3398838"/>
          <p14:tracePt t="120975" x="5424488" y="3444875"/>
          <p14:tracePt t="120982" x="5378450" y="3473450"/>
          <p14:tracePt t="120991" x="5349875" y="3509963"/>
          <p14:tracePt t="120998" x="5286375" y="3527425"/>
          <p14:tracePt t="121006" x="5240338" y="3556000"/>
          <p14:tracePt t="121014" x="5221288" y="3573463"/>
          <p14:tracePt t="121022" x="5175250" y="3582988"/>
          <p14:tracePt t="121030" x="5138738" y="3611563"/>
          <p14:tracePt t="121038" x="5092700" y="3619500"/>
          <p14:tracePt t="121046" x="5037138" y="3629025"/>
          <p14:tracePt t="121055" x="5010150" y="3648075"/>
          <p14:tracePt t="121062" x="4954588" y="3665538"/>
          <p14:tracePt t="121071" x="4891088" y="3684588"/>
          <p14:tracePt t="121078" x="4808538" y="3684588"/>
          <p14:tracePt t="121087" x="4762500" y="3694113"/>
          <p14:tracePt t="121094" x="4725988" y="3702050"/>
          <p14:tracePt t="121103" x="4697413" y="3740150"/>
          <p14:tracePt t="121110" x="4679950" y="3740150"/>
          <p14:tracePt t="121123" x="4660900" y="3748088"/>
          <p14:tracePt t="121130" x="4624388" y="3748088"/>
          <p14:tracePt t="121140" x="4605338" y="3757613"/>
          <p14:tracePt t="121146" x="4595813" y="3757613"/>
          <p14:tracePt t="121151" x="4559300" y="3776663"/>
          <p14:tracePt t="121158" x="4549775" y="3776663"/>
          <p14:tracePt t="121166" x="4522788" y="3776663"/>
          <p14:tracePt t="121174" x="4476750" y="3776663"/>
          <p14:tracePt t="121182" x="4459288" y="3776663"/>
          <p14:tracePt t="121190" x="4421188" y="3776663"/>
          <p14:tracePt t="121198" x="4403725" y="3776663"/>
          <p14:tracePt t="121206" x="4375150" y="3776663"/>
          <p14:tracePt t="121214" x="4357688" y="3767138"/>
          <p14:tracePt t="121223" x="4348163" y="3748088"/>
          <p14:tracePt t="121230" x="4330700" y="3711575"/>
          <p14:tracePt t="121238" x="4330700" y="3656013"/>
          <p14:tracePt t="121246" x="4330700" y="3536950"/>
          <p14:tracePt t="121254" x="4330700" y="3454400"/>
          <p14:tracePt t="121262" x="4403725" y="3298825"/>
          <p14:tracePt t="121272" x="4421188" y="3151188"/>
          <p14:tracePt t="121278" x="4467225" y="3049588"/>
          <p14:tracePt t="121288" x="4522788" y="2940050"/>
          <p14:tracePt t="121294" x="4605338" y="2820988"/>
          <p14:tracePt t="121303" x="4633913" y="2746375"/>
          <p14:tracePt t="121310" x="4687888" y="2663825"/>
          <p14:tracePt t="121319" x="4733925" y="2609850"/>
          <p14:tracePt t="121328" x="4770438" y="2544763"/>
          <p14:tracePt t="121334" x="4779963" y="2508250"/>
          <p14:tracePt t="121342" x="4835525" y="2462213"/>
          <p14:tracePt t="121350" x="4900613" y="2406650"/>
          <p14:tracePt t="121358" x="4973638" y="2360613"/>
          <p14:tracePt t="121366" x="5019675" y="2343150"/>
          <p14:tracePt t="121374" x="5111750" y="2278063"/>
          <p14:tracePt t="121382" x="5157788" y="2270125"/>
          <p14:tracePt t="121391" x="5221288" y="2224088"/>
          <p14:tracePt t="121398" x="5240338" y="2205038"/>
          <p14:tracePt t="121406" x="5349875" y="2149475"/>
          <p14:tracePt t="121414" x="5441950" y="2103438"/>
          <p14:tracePt t="121422" x="5451475" y="2095500"/>
          <p14:tracePt t="121430" x="5478463" y="2066925"/>
          <p14:tracePt t="121438" x="5487988" y="2057400"/>
          <p14:tracePt t="121446" x="5524500" y="2030413"/>
          <p14:tracePt t="121455" x="5570538" y="2030413"/>
          <p14:tracePt t="121462" x="5662613" y="2003425"/>
          <p14:tracePt t="121471" x="5699125" y="2003425"/>
          <p14:tracePt t="121478" x="5754688" y="2003425"/>
          <p14:tracePt t="121488" x="5800725" y="2003425"/>
          <p14:tracePt t="121494" x="5827713" y="1993900"/>
          <p14:tracePt t="121503" x="5846763" y="1993900"/>
          <p14:tracePt t="121510" x="5873750" y="1993900"/>
          <p14:tracePt t="121519" x="5911850" y="1993900"/>
          <p14:tracePt t="121535" x="5919788" y="1993900"/>
          <p14:tracePt t="121543" x="5948363" y="1993900"/>
          <p14:tracePt t="121551" x="5965825" y="1993900"/>
          <p14:tracePt t="121558" x="5975350" y="1993900"/>
          <p14:tracePt t="121590" x="5994400" y="1993900"/>
          <p14:tracePt t="121624" x="5994400" y="2003425"/>
          <p14:tracePt t="121631" x="5994400" y="2011363"/>
          <p14:tracePt t="121640" x="5994400" y="2057400"/>
          <p14:tracePt t="121648" x="5994400" y="2103438"/>
          <p14:tracePt t="121658" x="6021388" y="2185988"/>
          <p14:tracePt t="121664" x="6030913" y="2251075"/>
          <p14:tracePt t="121674" x="6048375" y="2287588"/>
          <p14:tracePt t="121680" x="6048375" y="2297113"/>
          <p14:tracePt t="121689" x="6067425" y="2379663"/>
          <p14:tracePt t="121696" x="6076950" y="2398713"/>
          <p14:tracePt t="121704" x="6094413" y="2425700"/>
          <p14:tracePt t="121732" x="6122988" y="2452688"/>
          <p14:tracePt t="121751" x="6122988" y="2471738"/>
          <p14:tracePt t="121759" x="6122988" y="2517775"/>
          <p14:tracePt t="121766" x="6094413" y="2563813"/>
          <p14:tracePt t="121774" x="6057900" y="2617788"/>
          <p14:tracePt t="121782" x="6057900" y="2627313"/>
          <p14:tracePt t="121791" x="6030913" y="2682875"/>
          <p14:tracePt t="121798" x="6011863" y="2746375"/>
          <p14:tracePt t="121807" x="5965825" y="2847975"/>
          <p14:tracePt t="121815" x="5919788" y="2921000"/>
          <p14:tracePt t="121823" x="5911850" y="2967038"/>
          <p14:tracePt t="121831" x="5837238" y="3041650"/>
          <p14:tracePt t="121839" x="5800725" y="3068638"/>
          <p14:tracePt t="121846" x="5737225" y="3095625"/>
          <p14:tracePt t="121855" x="5691188" y="3141663"/>
          <p14:tracePt t="121863" x="5653088" y="3170238"/>
          <p14:tracePt t="121872" x="5599113" y="3206750"/>
          <p14:tracePt t="121888" x="5553075" y="3233738"/>
          <p14:tracePt t="121895" x="5524500" y="3279775"/>
          <p14:tracePt t="121903" x="5461000" y="3335338"/>
          <p14:tracePt t="121910" x="5386388" y="3398838"/>
          <p14:tracePt t="121918" x="5341938" y="3436938"/>
          <p14:tracePt t="121929" x="5286375" y="3473450"/>
          <p14:tracePt t="121934" x="5230813" y="3527425"/>
          <p14:tracePt t="121943" x="5203825" y="3546475"/>
          <p14:tracePt t="121950" x="5194300" y="3546475"/>
          <p14:tracePt t="121966" x="5165725" y="3546475"/>
          <p14:tracePt t="121975" x="5111750" y="3582988"/>
          <p14:tracePt t="121982" x="5102225" y="3602038"/>
          <p14:tracePt t="121991" x="5075238" y="3638550"/>
          <p14:tracePt t="121998" x="5056188" y="3656013"/>
          <p14:tracePt t="122006" x="5037138" y="3656013"/>
          <p14:tracePt t="122015" x="4964113" y="3675063"/>
          <p14:tracePt t="122022" x="4918075" y="3694113"/>
          <p14:tracePt t="122039" x="4881563" y="3694113"/>
          <p14:tracePt t="122046" x="4862513" y="3694113"/>
          <p14:tracePt t="122056" x="4826000" y="3694113"/>
          <p14:tracePt t="122062" x="4816475" y="3694113"/>
          <p14:tracePt t="122072" x="4789488" y="3702050"/>
          <p14:tracePt t="122079" x="4779963" y="3711575"/>
          <p14:tracePt t="122088" x="4725988" y="3748088"/>
          <p14:tracePt t="122094" x="4716463" y="3748088"/>
          <p14:tracePt t="122103" x="4687888" y="3748088"/>
          <p14:tracePt t="122110" x="4660900" y="3757613"/>
          <p14:tracePt t="122118" x="4641850" y="3757613"/>
          <p14:tracePt t="122128" x="4641850" y="3767138"/>
          <p14:tracePt t="122135" x="4633913" y="3767138"/>
          <p14:tracePt t="142761" x="4633913" y="3757613"/>
          <p14:tracePt t="142882" x="4624388" y="3757613"/>
          <p14:tracePt t="143311" x="4614863" y="3784600"/>
          <p14:tracePt t="143320" x="4605338" y="3803650"/>
          <p14:tracePt t="143328" x="4595813" y="3813175"/>
          <p14:tracePt t="143367" x="4595813" y="3830638"/>
          <p14:tracePt t="143376" x="4587875" y="3840163"/>
          <p14:tracePt t="144487" x="4587875" y="3859213"/>
          <p14:tracePt t="144496" x="4549775" y="3868738"/>
          <p14:tracePt t="144506" x="4532313" y="3886200"/>
          <p14:tracePt t="144607" x="4532313" y="3876675"/>
          <p14:tracePt t="144616" x="4532313" y="3859213"/>
          <p14:tracePt t="144622" x="4532313" y="3840163"/>
          <p14:tracePt t="144631" x="4532313" y="3813175"/>
          <p14:tracePt t="144655" x="4532313" y="3803650"/>
          <p14:tracePt t="144784" x="4522788" y="3794125"/>
          <p14:tracePt t="145407" x="4522788" y="3784600"/>
          <p14:tracePt t="147079" x="4549775" y="3776663"/>
          <p14:tracePt t="147091" x="4641850" y="3748088"/>
          <p14:tracePt t="147096" x="4706938" y="3740150"/>
          <p14:tracePt t="147104" x="4743450" y="3721100"/>
          <p14:tracePt t="147112" x="4789488" y="3711575"/>
          <p14:tracePt t="147120" x="4826000" y="3711575"/>
          <p14:tracePt t="147129" x="4845050" y="3711575"/>
          <p14:tracePt t="147135" x="4854575" y="3711575"/>
          <p14:tracePt t="147166" x="4872038" y="3730625"/>
          <p14:tracePt t="147174" x="4881563" y="3730625"/>
          <p14:tracePt t="147182" x="4937125" y="3730625"/>
          <p14:tracePt t="147190" x="5092700" y="3757613"/>
          <p14:tracePt t="147198" x="5230813" y="3757613"/>
          <p14:tracePt t="147206" x="5313363" y="3767138"/>
          <p14:tracePt t="147214" x="5414963" y="3784600"/>
          <p14:tracePt t="147223" x="5553075" y="3784600"/>
          <p14:tracePt t="147231" x="5727700" y="3784600"/>
          <p14:tracePt t="147241" x="5948363" y="3784600"/>
          <p14:tracePt t="147247" x="6122988" y="3830638"/>
          <p14:tracePt t="147257" x="6278563" y="3830638"/>
          <p14:tracePt t="147263" x="6397625" y="3822700"/>
          <p14:tracePt t="147273" x="6591300" y="3813175"/>
          <p14:tracePt t="147279" x="6756400" y="3813175"/>
          <p14:tracePt t="147290" x="6867525" y="3813175"/>
          <p14:tracePt t="147295" x="6904038" y="3840163"/>
          <p14:tracePt t="147304" x="6950075" y="3849688"/>
          <p14:tracePt t="147311" x="7013575" y="3849688"/>
          <p14:tracePt t="147343" x="7013575" y="3868738"/>
          <p14:tracePt t="147355" x="7023100" y="3868738"/>
          <p14:tracePt t="147360" x="7032625" y="3876675"/>
          <p14:tracePt t="147376" x="7088188" y="3876675"/>
          <p14:tracePt t="147391" x="7097713" y="3876675"/>
          <p14:tracePt t="147399" x="7134225" y="3868738"/>
          <p14:tracePt t="147407" x="7151688" y="3868738"/>
          <p14:tracePt t="147415" x="7170738" y="3868738"/>
          <p14:tracePt t="147424" x="7207250" y="3868738"/>
          <p14:tracePt t="147431" x="7253288" y="3868738"/>
          <p14:tracePt t="147440" x="7289800" y="3868738"/>
          <p14:tracePt t="147447" x="7364413" y="3868738"/>
          <p14:tracePt t="147457" x="7408863" y="3868738"/>
          <p14:tracePt t="147463" x="7418388" y="3868738"/>
          <p14:tracePt t="147474" x="7446963" y="3868738"/>
          <p14:tracePt t="147639" x="7454900" y="3859213"/>
          <p14:tracePt t="147655" x="7464425" y="3849688"/>
          <p14:tracePt t="147687" x="7473950" y="3840163"/>
          <p14:tracePt t="147703" x="7473950" y="3830638"/>
          <p14:tracePt t="147712" x="7483475" y="3822700"/>
          <p14:tracePt t="147728" x="7493000" y="3813175"/>
          <p14:tracePt t="147762" x="7500938" y="3803650"/>
          <p14:tracePt t="147783" x="7510463" y="3794125"/>
          <p14:tracePt t="147792" x="7510463" y="3784600"/>
          <p14:tracePt t="147831" x="7510463" y="3776663"/>
          <p14:tracePt t="147847" x="7510463" y="3757613"/>
          <p14:tracePt t="152729" x="7510463" y="3748088"/>
          <p14:tracePt t="152736" x="7483475" y="3711575"/>
          <p14:tracePt t="152743" x="7418388" y="3684588"/>
          <p14:tracePt t="152753" x="7408863" y="3684588"/>
          <p14:tracePt t="152759" x="7234238" y="3648075"/>
          <p14:tracePt t="152766" x="7170738" y="3656013"/>
          <p14:tracePt t="152774" x="7124700" y="3656013"/>
          <p14:tracePt t="152782" x="7032625" y="3694113"/>
          <p14:tracePt t="152790" x="6784975" y="3665538"/>
          <p14:tracePt t="152797" x="6637338" y="3582988"/>
          <p14:tracePt t="152805" x="6535738" y="3536950"/>
          <p14:tracePt t="152813" x="6462713" y="3500438"/>
          <p14:tracePt t="152822" x="6397625" y="3454400"/>
          <p14:tracePt t="152829" x="6353175" y="3436938"/>
          <p14:tracePt t="152839" x="6343650" y="3427413"/>
          <p14:tracePt t="152847" x="6343650" y="3417888"/>
          <p14:tracePt t="152859" x="6343650" y="3408363"/>
          <p14:tracePt t="152865" x="6343650" y="3398838"/>
          <p14:tracePt t="152871" x="6334125" y="3390900"/>
          <p14:tracePt t="152878" x="6307138" y="3381375"/>
          <p14:tracePt t="152886" x="6297613" y="3381375"/>
          <p14:tracePt t="152894" x="6251575" y="3381375"/>
          <p14:tracePt t="152902" x="6215063" y="3381375"/>
          <p14:tracePt t="152910" x="6140450" y="3381375"/>
          <p14:tracePt t="152918" x="6086475" y="3325813"/>
          <p14:tracePt t="152926" x="6021388" y="3316288"/>
          <p14:tracePt t="152942" x="6021388" y="3325813"/>
          <p14:tracePt t="153015" x="6011863" y="3335338"/>
          <p14:tracePt t="153112" x="6002338" y="3335338"/>
          <p14:tracePt t="153120" x="5984875" y="3335338"/>
          <p14:tracePt t="153127" x="5975350" y="3335338"/>
          <p14:tracePt t="153135" x="5965825" y="3335338"/>
          <p14:tracePt t="153143" x="5957888" y="3335338"/>
          <p14:tracePt t="153151" x="5929313" y="3335338"/>
          <p14:tracePt t="153159" x="5919788" y="3344863"/>
          <p14:tracePt t="153167" x="5892800" y="3344863"/>
          <p14:tracePt t="153176" x="5873750" y="3352800"/>
          <p14:tracePt t="153223" x="5865813" y="3352800"/>
          <p14:tracePt t="153231" x="5846763" y="3352800"/>
          <p14:tracePt t="153247" x="5837238" y="3362325"/>
          <p14:tracePt t="153303" x="5827713" y="3362325"/>
          <p14:tracePt t="153319" x="5819775" y="3371850"/>
          <p14:tracePt t="153336" x="5810250" y="3381375"/>
          <p14:tracePt t="153352" x="5800725" y="3390900"/>
          <p14:tracePt t="153374" x="5791200" y="3390900"/>
          <p14:tracePt t="153382" x="5781675" y="3390900"/>
          <p14:tracePt t="153398" x="5764213" y="3398838"/>
          <p14:tracePt t="153406" x="5754688" y="3398838"/>
          <p14:tracePt t="153414" x="5745163" y="3408363"/>
          <p14:tracePt t="153422" x="5737225" y="3408363"/>
          <p14:tracePt t="153456" x="5708650" y="3417888"/>
          <p14:tracePt t="153467" x="5699125" y="3417888"/>
          <p14:tracePt t="156455" x="5718175" y="3417888"/>
          <p14:tracePt t="156463" x="5754688" y="3408363"/>
          <p14:tracePt t="156473" x="5781675" y="3398838"/>
          <p14:tracePt t="156480" x="5800725" y="3398838"/>
          <p14:tracePt t="156489" x="5837238" y="3381375"/>
          <p14:tracePt t="156496" x="5856288" y="3381375"/>
          <p14:tracePt t="156502" x="5873750" y="3381375"/>
          <p14:tracePt t="156510" x="5902325" y="3371850"/>
          <p14:tracePt t="156518" x="5938838" y="3352800"/>
          <p14:tracePt t="156526" x="6030913" y="3390900"/>
          <p14:tracePt t="156534" x="6048375" y="3408363"/>
          <p14:tracePt t="156542" x="6149975" y="3436938"/>
          <p14:tracePt t="156550" x="6269038" y="3463925"/>
          <p14:tracePt t="156559" x="6426200" y="3463925"/>
          <p14:tracePt t="156567" x="6710363" y="3519488"/>
          <p14:tracePt t="156575" x="6969125" y="3565525"/>
          <p14:tracePt t="156583" x="7124700" y="3565525"/>
          <p14:tracePt t="156591" x="7464425" y="3619500"/>
          <p14:tracePt t="156599" x="7546975" y="3648075"/>
          <p14:tracePt t="156607" x="7750175" y="3702050"/>
          <p14:tracePt t="156615" x="7832725" y="3711575"/>
          <p14:tracePt t="156622" x="7896225" y="3711575"/>
          <p14:tracePt t="156630" x="7988300" y="3711575"/>
          <p14:tracePt t="156638" x="7997825" y="3711575"/>
          <p14:tracePt t="156646" x="8007350" y="3711575"/>
          <p14:tracePt t="157063" x="7988300" y="3711575"/>
          <p14:tracePt t="157072" x="7961313" y="3711575"/>
          <p14:tracePt t="157079" x="7951788" y="3711575"/>
          <p14:tracePt t="157089" x="7924800" y="3711575"/>
          <p14:tracePt t="157096" x="7905750" y="3711575"/>
          <p14:tracePt t="157104" x="7896225" y="3711575"/>
          <p14:tracePt t="157111" x="7888288" y="3711575"/>
          <p14:tracePt t="157130" x="7878763" y="3711575"/>
          <p14:tracePt t="157263" x="7869238" y="3721100"/>
          <p14:tracePt t="157295" x="7859713" y="3721100"/>
          <p14:tracePt t="157304" x="7850188" y="3721100"/>
          <p14:tracePt t="157312" x="7832725" y="3721100"/>
          <p14:tracePt t="157335" x="7823200" y="3721100"/>
          <p14:tracePt t="157350" x="7796213" y="3721100"/>
          <p14:tracePt t="157366" x="7777163" y="3721100"/>
          <p14:tracePt t="157382" x="7767638" y="3721100"/>
          <p14:tracePt t="157391" x="7721600" y="3721100"/>
          <p14:tracePt t="157399" x="7713663" y="3730625"/>
          <p14:tracePt t="157407" x="7685088" y="3748088"/>
          <p14:tracePt t="157415" x="7675563" y="3757613"/>
          <p14:tracePt t="157424" x="7675563" y="3776663"/>
          <p14:tracePt t="157431" x="7675563" y="3784600"/>
          <p14:tracePt t="157463" x="7667625" y="3784600"/>
          <p14:tracePt t="157495" x="7667625" y="3794125"/>
          <p14:tracePt t="157504" x="7658100" y="3813175"/>
          <p14:tracePt t="157524" x="7639050" y="3840163"/>
          <p14:tracePt t="157529" x="7639050" y="3849688"/>
          <p14:tracePt t="157591" x="7629525" y="3849688"/>
          <p14:tracePt t="157599" x="7593013" y="3849688"/>
          <p14:tracePt t="157615" x="7583488" y="3849688"/>
          <p14:tracePt t="157622" x="7575550" y="3849688"/>
          <p14:tracePt t="157663" x="7546975" y="3849688"/>
          <p14:tracePt t="157672" x="7539038" y="3849688"/>
          <p14:tracePt t="157679" x="7529513" y="3849688"/>
          <p14:tracePt t="157689" x="7500938" y="3849688"/>
          <p14:tracePt t="157696" x="7493000" y="3849688"/>
          <p14:tracePt t="157722" x="7483475" y="3849688"/>
          <p14:tracePt t="157743" x="7464425" y="3849688"/>
          <p14:tracePt t="157783" x="7446963" y="3849688"/>
          <p14:tracePt t="157792" x="7408863" y="3849688"/>
          <p14:tracePt t="157799" x="7364413" y="3849688"/>
          <p14:tracePt t="157807" x="7345363" y="3849688"/>
          <p14:tracePt t="157814" x="7335838" y="3849688"/>
          <p14:tracePt t="157830" x="7318375" y="3849688"/>
          <p14:tracePt t="157838" x="7299325" y="3859213"/>
          <p14:tracePt t="157846" x="7289800" y="3859213"/>
          <p14:tracePt t="157870" x="7272338" y="3859213"/>
          <p14:tracePt t="157960" x="7253288" y="3859213"/>
          <p14:tracePt t="157967" x="7216775" y="3859213"/>
          <p14:tracePt t="157975" x="7197725" y="3859213"/>
          <p14:tracePt t="157983" x="7180263" y="3859213"/>
          <p14:tracePt t="157990" x="7151688" y="3849688"/>
          <p14:tracePt t="157999" x="7124700" y="3849688"/>
          <p14:tracePt t="158055" x="7105650" y="3840163"/>
          <p14:tracePt t="158072" x="7097713" y="3830638"/>
          <p14:tracePt t="158087" x="7059613" y="3803650"/>
          <p14:tracePt t="158094" x="7059613" y="3794125"/>
          <p14:tracePt t="158110" x="7042150" y="3748088"/>
          <p14:tracePt t="158167" x="7023100" y="3740150"/>
          <p14:tracePt t="158177" x="7023100" y="3721100"/>
          <p14:tracePt t="158215" x="7023100" y="3711575"/>
          <p14:tracePt t="158223" x="7032625" y="3702050"/>
          <p14:tracePt t="158240" x="7042150" y="3694113"/>
          <p14:tracePt t="158248" x="7042150" y="3656013"/>
          <p14:tracePt t="158257" x="7059613" y="3619500"/>
          <p14:tracePt t="158262" x="7069138" y="3619500"/>
          <p14:tracePt t="158271" x="7078663" y="3573463"/>
          <p14:tracePt t="158288" x="7097713" y="3573463"/>
          <p14:tracePt t="158294" x="7124700" y="3556000"/>
          <p14:tracePt t="158302" x="7134225" y="3546475"/>
          <p14:tracePt t="158310" x="7134225" y="3536950"/>
          <p14:tracePt t="158318" x="7151688" y="3519488"/>
          <p14:tracePt t="158326" x="7180263" y="3500438"/>
          <p14:tracePt t="158334" x="7197725" y="3490913"/>
          <p14:tracePt t="158344" x="7216775" y="3481388"/>
          <p14:tracePt t="158350" x="7253288" y="3454400"/>
          <p14:tracePt t="158358" x="7272338" y="3444875"/>
          <p14:tracePt t="158366" x="7308850" y="3427413"/>
          <p14:tracePt t="158376" x="7354888" y="3390900"/>
          <p14:tracePt t="158382" x="7381875" y="3381375"/>
          <p14:tracePt t="158392" x="7427913" y="3362325"/>
          <p14:tracePt t="158398" x="7437438" y="3344863"/>
          <p14:tracePt t="158407" x="7446963" y="3335338"/>
          <p14:tracePt t="158414" x="7500938" y="3308350"/>
          <p14:tracePt t="158422" x="7539038" y="3279775"/>
          <p14:tracePt t="158430" x="7583488" y="3270250"/>
          <p14:tracePt t="158438" x="7602538" y="3270250"/>
          <p14:tracePt t="158455" x="7648575" y="3262313"/>
          <p14:tracePt t="158471" x="7685088" y="3262313"/>
          <p14:tracePt t="158478" x="7721600" y="3233738"/>
          <p14:tracePt t="158486" x="7767638" y="3233738"/>
          <p14:tracePt t="158494" x="7777163" y="3233738"/>
          <p14:tracePt t="158502" x="7813675" y="3233738"/>
          <p14:tracePt t="158510" x="7859713" y="3233738"/>
          <p14:tracePt t="158518" x="7878763" y="3243263"/>
          <p14:tracePt t="158526" x="7888288" y="3252788"/>
          <p14:tracePt t="158550" x="7905750" y="3289300"/>
          <p14:tracePt t="158558" x="7924800" y="3308350"/>
          <p14:tracePt t="158566" x="7934325" y="3325813"/>
          <p14:tracePt t="158574" x="7980363" y="3352800"/>
          <p14:tracePt t="158582" x="8007350" y="3362325"/>
          <p14:tracePt t="158592" x="8024813" y="3371850"/>
          <p14:tracePt t="158598" x="8043863" y="3398838"/>
          <p14:tracePt t="158606" x="8062913" y="3427413"/>
          <p14:tracePt t="158614" x="8116888" y="3473450"/>
          <p14:tracePt t="158622" x="8135938" y="3490913"/>
          <p14:tracePt t="158630" x="8145463" y="3519488"/>
          <p14:tracePt t="158639" x="8154988" y="3556000"/>
          <p14:tracePt t="158646" x="8181975" y="3592513"/>
          <p14:tracePt t="158655" x="8191500" y="3611563"/>
          <p14:tracePt t="158662" x="8191500" y="3656013"/>
          <p14:tracePt t="158671" x="8191500" y="3702050"/>
          <p14:tracePt t="158678" x="8199438" y="3730625"/>
          <p14:tracePt t="158687" x="8199438" y="3767138"/>
          <p14:tracePt t="158694" x="8199438" y="3784600"/>
          <p14:tracePt t="158702" x="8199438" y="3830638"/>
          <p14:tracePt t="158710" x="8199438" y="3859213"/>
          <p14:tracePt t="158726" x="8199438" y="3886200"/>
          <p14:tracePt t="158734" x="8199438" y="3905250"/>
          <p14:tracePt t="158746" x="8199438" y="3914775"/>
          <p14:tracePt t="158753" x="8199438" y="3922713"/>
          <p14:tracePt t="158759" x="8199438" y="3932238"/>
          <p14:tracePt t="158767" x="8199438" y="3951288"/>
          <p14:tracePt t="158776" x="8199438" y="3959225"/>
          <p14:tracePt t="158783" x="8199438" y="3968750"/>
          <p14:tracePt t="158799" x="8191500" y="3997325"/>
          <p14:tracePt t="158807" x="8181975" y="4005263"/>
          <p14:tracePt t="158815" x="8162925" y="4014788"/>
          <p14:tracePt t="158823" x="8145463" y="4014788"/>
          <p14:tracePt t="158830" x="8099425" y="4024313"/>
          <p14:tracePt t="158838" x="8089900" y="4024313"/>
          <p14:tracePt t="158846" x="8080375" y="4024313"/>
          <p14:tracePt t="158861" x="8043863" y="4033838"/>
          <p14:tracePt t="158870" x="8024813" y="4060825"/>
          <p14:tracePt t="158878" x="7988300" y="4060825"/>
          <p14:tracePt t="158886" x="7970838" y="4060825"/>
          <p14:tracePt t="158894" x="7924800" y="4060825"/>
          <p14:tracePt t="158910" x="7905750" y="4060825"/>
          <p14:tracePt t="159231" x="7896225" y="4060825"/>
          <p14:tracePt t="159240" x="7859713" y="4060825"/>
          <p14:tracePt t="159248" x="7796213" y="4060825"/>
          <p14:tracePt t="159255" x="7740650" y="4060825"/>
          <p14:tracePt t="159265" x="7704138" y="4060825"/>
          <p14:tracePt t="159273" x="7612063" y="4060825"/>
          <p14:tracePt t="159278" x="7493000" y="4060825"/>
          <p14:tracePt t="159286" x="7335838" y="4060825"/>
          <p14:tracePt t="159294" x="7042150" y="4060825"/>
          <p14:tracePt t="159302" x="6848475" y="4060825"/>
          <p14:tracePt t="159310" x="6821488" y="4143375"/>
          <p14:tracePt t="159318" x="6784975" y="4152900"/>
          <p14:tracePt t="159326" x="6692900" y="4162425"/>
          <p14:tracePt t="159334" x="6664325" y="4143375"/>
          <p14:tracePt t="159343" x="6564313" y="4143375"/>
          <p14:tracePt t="159350" x="6499225" y="4116388"/>
          <p14:tracePt t="159358" x="6380163" y="4116388"/>
          <p14:tracePt t="159366" x="6297613" y="4116388"/>
          <p14:tracePt t="159374" x="6278563" y="4116388"/>
          <p14:tracePt t="159382" x="6232525" y="4079875"/>
          <p14:tracePt t="159390" x="6113463" y="4079875"/>
          <p14:tracePt t="159400" x="5994400" y="4079875"/>
          <p14:tracePt t="159406" x="5929313" y="4060825"/>
          <p14:tracePt t="159415" x="5837238" y="4060825"/>
          <p14:tracePt t="159423" x="5754688" y="4060825"/>
          <p14:tracePt t="159431" x="5745163" y="4060825"/>
          <p14:tracePt t="159440" x="5708650" y="4060825"/>
          <p14:tracePt t="159447" x="5662613" y="4051300"/>
          <p14:tracePt t="159465" x="5653088" y="4051300"/>
          <p14:tracePt t="159480" x="5645150" y="4079875"/>
          <p14:tracePt t="159490" x="5635625" y="4087813"/>
          <p14:tracePt t="159495" x="5580063" y="4087813"/>
          <p14:tracePt t="159504" x="5543550" y="4087813"/>
          <p14:tracePt t="159512" x="5534025" y="4087813"/>
          <p14:tracePt t="159528" x="5524500" y="4087813"/>
          <p14:tracePt t="159535" x="5524500" y="4097338"/>
          <p14:tracePt t="159543" x="5516563" y="4097338"/>
          <p14:tracePt t="159671" x="5470525" y="4106863"/>
          <p14:tracePt t="159688" x="5424488" y="4133850"/>
          <p14:tracePt t="159697" x="5414963" y="4143375"/>
          <p14:tracePt t="159703" x="5405438" y="4143375"/>
          <p14:tracePt t="159713" x="5395913" y="4143375"/>
          <p14:tracePt t="159719" x="5368925" y="4162425"/>
          <p14:tracePt t="159726" x="5349875" y="4162425"/>
          <p14:tracePt t="159734" x="5303838" y="4171950"/>
          <p14:tracePt t="159742" x="5257800" y="4171950"/>
          <p14:tracePt t="159750" x="5203825" y="4171950"/>
          <p14:tracePt t="159759" x="5102225" y="4179888"/>
          <p14:tracePt t="159782" x="5075238" y="4198938"/>
          <p14:tracePt t="159791" x="5019675" y="4235450"/>
          <p14:tracePt t="159798" x="5010150" y="4235450"/>
          <p14:tracePt t="159806" x="5000625" y="4235450"/>
          <p14:tracePt t="159814" x="4973638" y="4244975"/>
          <p14:tracePt t="159846" x="4964113" y="4244975"/>
          <p14:tracePt t="159897" x="4954588" y="4244975"/>
          <p14:tracePt t="159935" x="4908550" y="4271963"/>
          <p14:tracePt t="159944" x="4881563" y="4271963"/>
          <p14:tracePt t="159951" x="4816475" y="4271963"/>
          <p14:tracePt t="159960" x="4789488" y="4281488"/>
          <p14:tracePt t="159967" x="4725988" y="4281488"/>
          <p14:tracePt t="159974" x="4687888" y="4291013"/>
          <p14:tracePt t="159982" x="4651375" y="4300538"/>
          <p14:tracePt t="159991" x="4633913" y="4300538"/>
          <p14:tracePt t="159998" x="4614863" y="4308475"/>
          <p14:tracePt t="160006" x="4578350" y="4327525"/>
          <p14:tracePt t="160014" x="4532313" y="4327525"/>
          <p14:tracePt t="160022" x="4505325" y="4337050"/>
          <p14:tracePt t="160038" x="4505325" y="4346575"/>
          <p14:tracePt t="160046" x="4505325" y="4354513"/>
          <p14:tracePt t="160055" x="4486275" y="4354513"/>
          <p14:tracePt t="160062" x="4476750" y="4354513"/>
          <p14:tracePt t="160087" x="4467225" y="4354513"/>
          <p14:tracePt t="160094" x="4413250" y="4346575"/>
          <p14:tracePt t="160104" x="4357688" y="4346575"/>
          <p14:tracePt t="160112" x="4348163" y="4346575"/>
          <p14:tracePt t="160119" x="4311650" y="4346575"/>
          <p14:tracePt t="160128" x="4302125" y="4346575"/>
          <p14:tracePt t="160135" x="4275138" y="4373563"/>
          <p14:tracePt t="160145" x="4210050" y="4383088"/>
          <p14:tracePt t="160151" x="4183063" y="4383088"/>
          <p14:tracePt t="160161" x="4154488" y="4383088"/>
          <p14:tracePt t="160175" x="4146550" y="4383088"/>
          <p14:tracePt t="160183" x="4137025" y="4383088"/>
          <p14:tracePt t="160191" x="4127500" y="4383088"/>
          <p14:tracePt t="160199" x="4117975" y="4383088"/>
          <p14:tracePt t="160231" x="4110038" y="4383088"/>
          <p14:tracePt t="160439" x="4110038" y="4373563"/>
          <p14:tracePt t="160456" x="4110038" y="4364038"/>
          <p14:tracePt t="160472" x="4110038" y="4346575"/>
          <p14:tracePt t="160488" x="4117975" y="4337050"/>
          <p14:tracePt t="160511" x="4127500" y="4327525"/>
          <p14:tracePt t="160615" x="4154488" y="4308475"/>
          <p14:tracePt t="160648" x="4183063" y="4291013"/>
          <p14:tracePt t="160687" x="4229100" y="4262438"/>
          <p14:tracePt t="160743" x="4265613" y="4235450"/>
          <p14:tracePt t="160751" x="4302125" y="4208463"/>
          <p14:tracePt t="160760" x="4348163" y="4162425"/>
          <p14:tracePt t="160769" x="4384675" y="4143375"/>
          <p14:tracePt t="160779" x="4403725" y="4125913"/>
          <p14:tracePt t="160784" x="4430713" y="4097338"/>
          <p14:tracePt t="160790" x="4449763" y="4070350"/>
          <p14:tracePt t="160798" x="4486275" y="4060825"/>
          <p14:tracePt t="160806" x="4486275" y="4051300"/>
          <p14:tracePt t="160821" x="4495800" y="4043363"/>
          <p14:tracePt t="160943" x="4505325" y="4043363"/>
          <p14:tracePt t="160953" x="4522788" y="4014788"/>
          <p14:tracePt t="160958" x="4532313" y="4014788"/>
          <p14:tracePt t="160966" x="4587875" y="4005263"/>
          <p14:tracePt t="160975" x="4605338" y="3987800"/>
          <p14:tracePt t="160982" x="4660900" y="3941763"/>
          <p14:tracePt t="160990" x="4706938" y="3914775"/>
          <p14:tracePt t="160998" x="4762500" y="3868738"/>
          <p14:tracePt t="161006" x="4789488" y="3840163"/>
          <p14:tracePt t="161014" x="4816475" y="3822700"/>
          <p14:tracePt t="161022" x="4862513" y="3794125"/>
          <p14:tracePt t="161030" x="4891088" y="3767138"/>
          <p14:tracePt t="161038" x="4918075" y="3740150"/>
          <p14:tracePt t="161046" x="4964113" y="3702050"/>
          <p14:tracePt t="161055" x="5000625" y="3675063"/>
          <p14:tracePt t="161062" x="5029200" y="3675063"/>
          <p14:tracePt t="161072" x="5056188" y="3611563"/>
          <p14:tracePt t="161078" x="5056188" y="3582988"/>
          <p14:tracePt t="161094" x="5065713" y="3556000"/>
          <p14:tracePt t="161102" x="5148263" y="3527425"/>
          <p14:tracePt t="161113" x="5184775" y="3519488"/>
          <p14:tracePt t="161120" x="5211763" y="3481388"/>
          <p14:tracePt t="161127" x="5257800" y="3473450"/>
          <p14:tracePt t="161138" x="5286375" y="3463925"/>
          <p14:tracePt t="161142" x="5303838" y="3454400"/>
          <p14:tracePt t="161151" x="5303838" y="3436938"/>
          <p14:tracePt t="161159" x="5313363" y="3427413"/>
          <p14:tracePt t="161167" x="5332413" y="3408363"/>
          <p14:tracePt t="161176" x="5368925" y="3371850"/>
          <p14:tracePt t="161184" x="5424488" y="3316288"/>
          <p14:tracePt t="161190" x="5524500" y="3289300"/>
          <p14:tracePt t="161198" x="5616575" y="3243263"/>
          <p14:tracePt t="161206" x="5681663" y="3233738"/>
          <p14:tracePt t="161230" x="5754688" y="3224213"/>
          <p14:tracePt t="161238" x="5781675" y="3187700"/>
          <p14:tracePt t="161246" x="5781675" y="3170238"/>
          <p14:tracePt t="161255" x="5810250" y="3160713"/>
          <p14:tracePt t="161262" x="5873750" y="3133725"/>
          <p14:tracePt t="161272" x="5883275" y="3133725"/>
          <p14:tracePt t="161278" x="5911850" y="3114675"/>
          <p14:tracePt t="161288" x="5975350" y="3078163"/>
          <p14:tracePt t="161294" x="6011863" y="3078163"/>
          <p14:tracePt t="161302" x="6067425" y="3059113"/>
          <p14:tracePt t="161310" x="6113463" y="3049588"/>
          <p14:tracePt t="161318" x="6196013" y="3049588"/>
          <p14:tracePt t="161326" x="6242050" y="3049588"/>
          <p14:tracePt t="161350" x="6269038" y="3032125"/>
          <p14:tracePt t="161358" x="6307138" y="3022600"/>
          <p14:tracePt t="161366" x="6324600" y="3013075"/>
          <p14:tracePt t="161375" x="6334125" y="3013075"/>
          <p14:tracePt t="161382" x="6361113" y="3013075"/>
          <p14:tracePt t="161398" x="6380163" y="2995613"/>
          <p14:tracePt t="161405" x="6397625" y="2976563"/>
          <p14:tracePt t="161414" x="6416675" y="2967038"/>
          <p14:tracePt t="161422" x="6443663" y="2949575"/>
          <p14:tracePt t="161430" x="6472238" y="2940050"/>
          <p14:tracePt t="161440" x="6472238" y="2930525"/>
          <p14:tracePt t="161449" x="6489700" y="2913063"/>
          <p14:tracePt t="161457" x="6545263" y="2876550"/>
          <p14:tracePt t="161463" x="6564313" y="2847975"/>
          <p14:tracePt t="161473" x="6581775" y="2801938"/>
          <p14:tracePt t="161478" x="6610350" y="2755900"/>
          <p14:tracePt t="161487" x="6646863" y="2738438"/>
          <p14:tracePt t="161494" x="6664325" y="2701925"/>
          <p14:tracePt t="161502" x="6673850" y="2655888"/>
          <p14:tracePt t="161510" x="6719888" y="2590800"/>
          <p14:tracePt t="161518" x="6738938" y="2535238"/>
          <p14:tracePt t="161527" x="6738938" y="2517775"/>
          <p14:tracePt t="161534" x="6775450" y="2471738"/>
          <p14:tracePt t="161542" x="6784975" y="2443163"/>
          <p14:tracePt t="161550" x="6821488" y="2389188"/>
          <p14:tracePt t="161558" x="6848475" y="2343150"/>
          <p14:tracePt t="161566" x="6867525" y="2306638"/>
          <p14:tracePt t="161577" x="6894513" y="2260600"/>
          <p14:tracePt t="161583" x="6904038" y="2232025"/>
          <p14:tracePt t="161590" x="6913563" y="2195513"/>
          <p14:tracePt t="161598" x="6940550" y="2141538"/>
          <p14:tracePt t="161606" x="6950075" y="2103438"/>
          <p14:tracePt t="161614" x="6950075" y="2076450"/>
          <p14:tracePt t="161623" x="6950075" y="2057400"/>
          <p14:tracePt t="161630" x="6950075" y="2011363"/>
          <p14:tracePt t="161638" x="6959600" y="1993900"/>
          <p14:tracePt t="161646" x="6959600" y="1974850"/>
          <p14:tracePt t="161655" x="6959600" y="1938338"/>
          <p14:tracePt t="161671" x="6959600" y="1911350"/>
          <p14:tracePt t="161678" x="6959600" y="1901825"/>
          <p14:tracePt t="161687" x="6959600" y="1892300"/>
          <p14:tracePt t="161702" x="6940550" y="1882775"/>
          <p14:tracePt t="161710" x="6931025" y="1882775"/>
          <p14:tracePt t="161718" x="6884988" y="1882775"/>
          <p14:tracePt t="161726" x="6802438" y="1882775"/>
          <p14:tracePt t="161734" x="6756400" y="1882775"/>
          <p14:tracePt t="161742" x="6683375" y="1882775"/>
          <p14:tracePt t="161750" x="6646863" y="1882775"/>
          <p14:tracePt t="161758" x="6554788" y="1882775"/>
          <p14:tracePt t="161766" x="6499225" y="1882775"/>
          <p14:tracePt t="161775" x="6397625" y="1882775"/>
          <p14:tracePt t="161782" x="6334125" y="1882775"/>
          <p14:tracePt t="161793" x="6196013" y="1920875"/>
          <p14:tracePt t="161799" x="6094413" y="1947863"/>
          <p14:tracePt t="161806" x="5957888" y="1947863"/>
          <p14:tracePt t="161814" x="5865813" y="1993900"/>
          <p14:tracePt t="161823" x="5810250" y="1993900"/>
          <p14:tracePt t="161830" x="5672138" y="1993900"/>
          <p14:tracePt t="161838" x="5524500" y="2020888"/>
          <p14:tracePt t="161846" x="5368925" y="2057400"/>
          <p14:tracePt t="161854" x="5286375" y="2095500"/>
          <p14:tracePt t="161862" x="5203825" y="2095500"/>
          <p14:tracePt t="161871" x="5148263" y="2132013"/>
          <p14:tracePt t="161880" x="5083175" y="2159000"/>
          <p14:tracePt t="161886" x="5083175" y="2178050"/>
          <p14:tracePt t="161894" x="5065713" y="2214563"/>
          <p14:tracePt t="161902" x="4973638" y="2251075"/>
          <p14:tracePt t="161910" x="4946650" y="2260600"/>
          <p14:tracePt t="161918" x="4908550" y="2314575"/>
          <p14:tracePt t="161926" x="4891088" y="2314575"/>
          <p14:tracePt t="161934" x="4872038" y="2314575"/>
          <p14:tracePt t="161954" x="4770438" y="2389188"/>
          <p14:tracePt t="161958" x="4752975" y="2398713"/>
          <p14:tracePt t="161966" x="4743450" y="2443163"/>
          <p14:tracePt t="161975" x="4706938" y="2452688"/>
          <p14:tracePt t="161982" x="4697413" y="2452688"/>
          <p14:tracePt t="161993" x="4679950" y="2471738"/>
          <p14:tracePt t="161999" x="4679950" y="2481263"/>
          <p14:tracePt t="162023" x="4670425" y="2489200"/>
          <p14:tracePt t="162030" x="4660900" y="2508250"/>
          <p14:tracePt t="162038" x="4660900" y="2535238"/>
          <p14:tracePt t="162046" x="4660900" y="2573338"/>
          <p14:tracePt t="162055" x="4641850" y="2600325"/>
          <p14:tracePt t="162062" x="4614863" y="2692400"/>
          <p14:tracePt t="162071" x="4605338" y="2774950"/>
          <p14:tracePt t="162078" x="4578350" y="2830513"/>
          <p14:tracePt t="162086" x="4568825" y="2894013"/>
          <p14:tracePt t="162094" x="4549775" y="2913063"/>
          <p14:tracePt t="162102" x="4549775" y="2959100"/>
          <p14:tracePt t="162110" x="4541838" y="2976563"/>
          <p14:tracePt t="162118" x="4532313" y="3005138"/>
          <p14:tracePt t="162126" x="4513263" y="3032125"/>
          <p14:tracePt t="162134" x="4513263" y="3049588"/>
          <p14:tracePt t="162142" x="4467225" y="3087688"/>
          <p14:tracePt t="162166" x="4440238" y="3133725"/>
          <p14:tracePt t="162174" x="4440238" y="3151188"/>
          <p14:tracePt t="162182" x="4403725" y="3197225"/>
          <p14:tracePt t="162192" x="4384675" y="3233738"/>
          <p14:tracePt t="162198" x="4375150" y="3252788"/>
          <p14:tracePt t="162208" x="4338638" y="3289300"/>
          <p14:tracePt t="162214" x="4321175" y="3308350"/>
          <p14:tracePt t="162222" x="4284663" y="3344863"/>
          <p14:tracePt t="162230" x="4265613" y="3371850"/>
          <p14:tracePt t="162238" x="4265613" y="3381375"/>
          <p14:tracePt t="162246" x="4238625" y="3398838"/>
          <p14:tracePt t="162255" x="4229100" y="3417888"/>
          <p14:tracePt t="162262" x="4219575" y="3454400"/>
          <p14:tracePt t="162271" x="4210050" y="3481388"/>
          <p14:tracePt t="162278" x="4192588" y="3509963"/>
          <p14:tracePt t="162287" x="4164013" y="3556000"/>
          <p14:tracePt t="162294" x="4146550" y="3602038"/>
          <p14:tracePt t="162302" x="4127500" y="3619500"/>
          <p14:tracePt t="162310" x="4110038" y="3638550"/>
          <p14:tracePt t="162318" x="4071938" y="3702050"/>
          <p14:tracePt t="162326" x="4064000" y="3730625"/>
          <p14:tracePt t="162334" x="4064000" y="3784600"/>
          <p14:tracePt t="162342" x="4025900" y="3849688"/>
          <p14:tracePt t="162350" x="3998913" y="3876675"/>
          <p14:tracePt t="162358" x="3989388" y="3922713"/>
          <p14:tracePt t="162366" x="3979863" y="3951288"/>
          <p14:tracePt t="162375" x="3979863" y="3987800"/>
          <p14:tracePt t="162382" x="3979863" y="4005263"/>
          <p14:tracePt t="162390" x="3979863" y="4024313"/>
          <p14:tracePt t="162400" x="3979863" y="4033838"/>
          <p14:tracePt t="162422" x="3998913" y="4051300"/>
          <p14:tracePt t="162430" x="4008438" y="4060825"/>
          <p14:tracePt t="162438" x="4017963" y="4097338"/>
          <p14:tracePt t="162446" x="4044950" y="4125913"/>
          <p14:tracePt t="162455" x="4054475" y="4133850"/>
          <p14:tracePt t="162462" x="4071938" y="4162425"/>
          <p14:tracePt t="162471" x="4100513" y="4171950"/>
          <p14:tracePt t="162478" x="4117975" y="4179888"/>
          <p14:tracePt t="162494" x="4137025" y="4208463"/>
          <p14:tracePt t="162502" x="4146550" y="4208463"/>
          <p14:tracePt t="162510" x="4200525" y="4216400"/>
          <p14:tracePt t="162526" x="4210050" y="4216400"/>
          <p14:tracePt t="162534" x="4238625" y="4216400"/>
          <p14:tracePt t="162542" x="4265613" y="4216400"/>
          <p14:tracePt t="162550" x="4302125" y="4216400"/>
          <p14:tracePt t="162558" x="4330700" y="4216400"/>
          <p14:tracePt t="162567" x="4357688" y="4216400"/>
          <p14:tracePt t="162575" x="4403725" y="4216400"/>
          <p14:tracePt t="162585" x="4440238" y="4198938"/>
          <p14:tracePt t="162591" x="4467225" y="4189413"/>
          <p14:tracePt t="162602" x="4505325" y="4189413"/>
          <p14:tracePt t="162609" x="4532313" y="4171950"/>
          <p14:tracePt t="162618" x="4568825" y="4133850"/>
          <p14:tracePt t="162638" x="4605338" y="4087813"/>
          <p14:tracePt t="162646" x="4605338" y="4079875"/>
          <p14:tracePt t="162662" x="4651375" y="4060825"/>
          <p14:tracePt t="162672" x="4697413" y="4014788"/>
          <p14:tracePt t="162678" x="4733925" y="3997325"/>
          <p14:tracePt t="162686" x="4826000" y="3968750"/>
          <p14:tracePt t="162694" x="4891088" y="3932238"/>
          <p14:tracePt t="162702" x="4946650" y="3886200"/>
          <p14:tracePt t="162710" x="5075238" y="3830638"/>
          <p14:tracePt t="162718" x="5129213" y="3757613"/>
          <p14:tracePt t="162726" x="5194300" y="3702050"/>
          <p14:tracePt t="162734" x="5276850" y="3684588"/>
          <p14:tracePt t="162742" x="5322888" y="3638550"/>
          <p14:tracePt t="162750" x="5341938" y="3629025"/>
          <p14:tracePt t="162758" x="5378450" y="3565525"/>
          <p14:tracePt t="162766" x="5441950" y="3536950"/>
          <p14:tracePt t="162775" x="5461000" y="3500438"/>
          <p14:tracePt t="162782" x="5524500" y="3481388"/>
          <p14:tracePt t="162790" x="5524500" y="3463925"/>
          <p14:tracePt t="162800" x="5561013" y="3436938"/>
          <p14:tracePt t="162807" x="5607050" y="3390900"/>
          <p14:tracePt t="162814" x="5681663" y="3316288"/>
          <p14:tracePt t="162822" x="5727700" y="3289300"/>
          <p14:tracePt t="162830" x="5819775" y="3233738"/>
          <p14:tracePt t="162837" x="5873750" y="3178175"/>
          <p14:tracePt t="162845" x="5957888" y="3124200"/>
          <p14:tracePt t="162853" x="5984875" y="3095625"/>
          <p14:tracePt t="162862" x="6040438" y="3087688"/>
          <p14:tracePt t="162873" x="6086475" y="3087688"/>
          <p14:tracePt t="162881" x="6149975" y="3032125"/>
          <p14:tracePt t="162890" x="6196013" y="3041650"/>
          <p14:tracePt t="162899" x="6232525" y="2995613"/>
          <p14:tracePt t="162904" x="6269038" y="2986088"/>
          <p14:tracePt t="162910" x="6315075" y="2959100"/>
          <p14:tracePt t="162918" x="6380163" y="2921000"/>
          <p14:tracePt t="162926" x="6397625" y="2921000"/>
          <p14:tracePt t="162939" x="6462713" y="2867025"/>
          <p14:tracePt t="162942" x="6499225" y="2847975"/>
          <p14:tracePt t="162950" x="6535738" y="2801938"/>
          <p14:tracePt t="162958" x="6564313" y="2746375"/>
          <p14:tracePt t="162966" x="6564313" y="2738438"/>
          <p14:tracePt t="163000" x="6564313" y="2728913"/>
          <p14:tracePt t="163022" x="6572250" y="2728913"/>
          <p14:tracePt t="163030" x="6581775" y="2738438"/>
          <p14:tracePt t="163087" x="6581775" y="2728913"/>
          <p14:tracePt t="163095" x="6581775" y="2709863"/>
          <p14:tracePt t="163103" x="6581775" y="2701925"/>
          <p14:tracePt t="163111" x="6581775" y="2692400"/>
          <p14:tracePt t="163119" x="6581775" y="2655888"/>
          <p14:tracePt t="163127" x="6581775" y="2636838"/>
          <p14:tracePt t="163135" x="6572250" y="2590800"/>
          <p14:tracePt t="163143" x="6554788" y="2581275"/>
          <p14:tracePt t="163151" x="6545263" y="2573338"/>
          <p14:tracePt t="163159" x="6535738" y="2554288"/>
          <p14:tracePt t="163167" x="6499225" y="2517775"/>
          <p14:tracePt t="163175" x="6489700" y="2508250"/>
          <p14:tracePt t="163183" x="6472238" y="2489200"/>
          <p14:tracePt t="163190" x="6453188" y="2481263"/>
          <p14:tracePt t="163230" x="6443663" y="2471738"/>
          <p14:tracePt t="163255" x="6443663" y="2462213"/>
          <p14:tracePt t="163264" x="6426200" y="2452688"/>
          <p14:tracePt t="163272" x="6416675" y="2443163"/>
          <p14:tracePt t="163280" x="6397625" y="2435225"/>
          <p14:tracePt t="163289" x="6370638" y="2435225"/>
          <p14:tracePt t="163295" x="6324600" y="2406650"/>
          <p14:tracePt t="163303" x="6307138" y="2406650"/>
          <p14:tracePt t="163312" x="6269038" y="2406650"/>
          <p14:tracePt t="163318" x="6261100" y="2406650"/>
          <p14:tracePt t="163326" x="6251575" y="2406650"/>
          <p14:tracePt t="163350" x="6242050" y="2406650"/>
          <p14:tracePt t="163374" x="6196013" y="2406650"/>
          <p14:tracePt t="163382" x="6113463" y="2425700"/>
          <p14:tracePt t="163390" x="6067425" y="2435225"/>
          <p14:tracePt t="163399" x="6011863" y="2435225"/>
          <p14:tracePt t="163407" x="5948363" y="2462213"/>
          <p14:tracePt t="163418" x="5856288" y="2489200"/>
          <p14:tracePt t="163426" x="5827713" y="2498725"/>
          <p14:tracePt t="163434" x="5764213" y="2527300"/>
          <p14:tracePt t="163440" x="5754688" y="2535238"/>
          <p14:tracePt t="163447" x="5718175" y="2544763"/>
          <p14:tracePt t="163454" x="5699125" y="2554288"/>
          <p14:tracePt t="163463" x="5662613" y="2573338"/>
          <p14:tracePt t="163471" x="5645150" y="2581275"/>
          <p14:tracePt t="163478" x="5599113" y="2600325"/>
          <p14:tracePt t="163486" x="5580063" y="2609850"/>
          <p14:tracePt t="163494" x="5543550" y="2627313"/>
          <p14:tracePt t="163502" x="5487988" y="2636838"/>
          <p14:tracePt t="163510" x="5451475" y="2655888"/>
          <p14:tracePt t="163518" x="5414963" y="2682875"/>
          <p14:tracePt t="163526" x="5386388" y="2682875"/>
          <p14:tracePt t="163534" x="5341938" y="2692400"/>
          <p14:tracePt t="163542" x="5295900" y="2719388"/>
          <p14:tracePt t="163550" x="5249863" y="2746375"/>
          <p14:tracePt t="163558" x="5221288" y="2765425"/>
          <p14:tracePt t="163566" x="5194300" y="2784475"/>
          <p14:tracePt t="163574" x="5157788" y="2820988"/>
          <p14:tracePt t="163590" x="5102225" y="2876550"/>
          <p14:tracePt t="163598" x="5083175" y="2903538"/>
          <p14:tracePt t="163606" x="5046663" y="2930525"/>
          <p14:tracePt t="163622" x="5046663" y="2940050"/>
          <p14:tracePt t="163630" x="5019675" y="2967038"/>
          <p14:tracePt t="163638" x="4918075" y="3013075"/>
          <p14:tracePt t="163646" x="4891088" y="3032125"/>
          <p14:tracePt t="163655" x="4826000" y="3087688"/>
          <p14:tracePt t="163662" x="4799013" y="3114675"/>
          <p14:tracePt t="163671" x="4762500" y="3151188"/>
          <p14:tracePt t="163678" x="4752975" y="3160713"/>
          <p14:tracePt t="163688" x="4733925" y="3160713"/>
          <p14:tracePt t="163694" x="4670425" y="3243263"/>
          <p14:tracePt t="163703" x="4660900" y="3270250"/>
          <p14:tracePt t="163710" x="4605338" y="3335338"/>
          <p14:tracePt t="163718" x="4549775" y="3381375"/>
          <p14:tracePt t="163726" x="4486275" y="3436938"/>
          <p14:tracePt t="163734" x="4486275" y="3454400"/>
          <p14:tracePt t="163742" x="4486275" y="3481388"/>
          <p14:tracePt t="163750" x="4486275" y="3519488"/>
          <p14:tracePt t="163766" x="4459288" y="3536950"/>
          <p14:tracePt t="163774" x="4449763" y="3556000"/>
          <p14:tracePt t="163782" x="4449763" y="3573463"/>
          <p14:tracePt t="163791" x="4430713" y="3611563"/>
          <p14:tracePt t="163798" x="4421188" y="3619500"/>
          <p14:tracePt t="163806" x="4421188" y="3648075"/>
          <p14:tracePt t="163814" x="4413250" y="3665538"/>
          <p14:tracePt t="163822" x="4413250" y="3675063"/>
          <p14:tracePt t="163845" x="4403725" y="3711575"/>
          <p14:tracePt t="163853" x="4403725" y="3730625"/>
          <p14:tracePt t="163861" x="4384675" y="3748088"/>
          <p14:tracePt t="163870" x="4384675" y="3784600"/>
          <p14:tracePt t="163877" x="4384675" y="3803650"/>
          <p14:tracePt t="163885" x="4384675" y="3813175"/>
          <p14:tracePt t="163895" x="4384675" y="3849688"/>
          <p14:tracePt t="163901" x="4384675" y="3859213"/>
          <p14:tracePt t="163909" x="4384675" y="3876675"/>
          <p14:tracePt t="163925" x="4384675" y="3922713"/>
          <p14:tracePt t="163933" x="4384675" y="3932238"/>
          <p14:tracePt t="163942" x="4384675" y="3968750"/>
          <p14:tracePt t="163949" x="4394200" y="3978275"/>
          <p14:tracePt t="163959" x="4394200" y="3997325"/>
          <p14:tracePt t="163967" x="4394200" y="4024313"/>
          <p14:tracePt t="163975" x="4403725" y="4060825"/>
          <p14:tracePt t="163983" x="4421188" y="4079875"/>
          <p14:tracePt t="163990" x="4430713" y="4087813"/>
          <p14:tracePt t="163998" x="4449763" y="4106863"/>
          <p14:tracePt t="164007" x="4459288" y="4106863"/>
          <p14:tracePt t="164014" x="4486275" y="4106863"/>
          <p14:tracePt t="164033" x="4505325" y="4106863"/>
          <p14:tracePt t="164038" x="4532313" y="4106863"/>
          <p14:tracePt t="164046" x="4568825" y="4106863"/>
          <p14:tracePt t="164054" x="4614863" y="4106863"/>
          <p14:tracePt t="164062" x="4641850" y="4106863"/>
          <p14:tracePt t="164071" x="4660900" y="4106863"/>
          <p14:tracePt t="164078" x="4670425" y="4106863"/>
          <p14:tracePt t="164086" x="4687888" y="4106863"/>
          <p14:tracePt t="164102" x="4697413" y="4106863"/>
          <p14:tracePt t="164110" x="4733925" y="4106863"/>
          <p14:tracePt t="164118" x="4779963" y="4097338"/>
          <p14:tracePt t="164126" x="4826000" y="4070350"/>
          <p14:tracePt t="164134" x="4881563" y="4043363"/>
          <p14:tracePt t="164142" x="4927600" y="4024313"/>
          <p14:tracePt t="164150" x="5010150" y="3978275"/>
          <p14:tracePt t="164158" x="5083175" y="3932238"/>
          <p14:tracePt t="164166" x="5165725" y="3876675"/>
          <p14:tracePt t="164175" x="5240338" y="3822700"/>
          <p14:tracePt t="164182" x="5313363" y="3767138"/>
          <p14:tracePt t="164191" x="5386388" y="3694113"/>
          <p14:tracePt t="164198" x="5451475" y="3638550"/>
          <p14:tracePt t="164206" x="5524500" y="3565525"/>
          <p14:tracePt t="164214" x="5589588" y="3536950"/>
          <p14:tracePt t="164223" x="5626100" y="3500438"/>
          <p14:tracePt t="164230" x="5662613" y="3473450"/>
          <p14:tracePt t="164238" x="5681663" y="3436938"/>
          <p14:tracePt t="164246" x="5708650" y="3398838"/>
          <p14:tracePt t="164254" x="5737225" y="3371850"/>
          <p14:tracePt t="164262" x="5791200" y="3325813"/>
          <p14:tracePt t="164271" x="5837238" y="3308350"/>
          <p14:tracePt t="164278" x="5846763" y="3298825"/>
          <p14:tracePt t="164311" x="5856288" y="3270250"/>
          <p14:tracePt t="164321" x="5902325" y="3270250"/>
          <p14:tracePt t="164328" x="5948363" y="3252788"/>
          <p14:tracePt t="164335" x="5975350" y="3224213"/>
          <p14:tracePt t="164344" x="6002338" y="3216275"/>
          <p14:tracePt t="164351" x="6030913" y="3187700"/>
          <p14:tracePt t="164359" x="6048375" y="3178175"/>
          <p14:tracePt t="164367" x="6057900" y="3170238"/>
          <p14:tracePt t="164375" x="6067425" y="3160713"/>
          <p14:tracePt t="164393" x="6103938" y="3124200"/>
          <p14:tracePt t="164399" x="6122988" y="3105150"/>
          <p14:tracePt t="164406" x="6132513" y="3105150"/>
          <p14:tracePt t="164414" x="6140450" y="3095625"/>
          <p14:tracePt t="164422" x="6159500" y="3078163"/>
          <p14:tracePt t="164431" x="6169025" y="3059113"/>
          <p14:tracePt t="164446" x="6186488" y="3022600"/>
          <p14:tracePt t="164455" x="6196013" y="3013075"/>
          <p14:tracePt t="164462" x="6205538" y="3005138"/>
          <p14:tracePt t="164478" x="6205538" y="2976563"/>
          <p14:tracePt t="164502" x="6205538" y="2959100"/>
          <p14:tracePt t="164518" x="6205538" y="2940050"/>
          <p14:tracePt t="164585" x="6113463" y="2940050"/>
          <p14:tracePt t="164592" x="5984875" y="2930525"/>
          <p14:tracePt t="164599" x="5902325" y="2903538"/>
          <p14:tracePt t="164608" x="5800725" y="2903538"/>
          <p14:tracePt t="164615" x="5681663" y="2884488"/>
          <p14:tracePt t="164625" x="5672138" y="2884488"/>
          <p14:tracePt t="164633" x="5662613" y="2884488"/>
          <p14:tracePt t="164646" x="5616575" y="2884488"/>
          <p14:tracePt t="164695" x="5543550" y="2930525"/>
          <p14:tracePt t="164703" x="5441950" y="2976563"/>
          <p14:tracePt t="164712" x="5368925" y="3022600"/>
          <p14:tracePt t="164720" x="5295900" y="3087688"/>
          <p14:tracePt t="164727" x="5257800" y="3124200"/>
          <p14:tracePt t="164735" x="5211763" y="3178175"/>
          <p14:tracePt t="164743" x="5165725" y="3187700"/>
          <p14:tracePt t="164751" x="5102225" y="3206750"/>
          <p14:tracePt t="164760" x="5037138" y="3216275"/>
          <p14:tracePt t="164766" x="4973638" y="3224213"/>
          <p14:tracePt t="164774" x="4927600" y="3252788"/>
          <p14:tracePt t="164782" x="4881563" y="3262313"/>
          <p14:tracePt t="164790" x="4845050" y="3262313"/>
          <p14:tracePt t="164798" x="4799013" y="3270250"/>
          <p14:tracePt t="164806" x="4733925" y="3298825"/>
          <p14:tracePt t="164814" x="4725988" y="3308350"/>
          <p14:tracePt t="164822" x="4687888" y="3325813"/>
          <p14:tracePt t="164830" x="4679950" y="3335338"/>
          <p14:tracePt t="164839" x="4633913" y="3371850"/>
          <p14:tracePt t="164846" x="4624388" y="3381375"/>
          <p14:tracePt t="164854" x="4614863" y="3408363"/>
          <p14:tracePt t="164861" x="4587875" y="3427413"/>
          <p14:tracePt t="164870" x="4568825" y="3436938"/>
          <p14:tracePt t="164877" x="4541838" y="3481388"/>
          <p14:tracePt t="164885" x="4522788" y="3509963"/>
          <p14:tracePt t="164893" x="4486275" y="3556000"/>
          <p14:tracePt t="164901" x="4459288" y="3592513"/>
          <p14:tracePt t="164911" x="4449763" y="3602038"/>
          <p14:tracePt t="164918" x="4421188" y="3629025"/>
          <p14:tracePt t="164926" x="4413250" y="3638550"/>
          <p14:tracePt t="164934" x="4384675" y="3675063"/>
          <p14:tracePt t="164954" x="4367213" y="3711575"/>
          <p14:tracePt t="164959" x="4357688" y="3721100"/>
          <p14:tracePt t="164975" x="4338638" y="3740150"/>
          <p14:tracePt t="164982" x="4321175" y="3767138"/>
          <p14:tracePt t="164991" x="4311650" y="3767138"/>
          <p14:tracePt t="164997" x="4311650" y="3803650"/>
          <p14:tracePt t="165005" x="4275138" y="3822700"/>
          <p14:tracePt t="165013" x="4265613" y="3840163"/>
          <p14:tracePt t="165021" x="4265613" y="3859213"/>
          <p14:tracePt t="165029" x="4229100" y="3886200"/>
          <p14:tracePt t="165037" x="4219575" y="3914775"/>
          <p14:tracePt t="165045" x="4210050" y="3932238"/>
          <p14:tracePt t="165053" x="4210050" y="3941763"/>
          <p14:tracePt t="165061" x="4210050" y="3959225"/>
          <p14:tracePt t="165070" x="4210050" y="3968750"/>
          <p14:tracePt t="165077" x="4210050" y="3987800"/>
          <p14:tracePt t="165085" x="4210050" y="4005263"/>
          <p14:tracePt t="165119" x="4219575" y="4005263"/>
          <p14:tracePt t="165127" x="4238625" y="4005263"/>
          <p14:tracePt t="165134" x="4284663" y="4005263"/>
          <p14:tracePt t="165143" x="4338638" y="4014788"/>
          <p14:tracePt t="165150" x="4384675" y="4014788"/>
          <p14:tracePt t="165159" x="4449763" y="4033838"/>
          <p14:tracePt t="165166" x="4495800" y="4033838"/>
          <p14:tracePt t="165175" x="4587875" y="3987800"/>
          <p14:tracePt t="165182" x="4633913" y="3987800"/>
          <p14:tracePt t="165190" x="4706938" y="3968750"/>
          <p14:tracePt t="165198" x="4752975" y="3951288"/>
          <p14:tracePt t="165206" x="4789488" y="3951288"/>
          <p14:tracePt t="165214" x="4845050" y="3922713"/>
          <p14:tracePt t="165222" x="4891088" y="3914775"/>
          <p14:tracePt t="165230" x="4964113" y="3859213"/>
          <p14:tracePt t="165239" x="5010150" y="3840163"/>
          <p14:tracePt t="165248" x="5056188" y="3803650"/>
          <p14:tracePt t="165256" x="5129213" y="3776663"/>
          <p14:tracePt t="165263" x="5175250" y="3740150"/>
          <p14:tracePt t="165273" x="5211763" y="3721100"/>
          <p14:tracePt t="165280" x="5249863" y="3665538"/>
          <p14:tracePt t="165289" x="5313363" y="3611563"/>
          <p14:tracePt t="165294" x="5368925" y="3592513"/>
          <p14:tracePt t="165302" x="5424488" y="3536950"/>
          <p14:tracePt t="165310" x="5470525" y="3500438"/>
          <p14:tracePt t="165318" x="5516563" y="3473450"/>
          <p14:tracePt t="165326" x="5580063" y="3398838"/>
          <p14:tracePt t="165334" x="5645150" y="3362325"/>
          <p14:tracePt t="165342" x="5681663" y="3344863"/>
          <p14:tracePt t="165350" x="5773738" y="3289300"/>
          <p14:tracePt t="165358" x="5837238" y="3262313"/>
          <p14:tracePt t="165366" x="5873750" y="3206750"/>
          <p14:tracePt t="165375" x="5929313" y="3170238"/>
          <p14:tracePt t="165382" x="5929313" y="3151188"/>
          <p14:tracePt t="165391" x="5938838" y="3114675"/>
          <p14:tracePt t="165398" x="5957888" y="3095625"/>
          <p14:tracePt t="165406" x="5984875" y="3068638"/>
          <p14:tracePt t="165422" x="5994400" y="3041650"/>
          <p14:tracePt t="165430" x="6011863" y="2995613"/>
          <p14:tracePt t="165437" x="6040438" y="2967038"/>
          <p14:tracePt t="165446" x="6040438" y="2930525"/>
          <p14:tracePt t="165454" x="6057900" y="2903538"/>
          <p14:tracePt t="165461" x="6076950" y="2876550"/>
          <p14:tracePt t="165470" x="6103938" y="2830513"/>
          <p14:tracePt t="165478" x="6113463" y="2820988"/>
          <p14:tracePt t="165485" x="6132513" y="2801938"/>
          <p14:tracePt t="165494" x="6140450" y="2784475"/>
          <p14:tracePt t="165512" x="6140450" y="2774950"/>
          <p14:tracePt t="165663" x="6140450" y="2784475"/>
          <p14:tracePt t="165672" x="6132513" y="2792413"/>
          <p14:tracePt t="165680" x="6113463" y="2801938"/>
          <p14:tracePt t="165689" x="6103938" y="2811463"/>
          <p14:tracePt t="165696" x="6076950" y="2830513"/>
          <p14:tracePt t="165719" x="6067425" y="2847975"/>
          <p14:tracePt t="165728" x="6002338" y="2894013"/>
          <p14:tracePt t="165735" x="5957888" y="2894013"/>
          <p14:tracePt t="165745" x="5911850" y="2894013"/>
          <p14:tracePt t="165751" x="5865813" y="2894013"/>
          <p14:tracePt t="165760" x="5819775" y="2913063"/>
          <p14:tracePt t="165767" x="5791200" y="2921000"/>
          <p14:tracePt t="165776" x="5745163" y="2921000"/>
          <p14:tracePt t="165783" x="5727700" y="2949575"/>
          <p14:tracePt t="165791" x="5708650" y="2959100"/>
          <p14:tracePt t="165799" x="5699125" y="2967038"/>
          <p14:tracePt t="165967" x="5691188" y="2967038"/>
          <p14:tracePt t="166023" x="5681663" y="2986088"/>
          <p14:tracePt t="166031" x="5672138" y="2995613"/>
          <p14:tracePt t="166087" x="5645150" y="2995613"/>
          <p14:tracePt t="166095" x="5607050" y="2995613"/>
          <p14:tracePt t="166103" x="5589588" y="2995613"/>
          <p14:tracePt t="166112" x="5570538" y="2995613"/>
          <p14:tracePt t="166119" x="5553075" y="3022600"/>
          <p14:tracePt t="166128" x="5543550" y="3041650"/>
          <p14:tracePt t="166135" x="5507038" y="3049588"/>
          <p14:tracePt t="166151" x="5487988" y="3049588"/>
          <p14:tracePt t="166161" x="5461000" y="3049588"/>
          <p14:tracePt t="166176" x="5441950" y="3049588"/>
          <p14:tracePt t="166183" x="5432425" y="3041650"/>
          <p14:tracePt t="166192" x="5414963" y="3022600"/>
          <p14:tracePt t="166199" x="5359400" y="2986088"/>
          <p14:tracePt t="166206" x="5240338" y="2921000"/>
          <p14:tracePt t="166215" x="5129213" y="2847975"/>
          <p14:tracePt t="166223" x="5065713" y="2801938"/>
          <p14:tracePt t="166231" x="4991100" y="2728913"/>
          <p14:tracePt t="166240" x="4937125" y="2692400"/>
          <p14:tracePt t="166249" x="4891088" y="2655888"/>
          <p14:tracePt t="166257" x="4816475" y="2600325"/>
          <p14:tracePt t="166265" x="4799013" y="2563813"/>
          <p14:tracePt t="166277" x="4762500" y="2535238"/>
          <p14:tracePt t="166281" x="4725988" y="2481263"/>
          <p14:tracePt t="166290" x="4670425" y="2425700"/>
          <p14:tracePt t="166296" x="4633913" y="2406650"/>
          <p14:tracePt t="166301" x="4633913" y="2398713"/>
          <p14:tracePt t="166309" x="4624388" y="2333625"/>
          <p14:tracePt t="166317" x="4568825" y="2278063"/>
          <p14:tracePt t="166326" x="4568825" y="2260600"/>
          <p14:tracePt t="166333" x="4568825" y="2251075"/>
          <p14:tracePt t="166349" x="4568825" y="2224088"/>
          <p14:tracePt t="166358" x="4568825" y="2214563"/>
          <p14:tracePt t="166366" x="4549775" y="2214563"/>
          <p14:tracePt t="166382" x="4549775" y="2205038"/>
          <p14:tracePt t="166390" x="4549775" y="2178050"/>
          <p14:tracePt t="166398" x="4549775" y="2149475"/>
          <p14:tracePt t="166406" x="4549775" y="2112963"/>
          <p14:tracePt t="166414" x="4541838" y="2066925"/>
          <p14:tracePt t="166421" x="4513263" y="2039938"/>
          <p14:tracePt t="166430" x="4505325" y="2011363"/>
          <p14:tracePt t="166446" x="4505325" y="1974850"/>
          <p14:tracePt t="166463" x="4505325" y="1947863"/>
          <p14:tracePt t="166471" x="4505325" y="1938338"/>
          <p14:tracePt t="166478" x="4505325" y="1920875"/>
          <p14:tracePt t="166487" x="4505325" y="1901825"/>
          <p14:tracePt t="166494" x="4505325" y="1882775"/>
          <p14:tracePt t="166502" x="4495800" y="1846263"/>
          <p14:tracePt t="166510" x="4495800" y="1838325"/>
          <p14:tracePt t="166518" x="4495800" y="1819275"/>
          <p14:tracePt t="166526" x="4486275" y="1773238"/>
          <p14:tracePt t="166534" x="4476750" y="1763713"/>
          <p14:tracePt t="166542" x="4459288" y="1746250"/>
          <p14:tracePt t="166550" x="4459288" y="1736725"/>
          <p14:tracePt t="166566" x="4459288" y="1727200"/>
          <p14:tracePt t="166574" x="4459288" y="1708150"/>
          <p14:tracePt t="166607" x="4459288" y="1690688"/>
          <p14:tracePt t="166615" x="4459288" y="1681163"/>
          <p14:tracePt t="166647" x="4459288" y="1671638"/>
          <p14:tracePt t="166655" x="4459288" y="1654175"/>
          <p14:tracePt t="166663" x="4449763" y="1644650"/>
          <p14:tracePt t="166675" x="4430713" y="1625600"/>
          <p14:tracePt t="166680" x="4430713" y="1608138"/>
          <p14:tracePt t="166687" x="4421188" y="1598613"/>
          <p14:tracePt t="167495" x="4421188" y="1617663"/>
          <p14:tracePt t="167503" x="4430713" y="1663700"/>
          <p14:tracePt t="167512" x="4430713" y="1671638"/>
          <p14:tracePt t="167519" x="4430713" y="1708150"/>
          <p14:tracePt t="167527" x="4440238" y="1746250"/>
          <p14:tracePt t="167535" x="4486275" y="1809750"/>
          <p14:tracePt t="167544" x="4522788" y="1874838"/>
          <p14:tracePt t="167551" x="4549775" y="1938338"/>
          <p14:tracePt t="167559" x="4549775" y="2003425"/>
          <p14:tracePt t="167567" x="4595813" y="2122488"/>
          <p14:tracePt t="167575" x="4624388" y="2195513"/>
          <p14:tracePt t="167583" x="4633913" y="2251075"/>
          <p14:tracePt t="167591" x="4651375" y="2333625"/>
          <p14:tracePt t="167598" x="4687888" y="2389188"/>
          <p14:tracePt t="167606" x="4687888" y="2416175"/>
          <p14:tracePt t="167614" x="4716463" y="2481263"/>
          <p14:tracePt t="167622" x="4716463" y="2498725"/>
          <p14:tracePt t="167646" x="4725988" y="2508250"/>
          <p14:tracePt t="167655" x="4725988" y="2544763"/>
          <p14:tracePt t="167662" x="4725988" y="2655888"/>
          <p14:tracePt t="167672" x="4716463" y="2673350"/>
          <p14:tracePt t="167678" x="4679950" y="2682875"/>
          <p14:tracePt t="167686" x="4679950" y="2719388"/>
          <p14:tracePt t="167694" x="4679950" y="2755900"/>
          <p14:tracePt t="167702" x="4679950" y="2784475"/>
          <p14:tracePt t="167710" x="4679950" y="2820988"/>
          <p14:tracePt t="167718" x="4679950" y="2857500"/>
          <p14:tracePt t="167726" x="4679950" y="2876550"/>
          <p14:tracePt t="167734" x="4679950" y="2884488"/>
          <p14:tracePt t="167742" x="4679950" y="2921000"/>
          <p14:tracePt t="167750" x="4679950" y="2940050"/>
          <p14:tracePt t="167758" x="4660900" y="2967038"/>
          <p14:tracePt t="167766" x="4641850" y="3005138"/>
          <p14:tracePt t="167774" x="4633913" y="3041650"/>
          <p14:tracePt t="167782" x="4624388" y="3068638"/>
          <p14:tracePt t="167790" x="4605338" y="3105150"/>
          <p14:tracePt t="167798" x="4587875" y="3151188"/>
          <p14:tracePt t="167806" x="4587875" y="3170238"/>
          <p14:tracePt t="167814" x="4568825" y="3187700"/>
          <p14:tracePt t="167822" x="4549775" y="3233738"/>
          <p14:tracePt t="167830" x="4532313" y="3252788"/>
          <p14:tracePt t="167838" x="4532313" y="3316288"/>
          <p14:tracePt t="167846" x="4522788" y="3362325"/>
          <p14:tracePt t="167854" x="4513263" y="3390900"/>
          <p14:tracePt t="167861" x="4495800" y="3454400"/>
          <p14:tracePt t="167870" x="4495800" y="3463925"/>
          <p14:tracePt t="167877" x="4476750" y="3509963"/>
          <p14:tracePt t="167885" x="4449763" y="3619500"/>
          <p14:tracePt t="167893" x="4449763" y="3648075"/>
          <p14:tracePt t="167901" x="4449763" y="3702050"/>
          <p14:tracePt t="167909" x="4440238" y="3711575"/>
          <p14:tracePt t="167917" x="4421188" y="3757613"/>
          <p14:tracePt t="167925" x="4394200" y="3776663"/>
          <p14:tracePt t="167958" x="4394200" y="3813175"/>
          <p14:tracePt t="167999" x="4394200" y="3822700"/>
          <p14:tracePt t="168047" x="4384675" y="3849688"/>
          <p14:tracePt t="168071" x="4367213" y="3886200"/>
          <p14:tracePt t="168090" x="4357688" y="3895725"/>
          <p14:tracePt t="168097" x="4348163" y="3914775"/>
          <p14:tracePt t="168105" x="4348163" y="3922713"/>
          <p14:tracePt t="168112" x="4348163" y="3941763"/>
          <p14:tracePt t="168119" x="4348163" y="3951288"/>
          <p14:tracePt t="168126" x="4348163" y="3987800"/>
          <p14:tracePt t="168142" x="4348163" y="3997325"/>
          <p14:tracePt t="168456" x="4357688" y="3997325"/>
          <p14:tracePt t="168511" x="4367213" y="3997325"/>
          <p14:tracePt t="168663" x="4375150" y="3997325"/>
          <p14:tracePt t="168697" x="4394200" y="3997325"/>
          <p14:tracePt t="168807" x="4403725" y="3968750"/>
          <p14:tracePt t="168815" x="4430713" y="3922713"/>
          <p14:tracePt t="168823" x="4430713" y="3905250"/>
          <p14:tracePt t="168832" x="4440238" y="3876675"/>
          <p14:tracePt t="168840" x="4440238" y="3830638"/>
          <p14:tracePt t="168846" x="4440238" y="3794125"/>
          <p14:tracePt t="168854" x="4440238" y="3767138"/>
          <p14:tracePt t="168862" x="4440238" y="3721100"/>
          <p14:tracePt t="168871" x="4440238" y="3694113"/>
          <p14:tracePt t="168877" x="4440238" y="3629025"/>
          <p14:tracePt t="168885" x="4440238" y="3602038"/>
          <p14:tracePt t="168893" x="4440238" y="3546475"/>
          <p14:tracePt t="168901" x="4440238" y="3444875"/>
          <p14:tracePt t="168909" x="4440238" y="3417888"/>
          <p14:tracePt t="168917" x="4440238" y="3371850"/>
          <p14:tracePt t="168939" x="4440238" y="3316288"/>
          <p14:tracePt t="168943" x="4440238" y="3308350"/>
          <p14:tracePt t="168950" x="4440238" y="3279775"/>
          <p14:tracePt t="168959" x="4440238" y="3270250"/>
          <p14:tracePt t="169047" x="4440238" y="3262313"/>
          <p14:tracePt t="169055" x="4440238" y="3243263"/>
          <p14:tracePt t="169072" x="4440238" y="3224213"/>
          <p14:tracePt t="169079" x="4440238" y="3216275"/>
          <p14:tracePt t="169091" x="4440238" y="3187700"/>
          <p14:tracePt t="169096" x="4440238" y="3170238"/>
          <p14:tracePt t="169107" x="4440238" y="3141663"/>
          <p14:tracePt t="169113" x="4440238" y="3133725"/>
          <p14:tracePt t="169118" x="4440238" y="3095625"/>
          <p14:tracePt t="169142" x="4440238" y="3087688"/>
          <p14:tracePt t="169150" x="4440238" y="3078163"/>
          <p14:tracePt t="169166" x="4440238" y="3049588"/>
          <p14:tracePt t="169199" x="4440238" y="3032125"/>
          <p14:tracePt t="169207" x="4440238" y="2986088"/>
          <p14:tracePt t="169215" x="4440238" y="2930525"/>
          <p14:tracePt t="169223" x="4440238" y="2884488"/>
          <p14:tracePt t="169231" x="4440238" y="2876550"/>
          <p14:tracePt t="169241" x="4440238" y="2838450"/>
          <p14:tracePt t="169247" x="4440238" y="2830513"/>
          <p14:tracePt t="169257" x="4440238" y="2820988"/>
          <p14:tracePt t="169263" x="4440238" y="2801938"/>
          <p14:tracePt t="169273" x="4440238" y="2792413"/>
          <p14:tracePt t="169279" x="4440238" y="2784475"/>
          <p14:tracePt t="169471" x="4440238" y="2792413"/>
          <p14:tracePt t="169479" x="4421188" y="2838450"/>
          <p14:tracePt t="169488" x="4403725" y="2884488"/>
          <p14:tracePt t="169498" x="4403725" y="2921000"/>
          <p14:tracePt t="169503" x="4403725" y="2976563"/>
          <p14:tracePt t="169512" x="4384675" y="3041650"/>
          <p14:tracePt t="169521" x="4384675" y="3141663"/>
          <p14:tracePt t="169529" x="4375150" y="3170238"/>
          <p14:tracePt t="169534" x="4375150" y="3216275"/>
          <p14:tracePt t="169542" x="4375150" y="3289300"/>
          <p14:tracePt t="169550" x="4375150" y="3408363"/>
          <p14:tracePt t="169558" x="4375150" y="3509963"/>
          <p14:tracePt t="169566" x="4375150" y="3565525"/>
          <p14:tracePt t="169574" x="4375150" y="3629025"/>
          <p14:tracePt t="169582" x="4403725" y="3665538"/>
          <p14:tracePt t="169590" x="4403725" y="3675063"/>
          <p14:tracePt t="169598" x="4394200" y="3675063"/>
          <p14:tracePt t="169606" x="4394200" y="3730625"/>
          <p14:tracePt t="169623" x="4394200" y="3757613"/>
          <p14:tracePt t="169631" x="4394200" y="3784600"/>
          <p14:tracePt t="169640" x="4394200" y="3813175"/>
          <p14:tracePt t="169647" x="4394200" y="3822700"/>
          <p14:tracePt t="169657" x="4394200" y="3849688"/>
          <p14:tracePt t="169664" x="4394200" y="3876675"/>
          <p14:tracePt t="169673" x="4394200" y="3886200"/>
          <p14:tracePt t="169681" x="4394200" y="3905250"/>
          <p14:tracePt t="169689" x="4394200" y="3922713"/>
          <p14:tracePt t="169696" x="4394200" y="3941763"/>
          <p14:tracePt t="169707" x="4394200" y="3951288"/>
          <p14:tracePt t="169713" x="4403725" y="3968750"/>
          <p14:tracePt t="169839" x="4403725" y="3941763"/>
          <p14:tracePt t="169854" x="4403725" y="3895725"/>
          <p14:tracePt t="169870" x="4403725" y="3886200"/>
          <p14:tracePt t="169878" x="4413250" y="3849688"/>
          <p14:tracePt t="169886" x="4421188" y="3830638"/>
          <p14:tracePt t="169902" x="4459288" y="3822700"/>
          <p14:tracePt t="169910" x="4467225" y="3813175"/>
          <p14:tracePt t="169918" x="4476750" y="3794125"/>
          <p14:tracePt t="169926" x="4486275" y="3776663"/>
          <p14:tracePt t="169934" x="4505325" y="3740150"/>
          <p14:tracePt t="169942" x="4522788" y="3721100"/>
          <p14:tracePt t="169950" x="4541838" y="3684588"/>
          <p14:tracePt t="169958" x="4587875" y="3665538"/>
          <p14:tracePt t="169966" x="4587875" y="3648075"/>
          <p14:tracePt t="169974" x="4595813" y="3602038"/>
          <p14:tracePt t="169990" x="4605338" y="3573463"/>
          <p14:tracePt t="169998" x="4614863" y="3573463"/>
          <p14:tracePt t="170022" x="4614863" y="3556000"/>
          <p14:tracePt t="170038" x="4614863" y="3546475"/>
          <p14:tracePt t="170046" x="4624388" y="3536950"/>
          <p14:tracePt t="170062" x="4624388" y="3519488"/>
          <p14:tracePt t="170088" x="4624388" y="3509963"/>
          <p14:tracePt t="170191" x="4624388" y="3500438"/>
          <p14:tracePt t="170199" x="4624388" y="3463925"/>
          <p14:tracePt t="170207" x="4624388" y="3427413"/>
          <p14:tracePt t="170215" x="4614863" y="3398838"/>
          <p14:tracePt t="170223" x="4614863" y="3335338"/>
          <p14:tracePt t="170231" x="4595813" y="3308350"/>
          <p14:tracePt t="170240" x="4595813" y="3279775"/>
          <p14:tracePt t="170258" x="4595813" y="3252788"/>
          <p14:tracePt t="170263" x="4587875" y="3224213"/>
          <p14:tracePt t="170279" x="4587875" y="3206750"/>
          <p14:tracePt t="170311" x="4587875" y="3197225"/>
          <p14:tracePt t="170319" x="4568825" y="3178175"/>
          <p14:tracePt t="170383" x="4568825" y="3151188"/>
          <p14:tracePt t="170391" x="4559300" y="3141663"/>
          <p14:tracePt t="170503" x="4549775" y="3141663"/>
          <p14:tracePt t="170512" x="4522788" y="3151188"/>
          <p14:tracePt t="170519" x="4513263" y="3197225"/>
          <p14:tracePt t="170531" x="4513263" y="3252788"/>
          <p14:tracePt t="170537" x="4513263" y="3316288"/>
          <p14:tracePt t="170547" x="4513263" y="3335338"/>
          <p14:tracePt t="170552" x="4486275" y="3444875"/>
          <p14:tracePt t="170559" x="4486275" y="3481388"/>
          <p14:tracePt t="170566" x="4459288" y="3546475"/>
          <p14:tracePt t="170574" x="4459288" y="3582988"/>
          <p14:tracePt t="170582" x="4459288" y="3619500"/>
          <p14:tracePt t="170590" x="4449763" y="3656013"/>
          <p14:tracePt t="170598" x="4440238" y="3675063"/>
          <p14:tracePt t="170606" x="4440238" y="3684588"/>
          <p14:tracePt t="170614" x="4440238" y="3711575"/>
          <p14:tracePt t="170630" x="4440238" y="3730625"/>
          <p14:tracePt t="170638" x="4430713" y="3740150"/>
          <p14:tracePt t="170646" x="4430713" y="3748088"/>
          <p14:tracePt t="170654" x="4430713" y="3757613"/>
          <p14:tracePt t="170662" x="4430713" y="3767138"/>
          <p14:tracePt t="170686" x="4430713" y="3794125"/>
          <p14:tracePt t="170694" x="4430713" y="3813175"/>
          <p14:tracePt t="170728" x="4430713" y="3840163"/>
          <p14:tracePt t="170735" x="4430713" y="3849688"/>
          <p14:tracePt t="170754" x="4430713" y="3859213"/>
          <p14:tracePt t="170839" x="4413250" y="3803650"/>
          <p14:tracePt t="170847" x="4413250" y="3721100"/>
          <p14:tracePt t="170856" x="4413250" y="3638550"/>
          <p14:tracePt t="170863" x="4413250" y="3546475"/>
          <p14:tracePt t="170873" x="4394200" y="3481388"/>
          <p14:tracePt t="170878" x="4394200" y="3417888"/>
          <p14:tracePt t="170886" x="4394200" y="3335338"/>
          <p14:tracePt t="170894" x="4394200" y="3224213"/>
          <p14:tracePt t="170901" x="4413250" y="3151188"/>
          <p14:tracePt t="170910" x="4430713" y="3068638"/>
          <p14:tracePt t="170918" x="4440238" y="3022600"/>
          <p14:tracePt t="170926" x="4459288" y="2995613"/>
          <p14:tracePt t="170942" x="4476750" y="2986088"/>
          <p14:tracePt t="171032" x="4495800" y="2995613"/>
          <p14:tracePt t="171039" x="4513263" y="3032125"/>
          <p14:tracePt t="171048" x="4513263" y="3049588"/>
          <p14:tracePt t="171057" x="4522788" y="3068638"/>
          <p14:tracePt t="171063" x="4532313" y="3124200"/>
          <p14:tracePt t="171073" x="4532313" y="3160713"/>
          <p14:tracePt t="171079" x="4532313" y="3206750"/>
          <p14:tracePt t="171090" x="4532313" y="3279775"/>
          <p14:tracePt t="171095" x="4532313" y="3371850"/>
          <p14:tracePt t="171103" x="4532313" y="3417888"/>
          <p14:tracePt t="171111" x="4532313" y="3463925"/>
          <p14:tracePt t="171119" x="4532313" y="3481388"/>
          <p14:tracePt t="171127" x="4532313" y="3509963"/>
          <p14:tracePt t="171135" x="4532313" y="3519488"/>
          <p14:tracePt t="171145" x="4513263" y="3527425"/>
          <p14:tracePt t="171153" x="4513263" y="3536950"/>
          <p14:tracePt t="171359" x="4532313" y="3490913"/>
          <p14:tracePt t="171367" x="4532313" y="3454400"/>
          <p14:tracePt t="171375" x="4532313" y="3398838"/>
          <p14:tracePt t="171383" x="4532313" y="3390900"/>
          <p14:tracePt t="171391" x="4541838" y="3371850"/>
          <p14:tracePt t="171398" x="4541838" y="3362325"/>
          <p14:tracePt t="171543" x="4541838" y="3408363"/>
          <p14:tracePt t="171556" x="4541838" y="3490913"/>
          <p14:tracePt t="171560" x="4541838" y="3592513"/>
          <p14:tracePt t="171566" x="4541838" y="3619500"/>
          <p14:tracePt t="171574" x="4541838" y="3656013"/>
          <p14:tracePt t="171582" x="4541838" y="3711575"/>
          <p14:tracePt t="171590" x="4541838" y="3794125"/>
          <p14:tracePt t="171598" x="4541838" y="3868738"/>
          <p14:tracePt t="171606" x="4541838" y="3987800"/>
          <p14:tracePt t="171614" x="4541838" y="4051300"/>
          <p14:tracePt t="171622" x="4541838" y="4097338"/>
          <p14:tracePt t="171630" x="4541838" y="4125913"/>
          <p14:tracePt t="171640" x="4559300" y="4171950"/>
          <p14:tracePt t="171647" x="4568825" y="4179888"/>
          <p14:tracePt t="171657" x="4578350" y="4198938"/>
          <p14:tracePt t="171664" x="4587875" y="4208463"/>
          <p14:tracePt t="171767" x="4587875" y="4171950"/>
          <p14:tracePt t="171775" x="4587875" y="4162425"/>
          <p14:tracePt t="171783" x="4587875" y="4106863"/>
          <p14:tracePt t="171791" x="4614863" y="4043363"/>
          <p14:tracePt t="171799" x="4614863" y="3978275"/>
          <p14:tracePt t="171808" x="4633913" y="3895725"/>
          <p14:tracePt t="171815" x="4633913" y="3840163"/>
          <p14:tracePt t="171823" x="4651375" y="3803650"/>
          <p14:tracePt t="171831" x="4651375" y="3784600"/>
          <p14:tracePt t="171840" x="4679950" y="3757613"/>
          <p14:tracePt t="171847" x="4697413" y="3721100"/>
          <p14:tracePt t="171856" x="4697413" y="3648075"/>
          <p14:tracePt t="171864" x="4679950" y="3611563"/>
          <p14:tracePt t="171871" x="4679950" y="3582988"/>
          <p14:tracePt t="171878" x="4679950" y="3536950"/>
          <p14:tracePt t="171886" x="4679950" y="3509963"/>
          <p14:tracePt t="171917" x="4679950" y="3490913"/>
          <p14:tracePt t="171925" x="4679950" y="3481388"/>
          <p14:tracePt t="171962" x="4679950" y="3473450"/>
          <p14:tracePt t="172103" x="4679950" y="3500438"/>
          <p14:tracePt t="172112" x="4679950" y="3527425"/>
          <p14:tracePt t="172119" x="4679950" y="3592513"/>
          <p14:tracePt t="172127" x="4679950" y="3648075"/>
          <p14:tracePt t="172135" x="4679950" y="3730625"/>
          <p14:tracePt t="172143" x="4679950" y="3784600"/>
          <p14:tracePt t="172151" x="4679950" y="3886200"/>
          <p14:tracePt t="172159" x="4679950" y="3922713"/>
          <p14:tracePt t="172176" x="4679950" y="3978275"/>
          <p14:tracePt t="172184" x="4679950" y="4024313"/>
          <p14:tracePt t="172190" x="4679950" y="4070350"/>
          <p14:tracePt t="172206" x="4679950" y="4087813"/>
          <p14:tracePt t="172214" x="4679950" y="4116388"/>
          <p14:tracePt t="172247" x="4670425" y="4125913"/>
          <p14:tracePt t="172327" x="4660900" y="4097338"/>
          <p14:tracePt t="172336" x="4651375" y="3978275"/>
          <p14:tracePt t="172344" x="4651375" y="3895725"/>
          <p14:tracePt t="172352" x="4651375" y="3757613"/>
          <p14:tracePt t="172359" x="4687888" y="3638550"/>
          <p14:tracePt t="172372" x="4670425" y="3536950"/>
          <p14:tracePt t="172378" x="4679950" y="3500438"/>
          <p14:tracePt t="172422" x="4679950" y="3481388"/>
          <p14:tracePt t="172455" x="4679950" y="3473450"/>
          <p14:tracePt t="172472" x="4679950" y="3463925"/>
          <p14:tracePt t="172488" x="4679950" y="3444875"/>
          <p14:tracePt t="172495" x="4679950" y="3436938"/>
          <p14:tracePt t="172535" x="4679950" y="3427413"/>
          <p14:tracePt t="172687" x="4687888" y="3417888"/>
          <p14:tracePt t="172736" x="4687888" y="3454400"/>
          <p14:tracePt t="172743" x="4687888" y="3519488"/>
          <p14:tracePt t="172751" x="4687888" y="3573463"/>
          <p14:tracePt t="172759" x="4679950" y="3656013"/>
          <p14:tracePt t="172771" x="4679950" y="3776663"/>
          <p14:tracePt t="172778" x="4641850" y="3849688"/>
          <p14:tracePt t="172786" x="4641850" y="3905250"/>
          <p14:tracePt t="172792" x="4641850" y="3922713"/>
          <p14:tracePt t="172799" x="4641850" y="3959225"/>
          <p14:tracePt t="172806" x="4641850" y="3987800"/>
          <p14:tracePt t="172814" x="4641850" y="4005263"/>
          <p14:tracePt t="172822" x="4641850" y="4014788"/>
          <p14:tracePt t="172830" x="4651375" y="4024313"/>
          <p14:tracePt t="172863" x="4660900" y="4033838"/>
          <p14:tracePt t="172872" x="4670425" y="4051300"/>
          <p14:tracePt t="172935" x="4670425" y="4060825"/>
          <p14:tracePt t="172951" x="4670425" y="4079875"/>
          <p14:tracePt t="172959" x="4670425" y="4087813"/>
          <p14:tracePt t="173047" x="4660900" y="4033838"/>
          <p14:tracePt t="173056" x="4660900" y="3951288"/>
          <p14:tracePt t="173064" x="4624388" y="3830638"/>
          <p14:tracePt t="173073" x="4595813" y="3730625"/>
          <p14:tracePt t="173079" x="4587875" y="3665538"/>
          <p14:tracePt t="173089" x="4587875" y="3565525"/>
          <p14:tracePt t="173097" x="4568825" y="3481388"/>
          <p14:tracePt t="173103" x="4559300" y="3417888"/>
          <p14:tracePt t="173111" x="4559300" y="3398838"/>
          <p14:tracePt t="173119" x="4532313" y="3352800"/>
          <p14:tracePt t="173127" x="4532313" y="3325813"/>
          <p14:tracePt t="173134" x="4532313" y="3289300"/>
          <p14:tracePt t="173142" x="4532313" y="3252788"/>
          <p14:tracePt t="173150" x="4532313" y="3206750"/>
          <p14:tracePt t="173158" x="4532313" y="3187700"/>
          <p14:tracePt t="173166" x="4559300" y="3133725"/>
          <p14:tracePt t="173191" x="4559300" y="3114675"/>
          <p14:tracePt t="173255" x="4559300" y="3105150"/>
          <p14:tracePt t="173311" x="4559300" y="3133725"/>
          <p14:tracePt t="173319" x="4559300" y="3187700"/>
          <p14:tracePt t="173327" x="4559300" y="3233738"/>
          <p14:tracePt t="173335" x="4559300" y="3308350"/>
          <p14:tracePt t="173344" x="4559300" y="3344863"/>
          <p14:tracePt t="173351" x="4559300" y="3427413"/>
          <p14:tracePt t="173361" x="4559300" y="3490913"/>
          <p14:tracePt t="173367" x="4532313" y="3565525"/>
          <p14:tracePt t="173379" x="4505325" y="3629025"/>
          <p14:tracePt t="173384" x="4495800" y="3694113"/>
          <p14:tracePt t="173393" x="4476750" y="3740150"/>
          <p14:tracePt t="173400" x="4467225" y="3757613"/>
          <p14:tracePt t="173405" x="4459288" y="3776663"/>
          <p14:tracePt t="173413" x="4459288" y="3784600"/>
          <p14:tracePt t="173422" x="4459288" y="3813175"/>
          <p14:tracePt t="173429" x="4449763" y="3830638"/>
          <p14:tracePt t="173437" x="4440238" y="3849688"/>
          <p14:tracePt t="173445" x="4440238" y="3859213"/>
          <p14:tracePt t="173454" x="4421188" y="3876675"/>
          <p14:tracePt t="173471" x="4421188" y="3895725"/>
          <p14:tracePt t="173478" x="4413250" y="3905250"/>
          <p14:tracePt t="173494" x="4413250" y="3932238"/>
          <p14:tracePt t="173502" x="4403725" y="3941763"/>
          <p14:tracePt t="173591" x="4403725" y="3932238"/>
          <p14:tracePt t="173599" x="4394200" y="3876675"/>
          <p14:tracePt t="173610" x="4394200" y="3757613"/>
          <p14:tracePt t="173616" x="4440238" y="3665538"/>
          <p14:tracePt t="173623" x="4522788" y="3527425"/>
          <p14:tracePt t="173631" x="4541838" y="3362325"/>
          <p14:tracePt t="173640" x="4587875" y="3262313"/>
          <p14:tracePt t="173647" x="4605338" y="3224213"/>
          <p14:tracePt t="173656" x="4641850" y="3170238"/>
          <p14:tracePt t="173664" x="4641850" y="3124200"/>
          <p14:tracePt t="173673" x="4660900" y="3087688"/>
          <p14:tracePt t="173681" x="4670425" y="3078163"/>
          <p14:tracePt t="173690" x="4670425" y="3049588"/>
          <p14:tracePt t="173697" x="4670425" y="3041650"/>
          <p14:tracePt t="173703" x="4706938" y="3013075"/>
          <p14:tracePt t="173711" x="4716463" y="3005138"/>
          <p14:tracePt t="173799" x="4716463" y="3032125"/>
          <p14:tracePt t="173808" x="4716463" y="3078163"/>
          <p14:tracePt t="173815" x="4716463" y="3105150"/>
          <p14:tracePt t="173823" x="4716463" y="3151188"/>
          <p14:tracePt t="173831" x="4725988" y="3197225"/>
          <p14:tracePt t="173840" x="4725988" y="3243263"/>
          <p14:tracePt t="173847" x="4725988" y="3270250"/>
          <p14:tracePt t="173857" x="4725988" y="3335338"/>
          <p14:tracePt t="173863" x="4725988" y="3390900"/>
          <p14:tracePt t="173873" x="4725988" y="3490913"/>
          <p14:tracePt t="173878" x="4716463" y="3611563"/>
          <p14:tracePt t="173886" x="4725988" y="3694113"/>
          <p14:tracePt t="173893" x="4716463" y="3794125"/>
          <p14:tracePt t="173901" x="4716463" y="3932238"/>
          <p14:tracePt t="173909" x="4716463" y="3959225"/>
          <p14:tracePt t="173917" x="4716463" y="4005263"/>
          <p14:tracePt t="173933" x="4716463" y="4014788"/>
          <p14:tracePt t="174008" x="4697413" y="4014788"/>
          <p14:tracePt t="174015" x="4697413" y="3978275"/>
          <p14:tracePt t="174023" x="4697413" y="3959225"/>
          <p14:tracePt t="174031" x="4697413" y="3922713"/>
          <p14:tracePt t="174040" x="4697413" y="3895725"/>
          <p14:tracePt t="174047" x="4706938" y="3868738"/>
          <p14:tracePt t="174056" x="4706938" y="3822700"/>
          <p14:tracePt t="174063" x="4716463" y="3803650"/>
          <p14:tracePt t="174073" x="4743450" y="3757613"/>
          <p14:tracePt t="174079" x="4743450" y="3675063"/>
          <p14:tracePt t="174090" x="4743450" y="3619500"/>
          <p14:tracePt t="174095" x="4743450" y="3556000"/>
          <p14:tracePt t="174103" x="4743450" y="3473450"/>
          <p14:tracePt t="174111" x="4743450" y="3427413"/>
          <p14:tracePt t="174119" x="4743450" y="3371850"/>
          <p14:tracePt t="174127" x="4743450" y="3362325"/>
          <p14:tracePt t="174135" x="4743450" y="3335338"/>
          <p14:tracePt t="174143" x="4743450" y="3316288"/>
          <p14:tracePt t="174151" x="4743450" y="3298825"/>
          <p14:tracePt t="174159" x="4743450" y="3289300"/>
          <p14:tracePt t="174167" x="4743450" y="3270250"/>
          <p14:tracePt t="174175" x="4743450" y="3224213"/>
          <p14:tracePt t="174183" x="4743450" y="3197225"/>
          <p14:tracePt t="174194" x="4743450" y="3187700"/>
          <p14:tracePt t="174200" x="4743450" y="3170238"/>
          <p14:tracePt t="174209" x="4743450" y="3151188"/>
          <p14:tracePt t="174214" x="4743450" y="3141663"/>
          <p14:tracePt t="174222" x="4743450" y="3133725"/>
          <p14:tracePt t="174238" x="4743450" y="3124200"/>
          <p14:tracePt t="174246" x="4743450" y="3105150"/>
          <p14:tracePt t="174431" x="4752975" y="3095625"/>
          <p14:tracePt t="174439" x="4762500" y="3133725"/>
          <p14:tracePt t="174448" x="4762500" y="3170238"/>
          <p14:tracePt t="174456" x="4762500" y="3252788"/>
          <p14:tracePt t="174463" x="4743450" y="3335338"/>
          <p14:tracePt t="174473" x="4743450" y="3408363"/>
          <p14:tracePt t="174481" x="4733925" y="3444875"/>
          <p14:tracePt t="174489" x="4733925" y="3536950"/>
          <p14:tracePt t="174496" x="4716463" y="3565525"/>
          <p14:tracePt t="174504" x="4706938" y="3582988"/>
          <p14:tracePt t="174512" x="4706938" y="3619500"/>
          <p14:tracePt t="174519" x="4706938" y="3629025"/>
          <p14:tracePt t="176207" x="4706938" y="3638550"/>
          <p14:tracePt t="176215" x="4706938" y="3648075"/>
          <p14:tracePt t="176919" x="4697413" y="3675063"/>
          <p14:tracePt t="176928" x="4687888" y="3684588"/>
          <p14:tracePt t="176936" x="4687888" y="3711575"/>
          <p14:tracePt t="176957" x="4687888" y="3721100"/>
          <p14:tracePt t="176966" x="4679950" y="3740150"/>
          <p14:tracePt t="176982" x="4670425" y="3767138"/>
          <p14:tracePt t="176990" x="4670425" y="3784600"/>
          <p14:tracePt t="176997" x="4651375" y="3830638"/>
          <p14:tracePt t="177006" x="4641850" y="3840163"/>
          <p14:tracePt t="177014" x="4633913" y="3876675"/>
          <p14:tracePt t="177021" x="4633913" y="3905250"/>
          <p14:tracePt t="177031" x="4614863" y="3932238"/>
          <p14:tracePt t="177037" x="4614863" y="3941763"/>
          <p14:tracePt t="177046" x="4614863" y="3959225"/>
          <p14:tracePt t="177070" x="4614863" y="3968750"/>
          <p14:tracePt t="177086" x="4614863" y="3978275"/>
          <p14:tracePt t="177110" x="4614863" y="4005263"/>
          <p14:tracePt t="177144" x="4614863" y="4014788"/>
          <p14:tracePt t="177191" x="4605338" y="4024313"/>
          <p14:tracePt t="177199" x="4595813" y="4033838"/>
          <p14:tracePt t="177208" x="4587875" y="4033838"/>
          <p14:tracePt t="177239" x="4578350" y="4033838"/>
          <p14:tracePt t="177255" x="4559300" y="4033838"/>
          <p14:tracePt t="177278" x="4549775" y="4033838"/>
          <p14:tracePt t="177303" x="4532313" y="4033838"/>
          <p14:tracePt t="177359" x="4522788" y="4033838"/>
          <p14:tracePt t="177407" x="4513263" y="4051300"/>
          <p14:tracePt t="177449" x="4505325" y="4060825"/>
          <p14:tracePt t="177543" x="4486275" y="4051300"/>
          <p14:tracePt t="177568" x="4486275" y="4024313"/>
          <p14:tracePt t="177576" x="4476750" y="4005263"/>
          <p14:tracePt t="177586" x="4449763" y="3941763"/>
          <p14:tracePt t="177591" x="4449763" y="3922713"/>
          <p14:tracePt t="177615" x="4449763" y="3886200"/>
          <p14:tracePt t="177623" x="4440238" y="3859213"/>
          <p14:tracePt t="177631" x="4430713" y="3822700"/>
          <p14:tracePt t="177651" x="4430713" y="3794125"/>
          <p14:tracePt t="177658" x="4430713" y="3784600"/>
          <p14:tracePt t="177665" x="4430713" y="3757613"/>
          <p14:tracePt t="177673" x="4440238" y="3721100"/>
          <p14:tracePt t="177679" x="4440238" y="3702050"/>
          <p14:tracePt t="177686" x="4440238" y="3684588"/>
          <p14:tracePt t="177694" x="4440238" y="3675063"/>
          <p14:tracePt t="177702" x="4440238" y="3648075"/>
          <p14:tracePt t="177710" x="4459288" y="3629025"/>
          <p14:tracePt t="177717" x="4467225" y="3602038"/>
          <p14:tracePt t="177725" x="4467225" y="3582988"/>
          <p14:tracePt t="177733" x="4467225" y="3573463"/>
          <p14:tracePt t="177750" x="4476750" y="3556000"/>
          <p14:tracePt t="177758" x="4476750" y="3546475"/>
          <p14:tracePt t="177823" x="4495800" y="3527425"/>
          <p14:tracePt t="177833" x="4513263" y="3490913"/>
          <p14:tracePt t="177840" x="4513263" y="3481388"/>
          <p14:tracePt t="177851" x="4522788" y="3463925"/>
          <p14:tracePt t="177858" x="4532313" y="3444875"/>
          <p14:tracePt t="177865" x="4541838" y="3444875"/>
          <p14:tracePt t="177871" x="4549775" y="3444875"/>
          <p14:tracePt t="177886" x="4559300" y="3436938"/>
          <p14:tracePt t="177894" x="4559300" y="3427413"/>
          <p14:tracePt t="177902" x="4568825" y="3408363"/>
          <p14:tracePt t="177918" x="4578350" y="3408363"/>
          <p14:tracePt t="177926" x="4587875" y="3398838"/>
          <p14:tracePt t="177958" x="4587875" y="3390900"/>
          <p14:tracePt t="178095" x="4595813" y="3390900"/>
          <p14:tracePt t="178119" x="4605338" y="3381375"/>
          <p14:tracePt t="178127" x="4605338" y="3362325"/>
          <p14:tracePt t="178167" x="4605338" y="3352800"/>
          <p14:tracePt t="178439" x="4614863" y="3352800"/>
          <p14:tracePt t="178447" x="4651375" y="3362325"/>
          <p14:tracePt t="178460" x="4660900" y="3408363"/>
          <p14:tracePt t="178466" x="4660900" y="3436938"/>
          <p14:tracePt t="178473" x="4660900" y="3500438"/>
          <p14:tracePt t="178477" x="4660900" y="3546475"/>
          <p14:tracePt t="178486" x="4687888" y="3592513"/>
          <p14:tracePt t="178494" x="4687888" y="3629025"/>
          <p14:tracePt t="178502" x="4687888" y="3694113"/>
          <p14:tracePt t="178510" x="4687888" y="3721100"/>
          <p14:tracePt t="178518" x="4687888" y="3784600"/>
          <p14:tracePt t="178526" x="4687888" y="3840163"/>
          <p14:tracePt t="178534" x="4687888" y="3905250"/>
          <p14:tracePt t="178542" x="4679950" y="3968750"/>
          <p14:tracePt t="178550" x="4670425" y="4014788"/>
          <p14:tracePt t="178558" x="4670425" y="4024313"/>
          <p14:tracePt t="178566" x="4660900" y="4060825"/>
          <p14:tracePt t="178582" x="4624388" y="4106863"/>
          <p14:tracePt t="178735" x="4624388" y="4060825"/>
          <p14:tracePt t="178743" x="4624388" y="4043363"/>
          <p14:tracePt t="178751" x="4624388" y="3951288"/>
          <p14:tracePt t="178759" x="4624388" y="3868738"/>
          <p14:tracePt t="178767" x="4624388" y="3813175"/>
          <p14:tracePt t="178776" x="4624388" y="3767138"/>
          <p14:tracePt t="178783" x="4624388" y="3757613"/>
          <p14:tracePt t="178790" x="4624388" y="3694113"/>
          <p14:tracePt t="178799" x="4595813" y="3611563"/>
          <p14:tracePt t="178807" x="4578350" y="3602038"/>
          <p14:tracePt t="178815" x="4559300" y="3536950"/>
          <p14:tracePt t="178824" x="4559300" y="3490913"/>
          <p14:tracePt t="178831" x="4559300" y="3398838"/>
          <p14:tracePt t="178840" x="4559300" y="3371850"/>
          <p14:tracePt t="178847" x="4559300" y="3325813"/>
          <p14:tracePt t="178855" x="4559300" y="3316288"/>
          <p14:tracePt t="178862" x="4559300" y="3289300"/>
          <p14:tracePt t="178872" x="4559300" y="3279775"/>
          <p14:tracePt t="178880" x="4559300" y="3252788"/>
          <p14:tracePt t="178886" x="4549775" y="3243263"/>
          <p14:tracePt t="178901" x="4549775" y="3233738"/>
          <p14:tracePt t="186279" x="4549775" y="3243263"/>
          <p14:tracePt t="186288" x="4587875" y="3243263"/>
          <p14:tracePt t="186295" x="4614863" y="3206750"/>
          <p14:tracePt t="186303" x="4697413" y="3178175"/>
          <p14:tracePt t="186311" x="4816475" y="3170238"/>
          <p14:tracePt t="186319" x="4900613" y="3151188"/>
          <p14:tracePt t="186327" x="4927600" y="3133725"/>
          <p14:tracePt t="186335" x="4946650" y="3124200"/>
          <p14:tracePt t="186343" x="5000625" y="3124200"/>
          <p14:tracePt t="186351" x="5019675" y="3114675"/>
          <p14:tracePt t="186374" x="5029200" y="3114675"/>
          <p14:tracePt t="186398" x="5065713" y="3105150"/>
          <p14:tracePt t="186406" x="5092700" y="3105150"/>
          <p14:tracePt t="186414" x="5138738" y="3105150"/>
          <p14:tracePt t="186422" x="5203825" y="3068638"/>
          <p14:tracePt t="186430" x="5322888" y="3049588"/>
          <p14:tracePt t="186438" x="5386388" y="3041650"/>
          <p14:tracePt t="186446" x="5395913" y="3041650"/>
          <p14:tracePt t="186462" x="5451475" y="3041650"/>
          <p14:tracePt t="186471" x="5497513" y="3041650"/>
          <p14:tracePt t="186478" x="5516563" y="3041650"/>
          <p14:tracePt t="186502" x="5524500" y="3005138"/>
          <p14:tracePt t="186510" x="5534025" y="3005138"/>
          <p14:tracePt t="186534" x="5543550" y="3005138"/>
          <p14:tracePt t="186551" x="5553075" y="3005138"/>
          <p14:tracePt t="186558" x="5553075" y="2995613"/>
          <p14:tracePt t="186567" x="5645150" y="2986088"/>
          <p14:tracePt t="186591" x="5727700" y="2986088"/>
          <p14:tracePt t="186599" x="5764213" y="2986088"/>
          <p14:tracePt t="186608" x="5827713" y="2986088"/>
          <p14:tracePt t="186616" x="5883275" y="2986088"/>
          <p14:tracePt t="186622" x="5948363" y="2986088"/>
          <p14:tracePt t="186630" x="5975350" y="2976563"/>
          <p14:tracePt t="186638" x="6002338" y="2949575"/>
          <p14:tracePt t="186646" x="6030913" y="2940050"/>
          <p14:tracePt t="186655" x="6076950" y="2930525"/>
          <p14:tracePt t="186662" x="6094413" y="2930525"/>
          <p14:tracePt t="186671" x="6132513" y="2921000"/>
          <p14:tracePt t="186678" x="6176963" y="2894013"/>
          <p14:tracePt t="186686" x="6223000" y="2876550"/>
          <p14:tracePt t="186694" x="6269038" y="2857500"/>
          <p14:tracePt t="186702" x="6315075" y="2838450"/>
          <p14:tracePt t="186710" x="6361113" y="2830513"/>
          <p14:tracePt t="186718" x="6397625" y="2811463"/>
          <p14:tracePt t="186726" x="6472238" y="2801938"/>
          <p14:tracePt t="186734" x="6591300" y="2801938"/>
          <p14:tracePt t="186742" x="6656388" y="2765425"/>
          <p14:tracePt t="186750" x="6719888" y="2765425"/>
          <p14:tracePt t="186758" x="6729413" y="2765425"/>
          <p14:tracePt t="186766" x="6765925" y="2765425"/>
          <p14:tracePt t="186774" x="6784975" y="2765425"/>
          <p14:tracePt t="186790" x="6831013" y="2765425"/>
          <p14:tracePt t="186807" x="6838950" y="2765425"/>
          <p14:tracePt t="186830" x="6848475" y="2765425"/>
          <p14:tracePt t="186838" x="6858000" y="2755900"/>
          <p14:tracePt t="186846" x="6894513" y="2746375"/>
          <p14:tracePt t="186854" x="6904038" y="2738438"/>
          <p14:tracePt t="186862" x="6923088" y="2719388"/>
          <p14:tracePt t="186871" x="6959600" y="2692400"/>
          <p14:tracePt t="186886" x="6996113" y="2692400"/>
          <p14:tracePt t="186902" x="7005638" y="2673350"/>
          <p14:tracePt t="186910" x="7023100" y="2673350"/>
          <p14:tracePt t="186982" x="7042150" y="2663825"/>
          <p14:tracePt t="186990" x="7059613" y="2663825"/>
          <p14:tracePt t="186998" x="7078663" y="2663825"/>
          <p14:tracePt t="187007" x="7088188" y="2655888"/>
          <p14:tracePt t="187014" x="7105650" y="2655888"/>
          <p14:tracePt t="187031" x="7115175" y="2646363"/>
          <p14:tracePt t="187062" x="7134225" y="2646363"/>
          <p14:tracePt t="187094" x="7161213" y="2646363"/>
          <p14:tracePt t="187102" x="7180263" y="2636838"/>
          <p14:tracePt t="187110" x="7188200" y="2617788"/>
          <p14:tracePt t="187118" x="7197725" y="2617788"/>
          <p14:tracePt t="187142" x="7216775" y="2617788"/>
          <p14:tracePt t="187175" x="7262813" y="2617788"/>
          <p14:tracePt t="187183" x="7280275" y="2617788"/>
          <p14:tracePt t="187190" x="7299325" y="2617788"/>
          <p14:tracePt t="187199" x="7308850" y="2617788"/>
          <p14:tracePt t="187209" x="7364413" y="2617788"/>
          <p14:tracePt t="187218" x="7381875" y="2617788"/>
          <p14:tracePt t="187224" x="7408863" y="2617788"/>
          <p14:tracePt t="187230" x="7427913" y="2627313"/>
          <p14:tracePt t="187246" x="7446963" y="2627313"/>
          <p14:tracePt t="187278" x="7454900" y="2627313"/>
          <p14:tracePt t="187295" x="7464425" y="2627313"/>
          <p14:tracePt t="187303" x="7473950" y="2627313"/>
          <p14:tracePt t="187319" x="7483475" y="2617788"/>
          <p14:tracePt t="187343" x="7500938" y="2600325"/>
          <p14:tracePt t="187351" x="7519988" y="2600325"/>
          <p14:tracePt t="187367" x="7583488" y="2600325"/>
          <p14:tracePt t="187375" x="7612063" y="2600325"/>
          <p14:tracePt t="187399" x="7621588" y="2600325"/>
          <p14:tracePt t="187407" x="7629525" y="2600325"/>
          <p14:tracePt t="187560" x="7629525" y="2590800"/>
          <p14:tracePt t="187567" x="7639050" y="2581275"/>
          <p14:tracePt t="187847" x="7658100" y="2581275"/>
          <p14:tracePt t="187855" x="7667625" y="2590800"/>
          <p14:tracePt t="187863" x="7667625" y="2600325"/>
          <p14:tracePt t="188441" x="7667625" y="2573338"/>
          <p14:tracePt t="188455" x="7639050" y="2527300"/>
          <p14:tracePt t="188535" x="7639050" y="2517775"/>
          <p14:tracePt t="188543" x="7639050" y="2508250"/>
          <p14:tracePt t="188551" x="7639050" y="2489200"/>
          <p14:tracePt t="188575" x="7639050" y="2481263"/>
          <p14:tracePt t="188623" x="7639050" y="2471738"/>
          <p14:tracePt t="188640" x="7639050" y="2435225"/>
          <p14:tracePt t="188652" x="7639050" y="2425700"/>
          <p14:tracePt t="188658" x="7629525" y="2406650"/>
          <p14:tracePt t="188663" x="7629525" y="2398713"/>
          <p14:tracePt t="188670" x="7629525" y="2389188"/>
          <p14:tracePt t="188678" x="7629525" y="2379663"/>
          <p14:tracePt t="188849" x="7629525" y="2389188"/>
          <p14:tracePt t="188857" x="7629525" y="2416175"/>
          <p14:tracePt t="188863" x="7629525" y="2435225"/>
          <p14:tracePt t="188873" x="7629525" y="2471738"/>
          <p14:tracePt t="188879" x="7629525" y="2481263"/>
          <p14:tracePt t="188888" x="7629525" y="2498725"/>
          <p14:tracePt t="188902" x="7629525" y="2517775"/>
          <p14:tracePt t="188910" x="7629525" y="2544763"/>
          <p14:tracePt t="188922" x="7629525" y="2581275"/>
          <p14:tracePt t="188926" x="7629525" y="2600325"/>
          <p14:tracePt t="188933" x="7629525" y="2627313"/>
          <p14:tracePt t="188950" x="7629525" y="2646363"/>
          <p14:tracePt t="188958" x="7629525" y="2673350"/>
          <p14:tracePt t="188966" x="7629525" y="2682875"/>
          <p14:tracePt t="188982" x="7629525" y="2692400"/>
          <p14:tracePt t="188998" x="7629525" y="2719388"/>
          <p14:tracePt t="189006" x="7629525" y="2738438"/>
          <p14:tracePt t="189013" x="7629525" y="2765425"/>
          <p14:tracePt t="189022" x="7629525" y="2784475"/>
          <p14:tracePt t="189030" x="7629525" y="2792413"/>
          <p14:tracePt t="189038" x="7629525" y="2801938"/>
          <p14:tracePt t="189062" x="7629525" y="2811463"/>
          <p14:tracePt t="189078" x="7629525" y="2820988"/>
          <p14:tracePt t="189105" x="7629525" y="2830513"/>
          <p14:tracePt t="189111" x="7629525" y="2847975"/>
          <p14:tracePt t="189120" x="7629525" y="2857500"/>
          <p14:tracePt t="189167" x="7621588" y="2867025"/>
          <p14:tracePt t="189207" x="7612063" y="2867025"/>
          <p14:tracePt t="189223" x="7602538" y="2867025"/>
          <p14:tracePt t="189247" x="7575550" y="2867025"/>
          <p14:tracePt t="189255" x="7546975" y="2857500"/>
          <p14:tracePt t="189265" x="7539038" y="2847975"/>
          <p14:tracePt t="189275" x="7500938" y="2801938"/>
          <p14:tracePt t="189280" x="7493000" y="2755900"/>
          <p14:tracePt t="189288" x="7483475" y="2738438"/>
          <p14:tracePt t="189295" x="7473950" y="2701925"/>
          <p14:tracePt t="189302" x="7437438" y="2673350"/>
          <p14:tracePt t="189309" x="7437438" y="2663825"/>
          <p14:tracePt t="189317" x="7418388" y="2646363"/>
          <p14:tracePt t="189325" x="7408863" y="2636838"/>
          <p14:tracePt t="189375" x="7400925" y="2627313"/>
          <p14:tracePt t="189415" x="7391400" y="2609850"/>
          <p14:tracePt t="189439" x="7391400" y="2600325"/>
          <p14:tracePt t="189447" x="7381875" y="2581275"/>
          <p14:tracePt t="189455" x="7381875" y="2573338"/>
          <p14:tracePt t="189472" x="7381875" y="2563813"/>
          <p14:tracePt t="189477" x="7381875" y="2554288"/>
          <p14:tracePt t="189823" x="7381875" y="2544763"/>
          <p14:tracePt t="189831" x="7391400" y="2544763"/>
          <p14:tracePt t="189839" x="7418388" y="2563813"/>
          <p14:tracePt t="189855" x="7454900" y="2563813"/>
          <p14:tracePt t="189866" x="7464425" y="2563813"/>
          <p14:tracePt t="189877" x="7493000" y="2573338"/>
          <p14:tracePt t="189881" x="7500938" y="2573338"/>
          <p14:tracePt t="189927" x="7510463" y="2573338"/>
          <p14:tracePt t="189975" x="7519988" y="2573338"/>
          <p14:tracePt t="190159" x="7529513" y="2573338"/>
          <p14:tracePt t="190175" x="7556500" y="2563813"/>
          <p14:tracePt t="190191" x="7556500" y="2544763"/>
          <p14:tracePt t="190199" x="7556500" y="2527300"/>
          <p14:tracePt t="190206" x="7556500" y="2517775"/>
          <p14:tracePt t="190215" x="7575550" y="2489200"/>
          <p14:tracePt t="190222" x="7583488" y="2471738"/>
          <p14:tracePt t="190231" x="7593013" y="2462213"/>
          <p14:tracePt t="190240" x="7593013" y="2452688"/>
          <p14:tracePt t="190256" x="7593013" y="2435225"/>
          <p14:tracePt t="190288" x="7593013" y="2425700"/>
          <p14:tracePt t="190455" x="7593013" y="2406650"/>
          <p14:tracePt t="190471" x="7593013" y="2389188"/>
          <p14:tracePt t="190503" x="7593013" y="2379663"/>
          <p14:tracePt t="190519" x="7593013" y="2360613"/>
          <p14:tracePt t="190543" x="7593013" y="2333625"/>
          <p14:tracePt t="190551" x="7593013" y="2324100"/>
          <p14:tracePt t="190575" x="7593013" y="2314575"/>
          <p14:tracePt t="190599" x="7593013" y="2297113"/>
          <p14:tracePt t="190615" x="7593013" y="2287588"/>
          <p14:tracePt t="190631" x="7593013" y="2270125"/>
          <p14:tracePt t="190639" x="7593013" y="2260600"/>
          <p14:tracePt t="190671" x="7593013" y="2251075"/>
          <p14:tracePt t="191967" x="7583488" y="2251075"/>
          <p14:tracePt t="191975" x="7566025" y="2251075"/>
          <p14:tracePt t="191983" x="7556500" y="2251075"/>
          <p14:tracePt t="191992" x="7500938" y="2260600"/>
          <p14:tracePt t="192006" x="7493000" y="2270125"/>
          <p14:tracePt t="192013" x="7473950" y="2278063"/>
          <p14:tracePt t="192021" x="7454900" y="2287588"/>
          <p14:tracePt t="192029" x="7437438" y="2287588"/>
          <p14:tracePt t="192037" x="7391400" y="2297113"/>
          <p14:tracePt t="192045" x="7364413" y="2306638"/>
          <p14:tracePt t="192055" x="7299325" y="2324100"/>
          <p14:tracePt t="192061" x="7243763" y="2324100"/>
          <p14:tracePt t="192079" x="7197725" y="2333625"/>
          <p14:tracePt t="192086" x="7170738" y="2343150"/>
          <p14:tracePt t="192094" x="7151688" y="2343150"/>
          <p14:tracePt t="192104" x="7124700" y="2343150"/>
          <p14:tracePt t="192111" x="7105650" y="2343150"/>
          <p14:tracePt t="192117" x="7088188" y="2343150"/>
          <p14:tracePt t="192126" x="7078663" y="2343150"/>
          <p14:tracePt t="192158" x="7069138" y="2343150"/>
          <p14:tracePt t="192191" x="7069138" y="2333625"/>
          <p14:tracePt t="192222" x="7069138" y="2314575"/>
          <p14:tracePt t="192238" x="7069138" y="2297113"/>
          <p14:tracePt t="192255" x="7069138" y="2270125"/>
          <p14:tracePt t="192263" x="7069138" y="2260600"/>
          <p14:tracePt t="192272" x="7069138" y="2251075"/>
          <p14:tracePt t="192279" x="7069138" y="2224088"/>
          <p14:tracePt t="192289" x="7069138" y="2178050"/>
          <p14:tracePt t="192295" x="7069138" y="2149475"/>
          <p14:tracePt t="192310" x="7069138" y="2112963"/>
          <p14:tracePt t="192319" x="7069138" y="2095500"/>
          <p14:tracePt t="192327" x="7069138" y="2085975"/>
          <p14:tracePt t="192359" x="7078663" y="2066925"/>
          <p14:tracePt t="192367" x="7097713" y="2030413"/>
          <p14:tracePt t="192375" x="7105650" y="2030413"/>
          <p14:tracePt t="192383" x="7124700" y="2020888"/>
          <p14:tracePt t="192391" x="7134225" y="2003425"/>
          <p14:tracePt t="192399" x="7143750" y="1993900"/>
          <p14:tracePt t="192406" x="7161213" y="1984375"/>
          <p14:tracePt t="192414" x="7180263" y="1974850"/>
          <p14:tracePt t="192423" x="7188200" y="1966913"/>
          <p14:tracePt t="192431" x="7197725" y="1966913"/>
          <p14:tracePt t="192447" x="7207250" y="1966913"/>
          <p14:tracePt t="192488" x="7216775" y="1966913"/>
          <p14:tracePt t="192495" x="7243763" y="1966913"/>
          <p14:tracePt t="192506" x="7253288" y="1966913"/>
          <p14:tracePt t="192511" x="7262813" y="1966913"/>
          <p14:tracePt t="192519" x="7289800" y="1966913"/>
          <p14:tracePt t="192526" x="7299325" y="1966913"/>
          <p14:tracePt t="192534" x="7326313" y="1966913"/>
          <p14:tracePt t="192542" x="7364413" y="1974850"/>
          <p14:tracePt t="192558" x="7391400" y="1974850"/>
          <p14:tracePt t="192566" x="7408863" y="1984375"/>
          <p14:tracePt t="192574" x="7427913" y="1984375"/>
          <p14:tracePt t="192582" x="7446963" y="1984375"/>
          <p14:tracePt t="192590" x="7473950" y="2011363"/>
          <p14:tracePt t="192630" x="7500938" y="2030413"/>
          <p14:tracePt t="192657" x="7510463" y="2039938"/>
          <p14:tracePt t="192664" x="7519988" y="2057400"/>
          <p14:tracePt t="192679" x="7519988" y="2103438"/>
          <p14:tracePt t="192695" x="7529513" y="2112963"/>
          <p14:tracePt t="192707" x="7529513" y="2122488"/>
          <p14:tracePt t="192726" x="7546975" y="2141538"/>
          <p14:tracePt t="192734" x="7546975" y="2149475"/>
          <p14:tracePt t="192766" x="7546975" y="2168525"/>
          <p14:tracePt t="192774" x="7546975" y="2185988"/>
          <p14:tracePt t="192782" x="7556500" y="2224088"/>
          <p14:tracePt t="192799" x="7556500" y="2241550"/>
          <p14:tracePt t="192806" x="7556500" y="2260600"/>
          <p14:tracePt t="192815" x="7556500" y="2270125"/>
          <p14:tracePt t="192823" x="7556500" y="2297113"/>
          <p14:tracePt t="192831" x="7556500" y="2306638"/>
          <p14:tracePt t="192841" x="7546975" y="2343150"/>
          <p14:tracePt t="192847" x="7539038" y="2352675"/>
          <p14:tracePt t="192857" x="7510463" y="2379663"/>
          <p14:tracePt t="192863" x="7473950" y="2416175"/>
          <p14:tracePt t="192873" x="7427913" y="2425700"/>
          <p14:tracePt t="192881" x="7345363" y="2452688"/>
          <p14:tracePt t="192889" x="7226300" y="2452688"/>
          <p14:tracePt t="192895" x="7143750" y="2471738"/>
          <p14:tracePt t="192905" x="7078663" y="2481263"/>
          <p14:tracePt t="192912" x="7023100" y="2481263"/>
          <p14:tracePt t="192918" x="7005638" y="2481263"/>
          <p14:tracePt t="192926" x="6969125" y="2481263"/>
          <p14:tracePt t="192939" x="6940550" y="2481263"/>
          <p14:tracePt t="192950" x="6931025" y="2481263"/>
          <p14:tracePt t="192958" x="6923088" y="2481263"/>
          <p14:tracePt t="192966" x="6923088" y="2471738"/>
          <p14:tracePt t="192974" x="6904038" y="2452688"/>
          <p14:tracePt t="192982" x="6894513" y="2425700"/>
          <p14:tracePt t="192990" x="6877050" y="2406650"/>
          <p14:tracePt t="192998" x="6877050" y="2370138"/>
          <p14:tracePt t="193005" x="6877050" y="2333625"/>
          <p14:tracePt t="193014" x="6877050" y="2324100"/>
          <p14:tracePt t="193023" x="6877050" y="2306638"/>
          <p14:tracePt t="193030" x="6877050" y="2287588"/>
          <p14:tracePt t="193037" x="6877050" y="2278063"/>
          <p14:tracePt t="193046" x="6877050" y="2270125"/>
          <p14:tracePt t="193054" x="6867525" y="2260600"/>
          <p14:tracePt t="193063" x="6867525" y="2241550"/>
          <p14:tracePt t="193071" x="6867525" y="2232025"/>
          <p14:tracePt t="193077" x="6867525" y="2214563"/>
          <p14:tracePt t="193086" x="6867525" y="2195513"/>
          <p14:tracePt t="193094" x="6867525" y="2178050"/>
          <p14:tracePt t="193102" x="6867525" y="2168525"/>
          <p14:tracePt t="193110" x="6904038" y="2122488"/>
          <p14:tracePt t="193119" x="6950075" y="2112963"/>
          <p14:tracePt t="193128" x="6996113" y="2103438"/>
          <p14:tracePt t="193134" x="7042150" y="2076450"/>
          <p14:tracePt t="193142" x="7069138" y="2057400"/>
          <p14:tracePt t="193150" x="7097713" y="2049463"/>
          <p14:tracePt t="193159" x="7134225" y="2049463"/>
          <p14:tracePt t="193165" x="7180263" y="2020888"/>
          <p14:tracePt t="193175" x="7207250" y="2011363"/>
          <p14:tracePt t="193181" x="7226300" y="2011363"/>
          <p14:tracePt t="193190" x="7234238" y="2011363"/>
          <p14:tracePt t="193198" x="7243763" y="2003425"/>
          <p14:tracePt t="193214" x="7262813" y="1993900"/>
          <p14:tracePt t="193230" x="7280275" y="1984375"/>
          <p14:tracePt t="193238" x="7289800" y="1974850"/>
          <p14:tracePt t="193262" x="7308850" y="1974850"/>
          <p14:tracePt t="193272" x="7318375" y="1974850"/>
          <p14:tracePt t="193288" x="7335838" y="1984375"/>
          <p14:tracePt t="193295" x="7354888" y="1993900"/>
          <p14:tracePt t="193303" x="7364413" y="1993900"/>
          <p14:tracePt t="193312" x="7408863" y="2030413"/>
          <p14:tracePt t="193328" x="7427913" y="2039938"/>
          <p14:tracePt t="193337" x="7446963" y="2039938"/>
          <p14:tracePt t="193345" x="7464425" y="2049463"/>
          <p14:tracePt t="193350" x="7510463" y="2057400"/>
          <p14:tracePt t="193357" x="7510463" y="2066925"/>
          <p14:tracePt t="193365" x="7519988" y="2076450"/>
          <p14:tracePt t="193423" x="7519988" y="2085975"/>
          <p14:tracePt t="193431" x="7519988" y="2103438"/>
          <p14:tracePt t="193439" x="7519988" y="2112963"/>
          <p14:tracePt t="193446" x="7519988" y="2132013"/>
          <p14:tracePt t="193457" x="7519988" y="2149475"/>
          <p14:tracePt t="193463" x="7519988" y="2178050"/>
          <p14:tracePt t="193479" x="7519988" y="2205038"/>
          <p14:tracePt t="193489" x="7519988" y="2214563"/>
          <p14:tracePt t="193495" x="7519988" y="2232025"/>
          <p14:tracePt t="193503" x="7519988" y="2260600"/>
          <p14:tracePt t="193511" x="7510463" y="2278063"/>
          <p14:tracePt t="193519" x="7500938" y="2297113"/>
          <p14:tracePt t="193526" x="7500938" y="2306638"/>
          <p14:tracePt t="193538" x="7500938" y="2314575"/>
          <p14:tracePt t="193549" x="7500938" y="2324100"/>
          <p14:tracePt t="193551" x="7500938" y="2352675"/>
          <p14:tracePt t="193557" x="7473950" y="2379663"/>
          <p14:tracePt t="193565" x="7454900" y="2416175"/>
          <p14:tracePt t="193573" x="7446963" y="2443163"/>
          <p14:tracePt t="193581" x="7437438" y="2471738"/>
          <p14:tracePt t="193590" x="7408863" y="2489200"/>
          <p14:tracePt t="193597" x="7391400" y="2517775"/>
          <p14:tracePt t="193613" x="7354888" y="2535238"/>
          <p14:tracePt t="193621" x="7354888" y="2544763"/>
          <p14:tracePt t="193638" x="7326313" y="2544763"/>
          <p14:tracePt t="193645" x="7318375" y="2544763"/>
          <p14:tracePt t="193654" x="7272338" y="2544763"/>
          <p14:tracePt t="193670" x="7262813" y="2544763"/>
          <p14:tracePt t="193689" x="7253288" y="2544763"/>
          <p14:tracePt t="193711" x="7226300" y="2535238"/>
          <p14:tracePt t="193719" x="7197725" y="2508250"/>
          <p14:tracePt t="193736" x="7188200" y="2443163"/>
          <p14:tracePt t="193742" x="7161213" y="2416175"/>
          <p14:tracePt t="193750" x="7151688" y="2370138"/>
          <p14:tracePt t="193758" x="7143750" y="2324100"/>
          <p14:tracePt t="193766" x="7134225" y="2278063"/>
          <p14:tracePt t="193775" x="7134225" y="2214563"/>
          <p14:tracePt t="193782" x="7134225" y="2185988"/>
          <p14:tracePt t="193791" x="7134225" y="2178050"/>
          <p14:tracePt t="193798" x="7134225" y="2159000"/>
          <p14:tracePt t="193806" x="7134225" y="2112963"/>
          <p14:tracePt t="193814" x="7134225" y="2085975"/>
          <p14:tracePt t="193821" x="7134225" y="2076450"/>
          <p14:tracePt t="193830" x="7134225" y="2057400"/>
          <p14:tracePt t="193838" x="7134225" y="2039938"/>
          <p14:tracePt t="193846" x="7134225" y="2020888"/>
          <p14:tracePt t="193854" x="7143750" y="2011363"/>
          <p14:tracePt t="193862" x="7161213" y="2003425"/>
          <p14:tracePt t="193871" x="7170738" y="1984375"/>
          <p14:tracePt t="193886" x="7197725" y="1984375"/>
          <p14:tracePt t="193894" x="7207250" y="1974850"/>
          <p14:tracePt t="193902" x="7216775" y="1966913"/>
          <p14:tracePt t="193938" x="7226300" y="1938338"/>
          <p14:tracePt t="193942" x="7234238" y="1938338"/>
          <p14:tracePt t="193950" x="7243763" y="1938338"/>
          <p14:tracePt t="193976" x="7253288" y="1938338"/>
          <p14:tracePt t="193990" x="7262813" y="1938338"/>
          <p14:tracePt t="193998" x="7280275" y="1938338"/>
          <p14:tracePt t="194022" x="7289800" y="1938338"/>
          <p14:tracePt t="194030" x="7299325" y="1947863"/>
          <p14:tracePt t="194040" x="7299325" y="1957388"/>
          <p14:tracePt t="194047" x="7299325" y="1966913"/>
          <p14:tracePt t="194056" x="7299325" y="1974850"/>
          <p14:tracePt t="194063" x="7299325" y="2003425"/>
          <p14:tracePt t="194073" x="7299325" y="2011363"/>
          <p14:tracePt t="194078" x="7308850" y="2030413"/>
          <p14:tracePt t="195063" x="7308850" y="2049463"/>
          <p14:tracePt t="197263" x="7289800" y="2085975"/>
          <p14:tracePt t="197271" x="7280275" y="2095500"/>
          <p14:tracePt t="197280" x="7262813" y="2112963"/>
          <p14:tracePt t="197289" x="7234238" y="2122488"/>
          <p14:tracePt t="197295" x="7197725" y="2141538"/>
          <p14:tracePt t="197303" x="7170738" y="2159000"/>
          <p14:tracePt t="197312" x="7115175" y="2205038"/>
          <p14:tracePt t="197318" x="7069138" y="2241550"/>
          <p14:tracePt t="197326" x="7023100" y="2251075"/>
          <p14:tracePt t="197335" x="6977063" y="2270125"/>
          <p14:tracePt t="197342" x="6923088" y="2306638"/>
          <p14:tracePt t="197351" x="6877050" y="2314575"/>
          <p14:tracePt t="197358" x="6811963" y="2360613"/>
          <p14:tracePt t="197366" x="6756400" y="2379663"/>
          <p14:tracePt t="197375" x="6710363" y="2389188"/>
          <p14:tracePt t="197382" x="6627813" y="2435225"/>
          <p14:tracePt t="197393" x="6600825" y="2443163"/>
          <p14:tracePt t="197399" x="6564313" y="2462213"/>
          <p14:tracePt t="197405" x="6518275" y="2471738"/>
          <p14:tracePt t="197413" x="6472238" y="2489200"/>
          <p14:tracePt t="197422" x="6453188" y="2517775"/>
          <p14:tracePt t="197430" x="6397625" y="2535238"/>
          <p14:tracePt t="197438" x="6370638" y="2563813"/>
          <p14:tracePt t="197446" x="6324600" y="2600325"/>
          <p14:tracePt t="197454" x="6288088" y="2609850"/>
          <p14:tracePt t="197462" x="6269038" y="2627313"/>
          <p14:tracePt t="197471" x="6232525" y="2663825"/>
          <p14:tracePt t="197478" x="6215063" y="2673350"/>
          <p14:tracePt t="197486" x="6196013" y="2682875"/>
          <p14:tracePt t="197493" x="6176963" y="2692400"/>
          <p14:tracePt t="197502" x="6169025" y="2701925"/>
          <p14:tracePt t="197510" x="6140450" y="2709863"/>
          <p14:tracePt t="197517" x="6113463" y="2719388"/>
          <p14:tracePt t="197526" x="6094413" y="2719388"/>
          <p14:tracePt t="197533" x="6076950" y="2728913"/>
          <p14:tracePt t="197558" x="6030913" y="2755900"/>
          <p14:tracePt t="197577" x="6021388" y="2755900"/>
          <p14:tracePt t="197695" x="5975350" y="2755900"/>
          <p14:tracePt t="197719" x="5938838" y="2755900"/>
          <p14:tracePt t="197734" x="5929313" y="2755900"/>
          <p14:tracePt t="197758" x="5919788" y="2755900"/>
          <p14:tracePt t="197877" x="5902325" y="2755900"/>
          <p14:tracePt t="197975" x="5938838" y="2728913"/>
          <p14:tracePt t="197983" x="5948363" y="2709863"/>
          <p14:tracePt t="197991" x="5957888" y="2682875"/>
          <p14:tracePt t="198000" x="6011863" y="2646363"/>
          <p14:tracePt t="198010" x="6030913" y="2627313"/>
          <p14:tracePt t="198017" x="6057900" y="2609850"/>
          <p14:tracePt t="198023" x="6067425" y="2600325"/>
          <p14:tracePt t="198029" x="6086475" y="2581275"/>
          <p14:tracePt t="198045" x="6094413" y="2581275"/>
          <p14:tracePt t="198191" x="6113463" y="2581275"/>
          <p14:tracePt t="198206" x="6113463" y="2600325"/>
          <p14:tracePt t="198217" x="6113463" y="2646363"/>
          <p14:tracePt t="198224" x="6113463" y="2692400"/>
          <p14:tracePt t="198234" x="6113463" y="2719388"/>
          <p14:tracePt t="198240" x="6113463" y="2784475"/>
          <p14:tracePt t="198247" x="6113463" y="2811463"/>
          <p14:tracePt t="198256" x="6113463" y="2830513"/>
          <p14:tracePt t="198262" x="6113463" y="2876550"/>
          <p14:tracePt t="198273" x="6094413" y="2913063"/>
          <p14:tracePt t="198279" x="6067425" y="2940050"/>
          <p14:tracePt t="198289" x="6057900" y="2949575"/>
          <p14:tracePt t="198295" x="6030913" y="2967038"/>
          <p14:tracePt t="198303" x="6002338" y="2967038"/>
          <p14:tracePt t="198311" x="5965825" y="2976563"/>
          <p14:tracePt t="198319" x="5929313" y="2976563"/>
          <p14:tracePt t="198327" x="5865813" y="2976563"/>
          <p14:tracePt t="198335" x="5819775" y="2976563"/>
          <p14:tracePt t="198342" x="5800725" y="2976563"/>
          <p14:tracePt t="198350" x="5781675" y="2976563"/>
          <p14:tracePt t="198374" x="5773738" y="2976563"/>
          <p14:tracePt t="198382" x="5764213" y="2903538"/>
          <p14:tracePt t="198390" x="5764213" y="2838450"/>
          <p14:tracePt t="198399" x="5764213" y="2784475"/>
          <p14:tracePt t="198406" x="5764213" y="2738438"/>
          <p14:tracePt t="198422" x="5764213" y="2728913"/>
          <p14:tracePt t="198446" x="5764213" y="2701925"/>
          <p14:tracePt t="198455" x="5791200" y="2663825"/>
          <p14:tracePt t="198479" x="5810250" y="2646363"/>
          <p14:tracePt t="198489" x="5827713" y="2646363"/>
          <p14:tracePt t="198495" x="5873750" y="2636838"/>
          <p14:tracePt t="198503" x="5883275" y="2627313"/>
          <p14:tracePt t="198527" x="5892800" y="2627313"/>
          <p14:tracePt t="198534" x="5929313" y="2617788"/>
          <p14:tracePt t="198543" x="5938838" y="2617788"/>
          <p14:tracePt t="198550" x="5984875" y="2617788"/>
          <p14:tracePt t="198559" x="6040438" y="2590800"/>
          <p14:tracePt t="198567" x="6086475" y="2581275"/>
          <p14:tracePt t="198574" x="6103938" y="2581275"/>
          <p14:tracePt t="198584" x="6122988" y="2581275"/>
          <p14:tracePt t="198590" x="6140450" y="2581275"/>
          <p14:tracePt t="198599" x="6196013" y="2581275"/>
          <p14:tracePt t="198607" x="6205538" y="2581275"/>
          <p14:tracePt t="198616" x="6242050" y="2590800"/>
          <p14:tracePt t="198630" x="6251575" y="2600325"/>
          <p14:tracePt t="198638" x="6278563" y="2609850"/>
          <p14:tracePt t="198647" x="6278563" y="2617788"/>
          <p14:tracePt t="198655" x="6324600" y="2646363"/>
          <p14:tracePt t="198662" x="6334125" y="2682875"/>
          <p14:tracePt t="198671" x="6334125" y="2719388"/>
          <p14:tracePt t="198678" x="6361113" y="2755900"/>
          <p14:tracePt t="198686" x="6361113" y="2792413"/>
          <p14:tracePt t="198694" x="6361113" y="2830513"/>
          <p14:tracePt t="198702" x="6361113" y="2876550"/>
          <p14:tracePt t="198710" x="6343650" y="2913063"/>
          <p14:tracePt t="198718" x="6343650" y="2949575"/>
          <p14:tracePt t="198726" x="6315075" y="3013075"/>
          <p14:tracePt t="198734" x="6307138" y="3032125"/>
          <p14:tracePt t="198742" x="6278563" y="3068638"/>
          <p14:tracePt t="198750" x="6251575" y="3087688"/>
          <p14:tracePt t="198759" x="6232525" y="3124200"/>
          <p14:tracePt t="198766" x="6223000" y="3133725"/>
          <p14:tracePt t="198774" x="6215063" y="3141663"/>
          <p14:tracePt t="198782" x="6205538" y="3151188"/>
          <p14:tracePt t="198790" x="6186488" y="3151188"/>
          <p14:tracePt t="198798" x="6169025" y="3151188"/>
          <p14:tracePt t="198806" x="6149975" y="3151188"/>
          <p14:tracePt t="198815" x="6122988" y="3151188"/>
          <p14:tracePt t="198824" x="6103938" y="3151188"/>
          <p14:tracePt t="198831" x="6076950" y="3124200"/>
          <p14:tracePt t="198838" x="6030913" y="3059113"/>
          <p14:tracePt t="198846" x="5965825" y="3049588"/>
          <p14:tracePt t="198855" x="5938838" y="2959100"/>
          <p14:tracePt t="198862" x="5883275" y="2913063"/>
          <p14:tracePt t="198871" x="5873750" y="2867025"/>
          <p14:tracePt t="198878" x="5827713" y="2755900"/>
          <p14:tracePt t="198886" x="5827713" y="2719388"/>
          <p14:tracePt t="198895" x="5819775" y="2655888"/>
          <p14:tracePt t="198902" x="5819775" y="2573338"/>
          <p14:tracePt t="198910" x="5819775" y="2527300"/>
          <p14:tracePt t="198917" x="5827713" y="2471738"/>
          <p14:tracePt t="198925" x="5827713" y="2389188"/>
          <p14:tracePt t="198933" x="5827713" y="2370138"/>
          <p14:tracePt t="198941" x="5827713" y="2352675"/>
          <p14:tracePt t="198950" x="5827713" y="2343150"/>
          <p14:tracePt t="198958" x="5837238" y="2306638"/>
          <p14:tracePt t="198966" x="5873750" y="2270125"/>
          <p14:tracePt t="198975" x="5911850" y="2232025"/>
          <p14:tracePt t="198982" x="5938838" y="2224088"/>
          <p14:tracePt t="198990" x="5975350" y="2185988"/>
          <p14:tracePt t="198998" x="6021388" y="2168525"/>
          <p14:tracePt t="199007" x="6030913" y="2149475"/>
          <p14:tracePt t="199014" x="6067425" y="2132013"/>
          <p14:tracePt t="199024" x="6132513" y="2112963"/>
          <p14:tracePt t="199031" x="6176963" y="2085975"/>
          <p14:tracePt t="199037" x="6196013" y="2076450"/>
          <p14:tracePt t="199045" x="6215063" y="2076450"/>
          <p14:tracePt t="199053" x="6261100" y="2066925"/>
          <p14:tracePt t="199061" x="6269038" y="2066925"/>
          <p14:tracePt t="199070" x="6307138" y="2066925"/>
          <p14:tracePt t="199077" x="6315075" y="2066925"/>
          <p14:tracePt t="199085" x="6334125" y="2066925"/>
          <p14:tracePt t="199112" x="6343650" y="2066925"/>
          <p14:tracePt t="199118" x="6380163" y="2066925"/>
          <p14:tracePt t="199126" x="6380163" y="2076450"/>
          <p14:tracePt t="199134" x="6416675" y="2085975"/>
          <p14:tracePt t="199143" x="6426200" y="2132013"/>
          <p14:tracePt t="199150" x="6435725" y="2141538"/>
          <p14:tracePt t="199160" x="6435725" y="2178050"/>
          <p14:tracePt t="199166" x="6443663" y="2195513"/>
          <p14:tracePt t="199174" x="6462713" y="2241550"/>
          <p14:tracePt t="199182" x="6489700" y="2297113"/>
          <p14:tracePt t="199190" x="6489700" y="2306638"/>
          <p14:tracePt t="199198" x="6508750" y="2343150"/>
          <p14:tracePt t="199205" x="6518275" y="2352675"/>
          <p14:tracePt t="199214" x="6518275" y="2398713"/>
          <p14:tracePt t="199223" x="6518275" y="2462213"/>
          <p14:tracePt t="199232" x="6518275" y="2527300"/>
          <p14:tracePt t="199239" x="6518275" y="2581275"/>
          <p14:tracePt t="199246" x="6499225" y="2663825"/>
          <p14:tracePt t="199257" x="6472238" y="2738438"/>
          <p14:tracePt t="199263" x="6416675" y="2801938"/>
          <p14:tracePt t="199272" x="6407150" y="2867025"/>
          <p14:tracePt t="199278" x="6343650" y="2940050"/>
          <p14:tracePt t="199286" x="6315075" y="2949575"/>
          <p14:tracePt t="199296" x="6297613" y="2986088"/>
          <p14:tracePt t="199302" x="6242050" y="3022600"/>
          <p14:tracePt t="199312" x="6196013" y="3041650"/>
          <p14:tracePt t="199318" x="6186488" y="3049588"/>
          <p14:tracePt t="199328" x="6169025" y="3049588"/>
          <p14:tracePt t="199334" x="6140450" y="3059113"/>
          <p14:tracePt t="199342" x="6103938" y="3059113"/>
          <p14:tracePt t="199358" x="6086475" y="3059113"/>
          <p14:tracePt t="199366" x="6030913" y="3059113"/>
          <p14:tracePt t="199374" x="5975350" y="3005138"/>
          <p14:tracePt t="199382" x="5948363" y="2976563"/>
          <p14:tracePt t="199390" x="5948363" y="2967038"/>
          <p14:tracePt t="199398" x="5929313" y="2959100"/>
          <p14:tracePt t="199406" x="5865813" y="2894013"/>
          <p14:tracePt t="199414" x="5846763" y="2857500"/>
          <p14:tracePt t="199425" x="5837238" y="2801938"/>
          <p14:tracePt t="199430" x="5810250" y="2765425"/>
          <p14:tracePt t="199439" x="5810250" y="2719388"/>
          <p14:tracePt t="199446" x="5800725" y="2663825"/>
          <p14:tracePt t="199454" x="5800725" y="2627313"/>
          <p14:tracePt t="199461" x="5800725" y="2609850"/>
          <p14:tracePt t="199470" x="5800725" y="2554288"/>
          <p14:tracePt t="199477" x="5837238" y="2443163"/>
          <p14:tracePt t="199486" x="5873750" y="2379663"/>
          <p14:tracePt t="199493" x="5873750" y="2370138"/>
          <p14:tracePt t="199501" x="5911850" y="2314575"/>
          <p14:tracePt t="199509" x="5984875" y="2224088"/>
          <p14:tracePt t="199519" x="6002338" y="2214563"/>
          <p14:tracePt t="199527" x="6067425" y="2159000"/>
          <p14:tracePt t="199534" x="6094413" y="2141538"/>
          <p14:tracePt t="199543" x="6186488" y="2112963"/>
          <p14:tracePt t="199551" x="6269038" y="2085975"/>
          <p14:tracePt t="199559" x="6353175" y="2039938"/>
          <p14:tracePt t="199567" x="6389688" y="2030413"/>
          <p14:tracePt t="199575" x="6416675" y="2020888"/>
          <p14:tracePt t="199583" x="6481763" y="2011363"/>
          <p14:tracePt t="199590" x="6581775" y="2011363"/>
          <p14:tracePt t="199598" x="6610350" y="2011363"/>
          <p14:tracePt t="199608" x="6646863" y="2011363"/>
          <p14:tracePt t="199623" x="6664325" y="2011363"/>
          <p14:tracePt t="199630" x="6692900" y="2011363"/>
          <p14:tracePt t="199641" x="6710363" y="2011363"/>
          <p14:tracePt t="199650" x="6738938" y="2011363"/>
          <p14:tracePt t="199657" x="6765925" y="2030413"/>
          <p14:tracePt t="199662" x="6792913" y="2095500"/>
          <p14:tracePt t="199671" x="6811963" y="2132013"/>
          <p14:tracePt t="199678" x="6821488" y="2178050"/>
          <p14:tracePt t="199686" x="6867525" y="2241550"/>
          <p14:tracePt t="199693" x="6867525" y="2278063"/>
          <p14:tracePt t="199703" x="6877050" y="2333625"/>
          <p14:tracePt t="199710" x="6877050" y="2379663"/>
          <p14:tracePt t="199718" x="6877050" y="2435225"/>
          <p14:tracePt t="199726" x="6884988" y="2471738"/>
          <p14:tracePt t="199733" x="6884988" y="2517775"/>
          <p14:tracePt t="199742" x="6884988" y="2554288"/>
          <p14:tracePt t="199749" x="6884988" y="2617788"/>
          <p14:tracePt t="199758" x="6884988" y="2663825"/>
          <p14:tracePt t="199766" x="6884988" y="2692400"/>
          <p14:tracePt t="199774" x="6884988" y="2738438"/>
          <p14:tracePt t="199782" x="6858000" y="2811463"/>
          <p14:tracePt t="199789" x="6802438" y="2867025"/>
          <p14:tracePt t="199798" x="6765925" y="2903538"/>
          <p14:tracePt t="199805" x="6738938" y="2921000"/>
          <p14:tracePt t="199814" x="6656388" y="2949575"/>
          <p14:tracePt t="199821" x="6600825" y="2949575"/>
          <p14:tracePt t="199829" x="6472238" y="2995613"/>
          <p14:tracePt t="199838" x="6435725" y="2995613"/>
          <p14:tracePt t="199846" x="6370638" y="3005138"/>
          <p14:tracePt t="199854" x="6361113" y="3005138"/>
          <p14:tracePt t="199862" x="6343650" y="3041650"/>
          <p14:tracePt t="199871" x="6297613" y="3041650"/>
          <p14:tracePt t="199878" x="6242050" y="3041650"/>
          <p14:tracePt t="199886" x="6232525" y="3041650"/>
          <p14:tracePt t="199902" x="6215063" y="3041650"/>
          <p14:tracePt t="199910" x="6186488" y="2986088"/>
          <p14:tracePt t="199917" x="6176963" y="2967038"/>
          <p14:tracePt t="199937" x="6176963" y="2959100"/>
          <p14:tracePt t="199942" x="6159500" y="2921000"/>
          <p14:tracePt t="199950" x="6149975" y="2876550"/>
          <p14:tracePt t="199958" x="6132513" y="2792413"/>
          <p14:tracePt t="199966" x="6122988" y="2692400"/>
          <p14:tracePt t="199975" x="6122988" y="2609850"/>
          <p14:tracePt t="199982" x="6103938" y="2544763"/>
          <p14:tracePt t="199991" x="6103938" y="2508250"/>
          <p14:tracePt t="199998" x="6103938" y="2471738"/>
          <p14:tracePt t="200006" x="6103938" y="2425700"/>
          <p14:tracePt t="200014" x="6103938" y="2416175"/>
          <p14:tracePt t="200022" x="6103938" y="2389188"/>
          <p14:tracePt t="200030" x="6122988" y="2370138"/>
          <p14:tracePt t="200039" x="6122988" y="2360613"/>
          <p14:tracePt t="200047" x="6149975" y="2343150"/>
          <p14:tracePt t="200053" x="6159500" y="2314575"/>
          <p14:tracePt t="200061" x="6186488" y="2278063"/>
          <p14:tracePt t="200070" x="6215063" y="2260600"/>
          <p14:tracePt t="200077" x="6242050" y="2260600"/>
          <p14:tracePt t="200085" x="6261100" y="2232025"/>
          <p14:tracePt t="200093" x="6307138" y="2214563"/>
          <p14:tracePt t="200101" x="6416675" y="2168525"/>
          <p14:tracePt t="200109" x="6426200" y="2168525"/>
          <p14:tracePt t="200117" x="6462713" y="2159000"/>
          <p14:tracePt t="200125" x="6527800" y="2159000"/>
          <p14:tracePt t="200133" x="6535738" y="2159000"/>
          <p14:tracePt t="200182" x="6545263" y="2159000"/>
          <p14:tracePt t="200190" x="6554788" y="2195513"/>
          <p14:tracePt t="200198" x="6600825" y="2260600"/>
          <p14:tracePt t="200206" x="6600825" y="2343150"/>
          <p14:tracePt t="200214" x="6610350" y="2406650"/>
          <p14:tracePt t="200222" x="6627813" y="2489200"/>
          <p14:tracePt t="200230" x="6627813" y="2535238"/>
          <p14:tracePt t="200239" x="6646863" y="2581275"/>
          <p14:tracePt t="200248" x="6646863" y="2590800"/>
          <p14:tracePt t="200262" x="6656388" y="2609850"/>
          <p14:tracePt t="200272" x="6646863" y="2673350"/>
          <p14:tracePt t="200278" x="6646863" y="2719388"/>
          <p14:tracePt t="200286" x="6646863" y="2738438"/>
          <p14:tracePt t="200295" x="6618288" y="2784475"/>
          <p14:tracePt t="200302" x="6591300" y="2801938"/>
          <p14:tracePt t="200311" x="6591300" y="2820988"/>
          <p14:tracePt t="200318" x="6535738" y="2857500"/>
          <p14:tracePt t="200328" x="6508750" y="2894013"/>
          <p14:tracePt t="200334" x="6397625" y="2940050"/>
          <p14:tracePt t="200344" x="6334125" y="2967038"/>
          <p14:tracePt t="200350" x="6251575" y="3005138"/>
          <p14:tracePt t="200358" x="6215063" y="3005138"/>
          <p14:tracePt t="200366" x="6196013" y="3005138"/>
          <p14:tracePt t="200375" x="6103938" y="3005138"/>
          <p14:tracePt t="200382" x="6067425" y="3005138"/>
          <p14:tracePt t="200390" x="6011863" y="2995613"/>
          <p14:tracePt t="200398" x="5994400" y="2986088"/>
          <p14:tracePt t="200406" x="5938838" y="2976563"/>
          <p14:tracePt t="200414" x="5837238" y="2976563"/>
          <p14:tracePt t="200422" x="5773738" y="2949575"/>
          <p14:tracePt t="200430" x="5764213" y="2949575"/>
          <p14:tracePt t="200439" x="5708650" y="2949575"/>
          <p14:tracePt t="200447" x="5699125" y="2949575"/>
          <p14:tracePt t="200456" x="5699125" y="2940050"/>
          <p14:tracePt t="200462" x="5699125" y="2903538"/>
          <p14:tracePt t="200472" x="5699125" y="2857500"/>
          <p14:tracePt t="200478" x="5699125" y="2792413"/>
          <p14:tracePt t="200487" x="5699125" y="2755900"/>
          <p14:tracePt t="200494" x="5699125" y="2663825"/>
          <p14:tracePt t="200503" x="5699125" y="2617788"/>
          <p14:tracePt t="200511" x="5699125" y="2563813"/>
          <p14:tracePt t="200519" x="5699125" y="2498725"/>
          <p14:tracePt t="200526" x="5745163" y="2425700"/>
          <p14:tracePt t="200534" x="5764213" y="2406650"/>
          <p14:tracePt t="200544" x="5791200" y="2360613"/>
          <p14:tracePt t="200550" x="5800725" y="2352675"/>
          <p14:tracePt t="200559" x="5810250" y="2333625"/>
          <p14:tracePt t="200567" x="5846763" y="2314575"/>
          <p14:tracePt t="200574" x="5892800" y="2297113"/>
          <p14:tracePt t="200583" x="5919788" y="2287588"/>
          <p14:tracePt t="200591" x="5938838" y="2287588"/>
          <p14:tracePt t="200598" x="5994400" y="2270125"/>
          <p14:tracePt t="200605" x="6021388" y="2251075"/>
          <p14:tracePt t="200613" x="6067425" y="2241550"/>
          <p14:tracePt t="200621" x="6159500" y="2185988"/>
          <p14:tracePt t="200630" x="6196013" y="2185988"/>
          <p14:tracePt t="200637" x="6269038" y="2185988"/>
          <p14:tracePt t="200648" x="6334125" y="2168525"/>
          <p14:tracePt t="200655" x="6380163" y="2159000"/>
          <p14:tracePt t="200662" x="6397625" y="2159000"/>
          <p14:tracePt t="200671" x="6462713" y="2159000"/>
          <p14:tracePt t="200678" x="6489700" y="2159000"/>
          <p14:tracePt t="200686" x="6535738" y="2159000"/>
          <p14:tracePt t="200693" x="6554788" y="2159000"/>
          <p14:tracePt t="200702" x="6572250" y="2159000"/>
          <p14:tracePt t="200718" x="6581775" y="2159000"/>
          <p14:tracePt t="200726" x="6600825" y="2178050"/>
          <p14:tracePt t="200734" x="6610350" y="2241550"/>
          <p14:tracePt t="200742" x="6637338" y="2287588"/>
          <p14:tracePt t="200750" x="6637338" y="2324100"/>
          <p14:tracePt t="200758" x="6664325" y="2416175"/>
          <p14:tracePt t="200765" x="6664325" y="2443163"/>
          <p14:tracePt t="200774" x="6664325" y="2508250"/>
          <p14:tracePt t="200782" x="6664325" y="2581275"/>
          <p14:tracePt t="200789" x="6664325" y="2627313"/>
          <p14:tracePt t="200797" x="6664325" y="2682875"/>
          <p14:tracePt t="200805" x="6646863" y="2792413"/>
          <p14:tracePt t="200813" x="6618288" y="2838450"/>
          <p14:tracePt t="200821" x="6618288" y="2884488"/>
          <p14:tracePt t="200830" x="6618288" y="2940050"/>
          <p14:tracePt t="200838" x="6618288" y="2986088"/>
          <p14:tracePt t="200846" x="6618288" y="3013075"/>
          <p14:tracePt t="200854" x="6618288" y="3032125"/>
          <p14:tracePt t="200862" x="6581775" y="3087688"/>
          <p14:tracePt t="200871" x="6564313" y="3105150"/>
          <p14:tracePt t="200878" x="6518275" y="3141663"/>
          <p14:tracePt t="200887" x="6508750" y="3141663"/>
          <p14:tracePt t="200903" x="6462713" y="3151188"/>
          <p14:tracePt t="200911" x="6426200" y="3160713"/>
          <p14:tracePt t="200919" x="6389688" y="3151188"/>
          <p14:tracePt t="200927" x="6361113" y="3151188"/>
          <p14:tracePt t="200934" x="6223000" y="3151188"/>
          <p14:tracePt t="200942" x="6176963" y="3133725"/>
          <p14:tracePt t="200949" x="6132513" y="3087688"/>
          <p14:tracePt t="200958" x="6086475" y="3049588"/>
          <p14:tracePt t="200966" x="6048375" y="2995613"/>
          <p14:tracePt t="200975" x="6011863" y="2949575"/>
          <p14:tracePt t="200981" x="5965825" y="2894013"/>
          <p14:tracePt t="200989" x="5938838" y="2830513"/>
          <p14:tracePt t="200997" x="5873750" y="2774950"/>
          <p14:tracePt t="201005" x="5846763" y="2719388"/>
          <p14:tracePt t="201014" x="5846763" y="2701925"/>
          <p14:tracePt t="201022" x="5827713" y="2655888"/>
          <p14:tracePt t="201029" x="5810250" y="2590800"/>
          <p14:tracePt t="201038" x="5810250" y="2573338"/>
          <p14:tracePt t="201045" x="5810250" y="2527300"/>
          <p14:tracePt t="201053" x="5810250" y="2452688"/>
          <p14:tracePt t="201061" x="5810250" y="2416175"/>
          <p14:tracePt t="201071" x="5810250" y="2379663"/>
          <p14:tracePt t="201077" x="5837238" y="2306638"/>
          <p14:tracePt t="201085" x="5865813" y="2251075"/>
          <p14:tracePt t="201093" x="5865813" y="2224088"/>
          <p14:tracePt t="201103" x="5892800" y="2185988"/>
          <p14:tracePt t="201111" x="5919788" y="2159000"/>
          <p14:tracePt t="201119" x="5957888" y="2103438"/>
          <p14:tracePt t="201129" x="5994400" y="2057400"/>
          <p14:tracePt t="201134" x="6030913" y="2030413"/>
          <p14:tracePt t="201141" x="6076950" y="2003425"/>
          <p14:tracePt t="201149" x="6122988" y="1974850"/>
          <p14:tracePt t="201157" x="6205538" y="1957388"/>
          <p14:tracePt t="201165" x="6261100" y="1920875"/>
          <p14:tracePt t="201173" x="6288088" y="1920875"/>
          <p14:tracePt t="201181" x="6361113" y="1892300"/>
          <p14:tracePt t="201189" x="6481763" y="1892300"/>
          <p14:tracePt t="201197" x="6627813" y="1865313"/>
          <p14:tracePt t="201209" x="6664325" y="1865313"/>
          <p14:tracePt t="201214" x="6756400" y="1865313"/>
          <p14:tracePt t="201222" x="6802438" y="1865313"/>
          <p14:tracePt t="201230" x="6838950" y="1874838"/>
          <p14:tracePt t="201256" x="6848475" y="1882775"/>
          <p14:tracePt t="201266" x="6848475" y="1892300"/>
          <p14:tracePt t="201273" x="6848475" y="1920875"/>
          <p14:tracePt t="201279" x="6848475" y="1938338"/>
          <p14:tracePt t="201286" x="6848475" y="1957388"/>
          <p14:tracePt t="201294" x="6867525" y="2020888"/>
          <p14:tracePt t="201302" x="6867525" y="2103438"/>
          <p14:tracePt t="201310" x="6867525" y="2195513"/>
          <p14:tracePt t="201318" x="6858000" y="2278063"/>
          <p14:tracePt t="201326" x="6831013" y="2370138"/>
          <p14:tracePt t="201335" x="6821488" y="2471738"/>
          <p14:tracePt t="201342" x="6792913" y="2554288"/>
          <p14:tracePt t="201350" x="6765925" y="2617788"/>
          <p14:tracePt t="201359" x="6692900" y="2692400"/>
          <p14:tracePt t="201366" x="6646863" y="2755900"/>
          <p14:tracePt t="201374" x="6618288" y="2830513"/>
          <p14:tracePt t="201382" x="6600825" y="2847975"/>
          <p14:tracePt t="201390" x="6581775" y="2867025"/>
          <p14:tracePt t="201398" x="6535738" y="2894013"/>
          <p14:tracePt t="201407" x="6453188" y="2921000"/>
          <p14:tracePt t="201414" x="6397625" y="2959100"/>
          <p14:tracePt t="201421" x="6334125" y="2986088"/>
          <p14:tracePt t="201430" x="6232525" y="2986088"/>
          <p14:tracePt t="201438" x="6149975" y="3032125"/>
          <p14:tracePt t="201446" x="6057900" y="3068638"/>
          <p14:tracePt t="201456" x="5957888" y="3068638"/>
          <p14:tracePt t="201462" x="5873750" y="3095625"/>
          <p14:tracePt t="201471" x="5827713" y="3095625"/>
          <p14:tracePt t="201478" x="5781675" y="3114675"/>
          <p14:tracePt t="201486" x="5745163" y="3114675"/>
          <p14:tracePt t="201494" x="5708650" y="3114675"/>
          <p14:tracePt t="201502" x="5691188" y="3114675"/>
          <p14:tracePt t="201510" x="5681663" y="3114675"/>
          <p14:tracePt t="201574" x="5681663" y="3049588"/>
          <p14:tracePt t="201582" x="5681663" y="2967038"/>
          <p14:tracePt t="201590" x="5699125" y="2847975"/>
          <p14:tracePt t="201598" x="5718175" y="2746375"/>
          <p14:tracePt t="201606" x="5781675" y="2600325"/>
          <p14:tracePt t="201614" x="5819775" y="2498725"/>
          <p14:tracePt t="201625" x="5865813" y="2443163"/>
          <p14:tracePt t="201630" x="5902325" y="2379663"/>
          <p14:tracePt t="201640" x="5929313" y="2306638"/>
          <p14:tracePt t="201646" x="5938838" y="2270125"/>
          <p14:tracePt t="201656" x="5965825" y="2232025"/>
          <p14:tracePt t="201664" x="5984875" y="2214563"/>
          <p14:tracePt t="201675" x="6002338" y="2185988"/>
          <p14:tracePt t="201680" x="6040438" y="2168525"/>
          <p14:tracePt t="201685" x="6067425" y="2149475"/>
          <p14:tracePt t="201693" x="6076950" y="2141538"/>
          <p14:tracePt t="201701" x="6122988" y="2141538"/>
          <p14:tracePt t="201709" x="6140450" y="2112963"/>
          <p14:tracePt t="201725" x="6169025" y="2103438"/>
          <p14:tracePt t="201733" x="6186488" y="2103438"/>
          <p14:tracePt t="201741" x="6232525" y="2095500"/>
          <p14:tracePt t="201749" x="6269038" y="2095500"/>
          <p14:tracePt t="201757" x="6315075" y="2085975"/>
          <p14:tracePt t="201765" x="6343650" y="2085975"/>
          <p14:tracePt t="201774" x="6407150" y="2057400"/>
          <p14:tracePt t="201782" x="6453188" y="2057400"/>
          <p14:tracePt t="201790" x="6489700" y="2057400"/>
          <p14:tracePt t="201797" x="6518275" y="2049463"/>
          <p14:tracePt t="201814" x="6545263" y="2049463"/>
          <p14:tracePt t="201821" x="6554788" y="2049463"/>
          <p14:tracePt t="201829" x="6564313" y="2057400"/>
          <p14:tracePt t="201838" x="6581775" y="2066925"/>
          <p14:tracePt t="201846" x="6591300" y="2076450"/>
          <p14:tracePt t="201854" x="6600825" y="2103438"/>
          <p14:tracePt t="201862" x="6600825" y="2122488"/>
          <p14:tracePt t="201872" x="6618288" y="2168525"/>
          <p14:tracePt t="201878" x="6618288" y="2214563"/>
          <p14:tracePt t="201886" x="6618288" y="2241550"/>
          <p14:tracePt t="201894" x="6618288" y="2314575"/>
          <p14:tracePt t="201902" x="6618288" y="2324100"/>
          <p14:tracePt t="201910" x="6618288" y="2379663"/>
          <p14:tracePt t="201917" x="6618288" y="2435225"/>
          <p14:tracePt t="201926" x="6618288" y="2481263"/>
          <p14:tracePt t="201933" x="6618288" y="2544763"/>
          <p14:tracePt t="201955" x="6572250" y="2609850"/>
          <p14:tracePt t="201958" x="6564313" y="2646363"/>
          <p14:tracePt t="201966" x="6564313" y="2663825"/>
          <p14:tracePt t="201974" x="6527800" y="2692400"/>
          <p14:tracePt t="201982" x="6518275" y="2719388"/>
          <p14:tracePt t="201991" x="6508750" y="2738438"/>
          <p14:tracePt t="201997" x="6489700" y="2765425"/>
          <p14:tracePt t="202005" x="6472238" y="2774950"/>
          <p14:tracePt t="202013" x="6443663" y="2784475"/>
          <p14:tracePt t="202022" x="6426200" y="2811463"/>
          <p14:tracePt t="202030" x="6361113" y="2830513"/>
          <p14:tracePt t="202037" x="6315075" y="2847975"/>
          <p14:tracePt t="202045" x="6232525" y="2884488"/>
          <p14:tracePt t="202053" x="6205538" y="2884488"/>
          <p14:tracePt t="202061" x="6132513" y="2884488"/>
          <p14:tracePt t="202071" x="6067425" y="2903538"/>
          <p14:tracePt t="202077" x="6021388" y="2903538"/>
          <p14:tracePt t="202085" x="6002338" y="2903538"/>
          <p14:tracePt t="202093" x="5994400" y="2903538"/>
          <p14:tracePt t="202110" x="5965825" y="2903538"/>
          <p14:tracePt t="202117" x="5929313" y="2884488"/>
          <p14:tracePt t="202125" x="5919788" y="2847975"/>
          <p14:tracePt t="202133" x="5902325" y="2811463"/>
          <p14:tracePt t="202141" x="5902325" y="2755900"/>
          <p14:tracePt t="202149" x="5902325" y="2746375"/>
          <p14:tracePt t="202173" x="5902325" y="2719388"/>
          <p14:tracePt t="202181" x="5902325" y="2655888"/>
          <p14:tracePt t="202190" x="5892800" y="2590800"/>
          <p14:tracePt t="202198" x="5892800" y="2563813"/>
          <p14:tracePt t="202205" x="5902325" y="2535238"/>
          <p14:tracePt t="202214" x="5892800" y="2508250"/>
          <p14:tracePt t="202222" x="5883275" y="2443163"/>
          <p14:tracePt t="202230" x="5883275" y="2425700"/>
          <p14:tracePt t="202239" x="5883275" y="2406650"/>
          <p14:tracePt t="202246" x="5911850" y="2379663"/>
          <p14:tracePt t="202256" x="5911850" y="2370138"/>
          <p14:tracePt t="202262" x="5948363" y="2324100"/>
          <p14:tracePt t="202275" x="5965825" y="2314575"/>
          <p14:tracePt t="202280" x="6002338" y="2306638"/>
          <p14:tracePt t="202289" x="6021388" y="2278063"/>
          <p14:tracePt t="202294" x="6067425" y="2278063"/>
          <p14:tracePt t="202302" x="6103938" y="2278063"/>
          <p14:tracePt t="202311" x="6132513" y="2270125"/>
          <p14:tracePt t="202318" x="6186488" y="2260600"/>
          <p14:tracePt t="202326" x="6232525" y="2260600"/>
          <p14:tracePt t="202334" x="6242050" y="2251075"/>
          <p14:tracePt t="202343" x="6269038" y="2251075"/>
          <p14:tracePt t="202350" x="6288088" y="2251075"/>
          <p14:tracePt t="202358" x="6307138" y="2251075"/>
          <p14:tracePt t="202366" x="6343650" y="2251075"/>
          <p14:tracePt t="202374" x="6380163" y="2251075"/>
          <p14:tracePt t="202382" x="6397625" y="2251075"/>
          <p14:tracePt t="202390" x="6407150" y="2251075"/>
          <p14:tracePt t="202398" x="6416675" y="2251075"/>
          <p14:tracePt t="202406" x="6426200" y="2251075"/>
          <p14:tracePt t="202414" x="6426200" y="2260600"/>
          <p14:tracePt t="202422" x="6435725" y="2287588"/>
          <p14:tracePt t="202430" x="6443663" y="2297113"/>
          <p14:tracePt t="202439" x="6443663" y="2314575"/>
          <p14:tracePt t="202446" x="6472238" y="2379663"/>
          <p14:tracePt t="202456" x="6481763" y="2406650"/>
          <p14:tracePt t="202462" x="6481763" y="2443163"/>
          <p14:tracePt t="202474" x="6481763" y="2498725"/>
          <p14:tracePt t="202480" x="6489700" y="2544763"/>
          <p14:tracePt t="202486" x="6489700" y="2609850"/>
          <p14:tracePt t="202493" x="6489700" y="2646363"/>
          <p14:tracePt t="202501" x="6489700" y="2682875"/>
          <p14:tracePt t="202509" x="6489700" y="2728913"/>
          <p14:tracePt t="202517" x="6489700" y="2765425"/>
          <p14:tracePt t="202525" x="6481763" y="2792413"/>
          <p14:tracePt t="202533" x="6453188" y="2838450"/>
          <p14:tracePt t="202541" x="6443663" y="2847975"/>
          <p14:tracePt t="202549" x="6416675" y="2903538"/>
          <p14:tracePt t="202557" x="6361113" y="2940050"/>
          <p14:tracePt t="202565" x="6334125" y="2949575"/>
          <p14:tracePt t="202573" x="6288088" y="2976563"/>
          <p14:tracePt t="202581" x="6242050" y="2986088"/>
          <p14:tracePt t="202590" x="6205538" y="3005138"/>
          <p14:tracePt t="202597" x="6176963" y="3005138"/>
          <p14:tracePt t="202606" x="6140450" y="3013075"/>
          <p14:tracePt t="202613" x="6086475" y="3013075"/>
          <p14:tracePt t="202621" x="6002338" y="3013075"/>
          <p14:tracePt t="202629" x="5994400" y="3013075"/>
          <p14:tracePt t="202637" x="5965825" y="3013075"/>
          <p14:tracePt t="202645" x="5957888" y="3013075"/>
          <p14:tracePt t="202654" x="5948363" y="3013075"/>
          <p14:tracePt t="202661" x="5929313" y="3013075"/>
          <p14:tracePt t="202677" x="5911850" y="3005138"/>
          <p14:tracePt t="202686" x="5911850" y="2986088"/>
          <p14:tracePt t="202693" x="5902325" y="2921000"/>
          <p14:tracePt t="202701" x="5892800" y="2903538"/>
          <p14:tracePt t="202709" x="5883275" y="2876550"/>
          <p14:tracePt t="202717" x="5873750" y="2876550"/>
          <p14:tracePt t="202733" x="5873750" y="2830513"/>
          <p14:tracePt t="202741" x="5873750" y="2774950"/>
          <p14:tracePt t="202749" x="5873750" y="2728913"/>
          <p14:tracePt t="202759" x="5873750" y="2673350"/>
          <p14:tracePt t="202766" x="5883275" y="2609850"/>
          <p14:tracePt t="202775" x="5883275" y="2563813"/>
          <p14:tracePt t="202782" x="5902325" y="2498725"/>
          <p14:tracePt t="202791" x="5902325" y="2481263"/>
          <p14:tracePt t="202799" x="5902325" y="2471738"/>
          <p14:tracePt t="202807" x="5929313" y="2435225"/>
          <p14:tracePt t="202814" x="5965825" y="2406650"/>
          <p14:tracePt t="202823" x="6002338" y="2379663"/>
          <p14:tracePt t="202831" x="6057900" y="2360613"/>
          <p14:tracePt t="202840" x="6094413" y="2352675"/>
          <p14:tracePt t="202848" x="6176963" y="2314575"/>
          <p14:tracePt t="202856" x="6196013" y="2314575"/>
          <p14:tracePt t="202863" x="6215063" y="2314575"/>
          <p14:tracePt t="202877" x="6232525" y="2306638"/>
          <p14:tracePt t="202890" x="6261100" y="2297113"/>
          <p14:tracePt t="202895" x="6278563" y="2297113"/>
          <p14:tracePt t="202903" x="6315075" y="2297113"/>
          <p14:tracePt t="202911" x="6324600" y="2297113"/>
          <p14:tracePt t="202934" x="6334125" y="2297113"/>
          <p14:tracePt t="202942" x="6334125" y="2306638"/>
          <p14:tracePt t="202949" x="6334125" y="2333625"/>
          <p14:tracePt t="202958" x="6334125" y="2389188"/>
          <p14:tracePt t="202965" x="6343650" y="2435225"/>
          <p14:tracePt t="202974" x="6343650" y="2489200"/>
          <p14:tracePt t="202981" x="6361113" y="2544763"/>
          <p14:tracePt t="202990" x="6389688" y="2609850"/>
          <p14:tracePt t="202997" x="6389688" y="2673350"/>
          <p14:tracePt t="203006" x="6416675" y="2738438"/>
          <p14:tracePt t="203013" x="6426200" y="2746375"/>
          <p14:tracePt t="203021" x="6443663" y="2784475"/>
          <p14:tracePt t="203030" x="6462713" y="2830513"/>
          <p14:tracePt t="203037" x="6462713" y="2838450"/>
          <p14:tracePt t="203046" x="6462713" y="2876550"/>
          <p14:tracePt t="203054" x="6462713" y="2884488"/>
          <p14:tracePt t="203071" x="6462713" y="2930525"/>
          <p14:tracePt t="203077" x="6462713" y="2959100"/>
          <p14:tracePt t="203085" x="6462713" y="2976563"/>
          <p14:tracePt t="203093" x="6462713" y="2995613"/>
          <p14:tracePt t="203101" x="6462713" y="3068638"/>
          <p14:tracePt t="203111" x="6426200" y="3114675"/>
          <p14:tracePt t="203121" x="6397625" y="3141663"/>
          <p14:tracePt t="203128" x="6361113" y="3160713"/>
          <p14:tracePt t="203138" x="6334125" y="3197225"/>
          <p14:tracePt t="203142" x="6297613" y="3216275"/>
          <p14:tracePt t="203149" x="6269038" y="3224213"/>
          <p14:tracePt t="203157" x="6242050" y="3233738"/>
          <p14:tracePt t="203165" x="6215063" y="3233738"/>
          <p14:tracePt t="203173" x="6205538" y="3243263"/>
          <p14:tracePt t="203181" x="6169025" y="3243263"/>
          <p14:tracePt t="203197" x="6149975" y="3243263"/>
          <p14:tracePt t="203205" x="6113463" y="3243263"/>
          <p14:tracePt t="203213" x="6067425" y="3216275"/>
          <p14:tracePt t="203222" x="6030913" y="3187700"/>
          <p14:tracePt t="203229" x="6030913" y="3141663"/>
          <p14:tracePt t="203237" x="6021388" y="3068638"/>
          <p14:tracePt t="203245" x="5994400" y="3013075"/>
          <p14:tracePt t="203254" x="5994400" y="3005138"/>
          <p14:tracePt t="203270" x="5994400" y="2986088"/>
          <p14:tracePt t="203277" x="6002338" y="2976563"/>
          <p14:tracePt t="203318" x="6002338" y="2959100"/>
          <p14:tracePt t="203328" x="6002338" y="2949575"/>
          <p14:tracePt t="203334" x="6002338" y="2940050"/>
          <p14:tracePt t="203343" x="6002338" y="2913063"/>
          <p14:tracePt t="203350" x="6011863" y="2894013"/>
          <p14:tracePt t="203360" x="6040438" y="2857500"/>
          <p14:tracePt t="203366" x="6048375" y="2838450"/>
          <p14:tracePt t="203374" x="6076950" y="2774950"/>
          <p14:tracePt t="203382" x="6103938" y="2755900"/>
          <p14:tracePt t="203391" x="6122988" y="2728913"/>
          <p14:tracePt t="203399" x="6186488" y="2692400"/>
          <p14:tracePt t="203406" x="6196013" y="2663825"/>
          <p14:tracePt t="203413" x="6251575" y="2636838"/>
          <p14:tracePt t="203421" x="6278563" y="2617788"/>
          <p14:tracePt t="203430" x="6288088" y="2609850"/>
          <p14:tracePt t="203437" x="6288088" y="2600325"/>
          <p14:tracePt t="203454" x="6297613" y="2573338"/>
          <p14:tracePt t="203510" x="6297613" y="2600325"/>
          <p14:tracePt t="203519" x="6297613" y="2617788"/>
          <p14:tracePt t="203527" x="6297613" y="2627313"/>
          <p14:tracePt t="203534" x="6297613" y="2655888"/>
          <p14:tracePt t="203543" x="6297613" y="2673350"/>
          <p14:tracePt t="203550" x="6297613" y="2701925"/>
          <p14:tracePt t="203560" x="6297613" y="2719388"/>
          <p14:tracePt t="203566" x="6297613" y="2738438"/>
          <p14:tracePt t="203577" x="6297613" y="2755900"/>
          <p14:tracePt t="203582" x="6297613" y="2792413"/>
          <p14:tracePt t="203592" x="6297613" y="2811463"/>
          <p14:tracePt t="203598" x="6297613" y="2838450"/>
          <p14:tracePt t="203606" x="6297613" y="2857500"/>
          <p14:tracePt t="203615" x="6278563" y="2894013"/>
          <p14:tracePt t="203623" x="6261100" y="2913063"/>
          <p14:tracePt t="203631" x="6242050" y="2940050"/>
          <p14:tracePt t="203640" x="6232525" y="2959100"/>
          <p14:tracePt t="203646" x="6223000" y="2967038"/>
          <p14:tracePt t="203656" x="6205538" y="2976563"/>
          <p14:tracePt t="203662" x="6176963" y="2986088"/>
          <p14:tracePt t="203671" x="6169025" y="2986088"/>
          <p14:tracePt t="203677" x="6159500" y="2986088"/>
          <p14:tracePt t="203686" x="6132513" y="2986088"/>
          <p14:tracePt t="203694" x="6086475" y="2986088"/>
          <p14:tracePt t="203701" x="6076950" y="2986088"/>
          <p14:tracePt t="203710" x="6040438" y="2986088"/>
          <p14:tracePt t="203718" x="6002338" y="2986088"/>
          <p14:tracePt t="203734" x="5948363" y="2986088"/>
          <p14:tracePt t="203742" x="5938838" y="2986088"/>
          <p14:tracePt t="203749" x="5938838" y="2959100"/>
          <p14:tracePt t="203758" x="5919788" y="2940050"/>
          <p14:tracePt t="203766" x="5911850" y="2913063"/>
          <p14:tracePt t="203775" x="5911850" y="2894013"/>
          <p14:tracePt t="203782" x="5911850" y="2867025"/>
          <p14:tracePt t="203790" x="5911850" y="2847975"/>
          <p14:tracePt t="203797" x="5911850" y="2801938"/>
          <p14:tracePt t="203805" x="5911850" y="2784475"/>
          <p14:tracePt t="203814" x="5911850" y="2755900"/>
          <p14:tracePt t="203822" x="5911850" y="2719388"/>
          <p14:tracePt t="203829" x="5911850" y="2692400"/>
          <p14:tracePt t="203838" x="5911850" y="2673350"/>
          <p14:tracePt t="203845" x="5911850" y="2636838"/>
          <p14:tracePt t="203854" x="5919788" y="2609850"/>
          <p14:tracePt t="203861" x="5938838" y="2581275"/>
          <p14:tracePt t="203871" x="5965825" y="2563813"/>
          <p14:tracePt t="203878" x="5984875" y="2527300"/>
          <p14:tracePt t="203886" x="5994400" y="2508250"/>
          <p14:tracePt t="203895" x="6011863" y="2481263"/>
          <p14:tracePt t="203901" x="6040438" y="2481263"/>
          <p14:tracePt t="203909" x="6113463" y="2435225"/>
          <p14:tracePt t="203917" x="6132513" y="2425700"/>
          <p14:tracePt t="203926" x="6176963" y="2416175"/>
          <p14:tracePt t="203937" x="6196013" y="2406650"/>
          <p14:tracePt t="203949" x="6205538" y="2406650"/>
          <p14:tracePt t="203957" x="6232525" y="2406650"/>
          <p14:tracePt t="203965" x="6278563" y="2406650"/>
          <p14:tracePt t="203973" x="6297613" y="2406650"/>
          <p14:tracePt t="203981" x="6334125" y="2406650"/>
          <p14:tracePt t="203997" x="6343650" y="2406650"/>
          <p14:tracePt t="204005" x="6370638" y="2406650"/>
          <p14:tracePt t="204023" x="6407150" y="2406650"/>
          <p14:tracePt t="204038" x="6426200" y="2406650"/>
          <p14:tracePt t="204055" x="6443663" y="2406650"/>
          <p14:tracePt t="204062" x="6453188" y="2406650"/>
          <p14:tracePt t="204078" x="6472238" y="2406650"/>
          <p14:tracePt t="204086" x="6472238" y="2416175"/>
          <p14:tracePt t="204095" x="6472238" y="2443163"/>
          <p14:tracePt t="204102" x="6472238" y="2481263"/>
          <p14:tracePt t="204110" x="6472238" y="2527300"/>
          <p14:tracePt t="204119" x="6481763" y="2573338"/>
          <p14:tracePt t="204128" x="6481763" y="2600325"/>
          <p14:tracePt t="204133" x="6481763" y="2655888"/>
          <p14:tracePt t="204141" x="6481763" y="2663825"/>
          <p14:tracePt t="204149" x="6481763" y="2709863"/>
          <p14:tracePt t="204157" x="6481763" y="2738438"/>
          <p14:tracePt t="204165" x="6481763" y="2765425"/>
          <p14:tracePt t="204173" x="6472238" y="2801938"/>
          <p14:tracePt t="204181" x="6462713" y="2811463"/>
          <p14:tracePt t="204189" x="6435725" y="2838450"/>
          <p14:tracePt t="204197" x="6435725" y="2857500"/>
          <p14:tracePt t="204206" x="6407150" y="2867025"/>
          <p14:tracePt t="204221" x="6389688" y="2876550"/>
          <p14:tracePt t="204230" x="6370638" y="2913063"/>
          <p14:tracePt t="204239" x="6361113" y="2930525"/>
          <p14:tracePt t="204246" x="6324600" y="2967038"/>
          <p14:tracePt t="204255" x="6307138" y="2976563"/>
          <p14:tracePt t="204262" x="6261100" y="3013075"/>
          <p14:tracePt t="204278" x="6223000" y="3022600"/>
          <p14:tracePt t="204319" x="6205538" y="3022600"/>
          <p14:tracePt t="204327" x="6176963" y="3022600"/>
          <p14:tracePt t="204343" x="6159500" y="3022600"/>
          <p14:tracePt t="204351" x="6149975" y="3022600"/>
          <p14:tracePt t="204358" x="6132513" y="3022600"/>
          <p14:tracePt t="204367" x="6122988" y="3022600"/>
          <p14:tracePt t="204375" x="6103938" y="3005138"/>
          <p14:tracePt t="204383" x="6067425" y="2967038"/>
          <p14:tracePt t="204391" x="6067425" y="2949575"/>
          <p14:tracePt t="204401" x="6067425" y="2894013"/>
          <p14:tracePt t="204406" x="6067425" y="2847975"/>
          <p14:tracePt t="204415" x="6067425" y="2838450"/>
          <p14:tracePt t="204445" x="6067425" y="2830513"/>
          <p14:tracePt t="204453" x="6067425" y="2801938"/>
          <p14:tracePt t="204461" x="6067425" y="2792413"/>
          <p14:tracePt t="204471" x="6067425" y="2755900"/>
          <p14:tracePt t="204477" x="6067425" y="2746375"/>
          <p14:tracePt t="204485" x="6067425" y="2719388"/>
          <p14:tracePt t="204493" x="6067425" y="2709863"/>
          <p14:tracePt t="204502" x="6067425" y="2682875"/>
          <p14:tracePt t="204511" x="6067425" y="2673350"/>
          <p14:tracePt t="204517" x="6067425" y="2663825"/>
          <p14:tracePt t="204525" x="6067425" y="2655888"/>
          <p14:tracePt t="204533" x="6067425" y="2627313"/>
          <p14:tracePt t="204541" x="6086475" y="2609850"/>
          <p14:tracePt t="204549" x="6103938" y="2609850"/>
          <p14:tracePt t="204558" x="6140450" y="2573338"/>
          <p14:tracePt t="204566" x="6159500" y="2563813"/>
          <p14:tracePt t="204574" x="6196013" y="2563813"/>
          <p14:tracePt t="204581" x="6223000" y="2554288"/>
          <p14:tracePt t="204591" x="6232525" y="2554288"/>
          <p14:tracePt t="204597" x="6261100" y="2554288"/>
          <p14:tracePt t="204606" x="6278563" y="2554288"/>
          <p14:tracePt t="204615" x="6297613" y="2554288"/>
          <p14:tracePt t="204623" x="6334125" y="2554288"/>
          <p14:tracePt t="204631" x="6343650" y="2554288"/>
          <p14:tracePt t="204639" x="6370638" y="2554288"/>
          <p14:tracePt t="204648" x="6380163" y="2554288"/>
          <p14:tracePt t="204657" x="6416675" y="2581275"/>
          <p14:tracePt t="204673" x="6443663" y="2617788"/>
          <p14:tracePt t="204678" x="6472238" y="2636838"/>
          <p14:tracePt t="204689" x="6481763" y="2646363"/>
          <p14:tracePt t="204696" x="6489700" y="2673350"/>
          <p14:tracePt t="204702" x="6489700" y="2682875"/>
          <p14:tracePt t="204711" x="6489700" y="2701925"/>
          <p14:tracePt t="204720" x="6499225" y="2719388"/>
          <p14:tracePt t="204727" x="6527800" y="2746375"/>
          <p14:tracePt t="204733" x="6527800" y="2755900"/>
          <p14:tracePt t="204741" x="6527800" y="2784475"/>
          <p14:tracePt t="204749" x="6527800" y="2801938"/>
          <p14:tracePt t="204757" x="6545263" y="2830513"/>
          <p14:tracePt t="204765" x="6545263" y="2847975"/>
          <p14:tracePt t="204773" x="6545263" y="2884488"/>
          <p14:tracePt t="204781" x="6545263" y="2913063"/>
          <p14:tracePt t="204789" x="6545263" y="2921000"/>
          <p14:tracePt t="204805" x="6545263" y="2930525"/>
          <p14:tracePt t="204813" x="6535738" y="2959100"/>
          <p14:tracePt t="204822" x="6527800" y="2959100"/>
          <p14:tracePt t="204830" x="6453188" y="2967038"/>
          <p14:tracePt t="204846" x="6426200" y="2995613"/>
          <p14:tracePt t="204854" x="6416675" y="2995613"/>
          <p14:tracePt t="204862" x="6389688" y="2995613"/>
          <p14:tracePt t="204870" x="6353175" y="2995613"/>
          <p14:tracePt t="204877" x="6315075" y="2995613"/>
          <p14:tracePt t="204885" x="6269038" y="2995613"/>
          <p14:tracePt t="204893" x="6251575" y="2995613"/>
          <p14:tracePt t="204901" x="6205538" y="2995613"/>
          <p14:tracePt t="204909" x="6176963" y="2995613"/>
          <p14:tracePt t="204921" x="6140450" y="2995613"/>
          <p14:tracePt t="204928" x="6132513" y="2986088"/>
          <p14:tracePt t="204942" x="6103938" y="2930525"/>
          <p14:tracePt t="204950" x="6094413" y="2913063"/>
          <p14:tracePt t="204958" x="6086475" y="2894013"/>
          <p14:tracePt t="204966" x="6086475" y="2876550"/>
          <p14:tracePt t="204974" x="6086475" y="2830513"/>
          <p14:tracePt t="204981" x="6086475" y="2811463"/>
          <p14:tracePt t="204989" x="6057900" y="2774950"/>
          <p14:tracePt t="204997" x="6057900" y="2755900"/>
          <p14:tracePt t="205006" x="6057900" y="2728913"/>
          <p14:tracePt t="205013" x="6057900" y="2719388"/>
          <p14:tracePt t="205023" x="6057900" y="2701925"/>
          <p14:tracePt t="205029" x="6057900" y="2682875"/>
          <p14:tracePt t="205038" x="6057900" y="2673350"/>
          <p14:tracePt t="205045" x="6057900" y="2663825"/>
          <p14:tracePt t="205054" x="6057900" y="2655888"/>
          <p14:tracePt t="205071" x="6057900" y="2627313"/>
          <p14:tracePt t="205077" x="6067425" y="2617788"/>
          <p14:tracePt t="205094" x="6094413" y="2609850"/>
          <p14:tracePt t="205101" x="6103938" y="2609850"/>
          <p14:tracePt t="205111" x="6149975" y="2600325"/>
          <p14:tracePt t="205117" x="6159500" y="2573338"/>
          <p14:tracePt t="205126" x="6169025" y="2563813"/>
          <p14:tracePt t="205150" x="6186488" y="2554288"/>
          <p14:tracePt t="205157" x="6205538" y="2544763"/>
          <p14:tracePt t="205166" x="6215063" y="2535238"/>
          <p14:tracePt t="205174" x="6232525" y="2535238"/>
          <p14:tracePt t="205182" x="6251575" y="2517775"/>
          <p14:tracePt t="205191" x="6261100" y="2517775"/>
          <p14:tracePt t="205198" x="6278563" y="2517775"/>
          <p14:tracePt t="205206" x="6297613" y="2498725"/>
          <p14:tracePt t="205237" x="6307138" y="2498725"/>
          <p14:tracePt t="205254" x="6315075" y="2489200"/>
          <p14:tracePt t="205270" x="6324600" y="2489200"/>
          <p14:tracePt t="205277" x="6334125" y="2489200"/>
          <p14:tracePt t="205293" x="6343650" y="2489200"/>
          <p14:tracePt t="205319" x="6353175" y="2489200"/>
          <p14:tracePt t="205328" x="6361113" y="2489200"/>
          <p14:tracePt t="205359" x="6397625" y="2508250"/>
          <p14:tracePt t="205390" x="6397625" y="2517775"/>
          <p14:tracePt t="205406" x="6397625" y="2527300"/>
          <p14:tracePt t="228062" x="6407150" y="2535238"/>
          <p14:tracePt t="228078" x="6297613" y="2508250"/>
          <p14:tracePt t="228087" x="5754688" y="2416175"/>
          <p14:tracePt t="228095" x="4845050" y="2241550"/>
          <p14:tracePt t="228105" x="3851275" y="1957388"/>
          <p14:tracePt t="228113" x="2886075" y="1838325"/>
          <p14:tracePt t="228119" x="1985963" y="1690688"/>
          <p14:tracePt t="228126" x="1195388" y="1479550"/>
          <p14:tracePt t="228133" x="523875" y="13144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44637" y="52647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</a:rPr>
              <a:t>消散（</a:t>
            </a:r>
            <a:r>
              <a:rPr lang="en-US" altLang="ja-JP" sz="2900" dirty="0">
                <a:solidFill>
                  <a:srgbClr val="00B050"/>
                </a:solidFill>
              </a:rPr>
              <a:t>extinction</a:t>
            </a:r>
            <a:r>
              <a:rPr lang="ja-JP" altLang="en-US" sz="29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862" y="1073265"/>
            <a:ext cx="7340685" cy="472038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ビーア・ブーゲ・ランバートの法則</a:t>
            </a: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en-US" altLang="ja-JP" sz="21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I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放射輝度，</a:t>
            </a:r>
            <a:r>
              <a:rPr lang="en-US" altLang="ja-JP" sz="21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r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密度，</a:t>
            </a:r>
            <a:r>
              <a:rPr lang="en-US" altLang="ja-JP" sz="21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ds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微小光路長</a:t>
            </a: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en-US" altLang="ja-JP" sz="2100" i="1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k</a:t>
            </a:r>
            <a:r>
              <a:rPr lang="en-US" altLang="ja-JP" sz="1100" i="1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λ</a:t>
            </a:r>
            <a:r>
              <a:rPr lang="ja-JP" altLang="en-US" sz="11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質量消散係数，</a:t>
            </a:r>
            <a:r>
              <a:rPr lang="en-US" altLang="ja-JP" sz="2100" dirty="0" err="1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b</a:t>
            </a:r>
            <a:r>
              <a:rPr lang="en-US" altLang="ja-JP" sz="2100" baseline="-25000" dirty="0" err="1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l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体積消散係数，</a:t>
            </a: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r>
              <a:rPr lang="en-US" altLang="ja-JP" sz="2100" dirty="0" err="1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s</a:t>
            </a:r>
            <a:r>
              <a:rPr lang="en-US" altLang="ja-JP" sz="2100" baseline="-25000" dirty="0" err="1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l</a:t>
            </a:r>
            <a:r>
              <a:rPr lang="en-US" altLang="ja-JP" sz="21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消散断面積，</a:t>
            </a:r>
            <a:r>
              <a:rPr lang="en-US" altLang="ja-JP" sz="2100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N</a:t>
            </a:r>
            <a:r>
              <a:rPr lang="en-US" altLang="ja-JP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2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数密度</a:t>
            </a:r>
            <a:endParaRPr lang="en-US" altLang="ja-JP" sz="2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809" y="1464496"/>
            <a:ext cx="3683665" cy="20929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550" y="3659031"/>
            <a:ext cx="5835301" cy="579339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93C7F9FB-53C1-4964-827F-ED1197FC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2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51"/>
    </mc:Choice>
    <mc:Fallback>
      <p:transition spd="slow" advTm="16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" x="3511550" y="1103313"/>
          <p14:tracePt t="486" x="3392488" y="1103313"/>
          <p14:tracePt t="495" x="3336925" y="1103313"/>
          <p14:tracePt t="504" x="3181350" y="1103313"/>
          <p14:tracePt t="511" x="3060700" y="1103313"/>
          <p14:tracePt t="518" x="2941638" y="1103313"/>
          <p14:tracePt t="525" x="2832100" y="1038225"/>
          <p14:tracePt t="532" x="2674938" y="1011238"/>
          <p14:tracePt t="541" x="2592388" y="992188"/>
          <p14:tracePt t="548" x="2454275" y="982663"/>
          <p14:tracePt t="557" x="2352675" y="955675"/>
          <p14:tracePt t="564" x="2270125" y="936625"/>
          <p14:tracePt t="573" x="2170113" y="936625"/>
          <p14:tracePt t="580" x="2105025" y="928688"/>
          <p14:tracePt t="588" x="2003425" y="882650"/>
          <p14:tracePt t="596" x="1939925" y="882650"/>
          <p14:tracePt t="604" x="1874838" y="882650"/>
          <p14:tracePt t="612" x="1792288" y="863600"/>
          <p14:tracePt t="620" x="1765300" y="863600"/>
          <p14:tracePt t="629" x="1673225" y="863600"/>
          <p14:tracePt t="636" x="1571625" y="836613"/>
          <p14:tracePt t="644" x="1535113" y="817563"/>
          <p14:tracePt t="653" x="1479550" y="800100"/>
          <p14:tracePt t="660" x="1379538" y="771525"/>
          <p14:tracePt t="668" x="1314450" y="771525"/>
          <p14:tracePt t="676" x="1231900" y="744538"/>
          <p14:tracePt t="685" x="1185863" y="744538"/>
          <p14:tracePt t="692" x="1139825" y="735013"/>
          <p14:tracePt t="701" x="1112838" y="735013"/>
          <p14:tracePt t="708" x="1076325" y="725488"/>
          <p14:tracePt t="718" x="1057275" y="725488"/>
          <p14:tracePt t="724" x="1047750" y="715963"/>
          <p14:tracePt t="733" x="1030288" y="715963"/>
          <p14:tracePt t="741" x="1011238" y="688975"/>
          <p14:tracePt t="748" x="974725" y="679450"/>
          <p14:tracePt t="757" x="919163" y="669925"/>
          <p14:tracePt t="764" x="855663" y="661988"/>
          <p14:tracePt t="773" x="771525" y="633413"/>
          <p14:tracePt t="781" x="688975" y="615950"/>
          <p14:tracePt t="788" x="642938" y="615950"/>
          <p14:tracePt t="797" x="596900" y="615950"/>
          <p14:tracePt t="805" x="569913" y="615950"/>
          <p14:tracePt t="821" x="533400" y="615950"/>
          <p14:tracePt t="828" x="523875" y="615950"/>
          <p14:tracePt t="902" x="514350" y="606425"/>
          <p14:tracePt t="919" x="514350" y="596900"/>
          <p14:tracePt t="926" x="504825" y="579438"/>
          <p14:tracePt t="944" x="496888" y="579438"/>
          <p14:tracePt t="1558" x="477838" y="579438"/>
          <p14:tracePt t="1574" x="441325" y="579438"/>
          <p14:tracePt t="1582" x="431800" y="579438"/>
          <p14:tracePt t="1590" x="404813" y="579438"/>
          <p14:tracePt t="15102" x="395288" y="579438"/>
          <p14:tracePt t="15110" x="385763" y="579438"/>
          <p14:tracePt t="15119" x="385763" y="587375"/>
          <p14:tracePt t="15125" x="385763" y="615950"/>
          <p14:tracePt t="15133" x="404813" y="652463"/>
          <p14:tracePt t="15141" x="441325" y="679450"/>
          <p14:tracePt t="15148" x="460375" y="708025"/>
          <p14:tracePt t="15157" x="504825" y="754063"/>
          <p14:tracePt t="15166" x="569913" y="844550"/>
          <p14:tracePt t="15173" x="625475" y="909638"/>
          <p14:tracePt t="15180" x="698500" y="1019175"/>
          <p14:tracePt t="15189" x="781050" y="1147763"/>
          <p14:tracePt t="15203" x="846138" y="1268413"/>
          <p14:tracePt t="15204" x="919163" y="1397000"/>
          <p14:tracePt t="15213" x="984250" y="1543050"/>
          <p14:tracePt t="15221" x="1084263" y="1671638"/>
          <p14:tracePt t="15229" x="1258888" y="1846263"/>
          <p14:tracePt t="15237" x="1350963" y="1938338"/>
          <p14:tracePt t="15245" x="1370013" y="1984375"/>
          <p14:tracePt t="15252" x="1452563" y="2095500"/>
          <p14:tracePt t="15261" x="1498600" y="2195513"/>
          <p14:tracePt t="15268" x="1535113" y="2287588"/>
          <p14:tracePt t="15276" x="1581150" y="2352675"/>
          <p14:tracePt t="15285" x="1636713" y="2406650"/>
          <p14:tracePt t="15293" x="1728788" y="2481263"/>
          <p14:tracePt t="15301" x="1746250" y="2508250"/>
          <p14:tracePt t="15309" x="1792288" y="2517775"/>
          <p14:tracePt t="15318" x="1820863" y="2535238"/>
          <p14:tracePt t="15324" x="1857375" y="2544763"/>
          <p14:tracePt t="15333" x="1874838" y="2544763"/>
          <p14:tracePt t="15340" x="1893888" y="2563813"/>
          <p14:tracePt t="15348" x="1912938" y="2573338"/>
          <p14:tracePt t="15413" x="1949450" y="2573338"/>
          <p14:tracePt t="15422" x="1957388" y="2573338"/>
          <p14:tracePt t="15430" x="1995488" y="2600325"/>
          <p14:tracePt t="15438" x="2012950" y="2609850"/>
          <p14:tracePt t="15446" x="2095500" y="2646363"/>
          <p14:tracePt t="15454" x="2132013" y="2673350"/>
          <p14:tracePt t="15462" x="2206625" y="2682875"/>
          <p14:tracePt t="15471" x="2270125" y="2701925"/>
          <p14:tracePt t="15477" x="2298700" y="2709863"/>
          <p14:tracePt t="15485" x="2325688" y="2692400"/>
          <p14:tracePt t="15509" x="2335213" y="2692400"/>
          <p14:tracePt t="15518" x="2344738" y="2682875"/>
          <p14:tracePt t="15524" x="2344738" y="2663825"/>
          <p14:tracePt t="15533" x="2344738" y="2655888"/>
          <p14:tracePt t="15541" x="2344738" y="2627313"/>
          <p14:tracePt t="15548" x="2344738" y="2617788"/>
          <p14:tracePt t="15557" x="2344738" y="2581275"/>
          <p14:tracePt t="15564" x="2352675" y="2554288"/>
          <p14:tracePt t="15573" x="2362200" y="2554288"/>
          <p14:tracePt t="15589" x="2381250" y="2527300"/>
          <p14:tracePt t="15597" x="2390775" y="2527300"/>
          <p14:tracePt t="15605" x="2398713" y="2527300"/>
          <p14:tracePt t="15629" x="2417763" y="2517775"/>
          <p14:tracePt t="15637" x="2427288" y="2517775"/>
          <p14:tracePt t="15645" x="2454275" y="2508250"/>
          <p14:tracePt t="15652" x="2500313" y="2481263"/>
          <p14:tracePt t="15661" x="2536825" y="2481263"/>
          <p14:tracePt t="15671" x="2565400" y="2481263"/>
          <p14:tracePt t="15678" x="2611438" y="2471738"/>
          <p14:tracePt t="15687" x="2657475" y="2471738"/>
          <p14:tracePt t="15694" x="2703513" y="2471738"/>
          <p14:tracePt t="15702" x="2786063" y="2471738"/>
          <p14:tracePt t="15709" x="2868613" y="2471738"/>
          <p14:tracePt t="15718" x="3006725" y="2471738"/>
          <p14:tracePt t="15724" x="3070225" y="2452688"/>
          <p14:tracePt t="15733" x="3116263" y="2452688"/>
          <p14:tracePt t="15741" x="3171825" y="2443163"/>
          <p14:tracePt t="15750" x="3208338" y="2425700"/>
          <p14:tracePt t="15758" x="3235325" y="2406650"/>
          <p14:tracePt t="15774" x="3244850" y="2406650"/>
          <p14:tracePt t="15813" x="3254375" y="2406650"/>
          <p14:tracePt t="15821" x="3300413" y="2425700"/>
          <p14:tracePt t="15830" x="3363913" y="2435225"/>
          <p14:tracePt t="15838" x="3382963" y="2443163"/>
          <p14:tracePt t="16000" x="3382963" y="2425700"/>
          <p14:tracePt t="16006" x="3336925" y="2416175"/>
          <p14:tracePt t="16013" x="3309938" y="2416175"/>
          <p14:tracePt t="16029" x="3300413" y="2416175"/>
          <p14:tracePt t="16037" x="3254375" y="2416175"/>
          <p14:tracePt t="16045" x="3254375" y="2406650"/>
          <p14:tracePt t="16869" x="3273425" y="2416175"/>
          <p14:tracePt t="16884" x="3281363" y="2425700"/>
          <p14:tracePt t="16902" x="3281363" y="2435225"/>
          <p14:tracePt t="16919" x="3281363" y="2452688"/>
          <p14:tracePt t="16926" x="3281363" y="2462213"/>
          <p14:tracePt t="16934" x="3281363" y="2471738"/>
          <p14:tracePt t="16942" x="3281363" y="2481263"/>
          <p14:tracePt t="16950" x="3281363" y="2508250"/>
          <p14:tracePt t="16974" x="3281363" y="2544763"/>
          <p14:tracePt t="16981" x="3281363" y="2554288"/>
          <p14:tracePt t="16990" x="3281363" y="2563813"/>
          <p14:tracePt t="17046" x="3281363" y="2573338"/>
          <p14:tracePt t="17078" x="3290888" y="2573338"/>
          <p14:tracePt t="17173" x="3290888" y="2590800"/>
          <p14:tracePt t="17182" x="3290888" y="2609850"/>
          <p14:tracePt t="17189" x="3290888" y="2627313"/>
          <p14:tracePt t="17197" x="3290888" y="2655888"/>
          <p14:tracePt t="17216" x="3300413" y="2663825"/>
          <p14:tracePt t="17226" x="3300413" y="2673350"/>
          <p14:tracePt t="17558" x="3300413" y="2682875"/>
          <p14:tracePt t="17566" x="3327400" y="2682875"/>
          <p14:tracePt t="17574" x="3336925" y="2682875"/>
          <p14:tracePt t="17582" x="3346450" y="2682875"/>
          <p14:tracePt t="17589" x="3363913" y="2682875"/>
          <p14:tracePt t="17597" x="3373438" y="2682875"/>
          <p14:tracePt t="17605" x="3392488" y="2682875"/>
          <p14:tracePt t="17638" x="3402013" y="2682875"/>
          <p14:tracePt t="17645" x="3438525" y="2682875"/>
          <p14:tracePt t="17653" x="3455988" y="2682875"/>
          <p14:tracePt t="17661" x="3465513" y="2682875"/>
          <p14:tracePt t="17671" x="3484563" y="2682875"/>
          <p14:tracePt t="17677" x="3530600" y="2682875"/>
          <p14:tracePt t="17687" x="3557588" y="2682875"/>
          <p14:tracePt t="17694" x="3630613" y="2682875"/>
          <p14:tracePt t="17703" x="3714750" y="2682875"/>
          <p14:tracePt t="17710" x="3814763" y="2682875"/>
          <p14:tracePt t="17719" x="3889375" y="2682875"/>
          <p14:tracePt t="17727" x="3925888" y="2682875"/>
          <p14:tracePt t="17734" x="3998913" y="2682875"/>
          <p14:tracePt t="17743" x="4025900" y="2682875"/>
          <p14:tracePt t="17749" x="4064000" y="2682875"/>
          <p14:tracePt t="17758" x="4117975" y="2682875"/>
          <p14:tracePt t="17765" x="4127500" y="2682875"/>
          <p14:tracePt t="17774" x="4164013" y="2682875"/>
          <p14:tracePt t="17782" x="4229100" y="2682875"/>
          <p14:tracePt t="17789" x="4256088" y="2682875"/>
          <p14:tracePt t="17800" x="4311650" y="2682875"/>
          <p14:tracePt t="17806" x="4440238" y="2701925"/>
          <p14:tracePt t="17816" x="4440238" y="2709863"/>
          <p14:tracePt t="17823" x="4513263" y="2719388"/>
          <p14:tracePt t="17830" x="4568825" y="2719388"/>
          <p14:tracePt t="17837" x="4614863" y="2719388"/>
          <p14:tracePt t="17845" x="4641850" y="2719388"/>
          <p14:tracePt t="17853" x="4725988" y="2746375"/>
          <p14:tracePt t="17861" x="4752975" y="2765425"/>
          <p14:tracePt t="17870" x="4799013" y="2765425"/>
          <p14:tracePt t="17877" x="4845050" y="2784475"/>
          <p14:tracePt t="17885" x="4908550" y="2792413"/>
          <p14:tracePt t="17893" x="4946650" y="2830513"/>
          <p14:tracePt t="17902" x="4954588" y="2830513"/>
          <p14:tracePt t="17918" x="4973638" y="2838450"/>
          <p14:tracePt t="17925" x="4983163" y="2838450"/>
          <p14:tracePt t="18024" x="4991100" y="2838450"/>
          <p14:tracePt t="18062" x="5000625" y="2838450"/>
          <p14:tracePt t="18077" x="5010150" y="2838450"/>
          <p14:tracePt t="18086" x="5019675" y="2838450"/>
          <p14:tracePt t="18117" x="5029200" y="2838450"/>
          <p14:tracePt t="18125" x="5037138" y="2838450"/>
          <p14:tracePt t="18132" x="5083175" y="2811463"/>
          <p14:tracePt t="18157" x="5092700" y="2801938"/>
          <p14:tracePt t="18164" x="5102225" y="2774950"/>
          <p14:tracePt t="18173" x="5138738" y="2746375"/>
          <p14:tracePt t="18180" x="5148263" y="2738438"/>
          <p14:tracePt t="18190" x="5165725" y="2728913"/>
          <p14:tracePt t="18196" x="5184775" y="2719388"/>
          <p14:tracePt t="18205" x="5203825" y="2709863"/>
          <p14:tracePt t="18222" x="5240338" y="2701925"/>
          <p14:tracePt t="18228" x="5249863" y="2692400"/>
          <p14:tracePt t="18269" x="5276850" y="2692400"/>
          <p14:tracePt t="18293" x="5295900" y="2673350"/>
          <p14:tracePt t="18325" x="5303838" y="2663825"/>
          <p14:tracePt t="18414" x="5322888" y="2663825"/>
          <p14:tracePt t="18661" x="5332413" y="2663825"/>
          <p14:tracePt t="18678" x="5332413" y="2646363"/>
          <p14:tracePt t="18733" x="5341938" y="2617788"/>
          <p14:tracePt t="18742" x="5341938" y="2609850"/>
          <p14:tracePt t="18758" x="5349875" y="2600325"/>
          <p14:tracePt t="18839" x="5349875" y="2590800"/>
          <p14:tracePt t="18854" x="5359400" y="2581275"/>
          <p14:tracePt t="18869" x="5368925" y="2573338"/>
          <p14:tracePt t="18878" x="5368925" y="2563813"/>
          <p14:tracePt t="18894" x="5368925" y="2544763"/>
          <p14:tracePt t="18902" x="5368925" y="2535238"/>
          <p14:tracePt t="18910" x="5368925" y="2517775"/>
          <p14:tracePt t="18920" x="5368925" y="2498725"/>
          <p14:tracePt t="18926" x="5368925" y="2489200"/>
          <p14:tracePt t="18942" x="5378450" y="2471738"/>
          <p14:tracePt t="18950" x="5378450" y="2452688"/>
          <p14:tracePt t="18970" x="5378450" y="2443163"/>
          <p14:tracePt t="18998" x="5386388" y="2443163"/>
          <p14:tracePt t="19118" x="5386388" y="2435225"/>
          <p14:tracePt t="19142" x="5386388" y="2416175"/>
          <p14:tracePt t="19158" x="5386388" y="2406650"/>
          <p14:tracePt t="19166" x="5386388" y="2398713"/>
          <p14:tracePt t="19382" x="5378450" y="2389188"/>
          <p14:tracePt t="19397" x="5368925" y="2389188"/>
          <p14:tracePt t="19405" x="5341938" y="2389188"/>
          <p14:tracePt t="19413" x="5322888" y="2389188"/>
          <p14:tracePt t="19422" x="5313363" y="2389188"/>
          <p14:tracePt t="19429" x="5295900" y="2389188"/>
          <p14:tracePt t="19453" x="5240338" y="2389188"/>
          <p14:tracePt t="19461" x="5211763" y="2389188"/>
          <p14:tracePt t="19471" x="5165725" y="2389188"/>
          <p14:tracePt t="19487" x="5102225" y="2389188"/>
          <p14:tracePt t="19494" x="5019675" y="2389188"/>
          <p14:tracePt t="19504" x="4918075" y="2406650"/>
          <p14:tracePt t="19510" x="4826000" y="2406650"/>
          <p14:tracePt t="19520" x="4762500" y="2406650"/>
          <p14:tracePt t="19526" x="4660900" y="2398713"/>
          <p14:tracePt t="19534" x="4578350" y="2389188"/>
          <p14:tracePt t="19543" x="4513263" y="2379663"/>
          <p14:tracePt t="19550" x="4449763" y="2333625"/>
          <p14:tracePt t="19558" x="4367213" y="2324100"/>
          <p14:tracePt t="19565" x="4302125" y="2306638"/>
          <p14:tracePt t="19574" x="4256088" y="2306638"/>
          <p14:tracePt t="19581" x="4192588" y="2297113"/>
          <p14:tracePt t="19589" x="4183063" y="2287588"/>
          <p14:tracePt t="19597" x="4146550" y="2287588"/>
          <p14:tracePt t="19605" x="4127500" y="2287588"/>
          <p14:tracePt t="19613" x="4100513" y="2287588"/>
          <p14:tracePt t="19621" x="4064000" y="2287588"/>
          <p14:tracePt t="19629" x="4025900" y="2287588"/>
          <p14:tracePt t="19637" x="3962400" y="2287588"/>
          <p14:tracePt t="19646" x="3935413" y="2287588"/>
          <p14:tracePt t="19652" x="3870325" y="2287588"/>
          <p14:tracePt t="19661" x="3824288" y="2287588"/>
          <p14:tracePt t="19669" x="3768725" y="2287588"/>
          <p14:tracePt t="19677" x="3668713" y="2287588"/>
          <p14:tracePt t="19685" x="3613150" y="2287588"/>
          <p14:tracePt t="19693" x="3548063" y="2287588"/>
          <p14:tracePt t="19702" x="3502025" y="2287588"/>
          <p14:tracePt t="19709" x="3455988" y="2287588"/>
          <p14:tracePt t="19718" x="3438525" y="2287588"/>
          <p14:tracePt t="19733" x="3392488" y="2287588"/>
          <p14:tracePt t="19742" x="3363913" y="2287588"/>
          <p14:tracePt t="19749" x="3355975" y="2287588"/>
          <p14:tracePt t="19757" x="3336925" y="2287588"/>
          <p14:tracePt t="19765" x="3319463" y="2287588"/>
          <p14:tracePt t="19773" x="3300413" y="2287588"/>
          <p14:tracePt t="19781" x="3263900" y="2297113"/>
          <p14:tracePt t="19789" x="3227388" y="2314575"/>
          <p14:tracePt t="19797" x="3198813" y="2314575"/>
          <p14:tracePt t="19813" x="3189288" y="2314575"/>
          <p14:tracePt t="19821" x="3162300" y="2324100"/>
          <p14:tracePt t="19902" x="3152775" y="2333625"/>
          <p14:tracePt t="19910" x="3143250" y="2333625"/>
          <p14:tracePt t="20149" x="3143250" y="2343150"/>
          <p14:tracePt t="20157" x="3143250" y="2352675"/>
          <p14:tracePt t="20175" x="3152775" y="2352675"/>
          <p14:tracePt t="20238" x="3152775" y="2370138"/>
          <p14:tracePt t="20248" x="3152775" y="2379663"/>
          <p14:tracePt t="20255" x="3152775" y="2389188"/>
          <p14:tracePt t="20266" x="3162300" y="2406650"/>
          <p14:tracePt t="20271" x="3171825" y="2425700"/>
          <p14:tracePt t="20276" x="3171825" y="2443163"/>
          <p14:tracePt t="20284" x="3181350" y="2489200"/>
          <p14:tracePt t="20292" x="3181350" y="2527300"/>
          <p14:tracePt t="20301" x="3181350" y="2544763"/>
          <p14:tracePt t="20308" x="3181350" y="2573338"/>
          <p14:tracePt t="20316" x="3181350" y="2617788"/>
          <p14:tracePt t="20324" x="3181350" y="2636838"/>
          <p14:tracePt t="20332" x="3181350" y="2682875"/>
          <p14:tracePt t="20340" x="3198813" y="2701925"/>
          <p14:tracePt t="20348" x="3198813" y="2719388"/>
          <p14:tracePt t="20356" x="3198813" y="2728913"/>
          <p14:tracePt t="20372" x="3198813" y="2738438"/>
          <p14:tracePt t="20414" x="3198813" y="2746375"/>
          <p14:tracePt t="20605" x="3217863" y="2746375"/>
          <p14:tracePt t="20629" x="3235325" y="2746375"/>
          <p14:tracePt t="20638" x="3244850" y="2746375"/>
          <p14:tracePt t="20645" x="3263900" y="2746375"/>
          <p14:tracePt t="20654" x="3281363" y="2728913"/>
          <p14:tracePt t="20662" x="3319463" y="2728913"/>
          <p14:tracePt t="20671" x="3327400" y="2728913"/>
          <p14:tracePt t="20680" x="3355975" y="2719388"/>
          <p14:tracePt t="20687" x="3409950" y="2709863"/>
          <p14:tracePt t="20693" x="3455988" y="2701925"/>
          <p14:tracePt t="20704" x="3502025" y="2701925"/>
          <p14:tracePt t="20711" x="3567113" y="2673350"/>
          <p14:tracePt t="20720" x="3594100" y="2673350"/>
          <p14:tracePt t="20725" x="3686175" y="2663825"/>
          <p14:tracePt t="20734" x="3732213" y="2663825"/>
          <p14:tracePt t="20743" x="3778250" y="2663825"/>
          <p14:tracePt t="20750" x="3824288" y="2663825"/>
          <p14:tracePt t="20758" x="3879850" y="2663825"/>
          <p14:tracePt t="20765" x="3925888" y="2663825"/>
          <p14:tracePt t="20774" x="4017963" y="2663825"/>
          <p14:tracePt t="20781" x="4064000" y="2673350"/>
          <p14:tracePt t="20790" x="4146550" y="2692400"/>
          <p14:tracePt t="20797" x="4275138" y="2692400"/>
          <p14:tracePt t="20806" x="4275138" y="2682875"/>
          <p14:tracePt t="20813" x="4403725" y="2701925"/>
          <p14:tracePt t="20821" x="4440238" y="2709863"/>
          <p14:tracePt t="20829" x="4541838" y="2755900"/>
          <p14:tracePt t="20837" x="4578350" y="2755900"/>
          <p14:tracePt t="20845" x="4605338" y="2765425"/>
          <p14:tracePt t="20852" x="4624388" y="2765425"/>
          <p14:tracePt t="20989" x="4633913" y="2765425"/>
          <p14:tracePt t="21021" x="4651375" y="2765425"/>
          <p14:tracePt t="21029" x="4687888" y="2765425"/>
          <p14:tracePt t="21037" x="4706938" y="2765425"/>
          <p14:tracePt t="21045" x="4733925" y="2765425"/>
          <p14:tracePt t="21056" x="4770438" y="2765425"/>
          <p14:tracePt t="21061" x="4808538" y="2765425"/>
          <p14:tracePt t="21073" x="4826000" y="2765425"/>
          <p14:tracePt t="21080" x="4845050" y="2765425"/>
          <p14:tracePt t="21086" x="4854575" y="2765425"/>
          <p14:tracePt t="21133" x="4872038" y="2765425"/>
          <p14:tracePt t="21140" x="4908550" y="2765425"/>
          <p14:tracePt t="21150" x="4918075" y="2765425"/>
          <p14:tracePt t="21158" x="4918075" y="2755900"/>
          <p14:tracePt t="21167" x="4937125" y="2765425"/>
          <p14:tracePt t="21174" x="5010150" y="2765425"/>
          <p14:tracePt t="21184" x="5046663" y="2765425"/>
          <p14:tracePt t="21190" x="5065713" y="2765425"/>
          <p14:tracePt t="21206" x="5092700" y="2765425"/>
          <p14:tracePt t="21213" x="5102225" y="2755900"/>
          <p14:tracePt t="21302" x="5111750" y="2755900"/>
          <p14:tracePt t="21550" x="5148263" y="2746375"/>
          <p14:tracePt t="22141" x="5157788" y="2738438"/>
          <p14:tracePt t="22148" x="5165725" y="2728913"/>
          <p14:tracePt t="22165" x="5175250" y="2719388"/>
          <p14:tracePt t="25078" x="5175250" y="2709863"/>
          <p14:tracePt t="25086" x="5175250" y="2701925"/>
          <p14:tracePt t="25094" x="5184775" y="2692400"/>
          <p14:tracePt t="25102" x="5194300" y="2682875"/>
          <p14:tracePt t="25333" x="5194300" y="2673350"/>
          <p14:tracePt t="25351" x="5194300" y="2663825"/>
          <p14:tracePt t="25362" x="5203825" y="2646363"/>
          <p14:tracePt t="25366" x="5203825" y="2627313"/>
          <p14:tracePt t="25373" x="5203825" y="2609850"/>
          <p14:tracePt t="25388" x="5203825" y="2600325"/>
          <p14:tracePt t="25396" x="5203825" y="2573338"/>
          <p14:tracePt t="25412" x="5203825" y="2554288"/>
          <p14:tracePt t="25436" x="5203825" y="2544763"/>
          <p14:tracePt t="25486" x="5203825" y="2527300"/>
          <p14:tracePt t="25525" x="5211763" y="2508250"/>
          <p14:tracePt t="25558" x="5211763" y="2489200"/>
          <p14:tracePt t="25765" x="5211763" y="2481263"/>
          <p14:tracePt t="25789" x="5194300" y="2481263"/>
          <p14:tracePt t="25797" x="5148263" y="2471738"/>
          <p14:tracePt t="25806" x="5129213" y="2471738"/>
          <p14:tracePt t="25813" x="5083175" y="2462213"/>
          <p14:tracePt t="25822" x="5019675" y="2462213"/>
          <p14:tracePt t="25829" x="4991100" y="2452688"/>
          <p14:tracePt t="25839" x="4954588" y="2452688"/>
          <p14:tracePt t="25853" x="4927600" y="2452688"/>
          <p14:tracePt t="25861" x="4891088" y="2416175"/>
          <p14:tracePt t="25870" x="4789488" y="2416175"/>
          <p14:tracePt t="25877" x="4716463" y="2416175"/>
          <p14:tracePt t="25887" x="4651375" y="2435225"/>
          <p14:tracePt t="25894" x="4624388" y="2435225"/>
          <p14:tracePt t="25903" x="4568825" y="2425700"/>
          <p14:tracePt t="25910" x="4449763" y="2406650"/>
          <p14:tracePt t="25920" x="4330700" y="2406650"/>
          <p14:tracePt t="25927" x="4210050" y="2425700"/>
          <p14:tracePt t="25934" x="4200525" y="2416175"/>
          <p14:tracePt t="25941" x="4090988" y="2406650"/>
          <p14:tracePt t="25953" x="4025900" y="2406650"/>
          <p14:tracePt t="25959" x="3971925" y="2406650"/>
          <p14:tracePt t="25964" x="3935413" y="2406650"/>
          <p14:tracePt t="25972" x="3906838" y="2379663"/>
          <p14:tracePt t="26029" x="3889375" y="2379663"/>
          <p14:tracePt t="26040" x="3879850" y="2379663"/>
          <p14:tracePt t="26045" x="3870325" y="2379663"/>
          <p14:tracePt t="26053" x="3860800" y="2379663"/>
          <p14:tracePt t="26077" x="3843338" y="2370138"/>
          <p14:tracePt t="26087" x="3833813" y="2370138"/>
          <p14:tracePt t="26093" x="3814763" y="2370138"/>
          <p14:tracePt t="26103" x="3797300" y="2370138"/>
          <p14:tracePt t="26109" x="3778250" y="2370138"/>
          <p14:tracePt t="26126" x="3751263" y="2370138"/>
          <p14:tracePt t="26142" x="3741738" y="2370138"/>
          <p14:tracePt t="26150" x="3732213" y="2370138"/>
          <p14:tracePt t="26158" x="3676650" y="2352675"/>
          <p14:tracePt t="26166" x="3668713" y="2352675"/>
          <p14:tracePt t="26173" x="3649663" y="2352675"/>
          <p14:tracePt t="26181" x="3630613" y="2352675"/>
          <p14:tracePt t="26188" x="3584575" y="2343150"/>
          <p14:tracePt t="26196" x="3584575" y="2333625"/>
          <p14:tracePt t="26248" x="3567113" y="2333625"/>
          <p14:tracePt t="26285" x="3548063" y="2333625"/>
          <p14:tracePt t="26293" x="3538538" y="2333625"/>
          <p14:tracePt t="26302" x="3521075" y="2333625"/>
          <p14:tracePt t="26310" x="3502025" y="2333625"/>
          <p14:tracePt t="26320" x="3484563" y="2333625"/>
          <p14:tracePt t="26325" x="3465513" y="2333625"/>
          <p14:tracePt t="26335" x="3455988" y="2333625"/>
          <p14:tracePt t="26342" x="3448050" y="2333625"/>
          <p14:tracePt t="26350" x="3438525" y="2333625"/>
          <p14:tracePt t="26429" x="3429000" y="2333625"/>
          <p14:tracePt t="26462" x="3419475" y="2333625"/>
          <p14:tracePt t="26621" x="3419475" y="2343150"/>
          <p14:tracePt t="26629" x="3392488" y="2370138"/>
          <p14:tracePt t="26637" x="3382963" y="2389188"/>
          <p14:tracePt t="26646" x="3373438" y="2398713"/>
          <p14:tracePt t="26654" x="3355975" y="2425700"/>
          <p14:tracePt t="26661" x="3346450" y="2435225"/>
          <p14:tracePt t="26670" x="3346450" y="2452688"/>
          <p14:tracePt t="26677" x="3336925" y="2462213"/>
          <p14:tracePt t="26805" x="3336925" y="2471738"/>
          <p14:tracePt t="26821" x="3336925" y="2481263"/>
          <p14:tracePt t="26917" x="3336925" y="2489200"/>
          <p14:tracePt t="26957" x="3346450" y="2489200"/>
          <p14:tracePt t="26965" x="3355975" y="2489200"/>
          <p14:tracePt t="26974" x="3382963" y="2489200"/>
          <p14:tracePt t="26983" x="3402013" y="2489200"/>
          <p14:tracePt t="26993" x="3409950" y="2489200"/>
          <p14:tracePt t="26996" x="3438525" y="2489200"/>
          <p14:tracePt t="27012" x="3484563" y="2489200"/>
          <p14:tracePt t="27020" x="3548063" y="2508250"/>
          <p14:tracePt t="27028" x="3603625" y="2508250"/>
          <p14:tracePt t="27037" x="3622675" y="2517775"/>
          <p14:tracePt t="27044" x="3668713" y="2535238"/>
          <p14:tracePt t="27052" x="3686175" y="2535238"/>
          <p14:tracePt t="27060" x="3797300" y="2544763"/>
          <p14:tracePt t="27068" x="3879850" y="2544763"/>
          <p14:tracePt t="27076" x="3979863" y="2573338"/>
          <p14:tracePt t="27084" x="3998913" y="2573338"/>
          <p14:tracePt t="27092" x="4071938" y="2573338"/>
          <p14:tracePt t="27101" x="4137025" y="2590800"/>
          <p14:tracePt t="27108" x="4164013" y="2590800"/>
          <p14:tracePt t="27118" x="4229100" y="2590800"/>
          <p14:tracePt t="27124" x="4302125" y="2590800"/>
          <p14:tracePt t="27132" x="4367213" y="2590800"/>
          <p14:tracePt t="27140" x="4467225" y="2590800"/>
          <p14:tracePt t="27148" x="4522788" y="2590800"/>
          <p14:tracePt t="27156" x="4568825" y="2590800"/>
          <p14:tracePt t="27164" x="4587875" y="2590800"/>
          <p14:tracePt t="27180" x="4605338" y="2590800"/>
          <p14:tracePt t="27188" x="4614863" y="2581275"/>
          <p14:tracePt t="27196" x="4624388" y="2581275"/>
          <p14:tracePt t="27212" x="4641850" y="2581275"/>
          <p14:tracePt t="27228" x="4670425" y="2573338"/>
          <p14:tracePt t="27237" x="4697413" y="2573338"/>
          <p14:tracePt t="27244" x="4725988" y="2573338"/>
          <p14:tracePt t="27253" x="4743450" y="2573338"/>
          <p14:tracePt t="27260" x="4752975" y="2573338"/>
          <p14:tracePt t="27269" x="4779963" y="2573338"/>
          <p14:tracePt t="27276" x="4826000" y="2573338"/>
          <p14:tracePt t="27478" x="4816475" y="2563813"/>
          <p14:tracePt t="27486" x="4752975" y="2527300"/>
          <p14:tracePt t="27493" x="4670425" y="2527300"/>
          <p14:tracePt t="27504" x="4532313" y="2527300"/>
          <p14:tracePt t="27509" x="4375150" y="2527300"/>
          <p14:tracePt t="27519" x="4219575" y="2527300"/>
          <p14:tracePt t="27525" x="4090988" y="2489200"/>
          <p14:tracePt t="27533" x="3870325" y="2435225"/>
          <p14:tracePt t="27542" x="3686175" y="2370138"/>
          <p14:tracePt t="27549" x="3530600" y="2370138"/>
          <p14:tracePt t="27558" x="3448050" y="2360613"/>
          <p14:tracePt t="27566" x="3254375" y="2360613"/>
          <p14:tracePt t="27575" x="3098800" y="2360613"/>
          <p14:tracePt t="27581" x="2997200" y="2360613"/>
          <p14:tracePt t="27589" x="2859088" y="2360613"/>
          <p14:tracePt t="27600" x="2813050" y="2360613"/>
          <p14:tracePt t="27604" x="2794000" y="2360613"/>
          <p14:tracePt t="27654" x="2747963" y="2360613"/>
          <p14:tracePt t="27670" x="2703513" y="2360613"/>
          <p14:tracePt t="27678" x="2665413" y="2360613"/>
          <p14:tracePt t="27687" x="2601913" y="2360613"/>
          <p14:tracePt t="27693" x="2546350" y="2360613"/>
          <p14:tracePt t="27703" x="2463800" y="2360613"/>
          <p14:tracePt t="27709" x="2381250" y="2360613"/>
          <p14:tracePt t="27719" x="2335213" y="2360613"/>
          <p14:tracePt t="27726" x="2316163" y="2360613"/>
          <p14:tracePt t="27733" x="2289175" y="2360613"/>
          <p14:tracePt t="27742" x="2262188" y="2360613"/>
          <p14:tracePt t="27750" x="2252663" y="2360613"/>
          <p14:tracePt t="27757" x="2233613" y="2360613"/>
          <p14:tracePt t="27805" x="2216150" y="2360613"/>
          <p14:tracePt t="27829" x="2197100" y="2360613"/>
          <p14:tracePt t="27838" x="2187575" y="2360613"/>
          <p14:tracePt t="27845" x="2160588" y="2370138"/>
          <p14:tracePt t="27854" x="2151063" y="2379663"/>
          <p14:tracePt t="27861" x="2124075" y="2389188"/>
          <p14:tracePt t="27872" x="2114550" y="2389188"/>
          <p14:tracePt t="27887" x="2095500" y="2389188"/>
          <p14:tracePt t="27893" x="2087563" y="2398713"/>
          <p14:tracePt t="27904" x="2068513" y="2406650"/>
          <p14:tracePt t="27920" x="2049463" y="2406650"/>
          <p14:tracePt t="27926" x="2003425" y="2425700"/>
          <p14:tracePt t="27954" x="1939925" y="2425700"/>
          <p14:tracePt t="27959" x="1912938" y="2425700"/>
          <p14:tracePt t="27965" x="1893888" y="2425700"/>
          <p14:tracePt t="27981" x="1884363" y="2425700"/>
          <p14:tracePt t="28000" x="1874838" y="2425700"/>
          <p14:tracePt t="28485" x="1903413" y="2425700"/>
          <p14:tracePt t="28493" x="1912938" y="2425700"/>
          <p14:tracePt t="28502" x="1949450" y="2425700"/>
          <p14:tracePt t="28519" x="1995488" y="2425700"/>
          <p14:tracePt t="28535" x="2012950" y="2425700"/>
          <p14:tracePt t="28542" x="2049463" y="2425700"/>
          <p14:tracePt t="28549" x="2078038" y="2425700"/>
          <p14:tracePt t="28558" x="2160588" y="2425700"/>
          <p14:tracePt t="28566" x="2178050" y="2425700"/>
          <p14:tracePt t="28573" x="2289175" y="2425700"/>
          <p14:tracePt t="28581" x="2390775" y="2425700"/>
          <p14:tracePt t="28589" x="2398713" y="2425700"/>
          <p14:tracePt t="28599" x="2463800" y="2425700"/>
          <p14:tracePt t="28606" x="2555875" y="2425700"/>
          <p14:tracePt t="28613" x="2657475" y="2425700"/>
          <p14:tracePt t="28621" x="2776538" y="2425700"/>
          <p14:tracePt t="28628" x="2840038" y="2425700"/>
          <p14:tracePt t="28636" x="2878138" y="2425700"/>
          <p14:tracePt t="28645" x="2914650" y="2425700"/>
          <p14:tracePt t="28652" x="2932113" y="2425700"/>
          <p14:tracePt t="28661" x="2951163" y="2425700"/>
          <p14:tracePt t="28668" x="2960688" y="2425700"/>
          <p14:tracePt t="28676" x="2987675" y="2425700"/>
          <p14:tracePt t="28692" x="2997200" y="2425700"/>
          <p14:tracePt t="28758" x="3014663" y="2425700"/>
          <p14:tracePt t="28789" x="3033713" y="2425700"/>
          <p14:tracePt t="28958" x="2978150" y="2425700"/>
          <p14:tracePt t="28967" x="2924175" y="2425700"/>
          <p14:tracePt t="28974" x="2886075" y="2462213"/>
          <p14:tracePt t="28981" x="2840038" y="2452688"/>
          <p14:tracePt t="28988" x="2757488" y="2471738"/>
          <p14:tracePt t="28998" x="2555875" y="2471738"/>
          <p14:tracePt t="29006" x="2381250" y="2471738"/>
          <p14:tracePt t="29013" x="2243138" y="2481263"/>
          <p14:tracePt t="29021" x="2068513" y="2481263"/>
          <p14:tracePt t="29028" x="1949450" y="2481263"/>
          <p14:tracePt t="29037" x="1920875" y="2481263"/>
          <p14:tracePt t="29044" x="1828800" y="2481263"/>
          <p14:tracePt t="29060" x="1820863" y="2481263"/>
          <p14:tracePt t="29277" x="1828800" y="2481263"/>
          <p14:tracePt t="29286" x="1866900" y="2481263"/>
          <p14:tracePt t="29294" x="1903413" y="2481263"/>
          <p14:tracePt t="29302" x="1976438" y="2481263"/>
          <p14:tracePt t="29310" x="2022475" y="2481263"/>
          <p14:tracePt t="29320" x="2058988" y="2489200"/>
          <p14:tracePt t="29325" x="2178050" y="2498725"/>
          <p14:tracePt t="29334" x="2298700" y="2498725"/>
          <p14:tracePt t="29342" x="2454275" y="2498725"/>
          <p14:tracePt t="29349" x="2592388" y="2498725"/>
          <p14:tracePt t="29358" x="2803525" y="2498725"/>
          <p14:tracePt t="29365" x="2960688" y="2517775"/>
          <p14:tracePt t="29375" x="3227388" y="2609850"/>
          <p14:tracePt t="29381" x="3346450" y="2609850"/>
          <p14:tracePt t="29391" x="3392488" y="2609850"/>
          <p14:tracePt t="29397" x="3419475" y="2609850"/>
          <p14:tracePt t="29407" x="3429000" y="2609850"/>
          <p14:tracePt t="29589" x="3419475" y="2609850"/>
          <p14:tracePt t="29597" x="3309938" y="2609850"/>
          <p14:tracePt t="29605" x="3171825" y="2581275"/>
          <p14:tracePt t="29613" x="2840038" y="2554288"/>
          <p14:tracePt t="29622" x="2233613" y="2508250"/>
          <p14:tracePt t="29632" x="1903413" y="2398713"/>
          <p14:tracePt t="29637" x="1406525" y="2343150"/>
          <p14:tracePt t="29644" x="946150" y="2278063"/>
          <p14:tracePt t="29653" x="809625" y="2241550"/>
          <p14:tracePt t="29660" x="625475" y="2214563"/>
          <p14:tracePt t="29669" x="550863" y="2214563"/>
          <p14:tracePt t="29676" x="550863" y="2205038"/>
          <p14:tracePt t="29692" x="533400" y="2205038"/>
          <p14:tracePt t="29701" x="533400" y="2195513"/>
          <p14:tracePt t="29708" x="533400" y="2185988"/>
          <p14:tracePt t="29716" x="569913" y="2178050"/>
          <p14:tracePt t="29724" x="579438" y="2168525"/>
          <p14:tracePt t="29732" x="615950" y="2159000"/>
          <p14:tracePt t="29740" x="625475" y="2159000"/>
          <p14:tracePt t="29748" x="635000" y="2159000"/>
          <p14:tracePt t="29756" x="661988" y="2159000"/>
          <p14:tracePt t="29764" x="708025" y="2159000"/>
          <p14:tracePt t="29772" x="735013" y="2159000"/>
          <p14:tracePt t="29780" x="771525" y="2159000"/>
          <p14:tracePt t="29796" x="809625" y="2159000"/>
          <p14:tracePt t="29804" x="827088" y="2159000"/>
          <p14:tracePt t="29822" x="863600" y="2159000"/>
          <p14:tracePt t="29831" x="882650" y="2159000"/>
          <p14:tracePt t="29839" x="909638" y="2159000"/>
          <p14:tracePt t="29845" x="928688" y="2159000"/>
          <p14:tracePt t="29853" x="974725" y="2159000"/>
          <p14:tracePt t="29860" x="1030288" y="2159000"/>
          <p14:tracePt t="29868" x="1130300" y="2159000"/>
          <p14:tracePt t="29876" x="1231900" y="2159000"/>
          <p14:tracePt t="29885" x="1406525" y="2168525"/>
          <p14:tracePt t="29892" x="1562100" y="2195513"/>
          <p14:tracePt t="29902" x="1746250" y="2232025"/>
          <p14:tracePt t="29908" x="2032000" y="2306638"/>
          <p14:tracePt t="29917" x="2243138" y="2324100"/>
          <p14:tracePt t="29924" x="2463800" y="2333625"/>
          <p14:tracePt t="29933" x="2619375" y="2370138"/>
          <p14:tracePt t="29953" x="2822575" y="2398713"/>
          <p14:tracePt t="29996" x="2822575" y="2406650"/>
          <p14:tracePt t="30037" x="2832100" y="2398713"/>
          <p14:tracePt t="30045" x="2832100" y="2389188"/>
          <p14:tracePt t="30380" x="2914650" y="2406650"/>
          <p14:tracePt t="30388" x="2978150" y="2443163"/>
          <p14:tracePt t="30396" x="3089275" y="2527300"/>
          <p14:tracePt t="30404" x="3217863" y="2573338"/>
          <p14:tracePt t="30412" x="3319463" y="2600325"/>
          <p14:tracePt t="30426" x="3346450" y="2600325"/>
          <p14:tracePt t="30431" x="3363913" y="2609850"/>
          <p14:tracePt t="30439" x="3363913" y="2617788"/>
          <p14:tracePt t="30541" x="3363913" y="2636838"/>
          <p14:tracePt t="30693" x="3392488" y="2646363"/>
          <p14:tracePt t="30702" x="3409950" y="2646363"/>
          <p14:tracePt t="30709" x="3438525" y="2646363"/>
          <p14:tracePt t="30720" x="3448050" y="2646363"/>
          <p14:tracePt t="30726" x="3502025" y="2636838"/>
          <p14:tracePt t="30742" x="3521075" y="2627313"/>
          <p14:tracePt t="30749" x="3530600" y="2627313"/>
          <p14:tracePt t="30758" x="3548063" y="2617788"/>
          <p14:tracePt t="30766" x="3557588" y="2609850"/>
          <p14:tracePt t="30781" x="3567113" y="2600325"/>
          <p14:tracePt t="30790" x="3584575" y="2600325"/>
          <p14:tracePt t="30798" x="3594100" y="2590800"/>
          <p14:tracePt t="30805" x="3613150" y="2581275"/>
          <p14:tracePt t="30813" x="3668713" y="2581275"/>
          <p14:tracePt t="30821" x="3732213" y="2581275"/>
          <p14:tracePt t="30839" x="3751263" y="2581275"/>
          <p14:tracePt t="30844" x="3860800" y="2563813"/>
          <p14:tracePt t="30852" x="3860800" y="2573338"/>
          <p14:tracePt t="30860" x="3906838" y="2600325"/>
          <p14:tracePt t="30868" x="3943350" y="2600325"/>
          <p14:tracePt t="30876" x="3952875" y="2600325"/>
          <p14:tracePt t="30885" x="3979863" y="2590800"/>
          <p14:tracePt t="30901" x="3989388" y="2581275"/>
          <p14:tracePt t="30924" x="3998913" y="2581275"/>
          <p14:tracePt t="30940" x="4035425" y="2581275"/>
          <p14:tracePt t="30952" x="4054475" y="2581275"/>
          <p14:tracePt t="30957" x="4090988" y="2581275"/>
          <p14:tracePt t="30965" x="4127500" y="2581275"/>
          <p14:tracePt t="30973" x="4146550" y="2581275"/>
          <p14:tracePt t="30988" x="4164013" y="2581275"/>
          <p14:tracePt t="30996" x="4183063" y="2581275"/>
          <p14:tracePt t="31004" x="4210050" y="2581275"/>
          <p14:tracePt t="31012" x="4275138" y="2581275"/>
          <p14:tracePt t="31020" x="4338638" y="2581275"/>
          <p14:tracePt t="31030" x="4367213" y="2581275"/>
          <p14:tracePt t="31036" x="4413250" y="2581275"/>
          <p14:tracePt t="31044" x="4467225" y="2581275"/>
          <p14:tracePt t="31053" x="4513263" y="2581275"/>
          <p14:tracePt t="31060" x="4522788" y="2581275"/>
          <p14:tracePt t="31070" x="4541838" y="2581275"/>
          <p14:tracePt t="31076" x="4568825" y="2581275"/>
          <p14:tracePt t="31085" x="4578350" y="2581275"/>
          <p14:tracePt t="31092" x="4587875" y="2581275"/>
          <p14:tracePt t="31101" x="4605338" y="2581275"/>
          <p14:tracePt t="31108" x="4633913" y="2581275"/>
          <p14:tracePt t="31118" x="4660900" y="2581275"/>
          <p14:tracePt t="31124" x="4687888" y="2581275"/>
          <p14:tracePt t="31132" x="4733925" y="2581275"/>
          <p14:tracePt t="31140" x="4752975" y="2581275"/>
          <p14:tracePt t="31148" x="4779963" y="2581275"/>
          <p14:tracePt t="31156" x="4799013" y="2581275"/>
          <p14:tracePt t="31165" x="4845050" y="2581275"/>
          <p14:tracePt t="31173" x="4891088" y="2573338"/>
          <p14:tracePt t="31181" x="4908550" y="2554288"/>
          <p14:tracePt t="31189" x="4927600" y="2535238"/>
          <p14:tracePt t="31196" x="4954588" y="2554288"/>
          <p14:tracePt t="31204" x="4946650" y="2554288"/>
          <p14:tracePt t="31485" x="4954588" y="2554288"/>
          <p14:tracePt t="31613" x="4946650" y="2554288"/>
          <p14:tracePt t="31621" x="4946650" y="2563813"/>
          <p14:tracePt t="31941" x="4954588" y="2573338"/>
          <p14:tracePt t="31989" x="4991100" y="2573338"/>
          <p14:tracePt t="31997" x="5010150" y="2573338"/>
          <p14:tracePt t="32150" x="5029200" y="2563813"/>
          <p14:tracePt t="32157" x="5075238" y="2563813"/>
          <p14:tracePt t="32165" x="5111750" y="2563813"/>
          <p14:tracePt t="32174" x="5165725" y="2563813"/>
          <p14:tracePt t="32182" x="5211763" y="2563813"/>
          <p14:tracePt t="32188" x="5221288" y="2563813"/>
          <p14:tracePt t="32196" x="5230813" y="2563813"/>
          <p14:tracePt t="32204" x="5249863" y="2563813"/>
          <p14:tracePt t="32469" x="5249863" y="2554288"/>
          <p14:tracePt t="33093" x="5257800" y="2544763"/>
          <p14:tracePt t="33102" x="5257800" y="2527300"/>
          <p14:tracePt t="33110" x="5267325" y="2508250"/>
          <p14:tracePt t="33126" x="5286375" y="2508250"/>
          <p14:tracePt t="33134" x="5295900" y="2498725"/>
          <p14:tracePt t="33158" x="5303838" y="2489200"/>
          <p14:tracePt t="36478" x="5341938" y="2489200"/>
          <p14:tracePt t="36485" x="5359400" y="2489200"/>
          <p14:tracePt t="36493" x="5405438" y="2489200"/>
          <p14:tracePt t="36502" x="5414963" y="2489200"/>
          <p14:tracePt t="36509" x="5441950" y="2489200"/>
          <p14:tracePt t="36597" x="5451475" y="2489200"/>
          <p14:tracePt t="36606" x="5478463" y="2489200"/>
          <p14:tracePt t="36613" x="5497513" y="2489200"/>
          <p14:tracePt t="36622" x="5534025" y="2489200"/>
          <p14:tracePt t="36629" x="5561013" y="2489200"/>
          <p14:tracePt t="36637" x="5570538" y="2489200"/>
          <p14:tracePt t="36645" x="5616575" y="2489200"/>
          <p14:tracePt t="36653" x="5662613" y="2489200"/>
          <p14:tracePt t="36661" x="5662613" y="2471738"/>
          <p14:tracePt t="36670" x="5662613" y="2462213"/>
          <p14:tracePt t="36693" x="5681663" y="2452688"/>
          <p14:tracePt t="36703" x="5699125" y="2452688"/>
          <p14:tracePt t="36709" x="5727700" y="2452688"/>
          <p14:tracePt t="36721" x="5754688" y="2452688"/>
          <p14:tracePt t="36736" x="5800725" y="2452688"/>
          <p14:tracePt t="36744" x="5846763" y="2462213"/>
          <p14:tracePt t="36751" x="5856288" y="2462213"/>
          <p14:tracePt t="36757" x="5902325" y="2462213"/>
          <p14:tracePt t="36765" x="5911850" y="2462213"/>
          <p14:tracePt t="36773" x="5938838" y="2471738"/>
          <p14:tracePt t="36781" x="5948363" y="2471738"/>
          <p14:tracePt t="36788" x="5957888" y="2471738"/>
          <p14:tracePt t="36796" x="5975350" y="2471738"/>
          <p14:tracePt t="36885" x="5994400" y="2471738"/>
          <p14:tracePt t="36909" x="6002338" y="2471738"/>
          <p14:tracePt t="37061" x="5994400" y="2471738"/>
          <p14:tracePt t="37070" x="5984875" y="2471738"/>
          <p14:tracePt t="37077" x="5938838" y="2471738"/>
          <p14:tracePt t="37086" x="5902325" y="2471738"/>
          <p14:tracePt t="37093" x="5873750" y="2471738"/>
          <p14:tracePt t="37104" x="5856288" y="2471738"/>
          <p14:tracePt t="37109" x="5846763" y="2471738"/>
          <p14:tracePt t="37120" x="5810250" y="2471738"/>
          <p14:tracePt t="37125" x="5773738" y="2471738"/>
          <p14:tracePt t="37133" x="5745163" y="2471738"/>
          <p14:tracePt t="37142" x="5653088" y="2471738"/>
          <p14:tracePt t="37152" x="5635625" y="2471738"/>
          <p14:tracePt t="37157" x="5599113" y="2471738"/>
          <p14:tracePt t="37165" x="5570538" y="2471738"/>
          <p14:tracePt t="37172" x="5561013" y="2471738"/>
          <p14:tracePt t="37180" x="5543550" y="2471738"/>
          <p14:tracePt t="37188" x="5524500" y="2471738"/>
          <p14:tracePt t="37196" x="5516563" y="2471738"/>
          <p14:tracePt t="37341" x="5507038" y="2471738"/>
          <p14:tracePt t="37349" x="5487988" y="2471738"/>
          <p14:tracePt t="37374" x="5478463" y="2462213"/>
          <p14:tracePt t="37389" x="5470525" y="2462213"/>
          <p14:tracePt t="37397" x="5432425" y="2452688"/>
          <p14:tracePt t="37413" x="5424488" y="2452688"/>
          <p14:tracePt t="37422" x="5414963" y="2452688"/>
          <p14:tracePt t="37645" x="5432425" y="2452688"/>
          <p14:tracePt t="37654" x="5478463" y="2452688"/>
          <p14:tracePt t="37661" x="5487988" y="2452688"/>
          <p14:tracePt t="37671" x="5497513" y="2443163"/>
          <p14:tracePt t="37693" x="5524500" y="2435225"/>
          <p14:tracePt t="37710" x="5534025" y="2425700"/>
          <p14:tracePt t="37749" x="5543550" y="2425700"/>
          <p14:tracePt t="37813" x="5553075" y="2416175"/>
          <p14:tracePt t="37822" x="5570538" y="2416175"/>
          <p14:tracePt t="37829" x="5589588" y="2416175"/>
          <p14:tracePt t="37837" x="5607050" y="2416175"/>
          <p14:tracePt t="37844" x="5626100" y="2416175"/>
          <p14:tracePt t="37853" x="5653088" y="2416175"/>
          <p14:tracePt t="37860" x="5662613" y="2416175"/>
          <p14:tracePt t="37869" x="5681663" y="2416175"/>
          <p14:tracePt t="37876" x="5708650" y="2416175"/>
          <p14:tracePt t="37892" x="5727700" y="2416175"/>
          <p14:tracePt t="37901" x="5773738" y="2398713"/>
          <p14:tracePt t="37908" x="5819775" y="2398713"/>
          <p14:tracePt t="37917" x="5837238" y="2398713"/>
          <p14:tracePt t="37924" x="5883275" y="2398713"/>
          <p14:tracePt t="37932" x="5957888" y="2398713"/>
          <p14:tracePt t="37940" x="6057900" y="2406650"/>
          <p14:tracePt t="37948" x="6140450" y="2435225"/>
          <p14:tracePt t="37968" x="6278563" y="2452688"/>
          <p14:tracePt t="37973" x="6324600" y="2452688"/>
          <p14:tracePt t="37980" x="6353175" y="2452688"/>
          <p14:tracePt t="37988" x="6380163" y="2452688"/>
          <p14:tracePt t="37996" x="6397625" y="2452688"/>
          <p14:tracePt t="38004" x="6426200" y="2452688"/>
          <p14:tracePt t="38189" x="6397625" y="2452688"/>
          <p14:tracePt t="38197" x="6307138" y="2452688"/>
          <p14:tracePt t="38205" x="6169025" y="2452688"/>
          <p14:tracePt t="38213" x="6011863" y="2452688"/>
          <p14:tracePt t="38222" x="5929313" y="2452688"/>
          <p14:tracePt t="38228" x="5919788" y="2452688"/>
          <p14:tracePt t="38236" x="5800725" y="2452688"/>
          <p14:tracePt t="38244" x="5681663" y="2435225"/>
          <p14:tracePt t="38252" x="5580063" y="2435225"/>
          <p14:tracePt t="38260" x="5543550" y="2435225"/>
          <p14:tracePt t="38268" x="5497513" y="2435225"/>
          <p14:tracePt t="38276" x="5487988" y="2425700"/>
          <p14:tracePt t="39150" x="5487988" y="2416175"/>
          <p14:tracePt t="39157" x="5507038" y="2416175"/>
          <p14:tracePt t="39190" x="5516563" y="2416175"/>
          <p14:tracePt t="39205" x="5534025" y="2416175"/>
          <p14:tracePt t="39221" x="5553075" y="2416175"/>
          <p14:tracePt t="39245" x="5570538" y="2416175"/>
          <p14:tracePt t="39261" x="5580063" y="2416175"/>
          <p14:tracePt t="39269" x="5599113" y="2416175"/>
          <p14:tracePt t="39309" x="5616575" y="2416175"/>
          <p14:tracePt t="39319" x="5635625" y="2416175"/>
          <p14:tracePt t="39334" x="5672138" y="2416175"/>
          <p14:tracePt t="39350" x="5699125" y="2416175"/>
          <p14:tracePt t="39374" x="5708650" y="2416175"/>
          <p14:tracePt t="39397" x="5708650" y="2406650"/>
          <p14:tracePt t="39405" x="5745163" y="2398713"/>
          <p14:tracePt t="39421" x="5791200" y="2398713"/>
          <p14:tracePt t="39429" x="5837238" y="2398713"/>
          <p14:tracePt t="39437" x="5856288" y="2398713"/>
          <p14:tracePt t="39445" x="5883275" y="2398713"/>
          <p14:tracePt t="39453" x="5948363" y="2398713"/>
          <p14:tracePt t="39461" x="5957888" y="2398713"/>
          <p14:tracePt t="39470" x="5965825" y="2398713"/>
          <p14:tracePt t="39477" x="5984875" y="2398713"/>
          <p14:tracePt t="39493" x="5984875" y="2389188"/>
          <p14:tracePt t="39509" x="5994400" y="2389188"/>
          <p14:tracePt t="39520" x="6002338" y="2389188"/>
          <p14:tracePt t="39536" x="6021388" y="2389188"/>
          <p14:tracePt t="39541" x="6030913" y="2389188"/>
          <p14:tracePt t="39551" x="6040438" y="2389188"/>
          <p14:tracePt t="39557" x="6048375" y="2389188"/>
          <p14:tracePt t="39565" x="6067425" y="2389188"/>
          <p14:tracePt t="39573" x="6086475" y="2389188"/>
          <p14:tracePt t="39592" x="6132513" y="2379663"/>
          <p14:tracePt t="39607" x="6149975" y="2379663"/>
          <p14:tracePt t="39612" x="6159500" y="2379663"/>
          <p14:tracePt t="39693" x="6169025" y="2379663"/>
          <p14:tracePt t="39757" x="6159500" y="2379663"/>
          <p14:tracePt t="39766" x="6076950" y="2398713"/>
          <p14:tracePt t="39774" x="5957888" y="2416175"/>
          <p14:tracePt t="39786" x="5873750" y="2443163"/>
          <p14:tracePt t="39790" x="5754688" y="2471738"/>
          <p14:tracePt t="39798" x="5672138" y="2498725"/>
          <p14:tracePt t="39804" x="5635625" y="2498725"/>
          <p14:tracePt t="39812" x="5561013" y="2498725"/>
          <p14:tracePt t="39820" x="5553075" y="2498725"/>
          <p14:tracePt t="39828" x="5507038" y="2498725"/>
          <p14:tracePt t="39836" x="5461000" y="2498725"/>
          <p14:tracePt t="39998" x="5461000" y="2489200"/>
          <p14:tracePt t="40004" x="5461000" y="2471738"/>
          <p14:tracePt t="40012" x="5478463" y="2471738"/>
          <p14:tracePt t="40020" x="5553075" y="2471738"/>
          <p14:tracePt t="40028" x="5599113" y="2471738"/>
          <p14:tracePt t="40044" x="5635625" y="2471738"/>
          <p14:tracePt t="40053" x="5708650" y="2471738"/>
          <p14:tracePt t="40060" x="5681663" y="2435225"/>
          <p14:tracePt t="40076" x="5681663" y="2425700"/>
          <p14:tracePt t="40085" x="5708650" y="2425700"/>
          <p14:tracePt t="40092" x="5800725" y="2443163"/>
          <p14:tracePt t="40101" x="5846763" y="2443163"/>
          <p14:tracePt t="40108" x="5873750" y="2443163"/>
          <p14:tracePt t="40118" x="5911850" y="2452688"/>
          <p14:tracePt t="40124" x="5919788" y="2452688"/>
          <p14:tracePt t="55527" x="5938838" y="2452688"/>
          <p14:tracePt t="55533" x="5929313" y="2370138"/>
          <p14:tracePt t="55542" x="5865813" y="2260600"/>
          <p14:tracePt t="55550" x="5810250" y="2195513"/>
          <p14:tracePt t="55558" x="5727700" y="2011363"/>
          <p14:tracePt t="55565" x="5653088" y="1882775"/>
          <p14:tracePt t="55575" x="5626100" y="1800225"/>
          <p14:tracePt t="55581" x="5580063" y="1690688"/>
          <p14:tracePt t="55591" x="5516563" y="1608138"/>
          <p14:tracePt t="55597" x="5507038" y="1589088"/>
          <p14:tracePt t="55605" x="5487988" y="1543050"/>
          <p14:tracePt t="55613" x="5461000" y="1506538"/>
          <p14:tracePt t="55620" x="5461000" y="1497013"/>
          <p14:tracePt t="55629" x="5451475" y="1489075"/>
          <p14:tracePt t="55644" x="5441950" y="1479550"/>
          <p14:tracePt t="55693" x="5441950" y="1460500"/>
          <p14:tracePt t="55709" x="5441950" y="1443038"/>
          <p14:tracePt t="55718" x="5441950" y="1414463"/>
          <p14:tracePt t="55727" x="5441950" y="1350963"/>
          <p14:tracePt t="55734" x="5441950" y="1331913"/>
          <p14:tracePt t="55742" x="5441950" y="1276350"/>
          <p14:tracePt t="55749" x="5432425" y="1249363"/>
          <p14:tracePt t="55758" x="5432425" y="1222375"/>
          <p14:tracePt t="55765" x="5414963" y="1203325"/>
          <p14:tracePt t="55781" x="5405438" y="1193800"/>
          <p14:tracePt t="55792" x="5405438" y="1185863"/>
          <p14:tracePt t="55829" x="5405438" y="1176338"/>
          <p14:tracePt t="55845" x="5405438" y="1139825"/>
          <p14:tracePt t="55852" x="5405438" y="1120775"/>
          <p14:tracePt t="55863" x="5405438" y="1065213"/>
          <p14:tracePt t="55872" x="5405438" y="1019175"/>
          <p14:tracePt t="55876" x="5405438" y="992188"/>
          <p14:tracePt t="55885" x="5405438" y="955675"/>
          <p14:tracePt t="55892" x="5405438" y="936625"/>
          <p14:tracePt t="55988" x="5395913" y="928688"/>
          <p14:tracePt t="55996" x="5368925" y="928688"/>
          <p14:tracePt t="56004" x="5359400" y="928688"/>
          <p14:tracePt t="56012" x="5322888" y="936625"/>
          <p14:tracePt t="56020" x="5221288" y="982663"/>
          <p14:tracePt t="56029" x="5138738" y="982663"/>
          <p14:tracePt t="56036" x="5037138" y="982663"/>
          <p14:tracePt t="56044" x="4918075" y="1019175"/>
          <p14:tracePt t="56052" x="4762500" y="1019175"/>
          <p14:tracePt t="56062" x="4624388" y="1019175"/>
          <p14:tracePt t="56069" x="4394200" y="973138"/>
          <p14:tracePt t="56076" x="4219575" y="955675"/>
          <p14:tracePt t="56085" x="3979863" y="936625"/>
          <p14:tracePt t="56092" x="3778250" y="890588"/>
          <p14:tracePt t="56102" x="3640138" y="873125"/>
          <p14:tracePt t="56108" x="3630613" y="873125"/>
          <p14:tracePt t="56118" x="3538538" y="863600"/>
          <p14:tracePt t="56124" x="3494088" y="863600"/>
          <p14:tracePt t="56133" x="3448050" y="863600"/>
          <p14:tracePt t="56140" x="3419475" y="863600"/>
          <p14:tracePt t="56148" x="3409950" y="844550"/>
          <p14:tracePt t="56164" x="3363913" y="863600"/>
          <p14:tracePt t="56173" x="3346450" y="863600"/>
          <p14:tracePt t="56180" x="3327400" y="882650"/>
          <p14:tracePt t="56188" x="3254375" y="882650"/>
          <p14:tracePt t="56196" x="3189288" y="882650"/>
          <p14:tracePt t="56204" x="3106738" y="882650"/>
          <p14:tracePt t="56212" x="3014663" y="882650"/>
          <p14:tracePt t="56220" x="2978150" y="882650"/>
          <p14:tracePt t="56229" x="2924175" y="882650"/>
          <p14:tracePt t="56236" x="2859088" y="882650"/>
          <p14:tracePt t="56245" x="2832100" y="882650"/>
          <p14:tracePt t="56252" x="2822575" y="882650"/>
          <p14:tracePt t="56263" x="2794000" y="882650"/>
          <p14:tracePt t="56270" x="2776538" y="882650"/>
          <p14:tracePt t="56277" x="2767013" y="882650"/>
          <p14:tracePt t="56285" x="2747963" y="882650"/>
          <p14:tracePt t="56292" x="2740025" y="882650"/>
          <p14:tracePt t="56317" x="2720975" y="873125"/>
          <p14:tracePt t="56324" x="2711450" y="863600"/>
          <p14:tracePt t="56340" x="2711450" y="844550"/>
          <p14:tracePt t="56348" x="2693988" y="808038"/>
          <p14:tracePt t="56356" x="2693988" y="754063"/>
          <p14:tracePt t="56364" x="2693988" y="744538"/>
          <p14:tracePt t="56372" x="2684463" y="688975"/>
          <p14:tracePt t="56379" x="2684463" y="642938"/>
          <p14:tracePt t="56387" x="2665413" y="615950"/>
          <p14:tracePt t="56395" x="2665413" y="596900"/>
          <p14:tracePt t="56403" x="2665413" y="579438"/>
          <p14:tracePt t="56411" x="2665413" y="541338"/>
          <p14:tracePt t="56421" x="2665413" y="523875"/>
          <p14:tracePt t="56429" x="2665413" y="496888"/>
          <p14:tracePt t="56437" x="2665413" y="458788"/>
          <p14:tracePt t="56448" x="2665413" y="431800"/>
          <p14:tracePt t="56453" x="2665413" y="412750"/>
          <p14:tracePt t="56461" x="2665413" y="376238"/>
          <p14:tracePt t="56469" x="2665413" y="349250"/>
          <p14:tracePt t="56487" x="2674938" y="312738"/>
          <p14:tracePt t="56493" x="2703513" y="303213"/>
          <p14:tracePt t="56502" x="2711450" y="303213"/>
          <p14:tracePt t="56509" x="2822575" y="293688"/>
          <p14:tracePt t="56518" x="2849563" y="293688"/>
          <p14:tracePt t="56525" x="3006725" y="293688"/>
          <p14:tracePt t="56533" x="3125788" y="293688"/>
          <p14:tracePt t="56541" x="3319463" y="293688"/>
          <p14:tracePt t="56549" x="3373438" y="293688"/>
          <p14:tracePt t="56557" x="3530600" y="293688"/>
          <p14:tracePt t="56564" x="3695700" y="349250"/>
          <p14:tracePt t="56573" x="3714750" y="358775"/>
          <p14:tracePt t="56580" x="3843338" y="376238"/>
          <p14:tracePt t="56590" x="3979863" y="422275"/>
          <p14:tracePt t="56597" x="4025900" y="422275"/>
          <p14:tracePt t="56606" x="4071938" y="422275"/>
          <p14:tracePt t="56612" x="4100513" y="431800"/>
          <p14:tracePt t="56621" x="4164013" y="441325"/>
          <p14:tracePt t="56629" x="4229100" y="468313"/>
          <p14:tracePt t="56637" x="4292600" y="487363"/>
          <p14:tracePt t="56645" x="4357688" y="496888"/>
          <p14:tracePt t="56652" x="4421188" y="533400"/>
          <p14:tracePt t="56660" x="4467225" y="550863"/>
          <p14:tracePt t="56668" x="4505325" y="569913"/>
          <p14:tracePt t="56676" x="4532313" y="569913"/>
          <p14:tracePt t="56684" x="4595813" y="596900"/>
          <p14:tracePt t="56692" x="4641850" y="615950"/>
          <p14:tracePt t="56708" x="4687888" y="633413"/>
          <p14:tracePt t="56716" x="4716463" y="642938"/>
          <p14:tracePt t="56748" x="4716463" y="652463"/>
          <p14:tracePt t="56764" x="4716463" y="661988"/>
          <p14:tracePt t="56772" x="4733925" y="679450"/>
          <p14:tracePt t="56782" x="4762500" y="698500"/>
          <p14:tracePt t="56790" x="4826000" y="708025"/>
          <p14:tracePt t="56798" x="4891088" y="725488"/>
          <p14:tracePt t="56805" x="4937125" y="762000"/>
          <p14:tracePt t="56813" x="5065713" y="790575"/>
          <p14:tracePt t="56820" x="5165725" y="854075"/>
          <p14:tracePt t="56829" x="5230813" y="863600"/>
          <p14:tracePt t="56839" x="5276850" y="873125"/>
          <p14:tracePt t="56845" x="5359400" y="900113"/>
          <p14:tracePt t="56854" x="5424488" y="928688"/>
          <p14:tracePt t="56861" x="5461000" y="946150"/>
          <p14:tracePt t="56868" x="5478463" y="965200"/>
          <p14:tracePt t="56876" x="5524500" y="973138"/>
          <p14:tracePt t="56886" x="5534025" y="973138"/>
          <p14:tracePt t="56901" x="5553075" y="982663"/>
          <p14:tracePt t="56908" x="5561013" y="982663"/>
          <p14:tracePt t="56940" x="5570538" y="982663"/>
          <p14:tracePt t="56948" x="5580063" y="982663"/>
          <p14:tracePt t="56956" x="5589588" y="992188"/>
          <p14:tracePt t="56972" x="5589588" y="1001713"/>
          <p14:tracePt t="56980" x="5599113" y="1011238"/>
          <p14:tracePt t="58269" x="5599113" y="1019175"/>
          <p14:tracePt t="58277" x="5543550" y="1074738"/>
          <p14:tracePt t="58285" x="5478463" y="1130300"/>
          <p14:tracePt t="58294" x="5368925" y="1203325"/>
          <p14:tracePt t="58307" x="5240338" y="1322388"/>
          <p14:tracePt t="58313" x="5148263" y="1377950"/>
          <p14:tracePt t="58319" x="4908550" y="1489075"/>
          <p14:tracePt t="58325" x="4522788" y="1681163"/>
          <p14:tracePt t="58332" x="4146550" y="1846263"/>
          <p14:tracePt t="58340" x="3741738" y="1993900"/>
          <p14:tracePt t="58347" x="3336925" y="2112963"/>
          <p14:tracePt t="58356" x="3181350" y="2185988"/>
          <p14:tracePt t="58363" x="3106738" y="2214563"/>
          <p14:tracePt t="58372" x="2987675" y="2232025"/>
          <p14:tracePt t="58380" x="2951163" y="2297113"/>
          <p14:tracePt t="58388" x="2895600" y="2352675"/>
          <p14:tracePt t="58396" x="2840038" y="2389188"/>
          <p14:tracePt t="58404" x="2840038" y="2425700"/>
          <p14:tracePt t="58413" x="2776538" y="2508250"/>
          <p14:tracePt t="58420" x="2693988" y="2563813"/>
          <p14:tracePt t="58428" x="2546350" y="2627313"/>
          <p14:tracePt t="58436" x="2381250" y="2673350"/>
          <p14:tracePt t="58444" x="2224088" y="2738438"/>
          <p14:tracePt t="58452" x="2041525" y="2801938"/>
          <p14:tracePt t="58460" x="1893888" y="2903538"/>
          <p14:tracePt t="58468" x="1874838" y="2949575"/>
          <p14:tracePt t="58476" x="1682750" y="3049588"/>
          <p14:tracePt t="58484" x="1544638" y="3095625"/>
          <p14:tracePt t="58492" x="1452563" y="3178175"/>
          <p14:tracePt t="58502" x="1341438" y="3233738"/>
          <p14:tracePt t="58508" x="1258888" y="3308350"/>
          <p14:tracePt t="58516" x="1222375" y="3344863"/>
          <p14:tracePt t="58524" x="1185863" y="3398838"/>
          <p14:tracePt t="58532" x="1149350" y="3417888"/>
          <p14:tracePt t="58540" x="1103313" y="3463925"/>
          <p14:tracePt t="58548" x="1057275" y="3536950"/>
          <p14:tracePt t="58556" x="946150" y="3629025"/>
          <p14:tracePt t="58564" x="882650" y="3702050"/>
          <p14:tracePt t="58580" x="836613" y="3776663"/>
          <p14:tracePt t="58589" x="800100" y="3840163"/>
          <p14:tracePt t="58596" x="781050" y="3859213"/>
          <p14:tracePt t="58604" x="754063" y="3895725"/>
          <p14:tracePt t="58612" x="735013" y="3905250"/>
          <p14:tracePt t="58621" x="708025" y="3914775"/>
          <p14:tracePt t="58628" x="688975" y="3922713"/>
          <p14:tracePt t="58655" x="681038" y="3932238"/>
          <p14:tracePt t="58663" x="671513" y="3959225"/>
          <p14:tracePt t="58671" x="642938" y="3997325"/>
          <p14:tracePt t="58805" x="671513" y="3997325"/>
          <p14:tracePt t="58813" x="744538" y="3997325"/>
          <p14:tracePt t="58821" x="754063" y="3997325"/>
          <p14:tracePt t="58829" x="809625" y="3997325"/>
          <p14:tracePt t="58837" x="827088" y="3997325"/>
          <p14:tracePt t="58845" x="855663" y="3997325"/>
          <p14:tracePt t="58854" x="938213" y="3997325"/>
          <p14:tracePt t="58861" x="946150" y="4014788"/>
          <p14:tracePt t="58871" x="965200" y="4024313"/>
          <p14:tracePt t="58877" x="984250" y="4024313"/>
          <p14:tracePt t="58950" x="1001713" y="4033838"/>
          <p14:tracePt t="58965" x="1001713" y="4051300"/>
          <p14:tracePt t="58975" x="1011238" y="4087813"/>
          <p14:tracePt t="59013" x="1020763" y="4097338"/>
          <p14:tracePt t="59021" x="1030288" y="4106863"/>
          <p14:tracePt t="59029" x="1030288" y="4125913"/>
          <p14:tracePt t="59044" x="1030288" y="4179888"/>
          <p14:tracePt t="59052" x="1030288" y="4208463"/>
          <p14:tracePt t="59060" x="1030288" y="4244975"/>
          <p14:tracePt t="59068" x="1020763" y="4271963"/>
          <p14:tracePt t="59076" x="1020763" y="4291013"/>
          <p14:tracePt t="59084" x="1020763" y="4337050"/>
          <p14:tracePt t="59757" x="1020763" y="4327525"/>
          <p14:tracePt t="59773" x="1030288" y="4318000"/>
          <p14:tracePt t="59853" x="1057275" y="4318000"/>
          <p14:tracePt t="59878" x="1066800" y="4318000"/>
          <p14:tracePt t="59885" x="1076325" y="4318000"/>
          <p14:tracePt t="59893" x="1103313" y="4318000"/>
          <p14:tracePt t="59902" x="1130300" y="4308475"/>
          <p14:tracePt t="59910" x="1166813" y="4300538"/>
          <p14:tracePt t="59920" x="1176338" y="4300538"/>
          <p14:tracePt t="59927" x="1231900" y="4300538"/>
          <p14:tracePt t="59937" x="1241425" y="4291013"/>
          <p14:tracePt t="59944" x="1277938" y="4281488"/>
          <p14:tracePt t="59952" x="1341438" y="4254500"/>
          <p14:tracePt t="59956" x="1406525" y="4254500"/>
          <p14:tracePt t="59964" x="1452563" y="4254500"/>
          <p14:tracePt t="59972" x="1479550" y="4254500"/>
          <p14:tracePt t="59980" x="1498600" y="4254500"/>
          <p14:tracePt t="59988" x="1535113" y="4254500"/>
          <p14:tracePt t="59996" x="1554163" y="4254500"/>
          <p14:tracePt t="60004" x="1590675" y="4254500"/>
          <p14:tracePt t="60012" x="1608138" y="4254500"/>
          <p14:tracePt t="60020" x="1646238" y="4254500"/>
          <p14:tracePt t="60028" x="1673225" y="4254500"/>
          <p14:tracePt t="60063" x="1719263" y="4254500"/>
          <p14:tracePt t="60085" x="1736725" y="4254500"/>
          <p14:tracePt t="60102" x="1746250" y="4254500"/>
          <p14:tracePt t="60109" x="1755775" y="4254500"/>
          <p14:tracePt t="60130" x="1765300" y="4254500"/>
          <p14:tracePt t="60136" x="1782763" y="4254500"/>
          <p14:tracePt t="60140" x="1792288" y="4254500"/>
          <p14:tracePt t="60157" x="1811338" y="4254500"/>
          <p14:tracePt t="60173" x="1828800" y="4254500"/>
          <p14:tracePt t="60821" x="1792288" y="4254500"/>
          <p14:tracePt t="60837" x="1774825" y="4254500"/>
          <p14:tracePt t="60877" x="1755775" y="4254500"/>
          <p14:tracePt t="60886" x="1736725" y="4254500"/>
          <p14:tracePt t="60909" x="1728788" y="4254500"/>
          <p14:tracePt t="60918" x="1719263" y="4271963"/>
          <p14:tracePt t="60926" x="1700213" y="4271963"/>
          <p14:tracePt t="60945" x="1692275" y="4271963"/>
          <p14:tracePt t="60980" x="1654175" y="4271963"/>
          <p14:tracePt t="60997" x="1646238" y="4271963"/>
          <p14:tracePt t="61005" x="1636713" y="4271963"/>
          <p14:tracePt t="61133" x="1627188" y="4271963"/>
          <p14:tracePt t="61205" x="1600200" y="4262438"/>
          <p14:tracePt t="61213" x="1590675" y="4262438"/>
          <p14:tracePt t="61230" x="1562100" y="4254500"/>
          <p14:tracePt t="61238" x="1544638" y="4254500"/>
          <p14:tracePt t="61246" x="1535113" y="4244975"/>
          <p14:tracePt t="61253" x="1516063" y="4235450"/>
          <p14:tracePt t="61261" x="1508125" y="4235450"/>
          <p14:tracePt t="64805" x="1498600" y="4235450"/>
          <p14:tracePt t="64829" x="1479550" y="4235450"/>
          <p14:tracePt t="64845" x="1471613" y="4235450"/>
          <p14:tracePt t="64852" x="1462088" y="4235450"/>
          <p14:tracePt t="64861" x="1433513" y="4254500"/>
          <p14:tracePt t="64870" x="1425575" y="4281488"/>
          <p14:tracePt t="64893" x="1416050" y="4281488"/>
          <p14:tracePt t="64903" x="1397000" y="4291013"/>
          <p14:tracePt t="64909" x="1370013" y="4300538"/>
          <p14:tracePt t="64920" x="1360488" y="4300538"/>
          <p14:tracePt t="64925" x="1360488" y="4318000"/>
          <p14:tracePt t="64933" x="1333500" y="4337050"/>
          <p14:tracePt t="64943" x="1314450" y="4346575"/>
          <p14:tracePt t="64955" x="1304925" y="4354513"/>
          <p14:tracePt t="64958" x="1268413" y="4354513"/>
          <p14:tracePt t="64965" x="1241425" y="4354513"/>
          <p14:tracePt t="64974" x="1212850" y="4373563"/>
          <p14:tracePt t="64981" x="1204913" y="4383088"/>
          <p14:tracePt t="64988" x="1204913" y="4391025"/>
          <p14:tracePt t="64996" x="1166813" y="4410075"/>
          <p14:tracePt t="65004" x="1166813" y="4419600"/>
          <p14:tracePt t="65013" x="1158875" y="4429125"/>
          <p14:tracePt t="65022" x="1149350" y="4446588"/>
          <p14:tracePt t="65044" x="1112838" y="4465638"/>
          <p14:tracePt t="65052" x="1093788" y="4502150"/>
          <p14:tracePt t="65061" x="1084263" y="4511675"/>
          <p14:tracePt t="65068" x="1084263" y="4529138"/>
          <p14:tracePt t="65076" x="1066800" y="4557713"/>
          <p14:tracePt t="65085" x="1057275" y="4575175"/>
          <p14:tracePt t="65101" x="1057275" y="4584700"/>
          <p14:tracePt t="65108" x="1057275" y="4611688"/>
          <p14:tracePt t="65116" x="1057275" y="4621213"/>
          <p14:tracePt t="65132" x="1057275" y="4630738"/>
          <p14:tracePt t="65140" x="1057275" y="4657725"/>
          <p14:tracePt t="65148" x="1066800" y="4667250"/>
          <p14:tracePt t="65156" x="1066800" y="4676775"/>
          <p14:tracePt t="65164" x="1076325" y="4676775"/>
          <p14:tracePt t="65216" x="1084263" y="4676775"/>
          <p14:tracePt t="65247" x="1112838" y="4686300"/>
          <p14:tracePt t="65252" x="1130300" y="4703763"/>
          <p14:tracePt t="65261" x="1158875" y="4703763"/>
          <p14:tracePt t="65270" x="1195388" y="4732338"/>
          <p14:tracePt t="65277" x="1231900" y="4740275"/>
          <p14:tracePt t="65284" x="1250950" y="4740275"/>
          <p14:tracePt t="65291" x="1287463" y="4740275"/>
          <p14:tracePt t="65300" x="1304925" y="4740275"/>
          <p14:tracePt t="65308" x="1333500" y="4749800"/>
          <p14:tracePt t="65316" x="1341438" y="4759325"/>
          <p14:tracePt t="65324" x="1360488" y="4759325"/>
          <p14:tracePt t="65332" x="1370013" y="4759325"/>
          <p14:tracePt t="65509" x="1379538" y="4759325"/>
          <p14:tracePt t="65518" x="1433513" y="4749800"/>
          <p14:tracePt t="65525" x="1479550" y="4749800"/>
          <p14:tracePt t="65533" x="1489075" y="4759325"/>
          <p14:tracePt t="65541" x="1562100" y="4778375"/>
          <p14:tracePt t="65549" x="1608138" y="4786313"/>
          <p14:tracePt t="65558" x="1654175" y="4786313"/>
          <p14:tracePt t="65565" x="1663700" y="4786313"/>
          <p14:tracePt t="65573" x="1700213" y="4795838"/>
          <p14:tracePt t="65581" x="1765300" y="4832350"/>
          <p14:tracePt t="65597" x="1782763" y="4832350"/>
          <p14:tracePt t="65677" x="1811338" y="4832350"/>
          <p14:tracePt t="65686" x="1828800" y="4832350"/>
          <p14:tracePt t="65709" x="1847850" y="4832350"/>
          <p14:tracePt t="65718" x="1874838" y="4832350"/>
          <p14:tracePt t="65757" x="1912938" y="4832350"/>
          <p14:tracePt t="65765" x="1930400" y="4832350"/>
          <p14:tracePt t="65773" x="1966913" y="4832350"/>
          <p14:tracePt t="65781" x="1985963" y="4832350"/>
          <p14:tracePt t="65789" x="2032000" y="4832350"/>
          <p14:tracePt t="65797" x="2068513" y="4832350"/>
          <p14:tracePt t="65871" x="2078038" y="4822825"/>
          <p14:tracePt t="65886" x="2105025" y="4822825"/>
          <p14:tracePt t="65894" x="2132013" y="4822825"/>
          <p14:tracePt t="65925" x="2178050" y="4814888"/>
          <p14:tracePt t="65949" x="2187575" y="4805363"/>
          <p14:tracePt t="66086" x="2197100" y="4814888"/>
          <p14:tracePt t="66102" x="2197100" y="4832350"/>
          <p14:tracePt t="66109" x="2197100" y="4841875"/>
          <p14:tracePt t="66118" x="2197100" y="4860925"/>
          <p14:tracePt t="66125" x="2197100" y="4878388"/>
          <p14:tracePt t="66165" x="2197100" y="4887913"/>
          <p14:tracePt t="66181" x="2197100" y="4906963"/>
          <p14:tracePt t="66197" x="2197100" y="4914900"/>
          <p14:tracePt t="66213" x="2197100" y="4924425"/>
          <p14:tracePt t="66221" x="2197100" y="4933950"/>
          <p14:tracePt t="66229" x="2187575" y="4943475"/>
          <p14:tracePt t="66248" x="2178050" y="4943475"/>
          <p14:tracePt t="66252" x="2170113" y="4951413"/>
          <p14:tracePt t="66276" x="2160588" y="4960938"/>
          <p14:tracePt t="66429" x="2141538" y="4970463"/>
          <p14:tracePt t="66444" x="2124075" y="4979988"/>
          <p14:tracePt t="67013" x="2132013" y="4989513"/>
          <p14:tracePt t="67094" x="2141538" y="4989513"/>
          <p14:tracePt t="67133" x="2160588" y="5006975"/>
          <p14:tracePt t="67157" x="2187575" y="5006975"/>
          <p14:tracePt t="67165" x="2224088" y="5016500"/>
          <p14:tracePt t="67172" x="2252663" y="5016500"/>
          <p14:tracePt t="67180" x="2270125" y="5016500"/>
          <p14:tracePt t="67255" x="2316163" y="5026025"/>
          <p14:tracePt t="67263" x="2362200" y="5035550"/>
          <p14:tracePt t="67270" x="2408238" y="5062538"/>
          <p14:tracePt t="67279" x="2473325" y="5072063"/>
          <p14:tracePt t="67285" x="2519363" y="5072063"/>
          <p14:tracePt t="67292" x="2555875" y="5072063"/>
          <p14:tracePt t="67300" x="2582863" y="5089525"/>
          <p14:tracePt t="67613" x="2628900" y="5089525"/>
          <p14:tracePt t="67621" x="2638425" y="5089525"/>
          <p14:tracePt t="67653" x="2638425" y="5072063"/>
          <p14:tracePt t="67664" x="2638425" y="5062538"/>
          <p14:tracePt t="68949" x="2657475" y="5053013"/>
          <p14:tracePt t="69015" x="2674938" y="5053013"/>
          <p14:tracePt t="69029" x="2693988" y="5026025"/>
          <p14:tracePt t="69045" x="2703513" y="5026025"/>
          <p14:tracePt t="69052" x="2720975" y="5026025"/>
          <p14:tracePt t="69060" x="2747963" y="5026025"/>
          <p14:tracePt t="69078" x="2757488" y="5026025"/>
          <p14:tracePt t="69084" x="2776538" y="5026025"/>
          <p14:tracePt t="69092" x="2794000" y="5026025"/>
          <p14:tracePt t="69101" x="2803525" y="5026025"/>
          <p14:tracePt t="69108" x="2813050" y="5026025"/>
          <p14:tracePt t="69116" x="2840038" y="5026025"/>
          <p14:tracePt t="69132" x="2849563" y="5026025"/>
          <p14:tracePt t="69140" x="2859088" y="5026025"/>
          <p14:tracePt t="69148" x="2886075" y="5026025"/>
          <p14:tracePt t="69156" x="2905125" y="5026025"/>
          <p14:tracePt t="69164" x="2932113" y="5026025"/>
          <p14:tracePt t="69172" x="2941638" y="5026025"/>
          <p14:tracePt t="69179" x="3006725" y="5026025"/>
          <p14:tracePt t="69189" x="3052763" y="5026025"/>
          <p14:tracePt t="69199" x="3060700" y="5026025"/>
          <p14:tracePt t="69205" x="3089275" y="5026025"/>
          <p14:tracePt t="69230" x="3098800" y="5026025"/>
          <p14:tracePt t="69236" x="3106738" y="5026025"/>
          <p14:tracePt t="69253" x="3135313" y="5026025"/>
          <p14:tracePt t="69263" x="3143250" y="5026025"/>
          <p14:tracePt t="69270" x="3152775" y="5016500"/>
          <p14:tracePt t="69280" x="3162300" y="5016500"/>
          <p14:tracePt t="69295" x="3162300" y="5006975"/>
          <p14:tracePt t="69309" x="3189288" y="5006975"/>
          <p14:tracePt t="69333" x="3198813" y="5006975"/>
          <p14:tracePt t="69341" x="3217863" y="5026025"/>
          <p14:tracePt t="69444" x="3235325" y="5026025"/>
          <p14:tracePt t="69488" x="3244850" y="5026025"/>
          <p14:tracePt t="71669" x="3273425" y="5026025"/>
          <p14:tracePt t="71678" x="3300413" y="5026025"/>
          <p14:tracePt t="71685" x="3336925" y="5026025"/>
          <p14:tracePt t="71694" x="3382963" y="5026025"/>
          <p14:tracePt t="71704" x="3392488" y="5026025"/>
          <p14:tracePt t="71709" x="3402013" y="5026025"/>
          <p14:tracePt t="71717" x="3429000" y="5026025"/>
          <p14:tracePt t="71725" x="3448050" y="5026025"/>
          <p14:tracePt t="71740" x="3475038" y="5026025"/>
          <p14:tracePt t="71744" x="3484563" y="5026025"/>
          <p14:tracePt t="71765" x="3502025" y="5016500"/>
          <p14:tracePt t="71773" x="3511550" y="5016500"/>
          <p14:tracePt t="71781" x="3538538" y="5016500"/>
          <p14:tracePt t="71789" x="3584575" y="5016500"/>
          <p14:tracePt t="71797" x="3630613" y="5016500"/>
          <p14:tracePt t="71805" x="3649663" y="5016500"/>
          <p14:tracePt t="71821" x="3686175" y="5016500"/>
          <p14:tracePt t="71829" x="3705225" y="5016500"/>
          <p14:tracePt t="71836" x="3722688" y="5006975"/>
          <p14:tracePt t="71845" x="3741738" y="5006975"/>
          <p14:tracePt t="71852" x="3751263" y="5006975"/>
          <p14:tracePt t="71861" x="3768725" y="5006975"/>
          <p14:tracePt t="71870" x="3778250" y="5006975"/>
          <p14:tracePt t="71877" x="3814763" y="5026025"/>
          <p14:tracePt t="71886" x="3824288" y="5026025"/>
          <p14:tracePt t="71893" x="3833813" y="5026025"/>
          <p14:tracePt t="71903" x="3860800" y="5026025"/>
          <p14:tracePt t="71909" x="3870325" y="5026025"/>
          <p14:tracePt t="71957" x="3879850" y="5026025"/>
          <p14:tracePt t="71965" x="3906838" y="5026025"/>
          <p14:tracePt t="71973" x="3935413" y="5026025"/>
          <p14:tracePt t="71981" x="3979863" y="5035550"/>
          <p14:tracePt t="71997" x="3989388" y="5035550"/>
          <p14:tracePt t="72021" x="4025900" y="5035550"/>
          <p14:tracePt t="72029" x="4035425" y="5035550"/>
          <p14:tracePt t="72036" x="4064000" y="5043488"/>
          <p14:tracePt t="72045" x="4071938" y="5043488"/>
          <p14:tracePt t="72053" x="4127500" y="5062538"/>
          <p14:tracePt t="72061" x="4137025" y="5072063"/>
          <p14:tracePt t="72070" x="4200525" y="5099050"/>
          <p14:tracePt t="72077" x="4246563" y="5099050"/>
          <p14:tracePt t="72086" x="4284663" y="5126038"/>
          <p14:tracePt t="72093" x="4330700" y="5145088"/>
          <p14:tracePt t="72103" x="4348163" y="5145088"/>
          <p14:tracePt t="72109" x="4357688" y="5145088"/>
          <p14:tracePt t="72120" x="4394200" y="5145088"/>
          <p14:tracePt t="72125" x="4421188" y="5145088"/>
          <p14:tracePt t="72152" x="4430713" y="5145088"/>
          <p14:tracePt t="72165" x="4449763" y="5145088"/>
          <p14:tracePt t="72189" x="4486275" y="5145088"/>
          <p14:tracePt t="72213" x="4522788" y="5145088"/>
          <p14:tracePt t="72221" x="4541838" y="5145088"/>
          <p14:tracePt t="72229" x="4578350" y="5135563"/>
          <p14:tracePt t="72236" x="4587875" y="5126038"/>
          <p14:tracePt t="72245" x="4605338" y="5126038"/>
          <p14:tracePt t="72253" x="4624388" y="5126038"/>
          <p14:tracePt t="72270" x="4651375" y="5126038"/>
          <p14:tracePt t="72293" x="4687888" y="5126038"/>
          <p14:tracePt t="72309" x="4706938" y="5108575"/>
          <p14:tracePt t="72319" x="4725988" y="5108575"/>
          <p14:tracePt t="72325" x="4799013" y="5108575"/>
          <p14:tracePt t="72334" x="4835525" y="5089525"/>
          <p14:tracePt t="72342" x="4862513" y="5089525"/>
          <p14:tracePt t="72352" x="4927600" y="5089525"/>
          <p14:tracePt t="72380" x="4927600" y="5081588"/>
          <p14:tracePt t="72460" x="4937125" y="5072063"/>
          <p14:tracePt t="72468" x="4937125" y="5053013"/>
          <p14:tracePt t="72476" x="4946650" y="5043488"/>
          <p14:tracePt t="72484" x="4954588" y="5035550"/>
          <p14:tracePt t="72621" x="4954588" y="5006975"/>
          <p14:tracePt t="72629" x="4954588" y="4997450"/>
          <p14:tracePt t="72636" x="4954588" y="4989513"/>
          <p14:tracePt t="72653" x="4954588" y="4979988"/>
          <p14:tracePt t="72661" x="4954588" y="4951413"/>
          <p14:tracePt t="72685" x="4954588" y="4943475"/>
          <p14:tracePt t="72821" x="4927600" y="4933950"/>
          <p14:tracePt t="72869" x="4908550" y="4933950"/>
          <p14:tracePt t="72893" x="4900613" y="4933950"/>
          <p14:tracePt t="72902" x="4872038" y="4924425"/>
          <p14:tracePt t="72918" x="4862513" y="4924425"/>
          <p14:tracePt t="72926" x="4835525" y="4924425"/>
          <p14:tracePt t="72934" x="4816475" y="4924425"/>
          <p14:tracePt t="72953" x="4808538" y="4924425"/>
          <p14:tracePt t="72961" x="4779963" y="4924425"/>
          <p14:tracePt t="72966" x="4762500" y="4906963"/>
          <p14:tracePt t="72972" x="4743450" y="4906963"/>
          <p14:tracePt t="72980" x="4706938" y="4906963"/>
          <p14:tracePt t="72988" x="4660900" y="4897438"/>
          <p14:tracePt t="72996" x="4633913" y="4887913"/>
          <p14:tracePt t="73004" x="4559300" y="4868863"/>
          <p14:tracePt t="73012" x="4495800" y="4868863"/>
          <p14:tracePt t="73021" x="4421188" y="4814888"/>
          <p14:tracePt t="73028" x="4394200" y="4778375"/>
          <p14:tracePt t="73036" x="4302125" y="4703763"/>
          <p14:tracePt t="73044" x="4246563" y="4667250"/>
          <p14:tracePt t="73051" x="4229100" y="4649788"/>
          <p14:tracePt t="73060" x="4238625" y="4611688"/>
          <p14:tracePt t="73068" x="4256088" y="4557713"/>
          <p14:tracePt t="73076" x="4256088" y="4519613"/>
          <p14:tracePt t="73084" x="4284663" y="4400550"/>
          <p14:tracePt t="73092" x="4284663" y="4391025"/>
          <p14:tracePt t="73108" x="4311650" y="4337050"/>
          <p14:tracePt t="73116" x="4338638" y="4318000"/>
          <p14:tracePt t="73124" x="4375150" y="4235450"/>
          <p14:tracePt t="73132" x="4394200" y="4189413"/>
          <p14:tracePt t="73140" x="4394200" y="4152900"/>
          <p14:tracePt t="73148" x="4413250" y="4125913"/>
          <p14:tracePt t="73301" x="4413250" y="4116388"/>
          <p14:tracePt t="73318" x="4403725" y="4097338"/>
          <p14:tracePt t="73325" x="4384675" y="4060825"/>
          <p14:tracePt t="73333" x="4384675" y="4033838"/>
          <p14:tracePt t="73342" x="4384675" y="3978275"/>
          <p14:tracePt t="73349" x="4375150" y="3868738"/>
          <p14:tracePt t="73357" x="4330700" y="3784600"/>
          <p14:tracePt t="73364" x="4321175" y="3721100"/>
          <p14:tracePt t="73372" x="4321175" y="3665538"/>
          <p14:tracePt t="73380" x="4275138" y="3592513"/>
          <p14:tracePt t="73388" x="4275138" y="3546475"/>
          <p14:tracePt t="73396" x="4265613" y="3519488"/>
          <p14:tracePt t="73404" x="4256088" y="3500438"/>
          <p14:tracePt t="73420" x="4256088" y="3490913"/>
          <p14:tracePt t="73444" x="4256088" y="3481388"/>
          <p14:tracePt t="73452" x="4246563" y="3473450"/>
          <p14:tracePt t="73468" x="4229100" y="3454400"/>
          <p14:tracePt t="73477" x="4219575" y="3444875"/>
          <p14:tracePt t="73487" x="4219575" y="3436938"/>
          <p14:tracePt t="73637" x="4183063" y="3436938"/>
          <p14:tracePt t="73645" x="4183063" y="3444875"/>
          <p14:tracePt t="73661" x="4183063" y="3463925"/>
          <p14:tracePt t="73669" x="4173538" y="3473450"/>
          <p14:tracePt t="73677" x="4173538" y="3481388"/>
          <p14:tracePt t="73686" x="4173538" y="3490913"/>
          <p14:tracePt t="73693" x="4164013" y="3500438"/>
          <p14:tracePt t="73725" x="4110038" y="3519488"/>
          <p14:tracePt t="73893" x="4146550" y="3546475"/>
          <p14:tracePt t="73902" x="4256088" y="3573463"/>
          <p14:tracePt t="73910" x="4311650" y="3573463"/>
          <p14:tracePt t="73920" x="4348163" y="3582988"/>
          <p14:tracePt t="73925" x="4394200" y="3611563"/>
          <p14:tracePt t="74141" x="4384675" y="3611563"/>
          <p14:tracePt t="74150" x="4357688" y="3611563"/>
          <p14:tracePt t="74176" x="4348163" y="3611563"/>
          <p14:tracePt t="74645" x="4338638" y="3611563"/>
          <p14:tracePt t="74652" x="4311650" y="3629025"/>
          <p14:tracePt t="74661" x="4275138" y="3665538"/>
          <p14:tracePt t="74670" x="4210050" y="3702050"/>
          <p14:tracePt t="74676" x="4173538" y="3740150"/>
          <p14:tracePt t="74684" x="4071938" y="3794125"/>
          <p14:tracePt t="74692" x="3979863" y="3840163"/>
          <p14:tracePt t="74701" x="3879850" y="3905250"/>
          <p14:tracePt t="74708" x="3843338" y="3941763"/>
          <p14:tracePt t="74716" x="3676650" y="4014788"/>
          <p14:tracePt t="74724" x="3530600" y="4097338"/>
          <p14:tracePt t="74732" x="3392488" y="4143375"/>
          <p14:tracePt t="74740" x="3227388" y="4208463"/>
          <p14:tracePt t="74748" x="3171825" y="4262438"/>
          <p14:tracePt t="74756" x="3052763" y="4308475"/>
          <p14:tracePt t="74764" x="2951163" y="4337050"/>
          <p14:tracePt t="74772" x="2914650" y="4354513"/>
          <p14:tracePt t="74781" x="2840038" y="4364038"/>
          <p14:tracePt t="74788" x="2832100" y="4383088"/>
          <p14:tracePt t="74796" x="2747963" y="4419600"/>
          <p14:tracePt t="74805" x="2703513" y="4465638"/>
          <p14:tracePt t="74812" x="2619375" y="4475163"/>
          <p14:tracePt t="74821" x="2527300" y="4519613"/>
          <p14:tracePt t="74828" x="2500313" y="4529138"/>
          <p14:tracePt t="74836" x="2390775" y="4584700"/>
          <p14:tracePt t="74845" x="2279650" y="4630738"/>
          <p14:tracePt t="74852" x="2141538" y="4713288"/>
          <p14:tracePt t="74860" x="2012950" y="4768850"/>
          <p14:tracePt t="74868" x="1847850" y="4832350"/>
          <p14:tracePt t="74876" x="1673225" y="4887913"/>
          <p14:tracePt t="74884" x="1636713" y="4906963"/>
          <p14:tracePt t="74892" x="1581150" y="4933950"/>
          <p14:tracePt t="74901" x="1471613" y="4979988"/>
          <p14:tracePt t="74908" x="1443038" y="4997450"/>
          <p14:tracePt t="74916" x="1379538" y="5026025"/>
          <p14:tracePt t="74924" x="1341438" y="5043488"/>
          <p14:tracePt t="74932" x="1314450" y="5053013"/>
          <p14:tracePt t="74940" x="1296988" y="5053013"/>
          <p14:tracePt t="74956" x="1258888" y="5072063"/>
          <p14:tracePt t="74964" x="1250950" y="5081588"/>
          <p14:tracePt t="74972" x="1241425" y="5081588"/>
          <p14:tracePt t="74980" x="1231900" y="5081588"/>
          <p14:tracePt t="74997" x="1222375" y="5081588"/>
          <p14:tracePt t="75037" x="1185863" y="5089525"/>
          <p14:tracePt t="75045" x="1149350" y="5099050"/>
          <p14:tracePt t="75053" x="1112838" y="5135563"/>
          <p14:tracePt t="75062" x="1047750" y="5145088"/>
          <p14:tracePt t="75070" x="984250" y="5154613"/>
          <p14:tracePt t="75077" x="955675" y="5154613"/>
          <p14:tracePt t="75087" x="919163" y="5191125"/>
          <p14:tracePt t="75093" x="863600" y="5227638"/>
          <p14:tracePt t="75101" x="855663" y="5246688"/>
          <p14:tracePt t="75108" x="809625" y="5246688"/>
          <p14:tracePt t="75116" x="790575" y="5246688"/>
          <p14:tracePt t="75124" x="781050" y="5246688"/>
          <p14:tracePt t="75148" x="771525" y="5246688"/>
          <p14:tracePt t="75164" x="754063" y="5246688"/>
          <p14:tracePt t="75172" x="717550" y="5246688"/>
          <p14:tracePt t="75180" x="688975" y="5246688"/>
          <p14:tracePt t="75197" x="681038" y="5246688"/>
          <p14:tracePt t="75204" x="642938" y="5246688"/>
          <p14:tracePt t="75212" x="596900" y="5264150"/>
          <p14:tracePt t="75220" x="550863" y="5264150"/>
          <p14:tracePt t="75228" x="523875" y="5273675"/>
          <p14:tracePt t="75237" x="468313" y="5292725"/>
          <p14:tracePt t="75244" x="468313" y="5300663"/>
          <p14:tracePt t="75251" x="422275" y="5300663"/>
          <p14:tracePt t="75260" x="404813" y="5319713"/>
          <p14:tracePt t="75267" x="322263" y="5365750"/>
          <p14:tracePt t="75276" x="293688" y="5375275"/>
          <p14:tracePt t="75284" x="257175" y="5384800"/>
          <p14:tracePt t="75292" x="247650" y="5384800"/>
          <p14:tracePt t="75301" x="230188" y="5392738"/>
          <p14:tracePt t="75308" x="201613" y="5402263"/>
          <p14:tracePt t="75316" x="193675" y="5411788"/>
          <p14:tracePt t="75614" x="211138" y="5411788"/>
          <p14:tracePt t="75685" x="211138" y="5402263"/>
          <p14:tracePt t="75709" x="247650" y="5402263"/>
          <p14:tracePt t="75733" x="266700" y="5402263"/>
          <p14:tracePt t="75741" x="276225" y="5402263"/>
          <p14:tracePt t="75773" x="293688" y="5402263"/>
          <p14:tracePt t="75789" x="312738" y="5402263"/>
          <p14:tracePt t="75797" x="322263" y="5402263"/>
          <p14:tracePt t="75965" x="330200" y="5392738"/>
          <p14:tracePt t="75981" x="349250" y="5375275"/>
          <p14:tracePt t="76157" x="358775" y="5365750"/>
          <p14:tracePt t="76165" x="376238" y="5365750"/>
          <p14:tracePt t="76173" x="404813" y="5356225"/>
          <p14:tracePt t="76181" x="414338" y="5346700"/>
          <p14:tracePt t="76190" x="422275" y="5346700"/>
          <p14:tracePt t="76197" x="431800" y="5346700"/>
          <p14:tracePt t="76252" x="450850" y="5346700"/>
          <p14:tracePt t="76268" x="460375" y="5346700"/>
          <p14:tracePt t="76309" x="477838" y="5338763"/>
          <p14:tracePt t="76373" x="504825" y="5338763"/>
          <p14:tracePt t="76381" x="514350" y="5338763"/>
          <p14:tracePt t="76389" x="542925" y="5338763"/>
          <p14:tracePt t="76397" x="569913" y="5338763"/>
          <p14:tracePt t="76415" x="596900" y="5338763"/>
          <p14:tracePt t="76420" x="606425" y="5338763"/>
          <p14:tracePt t="76428" x="615950" y="5338763"/>
          <p14:tracePt t="76436" x="635000" y="5338763"/>
          <p14:tracePt t="76444" x="642938" y="5338763"/>
          <p14:tracePt t="76869" x="652463" y="5338763"/>
          <p14:tracePt t="76877" x="661988" y="5338763"/>
          <p14:tracePt t="76886" x="681038" y="5338763"/>
          <p14:tracePt t="76893" x="688975" y="5338763"/>
          <p14:tracePt t="76909" x="698500" y="5338763"/>
          <p14:tracePt t="76920" x="725488" y="5338763"/>
          <p14:tracePt t="76933" x="735013" y="5338763"/>
          <p14:tracePt t="76942" x="754063" y="5338763"/>
          <p14:tracePt t="76965" x="771525" y="5338763"/>
          <p14:tracePt t="77024" x="790575" y="5338763"/>
          <p14:tracePt t="77036" x="817563" y="5338763"/>
          <p14:tracePt t="77052" x="836613" y="5338763"/>
          <p14:tracePt t="77060" x="846138" y="5338763"/>
          <p14:tracePt t="77092" x="855663" y="5346700"/>
          <p14:tracePt t="77100" x="863600" y="5346700"/>
          <p14:tracePt t="77206" x="882650" y="5346700"/>
          <p14:tracePt t="77213" x="892175" y="5346700"/>
          <p14:tracePt t="77225" x="919163" y="5375275"/>
          <p14:tracePt t="77233" x="928688" y="5375275"/>
          <p14:tracePt t="77252" x="955675" y="5375275"/>
          <p14:tracePt t="77269" x="965200" y="5375275"/>
          <p14:tracePt t="77277" x="974725" y="5375275"/>
          <p14:tracePt t="77286" x="1001713" y="5375275"/>
          <p14:tracePt t="77293" x="1020763" y="5375275"/>
          <p14:tracePt t="77302" x="1030288" y="5375275"/>
          <p14:tracePt t="77309" x="1066800" y="5375275"/>
          <p14:tracePt t="77319" x="1103313" y="5375275"/>
          <p14:tracePt t="77325" x="1120775" y="5375275"/>
          <p14:tracePt t="77333" x="1149350" y="5375275"/>
          <p14:tracePt t="77341" x="1166813" y="5375275"/>
          <p14:tracePt t="77349" x="1176338" y="5375275"/>
          <p14:tracePt t="77365" x="1204913" y="5375275"/>
          <p14:tracePt t="77381" x="1212850" y="5375275"/>
          <p14:tracePt t="77413" x="1231900" y="5375275"/>
          <p14:tracePt t="77421" x="1258888" y="5375275"/>
          <p14:tracePt t="77429" x="1296988" y="5375275"/>
          <p14:tracePt t="77438" x="1314450" y="5375275"/>
          <p14:tracePt t="77445" x="1341438" y="5375275"/>
          <p14:tracePt t="77452" x="1379538" y="5375275"/>
          <p14:tracePt t="77459" x="1406525" y="5375275"/>
          <p14:tracePt t="77467" x="1452563" y="5375275"/>
          <p14:tracePt t="77475" x="1462088" y="5375275"/>
          <p14:tracePt t="77483" x="1471613" y="5375275"/>
          <p14:tracePt t="77491" x="1479550" y="5375275"/>
          <p14:tracePt t="77500" x="1498600" y="5375275"/>
          <p14:tracePt t="77525" x="1508125" y="5375275"/>
          <p14:tracePt t="77540" x="1516063" y="5375275"/>
          <p14:tracePt t="77556" x="1535113" y="5375275"/>
          <p14:tracePt t="77564" x="1544638" y="5375275"/>
          <p14:tracePt t="77572" x="1554163" y="5375275"/>
          <p14:tracePt t="77580" x="1581150" y="5375275"/>
          <p14:tracePt t="77588" x="1590675" y="5375275"/>
          <p14:tracePt t="77596" x="1600200" y="5375275"/>
          <p14:tracePt t="77636" x="1627188" y="5375275"/>
          <p14:tracePt t="77677" x="1636713" y="5375275"/>
          <p14:tracePt t="77685" x="1646238" y="5375275"/>
          <p14:tracePt t="77702" x="1663700" y="5375275"/>
          <p14:tracePt t="77709" x="1682750" y="5375275"/>
          <p14:tracePt t="77725" x="1692275" y="5375275"/>
          <p14:tracePt t="77741" x="1700213" y="5375275"/>
          <p14:tracePt t="77749" x="1728788" y="5375275"/>
          <p14:tracePt t="77757" x="1736725" y="5365750"/>
          <p14:tracePt t="77765" x="1746250" y="5365750"/>
          <p14:tracePt t="77773" x="1782763" y="5365750"/>
          <p14:tracePt t="77781" x="1792288" y="5365750"/>
          <p14:tracePt t="77789" x="1820863" y="5365750"/>
          <p14:tracePt t="77796" x="1828800" y="5365750"/>
          <p14:tracePt t="77803" x="1838325" y="5365750"/>
          <p14:tracePt t="77819" x="1866900" y="5365750"/>
          <p14:tracePt t="77828" x="1884363" y="5346700"/>
          <p14:tracePt t="77845" x="1912938" y="5346700"/>
          <p14:tracePt t="77852" x="1930400" y="5346700"/>
          <p14:tracePt t="77860" x="1995488" y="5346700"/>
          <p14:tracePt t="77868" x="2022475" y="5346700"/>
          <p14:tracePt t="77876" x="2068513" y="5346700"/>
          <p14:tracePt t="77885" x="2087563" y="5346700"/>
          <p14:tracePt t="77892" x="2132013" y="5346700"/>
          <p14:tracePt t="77908" x="2170113" y="5346700"/>
          <p14:tracePt t="77918" x="2178050" y="5346700"/>
          <p14:tracePt t="77924" x="2197100" y="5346700"/>
          <p14:tracePt t="77932" x="2216150" y="5346700"/>
          <p14:tracePt t="77940" x="2233613" y="5346700"/>
          <p14:tracePt t="77955" x="2270125" y="5346700"/>
          <p14:tracePt t="77957" x="2298700" y="5346700"/>
          <p14:tracePt t="77965" x="2335213" y="5346700"/>
          <p14:tracePt t="77973" x="2390775" y="5346700"/>
          <p14:tracePt t="77981" x="2408238" y="5346700"/>
          <p14:tracePt t="77989" x="2454275" y="5346700"/>
          <p14:tracePt t="78005" x="2482850" y="5346700"/>
          <p14:tracePt t="78029" x="2490788" y="5346700"/>
          <p14:tracePt t="78039" x="2500313" y="5346700"/>
          <p14:tracePt t="78047" x="2509838" y="5346700"/>
          <p14:tracePt t="78061" x="2536825" y="5346700"/>
          <p14:tracePt t="78068" x="2555875" y="5346700"/>
          <p14:tracePt t="78076" x="2628900" y="5346700"/>
          <p14:tracePt t="78084" x="2684463" y="5310188"/>
          <p14:tracePt t="78093" x="2703513" y="5310188"/>
          <p14:tracePt t="78101" x="2757488" y="5310188"/>
          <p14:tracePt t="78661" x="2767013" y="5300663"/>
          <p14:tracePt t="78910" x="2740025" y="5300663"/>
          <p14:tracePt t="78926" x="2730500" y="5300663"/>
          <p14:tracePt t="78933" x="2703513" y="5292725"/>
          <p14:tracePt t="78953" x="2693988" y="5292725"/>
          <p14:tracePt t="78957" x="2684463" y="5292725"/>
          <p14:tracePt t="78966" x="2674938" y="5292725"/>
          <p14:tracePt t="78973" x="2665413" y="5292725"/>
          <p14:tracePt t="78981" x="2657475" y="5292725"/>
          <p14:tracePt t="78989" x="2619375" y="5273675"/>
          <p14:tracePt t="79021" x="2592388" y="5273675"/>
          <p14:tracePt t="79037" x="2546350" y="5273675"/>
          <p14:tracePt t="79052" x="2527300" y="5273675"/>
          <p14:tracePt t="79061" x="2519363" y="5264150"/>
          <p14:tracePt t="79071" x="2490788" y="5264150"/>
          <p14:tracePt t="79079" x="2482850" y="5254625"/>
          <p14:tracePt t="79084" x="2473325" y="5254625"/>
          <p14:tracePt t="79293" x="2454275" y="5254625"/>
          <p14:tracePt t="79837" x="2473325" y="5254625"/>
          <p14:tracePt t="79845" x="2482850" y="5246688"/>
          <p14:tracePt t="79869" x="2490788" y="5246688"/>
          <p14:tracePt t="79902" x="2500313" y="5246688"/>
          <p14:tracePt t="79909" x="2509838" y="5246688"/>
          <p14:tracePt t="79925" x="2519363" y="5237163"/>
          <p14:tracePt t="79934" x="2527300" y="5227638"/>
          <p14:tracePt t="79949" x="2555875" y="5227638"/>
          <p14:tracePt t="79958" x="2573338" y="5227638"/>
          <p14:tracePt t="79965" x="2619375" y="5227638"/>
          <p14:tracePt t="79973" x="2638425" y="5227638"/>
          <p14:tracePt t="79981" x="2703513" y="5227638"/>
          <p14:tracePt t="79989" x="2730500" y="5227638"/>
          <p14:tracePt t="80005" x="2747963" y="5227638"/>
          <p14:tracePt t="80013" x="2786063" y="5237163"/>
          <p14:tracePt t="80029" x="2794000" y="5237163"/>
          <p14:tracePt t="80149" x="2803525" y="5246688"/>
          <p14:tracePt t="80159" x="2822575" y="5254625"/>
          <p14:tracePt t="80173" x="2832100" y="5254625"/>
          <p14:tracePt t="80181" x="2840038" y="5254625"/>
          <p14:tracePt t="81037" x="2840038" y="5264150"/>
          <p14:tracePt t="81052" x="2868613" y="5264150"/>
          <p14:tracePt t="81102" x="2878138" y="5264150"/>
          <p14:tracePt t="81109" x="2886075" y="5264150"/>
          <p14:tracePt t="81118" x="2924175" y="5273675"/>
          <p14:tracePt t="81124" x="2960688" y="5273675"/>
          <p14:tracePt t="81132" x="2968625" y="5273675"/>
          <p14:tracePt t="81140" x="2978150" y="5283200"/>
          <p14:tracePt t="81148" x="3014663" y="5292725"/>
          <p14:tracePt t="81156" x="3033713" y="5292725"/>
          <p14:tracePt t="81164" x="3079750" y="5292725"/>
          <p14:tracePt t="81172" x="3089275" y="5292725"/>
          <p14:tracePt t="81196" x="3098800" y="5292725"/>
          <p14:tracePt t="81204" x="3116263" y="5300663"/>
          <p14:tracePt t="81212" x="3116263" y="5310188"/>
          <p14:tracePt t="81220" x="3125788" y="5310188"/>
          <p14:tracePt t="81228" x="3171825" y="5310188"/>
          <p14:tracePt t="81261" x="3181350" y="5310188"/>
          <p14:tracePt t="81269" x="3217863" y="5310188"/>
          <p14:tracePt t="81277" x="3244850" y="5310188"/>
          <p14:tracePt t="81286" x="3263900" y="5310188"/>
          <p14:tracePt t="81293" x="3273425" y="5310188"/>
          <p14:tracePt t="81305" x="3281363" y="5319713"/>
          <p14:tracePt t="81312" x="3290888" y="5329238"/>
          <p14:tracePt t="81319" x="3327400" y="5329238"/>
          <p14:tracePt t="81325" x="3346450" y="5329238"/>
          <p14:tracePt t="81333" x="3363913" y="5329238"/>
          <p14:tracePt t="81341" x="3392488" y="5329238"/>
          <p14:tracePt t="81349" x="3402013" y="5329238"/>
          <p14:tracePt t="81357" x="3409950" y="5329238"/>
          <p14:tracePt t="81364" x="3438525" y="5329238"/>
          <p14:tracePt t="81373" x="3448050" y="5329238"/>
          <p14:tracePt t="81380" x="3475038" y="5329238"/>
          <p14:tracePt t="81389" x="3494088" y="5329238"/>
          <p14:tracePt t="81397" x="3538538" y="5329238"/>
          <p14:tracePt t="81405" x="3548063" y="5329238"/>
          <p14:tracePt t="81422" x="3538538" y="5329238"/>
          <p14:tracePt t="81461" x="3557588" y="5338763"/>
          <p14:tracePt t="81469" x="3584575" y="5338763"/>
          <p14:tracePt t="81485" x="3630613" y="5338763"/>
          <p14:tracePt t="81492" x="3649663" y="5356225"/>
          <p14:tracePt t="81503" x="3659188" y="5356225"/>
          <p14:tracePt t="81509" x="3705225" y="5375275"/>
          <p14:tracePt t="81516" x="3714750" y="5375275"/>
          <p14:tracePt t="81523" x="3751263" y="5392738"/>
          <p14:tracePt t="81531" x="3759200" y="5411788"/>
          <p14:tracePt t="81539" x="3797300" y="5411788"/>
          <p14:tracePt t="81555" x="3843338" y="5411788"/>
          <p14:tracePt t="81563" x="3860800" y="5411788"/>
          <p14:tracePt t="81572" x="3879850" y="5411788"/>
          <p14:tracePt t="81579" x="3935413" y="5411788"/>
          <p14:tracePt t="81588" x="3952875" y="5411788"/>
          <p14:tracePt t="81604" x="3989388" y="5411788"/>
          <p14:tracePt t="81612" x="4025900" y="5421313"/>
          <p14:tracePt t="81620" x="4071938" y="5421313"/>
          <p14:tracePt t="81628" x="4137025" y="5421313"/>
          <p14:tracePt t="81636" x="4183063" y="5429250"/>
          <p14:tracePt t="81643" x="4256088" y="5429250"/>
          <p14:tracePt t="81651" x="4302125" y="5448300"/>
          <p14:tracePt t="81667" x="4338638" y="5448300"/>
          <p14:tracePt t="81676" x="4357688" y="5448300"/>
          <p14:tracePt t="81704" x="4367213" y="5448300"/>
          <p14:tracePt t="81709" x="4394200" y="5448300"/>
          <p14:tracePt t="81718" x="4413250" y="5448300"/>
          <p14:tracePt t="81724" x="4430713" y="5448300"/>
          <p14:tracePt t="81732" x="4440238" y="5448300"/>
          <p14:tracePt t="81740" x="4449763" y="5448300"/>
          <p14:tracePt t="81748" x="4486275" y="5421313"/>
          <p14:tracePt t="81756" x="4495800" y="5421313"/>
          <p14:tracePt t="81764" x="4522788" y="5411788"/>
          <p14:tracePt t="81772" x="4532313" y="5411788"/>
          <p14:tracePt t="81780" x="4549775" y="5411788"/>
          <p14:tracePt t="81788" x="4568825" y="5411788"/>
          <p14:tracePt t="81796" x="4587875" y="5411788"/>
          <p14:tracePt t="81804" x="4633913" y="5392738"/>
          <p14:tracePt t="81812" x="4641850" y="5392738"/>
          <p14:tracePt t="81820" x="4679950" y="5392738"/>
          <p14:tracePt t="81828" x="4725988" y="5392738"/>
          <p14:tracePt t="81844" x="4752975" y="5392738"/>
          <p14:tracePt t="81868" x="4770438" y="5392738"/>
          <p14:tracePt t="81886" x="4779963" y="5384800"/>
          <p14:tracePt t="81893" x="4789488" y="5375275"/>
          <p14:tracePt t="81911" x="4816475" y="5365750"/>
          <p14:tracePt t="81920" x="4835525" y="5356225"/>
          <p14:tracePt t="81926" x="4845050" y="5356225"/>
          <p14:tracePt t="81951" x="4854575" y="5346700"/>
          <p14:tracePt t="81988" x="4862513" y="5346700"/>
          <p14:tracePt t="82021" x="4891088" y="5319713"/>
          <p14:tracePt t="82086" x="4891088" y="5292725"/>
          <p14:tracePt t="82093" x="4891088" y="5283200"/>
          <p14:tracePt t="82102" x="4891088" y="5264150"/>
          <p14:tracePt t="82109" x="4900613" y="5254625"/>
          <p14:tracePt t="82121" x="4900613" y="5218113"/>
          <p14:tracePt t="82134" x="4900613" y="5181600"/>
          <p14:tracePt t="82156" x="4900613" y="5145088"/>
          <p14:tracePt t="82172" x="4900613" y="5126038"/>
          <p14:tracePt t="82237" x="4881563" y="5118100"/>
          <p14:tracePt t="82245" x="4881563" y="5089525"/>
          <p14:tracePt t="82261" x="4881563" y="5053013"/>
          <p14:tracePt t="82269" x="4881563" y="5043488"/>
          <p14:tracePt t="82318" x="4881563" y="5035550"/>
          <p14:tracePt t="82373" x="4872038" y="5035550"/>
          <p14:tracePt t="82381" x="4835525" y="5035550"/>
          <p14:tracePt t="82390" x="4826000" y="5035550"/>
          <p14:tracePt t="82397" x="4808538" y="5035550"/>
          <p14:tracePt t="82405" x="4779963" y="5026025"/>
          <p14:tracePt t="82422" x="4770438" y="5026025"/>
          <p14:tracePt t="82429" x="4706938" y="5026025"/>
          <p14:tracePt t="82436" x="4660900" y="5006975"/>
          <p14:tracePt t="82445" x="4614863" y="4989513"/>
          <p14:tracePt t="82453" x="4578350" y="4989513"/>
          <p14:tracePt t="82461" x="4459288" y="4989513"/>
          <p14:tracePt t="82471" x="4338638" y="4970463"/>
          <p14:tracePt t="82477" x="4256088" y="4970463"/>
          <p14:tracePt t="82487" x="4246563" y="4970463"/>
          <p14:tracePt t="82493" x="4229100" y="4970463"/>
          <p14:tracePt t="82507" x="4210050" y="4970463"/>
          <p14:tracePt t="82515" x="4183063" y="4970463"/>
          <p14:tracePt t="82523" x="4146550" y="4970463"/>
          <p14:tracePt t="82531" x="4137025" y="4970463"/>
          <p14:tracePt t="82539" x="4127500" y="4970463"/>
          <p14:tracePt t="82555" x="4110038" y="4970463"/>
          <p14:tracePt t="82563" x="4100513" y="4970463"/>
          <p14:tracePt t="82574" x="4071938" y="4970463"/>
          <p14:tracePt t="82583" x="4054475" y="4970463"/>
          <p14:tracePt t="82590" x="4035425" y="4989513"/>
          <p14:tracePt t="82595" x="4017963" y="4989513"/>
          <p14:tracePt t="82603" x="3979863" y="4997450"/>
          <p14:tracePt t="82611" x="3971925" y="4997450"/>
          <p14:tracePt t="82627" x="3962400" y="5006975"/>
          <p14:tracePt t="82636" x="3916363" y="5006975"/>
          <p14:tracePt t="82643" x="3897313" y="5006975"/>
          <p14:tracePt t="82652" x="3879850" y="5006975"/>
          <p14:tracePt t="82659" x="3870325" y="5026025"/>
          <p14:tracePt t="82676" x="3860800" y="5026025"/>
          <p14:tracePt t="82684" x="3860800" y="5043488"/>
          <p14:tracePt t="82692" x="3843338" y="5043488"/>
          <p14:tracePt t="82716" x="3824288" y="5043488"/>
          <p14:tracePt t="82726" x="3833813" y="5043488"/>
          <p14:tracePt t="82741" x="3805238" y="5035550"/>
          <p14:tracePt t="82749" x="3732213" y="5035550"/>
          <p14:tracePt t="82781" x="3705225" y="5035550"/>
          <p14:tracePt t="82789" x="3659188" y="5035550"/>
          <p14:tracePt t="82811" x="3640138" y="5026025"/>
          <p14:tracePt t="82819" x="3576638" y="5026025"/>
          <p14:tracePt t="82827" x="3548063" y="5006975"/>
          <p14:tracePt t="82839" x="3530600" y="5006975"/>
          <p14:tracePt t="82844" x="3484563" y="5006975"/>
          <p14:tracePt t="82853" x="3448050" y="4997450"/>
          <p14:tracePt t="82861" x="3392488" y="4997450"/>
          <p14:tracePt t="82870" x="3327400" y="4997450"/>
          <p14:tracePt t="82877" x="3309938" y="4997450"/>
          <p14:tracePt t="82886" x="3290888" y="4997450"/>
          <p14:tracePt t="82893" x="3281363" y="4997450"/>
          <p14:tracePt t="82981" x="3263900" y="4997450"/>
          <p14:tracePt t="82989" x="3198813" y="4997450"/>
          <p14:tracePt t="82997" x="3143250" y="4997450"/>
          <p14:tracePt t="83005" x="3106738" y="4997450"/>
          <p14:tracePt t="83013" x="3079750" y="4997450"/>
          <p14:tracePt t="83024" x="3033713" y="4997450"/>
          <p14:tracePt t="83029" x="3014663" y="4997450"/>
          <p14:tracePt t="83036" x="3006725" y="4997450"/>
          <p14:tracePt t="83054" x="2978150" y="4997450"/>
          <p14:tracePt t="83069" x="2960688" y="4997450"/>
          <p14:tracePt t="83093" x="2932113" y="4997450"/>
          <p14:tracePt t="83103" x="2924175" y="4997450"/>
          <p14:tracePt t="88957" x="2924175" y="4989513"/>
          <p14:tracePt t="88997" x="2924175" y="4979988"/>
          <p14:tracePt t="89005" x="2932113" y="4970463"/>
          <p14:tracePt t="89157" x="2924175" y="4970463"/>
          <p14:tracePt t="89165" x="2905125" y="4970463"/>
          <p14:tracePt t="89189" x="2868613" y="4970463"/>
          <p14:tracePt t="89197" x="2859088" y="4970463"/>
          <p14:tracePt t="89213" x="2832100" y="4970463"/>
          <p14:tracePt t="89221" x="2822575" y="4970463"/>
          <p14:tracePt t="89238" x="2813050" y="4970463"/>
          <p14:tracePt t="89261" x="2794000" y="4970463"/>
          <p14:tracePt t="89269" x="2786063" y="4970463"/>
          <p14:tracePt t="89285" x="2776538" y="4970463"/>
          <p14:tracePt t="89293" x="2767013" y="4970463"/>
          <p14:tracePt t="89302" x="2747963" y="4970463"/>
          <p14:tracePt t="89325" x="2740025" y="4970463"/>
          <p14:tracePt t="89334" x="2730500" y="4970463"/>
          <p14:tracePt t="89366" x="2720975" y="4970463"/>
          <p14:tracePt t="89373" x="2703513" y="4970463"/>
          <p14:tracePt t="89413" x="2693988" y="4970463"/>
          <p14:tracePt t="89445" x="2684463" y="4970463"/>
          <p14:tracePt t="89461" x="2665413" y="4970463"/>
          <p14:tracePt t="89477" x="2657475" y="4970463"/>
          <p14:tracePt t="89485" x="2638425" y="4970463"/>
          <p14:tracePt t="89502" x="2619375" y="4970463"/>
          <p14:tracePt t="89509" x="2611438" y="4970463"/>
          <p14:tracePt t="89519" x="2601913" y="4970463"/>
          <p14:tracePt t="89525" x="2592388" y="4970463"/>
          <p14:tracePt t="89551" x="2573338" y="4970463"/>
          <p14:tracePt t="89557" x="2565400" y="4970463"/>
          <p14:tracePt t="89565" x="2546350" y="4970463"/>
          <p14:tracePt t="89589" x="2527300" y="4970463"/>
          <p14:tracePt t="89597" x="2519363" y="4979988"/>
          <p14:tracePt t="89608" x="2509838" y="4979988"/>
          <p14:tracePt t="89622" x="2482850" y="4979988"/>
          <p14:tracePt t="89629" x="2482850" y="4989513"/>
          <p14:tracePt t="89641" x="2444750" y="4989513"/>
          <p14:tracePt t="89646" x="2417763" y="4989513"/>
          <p14:tracePt t="89652" x="2352675" y="5006975"/>
          <p14:tracePt t="89659" x="2316163" y="5006975"/>
          <p14:tracePt t="89675" x="2289175" y="5026025"/>
          <p14:tracePt t="89684" x="2170113" y="5035550"/>
          <p14:tracePt t="89692" x="2124075" y="5053013"/>
          <p14:tracePt t="89701" x="2095500" y="5062538"/>
          <p14:tracePt t="89708" x="2087563" y="5072063"/>
          <p14:tracePt t="89716" x="2078038" y="5072063"/>
          <p14:tracePt t="89724" x="2068513" y="5072063"/>
          <p14:tracePt t="89756" x="2058988" y="5072063"/>
          <p14:tracePt t="89781" x="2041525" y="5072063"/>
          <p14:tracePt t="89789" x="2032000" y="5072063"/>
          <p14:tracePt t="89797" x="2003425" y="5072063"/>
          <p14:tracePt t="89805" x="1985963" y="5072063"/>
          <p14:tracePt t="89813" x="1976438" y="5072063"/>
          <p14:tracePt t="89820" x="1966913" y="5072063"/>
          <p14:tracePt t="89837" x="1939925" y="5072063"/>
          <p14:tracePt t="89844" x="1930400" y="5072063"/>
          <p14:tracePt t="89855" x="1903413" y="5072063"/>
          <p14:tracePt t="89877" x="1893888" y="5072063"/>
          <p14:tracePt t="89925" x="1884363" y="5072063"/>
          <p14:tracePt t="89933" x="1874838" y="5072063"/>
          <p14:tracePt t="89942" x="1847850" y="5072063"/>
          <p14:tracePt t="89949" x="1820863" y="5081588"/>
          <p14:tracePt t="89957" x="1801813" y="5081588"/>
          <p14:tracePt t="89964" x="1774825" y="5089525"/>
          <p14:tracePt t="89974" x="1746250" y="5099050"/>
          <p14:tracePt t="89980" x="1728788" y="5118100"/>
          <p14:tracePt t="89989" x="1682750" y="5135563"/>
          <p14:tracePt t="89996" x="1654175" y="5145088"/>
          <p14:tracePt t="90004" x="1627188" y="5154613"/>
          <p14:tracePt t="90012" x="1608138" y="5164138"/>
          <p14:tracePt t="90021" x="1571625" y="5181600"/>
          <p14:tracePt t="90028" x="1554163" y="5200650"/>
          <p14:tracePt t="90037" x="1508125" y="5218113"/>
          <p14:tracePt t="90045" x="1498600" y="5246688"/>
          <p14:tracePt t="90055" x="1479550" y="5254625"/>
          <p14:tracePt t="90061" x="1416050" y="5264150"/>
          <p14:tracePt t="90071" x="1416050" y="5292725"/>
          <p14:tracePt t="90084" x="1397000" y="5310188"/>
          <p14:tracePt t="90091" x="1333500" y="5319713"/>
          <p14:tracePt t="90101" x="1296988" y="5356225"/>
          <p14:tracePt t="90107" x="1222375" y="5365750"/>
          <p14:tracePt t="90115" x="1139825" y="5384800"/>
          <p14:tracePt t="90123" x="1084263" y="5421313"/>
          <p14:tracePt t="90131" x="1038225" y="5438775"/>
          <p14:tracePt t="90148" x="965200" y="5503863"/>
          <p14:tracePt t="90156" x="938213" y="5503863"/>
          <p14:tracePt t="90164" x="909638" y="5513388"/>
          <p14:tracePt t="90172" x="901700" y="5521325"/>
          <p14:tracePt t="90180" x="882650" y="5540375"/>
          <p14:tracePt t="90188" x="863600" y="5540375"/>
          <p14:tracePt t="90196" x="846138" y="5549900"/>
          <p14:tracePt t="90212" x="827088" y="5549900"/>
          <p14:tracePt t="90220" x="817563" y="5549900"/>
          <p14:tracePt t="90227" x="809625" y="5549900"/>
          <p14:tracePt t="90236" x="781050" y="5549900"/>
          <p14:tracePt t="90244" x="771525" y="5557838"/>
          <p14:tracePt t="90252" x="763588" y="5557838"/>
          <p14:tracePt t="90269" x="725488" y="5557838"/>
          <p14:tracePt t="90292" x="717550" y="5557838"/>
          <p14:tracePt t="90316" x="698500" y="5567363"/>
          <p14:tracePt t="90324" x="698500" y="5576888"/>
          <p14:tracePt t="90340" x="681038" y="5586413"/>
          <p14:tracePt t="90389" x="671513" y="5595938"/>
          <p14:tracePt t="90405" x="661988" y="5603875"/>
          <p14:tracePt t="90437" x="661988" y="5613400"/>
          <p14:tracePt t="90445" x="625475" y="5622925"/>
          <p14:tracePt t="90469" x="625475" y="5632450"/>
          <p14:tracePt t="90493" x="615950" y="5641975"/>
          <p14:tracePt t="90509" x="606425" y="5641975"/>
          <p14:tracePt t="90604" x="596900" y="5641975"/>
          <p14:tracePt t="91709" x="652463" y="5641975"/>
          <p14:tracePt t="91733" x="661988" y="5641975"/>
          <p14:tracePt t="91741" x="688975" y="5641975"/>
          <p14:tracePt t="91749" x="698500" y="5641975"/>
          <p14:tracePt t="91757" x="708025" y="5641975"/>
          <p14:tracePt t="91773" x="717550" y="5641975"/>
          <p14:tracePt t="91797" x="735013" y="5649913"/>
          <p14:tracePt t="91806" x="754063" y="5668963"/>
          <p14:tracePt t="91821" x="800100" y="5668963"/>
          <p14:tracePt t="91836" x="827088" y="5668963"/>
          <p14:tracePt t="91853" x="836613" y="5668963"/>
          <p14:tracePt t="91861" x="863600" y="5668963"/>
          <p14:tracePt t="91870" x="882650" y="5668963"/>
          <p14:tracePt t="91878" x="919163" y="5678488"/>
          <p14:tracePt t="91891" x="928688" y="5678488"/>
          <p14:tracePt t="91900" x="955675" y="5686425"/>
          <p14:tracePt t="91907" x="984250" y="5686425"/>
          <p14:tracePt t="91915" x="1001713" y="5686425"/>
          <p14:tracePt t="91923" x="1047750" y="5686425"/>
          <p14:tracePt t="91931" x="1076325" y="5686425"/>
          <p14:tracePt t="91939" x="1093788" y="5686425"/>
          <p14:tracePt t="91951" x="1158875" y="5686425"/>
          <p14:tracePt t="91955" x="1204913" y="5686425"/>
          <p14:tracePt t="91963" x="1222375" y="5686425"/>
          <p14:tracePt t="91971" x="1258888" y="5686425"/>
          <p14:tracePt t="91979" x="1296988" y="5686425"/>
          <p14:tracePt t="91987" x="1314450" y="5686425"/>
          <p14:tracePt t="92003" x="1341438" y="5686425"/>
          <p14:tracePt t="92013" x="1350963" y="5686425"/>
          <p14:tracePt t="92030" x="1387475" y="5686425"/>
          <p14:tracePt t="92037" x="1406525" y="5686425"/>
          <p14:tracePt t="92053" x="1416050" y="5686425"/>
          <p14:tracePt t="92061" x="1433513" y="5686425"/>
          <p14:tracePt t="92069" x="1452563" y="5686425"/>
          <p14:tracePt t="92086" x="1498600" y="5686425"/>
          <p14:tracePt t="92093" x="1516063" y="5678488"/>
          <p14:tracePt t="92109" x="1554163" y="5686425"/>
          <p14:tracePt t="92133" x="1600200" y="5695950"/>
          <p14:tracePt t="92141" x="1654175" y="5695950"/>
          <p14:tracePt t="92149" x="1663700" y="5695950"/>
          <p14:tracePt t="92157" x="1692275" y="5695950"/>
          <p14:tracePt t="92165" x="1700213" y="5695950"/>
          <p14:tracePt t="92173" x="1728788" y="5695950"/>
          <p14:tracePt t="92181" x="1746250" y="5695950"/>
          <p14:tracePt t="92189" x="1755775" y="5695950"/>
          <p14:tracePt t="92197" x="1782763" y="5695950"/>
          <p14:tracePt t="92212" x="1847850" y="5695950"/>
          <p14:tracePt t="92220" x="1857375" y="5705475"/>
          <p14:tracePt t="92229" x="1866900" y="5715000"/>
          <p14:tracePt t="92245" x="1903413" y="5715000"/>
          <p14:tracePt t="92261" x="1912938" y="5715000"/>
          <p14:tracePt t="92287" x="1939925" y="5715000"/>
          <p14:tracePt t="92293" x="1976438" y="5715000"/>
          <p14:tracePt t="92302" x="1995488" y="5705475"/>
          <p14:tracePt t="92308" x="2041525" y="5705475"/>
          <p14:tracePt t="92317" x="2058988" y="5705475"/>
          <p14:tracePt t="92324" x="2105025" y="5705475"/>
          <p14:tracePt t="92348" x="2124075" y="5715000"/>
          <p14:tracePt t="92357" x="2124075" y="5695950"/>
          <p14:tracePt t="92373" x="2170113" y="5695950"/>
          <p14:tracePt t="92380" x="2197100" y="5695950"/>
          <p14:tracePt t="92388" x="2233613" y="5695950"/>
          <p14:tracePt t="92396" x="2262188" y="5695950"/>
          <p14:tracePt t="92405" x="2270125" y="5695950"/>
          <p14:tracePt t="92415" x="2289175" y="5695950"/>
          <p14:tracePt t="92421" x="2298700" y="5695950"/>
          <p14:tracePt t="92428" x="2316163" y="5695950"/>
          <p14:tracePt t="92525" x="2325688" y="5695950"/>
          <p14:tracePt t="92541" x="2344738" y="5695950"/>
          <p14:tracePt t="92557" x="2352675" y="5695950"/>
          <p14:tracePt t="93557" x="2344738" y="5695950"/>
          <p14:tracePt t="93620" x="2335213" y="5695950"/>
          <p14:tracePt t="93717" x="2335213" y="5686425"/>
          <p14:tracePt t="93724" x="2335213" y="5678488"/>
          <p14:tracePt t="93740" x="2316163" y="5659438"/>
          <p14:tracePt t="94013" x="2308225" y="5649913"/>
          <p14:tracePt t="94061" x="2308225" y="5641975"/>
          <p14:tracePt t="94085" x="2316163" y="5632450"/>
          <p14:tracePt t="94092" x="2325688" y="5632450"/>
          <p14:tracePt t="94102" x="2335213" y="5632450"/>
          <p14:tracePt t="94127" x="2362200" y="5632450"/>
          <p14:tracePt t="94141" x="2381250" y="5622925"/>
          <p14:tracePt t="94149" x="2408238" y="5622925"/>
          <p14:tracePt t="94156" x="2454275" y="5622925"/>
          <p14:tracePt t="94188" x="2463800" y="5613400"/>
          <p14:tracePt t="94196" x="2500313" y="5603875"/>
          <p14:tracePt t="94203" x="2565400" y="5603875"/>
          <p14:tracePt t="94212" x="2582863" y="5603875"/>
          <p14:tracePt t="94220" x="2619375" y="5603875"/>
          <p14:tracePt t="94228" x="2638425" y="5603875"/>
          <p14:tracePt t="94235" x="2693988" y="5613400"/>
          <p14:tracePt t="94244" x="2757488" y="5613400"/>
          <p14:tracePt t="94251" x="2786063" y="5613400"/>
          <p14:tracePt t="94260" x="2849563" y="5613400"/>
          <p14:tracePt t="94267" x="2886075" y="5613400"/>
          <p14:tracePt t="94276" x="2914650" y="5632450"/>
          <p14:tracePt t="94284" x="2941638" y="5632450"/>
          <p14:tracePt t="94292" x="2960688" y="5632450"/>
          <p14:tracePt t="94301" x="2997200" y="5632450"/>
          <p14:tracePt t="94316" x="3014663" y="5632450"/>
          <p14:tracePt t="94325" x="3052763" y="5641975"/>
          <p14:tracePt t="94331" x="3098800" y="5641975"/>
          <p14:tracePt t="94339" x="3116263" y="5641975"/>
          <p14:tracePt t="94347" x="3152775" y="5641975"/>
          <p14:tracePt t="94356" x="3217863" y="5649913"/>
          <p14:tracePt t="94363" x="3300413" y="5668963"/>
          <p14:tracePt t="94372" x="3363913" y="5668963"/>
          <p14:tracePt t="94380" x="3409950" y="5686425"/>
          <p14:tracePt t="94388" x="3438525" y="5686425"/>
          <p14:tracePt t="94396" x="3484563" y="5686425"/>
          <p14:tracePt t="94404" x="3521075" y="5686425"/>
          <p14:tracePt t="94436" x="3530600" y="5686425"/>
          <p14:tracePt t="94452" x="3567113" y="5686425"/>
          <p14:tracePt t="94461" x="3584575" y="5686425"/>
          <p14:tracePt t="94470" x="3640138" y="5686425"/>
          <p14:tracePt t="94477" x="3668713" y="5695950"/>
          <p14:tracePt t="94487" x="3732213" y="5695950"/>
          <p14:tracePt t="94492" x="3778250" y="5715000"/>
          <p14:tracePt t="94503" x="3805238" y="5724525"/>
          <p14:tracePt t="94509" x="3824288" y="5724525"/>
          <p14:tracePt t="94533" x="3833813" y="5724525"/>
          <p14:tracePt t="94541" x="3843338" y="5724525"/>
          <p14:tracePt t="94822" x="3851275" y="5732463"/>
          <p14:tracePt t="94829" x="3833813" y="5741988"/>
          <p14:tracePt t="94836" x="3778250" y="5741988"/>
          <p14:tracePt t="94844" x="3714750" y="5741988"/>
          <p14:tracePt t="94853" x="3630613" y="5741988"/>
          <p14:tracePt t="94861" x="3511550" y="5741988"/>
          <p14:tracePt t="94870" x="3455988" y="5741988"/>
          <p14:tracePt t="94877" x="3355975" y="5741988"/>
          <p14:tracePt t="94886" x="3235325" y="5741988"/>
          <p14:tracePt t="94892" x="3143250" y="5741988"/>
          <p14:tracePt t="94903" x="3006725" y="5741988"/>
          <p14:tracePt t="94909" x="2886075" y="5741988"/>
          <p14:tracePt t="94919" x="2849563" y="5741988"/>
          <p14:tracePt t="94927" x="2813050" y="5741988"/>
          <p14:tracePt t="94935" x="2767013" y="5741988"/>
          <p14:tracePt t="94942" x="2757488" y="5741988"/>
          <p14:tracePt t="94974" x="2747963" y="5741988"/>
          <p14:tracePt t="95013" x="2720975" y="5741988"/>
          <p14:tracePt t="95029" x="2711450" y="5741988"/>
          <p14:tracePt t="95036" x="2703513" y="5741988"/>
          <p14:tracePt t="95045" x="2684463" y="5741988"/>
          <p14:tracePt t="95054" x="2657475" y="5741988"/>
          <p14:tracePt t="95061" x="2619375" y="5741988"/>
          <p14:tracePt t="95093" x="2611438" y="5741988"/>
          <p14:tracePt t="95102" x="2601913" y="5741988"/>
          <p14:tracePt t="95109" x="2582863" y="5741988"/>
          <p14:tracePt t="95126" x="2555875" y="5732463"/>
          <p14:tracePt t="95134" x="2546350" y="5732463"/>
          <p14:tracePt t="95165" x="2527300" y="5724525"/>
          <p14:tracePt t="95181" x="2527300" y="5715000"/>
          <p14:tracePt t="95205" x="2519363" y="5705475"/>
          <p14:tracePt t="95229" x="2490788" y="5686425"/>
          <p14:tracePt t="95237" x="2482850" y="5678488"/>
          <p14:tracePt t="95244" x="2463800" y="5668963"/>
          <p14:tracePt t="95253" x="2444750" y="5649913"/>
          <p14:tracePt t="95260" x="2436813" y="5641975"/>
          <p14:tracePt t="95270" x="2427288" y="5641975"/>
          <p14:tracePt t="95277" x="2417763" y="5632450"/>
          <p14:tracePt t="95336" x="2417763" y="5622925"/>
          <p14:tracePt t="95349" x="2417763" y="5603875"/>
          <p14:tracePt t="95357" x="2417763" y="5595938"/>
          <p14:tracePt t="95373" x="2417763" y="5576888"/>
          <p14:tracePt t="95381" x="2417763" y="5557838"/>
          <p14:tracePt t="95389" x="2427288" y="5521325"/>
          <p14:tracePt t="95413" x="2427288" y="5513388"/>
          <p14:tracePt t="95428" x="2427288" y="5503863"/>
          <p14:tracePt t="95437" x="2436813" y="5494338"/>
          <p14:tracePt t="95452" x="2436813" y="5475288"/>
          <p14:tracePt t="95460" x="2436813" y="5467350"/>
          <p14:tracePt t="95470" x="2436813" y="5438775"/>
          <p14:tracePt t="95477" x="2444750" y="5429250"/>
          <p14:tracePt t="95486" x="2444750" y="5421313"/>
          <p14:tracePt t="95492" x="2454275" y="5411788"/>
          <p14:tracePt t="95507" x="2463800" y="5384800"/>
          <p14:tracePt t="95515" x="2473325" y="5375275"/>
          <p14:tracePt t="95532" x="2482850" y="5365750"/>
          <p14:tracePt t="95540" x="2500313" y="5338763"/>
          <p14:tracePt t="95548" x="2519363" y="5329238"/>
          <p14:tracePt t="95579" x="2527300" y="5319713"/>
          <p14:tracePt t="95596" x="2536825" y="5300663"/>
          <p14:tracePt t="95620" x="2536825" y="5292725"/>
          <p14:tracePt t="95628" x="2546350" y="5283200"/>
          <p14:tracePt t="95636" x="2555875" y="5273675"/>
          <p14:tracePt t="95651" x="2573338" y="5264150"/>
          <p14:tracePt t="95667" x="2592388" y="5246688"/>
          <p14:tracePt t="95676" x="2611438" y="5237163"/>
          <p14:tracePt t="95684" x="2619375" y="5237163"/>
          <p14:tracePt t="95692" x="2638425" y="5237163"/>
          <p14:tracePt t="95701" x="2657475" y="5237163"/>
          <p14:tracePt t="95708" x="2703513" y="5227638"/>
          <p14:tracePt t="95716" x="2740025" y="5227638"/>
          <p14:tracePt t="95724" x="2794000" y="5227638"/>
          <p14:tracePt t="95732" x="2859088" y="5227638"/>
          <p14:tracePt t="95740" x="2951163" y="5227638"/>
          <p14:tracePt t="95749" x="3052763" y="5227638"/>
          <p14:tracePt t="95756" x="3189288" y="5246688"/>
          <p14:tracePt t="95764" x="3300413" y="5264150"/>
          <p14:tracePt t="95772" x="3336925" y="5273675"/>
          <p14:tracePt t="95780" x="3402013" y="5283200"/>
          <p14:tracePt t="95788" x="3438525" y="5283200"/>
          <p14:tracePt t="95844" x="3448050" y="5283200"/>
          <p14:tracePt t="95852" x="3455988" y="5283200"/>
          <p14:tracePt t="95860" x="3494088" y="5283200"/>
          <p14:tracePt t="95868" x="3502025" y="5283200"/>
          <p14:tracePt t="95877" x="3538538" y="5283200"/>
          <p14:tracePt t="95886" x="3557588" y="5283200"/>
          <p14:tracePt t="95892" x="3613150" y="5283200"/>
          <p14:tracePt t="95903" x="3686175" y="5310188"/>
          <p14:tracePt t="95909" x="3705225" y="5310188"/>
          <p14:tracePt t="95919" x="3732213" y="5319713"/>
          <p14:tracePt t="95926" x="3778250" y="5319713"/>
          <p14:tracePt t="95933" x="3824288" y="5319713"/>
          <p14:tracePt t="95942" x="3843338" y="5319713"/>
          <p14:tracePt t="95951" x="3870325" y="5319713"/>
          <p14:tracePt t="95958" x="3879850" y="5319713"/>
          <p14:tracePt t="95967" x="3889375" y="5319713"/>
          <p14:tracePt t="95971" x="3897313" y="5329238"/>
          <p14:tracePt t="96213" x="3897313" y="5346700"/>
          <p14:tracePt t="96230" x="3897313" y="5356225"/>
          <p14:tracePt t="96237" x="3897313" y="5375275"/>
          <p14:tracePt t="96285" x="3897313" y="5384800"/>
          <p14:tracePt t="96292" x="3897313" y="5392738"/>
          <p14:tracePt t="96302" x="3897313" y="5402263"/>
          <p14:tracePt t="96309" x="3889375" y="5411788"/>
          <p14:tracePt t="96319" x="3879850" y="5411788"/>
          <p14:tracePt t="96325" x="3870325" y="5421313"/>
          <p14:tracePt t="96341" x="3860800" y="5429250"/>
          <p14:tracePt t="96349" x="3860800" y="5438775"/>
          <p14:tracePt t="96421" x="3851275" y="5448300"/>
          <p14:tracePt t="96438" x="3851275" y="5457825"/>
          <p14:tracePt t="96445" x="3833813" y="5484813"/>
          <p14:tracePt t="96459" x="3824288" y="5494338"/>
          <p14:tracePt t="96468" x="3797300" y="5503863"/>
          <p14:tracePt t="96475" x="3778250" y="5513388"/>
          <p14:tracePt t="96484" x="3751263" y="5513388"/>
          <p14:tracePt t="96491" x="3714750" y="5513388"/>
          <p14:tracePt t="96500" x="3695700" y="5513388"/>
          <p14:tracePt t="96507" x="3676650" y="5530850"/>
          <p14:tracePt t="96523" x="3613150" y="5549900"/>
          <p14:tracePt t="96547" x="3576638" y="5557838"/>
          <p14:tracePt t="96555" x="3567113" y="5549900"/>
          <p14:tracePt t="96563" x="3557588" y="5521325"/>
          <p14:tracePt t="96576" x="3548063" y="5521325"/>
          <p14:tracePt t="96583" x="3530600" y="5521325"/>
          <p14:tracePt t="96591" x="3511550" y="5521325"/>
          <p14:tracePt t="96603" x="3484563" y="5521325"/>
          <p14:tracePt t="96611" x="3475038" y="5521325"/>
          <p14:tracePt t="96619" x="3448050" y="5521325"/>
          <p14:tracePt t="96627" x="3429000" y="5521325"/>
          <p14:tracePt t="96635" x="3392488" y="5521325"/>
          <p14:tracePt t="96643" x="3363913" y="5521325"/>
          <p14:tracePt t="96667" x="3309938" y="5521325"/>
          <p14:tracePt t="96675" x="3263900" y="5521325"/>
          <p14:tracePt t="96687" x="3217863" y="5521325"/>
          <p14:tracePt t="96693" x="3198813" y="5521325"/>
          <p14:tracePt t="96702" x="3152775" y="5521325"/>
          <p14:tracePt t="96709" x="3143250" y="5521325"/>
          <p14:tracePt t="96717" x="3135313" y="5521325"/>
          <p14:tracePt t="96725" x="3098800" y="5521325"/>
          <p14:tracePt t="96733" x="3089275" y="5521325"/>
          <p14:tracePt t="96741" x="3060700" y="5494338"/>
          <p14:tracePt t="96748" x="3052763" y="5494338"/>
          <p14:tracePt t="96757" x="3024188" y="5494338"/>
          <p14:tracePt t="96764" x="2997200" y="5484813"/>
          <p14:tracePt t="96776" x="2960688" y="5484813"/>
          <p14:tracePt t="96782" x="2932113" y="5484813"/>
          <p14:tracePt t="96788" x="2924175" y="5484813"/>
          <p14:tracePt t="96795" x="2914650" y="5475288"/>
          <p14:tracePt t="96803" x="2905125" y="5467350"/>
          <p14:tracePt t="96811" x="2868613" y="5467350"/>
          <p14:tracePt t="96820" x="2822575" y="5467350"/>
          <p14:tracePt t="96828" x="2813050" y="5467350"/>
          <p14:tracePt t="96844" x="2786063" y="5467350"/>
          <p14:tracePt t="96852" x="2757488" y="5467350"/>
          <p14:tracePt t="96860" x="2720975" y="5467350"/>
          <p14:tracePt t="96868" x="2674938" y="5467350"/>
          <p14:tracePt t="96876" x="2657475" y="5467350"/>
          <p14:tracePt t="96884" x="2628900" y="5448300"/>
          <p14:tracePt t="96892" x="2592388" y="5448300"/>
          <p14:tracePt t="96901" x="2565400" y="5448300"/>
          <p14:tracePt t="96908" x="2555875" y="5438775"/>
          <p14:tracePt t="97077" x="2546350" y="5429250"/>
          <p14:tracePt t="97092" x="2536825" y="5421313"/>
          <p14:tracePt t="97102" x="2536825" y="5411788"/>
          <p14:tracePt t="97110" x="2527300" y="5402263"/>
          <p14:tracePt t="97125" x="2519363" y="5402263"/>
          <p14:tracePt t="97165" x="2519363" y="5392738"/>
          <p14:tracePt t="97176" x="2519363" y="5384800"/>
          <p14:tracePt t="97196" x="2536825" y="5356225"/>
          <p14:tracePt t="97213" x="2536825" y="5346700"/>
          <p14:tracePt t="97221" x="2546350" y="5300663"/>
          <p14:tracePt t="97229" x="2565400" y="5300663"/>
          <p14:tracePt t="97238" x="2611438" y="5283200"/>
          <p14:tracePt t="97245" x="2674938" y="5254625"/>
          <p14:tracePt t="97252" x="2740025" y="5254625"/>
          <p14:tracePt t="97260" x="2757488" y="5254625"/>
          <p14:tracePt t="97267" x="2776538" y="5237163"/>
          <p14:tracePt t="97276" x="2840038" y="5200650"/>
          <p14:tracePt t="97284" x="2868613" y="5200650"/>
          <p14:tracePt t="97292" x="2932113" y="5200650"/>
          <p14:tracePt t="97301" x="2941638" y="5200650"/>
          <p14:tracePt t="97308" x="2987675" y="5200650"/>
          <p14:tracePt t="97316" x="3024188" y="5200650"/>
          <p14:tracePt t="97324" x="3079750" y="5200650"/>
          <p14:tracePt t="97332" x="3089275" y="5200650"/>
          <p14:tracePt t="97339" x="3152775" y="5218113"/>
          <p14:tracePt t="97348" x="3300413" y="5264150"/>
          <p14:tracePt t="97357" x="3438525" y="5283200"/>
          <p14:tracePt t="97365" x="3557588" y="5346700"/>
          <p14:tracePt t="97373" x="3676650" y="5346700"/>
          <p14:tracePt t="97383" x="3732213" y="5365750"/>
          <p14:tracePt t="97391" x="3741738" y="5392738"/>
          <p14:tracePt t="97411" x="3732213" y="5392738"/>
          <p14:tracePt t="101989" x="3686175" y="5384800"/>
          <p14:tracePt t="101997" x="3576638" y="5300663"/>
          <p14:tracePt t="102005" x="3448050" y="5227638"/>
          <p14:tracePt t="102016" x="3290888" y="5145088"/>
          <p14:tracePt t="102021" x="3162300" y="5081588"/>
          <p14:tracePt t="102028" x="3024188" y="5043488"/>
          <p14:tracePt t="102035" x="2960688" y="5026025"/>
          <p14:tracePt t="102044" x="2832100" y="4979988"/>
          <p14:tracePt t="102051" x="2730500" y="4914900"/>
          <p14:tracePt t="102059" x="2720975" y="4906963"/>
          <p14:tracePt t="102067" x="2684463" y="4887913"/>
          <p14:tracePt t="102075" x="2657475" y="4868863"/>
          <p14:tracePt t="102084" x="2638425" y="4868863"/>
          <p14:tracePt t="102091" x="2628900" y="4868863"/>
          <p14:tracePt t="102109" x="2619375" y="4868863"/>
          <p14:tracePt t="102119" x="2592388" y="4851400"/>
          <p14:tracePt t="102125" x="2592388" y="4832350"/>
          <p14:tracePt t="102133" x="2546350" y="4822825"/>
          <p14:tracePt t="102141" x="2527300" y="4814888"/>
          <p14:tracePt t="102158" x="2527300" y="4795838"/>
          <p14:tracePt t="102164" x="2527300" y="4786313"/>
          <p14:tracePt t="102173" x="2527300" y="4778375"/>
          <p14:tracePt t="102180" x="2527300" y="4768850"/>
          <p14:tracePt t="102229" x="2527300" y="4740275"/>
          <p14:tracePt t="102236" x="2527300" y="4732338"/>
          <p14:tracePt t="102285" x="2473325" y="4686300"/>
          <p14:tracePt t="102293" x="2417763" y="4621213"/>
          <p14:tracePt t="102302" x="2408238" y="4621213"/>
          <p14:tracePt t="102318" x="2398713" y="4621213"/>
          <p14:tracePt t="102334" x="2390775" y="4621213"/>
          <p14:tracePt t="102341" x="2381250" y="4621213"/>
          <p14:tracePt t="102357" x="2362200" y="4621213"/>
          <p14:tracePt t="102364" x="2352675" y="4621213"/>
          <p14:tracePt t="102381" x="2352675" y="4611688"/>
          <p14:tracePt t="102388" x="2298700" y="4565650"/>
          <p14:tracePt t="102396" x="2252663" y="4557713"/>
          <p14:tracePt t="102405" x="2132013" y="4519613"/>
          <p14:tracePt t="102412" x="2022475" y="4483100"/>
          <p14:tracePt t="102420" x="1976438" y="4465638"/>
          <p14:tracePt t="102428" x="1912938" y="4456113"/>
          <p14:tracePt t="102436" x="1866900" y="4446588"/>
          <p14:tracePt t="102444" x="1847850" y="4437063"/>
          <p14:tracePt t="102452" x="1828800" y="4437063"/>
          <p14:tracePt t="102470" x="1820863" y="4437063"/>
          <p14:tracePt t="102502" x="1811338" y="4429125"/>
          <p14:tracePt t="102533" x="1811338" y="4383088"/>
          <p14:tracePt t="102589" x="1811338" y="4373563"/>
          <p14:tracePt t="102605" x="1811338" y="4354513"/>
          <p14:tracePt t="102613" x="1801813" y="4346575"/>
          <p14:tracePt t="102621" x="1801813" y="4318000"/>
          <p14:tracePt t="102659" x="1811338" y="4318000"/>
          <p14:tracePt t="102675" x="1792288" y="4318000"/>
          <p14:tracePt t="102683" x="1746250" y="4281488"/>
          <p14:tracePt t="102691" x="1728788" y="4281488"/>
          <p14:tracePt t="102700" x="1709738" y="4281488"/>
          <p14:tracePt t="102756" x="1700213" y="4281488"/>
          <p14:tracePt t="104004" x="1736725" y="4281488"/>
          <p14:tracePt t="104012" x="1801813" y="4281488"/>
          <p14:tracePt t="104020" x="1828800" y="4281488"/>
          <p14:tracePt t="104028" x="1838325" y="4281488"/>
          <p14:tracePt t="104036" x="1903413" y="4281488"/>
          <p14:tracePt t="104045" x="1949450" y="4291013"/>
          <p14:tracePt t="104053" x="2012950" y="4291013"/>
          <p14:tracePt t="104060" x="2058988" y="4291013"/>
          <p14:tracePt t="104071" x="2058988" y="4300538"/>
          <p14:tracePt t="104076" x="2124075" y="4291013"/>
          <p14:tracePt t="104109" x="2170113" y="4291013"/>
          <p14:tracePt t="104118" x="2187575" y="4300538"/>
          <p14:tracePt t="104126" x="2252663" y="4337050"/>
          <p14:tracePt t="104133" x="2279650" y="4337050"/>
          <p14:tracePt t="104142" x="2298700" y="4337050"/>
          <p14:tracePt t="104148" x="2335213" y="4337050"/>
          <p14:tracePt t="104157" x="2390775" y="4337050"/>
          <p14:tracePt t="104164" x="2454275" y="4354513"/>
          <p14:tracePt t="104172" x="2536825" y="4354513"/>
          <p14:tracePt t="104180" x="2601913" y="4364038"/>
          <p14:tracePt t="104189" x="2647950" y="4373563"/>
          <p14:tracePt t="104196" x="2657475" y="4373563"/>
          <p14:tracePt t="104204" x="2674938" y="4383088"/>
          <p14:tracePt t="104213" x="2720975" y="4383088"/>
          <p14:tracePt t="104221" x="2740025" y="4346575"/>
          <p14:tracePt t="104228" x="2776538" y="4346575"/>
          <p14:tracePt t="104236" x="2794000" y="4337050"/>
          <p14:tracePt t="104253" x="2794000" y="4327525"/>
          <p14:tracePt t="104295" x="2803525" y="4318000"/>
          <p14:tracePt t="104310" x="2813050" y="4318000"/>
          <p14:tracePt t="104333" x="2832100" y="4318000"/>
          <p14:tracePt t="104357" x="2868613" y="4300538"/>
          <p14:tracePt t="104364" x="2886075" y="4300538"/>
          <p14:tracePt t="104375" x="2941638" y="4300538"/>
          <p14:tracePt t="104380" x="2951163" y="4291013"/>
          <p14:tracePt t="104388" x="2978150" y="4281488"/>
          <p14:tracePt t="104395" x="2997200" y="4281488"/>
          <p14:tracePt t="104403" x="3043238" y="4281488"/>
          <p14:tracePt t="104411" x="3052763" y="4262438"/>
          <p14:tracePt t="104420" x="3060700" y="4254500"/>
          <p14:tracePt t="104436" x="3098800" y="4244975"/>
          <p14:tracePt t="104451" x="3116263" y="4244975"/>
          <p14:tracePt t="104459" x="3162300" y="4244975"/>
          <p14:tracePt t="104467" x="3208338" y="4244975"/>
          <p14:tracePt t="104475" x="3235325" y="4244975"/>
          <p14:tracePt t="104484" x="3273425" y="4244975"/>
          <p14:tracePt t="104493" x="3309938" y="4244975"/>
          <p14:tracePt t="104501" x="3373438" y="4244975"/>
          <p14:tracePt t="104507" x="3402013" y="4244975"/>
          <p14:tracePt t="104516" x="3438525" y="4244975"/>
          <p14:tracePt t="104532" x="3455988" y="4244975"/>
          <p14:tracePt t="104733" x="3465513" y="4244975"/>
          <p14:tracePt t="105084" x="3448050" y="4244975"/>
          <p14:tracePt t="105133" x="3409950" y="4244975"/>
          <p14:tracePt t="105140" x="3402013" y="4244975"/>
          <p14:tracePt t="105149" x="3373438" y="4235450"/>
          <p14:tracePt t="105157" x="3355975" y="4235450"/>
          <p14:tracePt t="105164" x="3336925" y="4235450"/>
          <p14:tracePt t="105173" x="3319463" y="4235450"/>
          <p14:tracePt t="105180" x="3309938" y="4225925"/>
          <p14:tracePt t="105252" x="3281363" y="4216400"/>
          <p14:tracePt t="105261" x="3273425" y="4208463"/>
          <p14:tracePt t="105269" x="3263900" y="4198938"/>
          <p14:tracePt t="105277" x="3244850" y="4189413"/>
          <p14:tracePt t="105287" x="3235325" y="4189413"/>
          <p14:tracePt t="105301" x="3227388" y="4179888"/>
          <p14:tracePt t="105316" x="3227388" y="4162425"/>
          <p14:tracePt t="105348" x="3217863" y="4143375"/>
          <p14:tracePt t="105356" x="3217863" y="4133850"/>
          <p14:tracePt t="105372" x="3217863" y="4116388"/>
          <p14:tracePt t="105380" x="3217863" y="4106863"/>
          <p14:tracePt t="105388" x="3208338" y="4087813"/>
          <p14:tracePt t="105396" x="3208338" y="4079875"/>
          <p14:tracePt t="105404" x="3198813" y="4060825"/>
          <p14:tracePt t="105412" x="3181350" y="4024313"/>
          <p14:tracePt t="105420" x="3181350" y="4014788"/>
          <p14:tracePt t="105428" x="3171825" y="4005263"/>
          <p14:tracePt t="105436" x="3171825" y="3997325"/>
          <p14:tracePt t="105451" x="3162300" y="3987800"/>
          <p14:tracePt t="105460" x="3162300" y="3968750"/>
          <p14:tracePt t="105476" x="3162300" y="3951288"/>
          <p14:tracePt t="105484" x="3162300" y="3941763"/>
          <p14:tracePt t="105492" x="3162300" y="3932238"/>
          <p14:tracePt t="105502" x="3162300" y="3922713"/>
          <p14:tracePt t="105509" x="3162300" y="3905250"/>
          <p14:tracePt t="105516" x="3162300" y="3886200"/>
          <p14:tracePt t="105531" x="3162300" y="3876675"/>
          <p14:tracePt t="105539" x="3162300" y="3859213"/>
          <p14:tracePt t="105547" x="3162300" y="3849688"/>
          <p14:tracePt t="105555" x="3162300" y="3840163"/>
          <p14:tracePt t="105564" x="3162300" y="3830638"/>
          <p14:tracePt t="105613" x="3162300" y="3822700"/>
          <p14:tracePt t="105620" x="3162300" y="3803650"/>
          <p14:tracePt t="105637" x="3181350" y="3803650"/>
          <p14:tracePt t="105644" x="3189288" y="3803650"/>
          <p14:tracePt t="105653" x="3217863" y="3794125"/>
          <p14:tracePt t="105659" x="3254375" y="3776663"/>
          <p14:tracePt t="105667" x="3273425" y="3776663"/>
          <p14:tracePt t="105675" x="3290888" y="3776663"/>
          <p14:tracePt t="105683" x="3300413" y="3776663"/>
          <p14:tracePt t="105691" x="3309938" y="3776663"/>
          <p14:tracePt t="105702" x="3336925" y="3776663"/>
          <p14:tracePt t="105725" x="3355975" y="3776663"/>
          <p14:tracePt t="105731" x="3363913" y="3776663"/>
          <p14:tracePt t="105739" x="3402013" y="3776663"/>
          <p14:tracePt t="105747" x="3438525" y="3784600"/>
          <p14:tracePt t="105755" x="3465513" y="3784600"/>
          <p14:tracePt t="105764" x="3530600" y="3794125"/>
          <p14:tracePt t="105772" x="3594100" y="3822700"/>
          <p14:tracePt t="105780" x="3630613" y="3830638"/>
          <p14:tracePt t="105790" x="3659188" y="3840163"/>
          <p14:tracePt t="105812" x="3668713" y="3840163"/>
          <p14:tracePt t="105876" x="3676650" y="3849688"/>
          <p14:tracePt t="105885" x="3676650" y="3859213"/>
          <p14:tracePt t="105904" x="3676650" y="3868738"/>
          <p14:tracePt t="105912" x="3676650" y="3895725"/>
          <p14:tracePt t="105925" x="3676650" y="3914775"/>
          <p14:tracePt t="105933" x="3676650" y="3941763"/>
          <p14:tracePt t="105941" x="3676650" y="3978275"/>
          <p14:tracePt t="105956" x="3676650" y="4014788"/>
          <p14:tracePt t="105964" x="3676650" y="4060825"/>
          <p14:tracePt t="105972" x="3676650" y="4070350"/>
          <p14:tracePt t="105980" x="3676650" y="4097338"/>
          <p14:tracePt t="105988" x="3676650" y="4106863"/>
          <p14:tracePt t="106004" x="3676650" y="4116388"/>
          <p14:tracePt t="106029" x="3676650" y="4133850"/>
          <p14:tracePt t="106060" x="3676650" y="4143375"/>
          <p14:tracePt t="106069" x="3676650" y="4152900"/>
          <p14:tracePt t="106076" x="3676650" y="4162425"/>
          <p14:tracePt t="106087" x="3659188" y="4171950"/>
          <p14:tracePt t="106092" x="3640138" y="4179888"/>
          <p14:tracePt t="106102" x="3622675" y="4198938"/>
          <p14:tracePt t="106108" x="3603625" y="4208463"/>
          <p14:tracePt t="106119" x="3594100" y="4208463"/>
          <p14:tracePt t="106141" x="3557588" y="4225925"/>
          <p14:tracePt t="106228" x="3548063" y="4225925"/>
          <p14:tracePt t="106276" x="3530600" y="4225925"/>
          <p14:tracePt t="106309" x="3521075" y="4225925"/>
          <p14:tracePt t="106350" x="3511550" y="4225925"/>
          <p14:tracePt t="109468" x="3502025" y="4225925"/>
          <p14:tracePt t="109492" x="3484563" y="4225925"/>
          <p14:tracePt t="109502" x="3475038" y="4225925"/>
          <p14:tracePt t="109518" x="3455988" y="4225925"/>
          <p14:tracePt t="109526" x="3438525" y="4225925"/>
          <p14:tracePt t="109533" x="3429000" y="4225925"/>
          <p14:tracePt t="109541" x="3409950" y="4225925"/>
          <p14:tracePt t="109550" x="3382963" y="4225925"/>
          <p14:tracePt t="109557" x="3336925" y="4225925"/>
          <p14:tracePt t="109568" x="3319463" y="4225925"/>
          <p14:tracePt t="109575" x="3263900" y="4225925"/>
          <p14:tracePt t="109581" x="3198813" y="4225925"/>
          <p14:tracePt t="109587" x="3171825" y="4225925"/>
          <p14:tracePt t="109595" x="3106738" y="4225925"/>
          <p14:tracePt t="109603" x="3098800" y="4225925"/>
          <p14:tracePt t="109611" x="3079750" y="4225925"/>
          <p14:tracePt t="109619" x="3060700" y="4225925"/>
          <p14:tracePt t="109636" x="3052763" y="4225925"/>
          <p14:tracePt t="109660" x="3006725" y="4225925"/>
          <p14:tracePt t="109669" x="2997200" y="4225925"/>
          <p14:tracePt t="109676" x="2968625" y="4225925"/>
          <p14:tracePt t="109686" x="2941638" y="4225925"/>
          <p14:tracePt t="109693" x="2905125" y="4216400"/>
          <p14:tracePt t="109700" x="2886075" y="4216400"/>
          <p14:tracePt t="109707" x="2868613" y="4216400"/>
          <p14:tracePt t="109715" x="2849563" y="4216400"/>
          <p14:tracePt t="109731" x="2822575" y="4216400"/>
          <p14:tracePt t="109739" x="2813050" y="4216400"/>
          <p14:tracePt t="109769" x="2803525" y="4216400"/>
          <p14:tracePt t="109776" x="2786063" y="4216400"/>
          <p14:tracePt t="109781" x="2767013" y="4216400"/>
          <p14:tracePt t="109795" x="2740025" y="4216400"/>
          <p14:tracePt t="109908" x="2711450" y="4216400"/>
          <p14:tracePt t="109918" x="2674938" y="4216400"/>
          <p14:tracePt t="109925" x="2638425" y="4216400"/>
          <p14:tracePt t="109933" x="2611438" y="4216400"/>
          <p14:tracePt t="109941" x="2601913" y="4216400"/>
          <p14:tracePt t="109948" x="2573338" y="4216400"/>
          <p14:tracePt t="109958" x="2565400" y="4216400"/>
          <p14:tracePt t="109964" x="2555875" y="4225925"/>
          <p14:tracePt t="110020" x="2527300" y="4235450"/>
          <p14:tracePt t="110140" x="2519363" y="4235450"/>
          <p14:tracePt t="110157" x="2500313" y="4235450"/>
          <p14:tracePt t="112460" x="2509838" y="4235450"/>
          <p14:tracePt t="112476" x="2519363" y="4235450"/>
          <p14:tracePt t="112485" x="2536825" y="4235450"/>
          <p14:tracePt t="112493" x="2555875" y="4235450"/>
          <p14:tracePt t="112503" x="2565400" y="4235450"/>
          <p14:tracePt t="112518" x="2573338" y="4235450"/>
          <p14:tracePt t="112525" x="2601913" y="4235450"/>
          <p14:tracePt t="112533" x="2611438" y="4235450"/>
          <p14:tracePt t="112541" x="2619375" y="4235450"/>
          <p14:tracePt t="112549" x="2657475" y="4235450"/>
          <p14:tracePt t="112556" x="2665413" y="4235450"/>
          <p14:tracePt t="112564" x="2684463" y="4235450"/>
          <p14:tracePt t="112580" x="2693988" y="4235450"/>
          <p14:tracePt t="112588" x="2703513" y="4235450"/>
          <p14:tracePt t="112596" x="2720975" y="4235450"/>
          <p14:tracePt t="112772" x="2730500" y="4235450"/>
          <p14:tracePt t="112799" x="2747963" y="4235450"/>
          <p14:tracePt t="113052" x="2767013" y="4235450"/>
          <p14:tracePt t="113165" x="2776538" y="4235450"/>
          <p14:tracePt t="113340" x="2776538" y="4254500"/>
          <p14:tracePt t="113364" x="2767013" y="4254500"/>
          <p14:tracePt t="113396" x="2740025" y="4254500"/>
          <p14:tracePt t="113423" x="2720975" y="4254500"/>
          <p14:tracePt t="113430" x="2703513" y="4254500"/>
          <p14:tracePt t="113439" x="2684463" y="4254500"/>
          <p14:tracePt t="113445" x="2665413" y="4235450"/>
          <p14:tracePt t="113459" x="2638425" y="4225925"/>
          <p14:tracePt t="113475" x="2638425" y="4216400"/>
          <p14:tracePt t="113483" x="2628900" y="4208463"/>
          <p14:tracePt t="113500" x="2619375" y="4198938"/>
          <p14:tracePt t="113515" x="2611438" y="4198938"/>
          <p14:tracePt t="113644" x="2601913" y="4198938"/>
          <p14:tracePt t="113660" x="2582863" y="4198938"/>
          <p14:tracePt t="113669" x="2555875" y="4198938"/>
          <p14:tracePt t="113676" x="2546350" y="4198938"/>
          <p14:tracePt t="113686" x="2519363" y="4198938"/>
          <p14:tracePt t="113692" x="2500313" y="4198938"/>
          <p14:tracePt t="113703" x="2463800" y="4198938"/>
          <p14:tracePt t="113708" x="2436813" y="4198938"/>
          <p14:tracePt t="113719" x="2398713" y="4198938"/>
          <p14:tracePt t="113723" x="2381250" y="4198938"/>
          <p14:tracePt t="113731" x="2335213" y="4189413"/>
          <p14:tracePt t="113739" x="2325688" y="4189413"/>
          <p14:tracePt t="113747" x="2308225" y="4189413"/>
          <p14:tracePt t="113877" x="2335213" y="4189413"/>
          <p14:tracePt t="113884" x="2344738" y="4189413"/>
          <p14:tracePt t="113891" x="2362200" y="4189413"/>
          <p14:tracePt t="113900" x="2381250" y="4189413"/>
          <p14:tracePt t="113907" x="2427288" y="4189413"/>
          <p14:tracePt t="113916" x="2454275" y="4189413"/>
          <p14:tracePt t="113924" x="2490788" y="4189413"/>
          <p14:tracePt t="113939" x="2500313" y="4189413"/>
          <p14:tracePt t="113947" x="2527300" y="4189413"/>
          <p14:tracePt t="113967" x="2582863" y="4189413"/>
          <p14:tracePt t="113979" x="2601913" y="4189413"/>
          <p14:tracePt t="113987" x="2647950" y="4198938"/>
          <p14:tracePt t="113995" x="2684463" y="4216400"/>
          <p14:tracePt t="114003" x="2703513" y="4216400"/>
          <p14:tracePt t="114020" x="2711450" y="4216400"/>
          <p14:tracePt t="114027" x="2720975" y="4216400"/>
          <p14:tracePt t="114059" x="2730500" y="4216400"/>
          <p14:tracePt t="114077" x="2747963" y="4216400"/>
          <p14:tracePt t="114094" x="2767013" y="4216400"/>
          <p14:tracePt t="114108" x="2776538" y="4216400"/>
          <p14:tracePt t="114125" x="2786063" y="4216400"/>
          <p14:tracePt t="114164" x="2822575" y="4216400"/>
          <p14:tracePt t="114172" x="2840038" y="4216400"/>
          <p14:tracePt t="114180" x="2878138" y="4216400"/>
          <p14:tracePt t="114188" x="2924175" y="4225925"/>
          <p14:tracePt t="114196" x="2941638" y="4225925"/>
          <p14:tracePt t="114205" x="2951163" y="4225925"/>
          <p14:tracePt t="114212" x="2978150" y="4235450"/>
          <p14:tracePt t="114316" x="2987675" y="4235450"/>
          <p14:tracePt t="114349" x="3006725" y="4208463"/>
          <p14:tracePt t="114364" x="3006725" y="4198938"/>
          <p14:tracePt t="114395" x="3006725" y="4189413"/>
          <p14:tracePt t="114403" x="3006725" y="4171950"/>
          <p14:tracePt t="114411" x="3006725" y="4162425"/>
          <p14:tracePt t="114427" x="3006725" y="4152900"/>
          <p14:tracePt t="114435" x="3006725" y="4143375"/>
          <p14:tracePt t="114452" x="3006725" y="4125913"/>
          <p14:tracePt t="114467" x="3006725" y="4106863"/>
          <p14:tracePt t="114477" x="3006725" y="4079875"/>
          <p14:tracePt t="114484" x="3006725" y="4070350"/>
          <p14:tracePt t="114492" x="3006725" y="4033838"/>
          <p14:tracePt t="114500" x="3006725" y="4014788"/>
          <p14:tracePt t="114508" x="3006725" y="4005263"/>
          <p14:tracePt t="114515" x="3006725" y="3978275"/>
          <p14:tracePt t="114532" x="3006725" y="3959225"/>
          <p14:tracePt t="114539" x="3006725" y="3941763"/>
          <p14:tracePt t="114636" x="3006725" y="3932238"/>
          <p14:tracePt t="114647" x="3006725" y="3922713"/>
          <p14:tracePt t="114669" x="3006725" y="3914775"/>
          <p14:tracePt t="114685" x="3006725" y="3895725"/>
          <p14:tracePt t="114693" x="3006725" y="3886200"/>
          <p14:tracePt t="114702" x="3006725" y="3868738"/>
          <p14:tracePt t="114709" x="2987675" y="3859213"/>
          <p14:tracePt t="114848" x="2978150" y="3859213"/>
          <p14:tracePt t="114856" x="2941638" y="3859213"/>
          <p14:tracePt t="114863" x="2914650" y="3849688"/>
          <p14:tracePt t="114870" x="2895600" y="3840163"/>
          <p14:tracePt t="114876" x="2878138" y="3830638"/>
          <p14:tracePt t="114884" x="2849563" y="3830638"/>
          <p14:tracePt t="114891" x="2832100" y="3830638"/>
          <p14:tracePt t="114901" x="2794000" y="3830638"/>
          <p14:tracePt t="114907" x="2776538" y="3830638"/>
          <p14:tracePt t="114916" x="2767013" y="3830638"/>
          <p14:tracePt t="114923" x="2747963" y="3830638"/>
          <p14:tracePt t="114931" x="2730500" y="3830638"/>
          <p14:tracePt t="114939" x="2703513" y="3830638"/>
          <p14:tracePt t="114947" x="2684463" y="3830638"/>
          <p14:tracePt t="114955" x="2647950" y="3830638"/>
          <p14:tracePt t="114969" x="2628900" y="3830638"/>
          <p14:tracePt t="114971" x="2601913" y="3830638"/>
          <p14:tracePt t="114979" x="2565400" y="3830638"/>
          <p14:tracePt t="114987" x="2536825" y="3830638"/>
          <p14:tracePt t="114995" x="2519363" y="3830638"/>
          <p14:tracePt t="115003" x="2490788" y="3830638"/>
          <p14:tracePt t="115012" x="2482850" y="3830638"/>
          <p14:tracePt t="115028" x="2473325" y="3830638"/>
          <p14:tracePt t="115372" x="2482850" y="3849688"/>
          <p14:tracePt t="115380" x="2482850" y="3868738"/>
          <p14:tracePt t="115389" x="2482850" y="3895725"/>
          <p14:tracePt t="115396" x="2482850" y="3932238"/>
          <p14:tracePt t="115404" x="2490788" y="3951288"/>
          <p14:tracePt t="115412" x="2490788" y="3959225"/>
          <p14:tracePt t="115419" x="2490788" y="3968750"/>
          <p14:tracePt t="115429" x="2490788" y="3978275"/>
          <p14:tracePt t="115476" x="2490788" y="3987800"/>
          <p14:tracePt t="115485" x="2490788" y="4005263"/>
          <p14:tracePt t="115501" x="2490788" y="4024313"/>
          <p14:tracePt t="115508" x="2490788" y="4060825"/>
          <p14:tracePt t="115518" x="2490788" y="4070350"/>
          <p14:tracePt t="115524" x="2490788" y="4079875"/>
          <p14:tracePt t="115549" x="2490788" y="4097338"/>
          <p14:tracePt t="115572" x="2490788" y="4106863"/>
          <p14:tracePt t="115596" x="2490788" y="4116388"/>
          <p14:tracePt t="115612" x="2490788" y="4125913"/>
          <p14:tracePt t="115621" x="2490788" y="4143375"/>
          <p14:tracePt t="115637" x="2500313" y="4152900"/>
          <p14:tracePt t="115820" x="2536825" y="4152900"/>
          <p14:tracePt t="115836" x="2582863" y="4152900"/>
          <p14:tracePt t="115852" x="2592388" y="4152900"/>
          <p14:tracePt t="115885" x="2638425" y="4152900"/>
          <p14:tracePt t="115892" x="2657475" y="4152900"/>
          <p14:tracePt t="115902" x="2693988" y="4162425"/>
          <p14:tracePt t="115909" x="2740025" y="4162425"/>
          <p14:tracePt t="115917" x="2747963" y="4162425"/>
          <p14:tracePt t="115941" x="2767013" y="4162425"/>
          <p14:tracePt t="115955" x="2776538" y="4162425"/>
          <p14:tracePt t="115957" x="2794000" y="4162425"/>
          <p14:tracePt t="115964" x="2803525" y="4152900"/>
          <p14:tracePt t="115972" x="2822575" y="4152900"/>
          <p14:tracePt t="115980" x="2840038" y="4152900"/>
          <p14:tracePt t="115989" x="2859088" y="4143375"/>
          <p14:tracePt t="115996" x="2868613" y="4143375"/>
          <p14:tracePt t="116286" x="2878138" y="4116388"/>
          <p14:tracePt t="116294" x="2886075" y="4106863"/>
          <p14:tracePt t="116303" x="2895600" y="4070350"/>
          <p14:tracePt t="116308" x="2960688" y="3978275"/>
          <p14:tracePt t="116317" x="2960688" y="3951288"/>
          <p14:tracePt t="116325" x="2968625" y="3886200"/>
          <p14:tracePt t="116333" x="2968625" y="3859213"/>
          <p14:tracePt t="116341" x="2997200" y="3813175"/>
          <p14:tracePt t="116350" x="2997200" y="3803650"/>
          <p14:tracePt t="116540" x="2987675" y="3803650"/>
          <p14:tracePt t="116549" x="2968625" y="3813175"/>
          <p14:tracePt t="116557" x="2960688" y="3813175"/>
          <p14:tracePt t="116565" x="2941638" y="3822700"/>
          <p14:tracePt t="116572" x="2932113" y="3830638"/>
          <p14:tracePt t="116580" x="2914650" y="3830638"/>
          <p14:tracePt t="116589" x="2859088" y="3830638"/>
          <p14:tracePt t="116596" x="2822575" y="3830638"/>
          <p14:tracePt t="116604" x="2776538" y="3830638"/>
          <p14:tracePt t="116612" x="2757488" y="3830638"/>
          <p14:tracePt t="116621" x="2730500" y="3830638"/>
          <p14:tracePt t="116628" x="2684463" y="3830638"/>
          <p14:tracePt t="116638" x="2638425" y="3830638"/>
          <p14:tracePt t="116644" x="2619375" y="3830638"/>
          <p14:tracePt t="116660" x="2601913" y="3830638"/>
          <p14:tracePt t="116676" x="2592388" y="3830638"/>
          <p14:tracePt t="116702" x="2582863" y="3830638"/>
          <p14:tracePt t="116708" x="2573338" y="3830638"/>
          <p14:tracePt t="116731" x="2546350" y="3830638"/>
          <p14:tracePt t="116747" x="2536825" y="3830638"/>
          <p14:tracePt t="116755" x="2509838" y="3830638"/>
          <p14:tracePt t="116763" x="2500313" y="3830638"/>
          <p14:tracePt t="116779" x="2490788" y="3830638"/>
          <p14:tracePt t="116787" x="2473325" y="3830638"/>
          <p14:tracePt t="116916" x="2463800" y="3849688"/>
          <p14:tracePt t="116925" x="2463800" y="3922713"/>
          <p14:tracePt t="116934" x="2463800" y="3968750"/>
          <p14:tracePt t="116941" x="2463800" y="3997325"/>
          <p14:tracePt t="116948" x="2436813" y="4060825"/>
          <p14:tracePt t="116968" x="2381250" y="4116388"/>
          <p14:tracePt t="116972" x="2344738" y="4171950"/>
          <p14:tracePt t="116979" x="2344738" y="4179888"/>
          <p14:tracePt t="116987" x="2335213" y="4179888"/>
          <p14:tracePt t="116995" x="2325688" y="4189413"/>
          <p14:tracePt t="117003" x="2325688" y="4198938"/>
          <p14:tracePt t="117420" x="2344738" y="4198938"/>
          <p14:tracePt t="117430" x="2436813" y="4216400"/>
          <p14:tracePt t="117437" x="2482850" y="4198938"/>
          <p14:tracePt t="117445" x="2601913" y="4179888"/>
          <p14:tracePt t="117452" x="2720975" y="4179888"/>
          <p14:tracePt t="117461" x="2822575" y="4179888"/>
          <p14:tracePt t="117470" x="2895600" y="4179888"/>
          <p14:tracePt t="117477" x="2924175" y="4189413"/>
          <p14:tracePt t="117486" x="2941638" y="4198938"/>
          <p14:tracePt t="117494" x="2968625" y="4208463"/>
          <p14:tracePt t="117547" x="2978150" y="4208463"/>
          <p14:tracePt t="117558" x="2987675" y="4208463"/>
          <p14:tracePt t="117573" x="3006725" y="4216400"/>
          <p14:tracePt t="117629" x="3043238" y="4216400"/>
          <p14:tracePt t="117636" x="3052763" y="4216400"/>
          <p14:tracePt t="117645" x="3079750" y="4216400"/>
          <p14:tracePt t="117732" x="3098800" y="4216400"/>
          <p14:tracePt t="117748" x="3106738" y="4216400"/>
          <p14:tracePt t="118580" x="3162300" y="4244975"/>
          <p14:tracePt t="118589" x="3244850" y="4262438"/>
          <p14:tracePt t="118596" x="3346450" y="4281488"/>
          <p14:tracePt t="118606" x="3438525" y="4281488"/>
          <p14:tracePt t="118612" x="3557588" y="4281488"/>
          <p14:tracePt t="118620" x="3622675" y="4291013"/>
          <p14:tracePt t="118628" x="3686175" y="4291013"/>
          <p14:tracePt t="118636" x="3695700" y="4291013"/>
          <p14:tracePt t="118644" x="3705225" y="4291013"/>
          <p14:tracePt t="118719" x="3714750" y="4291013"/>
          <p14:tracePt t="118732" x="3722688" y="4291013"/>
          <p14:tracePt t="118805" x="3768725" y="4291013"/>
          <p14:tracePt t="118812" x="3787775" y="4291013"/>
          <p14:tracePt t="118821" x="3814763" y="4291013"/>
          <p14:tracePt t="118829" x="3833813" y="4291013"/>
          <p14:tracePt t="118838" x="3889375" y="4291013"/>
          <p14:tracePt t="118844" x="3897313" y="4291013"/>
          <p14:tracePt t="118852" x="3925888" y="4291013"/>
          <p14:tracePt t="118859" x="3935413" y="4291013"/>
          <p14:tracePt t="118868" x="3943350" y="4291013"/>
          <p14:tracePt t="118875" x="3962400" y="4291013"/>
          <p14:tracePt t="118884" x="3971925" y="4291013"/>
          <p14:tracePt t="118891" x="3989388" y="4291013"/>
          <p14:tracePt t="118907" x="4017963" y="4291013"/>
          <p14:tracePt t="118915" x="4044950" y="4291013"/>
          <p14:tracePt t="118924" x="4064000" y="4291013"/>
          <p14:tracePt t="118948" x="4071938" y="4291013"/>
          <p14:tracePt t="119572" x="4100513" y="4291013"/>
          <p14:tracePt t="119580" x="4110038" y="4281488"/>
          <p14:tracePt t="119590" x="4117975" y="4271963"/>
          <p14:tracePt t="119780" x="4137025" y="4262438"/>
          <p14:tracePt t="119790" x="4146550" y="4254500"/>
          <p14:tracePt t="119797" x="4154488" y="4254500"/>
          <p14:tracePt t="119806" x="4173538" y="4254500"/>
          <p14:tracePt t="119812" x="4238625" y="4271963"/>
          <p14:tracePt t="119828" x="4265613" y="4271963"/>
          <p14:tracePt t="119836" x="4302125" y="4281488"/>
          <p14:tracePt t="119844" x="4330700" y="4281488"/>
          <p14:tracePt t="119853" x="4394200" y="4281488"/>
          <p14:tracePt t="119860" x="4413250" y="4291013"/>
          <p14:tracePt t="119870" x="4440238" y="4300538"/>
          <p14:tracePt t="119876" x="4486275" y="4300538"/>
          <p14:tracePt t="119886" x="4559300" y="4300538"/>
          <p14:tracePt t="119892" x="4595813" y="4300538"/>
          <p14:tracePt t="119902" x="4614863" y="4327525"/>
          <p14:tracePt t="119908" x="4624388" y="4337050"/>
          <p14:tracePt t="119917" x="4641850" y="4354513"/>
          <p14:tracePt t="119926" x="4706938" y="4373563"/>
          <p14:tracePt t="119932" x="4725988" y="4383088"/>
          <p14:tracePt t="119940" x="4752975" y="4383088"/>
          <p14:tracePt t="119950" x="4816475" y="4410075"/>
          <p14:tracePt t="119957" x="4900613" y="4437063"/>
          <p14:tracePt t="119971" x="5065713" y="4483100"/>
          <p14:tracePt t="119980" x="5102225" y="4483100"/>
          <p14:tracePt t="119987" x="5129213" y="4483100"/>
          <p14:tracePt t="119995" x="5138738" y="4483100"/>
          <p14:tracePt t="120302" x="5148263" y="4475163"/>
          <p14:tracePt t="120309" x="5148263" y="4465638"/>
          <p14:tracePt t="120317" x="5148263" y="4456113"/>
          <p14:tracePt t="120333" x="5148263" y="4429125"/>
          <p14:tracePt t="120352" x="5148263" y="4419600"/>
          <p14:tracePt t="120356" x="5157788" y="4410075"/>
          <p14:tracePt t="120371" x="5157788" y="4400550"/>
          <p14:tracePt t="120395" x="5165725" y="4383088"/>
          <p14:tracePt t="120566" x="5138738" y="4437063"/>
          <p14:tracePt t="120572" x="5046663" y="4492625"/>
          <p14:tracePt t="120581" x="4918075" y="4575175"/>
          <p14:tracePt t="120587" x="4779963" y="4676775"/>
          <p14:tracePt t="120595" x="4651375" y="4703763"/>
          <p14:tracePt t="120603" x="4532313" y="4749800"/>
          <p14:tracePt t="120611" x="4421188" y="4814888"/>
          <p14:tracePt t="120619" x="4357688" y="4832350"/>
          <p14:tracePt t="120627" x="4311650" y="4832350"/>
          <p14:tracePt t="120635" x="4238625" y="4878388"/>
          <p14:tracePt t="120643" x="4229100" y="4887913"/>
          <p14:tracePt t="120651" x="4219575" y="4887913"/>
          <p14:tracePt t="120683" x="4210050" y="4887913"/>
          <p14:tracePt t="120691" x="4200525" y="4897438"/>
          <p14:tracePt t="120700" x="4200525" y="4914900"/>
          <p14:tracePt t="120707" x="4192588" y="4914900"/>
          <p14:tracePt t="120719" x="4154488" y="4943475"/>
          <p14:tracePt t="120725" x="4064000" y="4997450"/>
          <p14:tracePt t="120733" x="3935413" y="5062538"/>
          <p14:tracePt t="120742" x="3833813" y="5135563"/>
          <p14:tracePt t="120747" x="3768725" y="5135563"/>
          <p14:tracePt t="120757" x="3686175" y="5181600"/>
          <p14:tracePt t="120765" x="3594100" y="5210175"/>
          <p14:tracePt t="120771" x="3494088" y="5227638"/>
          <p14:tracePt t="120778" x="3455988" y="5227638"/>
          <p14:tracePt t="120787" x="3419475" y="5237163"/>
          <p14:tracePt t="120794" x="3409950" y="5237163"/>
          <p14:tracePt t="120802" x="3402013" y="5237163"/>
          <p14:tracePt t="120844" x="3382963" y="5246688"/>
          <p14:tracePt t="120851" x="3363913" y="5264150"/>
          <p14:tracePt t="120860" x="3327400" y="5283200"/>
          <p14:tracePt t="120868" x="3300413" y="5283200"/>
          <p14:tracePt t="120876" x="3281363" y="5300663"/>
          <p14:tracePt t="120885" x="3235325" y="5319713"/>
          <p14:tracePt t="120892" x="3198813" y="5329238"/>
          <p14:tracePt t="120902" x="3189288" y="5338763"/>
          <p14:tracePt t="120908" x="3171825" y="5338763"/>
          <p14:tracePt t="120916" x="3152775" y="5338763"/>
          <p14:tracePt t="120924" x="3143250" y="5356225"/>
          <p14:tracePt t="120940" x="3135313" y="5365750"/>
          <p14:tracePt t="120956" x="3106738" y="5375275"/>
          <p14:tracePt t="120973" x="3098800" y="5375275"/>
          <p14:tracePt t="121117" x="3089275" y="5375275"/>
          <p14:tracePt t="121124" x="3079750" y="5375275"/>
          <p14:tracePt t="121308" x="3089275" y="5356225"/>
          <p14:tracePt t="121324" x="3098800" y="5346700"/>
          <p14:tracePt t="121333" x="3106738" y="5346700"/>
          <p14:tracePt t="121341" x="3143250" y="5319713"/>
          <p14:tracePt t="121368" x="3181350" y="5310188"/>
          <p14:tracePt t="121381" x="3189288" y="5310188"/>
          <p14:tracePt t="121388" x="3227388" y="5300663"/>
          <p14:tracePt t="121403" x="3244850" y="5292725"/>
          <p14:tracePt t="121411" x="3273425" y="5283200"/>
          <p14:tracePt t="121420" x="3281363" y="5283200"/>
          <p14:tracePt t="121427" x="3290888" y="5283200"/>
          <p14:tracePt t="121436" x="3327400" y="5283200"/>
          <p14:tracePt t="121443" x="3346450" y="5283200"/>
          <p14:tracePt t="121451" x="3373438" y="5283200"/>
          <p14:tracePt t="121459" x="3392488" y="5283200"/>
          <p14:tracePt t="121467" x="3429000" y="5283200"/>
          <p14:tracePt t="121475" x="3448050" y="5283200"/>
          <p14:tracePt t="121484" x="3475038" y="5273675"/>
          <p14:tracePt t="121491" x="3494088" y="5273675"/>
          <p14:tracePt t="121500" x="3511550" y="5273675"/>
          <p14:tracePt t="121507" x="3548063" y="5273675"/>
          <p14:tracePt t="121523" x="3567113" y="5273675"/>
          <p14:tracePt t="121532" x="3584575" y="5264150"/>
          <p14:tracePt t="121571" x="3584575" y="5254625"/>
          <p14:tracePt t="121579" x="3594100" y="5246688"/>
          <p14:tracePt t="121619" x="3622675" y="5237163"/>
          <p14:tracePt t="121627" x="3630613" y="5237163"/>
          <p14:tracePt t="121635" x="3640138" y="5237163"/>
          <p14:tracePt t="121643" x="3676650" y="5237163"/>
          <p14:tracePt t="121651" x="3714750" y="5237163"/>
          <p14:tracePt t="121659" x="3768725" y="5237163"/>
          <p14:tracePt t="121667" x="3797300" y="5237163"/>
          <p14:tracePt t="121675" x="3843338" y="5237163"/>
          <p14:tracePt t="121684" x="3879850" y="5237163"/>
          <p14:tracePt t="121691" x="3897313" y="5237163"/>
          <p14:tracePt t="121701" x="3916363" y="5227638"/>
          <p14:tracePt t="121707" x="3935413" y="5227638"/>
          <p14:tracePt t="121715" x="3943350" y="5218113"/>
          <p14:tracePt t="121731" x="3962400" y="5210175"/>
          <p14:tracePt t="121740" x="3989388" y="5210175"/>
          <p14:tracePt t="121748" x="4008438" y="5210175"/>
          <p14:tracePt t="121755" x="4054475" y="5210175"/>
          <p14:tracePt t="121763" x="4100513" y="5210175"/>
          <p14:tracePt t="121771" x="4117975" y="5210175"/>
          <p14:tracePt t="121787" x="4137025" y="5210175"/>
          <p14:tracePt t="121811" x="4137025" y="5200650"/>
          <p14:tracePt t="121876" x="4137025" y="5191125"/>
          <p14:tracePt t="122284" x="4137025" y="5181600"/>
          <p14:tracePt t="122301" x="4137025" y="5172075"/>
          <p14:tracePt t="122308" x="4137025" y="5145088"/>
          <p14:tracePt t="122318" x="4137025" y="5126038"/>
          <p14:tracePt t="122325" x="4137025" y="5099050"/>
          <p14:tracePt t="122333" x="4127500" y="5053013"/>
          <p14:tracePt t="122341" x="4127500" y="5016500"/>
          <p14:tracePt t="122349" x="4127500" y="4989513"/>
          <p14:tracePt t="122355" x="4127500" y="4943475"/>
          <p14:tracePt t="122371" x="4127500" y="4924425"/>
          <p14:tracePt t="122395" x="4127500" y="4914900"/>
          <p14:tracePt t="122403" x="4117975" y="4906963"/>
          <p14:tracePt t="122427" x="4117975" y="4897438"/>
          <p14:tracePt t="122443" x="4117975" y="4887913"/>
          <p14:tracePt t="122459" x="4117975" y="4878388"/>
          <p14:tracePt t="122468" x="4100513" y="4832350"/>
          <p14:tracePt t="122475" x="4090988" y="4822825"/>
          <p14:tracePt t="122491" x="4090988" y="4786313"/>
          <p14:tracePt t="122501" x="4090988" y="4778375"/>
          <p14:tracePt t="122507" x="4090988" y="4759325"/>
          <p14:tracePt t="122515" x="4090988" y="4749800"/>
          <p14:tracePt t="122523" x="4090988" y="4732338"/>
          <p14:tracePt t="122547" x="4090988" y="4713288"/>
          <p14:tracePt t="122573" x="4090988" y="4694238"/>
          <p14:tracePt t="122591" x="4090988" y="4676775"/>
          <p14:tracePt t="122604" x="4100513" y="4630738"/>
          <p14:tracePt t="122612" x="4100513" y="4621213"/>
          <p14:tracePt t="122621" x="4100513" y="4584700"/>
          <p14:tracePt t="122627" x="4100513" y="4565650"/>
          <p14:tracePt t="122635" x="4110038" y="4519613"/>
          <p14:tracePt t="122643" x="4110038" y="4502150"/>
          <p14:tracePt t="122651" x="4110038" y="4475163"/>
          <p14:tracePt t="122659" x="4110038" y="4465638"/>
          <p14:tracePt t="122667" x="4117975" y="4437063"/>
          <p14:tracePt t="122675" x="4117975" y="4419600"/>
          <p14:tracePt t="122691" x="4117975" y="4410075"/>
          <p14:tracePt t="122701" x="4127500" y="4400550"/>
          <p14:tracePt t="122707" x="4137025" y="4400550"/>
          <p14:tracePt t="122715" x="4146550" y="4391025"/>
          <p14:tracePt t="122723" x="4146550" y="4373563"/>
          <p14:tracePt t="122731" x="4154488" y="4354513"/>
          <p14:tracePt t="122739" x="4154488" y="4318000"/>
          <p14:tracePt t="122747" x="4154488" y="4300538"/>
          <p14:tracePt t="122755" x="4164013" y="4254500"/>
          <p14:tracePt t="122763" x="4164013" y="4244975"/>
          <p14:tracePt t="122771" x="4192588" y="4208463"/>
          <p14:tracePt t="122804" x="4200525" y="4198938"/>
          <p14:tracePt t="122811" x="4200525" y="4179888"/>
          <p14:tracePt t="122819" x="4200525" y="4171950"/>
          <p14:tracePt t="122957" x="4200525" y="4162425"/>
          <p14:tracePt t="123006" x="4200525" y="4171950"/>
          <p14:tracePt t="123013" x="4173538" y="4171950"/>
          <p14:tracePt t="123020" x="4173538" y="4179888"/>
          <p14:tracePt t="123399" x="4210050" y="4179888"/>
          <p14:tracePt t="123406" x="4265613" y="4198938"/>
          <p14:tracePt t="123415" x="4311650" y="4198938"/>
          <p14:tracePt t="123421" x="4357688" y="4198938"/>
          <p14:tracePt t="123428" x="4403725" y="4198938"/>
          <p14:tracePt t="123435" x="4459288" y="4198938"/>
          <p14:tracePt t="123443" x="4476750" y="4198938"/>
          <p14:tracePt t="123451" x="4486275" y="4198938"/>
          <p14:tracePt t="123459" x="4505325" y="4198938"/>
          <p14:tracePt t="123468" x="4513263" y="4198938"/>
          <p14:tracePt t="123484" x="4522788" y="4189413"/>
          <p14:tracePt t="123491" x="4532313" y="4189413"/>
          <p14:tracePt t="123507" x="4541838" y="4179888"/>
          <p14:tracePt t="123539" x="4541838" y="4171950"/>
          <p14:tracePt t="123564" x="4549775" y="4162425"/>
          <p14:tracePt t="123652" x="4595813" y="4162425"/>
          <p14:tracePt t="123660" x="4614863" y="4162425"/>
          <p14:tracePt t="123669" x="4641850" y="4162425"/>
          <p14:tracePt t="123676" x="4651375" y="4162425"/>
          <p14:tracePt t="123686" x="4670425" y="4162425"/>
          <p14:tracePt t="123692" x="4687888" y="4162425"/>
          <p14:tracePt t="124220" x="4697413" y="4162425"/>
          <p14:tracePt t="124244" x="4716463" y="4162425"/>
          <p14:tracePt t="124252" x="4725988" y="4152900"/>
          <p14:tracePt t="124269" x="4752975" y="4143375"/>
          <p14:tracePt t="124285" x="4799013" y="4143375"/>
          <p14:tracePt t="124660" x="4716463" y="4143375"/>
          <p14:tracePt t="124668" x="4660900" y="4143375"/>
          <p14:tracePt t="124677" x="4624388" y="4143375"/>
          <p14:tracePt t="124685" x="4568825" y="4116388"/>
          <p14:tracePt t="124693" x="4292600" y="4097338"/>
          <p14:tracePt t="124703" x="4100513" y="4087813"/>
          <p14:tracePt t="124709" x="4008438" y="4043363"/>
          <p14:tracePt t="124719" x="3935413" y="4043363"/>
          <p14:tracePt t="124724" x="3897313" y="4043363"/>
          <p14:tracePt t="124731" x="3870325" y="4033838"/>
          <p14:tracePt t="125038" x="3879850" y="4024313"/>
          <p14:tracePt t="125044" x="3998913" y="4024313"/>
          <p14:tracePt t="125052" x="4117975" y="4024313"/>
          <p14:tracePt t="125060" x="4200525" y="4024313"/>
          <p14:tracePt t="125069" x="4375150" y="4060825"/>
          <p14:tracePt t="125076" x="4513263" y="4079875"/>
          <p14:tracePt t="125087" x="4578350" y="4087813"/>
          <p14:tracePt t="125092" x="4641850" y="4087813"/>
          <p14:tracePt t="125102" x="4725988" y="4087813"/>
          <p14:tracePt t="125110" x="4743450" y="4087813"/>
          <p14:tracePt t="125119" x="4762500" y="4087813"/>
          <p14:tracePt t="125316" x="4762500" y="4070350"/>
          <p14:tracePt t="125324" x="4826000" y="4060825"/>
          <p14:tracePt t="125332" x="4835525" y="4060825"/>
          <p14:tracePt t="125342" x="4872038" y="4051300"/>
          <p14:tracePt t="125348" x="4891088" y="4033838"/>
          <p14:tracePt t="125358" x="4927600" y="4024313"/>
          <p14:tracePt t="125374" x="4937125" y="4005263"/>
          <p14:tracePt t="125390" x="4946650" y="3997325"/>
          <p14:tracePt t="125406" x="4954588" y="3978275"/>
          <p14:tracePt t="125412" x="4954588" y="3968750"/>
          <p14:tracePt t="125422" x="4973638" y="3941763"/>
          <p14:tracePt t="125431" x="4973638" y="3922713"/>
          <p14:tracePt t="125440" x="4973638" y="3876675"/>
          <p14:tracePt t="125443" x="4973638" y="3849688"/>
          <p14:tracePt t="125451" x="4973638" y="3803650"/>
          <p14:tracePt t="125459" x="4973638" y="3748088"/>
          <p14:tracePt t="125467" x="4973638" y="3711575"/>
          <p14:tracePt t="125475" x="4973638" y="3684588"/>
          <p14:tracePt t="125483" x="4973638" y="3665538"/>
          <p14:tracePt t="125491" x="4973638" y="3629025"/>
          <p14:tracePt t="125500" x="4964113" y="3619500"/>
          <p14:tracePt t="125507" x="4964113" y="3611563"/>
          <p14:tracePt t="125629" x="4964113" y="3602038"/>
          <p14:tracePt t="125644" x="4954588" y="3592513"/>
          <p14:tracePt t="125652" x="4937125" y="3592513"/>
          <p14:tracePt t="125661" x="4918075" y="3582988"/>
          <p14:tracePt t="125669" x="4908550" y="3582988"/>
          <p14:tracePt t="125676" x="4881563" y="3582988"/>
          <p14:tracePt t="125686" x="4835525" y="3582988"/>
          <p14:tracePt t="125692" x="4762500" y="3582988"/>
          <p14:tracePt t="125702" x="4697413" y="3556000"/>
          <p14:tracePt t="125708" x="4633913" y="3556000"/>
          <p14:tracePt t="125717" x="4568825" y="3536950"/>
          <p14:tracePt t="125725" x="4495800" y="3536950"/>
          <p14:tracePt t="125732" x="4430713" y="3536950"/>
          <p14:tracePt t="125742" x="4384675" y="3546475"/>
          <p14:tracePt t="125764" x="4384675" y="3556000"/>
          <p14:tracePt t="125788" x="4394200" y="3565525"/>
          <p14:tracePt t="125795" x="4394200" y="3592513"/>
          <p14:tracePt t="125803" x="4394200" y="3602038"/>
          <p14:tracePt t="125811" x="4338638" y="3611563"/>
          <p14:tracePt t="125819" x="4284663" y="3611563"/>
          <p14:tracePt t="125827" x="4246563" y="3611563"/>
          <p14:tracePt t="125844" x="4229100" y="3611563"/>
          <p14:tracePt t="125854" x="4219575" y="3611563"/>
          <p14:tracePt t="126004" x="4219575" y="3638550"/>
          <p14:tracePt t="126012" x="4219575" y="3648075"/>
          <p14:tracePt t="126031" x="4210050" y="3684588"/>
          <p14:tracePt t="126037" x="4210050" y="3694113"/>
          <p14:tracePt t="126047" x="4200525" y="3702050"/>
          <p14:tracePt t="126051" x="4200525" y="3711575"/>
          <p14:tracePt t="126067" x="4183063" y="3740150"/>
          <p14:tracePt t="126075" x="4183063" y="3748088"/>
          <p14:tracePt t="126084" x="4192588" y="3794125"/>
          <p14:tracePt t="126091" x="4183063" y="3822700"/>
          <p14:tracePt t="126100" x="4183063" y="3840163"/>
          <p14:tracePt t="126107" x="4173538" y="3876675"/>
          <p14:tracePt t="126115" x="4173538" y="3886200"/>
          <p14:tracePt t="126123" x="4173538" y="3905250"/>
          <p14:tracePt t="126492" x="4173538" y="3922713"/>
          <p14:tracePt t="126501" x="4173538" y="3932238"/>
          <p14:tracePt t="126524" x="4173538" y="3941763"/>
          <p14:tracePt t="126532" x="4173538" y="3951288"/>
          <p14:tracePt t="126540" x="4173538" y="3968750"/>
          <p14:tracePt t="126549" x="4173538" y="3987800"/>
          <p14:tracePt t="126565" x="4173538" y="3997325"/>
          <p14:tracePt t="126580" x="4173538" y="4024313"/>
          <p14:tracePt t="126588" x="4173538" y="4033838"/>
          <p14:tracePt t="126597" x="4173538" y="4060825"/>
          <p14:tracePt t="126612" x="4173538" y="4070350"/>
          <p14:tracePt t="126621" x="4183063" y="4079875"/>
          <p14:tracePt t="126628" x="4183063" y="4087813"/>
          <p14:tracePt t="126637" x="4219575" y="4116388"/>
          <p14:tracePt t="126644" x="4238625" y="4125913"/>
          <p14:tracePt t="126653" x="4275138" y="4171950"/>
          <p14:tracePt t="126660" x="4284663" y="4216400"/>
          <p14:tracePt t="126671" x="4302125" y="4300538"/>
          <p14:tracePt t="126680" x="4311650" y="4383088"/>
          <p14:tracePt t="126683" x="4338638" y="4446588"/>
          <p14:tracePt t="126691" x="4367213" y="4502150"/>
          <p14:tracePt t="126700" x="4449763" y="4575175"/>
          <p14:tracePt t="126707" x="4486275" y="4584700"/>
          <p14:tracePt t="126715" x="4559300" y="4584700"/>
          <p14:tracePt t="126723" x="4587875" y="4584700"/>
          <p14:tracePt t="126731" x="4595813" y="4584700"/>
          <p14:tracePt t="126747" x="4605338" y="4584700"/>
          <p14:tracePt t="126755" x="4614863" y="4584700"/>
          <p14:tracePt t="126763" x="4614863" y="4575175"/>
          <p14:tracePt t="126771" x="4614863" y="4565650"/>
          <p14:tracePt t="126819" x="4624388" y="4557713"/>
          <p14:tracePt t="126948" x="4633913" y="4557713"/>
          <p14:tracePt t="126959" x="4651375" y="4548188"/>
          <p14:tracePt t="126988" x="4670425" y="4529138"/>
          <p14:tracePt t="126997" x="4687888" y="4519613"/>
          <p14:tracePt t="127020" x="4733925" y="4519613"/>
          <p14:tracePt t="127028" x="4779963" y="4511675"/>
          <p14:tracePt t="127035" x="4816475" y="4511675"/>
          <p14:tracePt t="127044" x="4845050" y="4502150"/>
          <p14:tracePt t="127052" x="4918075" y="4502150"/>
          <p14:tracePt t="127060" x="4937125" y="4475163"/>
          <p14:tracePt t="127074" x="4954588" y="4475163"/>
          <p14:tracePt t="127079" x="4964113" y="4475163"/>
          <p14:tracePt t="127088" x="4973638" y="4475163"/>
          <p14:tracePt t="127156" x="5000625" y="4465638"/>
          <p14:tracePt t="127172" x="5029200" y="4446588"/>
          <p14:tracePt t="127180" x="5075238" y="4429125"/>
          <p14:tracePt t="127188" x="5121275" y="4410075"/>
          <p14:tracePt t="127196" x="5203825" y="4400550"/>
          <p14:tracePt t="127205" x="5221288" y="4364038"/>
          <p14:tracePt t="127212" x="5267325" y="4364038"/>
          <p14:tracePt t="127220" x="5295900" y="4354513"/>
          <p14:tracePt t="127228" x="5303838" y="4354513"/>
          <p14:tracePt t="127253" x="5313363" y="4346575"/>
          <p14:tracePt t="127260" x="5341938" y="4346575"/>
          <p14:tracePt t="127277" x="5451475" y="4346575"/>
          <p14:tracePt t="127285" x="5534025" y="4346575"/>
          <p14:tracePt t="127291" x="5626100" y="4346575"/>
          <p14:tracePt t="127299" x="5708650" y="4364038"/>
          <p14:tracePt t="127307" x="5745163" y="4364038"/>
          <p14:tracePt t="127315" x="5837238" y="4383088"/>
          <p14:tracePt t="127323" x="5856288" y="4383088"/>
          <p14:tracePt t="127330" x="5883275" y="4391025"/>
          <p14:tracePt t="127412" x="5929313" y="4391025"/>
          <p14:tracePt t="127428" x="5938838" y="4391025"/>
          <p14:tracePt t="127435" x="5975350" y="4400550"/>
          <p14:tracePt t="127492" x="5984875" y="4400550"/>
          <p14:tracePt t="127502" x="6011863" y="4400550"/>
          <p14:tracePt t="127509" x="6040438" y="4419600"/>
          <p14:tracePt t="127518" x="6076950" y="4419600"/>
          <p14:tracePt t="127525" x="6113463" y="4429125"/>
          <p14:tracePt t="127533" x="6132513" y="4429125"/>
          <p14:tracePt t="127548" x="6140450" y="4429125"/>
          <p14:tracePt t="127557" x="6159500" y="4429125"/>
          <p14:tracePt t="127980" x="6159500" y="4419600"/>
          <p14:tracePt t="128028" x="6159500" y="4400550"/>
          <p14:tracePt t="128036" x="6159500" y="4391025"/>
          <p14:tracePt t="128044" x="6159500" y="4373563"/>
          <p14:tracePt t="128053" x="6159500" y="4354513"/>
          <p14:tracePt t="128060" x="6159500" y="4346575"/>
          <p14:tracePt t="128070" x="6159500" y="4327525"/>
          <p14:tracePt t="128094" x="6159500" y="4318000"/>
          <p14:tracePt t="128227" x="6159500" y="4308475"/>
          <p14:tracePt t="128235" x="6159500" y="4300538"/>
          <p14:tracePt t="128244" x="6176963" y="4281488"/>
          <p14:tracePt t="130116" x="6113463" y="4281488"/>
          <p14:tracePt t="130124" x="6067425" y="4281488"/>
          <p14:tracePt t="130132" x="6030913" y="4300538"/>
          <p14:tracePt t="130140" x="5975350" y="4300538"/>
          <p14:tracePt t="130148" x="5957888" y="4300538"/>
          <p14:tracePt t="130156" x="5948363" y="4300538"/>
          <p14:tracePt t="130164" x="5929313" y="4300538"/>
          <p14:tracePt t="131620" x="5965825" y="4300538"/>
          <p14:tracePt t="131628" x="5984875" y="4300538"/>
          <p14:tracePt t="131635" x="6040438" y="4300538"/>
          <p14:tracePt t="131644" x="6057900" y="4300538"/>
          <p14:tracePt t="131653" x="6086475" y="4300538"/>
          <p14:tracePt t="131661" x="6103938" y="4300538"/>
          <p14:tracePt t="131670" x="6122988" y="4291013"/>
          <p14:tracePt t="131676" x="6169025" y="4291013"/>
          <p14:tracePt t="131692" x="6176963" y="4291013"/>
          <p14:tracePt t="131702" x="6186488" y="4291013"/>
          <p14:tracePt t="131724" x="6215063" y="4291013"/>
          <p14:tracePt t="131735" x="6251575" y="4291013"/>
          <p14:tracePt t="131742" x="6261100" y="4291013"/>
          <p14:tracePt t="131820" x="6269038" y="4291013"/>
          <p14:tracePt t="132060" x="6251575" y="4281488"/>
          <p14:tracePt t="132068" x="6196013" y="4300538"/>
          <p14:tracePt t="132076" x="6159500" y="4300538"/>
          <p14:tracePt t="132086" x="6132513" y="4300538"/>
          <p14:tracePt t="132092" x="6067425" y="4300538"/>
          <p14:tracePt t="132102" x="6011863" y="4300538"/>
          <p14:tracePt t="132107" x="5975350" y="4308475"/>
          <p14:tracePt t="132116" x="5965825" y="4308475"/>
          <p14:tracePt t="132123" x="5957888" y="4308475"/>
          <p14:tracePt t="132131" x="5929313" y="4308475"/>
          <p14:tracePt t="132148" x="5919788" y="4308475"/>
          <p14:tracePt t="132155" x="5883275" y="4308475"/>
          <p14:tracePt t="132163" x="5865813" y="4308475"/>
          <p14:tracePt t="132171" x="5819775" y="4308475"/>
          <p14:tracePt t="132179" x="5800725" y="4308475"/>
          <p14:tracePt t="132204" x="5791200" y="4308475"/>
          <p14:tracePt t="132351" x="5781675" y="4308475"/>
          <p14:tracePt t="132358" x="5754688" y="4308475"/>
          <p14:tracePt t="132368" x="5737225" y="4308475"/>
          <p14:tracePt t="132653" x="5745163" y="4308475"/>
          <p14:tracePt t="132684" x="5800725" y="4308475"/>
          <p14:tracePt t="132692" x="5902325" y="4308475"/>
          <p14:tracePt t="132701" x="6040438" y="4308475"/>
          <p14:tracePt t="132708" x="6196013" y="4308475"/>
          <p14:tracePt t="132716" x="6223000" y="4308475"/>
          <p14:tracePt t="132724" x="6297613" y="4308475"/>
          <p14:tracePt t="132732" x="6416675" y="4308475"/>
          <p14:tracePt t="132740" x="6472238" y="4308475"/>
          <p14:tracePt t="132748" x="6535738" y="4300538"/>
          <p14:tracePt t="132759" x="6564313" y="4291013"/>
          <p14:tracePt t="132767" x="6591300" y="4281488"/>
          <p14:tracePt t="132771" x="6637338" y="4281488"/>
          <p14:tracePt t="132803" x="6710363" y="4281488"/>
          <p14:tracePt t="132811" x="6792913" y="4281488"/>
          <p14:tracePt t="132819" x="6894513" y="4308475"/>
          <p14:tracePt t="132827" x="6977063" y="4308475"/>
          <p14:tracePt t="132835" x="7042150" y="4327525"/>
          <p14:tracePt t="132843" x="7069138" y="4337050"/>
          <p14:tracePt t="132851" x="7088188" y="4337050"/>
          <p14:tracePt t="132859" x="7097713" y="4337050"/>
          <p14:tracePt t="132980" x="7134225" y="4337050"/>
          <p14:tracePt t="133012" x="7151688" y="4337050"/>
          <p14:tracePt t="133093" x="7161213" y="4337050"/>
          <p14:tracePt t="133110" x="7180263" y="4308475"/>
          <p14:tracePt t="133117" x="7197725" y="4271963"/>
          <p14:tracePt t="133125" x="7207250" y="4198938"/>
          <p14:tracePt t="133132" x="7207250" y="4171950"/>
          <p14:tracePt t="133141" x="7216775" y="4087813"/>
          <p14:tracePt t="133148" x="7216775" y="4051300"/>
          <p14:tracePt t="133159" x="7253288" y="4014788"/>
          <p14:tracePt t="133167" x="7253288" y="3968750"/>
          <p14:tracePt t="133175" x="7253288" y="3922713"/>
          <p14:tracePt t="133180" x="7253288" y="3886200"/>
          <p14:tracePt t="133188" x="7253288" y="3822700"/>
          <p14:tracePt t="133195" x="7253288" y="3803650"/>
          <p14:tracePt t="133203" x="7253288" y="3757613"/>
          <p14:tracePt t="133211" x="7253288" y="3748088"/>
          <p14:tracePt t="133219" x="7253288" y="3740150"/>
          <p14:tracePt t="133227" x="7253288" y="3711575"/>
          <p14:tracePt t="133235" x="7253288" y="3702050"/>
          <p14:tracePt t="133243" x="7253288" y="3675063"/>
          <p14:tracePt t="133259" x="7253288" y="3665538"/>
          <p14:tracePt t="133267" x="7253288" y="3638550"/>
          <p14:tracePt t="133284" x="7262813" y="3611563"/>
          <p14:tracePt t="133293" x="7262813" y="3582988"/>
          <p14:tracePt t="133300" x="7262813" y="3573463"/>
          <p14:tracePt t="133307" x="7262813" y="3546475"/>
          <p14:tracePt t="133315" x="7262813" y="3536950"/>
          <p14:tracePt t="133323" x="7262813" y="3509963"/>
          <p14:tracePt t="133476" x="7262813" y="3500438"/>
          <p14:tracePt t="133494" x="7197725" y="3500438"/>
          <p14:tracePt t="133501" x="7151688" y="3500438"/>
          <p14:tracePt t="133509" x="7078663" y="3500438"/>
          <p14:tracePt t="133517" x="7005638" y="3546475"/>
          <p14:tracePt t="133525" x="6940550" y="3556000"/>
          <p14:tracePt t="133532" x="6821488" y="3573463"/>
          <p14:tracePt t="133540" x="6683375" y="3573463"/>
          <p14:tracePt t="133547" x="6545263" y="3573463"/>
          <p14:tracePt t="133556" x="6370638" y="3573463"/>
          <p14:tracePt t="133563" x="6232525" y="3573463"/>
          <p14:tracePt t="133572" x="6076950" y="3565525"/>
          <p14:tracePt t="133579" x="5919788" y="3565525"/>
          <p14:tracePt t="133587" x="5837238" y="3536950"/>
          <p14:tracePt t="133595" x="5737225" y="3519488"/>
          <p14:tracePt t="133603" x="5616575" y="3509963"/>
          <p14:tracePt t="133611" x="5516563" y="3527425"/>
          <p14:tracePt t="133620" x="5395913" y="3527425"/>
          <p14:tracePt t="133627" x="5295900" y="3527425"/>
          <p14:tracePt t="133635" x="5230813" y="3527425"/>
          <p14:tracePt t="133643" x="5203825" y="3527425"/>
          <p14:tracePt t="133651" x="5111750" y="3527425"/>
          <p14:tracePt t="133659" x="4991100" y="3527425"/>
          <p14:tracePt t="133666" x="4835525" y="3527425"/>
          <p14:tracePt t="133675" x="4716463" y="3527425"/>
          <p14:tracePt t="133684" x="4687888" y="3546475"/>
          <p14:tracePt t="133691" x="4559300" y="3573463"/>
          <p14:tracePt t="133700" x="4421188" y="3573463"/>
          <p14:tracePt t="133707" x="4311650" y="3573463"/>
          <p14:tracePt t="133716" x="4192588" y="3573463"/>
          <p14:tracePt t="133724" x="4054475" y="3573463"/>
          <p14:tracePt t="133731" x="3971925" y="3573463"/>
          <p14:tracePt t="133740" x="3870325" y="3573463"/>
          <p14:tracePt t="133747" x="3824288" y="3536950"/>
          <p14:tracePt t="133755" x="3722688" y="3536950"/>
          <p14:tracePt t="133763" x="3659188" y="3519488"/>
          <p14:tracePt t="133773" x="3576638" y="3490913"/>
          <p14:tracePt t="133779" x="3484563" y="3463925"/>
          <p14:tracePt t="133787" x="3448050" y="3463925"/>
          <p14:tracePt t="133795" x="3363913" y="3454400"/>
          <p14:tracePt t="133803" x="3327400" y="3454400"/>
          <p14:tracePt t="133811" x="3319463" y="3454400"/>
          <p14:tracePt t="133851" x="3290888" y="3444875"/>
          <p14:tracePt t="133858" x="3254375" y="3408363"/>
          <p14:tracePt t="133866" x="3235325" y="3408363"/>
          <p14:tracePt t="133875" x="3217863" y="3408363"/>
          <p14:tracePt t="133884" x="3125788" y="3408363"/>
          <p14:tracePt t="133891" x="3043238" y="3408363"/>
          <p14:tracePt t="133902" x="2960688" y="3408363"/>
          <p14:tracePt t="133907" x="2941638" y="3408363"/>
          <p14:tracePt t="133916" x="2840038" y="3408363"/>
          <p14:tracePt t="133923" x="2757488" y="3390900"/>
          <p14:tracePt t="133931" x="2711450" y="3390900"/>
          <p14:tracePt t="133940" x="2693988" y="3390900"/>
          <p14:tracePt t="133947" x="2674938" y="3381375"/>
          <p14:tracePt t="133956" x="2665413" y="3381375"/>
          <p14:tracePt t="133968" x="2657475" y="3381375"/>
          <p14:tracePt t="133974" x="2638425" y="3381375"/>
          <p14:tracePt t="133981" x="2628900" y="3381375"/>
          <p14:tracePt t="133987" x="2611438" y="3381375"/>
          <p14:tracePt t="133995" x="2582863" y="3381375"/>
          <p14:tracePt t="134003" x="2536825" y="3381375"/>
          <p14:tracePt t="134011" x="2500313" y="3390900"/>
          <p14:tracePt t="134020" x="2427288" y="3390900"/>
          <p14:tracePt t="134027" x="2398713" y="3390900"/>
          <p14:tracePt t="134036" x="2335213" y="3390900"/>
          <p14:tracePt t="134043" x="2279650" y="3390900"/>
          <p14:tracePt t="134051" x="2233613" y="3390900"/>
          <p14:tracePt t="134059" x="2141538" y="3417888"/>
          <p14:tracePt t="134068" x="2041525" y="3398838"/>
          <p14:tracePt t="134075" x="1957388" y="3398838"/>
          <p14:tracePt t="134084" x="1893888" y="3398838"/>
          <p14:tracePt t="134091" x="1820863" y="3398838"/>
          <p14:tracePt t="134101" x="1811338" y="3398838"/>
          <p14:tracePt t="134107" x="1792288" y="3398838"/>
          <p14:tracePt t="134116" x="1774825" y="3398838"/>
          <p14:tracePt t="134131" x="1765300" y="3398838"/>
          <p14:tracePt t="134139" x="1736725" y="3398838"/>
          <p14:tracePt t="134147" x="1719263" y="3398838"/>
          <p14:tracePt t="134156" x="1682750" y="3398838"/>
          <p14:tracePt t="134163" x="1646238" y="3398838"/>
          <p14:tracePt t="134175" x="1608138" y="3398838"/>
          <p14:tracePt t="134180" x="1554163" y="3398838"/>
          <p14:tracePt t="134187" x="1508125" y="3398838"/>
          <p14:tracePt t="134195" x="1452563" y="3398838"/>
          <p14:tracePt t="134203" x="1406525" y="3398838"/>
          <p14:tracePt t="134211" x="1387475" y="3398838"/>
          <p14:tracePt t="134219" x="1370013" y="3398838"/>
          <p14:tracePt t="134227" x="1333500" y="3398838"/>
          <p14:tracePt t="134235" x="1314450" y="3398838"/>
          <p14:tracePt t="134243" x="1304925" y="3398838"/>
          <p14:tracePt t="134251" x="1296988" y="3398838"/>
          <p14:tracePt t="134476" x="1304925" y="3408363"/>
          <p14:tracePt t="134484" x="1314450" y="3454400"/>
          <p14:tracePt t="134492" x="1314450" y="3463925"/>
          <p14:tracePt t="134501" x="1323975" y="3500438"/>
          <p14:tracePt t="134508" x="1323975" y="3546475"/>
          <p14:tracePt t="134516" x="1323975" y="3602038"/>
          <p14:tracePt t="134524" x="1323975" y="3684588"/>
          <p14:tracePt t="134532" x="1323975" y="3767138"/>
          <p14:tracePt t="134540" x="1287463" y="3849688"/>
          <p14:tracePt t="134548" x="1222375" y="3978275"/>
          <p14:tracePt t="134558" x="1212850" y="4060825"/>
          <p14:tracePt t="134564" x="1185863" y="4179888"/>
          <p14:tracePt t="134572" x="1139825" y="4262438"/>
          <p14:tracePt t="134582" x="1084263" y="4318000"/>
          <p14:tracePt t="134590" x="1066800" y="4346575"/>
          <p14:tracePt t="134596" x="1066800" y="4373563"/>
          <p14:tracePt t="134603" x="1066800" y="4383088"/>
          <p14:tracePt t="134813" x="1076325" y="4391025"/>
          <p14:tracePt t="134821" x="1149350" y="4373563"/>
          <p14:tracePt t="134828" x="1158875" y="4373563"/>
          <p14:tracePt t="134836" x="1212850" y="4373563"/>
          <p14:tracePt t="134843" x="1370013" y="4373563"/>
          <p14:tracePt t="134851" x="1452563" y="4383088"/>
          <p14:tracePt t="134859" x="1700213" y="4346575"/>
          <p14:tracePt t="134866" x="1995488" y="4354513"/>
          <p14:tracePt t="134874" x="2408238" y="4373563"/>
          <p14:tracePt t="134883" x="2776538" y="4391025"/>
          <p14:tracePt t="134890" x="3235325" y="4465638"/>
          <p14:tracePt t="134902" x="3768725" y="4519613"/>
          <p14:tracePt t="134908" x="4183063" y="4538663"/>
          <p14:tracePt t="134916" x="4394200" y="4538663"/>
          <p14:tracePt t="134925" x="4614863" y="4519613"/>
          <p14:tracePt t="134932" x="4770438" y="4502150"/>
          <p14:tracePt t="134939" x="4927600" y="4511675"/>
          <p14:tracePt t="134951" x="5029200" y="4511675"/>
          <p14:tracePt t="134955" x="5157788" y="4483100"/>
          <p14:tracePt t="134963" x="5211763" y="4475163"/>
          <p14:tracePt t="134971" x="5359400" y="4456113"/>
          <p14:tracePt t="134979" x="5497513" y="4429125"/>
          <p14:tracePt t="134989" x="5616575" y="4410075"/>
          <p14:tracePt t="134995" x="5827713" y="4410075"/>
          <p14:tracePt t="135003" x="6021388" y="4400550"/>
          <p14:tracePt t="135011" x="6030913" y="4391025"/>
          <p14:tracePt t="135020" x="6113463" y="4391025"/>
          <p14:tracePt t="135027" x="6269038" y="4337050"/>
          <p14:tracePt t="135035" x="6453188" y="4327525"/>
          <p14:tracePt t="135044" x="6646863" y="4291013"/>
          <p14:tracePt t="135051" x="6838950" y="4291013"/>
          <p14:tracePt t="135059" x="6877050" y="4291013"/>
          <p14:tracePt t="135075" x="6977063" y="4291013"/>
          <p14:tracePt t="135084" x="7115175" y="4291013"/>
          <p14:tracePt t="135091" x="7134225" y="4291013"/>
          <p14:tracePt t="135100" x="7243763" y="4291013"/>
          <p14:tracePt t="135107" x="7308850" y="4271963"/>
          <p14:tracePt t="135115" x="7318375" y="4271963"/>
          <p14:tracePt t="135123" x="7372350" y="4271963"/>
          <p14:tracePt t="135131" x="7381875" y="4271963"/>
          <p14:tracePt t="135139" x="7408863" y="4281488"/>
          <p14:tracePt t="135147" x="7464425" y="4300538"/>
          <p14:tracePt t="135155" x="7473950" y="4300538"/>
          <p14:tracePt t="135163" x="7483475" y="4300538"/>
          <p14:tracePt t="135445" x="7483475" y="4281488"/>
          <p14:tracePt t="135452" x="7473950" y="4216400"/>
          <p14:tracePt t="135461" x="7473950" y="4208463"/>
          <p14:tracePt t="135469" x="7473950" y="4143375"/>
          <p14:tracePt t="135477" x="7437438" y="4051300"/>
          <p14:tracePt t="135487" x="7427913" y="3968750"/>
          <p14:tracePt t="135492" x="7427913" y="3914775"/>
          <p14:tracePt t="135502" x="7381875" y="3840163"/>
          <p14:tracePt t="135508" x="7354888" y="3794125"/>
          <p14:tracePt t="135517" x="7354888" y="3776663"/>
          <p14:tracePt t="135526" x="7354888" y="3767138"/>
          <p14:tracePt t="135532" x="7354888" y="3757613"/>
          <p14:tracePt t="135572" x="7354888" y="3730625"/>
          <p14:tracePt t="137084" x="7318375" y="3721100"/>
          <p14:tracePt t="137092" x="7308850" y="3721100"/>
          <p14:tracePt t="137101" x="7253288" y="3711575"/>
          <p14:tracePt t="137109" x="7124700" y="3648075"/>
          <p14:tracePt t="137118" x="6969125" y="3611563"/>
          <p14:tracePt t="137125" x="6784975" y="3565525"/>
          <p14:tracePt t="137132" x="6646863" y="3500438"/>
          <p14:tracePt t="137144" x="6591300" y="3481388"/>
          <p14:tracePt t="137148" x="6545263" y="3436938"/>
          <p14:tracePt t="137157" x="6527800" y="3417888"/>
          <p14:tracePt t="137164" x="6462713" y="3390900"/>
          <p14:tracePt t="137172" x="6426200" y="3362325"/>
          <p14:tracePt t="137179" x="6389688" y="3325813"/>
          <p14:tracePt t="137187" x="6370638" y="3308350"/>
          <p14:tracePt t="137195" x="6334125" y="3252788"/>
          <p14:tracePt t="137204" x="6278563" y="3206750"/>
          <p14:tracePt t="137211" x="6251575" y="3170238"/>
          <p14:tracePt t="137219" x="6140450" y="3095625"/>
          <p14:tracePt t="137228" x="5994400" y="3013075"/>
          <p14:tracePt t="137235" x="5837238" y="2930525"/>
          <p14:tracePt t="137243" x="5626100" y="2867025"/>
          <p14:tracePt t="137251" x="5386388" y="2784475"/>
          <p14:tracePt t="137259" x="5257800" y="2755900"/>
          <p14:tracePt t="137267" x="5157788" y="2709863"/>
          <p14:tracePt t="137275" x="5075238" y="2701925"/>
          <p14:tracePt t="137284" x="5029200" y="2701925"/>
          <p14:tracePt t="137291" x="5019675" y="2701925"/>
          <p14:tracePt t="137300" x="5010150" y="2701925"/>
          <p14:tracePt t="137380" x="4983163" y="2692400"/>
          <p14:tracePt t="137390" x="4973638" y="2663825"/>
          <p14:tracePt t="137431" x="4964113" y="2655888"/>
          <p14:tracePt t="137588" x="4964113" y="2646363"/>
          <p14:tracePt t="137604" x="4991100" y="2646363"/>
          <p14:tracePt t="137612" x="5037138" y="2646363"/>
          <p14:tracePt t="137620" x="5111750" y="2646363"/>
          <p14:tracePt t="137628" x="5129213" y="2646363"/>
          <p14:tracePt t="137638" x="5165725" y="2646363"/>
          <p14:tracePt t="137646" x="5184775" y="2646363"/>
          <p14:tracePt t="137693" x="5194300" y="2646363"/>
          <p14:tracePt t="137796" x="5194300" y="2655888"/>
          <p14:tracePt t="137804" x="5184775" y="2663825"/>
          <p14:tracePt t="137820" x="5138738" y="2673350"/>
          <p14:tracePt t="137837" x="5083175" y="2682875"/>
          <p14:tracePt t="137845" x="5046663" y="2682875"/>
          <p14:tracePt t="137856" x="4946650" y="2682875"/>
          <p14:tracePt t="137860" x="4845050" y="2682875"/>
          <p14:tracePt t="137867" x="4779963" y="2682875"/>
          <p14:tracePt t="137875" x="4706938" y="2682875"/>
          <p14:tracePt t="137883" x="4641850" y="2682875"/>
          <p14:tracePt t="137890" x="4522788" y="2692400"/>
          <p14:tracePt t="137899" x="4495800" y="2692400"/>
          <p14:tracePt t="137906" x="4449763" y="2692400"/>
          <p14:tracePt t="137915" x="4413250" y="2692400"/>
          <p14:tracePt t="137922" x="4384675" y="2692400"/>
          <p14:tracePt t="137930" x="4357688" y="2692400"/>
          <p14:tracePt t="137938" x="4338638" y="2692400"/>
          <p14:tracePt t="137950" x="4302125" y="2692400"/>
          <p14:tracePt t="137955" x="4292600" y="2692400"/>
          <p14:tracePt t="138003" x="4284663" y="2692400"/>
          <p14:tracePt t="138011" x="4256088" y="2692400"/>
          <p14:tracePt t="138020" x="4238625" y="2692400"/>
          <p14:tracePt t="138027" x="4192588" y="2692400"/>
          <p14:tracePt t="138036" x="4154488" y="2692400"/>
          <p14:tracePt t="138043" x="4146550" y="2692400"/>
          <p14:tracePt t="138051" x="4081463" y="2692400"/>
          <p14:tracePt t="138059" x="4017963" y="2692400"/>
          <p14:tracePt t="138068" x="3916363" y="2692400"/>
          <p14:tracePt t="138075" x="3889375" y="2692400"/>
          <p14:tracePt t="138084" x="3833813" y="2692400"/>
          <p14:tracePt t="138091" x="3797300" y="2692400"/>
          <p14:tracePt t="138101" x="3751263" y="2692400"/>
          <p14:tracePt t="138107" x="3732213" y="2692400"/>
          <p14:tracePt t="138123" x="3686175" y="2692400"/>
          <p14:tracePt t="138132" x="3668713" y="2692400"/>
          <p14:tracePt t="138139" x="3630613" y="2692400"/>
          <p14:tracePt t="138149" x="3584575" y="2692400"/>
          <p14:tracePt t="138155" x="3511550" y="2692400"/>
          <p14:tracePt t="138163" x="3475038" y="2673350"/>
          <p14:tracePt t="138171" x="3402013" y="2655888"/>
          <p14:tracePt t="138179" x="3346450" y="2636838"/>
          <p14:tracePt t="138195" x="3336925" y="2636838"/>
          <p14:tracePt t="138204" x="3327400" y="2636838"/>
          <p14:tracePt t="138211" x="3309938" y="2636838"/>
          <p14:tracePt t="138236" x="3300413" y="2636838"/>
          <p14:tracePt t="138259" x="3281363" y="2617788"/>
          <p14:tracePt t="138267" x="3273425" y="2617788"/>
          <p14:tracePt t="138275" x="3254375" y="2617788"/>
          <p14:tracePt t="138284" x="3235325" y="2617788"/>
          <p14:tracePt t="138291" x="3208338" y="2617788"/>
          <p14:tracePt t="138301" x="3198813" y="2617788"/>
          <p14:tracePt t="138307" x="3181350" y="2600325"/>
          <p14:tracePt t="138316" x="3171825" y="2600325"/>
          <p14:tracePt t="138349" x="3162300" y="2600325"/>
          <p14:tracePt t="138365" x="3152775" y="2600325"/>
          <p14:tracePt t="138405" x="3152775" y="2563813"/>
          <p14:tracePt t="138476" x="3152775" y="2554288"/>
          <p14:tracePt t="138484" x="3152775" y="2527300"/>
          <p14:tracePt t="138492" x="3152775" y="2517775"/>
          <p14:tracePt t="138502" x="3152775" y="2489200"/>
          <p14:tracePt t="138508" x="3152775" y="2462213"/>
          <p14:tracePt t="138524" x="3152775" y="2443163"/>
          <p14:tracePt t="138532" x="3152775" y="2435225"/>
          <p14:tracePt t="138540" x="3152775" y="2425700"/>
          <p14:tracePt t="138548" x="3162300" y="2406650"/>
          <p14:tracePt t="138564" x="3162300" y="2398713"/>
          <p14:tracePt t="138573" x="3162300" y="2389188"/>
          <p14:tracePt t="138580" x="3162300" y="2379663"/>
          <p14:tracePt t="138611" x="3171825" y="2370138"/>
          <p14:tracePt t="138724" x="3189288" y="2360613"/>
          <p14:tracePt t="138764" x="3208338" y="2360613"/>
          <p14:tracePt t="138772" x="3254375" y="2352675"/>
          <p14:tracePt t="138780" x="3254375" y="2343150"/>
          <p14:tracePt t="138789" x="3309938" y="2343150"/>
          <p14:tracePt t="138796" x="3355975" y="2343150"/>
          <p14:tracePt t="138805" x="3373438" y="2333625"/>
          <p14:tracePt t="138812" x="3419475" y="2333625"/>
          <p14:tracePt t="138820" x="3429000" y="2333625"/>
          <p14:tracePt t="138827" x="3465513" y="2333625"/>
          <p14:tracePt t="138835" x="3511550" y="2333625"/>
          <p14:tracePt t="138844" x="3567113" y="2333625"/>
          <p14:tracePt t="138851" x="3576638" y="2333625"/>
          <p14:tracePt t="138859" x="3630613" y="2333625"/>
          <p14:tracePt t="138868" x="3705225" y="2333625"/>
          <p14:tracePt t="138875" x="3787775" y="2333625"/>
          <p14:tracePt t="138885" x="3833813" y="2333625"/>
          <p14:tracePt t="138891" x="3879850" y="2333625"/>
          <p14:tracePt t="138900" x="3906838" y="2333625"/>
          <p14:tracePt t="138907" x="3925888" y="2333625"/>
          <p14:tracePt t="138915" x="3989388" y="2333625"/>
          <p14:tracePt t="138923" x="4017963" y="2333625"/>
          <p14:tracePt t="138931" x="4081463" y="2352675"/>
          <p14:tracePt t="138950" x="4219575" y="2360613"/>
          <p14:tracePt t="138956" x="4302125" y="2370138"/>
          <p14:tracePt t="138963" x="4384675" y="2370138"/>
          <p14:tracePt t="138971" x="4449763" y="2398713"/>
          <p14:tracePt t="138979" x="4495800" y="2416175"/>
          <p14:tracePt t="138987" x="4522788" y="2416175"/>
          <p14:tracePt t="138995" x="4559300" y="2416175"/>
          <p14:tracePt t="139003" x="4578350" y="2425700"/>
          <p14:tracePt t="139011" x="4587875" y="2425700"/>
          <p14:tracePt t="139019" x="4605338" y="2425700"/>
          <p14:tracePt t="139027" x="4633913" y="2425700"/>
          <p14:tracePt t="139035" x="4697413" y="2425700"/>
          <p14:tracePt t="139043" x="4706938" y="2425700"/>
          <p14:tracePt t="139052" x="4743450" y="2425700"/>
          <p14:tracePt t="139059" x="4816475" y="2435225"/>
          <p14:tracePt t="139067" x="4908550" y="2481263"/>
          <p14:tracePt t="139075" x="5000625" y="2481263"/>
          <p14:tracePt t="139084" x="5111750" y="2508250"/>
          <p14:tracePt t="139091" x="5184775" y="2508250"/>
          <p14:tracePt t="139100" x="5267325" y="2517775"/>
          <p14:tracePt t="139107" x="5313363" y="2535238"/>
          <p14:tracePt t="139115" x="5378450" y="2544763"/>
          <p14:tracePt t="139123" x="5405438" y="2544763"/>
          <p14:tracePt t="139131" x="5432425" y="2544763"/>
          <p14:tracePt t="139139" x="5451475" y="2544763"/>
          <p14:tracePt t="139420" x="5451475" y="2554288"/>
          <p14:tracePt t="139428" x="5441950" y="2554288"/>
          <p14:tracePt t="139436" x="5378450" y="2554288"/>
          <p14:tracePt t="139444" x="5295900" y="2563813"/>
          <p14:tracePt t="139452" x="5221288" y="2563813"/>
          <p14:tracePt t="139460" x="5121275" y="2563813"/>
          <p14:tracePt t="139467" x="5000625" y="2563813"/>
          <p14:tracePt t="139475" x="4937125" y="2563813"/>
          <p14:tracePt t="139484" x="4862513" y="2563813"/>
          <p14:tracePt t="139491" x="4826000" y="2563813"/>
          <p14:tracePt t="139500" x="4799013" y="2563813"/>
          <p14:tracePt t="139515" x="4762500" y="2563813"/>
          <p14:tracePt t="139524" x="4743450" y="2563813"/>
          <p14:tracePt t="139541" x="4706938" y="2563813"/>
          <p14:tracePt t="139548" x="4641850" y="2563813"/>
          <p14:tracePt t="139557" x="4587875" y="2563813"/>
          <p14:tracePt t="139564" x="4467225" y="2563813"/>
          <p14:tracePt t="139573" x="4384675" y="2563813"/>
          <p14:tracePt t="139580" x="4246563" y="2563813"/>
          <p14:tracePt t="139588" x="4090988" y="2563813"/>
          <p14:tracePt t="139596" x="4017963" y="2563813"/>
          <p14:tracePt t="139604" x="3935413" y="2563813"/>
          <p14:tracePt t="139612" x="3870325" y="2563813"/>
          <p14:tracePt t="139620" x="3814763" y="2563813"/>
          <p14:tracePt t="139635" x="3805238" y="2563813"/>
          <p14:tracePt t="139668" x="3814763" y="2563813"/>
          <p14:tracePt t="139685" x="3805238" y="2554288"/>
          <p14:tracePt t="139692" x="3768725" y="2554288"/>
          <p14:tracePt t="139703" x="3759200" y="2554288"/>
          <p14:tracePt t="139708" x="3714750" y="2554288"/>
          <p14:tracePt t="139716" x="3594100" y="2554288"/>
          <p14:tracePt t="139725" x="3557588" y="2554288"/>
          <p14:tracePt t="139732" x="3530600" y="2554288"/>
          <p14:tracePt t="139741" x="3484563" y="2554288"/>
          <p14:tracePt t="139748" x="3475038" y="2554288"/>
          <p14:tracePt t="139764" x="3465513" y="2554288"/>
          <p14:tracePt t="139812" x="3429000" y="2554288"/>
          <p14:tracePt t="139836" x="3419475" y="2554288"/>
          <p14:tracePt t="162396" x="3409950" y="2554288"/>
          <p14:tracePt t="162404" x="3373438" y="2544763"/>
          <p14:tracePt t="162419" x="3373438" y="2535238"/>
          <p14:tracePt t="162428" x="3346450" y="2527300"/>
          <p14:tracePt t="162438" x="3336925" y="2527300"/>
          <p14:tracePt t="162448" x="3327400" y="2527300"/>
          <p14:tracePt t="162475" x="3319463" y="2508250"/>
          <p14:tracePt t="162484" x="3254375" y="2481263"/>
          <p14:tracePt t="162491" x="3135313" y="2416175"/>
          <p14:tracePt t="162500" x="2968625" y="2306638"/>
          <p14:tracePt t="162507" x="2776538" y="2178050"/>
          <p14:tracePt t="162515" x="2262188" y="2049463"/>
          <p14:tracePt t="162523" x="1847850" y="1882775"/>
          <p14:tracePt t="162531" x="1231900" y="1635125"/>
          <p14:tracePt t="162539" x="817563" y="1460500"/>
          <p14:tracePt t="162547" x="441325" y="1268413"/>
          <p14:tracePt t="162555" x="165100" y="1120775"/>
          <p14:tracePt t="162563" x="55563" y="1011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900" dirty="0">
                <a:solidFill>
                  <a:srgbClr val="00B050"/>
                </a:solidFill>
              </a:rPr>
              <a:t>目標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4637" y="1344247"/>
            <a:ext cx="6991130" cy="3995387"/>
          </a:xfrm>
        </p:spPr>
        <p:txBody>
          <a:bodyPr>
            <a:normAutofit/>
          </a:bodyPr>
          <a:lstStyle/>
          <a:p>
            <a:r>
              <a:rPr lang="ja-JP" altLang="en-US" dirty="0"/>
              <a:t>大気大循環モデルにおいて考慮されている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放射伝達過程</a:t>
            </a:r>
            <a:r>
              <a:rPr lang="ja-JP" altLang="en-US" dirty="0"/>
              <a:t>について学ぶ．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射出・吸収・散乱</a:t>
            </a:r>
            <a:r>
              <a:rPr lang="ja-JP" altLang="en-US" dirty="0"/>
              <a:t>の概念を理解する．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放射伝達方程式</a:t>
            </a:r>
            <a:r>
              <a:rPr lang="ja-JP" altLang="en-US" dirty="0"/>
              <a:t>を理解する．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放射対流モデル</a:t>
            </a:r>
            <a:r>
              <a:rPr lang="ja-JP" altLang="en-US" dirty="0"/>
              <a:t>について学ぶ．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7C5A5C9E-C2BB-42DE-9FCE-145CEAA87F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69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76"/>
    </mc:Choice>
    <mc:Fallback>
      <p:transition spd="slow" advTm="7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6" x="358775" y="1404938"/>
          <p14:tracePt t="1038" x="358775" y="1414463"/>
          <p14:tracePt t="1062" x="368300" y="1423988"/>
          <p14:tracePt t="1070" x="376238" y="1433513"/>
          <p14:tracePt t="6343" x="376238" y="1423988"/>
          <p14:tracePt t="6352" x="385763" y="1414463"/>
          <p14:tracePt t="6361" x="385763" y="1397000"/>
          <p14:tracePt t="6371" x="385763" y="1377950"/>
          <p14:tracePt t="6534" x="385763" y="1368425"/>
          <p14:tracePt t="6582" x="385763" y="1360488"/>
          <p14:tracePt t="6598" x="395288" y="1341438"/>
          <p14:tracePt t="6615" x="385763" y="1341438"/>
          <p14:tracePt t="6630" x="376238" y="1341438"/>
          <p14:tracePt t="28238" x="368300" y="1368425"/>
          <p14:tracePt t="28248" x="349250" y="1377950"/>
          <p14:tracePt t="28254" x="339725" y="1387475"/>
          <p14:tracePt t="28406" x="330200" y="1387475"/>
          <p14:tracePt t="28461" x="322263" y="1387475"/>
          <p14:tracePt t="28486" x="312738" y="1387475"/>
          <p14:tracePt t="28510" x="312738" y="1397000"/>
          <p14:tracePt t="28558" x="312738" y="1414463"/>
          <p14:tracePt t="28574" x="312738" y="1460500"/>
          <p14:tracePt t="28582" x="312738" y="1479550"/>
          <p14:tracePt t="28590" x="312738" y="1543050"/>
          <p14:tracePt t="28598" x="312738" y="1571625"/>
          <p14:tracePt t="28606" x="312738" y="1598613"/>
          <p14:tracePt t="28614" x="285750" y="1625600"/>
          <p14:tracePt t="28622" x="276225" y="1644650"/>
          <p14:tracePt t="28631" x="276225" y="1663700"/>
          <p14:tracePt t="28790" x="257175" y="1663700"/>
          <p14:tracePt t="28798" x="247650" y="1663700"/>
          <p14:tracePt t="30790" x="239713" y="1663700"/>
          <p14:tracePt t="33318" x="247650" y="1663700"/>
          <p14:tracePt t="33326" x="257175" y="1663700"/>
          <p14:tracePt t="33350" x="266700" y="1681163"/>
          <p14:tracePt t="33361" x="266700" y="1690688"/>
          <p14:tracePt t="33370" x="293688" y="1727200"/>
          <p14:tracePt t="33377" x="303213" y="1736725"/>
          <p14:tracePt t="33383" x="312738" y="1746250"/>
          <p14:tracePt t="33391" x="312738" y="1773238"/>
          <p14:tracePt t="33397" x="322263" y="1782763"/>
          <p14:tracePt t="33429" x="330200" y="1792288"/>
          <p14:tracePt t="33444" x="339725" y="1800225"/>
          <p14:tracePt t="33452" x="339725" y="1809750"/>
          <p14:tracePt t="33460" x="358775" y="1838325"/>
          <p14:tracePt t="33469" x="385763" y="1874838"/>
          <p14:tracePt t="33486" x="385763" y="1901825"/>
          <p14:tracePt t="33493" x="385763" y="1920875"/>
          <p14:tracePt t="33500" x="385763" y="1957388"/>
          <p14:tracePt t="33509" x="385763" y="1974850"/>
          <p14:tracePt t="33517" x="395288" y="1993900"/>
          <p14:tracePt t="33525" x="395288" y="2011363"/>
          <p14:tracePt t="33533" x="414338" y="2049463"/>
          <p14:tracePt t="33550" x="414338" y="2066925"/>
          <p14:tracePt t="33561" x="414338" y="2076450"/>
          <p14:tracePt t="33568" x="414338" y="2122488"/>
          <p14:tracePt t="33581" x="431800" y="2178050"/>
          <p14:tracePt t="33597" x="431800" y="2214563"/>
          <p14:tracePt t="33604" x="460375" y="2241550"/>
          <p14:tracePt t="33621" x="460375" y="2260600"/>
          <p14:tracePt t="33629" x="468313" y="2287588"/>
          <p14:tracePt t="33637" x="468313" y="2314575"/>
          <p14:tracePt t="33645" x="468313" y="2324100"/>
          <p14:tracePt t="33653" x="468313" y="2343150"/>
          <p14:tracePt t="33663" x="468313" y="2360613"/>
          <p14:tracePt t="33670" x="468313" y="2389188"/>
          <p14:tracePt t="33677" x="504825" y="2443163"/>
          <p14:tracePt t="33694" x="504825" y="2471738"/>
          <p14:tracePt t="33702" x="504825" y="2498725"/>
          <p14:tracePt t="33711" x="504825" y="2527300"/>
          <p14:tracePt t="33717" x="514350" y="2573338"/>
          <p14:tracePt t="33728" x="514350" y="2590800"/>
          <p14:tracePt t="33734" x="523875" y="2636838"/>
          <p14:tracePt t="33745" x="523875" y="2655888"/>
          <p14:tracePt t="33750" x="550863" y="2701925"/>
          <p14:tracePt t="33769" x="550863" y="2728913"/>
          <p14:tracePt t="33776" x="550863" y="2746375"/>
          <p14:tracePt t="33781" x="550863" y="2755900"/>
          <p14:tracePt t="33789" x="550863" y="2774950"/>
          <p14:tracePt t="33797" x="550863" y="2811463"/>
          <p14:tracePt t="33804" x="550863" y="2838450"/>
          <p14:tracePt t="33813" x="550863" y="2847975"/>
          <p14:tracePt t="33820" x="550863" y="2857500"/>
          <p14:tracePt t="33829" x="550863" y="2876550"/>
          <p14:tracePt t="33836" x="550863" y="2884488"/>
          <p14:tracePt t="33845" x="550863" y="2903538"/>
          <p14:tracePt t="33860" x="550863" y="2913063"/>
          <p14:tracePt t="33918" x="550863" y="2921000"/>
          <p14:tracePt t="34054" x="550863" y="2930525"/>
          <p14:tracePt t="34278" x="550863" y="2940050"/>
          <p14:tracePt t="34285" x="550863" y="2949575"/>
          <p14:tracePt t="34406" x="550863" y="2940050"/>
          <p14:tracePt t="34453" x="550863" y="2921000"/>
          <p14:tracePt t="34469" x="542925" y="2894013"/>
          <p14:tracePt t="34493" x="514350" y="2884488"/>
          <p14:tracePt t="34510" x="504825" y="2884488"/>
          <p14:tracePt t="34574" x="487363" y="2876550"/>
          <p14:tracePt t="34582" x="468313" y="2857500"/>
          <p14:tracePt t="34589" x="468313" y="2847975"/>
          <p14:tracePt t="34638" x="450850" y="2830513"/>
          <p14:tracePt t="34646" x="441325" y="2830513"/>
          <p14:tracePt t="35615" x="422275" y="2830513"/>
          <p14:tracePt t="40846" x="414338" y="2830513"/>
          <p14:tracePt t="40870" x="414338" y="2847975"/>
          <p14:tracePt t="40878" x="395288" y="2894013"/>
          <p14:tracePt t="40886" x="395288" y="2940050"/>
          <p14:tracePt t="40897" x="395288" y="2995613"/>
          <p14:tracePt t="40903" x="395288" y="3013075"/>
          <p14:tracePt t="40912" x="385763" y="3049588"/>
          <p14:tracePt t="40917" x="376238" y="3078163"/>
          <p14:tracePt t="40925" x="358775" y="3114675"/>
          <p14:tracePt t="40933" x="349250" y="3124200"/>
          <p14:tracePt t="40942" x="339725" y="3151188"/>
          <p14:tracePt t="40949" x="339725" y="3170238"/>
          <p14:tracePt t="40957" x="339725" y="3206750"/>
          <p14:tracePt t="40981" x="330200" y="3216275"/>
          <p14:tracePt t="40988" x="303213" y="3233738"/>
          <p14:tracePt t="40997" x="303213" y="3243263"/>
          <p14:tracePt t="41005" x="293688" y="3252788"/>
          <p14:tracePt t="41013" x="293688" y="3262313"/>
          <p14:tracePt t="41021" x="293688" y="3289300"/>
          <p14:tracePt t="41029" x="293688" y="3308350"/>
          <p14:tracePt t="41110" x="293688" y="3316288"/>
          <p14:tracePt t="41119" x="276225" y="3316288"/>
          <p14:tracePt t="41126" x="128588" y="3262313"/>
          <p14:tracePt t="41134" x="119063" y="3262313"/>
          <p14:tracePt t="41172" x="128588" y="3262313"/>
          <p14:tracePt t="41180" x="147638" y="3298825"/>
          <p14:tracePt t="41188" x="193675" y="3352800"/>
          <p14:tracePt t="41198" x="201613" y="3371850"/>
          <p14:tracePt t="41205" x="201613" y="3381375"/>
          <p14:tracePt t="41214" x="201613" y="3390900"/>
          <p14:tracePt t="41229" x="211138" y="3398838"/>
          <p14:tracePt t="41270" x="220663" y="3408363"/>
          <p14:tracePt t="41320" x="220663" y="3417888"/>
          <p14:tracePt t="41327" x="220663" y="3427413"/>
          <p14:tracePt t="41334" x="220663" y="3444875"/>
          <p14:tracePt t="41343" x="220663" y="3463925"/>
          <p14:tracePt t="41350" x="220663" y="3473450"/>
          <p14:tracePt t="41430" x="220663" y="3481388"/>
          <p14:tracePt t="41526" x="220663" y="3500438"/>
          <p14:tracePt t="41534" x="220663" y="3509963"/>
          <p14:tracePt t="41554" x="230188" y="3519488"/>
          <p14:tracePt t="41582" x="247650" y="3536950"/>
          <p14:tracePt t="41630" x="247650" y="3556000"/>
          <p14:tracePt t="41637" x="276225" y="3573463"/>
          <p14:tracePt t="41645" x="285750" y="3638550"/>
          <p14:tracePt t="41653" x="285750" y="3648075"/>
          <p14:tracePt t="41670" x="293688" y="3675063"/>
          <p14:tracePt t="41693" x="339725" y="3675063"/>
          <p14:tracePt t="41726" x="349250" y="3675063"/>
          <p14:tracePt t="41734" x="368300" y="3675063"/>
          <p14:tracePt t="41758" x="376238" y="3675063"/>
          <p14:tracePt t="42214" x="385763" y="3675063"/>
          <p14:tracePt t="57670" x="376238" y="3721100"/>
          <p14:tracePt t="57677" x="376238" y="3740150"/>
          <p14:tracePt t="57685" x="376238" y="3767138"/>
          <p14:tracePt t="57694" x="376238" y="3813175"/>
          <p14:tracePt t="57702" x="376238" y="3840163"/>
          <p14:tracePt t="57712" x="376238" y="3886200"/>
          <p14:tracePt t="57719" x="376238" y="3932238"/>
          <p14:tracePt t="57725" x="376238" y="3941763"/>
          <p14:tracePt t="57734" x="376238" y="3978275"/>
          <p14:tracePt t="57742" x="376238" y="3997325"/>
          <p14:tracePt t="57757" x="376238" y="4014788"/>
          <p14:tracePt t="57773" x="376238" y="4024313"/>
          <p14:tracePt t="57780" x="376238" y="4033838"/>
          <p14:tracePt t="57801" x="376238" y="4070350"/>
          <p14:tracePt t="57805" x="385763" y="4087813"/>
          <p14:tracePt t="57877" x="395288" y="4097338"/>
          <p14:tracePt t="57886" x="395288" y="4125913"/>
          <p14:tracePt t="57997" x="395288" y="4133850"/>
          <p14:tracePt t="58005" x="349250" y="4143375"/>
          <p14:tracePt t="58013" x="276225" y="4143375"/>
          <p14:tracePt t="58021" x="230188" y="4143375"/>
          <p14:tracePt t="58029" x="201613" y="4143375"/>
          <p14:tracePt t="58357" x="211138" y="4162425"/>
          <p14:tracePt t="58365" x="239713" y="4189413"/>
          <p14:tracePt t="58374" x="239713" y="4208463"/>
          <p14:tracePt t="58381" x="239713" y="4244975"/>
          <p14:tracePt t="58392" x="247650" y="4244975"/>
          <p14:tracePt t="58421" x="257175" y="4244975"/>
          <p14:tracePt t="58437" x="266700" y="4244975"/>
          <p14:tracePt t="58445" x="276225" y="4281488"/>
          <p14:tracePt t="58453" x="276225" y="4291013"/>
          <p14:tracePt t="58462" x="285750" y="4291013"/>
          <p14:tracePt t="58470" x="293688" y="4308475"/>
          <p14:tracePt t="58487" x="303213" y="4318000"/>
          <p14:tracePt t="58494" x="312738" y="4327525"/>
          <p14:tracePt t="58542" x="322263" y="4327525"/>
          <p14:tracePt t="58574" x="339725" y="4354513"/>
          <p14:tracePt t="58693" x="339725" y="4364038"/>
          <p14:tracePt t="58702" x="339725" y="4373563"/>
          <p14:tracePt t="58711" x="339725" y="4391025"/>
          <p14:tracePt t="58724" x="339725" y="4410075"/>
          <p14:tracePt t="58981" x="339725" y="4419600"/>
          <p14:tracePt t="59021" x="339725" y="4437063"/>
          <p14:tracePt t="59038" x="339725" y="4456113"/>
          <p14:tracePt t="59047" x="339725" y="4465638"/>
          <p14:tracePt t="59085" x="339725" y="4483100"/>
          <p14:tracePt t="59117" x="339725" y="4492625"/>
          <p14:tracePt t="59126" x="339725" y="4502150"/>
          <p14:tracePt t="59142" x="339725" y="4511675"/>
          <p14:tracePt t="59165" x="339725" y="4529138"/>
          <p14:tracePt t="59269" x="339725" y="4538663"/>
          <p14:tracePt t="61421" x="339725" y="4548188"/>
          <p14:tracePt t="68968" x="358775" y="4548188"/>
          <p14:tracePt t="72317" x="368300" y="4548188"/>
          <p14:tracePt t="72334" x="368300" y="4529138"/>
          <p14:tracePt t="72342" x="368300" y="4483100"/>
          <p14:tracePt t="72349" x="368300" y="4437063"/>
          <p14:tracePt t="72359" x="349250" y="4419600"/>
          <p14:tracePt t="72366" x="247650" y="4300538"/>
          <p14:tracePt t="72374" x="165100" y="4198938"/>
          <p14:tracePt t="72383" x="138113" y="4070350"/>
          <p14:tracePt t="72389" x="55563" y="39512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250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56250"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4030" y="787188"/>
            <a:ext cx="7052340" cy="3267011"/>
          </a:xfrm>
          <a:prstGeom prst="rect">
            <a:avLst/>
          </a:prstGeom>
          <a:noFill/>
        </p:spPr>
        <p:txBody>
          <a:bodyPr wrap="square" lIns="65621" tIns="32811" rIns="65621" bIns="32811" rtlCol="0">
            <a:spAutoFit/>
          </a:bodyPr>
          <a:lstStyle/>
          <a:p>
            <a:pPr marL="328125" indent="-328125" defTabSz="6562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r>
              <a:rPr lang="ja-JP" altLang="en-US" sz="189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放射伝達方程式</a:t>
            </a: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28125" indent="-328125" defTabSz="6562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28125" indent="-328125" defTabSz="6562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r>
              <a:rPr lang="ja-JP" altLang="en-US" sz="189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ここで　　　　　　　　　　　　　    は，光学的厚さ．</a:t>
            </a: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r>
              <a:rPr lang="ja-JP" altLang="en-US" sz="189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一般解：</a:t>
            </a: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r>
              <a:rPr lang="ja-JP" altLang="en-US" sz="189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すなわち，指数関数的に減衰．</a:t>
            </a: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56250">
              <a:buClr>
                <a:srgbClr val="0070C0"/>
              </a:buClr>
            </a:pPr>
            <a:endParaRPr lang="en-US" altLang="ja-JP" sz="189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0"/>
            <a:ext cx="8280400" cy="686264"/>
            <a:chOff x="0" y="-15"/>
            <a:chExt cx="9144000" cy="613957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56250"/>
              <a:endParaRPr lang="ja-JP" altLang="en-US" sz="1309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66500" tIns="33250" rIns="66500" bIns="3325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65043"/>
              <a:r>
                <a:rPr lang="ja-JP" altLang="en-US" sz="2836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　　　　　　　　　　　　放射伝達方程式</a:t>
              </a: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579" y="851313"/>
            <a:ext cx="1283995" cy="7526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231" y="2420693"/>
            <a:ext cx="2257343" cy="4537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117" y="1744437"/>
            <a:ext cx="2133086" cy="735559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3DB4510-F004-4DA2-8566-397E8BDD0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3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95"/>
    </mc:Choice>
    <mc:Fallback>
      <p:transition spd="slow" advTm="14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" x="550863" y="1268413"/>
          <p14:tracePt t="522" x="542925" y="1285875"/>
          <p14:tracePt t="539" x="533400" y="1285875"/>
          <p14:tracePt t="548" x="514350" y="1295400"/>
          <p14:tracePt t="579" x="504825" y="1295400"/>
          <p14:tracePt t="3146" x="504825" y="1314450"/>
          <p14:tracePt t="3155" x="514350" y="1331913"/>
          <p14:tracePt t="3163" x="514350" y="1341438"/>
          <p14:tracePt t="3170" x="533400" y="1360488"/>
          <p14:tracePt t="3179" x="533400" y="1377950"/>
          <p14:tracePt t="3186" x="533400" y="1387475"/>
          <p14:tracePt t="3195" x="533400" y="1414463"/>
          <p14:tracePt t="3202" x="533400" y="1433513"/>
          <p14:tracePt t="3218" x="550863" y="1450975"/>
          <p14:tracePt t="3227" x="550863" y="1470025"/>
          <p14:tracePt t="3250" x="560388" y="1479550"/>
          <p14:tracePt t="3468" x="569913" y="1489075"/>
          <p14:tracePt t="3530" x="588963" y="1489075"/>
          <p14:tracePt t="3539" x="615950" y="1489075"/>
          <p14:tracePt t="3546" x="642938" y="1489075"/>
          <p14:tracePt t="3555" x="725488" y="1489075"/>
          <p14:tracePt t="3562" x="781050" y="1489075"/>
          <p14:tracePt t="3570" x="863600" y="1489075"/>
          <p14:tracePt t="3578" x="984250" y="1489075"/>
          <p14:tracePt t="3586" x="1057275" y="1489075"/>
          <p14:tracePt t="3594" x="1076325" y="1489075"/>
          <p14:tracePt t="3602" x="1120775" y="1489075"/>
          <p14:tracePt t="3610" x="1231900" y="1506538"/>
          <p14:tracePt t="3618" x="1333500" y="1506538"/>
          <p14:tracePt t="3626" x="1443038" y="1506538"/>
          <p14:tracePt t="3634" x="1489075" y="1506538"/>
          <p14:tracePt t="3643" x="1600200" y="1506538"/>
          <p14:tracePt t="3650" x="1646238" y="1506538"/>
          <p14:tracePt t="3659" x="1728788" y="1506538"/>
          <p14:tracePt t="3666" x="1774825" y="1506538"/>
          <p14:tracePt t="3676" x="1838325" y="1506538"/>
          <p14:tracePt t="3683" x="1893888" y="1506538"/>
          <p14:tracePt t="3690" x="1939925" y="1506538"/>
          <p14:tracePt t="3697" x="1957388" y="1506538"/>
          <p14:tracePt t="3707" x="2012950" y="1506538"/>
          <p14:tracePt t="3714" x="2095500" y="1506538"/>
          <p14:tracePt t="3724" x="2178050" y="1506538"/>
          <p14:tracePt t="3730" x="2197100" y="1506538"/>
          <p14:tracePt t="3740" x="2298700" y="1506538"/>
          <p14:tracePt t="3746" x="2381250" y="1516063"/>
          <p14:tracePt t="3756" x="2490788" y="1543050"/>
          <p14:tracePt t="3762" x="2573338" y="1562100"/>
          <p14:tracePt t="3770" x="2619375" y="1579563"/>
          <p14:tracePt t="3778" x="2720975" y="1625600"/>
          <p14:tracePt t="3786" x="2878138" y="1644650"/>
          <p14:tracePt t="3794" x="2932113" y="1681163"/>
          <p14:tracePt t="3802" x="2951163" y="1690688"/>
          <p14:tracePt t="3810" x="2987675" y="1727200"/>
          <p14:tracePt t="3818" x="3006725" y="1736725"/>
          <p14:tracePt t="3833" x="3014663" y="1736725"/>
          <p14:tracePt t="3908" x="3043238" y="1736725"/>
          <p14:tracePt t="3914" x="3052763" y="1736725"/>
          <p14:tracePt t="3923" x="3060700" y="1736725"/>
          <p14:tracePt t="3930" x="3079750" y="1736725"/>
          <p14:tracePt t="3939" x="3089275" y="1736725"/>
          <p14:tracePt t="3959" x="3135313" y="1736725"/>
          <p14:tracePt t="3978" x="3254375" y="1736725"/>
          <p14:tracePt t="3986" x="3300413" y="1736725"/>
          <p14:tracePt t="3995" x="3392488" y="1746250"/>
          <p14:tracePt t="4002" x="3402013" y="1746250"/>
          <p14:tracePt t="4010" x="3419475" y="1746250"/>
          <p14:tracePt t="4018" x="3429000" y="1746250"/>
          <p14:tracePt t="4123" x="3465513" y="1773238"/>
          <p14:tracePt t="4130" x="3494088" y="1773238"/>
          <p14:tracePt t="4146" x="3494088" y="1763713"/>
          <p14:tracePt t="4155" x="3511550" y="1763713"/>
          <p14:tracePt t="4194" x="3521075" y="1754188"/>
          <p14:tracePt t="4218" x="3530600" y="1746250"/>
          <p14:tracePt t="4234" x="3538538" y="1736725"/>
          <p14:tracePt t="4243" x="3548063" y="1736725"/>
          <p14:tracePt t="4266" x="3548063" y="1727200"/>
          <p14:tracePt t="4323" x="3576638" y="1700213"/>
          <p14:tracePt t="4331" x="3603625" y="1690688"/>
          <p14:tracePt t="4377" x="3613150" y="1681163"/>
          <p14:tracePt t="4385" x="3613150" y="1671638"/>
          <p14:tracePt t="4393" x="3613150" y="1663700"/>
          <p14:tracePt t="4401" x="3613150" y="1654175"/>
          <p14:tracePt t="4409" x="3613150" y="1635125"/>
          <p14:tracePt t="4426" x="3613150" y="1617663"/>
          <p14:tracePt t="4433" x="3622675" y="1608138"/>
          <p14:tracePt t="4441" x="3622675" y="1571625"/>
          <p14:tracePt t="4465" x="3630613" y="1562100"/>
          <p14:tracePt t="4482" x="3649663" y="1562100"/>
          <p14:tracePt t="4521" x="3659188" y="1562100"/>
          <p14:tracePt t="4650" x="3659188" y="1552575"/>
          <p14:tracePt t="4658" x="3668713" y="1552575"/>
          <p14:tracePt t="4690" x="3686175" y="1552575"/>
          <p14:tracePt t="4706" x="3714750" y="1552575"/>
          <p14:tracePt t="4714" x="3732213" y="1552575"/>
          <p14:tracePt t="4722" x="3751263" y="1552575"/>
          <p14:tracePt t="4729" x="3759200" y="1552575"/>
          <p14:tracePt t="4745" x="3778250" y="1552575"/>
          <p14:tracePt t="4761" x="3805238" y="1535113"/>
          <p14:tracePt t="4796" x="3843338" y="1506538"/>
          <p14:tracePt t="4812" x="3879850" y="1489075"/>
          <p14:tracePt t="4826" x="3897313" y="1479550"/>
          <p14:tracePt t="4834" x="3916363" y="1479550"/>
          <p14:tracePt t="4938" x="3925888" y="1460500"/>
          <p14:tracePt t="4986" x="3925888" y="1450975"/>
          <p14:tracePt t="5122" x="3925888" y="1443038"/>
          <p14:tracePt t="5147" x="3925888" y="1414463"/>
          <p14:tracePt t="5155" x="3925888" y="1404938"/>
          <p14:tracePt t="5163" x="3925888" y="1397000"/>
          <p14:tracePt t="5170" x="3925888" y="1387475"/>
          <p14:tracePt t="5180" x="3925888" y="1368425"/>
          <p14:tracePt t="5186" x="3925888" y="1350963"/>
          <p14:tracePt t="5195" x="3925888" y="1331913"/>
          <p14:tracePt t="5202" x="3925888" y="1304925"/>
          <p14:tracePt t="5211" x="3925888" y="1239838"/>
          <p14:tracePt t="5218" x="3943350" y="1193800"/>
          <p14:tracePt t="5227" x="3979863" y="1139825"/>
          <p14:tracePt t="5234" x="3998913" y="1111250"/>
          <p14:tracePt t="5242" x="4008438" y="1074738"/>
          <p14:tracePt t="5250" x="4054475" y="1011238"/>
          <p14:tracePt t="5258" x="4054475" y="955675"/>
          <p14:tracePt t="5265" x="4064000" y="890588"/>
          <p14:tracePt t="5273" x="4071938" y="890588"/>
          <p14:tracePt t="5297" x="4071938" y="882650"/>
          <p14:tracePt t="5305" x="4064000" y="844550"/>
          <p14:tracePt t="5313" x="4071938" y="836613"/>
          <p14:tracePt t="5321" x="4064000" y="800100"/>
          <p14:tracePt t="5562" x="4044950" y="790575"/>
          <p14:tracePt t="5594" x="4008438" y="790575"/>
          <p14:tracePt t="5603" x="3952875" y="790575"/>
          <p14:tracePt t="5610" x="3916363" y="790575"/>
          <p14:tracePt t="5618" x="3778250" y="790575"/>
          <p14:tracePt t="5627" x="3705225" y="790575"/>
          <p14:tracePt t="5634" x="3557588" y="771525"/>
          <p14:tracePt t="5642" x="3484563" y="762000"/>
          <p14:tracePt t="5650" x="3419475" y="762000"/>
          <p14:tracePt t="5658" x="3355975" y="762000"/>
          <p14:tracePt t="5666" x="3309938" y="735013"/>
          <p14:tracePt t="5673" x="3290888" y="735013"/>
          <p14:tracePt t="5714" x="3273425" y="735013"/>
          <p14:tracePt t="5722" x="3254375" y="744538"/>
          <p14:tracePt t="5730" x="3189288" y="744538"/>
          <p14:tracePt t="5741" x="3152775" y="744538"/>
          <p14:tracePt t="5746" x="3106738" y="744538"/>
          <p14:tracePt t="5756" x="3052763" y="744538"/>
          <p14:tracePt t="5762" x="3006725" y="744538"/>
          <p14:tracePt t="5770" x="2968625" y="744538"/>
          <p14:tracePt t="5778" x="2932113" y="744538"/>
          <p14:tracePt t="5794" x="2914650" y="744538"/>
          <p14:tracePt t="5802" x="2886075" y="744538"/>
          <p14:tracePt t="5890" x="2878138" y="754063"/>
          <p14:tracePt t="5898" x="2868613" y="754063"/>
          <p14:tracePt t="5906" x="2849563" y="754063"/>
          <p14:tracePt t="5913" x="2832100" y="771525"/>
          <p14:tracePt t="5921" x="2822575" y="781050"/>
          <p14:tracePt t="5929" x="2803525" y="781050"/>
          <p14:tracePt t="5938" x="2776538" y="790575"/>
          <p14:tracePt t="5959" x="2747963" y="808038"/>
          <p14:tracePt t="5962" x="2740025" y="808038"/>
          <p14:tracePt t="5970" x="2720975" y="808038"/>
          <p14:tracePt t="5979" x="2674938" y="808038"/>
          <p14:tracePt t="5985" x="2647950" y="808038"/>
          <p14:tracePt t="5993" x="2619375" y="808038"/>
          <p14:tracePt t="6001" x="2582863" y="808038"/>
          <p14:tracePt t="6009" x="2527300" y="808038"/>
          <p14:tracePt t="6025" x="2519363" y="808038"/>
          <p14:tracePt t="6033" x="2490788" y="808038"/>
          <p14:tracePt t="6122" x="2482850" y="808038"/>
          <p14:tracePt t="6346" x="2473325" y="836613"/>
          <p14:tracePt t="6356" x="2473325" y="909638"/>
          <p14:tracePt t="6362" x="2473325" y="1011238"/>
          <p14:tracePt t="6370" x="2473325" y="1103313"/>
          <p14:tracePt t="6379" x="2490788" y="1231900"/>
          <p14:tracePt t="6384" x="2509838" y="1314450"/>
          <p14:tracePt t="6392" x="2519363" y="1350963"/>
          <p14:tracePt t="6400" x="2519363" y="1387475"/>
          <p14:tracePt t="6408" x="2536825" y="1433513"/>
          <p14:tracePt t="6416" x="2536825" y="1479550"/>
          <p14:tracePt t="6424" x="2536825" y="1552575"/>
          <p14:tracePt t="6432" x="2536825" y="1579563"/>
          <p14:tracePt t="6441" x="2536825" y="1598613"/>
          <p14:tracePt t="6448" x="2536825" y="1635125"/>
          <p14:tracePt t="6457" x="2536825" y="1654175"/>
          <p14:tracePt t="6465" x="2536825" y="1681163"/>
          <p14:tracePt t="6562" x="2536825" y="1690688"/>
          <p14:tracePt t="6786" x="2592388" y="1690688"/>
          <p14:tracePt t="6794" x="2657475" y="1681163"/>
          <p14:tracePt t="6802" x="2757488" y="1681163"/>
          <p14:tracePt t="6811" x="2878138" y="1681163"/>
          <p14:tracePt t="6818" x="3033713" y="1681163"/>
          <p14:tracePt t="6826" x="3189288" y="1681163"/>
          <p14:tracePt t="6834" x="3363913" y="1681163"/>
          <p14:tracePt t="6842" x="3538538" y="1681163"/>
          <p14:tracePt t="6850" x="3751263" y="1681163"/>
          <p14:tracePt t="6859" x="3870325" y="1681163"/>
          <p14:tracePt t="6866" x="3989388" y="1700213"/>
          <p14:tracePt t="6875" x="4146550" y="1717675"/>
          <p14:tracePt t="6882" x="4183063" y="1717675"/>
          <p14:tracePt t="6889" x="4210050" y="1727200"/>
          <p14:tracePt t="6913" x="4219575" y="1727200"/>
          <p14:tracePt t="7194" x="4238625" y="1727200"/>
          <p14:tracePt t="7202" x="4246563" y="1727200"/>
          <p14:tracePt t="7210" x="4246563" y="1700213"/>
          <p14:tracePt t="7218" x="4246563" y="1654175"/>
          <p14:tracePt t="7226" x="4246563" y="1598613"/>
          <p14:tracePt t="7234" x="4256088" y="1552575"/>
          <p14:tracePt t="7243" x="4275138" y="1470025"/>
          <p14:tracePt t="7250" x="4275138" y="1404938"/>
          <p14:tracePt t="7258" x="4302125" y="1304925"/>
          <p14:tracePt t="7266" x="4302125" y="1285875"/>
          <p14:tracePt t="7274" x="4311650" y="1249363"/>
          <p14:tracePt t="7282" x="4302125" y="1222375"/>
          <p14:tracePt t="7290" x="4302125" y="1212850"/>
          <p14:tracePt t="7298" x="4311650" y="1193800"/>
          <p14:tracePt t="7307" x="4311650" y="1176338"/>
          <p14:tracePt t="7314" x="4311650" y="1166813"/>
          <p14:tracePt t="7328" x="4311650" y="1147763"/>
          <p14:tracePt t="7354" x="4311650" y="1139825"/>
          <p14:tracePt t="7376" x="4311650" y="1130300"/>
          <p14:tracePt t="7400" x="4311650" y="1111250"/>
          <p14:tracePt t="7456" x="4311650" y="1103313"/>
          <p14:tracePt t="7552" x="4292600" y="1084263"/>
          <p14:tracePt t="7560" x="4256088" y="1074738"/>
          <p14:tracePt t="7576" x="4229100" y="1065213"/>
          <p14:tracePt t="7584" x="4219575" y="1065213"/>
          <p14:tracePt t="7592" x="4192588" y="1065213"/>
          <p14:tracePt t="7600" x="4154488" y="1038225"/>
          <p14:tracePt t="7608" x="4064000" y="1028700"/>
          <p14:tracePt t="7616" x="3962400" y="1011238"/>
          <p14:tracePt t="7624" x="3843338" y="1001713"/>
          <p14:tracePt t="7632" x="3705225" y="965200"/>
          <p14:tracePt t="7640" x="3594100" y="919163"/>
          <p14:tracePt t="7648" x="3494088" y="882650"/>
          <p14:tracePt t="7656" x="3392488" y="863600"/>
          <p14:tracePt t="7664" x="3273425" y="844550"/>
          <p14:tracePt t="7672" x="3217863" y="827088"/>
          <p14:tracePt t="7680" x="3198813" y="827088"/>
          <p14:tracePt t="7696" x="3189288" y="827088"/>
          <p14:tracePt t="7776" x="3162300" y="827088"/>
          <p14:tracePt t="7784" x="3143250" y="827088"/>
          <p14:tracePt t="7792" x="3116263" y="827088"/>
          <p14:tracePt t="7800" x="3106738" y="827088"/>
          <p14:tracePt t="7808" x="3098800" y="827088"/>
          <p14:tracePt t="7824" x="3079750" y="827088"/>
          <p14:tracePt t="7832" x="3070225" y="836613"/>
          <p14:tracePt t="7840" x="3060700" y="836613"/>
          <p14:tracePt t="7856" x="3052763" y="836613"/>
          <p14:tracePt t="7864" x="3033713" y="844550"/>
          <p14:tracePt t="7880" x="3006725" y="863600"/>
          <p14:tracePt t="7904" x="2951163" y="863600"/>
          <p14:tracePt t="7912" x="2905125" y="873125"/>
          <p14:tracePt t="7920" x="2803525" y="873125"/>
          <p14:tracePt t="7937" x="2665413" y="882650"/>
          <p14:tracePt t="7944" x="2647950" y="882650"/>
          <p14:tracePt t="7952" x="2582863" y="882650"/>
          <p14:tracePt t="7960" x="2555875" y="882650"/>
          <p14:tracePt t="7968" x="2546350" y="882650"/>
          <p14:tracePt t="7976" x="2536825" y="882650"/>
          <p14:tracePt t="7984" x="2527300" y="882650"/>
          <p14:tracePt t="8040" x="2519363" y="882650"/>
          <p14:tracePt t="8048" x="2509838" y="882650"/>
          <p14:tracePt t="8056" x="2490788" y="882650"/>
          <p14:tracePt t="8064" x="2463800" y="882650"/>
          <p14:tracePt t="8080" x="2454275" y="882650"/>
          <p14:tracePt t="8224" x="2444750" y="882650"/>
          <p14:tracePt t="8248" x="2417763" y="863600"/>
          <p14:tracePt t="8376" x="2417763" y="882650"/>
          <p14:tracePt t="8384" x="2417763" y="946150"/>
          <p14:tracePt t="8393" x="2417763" y="1084263"/>
          <p14:tracePt t="8400" x="2398713" y="1166813"/>
          <p14:tracePt t="8408" x="2398713" y="1304925"/>
          <p14:tracePt t="8416" x="2398713" y="1377950"/>
          <p14:tracePt t="8424" x="2398713" y="1443038"/>
          <p14:tracePt t="8432" x="2398713" y="1489075"/>
          <p14:tracePt t="8440" x="2398713" y="1497013"/>
          <p14:tracePt t="8448" x="2398713" y="1525588"/>
          <p14:tracePt t="8456" x="2398713" y="1535113"/>
          <p14:tracePt t="9064" x="2398713" y="1552575"/>
          <p14:tracePt t="9080" x="2417763" y="1571625"/>
          <p14:tracePt t="9088" x="2444750" y="1579563"/>
          <p14:tracePt t="9096" x="2463800" y="1579563"/>
          <p14:tracePt t="9104" x="2509838" y="1579563"/>
          <p14:tracePt t="9112" x="2527300" y="1579563"/>
          <p14:tracePt t="9120" x="2555875" y="1579563"/>
          <p14:tracePt t="9128" x="2601913" y="1571625"/>
          <p14:tracePt t="9136" x="2657475" y="1552575"/>
          <p14:tracePt t="9144" x="2720975" y="1525588"/>
          <p14:tracePt t="9152" x="2767013" y="1497013"/>
          <p14:tracePt t="9160" x="2886075" y="1489075"/>
          <p14:tracePt t="9168" x="2941638" y="1443038"/>
          <p14:tracePt t="9176" x="3024188" y="1433513"/>
          <p14:tracePt t="9184" x="3043238" y="1433513"/>
          <p14:tracePt t="9192" x="3098800" y="1433513"/>
          <p14:tracePt t="9208" x="3116263" y="1433513"/>
          <p14:tracePt t="9304" x="3125788" y="1423988"/>
          <p14:tracePt t="9320" x="3125788" y="1404938"/>
          <p14:tracePt t="9328" x="3116263" y="1397000"/>
          <p14:tracePt t="9336" x="3116263" y="1377950"/>
          <p14:tracePt t="9360" x="3116263" y="1360488"/>
          <p14:tracePt t="9368" x="3106738" y="1341438"/>
          <p14:tracePt t="9392" x="3089275" y="1304925"/>
          <p14:tracePt t="9400" x="3079750" y="1295400"/>
          <p14:tracePt t="9424" x="3060700" y="1276350"/>
          <p14:tracePt t="9432" x="3052763" y="1276350"/>
          <p14:tracePt t="9448" x="3043238" y="1276350"/>
          <p14:tracePt t="9456" x="3024188" y="1268413"/>
          <p14:tracePt t="9464" x="3014663" y="1268413"/>
          <p14:tracePt t="9472" x="2997200" y="1258888"/>
          <p14:tracePt t="9480" x="2987675" y="1249363"/>
          <p14:tracePt t="9496" x="2978150" y="1239838"/>
          <p14:tracePt t="9512" x="2968625" y="1231900"/>
          <p14:tracePt t="9520" x="2960688" y="1231900"/>
          <p14:tracePt t="9768" x="2941638" y="1231900"/>
          <p14:tracePt t="9776" x="2932113" y="1231900"/>
          <p14:tracePt t="9792" x="2895600" y="1231900"/>
          <p14:tracePt t="9800" x="2886075" y="1212850"/>
          <p14:tracePt t="9832" x="2886075" y="1203325"/>
          <p14:tracePt t="9840" x="2878138" y="1203325"/>
          <p14:tracePt t="9848" x="2859088" y="1203325"/>
          <p14:tracePt t="9856" x="2840038" y="1176338"/>
          <p14:tracePt t="9864" x="2803525" y="1147763"/>
          <p14:tracePt t="9872" x="2794000" y="1130300"/>
          <p14:tracePt t="9880" x="2794000" y="1120775"/>
          <p14:tracePt t="9888" x="2794000" y="1111250"/>
          <p14:tracePt t="9896" x="2794000" y="1103313"/>
          <p14:tracePt t="9912" x="2786063" y="1093788"/>
          <p14:tracePt t="9937" x="2786063" y="1074738"/>
          <p14:tracePt t="9968" x="2786063" y="1065213"/>
          <p14:tracePt t="10000" x="2786063" y="1057275"/>
          <p14:tracePt t="10032" x="2786063" y="1047750"/>
          <p14:tracePt t="10040" x="2786063" y="1028700"/>
          <p14:tracePt t="10104" x="2803525" y="1011238"/>
          <p14:tracePt t="10112" x="2813050" y="1011238"/>
          <p14:tracePt t="10128" x="2849563" y="1011238"/>
          <p14:tracePt t="10160" x="2895600" y="1011238"/>
          <p14:tracePt t="10192" x="2905125" y="1011238"/>
          <p14:tracePt t="10272" x="2924175" y="1011238"/>
          <p14:tracePt t="10280" x="2932113" y="1011238"/>
          <p14:tracePt t="10288" x="2941638" y="1011238"/>
          <p14:tracePt t="10296" x="2951163" y="1011238"/>
          <p14:tracePt t="10328" x="2968625" y="1011238"/>
          <p14:tracePt t="10352" x="2978150" y="1011238"/>
          <p14:tracePt t="10360" x="2987675" y="1011238"/>
          <p14:tracePt t="10368" x="2997200" y="1019175"/>
          <p14:tracePt t="10400" x="3006725" y="1028700"/>
          <p14:tracePt t="10433" x="3006725" y="1047750"/>
          <p14:tracePt t="10440" x="3006725" y="1057275"/>
          <p14:tracePt t="10448" x="3006725" y="1074738"/>
          <p14:tracePt t="10464" x="3006725" y="1093788"/>
          <p14:tracePt t="10472" x="3006725" y="1103313"/>
          <p14:tracePt t="10512" x="3006725" y="1111250"/>
          <p14:tracePt t="10544" x="3006725" y="1130300"/>
          <p14:tracePt t="10576" x="3006725" y="1139825"/>
          <p14:tracePt t="10600" x="3006725" y="1147763"/>
          <p14:tracePt t="10632" x="3006725" y="1157288"/>
          <p14:tracePt t="11186" x="3014663" y="1166813"/>
          <p14:tracePt t="11202" x="3024188" y="1166813"/>
          <p14:tracePt t="11242" x="3033713" y="1166813"/>
          <p14:tracePt t="11274" x="3043238" y="1166813"/>
          <p14:tracePt t="11282" x="3052763" y="1166813"/>
          <p14:tracePt t="11914" x="3060700" y="1185863"/>
          <p14:tracePt t="12066" x="3060700" y="1193800"/>
          <p14:tracePt t="12298" x="3079750" y="1193800"/>
          <p14:tracePt t="12346" x="3116263" y="1193800"/>
          <p14:tracePt t="12355" x="3125788" y="1185863"/>
          <p14:tracePt t="12363" x="3152775" y="1185863"/>
          <p14:tracePt t="12378" x="3162300" y="1185863"/>
          <p14:tracePt t="12385" x="3162300" y="1176338"/>
          <p14:tracePt t="12433" x="3171825" y="1166813"/>
          <p14:tracePt t="12882" x="3135313" y="1185863"/>
          <p14:tracePt t="12892" x="3089275" y="1203325"/>
          <p14:tracePt t="12898" x="3079750" y="1212850"/>
          <p14:tracePt t="12907" x="3070225" y="1231900"/>
          <p14:tracePt t="12914" x="3060700" y="1231900"/>
          <p14:tracePt t="12921" x="3043238" y="1222375"/>
          <p14:tracePt t="12986" x="3014663" y="1222375"/>
          <p14:tracePt t="12994" x="2997200" y="1222375"/>
          <p14:tracePt t="13002" x="2960688" y="1212850"/>
          <p14:tracePt t="13011" x="2924175" y="1212850"/>
          <p14:tracePt t="13021" x="2905125" y="1212850"/>
          <p14:tracePt t="13027" x="2868613" y="1212850"/>
          <p14:tracePt t="13033" x="2840038" y="1212850"/>
          <p14:tracePt t="13041" x="2803525" y="1212850"/>
          <p14:tracePt t="13049" x="2794000" y="1212850"/>
          <p14:tracePt t="13065" x="2776538" y="1212850"/>
          <p14:tracePt t="14460" x="2776538" y="1239838"/>
          <p14:tracePt t="14466" x="2776538" y="1285875"/>
          <p14:tracePt t="14474" x="2786063" y="1314450"/>
          <p14:tracePt t="14485" x="2794000" y="1322388"/>
          <p14:tracePt t="14491" x="2813050" y="1350963"/>
          <p14:tracePt t="14498" x="2813050" y="1387475"/>
          <p14:tracePt t="14504" x="2822575" y="1414463"/>
          <p14:tracePt t="14513" x="2822575" y="1433513"/>
          <p14:tracePt t="14521" x="2822575" y="1443038"/>
          <p14:tracePt t="14528" x="2822575" y="1450975"/>
          <p14:tracePt t="14538" x="2822575" y="1460500"/>
          <p14:tracePt t="14698" x="2822575" y="1479550"/>
          <p14:tracePt t="14738" x="2822575" y="1489075"/>
          <p14:tracePt t="14746" x="2822575" y="1497013"/>
          <p14:tracePt t="14762" x="2822575" y="1525588"/>
          <p14:tracePt t="14770" x="2822575" y="1535113"/>
          <p14:tracePt t="14778" x="2822575" y="1552575"/>
          <p14:tracePt t="14786" x="2822575" y="1571625"/>
          <p14:tracePt t="14794" x="2822575" y="1589088"/>
          <p14:tracePt t="14810" x="2822575" y="1617663"/>
          <p14:tracePt t="14826" x="2822575" y="1625600"/>
          <p14:tracePt t="14834" x="2822575" y="1635125"/>
          <p14:tracePt t="14890" x="2822575" y="1644650"/>
          <p14:tracePt t="14914" x="2822575" y="1663700"/>
          <p14:tracePt t="14946" x="2822575" y="1671638"/>
          <p14:tracePt t="14978" x="2822575" y="1681163"/>
          <p14:tracePt t="15002" x="2822575" y="1690688"/>
          <p14:tracePt t="15010" x="2813050" y="1690688"/>
          <p14:tracePt t="15061" x="2794000" y="1708150"/>
          <p14:tracePt t="15146" x="2786063" y="1717675"/>
          <p14:tracePt t="15170" x="2767013" y="1717675"/>
          <p14:tracePt t="15179" x="2757488" y="1717675"/>
          <p14:tracePt t="15186" x="2740025" y="1717675"/>
          <p14:tracePt t="15194" x="2730500" y="1717675"/>
          <p14:tracePt t="15202" x="2711450" y="1717675"/>
          <p14:tracePt t="15210" x="2703513" y="1717675"/>
          <p14:tracePt t="15218" x="2693988" y="1717675"/>
          <p14:tracePt t="15226" x="2674938" y="1717675"/>
          <p14:tracePt t="15242" x="2665413" y="1717675"/>
          <p14:tracePt t="15250" x="2657475" y="1717675"/>
          <p14:tracePt t="15290" x="2638425" y="1708150"/>
          <p14:tracePt t="15530" x="2647950" y="1700213"/>
          <p14:tracePt t="15539" x="2657475" y="1700213"/>
          <p14:tracePt t="15547" x="2684463" y="1700213"/>
          <p14:tracePt t="15579" x="2703513" y="1671638"/>
          <p14:tracePt t="15586" x="2711450" y="1671638"/>
          <p14:tracePt t="15603" x="2720975" y="1671638"/>
          <p14:tracePt t="15610" x="2730500" y="1671638"/>
          <p14:tracePt t="15618" x="2740025" y="1663700"/>
          <p14:tracePt t="15642" x="2776538" y="1663700"/>
          <p14:tracePt t="15658" x="2813050" y="1663700"/>
          <p14:tracePt t="15668" x="2822575" y="1663700"/>
          <p14:tracePt t="15674" x="2832100" y="1663700"/>
          <p14:tracePt t="15691" x="2849563" y="1663700"/>
          <p14:tracePt t="15698" x="2859088" y="1663700"/>
          <p14:tracePt t="15705" x="2868613" y="1663700"/>
          <p14:tracePt t="15713" x="2878138" y="1654175"/>
          <p14:tracePt t="15721" x="2895600" y="1654175"/>
          <p14:tracePt t="15729" x="2905125" y="1654175"/>
          <p14:tracePt t="15738" x="2932113" y="1635125"/>
          <p14:tracePt t="15744" x="2951163" y="1617663"/>
          <p14:tracePt t="15753" x="2960688" y="1617663"/>
          <p14:tracePt t="15769" x="2987675" y="1617663"/>
          <p14:tracePt t="15825" x="2997200" y="1617663"/>
          <p14:tracePt t="15868" x="3006725" y="1617663"/>
          <p14:tracePt t="15890" x="3033713" y="1617663"/>
          <p14:tracePt t="15920" x="3070225" y="1617663"/>
          <p14:tracePt t="15970" x="3089275" y="1617663"/>
          <p14:tracePt t="16002" x="3098800" y="1617663"/>
          <p14:tracePt t="16050" x="3106738" y="1617663"/>
          <p14:tracePt t="16057" x="3125788" y="1617663"/>
          <p14:tracePt t="16068" x="3135313" y="1617663"/>
          <p14:tracePt t="16082" x="3143250" y="1617663"/>
          <p14:tracePt t="16090" x="3152775" y="1617663"/>
          <p14:tracePt t="16097" x="3162300" y="1617663"/>
          <p14:tracePt t="16107" x="3171825" y="1617663"/>
          <p14:tracePt t="16138" x="3181350" y="1608138"/>
          <p14:tracePt t="16893" x="3171825" y="1608138"/>
          <p14:tracePt t="16897" x="3135313" y="1608138"/>
          <p14:tracePt t="16914" x="3125788" y="1608138"/>
          <p14:tracePt t="16923" x="3098800" y="1608138"/>
          <p14:tracePt t="16930" x="3079750" y="1608138"/>
          <p14:tracePt t="16943" x="3043238" y="1608138"/>
          <p14:tracePt t="16947" x="3033713" y="1608138"/>
          <p14:tracePt t="16953" x="2987675" y="1598613"/>
          <p14:tracePt t="16960" x="2978150" y="1589088"/>
          <p14:tracePt t="16976" x="2960688" y="1589088"/>
          <p14:tracePt t="16985" x="2951163" y="1589088"/>
          <p14:tracePt t="17155" x="2941638" y="1589088"/>
          <p14:tracePt t="17186" x="2932113" y="1589088"/>
          <p14:tracePt t="17194" x="2914650" y="1589088"/>
          <p14:tracePt t="17202" x="2905125" y="1589088"/>
          <p14:tracePt t="17210" x="2886075" y="1589088"/>
          <p14:tracePt t="17218" x="2859088" y="1589088"/>
          <p14:tracePt t="17226" x="2840038" y="1589088"/>
          <p14:tracePt t="17234" x="2803525" y="1589088"/>
          <p14:tracePt t="17242" x="2794000" y="1589088"/>
          <p14:tracePt t="17250" x="2786063" y="1589088"/>
          <p14:tracePt t="17257" x="2757488" y="1579563"/>
          <p14:tracePt t="17474" x="2794000" y="1579563"/>
          <p14:tracePt t="17482" x="2868613" y="1579563"/>
          <p14:tracePt t="17492" x="2932113" y="1579563"/>
          <p14:tracePt t="17499" x="2978150" y="1579563"/>
          <p14:tracePt t="17510" x="2997200" y="1579563"/>
          <p14:tracePt t="17514" x="3033713" y="1579563"/>
          <p14:tracePt t="17523" x="3043238" y="1579563"/>
          <p14:tracePt t="17538" x="3052763" y="1571625"/>
          <p14:tracePt t="17826" x="3033713" y="1589088"/>
          <p14:tracePt t="17834" x="3014663" y="1608138"/>
          <p14:tracePt t="17842" x="3014663" y="1617663"/>
          <p14:tracePt t="17851" x="3014663" y="1644650"/>
          <p14:tracePt t="17857" x="3006725" y="1681163"/>
          <p14:tracePt t="17866" x="2968625" y="1700213"/>
          <p14:tracePt t="17874" x="2924175" y="1736725"/>
          <p14:tracePt t="17882" x="2849563" y="1763713"/>
          <p14:tracePt t="17890" x="2730500" y="1846263"/>
          <p14:tracePt t="17901" x="2638425" y="1901825"/>
          <p14:tracePt t="17907" x="2473325" y="1984375"/>
          <p14:tracePt t="17912" x="2371725" y="2039938"/>
          <p14:tracePt t="17920" x="2298700" y="2112963"/>
          <p14:tracePt t="17928" x="2279650" y="2214563"/>
          <p14:tracePt t="17937" x="2252663" y="2251075"/>
          <p14:tracePt t="17944" x="2224088" y="2314575"/>
          <p14:tracePt t="17952" x="2170113" y="2352675"/>
          <p14:tracePt t="17960" x="2170113" y="2370138"/>
          <p14:tracePt t="17969" x="2170113" y="2379663"/>
          <p14:tracePt t="17976" x="2170113" y="2389188"/>
          <p14:tracePt t="17985" x="2151063" y="2398713"/>
          <p14:tracePt t="18032" x="2132013" y="2406650"/>
          <p14:tracePt t="18042" x="2124075" y="2416175"/>
          <p14:tracePt t="18051" x="2105025" y="2416175"/>
          <p14:tracePt t="18057" x="2087563" y="2416175"/>
          <p14:tracePt t="18066" x="2041525" y="2435225"/>
          <p14:tracePt t="18074" x="2022475" y="2443163"/>
          <p14:tracePt t="18081" x="2003425" y="2443163"/>
          <p14:tracePt t="18097" x="1985963" y="2452688"/>
          <p14:tracePt t="18113" x="1976438" y="2452688"/>
          <p14:tracePt t="18122" x="1966913" y="2452688"/>
          <p14:tracePt t="18138" x="1966913" y="2481263"/>
          <p14:tracePt t="18155" x="1966913" y="2489200"/>
          <p14:tracePt t="18234" x="1957388" y="2481263"/>
          <p14:tracePt t="18242" x="1949450" y="2471738"/>
          <p14:tracePt t="18250" x="1920875" y="2462213"/>
          <p14:tracePt t="18282" x="1912938" y="2452688"/>
          <p14:tracePt t="18387" x="1903413" y="2452688"/>
          <p14:tracePt t="18394" x="1893888" y="2452688"/>
          <p14:tracePt t="18402" x="1884363" y="2452688"/>
          <p14:tracePt t="18410" x="1874838" y="2452688"/>
          <p14:tracePt t="18418" x="1847850" y="2443163"/>
          <p14:tracePt t="18425" x="1838325" y="2435225"/>
          <p14:tracePt t="18432" x="1820863" y="2435225"/>
          <p14:tracePt t="18464" x="1774825" y="2425700"/>
          <p14:tracePt t="18472" x="1755775" y="2416175"/>
          <p14:tracePt t="18480" x="1728788" y="2416175"/>
          <p14:tracePt t="18489" x="1700213" y="2406650"/>
          <p14:tracePt t="18496" x="1663700" y="2406650"/>
          <p14:tracePt t="18520" x="1654175" y="2406650"/>
          <p14:tracePt t="18528" x="1646238" y="2406650"/>
          <p14:tracePt t="18537" x="1636713" y="2406650"/>
          <p14:tracePt t="18594" x="1627188" y="2406650"/>
          <p14:tracePt t="18602" x="1608138" y="2406650"/>
          <p14:tracePt t="18612" x="1600200" y="2406650"/>
          <p14:tracePt t="18626" x="1571625" y="2406650"/>
          <p14:tracePt t="18842" x="1581150" y="2406650"/>
          <p14:tracePt t="18850" x="1617663" y="2406650"/>
          <p14:tracePt t="18866" x="1636713" y="2406650"/>
          <p14:tracePt t="18874" x="1663700" y="2406650"/>
          <p14:tracePt t="18898" x="1673225" y="2406650"/>
          <p14:tracePt t="18922" x="1709738" y="2406650"/>
          <p14:tracePt t="18929" x="1755775" y="2406650"/>
          <p14:tracePt t="18937" x="1765300" y="2406650"/>
          <p14:tracePt t="18945" x="1782763" y="2406650"/>
          <p14:tracePt t="18954" x="1801813" y="2406650"/>
          <p14:tracePt t="18961" x="1820863" y="2406650"/>
          <p14:tracePt t="18968" x="1828800" y="2406650"/>
          <p14:tracePt t="18985" x="1847850" y="2406650"/>
          <p14:tracePt t="18993" x="1866900" y="2406650"/>
          <p14:tracePt t="19009" x="1874838" y="2406650"/>
          <p14:tracePt t="19017" x="1903413" y="2406650"/>
          <p14:tracePt t="19033" x="1920875" y="2406650"/>
          <p14:tracePt t="19041" x="1949450" y="2406650"/>
          <p14:tracePt t="19049" x="1957388" y="2406650"/>
          <p14:tracePt t="19076" x="1976438" y="2406650"/>
          <p14:tracePt t="19082" x="2012950" y="2406650"/>
          <p14:tracePt t="19091" x="2068513" y="2406650"/>
          <p14:tracePt t="19098" x="2132013" y="2406650"/>
          <p14:tracePt t="19107" x="2170113" y="2406650"/>
          <p14:tracePt t="19115" x="2279650" y="2443163"/>
          <p14:tracePt t="19125" x="2398713" y="2462213"/>
          <p14:tracePt t="19132" x="2509838" y="2489200"/>
          <p14:tracePt t="19140" x="2592388" y="2517775"/>
          <p14:tracePt t="19145" x="2693988" y="2517775"/>
          <p14:tracePt t="19154" x="2747963" y="2517775"/>
          <p14:tracePt t="19161" x="2813050" y="2517775"/>
          <p14:tracePt t="19169" x="2868613" y="2517775"/>
          <p14:tracePt t="19177" x="2878138" y="2517775"/>
          <p14:tracePt t="19184" x="2895600" y="2517775"/>
          <p14:tracePt t="19210" x="2905125" y="2517775"/>
          <p14:tracePt t="19226" x="2914650" y="2517775"/>
          <p14:tracePt t="19234" x="2941638" y="2517775"/>
          <p14:tracePt t="19241" x="2968625" y="2517775"/>
          <p14:tracePt t="19249" x="3006725" y="2517775"/>
          <p14:tracePt t="19258" x="3024188" y="2517775"/>
          <p14:tracePt t="19266" x="3052763" y="2517775"/>
          <p14:tracePt t="19273" x="3098800" y="2517775"/>
          <p14:tracePt t="19282" x="3106738" y="2508250"/>
          <p14:tracePt t="19291" x="3143250" y="2498725"/>
          <p14:tracePt t="19298" x="3171825" y="2498725"/>
          <p14:tracePt t="19307" x="3208338" y="2498725"/>
          <p14:tracePt t="19317" x="3227388" y="2498725"/>
          <p14:tracePt t="19325" x="3263900" y="2498725"/>
          <p14:tracePt t="19331" x="3273425" y="2498725"/>
          <p14:tracePt t="19338" x="3281363" y="2498725"/>
          <p14:tracePt t="19345" x="3309938" y="2498725"/>
          <p14:tracePt t="19353" x="3327400" y="2498725"/>
          <p14:tracePt t="19377" x="3363913" y="2498725"/>
          <p14:tracePt t="19393" x="3373438" y="2498725"/>
          <p14:tracePt t="19490" x="3382963" y="2481263"/>
          <p14:tracePt t="19506" x="3382963" y="2471738"/>
          <p14:tracePt t="19517" x="3402013" y="2462213"/>
          <p14:tracePt t="19525" x="3429000" y="2443163"/>
          <p14:tracePt t="19534" x="3438525" y="2425700"/>
          <p14:tracePt t="19650" x="3448050" y="2416175"/>
          <p14:tracePt t="19658" x="3455988" y="2416175"/>
          <p14:tracePt t="19666" x="3465513" y="2406650"/>
          <p14:tracePt t="19706" x="3465513" y="2389188"/>
          <p14:tracePt t="19715" x="3465513" y="2379663"/>
          <p14:tracePt t="19722" x="3475038" y="2379663"/>
          <p14:tracePt t="19770" x="3475038" y="2370138"/>
          <p14:tracePt t="19778" x="3494088" y="2360613"/>
          <p14:tracePt t="19802" x="3494088" y="2314575"/>
          <p14:tracePt t="19811" x="3494088" y="2270125"/>
          <p14:tracePt t="19826" x="3502025" y="2251075"/>
          <p14:tracePt t="19834" x="3502025" y="2195513"/>
          <p14:tracePt t="19843" x="3502025" y="2149475"/>
          <p14:tracePt t="19850" x="3530600" y="2122488"/>
          <p14:tracePt t="19857" x="3530600" y="2112963"/>
          <p14:tracePt t="19866" x="3548063" y="2066925"/>
          <p14:tracePt t="19873" x="3548063" y="2049463"/>
          <p14:tracePt t="19882" x="3548063" y="2003425"/>
          <p14:tracePt t="19890" x="3548063" y="1993900"/>
          <p14:tracePt t="19898" x="3548063" y="1966913"/>
          <p14:tracePt t="19907" x="3548063" y="1957388"/>
          <p14:tracePt t="19994" x="3538538" y="1947863"/>
          <p14:tracePt t="20034" x="3538538" y="1928813"/>
          <p14:tracePt t="20042" x="3538538" y="1920875"/>
          <p14:tracePt t="20058" x="3538538" y="1901825"/>
          <p14:tracePt t="20210" x="3530600" y="1892300"/>
          <p14:tracePt t="20218" x="3502025" y="1874838"/>
          <p14:tracePt t="20228" x="3502025" y="1865313"/>
          <p14:tracePt t="20235" x="3484563" y="1846263"/>
          <p14:tracePt t="20242" x="3465513" y="1846263"/>
          <p14:tracePt t="20252" x="3409950" y="1846263"/>
          <p14:tracePt t="20257" x="3346450" y="1846263"/>
          <p14:tracePt t="20266" x="3327400" y="1846263"/>
          <p14:tracePt t="20274" x="3263900" y="1819275"/>
          <p14:tracePt t="20282" x="3244850" y="1819275"/>
          <p14:tracePt t="20290" x="3171825" y="1819275"/>
          <p14:tracePt t="20298" x="3125788" y="1809750"/>
          <p14:tracePt t="20307" x="3070225" y="1809750"/>
          <p14:tracePt t="20314" x="3006725" y="1809750"/>
          <p14:tracePt t="20323" x="2924175" y="1809750"/>
          <p14:tracePt t="20330" x="2895600" y="1800225"/>
          <p14:tracePt t="20341" x="2878138" y="1800225"/>
          <p14:tracePt t="20348" x="2803525" y="1800225"/>
          <p14:tracePt t="20353" x="2776538" y="1792288"/>
          <p14:tracePt t="20361" x="2747963" y="1782763"/>
          <p14:tracePt t="20369" x="2711450" y="1763713"/>
          <p14:tracePt t="20377" x="2684463" y="1763713"/>
          <p14:tracePt t="20385" x="2638425" y="1754188"/>
          <p14:tracePt t="20393" x="2611438" y="1754188"/>
          <p14:tracePt t="20401" x="2573338" y="1754188"/>
          <p14:tracePt t="20417" x="2565400" y="1754188"/>
          <p14:tracePt t="20425" x="2546350" y="1754188"/>
          <p14:tracePt t="20433" x="2546350" y="1746250"/>
          <p14:tracePt t="20993" x="2536825" y="1746250"/>
          <p14:tracePt t="21002" x="2519363" y="1746250"/>
          <p14:tracePt t="21018" x="2509838" y="1746250"/>
          <p14:tracePt t="21026" x="2500313" y="1746250"/>
          <p14:tracePt t="21042" x="2490788" y="1746250"/>
          <p14:tracePt t="21082" x="2482850" y="1754188"/>
          <p14:tracePt t="21089" x="2473325" y="1754188"/>
          <p14:tracePt t="21106" x="2463800" y="1754188"/>
          <p14:tracePt t="21114" x="2454275" y="1754188"/>
          <p14:tracePt t="21130" x="2444750" y="1763713"/>
          <p14:tracePt t="21141" x="2417763" y="1763713"/>
          <p14:tracePt t="21156" x="2408238" y="1763713"/>
          <p14:tracePt t="21162" x="2390775" y="1773238"/>
          <p14:tracePt t="21170" x="2381250" y="1773238"/>
          <p14:tracePt t="21178" x="2371725" y="1773238"/>
          <p14:tracePt t="21418" x="2362200" y="1792288"/>
          <p14:tracePt t="21432" x="2362200" y="1800225"/>
          <p14:tracePt t="21448" x="2362200" y="1819275"/>
          <p14:tracePt t="21456" x="2362200" y="1828800"/>
          <p14:tracePt t="21464" x="2371725" y="1846263"/>
          <p14:tracePt t="21472" x="2390775" y="1865313"/>
          <p14:tracePt t="21480" x="2390775" y="1892300"/>
          <p14:tracePt t="21488" x="2408238" y="1928813"/>
          <p14:tracePt t="21496" x="2427288" y="1966913"/>
          <p14:tracePt t="21507" x="2427288" y="2003425"/>
          <p14:tracePt t="21512" x="2427288" y="2049463"/>
          <p14:tracePt t="21520" x="2427288" y="2085975"/>
          <p14:tracePt t="21528" x="2436813" y="2103438"/>
          <p14:tracePt t="21537" x="2444750" y="2112963"/>
          <p14:tracePt t="21544" x="2444750" y="2132013"/>
          <p14:tracePt t="21554" x="2473325" y="2159000"/>
          <p14:tracePt t="21561" x="2473325" y="2168525"/>
          <p14:tracePt t="21569" x="2473325" y="2195513"/>
          <p14:tracePt t="21576" x="2473325" y="2214563"/>
          <p14:tracePt t="21584" x="2473325" y="2224088"/>
          <p14:tracePt t="21592" x="2473325" y="2251075"/>
          <p14:tracePt t="21609" x="2473325" y="2260600"/>
          <p14:tracePt t="21616" x="2473325" y="2278063"/>
          <p14:tracePt t="21739" x="2473325" y="2287588"/>
          <p14:tracePt t="21746" x="2473325" y="2297113"/>
          <p14:tracePt t="21770" x="2473325" y="2306638"/>
          <p14:tracePt t="21787" x="2473325" y="2314575"/>
          <p14:tracePt t="21795" x="2473325" y="2333625"/>
          <p14:tracePt t="21818" x="2473325" y="2352675"/>
          <p14:tracePt t="21827" x="2473325" y="2360613"/>
          <p14:tracePt t="21834" x="2463800" y="2389188"/>
          <p14:tracePt t="21850" x="2463800" y="2398713"/>
          <p14:tracePt t="21858" x="2463800" y="2406650"/>
          <p14:tracePt t="21866" x="2463800" y="2425700"/>
          <p14:tracePt t="21874" x="2463800" y="2443163"/>
          <p14:tracePt t="22090" x="2473325" y="2443163"/>
          <p14:tracePt t="22098" x="2519363" y="2425700"/>
          <p14:tracePt t="22106" x="2565400" y="2425700"/>
          <p14:tracePt t="22114" x="2647950" y="2425700"/>
          <p14:tracePt t="22123" x="2786063" y="2425700"/>
          <p14:tracePt t="22130" x="2924175" y="2425700"/>
          <p14:tracePt t="22140" x="3116263" y="2425700"/>
          <p14:tracePt t="22146" x="3198813" y="2416175"/>
          <p14:tracePt t="22156" x="3244850" y="2416175"/>
          <p14:tracePt t="22164" x="3309938" y="2416175"/>
          <p14:tracePt t="22173" x="3346450" y="2416175"/>
          <p14:tracePt t="22177" x="3419475" y="2416175"/>
          <p14:tracePt t="22185" x="3438525" y="2416175"/>
          <p14:tracePt t="22193" x="3465513" y="2416175"/>
          <p14:tracePt t="22201" x="3484563" y="2416175"/>
          <p14:tracePt t="22259" x="3502025" y="2416175"/>
          <p14:tracePt t="22522" x="3521075" y="2416175"/>
          <p14:tracePt t="22546" x="3530600" y="2416175"/>
          <p14:tracePt t="22578" x="3557588" y="2416175"/>
          <p14:tracePt t="22593" x="3567113" y="2416175"/>
          <p14:tracePt t="22601" x="3576638" y="2416175"/>
          <p14:tracePt t="22625" x="3594100" y="2416175"/>
          <p14:tracePt t="23066" x="3603625" y="2425700"/>
          <p14:tracePt t="23081" x="3603625" y="2435225"/>
          <p14:tracePt t="23089" x="3584575" y="2443163"/>
          <p14:tracePt t="23170" x="3576638" y="2443163"/>
          <p14:tracePt t="23187" x="3576638" y="2452688"/>
          <p14:tracePt t="23198" x="3530600" y="2452688"/>
          <p14:tracePt t="23202" x="3448050" y="2452688"/>
          <p14:tracePt t="23210" x="3382963" y="2452688"/>
          <p14:tracePt t="23217" x="3319463" y="2452688"/>
          <p14:tracePt t="23225" x="3244850" y="2452688"/>
          <p14:tracePt t="23233" x="3198813" y="2452688"/>
          <p14:tracePt t="23240" x="3152775" y="2452688"/>
          <p14:tracePt t="23249" x="3143250" y="2452688"/>
          <p14:tracePt t="23330" x="3135313" y="2452688"/>
          <p14:tracePt t="23978" x="3125788" y="2452688"/>
          <p14:tracePt t="24066" x="3116263" y="2452688"/>
          <p14:tracePt t="24074" x="3116263" y="2443163"/>
          <p14:tracePt t="24098" x="3116263" y="2435225"/>
          <p14:tracePt t="24139" x="3106738" y="2416175"/>
          <p14:tracePt t="24178" x="3098800" y="2406650"/>
          <p14:tracePt t="25418" x="3089275" y="2398713"/>
          <p14:tracePt t="25448" x="3089275" y="2389188"/>
          <p14:tracePt t="25504" x="3070225" y="2389188"/>
          <p14:tracePt t="25516" x="3060700" y="2389188"/>
          <p14:tracePt t="25525" x="3024188" y="2389188"/>
          <p14:tracePt t="25545" x="3014663" y="2398713"/>
          <p14:tracePt t="25619" x="3006725" y="2406650"/>
          <p14:tracePt t="25658" x="2997200" y="2416175"/>
          <p14:tracePt t="25698" x="2978150" y="2416175"/>
          <p14:tracePt t="25762" x="2960688" y="2416175"/>
          <p14:tracePt t="25786" x="2924175" y="2416175"/>
          <p14:tracePt t="25815" x="2914650" y="2416175"/>
          <p14:tracePt t="25822" x="2886075" y="2416175"/>
          <p14:tracePt t="25832" x="2878138" y="2416175"/>
          <p14:tracePt t="25840" x="2868613" y="2416175"/>
          <p14:tracePt t="25848" x="2859088" y="2416175"/>
          <p14:tracePt t="25856" x="2840038" y="2416175"/>
          <p14:tracePt t="25864" x="2822575" y="2416175"/>
          <p14:tracePt t="25898" x="2803525" y="2416175"/>
          <p14:tracePt t="27603" x="2822575" y="2416175"/>
          <p14:tracePt t="27610" x="2832100" y="2416175"/>
          <p14:tracePt t="27626" x="2840038" y="2416175"/>
          <p14:tracePt t="27650" x="2849563" y="2416175"/>
          <p14:tracePt t="27668" x="2924175" y="2416175"/>
          <p14:tracePt t="27673" x="2932113" y="2425700"/>
          <p14:tracePt t="27682" x="2941638" y="2435225"/>
          <p14:tracePt t="27697" x="2968625" y="2435225"/>
          <p14:tracePt t="27705" x="2978150" y="2435225"/>
          <p14:tracePt t="27713" x="2987675" y="2435225"/>
          <p14:tracePt t="27721" x="3006725" y="2435225"/>
          <p14:tracePt t="27744" x="3043238" y="2435225"/>
          <p14:tracePt t="27752" x="3052763" y="2435225"/>
          <p14:tracePt t="27760" x="3079750" y="2435225"/>
          <p14:tracePt t="27784" x="3098800" y="2425700"/>
          <p14:tracePt t="27792" x="3116263" y="2425700"/>
          <p14:tracePt t="27946" x="3125788" y="2425700"/>
          <p14:tracePt t="27986" x="3135313" y="2425700"/>
          <p14:tracePt t="27994" x="3143250" y="2425700"/>
          <p14:tracePt t="28002" x="3162300" y="2425700"/>
          <p14:tracePt t="28026" x="3189288" y="2416175"/>
          <p14:tracePt t="28034" x="3208338" y="2416175"/>
          <p14:tracePt t="28050" x="3244850" y="2416175"/>
          <p14:tracePt t="28059" x="3273425" y="2416175"/>
          <p14:tracePt t="28066" x="3290888" y="2406650"/>
          <p14:tracePt t="28076" x="3327400" y="2406650"/>
          <p14:tracePt t="28084" x="3346450" y="2398713"/>
          <p14:tracePt t="28098" x="3363913" y="2398713"/>
          <p14:tracePt t="28113" x="3373438" y="2398713"/>
          <p14:tracePt t="28138" x="3392488" y="2379663"/>
          <p14:tracePt t="28170" x="3409950" y="2379663"/>
          <p14:tracePt t="28186" x="3419475" y="2370138"/>
          <p14:tracePt t="28202" x="3429000" y="2370138"/>
          <p14:tracePt t="28258" x="3438525" y="2370138"/>
          <p14:tracePt t="28275" x="3448050" y="2370138"/>
          <p14:tracePt t="28291" x="3465513" y="2370138"/>
          <p14:tracePt t="28298" x="3475038" y="2360613"/>
          <p14:tracePt t="28370" x="3484563" y="2360613"/>
          <p14:tracePt t="28378" x="3494088" y="2360613"/>
          <p14:tracePt t="29746" x="3475038" y="2360613"/>
          <p14:tracePt t="29755" x="3448050" y="2360613"/>
          <p14:tracePt t="29762" x="3382963" y="2360613"/>
          <p14:tracePt t="29770" x="3346450" y="2360613"/>
          <p14:tracePt t="29778" x="3281363" y="2360613"/>
          <p14:tracePt t="29786" x="3235325" y="2360613"/>
          <p14:tracePt t="29794" x="3227388" y="2360613"/>
          <p14:tracePt t="29802" x="3198813" y="2360613"/>
          <p14:tracePt t="29810" x="3181350" y="2360613"/>
          <p14:tracePt t="29842" x="3171825" y="2370138"/>
          <p14:tracePt t="29850" x="3162300" y="2379663"/>
          <p14:tracePt t="29857" x="3143250" y="2389188"/>
          <p14:tracePt t="29867" x="3135313" y="2389188"/>
          <p14:tracePt t="29873" x="3106738" y="2389188"/>
          <p14:tracePt t="29882" x="3089275" y="2389188"/>
          <p14:tracePt t="29890" x="3060700" y="2389188"/>
          <p14:tracePt t="29902" x="3043238" y="2389188"/>
          <p14:tracePt t="29909" x="3043238" y="2398713"/>
          <p14:tracePt t="29916" x="3033713" y="2398713"/>
          <p14:tracePt t="29923" x="3024188" y="2370138"/>
          <p14:tracePt t="30162" x="3006725" y="2370138"/>
          <p14:tracePt t="30170" x="2997200" y="2370138"/>
          <p14:tracePt t="30194" x="2987675" y="2379663"/>
          <p14:tracePt t="30202" x="2968625" y="2389188"/>
          <p14:tracePt t="30211" x="2932113" y="2398713"/>
          <p14:tracePt t="30218" x="2905125" y="2416175"/>
          <p14:tracePt t="30225" x="2886075" y="2425700"/>
          <p14:tracePt t="30241" x="2868613" y="2435225"/>
          <p14:tracePt t="30251" x="2859088" y="2435225"/>
          <p14:tracePt t="30273" x="2849563" y="2435225"/>
          <p14:tracePt t="30289" x="2840038" y="2435225"/>
          <p14:tracePt t="30314" x="2822575" y="2435225"/>
          <p14:tracePt t="30322" x="2813050" y="2435225"/>
          <p14:tracePt t="30332" x="2803525" y="2435225"/>
          <p14:tracePt t="30340" x="2794000" y="2435225"/>
          <p14:tracePt t="30346" x="2776538" y="2435225"/>
          <p14:tracePt t="30356" x="2757488" y="2435225"/>
          <p14:tracePt t="30362" x="2730500" y="2443163"/>
          <p14:tracePt t="30370" x="2720975" y="2443163"/>
          <p14:tracePt t="30377" x="2674938" y="2443163"/>
          <p14:tracePt t="30394" x="2665413" y="2443163"/>
          <p14:tracePt t="30402" x="2657475" y="2443163"/>
          <p14:tracePt t="30410" x="2638425" y="2443163"/>
          <p14:tracePt t="30658" x="2638425" y="2416175"/>
          <p14:tracePt t="30665" x="2638425" y="2389188"/>
          <p14:tracePt t="30674" x="2638425" y="2333625"/>
          <p14:tracePt t="30682" x="2638425" y="2324100"/>
          <p14:tracePt t="30722" x="2647950" y="2306638"/>
          <p14:tracePt t="30730" x="2647950" y="2270125"/>
          <p14:tracePt t="30739" x="2647950" y="2251075"/>
          <p14:tracePt t="30746" x="2647950" y="2224088"/>
          <p14:tracePt t="30753" x="2647950" y="2205038"/>
          <p14:tracePt t="30769" x="2647950" y="2185988"/>
          <p14:tracePt t="30778" x="2647950" y="2178050"/>
          <p14:tracePt t="30802" x="2647950" y="2168525"/>
          <p14:tracePt t="30834" x="2647950" y="2141538"/>
          <p14:tracePt t="30841" x="2638425" y="2132013"/>
          <p14:tracePt t="30866" x="2628900" y="2122488"/>
          <p14:tracePt t="30912" x="2628900" y="2112963"/>
          <p14:tracePt t="30931" x="2628900" y="2095500"/>
          <p14:tracePt t="30941" x="2628900" y="2085975"/>
          <p14:tracePt t="30952" x="2628900" y="2066925"/>
          <p14:tracePt t="30960" x="2628900" y="2039938"/>
          <p14:tracePt t="30968" x="2638425" y="2011363"/>
          <p14:tracePt t="30976" x="2674938" y="1966913"/>
          <p14:tracePt t="30984" x="2693988" y="1957388"/>
          <p14:tracePt t="30992" x="2711450" y="1928813"/>
          <p14:tracePt t="31000" x="2730500" y="1920875"/>
          <p14:tracePt t="31008" x="2740025" y="1911350"/>
          <p14:tracePt t="31016" x="2747963" y="1874838"/>
          <p14:tracePt t="31040" x="2757488" y="1874838"/>
          <p14:tracePt t="31177" x="2757488" y="1882775"/>
          <p14:tracePt t="31186" x="2757488" y="1928813"/>
          <p14:tracePt t="31194" x="2757488" y="1993900"/>
          <p14:tracePt t="31202" x="2747963" y="2057400"/>
          <p14:tracePt t="31210" x="2720975" y="2122488"/>
          <p14:tracePt t="31217" x="2711450" y="2168525"/>
          <p14:tracePt t="31225" x="2711450" y="2205038"/>
          <p14:tracePt t="31235" x="2657475" y="2287588"/>
          <p14:tracePt t="31242" x="2657475" y="2297113"/>
          <p14:tracePt t="31250" x="2638425" y="2324100"/>
          <p14:tracePt t="31258" x="2628900" y="2343150"/>
          <p14:tracePt t="31265" x="2628900" y="2379663"/>
          <p14:tracePt t="31275" x="2628900" y="2398713"/>
          <p14:tracePt t="31281" x="2628900" y="2425700"/>
          <p14:tracePt t="31290" x="2611438" y="2452688"/>
          <p14:tracePt t="31313" x="2601913" y="2452688"/>
          <p14:tracePt t="31482" x="2601913" y="2425700"/>
          <p14:tracePt t="31488" x="2601913" y="2370138"/>
          <p14:tracePt t="31496" x="2601913" y="2270125"/>
          <p14:tracePt t="31505" x="2601913" y="2195513"/>
          <p14:tracePt t="31512" x="2601913" y="2149475"/>
          <p14:tracePt t="31522" x="2628900" y="2076450"/>
          <p14:tracePt t="31528" x="2628900" y="2003425"/>
          <p14:tracePt t="31537" x="2628900" y="1984375"/>
          <p14:tracePt t="31544" x="2628900" y="1974850"/>
          <p14:tracePt t="31553" x="2628900" y="1966913"/>
          <p14:tracePt t="31560" x="2638425" y="1947863"/>
          <p14:tracePt t="31568" x="2647950" y="1938338"/>
          <p14:tracePt t="31706" x="2657475" y="1966913"/>
          <p14:tracePt t="31715" x="2657475" y="2030413"/>
          <p14:tracePt t="31723" x="2657475" y="2039938"/>
          <p14:tracePt t="31737" x="2628900" y="2095500"/>
          <p14:tracePt t="31744" x="2611438" y="2122488"/>
          <p14:tracePt t="31752" x="2601913" y="2159000"/>
          <p14:tracePt t="31760" x="2592388" y="2168525"/>
          <p14:tracePt t="31768" x="2592388" y="2178050"/>
          <p14:tracePt t="31784" x="2592388" y="2214563"/>
          <p14:tracePt t="31800" x="2592388" y="2232025"/>
          <p14:tracePt t="31906" x="2592388" y="2241550"/>
          <p14:tracePt t="31913" x="2611438" y="2224088"/>
          <p14:tracePt t="31922" x="2611438" y="2205038"/>
          <p14:tracePt t="31932" x="2638425" y="2141538"/>
          <p14:tracePt t="31943" x="2665413" y="2076450"/>
          <p14:tracePt t="31962" x="2665413" y="2066925"/>
          <p14:tracePt t="31970" x="2674938" y="2049463"/>
          <p14:tracePt t="31979" x="2684463" y="2030413"/>
          <p14:tracePt t="31986" x="2684463" y="2011363"/>
          <p14:tracePt t="31994" x="2693988" y="2003425"/>
          <p14:tracePt t="32012" x="2693988" y="1984375"/>
          <p14:tracePt t="32114" x="2693988" y="2020888"/>
          <p14:tracePt t="32122" x="2693988" y="2076450"/>
          <p14:tracePt t="32132" x="2693988" y="2195513"/>
          <p14:tracePt t="32144" x="2693988" y="2297113"/>
          <p14:tracePt t="32147" x="2693988" y="2389188"/>
          <p14:tracePt t="32156" x="2693988" y="2471738"/>
          <p14:tracePt t="32161" x="2693988" y="2517775"/>
          <p14:tracePt t="32169" x="2693988" y="2544763"/>
          <p14:tracePt t="32176" x="2693988" y="2563813"/>
          <p14:tracePt t="32185" x="2693988" y="2573338"/>
          <p14:tracePt t="32193" x="2693988" y="2581275"/>
          <p14:tracePt t="32290" x="2693988" y="2573338"/>
          <p14:tracePt t="32297" x="2693988" y="2527300"/>
          <p14:tracePt t="32306" x="2711450" y="2481263"/>
          <p14:tracePt t="32314" x="2730500" y="2398713"/>
          <p14:tracePt t="32323" x="2776538" y="2314575"/>
          <p14:tracePt t="32332" x="2803525" y="2224088"/>
          <p14:tracePt t="32343" x="2822575" y="2178050"/>
          <p14:tracePt t="32350" x="2849563" y="2112963"/>
          <p14:tracePt t="32354" x="2859088" y="2076450"/>
          <p14:tracePt t="32361" x="2859088" y="2066925"/>
          <p14:tracePt t="32522" x="2849563" y="2066925"/>
          <p14:tracePt t="32530" x="2832100" y="2149475"/>
          <p14:tracePt t="32539" x="2776538" y="2205038"/>
          <p14:tracePt t="32549" x="2740025" y="2251075"/>
          <p14:tracePt t="32558" x="2730500" y="2260600"/>
          <p14:tracePt t="32600" x="2730500" y="2251075"/>
          <p14:tracePt t="32608" x="2730500" y="2224088"/>
          <p14:tracePt t="32616" x="2730500" y="2205038"/>
          <p14:tracePt t="32624" x="2730500" y="2159000"/>
          <p14:tracePt t="32633" x="2740025" y="2122488"/>
          <p14:tracePt t="32643" x="2767013" y="2122488"/>
          <p14:tracePt t="32657" x="2794000" y="2095500"/>
          <p14:tracePt t="32849" x="2813050" y="2159000"/>
          <p14:tracePt t="32858" x="2859088" y="2251075"/>
          <p14:tracePt t="32867" x="2878138" y="2314575"/>
          <p14:tracePt t="32873" x="2849563" y="2324100"/>
          <p14:tracePt t="32882" x="2832100" y="2352675"/>
          <p14:tracePt t="32890" x="2832100" y="2360613"/>
          <p14:tracePt t="32897" x="2840038" y="2360613"/>
          <p14:tracePt t="33002" x="2840038" y="2352675"/>
          <p14:tracePt t="33290" x="2822575" y="2352675"/>
          <p14:tracePt t="33299" x="2803525" y="2352675"/>
          <p14:tracePt t="33306" x="2794000" y="2352675"/>
          <p14:tracePt t="33314" x="2776538" y="2352675"/>
          <p14:tracePt t="33323" x="2674938" y="2352675"/>
          <p14:tracePt t="33339" x="2665413" y="2352675"/>
          <p14:tracePt t="33442" x="2657475" y="2352675"/>
          <p14:tracePt t="33449" x="2638425" y="2370138"/>
          <p14:tracePt t="33458" x="2601913" y="2370138"/>
          <p14:tracePt t="33466" x="2573338" y="2370138"/>
          <p14:tracePt t="33472" x="2527300" y="2370138"/>
          <p14:tracePt t="33480" x="2509838" y="2370138"/>
          <p14:tracePt t="33529" x="2500313" y="2370138"/>
          <p14:tracePt t="33594" x="2454275" y="2352675"/>
          <p14:tracePt t="33602" x="2087563" y="2314575"/>
          <p14:tracePt t="33610" x="2041525" y="2287588"/>
          <p14:tracePt t="33616" x="1820863" y="2260600"/>
          <p14:tracePt t="33624" x="1590675" y="2278063"/>
          <p14:tracePt t="33633" x="1452563" y="2260600"/>
          <p14:tracePt t="33641" x="1416050" y="2260600"/>
          <p14:tracePt t="33648" x="1397000" y="2260600"/>
          <p14:tracePt t="33706" x="1406525" y="2260600"/>
          <p14:tracePt t="33713" x="1425575" y="2260600"/>
          <p14:tracePt t="33738" x="1433513" y="2260600"/>
          <p14:tracePt t="34122" x="1443038" y="2260600"/>
          <p14:tracePt t="34129" x="1452563" y="2260600"/>
          <p14:tracePt t="34145" x="1489075" y="2260600"/>
          <p14:tracePt t="34172" x="1498600" y="2260600"/>
          <p14:tracePt t="34186" x="1525588" y="2270125"/>
          <p14:tracePt t="34210" x="1571625" y="2270125"/>
          <p14:tracePt t="34218" x="1590675" y="2270125"/>
          <p14:tracePt t="34226" x="1673225" y="2297113"/>
          <p14:tracePt t="34233" x="1719263" y="2297113"/>
          <p14:tracePt t="34242" x="1736725" y="2297113"/>
          <p14:tracePt t="34250" x="1774825" y="2306638"/>
          <p14:tracePt t="34256" x="1820863" y="2306638"/>
          <p14:tracePt t="34264" x="1884363" y="2306638"/>
          <p14:tracePt t="34273" x="1957388" y="2306638"/>
          <p14:tracePt t="34280" x="2058988" y="2306638"/>
          <p14:tracePt t="34288" x="2160588" y="2306638"/>
          <p14:tracePt t="34296" x="2170113" y="2306638"/>
          <p14:tracePt t="34306" x="2206625" y="2306638"/>
          <p14:tracePt t="34379" x="2216150" y="2306638"/>
          <p14:tracePt t="34394" x="2233613" y="2306638"/>
          <p14:tracePt t="34402" x="2243138" y="2306638"/>
          <p14:tracePt t="34410" x="2252663" y="2306638"/>
          <p14:tracePt t="34418" x="2279650" y="2306638"/>
          <p14:tracePt t="34426" x="2298700" y="2306638"/>
          <p14:tracePt t="34433" x="2308225" y="2306638"/>
          <p14:tracePt t="34441" x="2344738" y="2306638"/>
          <p14:tracePt t="34512" x="2417763" y="2324100"/>
          <p14:tracePt t="34520" x="2482850" y="2343150"/>
          <p14:tracePt t="34528" x="2546350" y="2343150"/>
          <p14:tracePt t="34537" x="2611438" y="2333625"/>
          <p14:tracePt t="34544" x="2674938" y="2333625"/>
          <p14:tracePt t="34552" x="2720975" y="2333625"/>
          <p14:tracePt t="34560" x="2803525" y="2333625"/>
          <p14:tracePt t="34569" x="2868613" y="2333625"/>
          <p14:tracePt t="34576" x="2987675" y="2352675"/>
          <p14:tracePt t="34584" x="3014663" y="2352675"/>
          <p14:tracePt t="34592" x="3106738" y="2360613"/>
          <p14:tracePt t="34600" x="3189288" y="2360613"/>
          <p14:tracePt t="34610" x="3309938" y="2360613"/>
          <p14:tracePt t="34617" x="3327400" y="2360613"/>
          <p14:tracePt t="34627" x="3402013" y="2360613"/>
          <p14:tracePt t="34634" x="3448050" y="2360613"/>
          <p14:tracePt t="34642" x="3521075" y="2360613"/>
          <p14:tracePt t="34649" x="3594100" y="2360613"/>
          <p14:tracePt t="34658" x="3695700" y="2360613"/>
          <p14:tracePt t="34665" x="3797300" y="2360613"/>
          <p14:tracePt t="34672" x="3897313" y="2360613"/>
          <p14:tracePt t="34680" x="3989388" y="2360613"/>
          <p14:tracePt t="34688" x="4071938" y="2360613"/>
          <p14:tracePt t="34696" x="4137025" y="2343150"/>
          <p14:tracePt t="34704" x="4219575" y="2343150"/>
          <p14:tracePt t="34712" x="4338638" y="2352675"/>
          <p14:tracePt t="34721" x="4421188" y="2360613"/>
          <p14:tracePt t="34728" x="4467225" y="2360613"/>
          <p14:tracePt t="34738" x="4476750" y="2360613"/>
          <p14:tracePt t="34842" x="4505325" y="2370138"/>
          <p14:tracePt t="34849" x="4559300" y="2379663"/>
          <p14:tracePt t="34858" x="4587875" y="2379663"/>
          <p14:tracePt t="34890" x="4605338" y="2379663"/>
          <p14:tracePt t="34923" x="4614863" y="2379663"/>
          <p14:tracePt t="34946" x="4624388" y="2379663"/>
          <p14:tracePt t="34955" x="4651375" y="2379663"/>
          <p14:tracePt t="34970" x="4670425" y="2379663"/>
          <p14:tracePt t="34984" x="4716463" y="2379663"/>
          <p14:tracePt t="35009" x="4725988" y="2379663"/>
          <p14:tracePt t="35016" x="4743450" y="2379663"/>
          <p14:tracePt t="35025" x="4762500" y="2379663"/>
          <p14:tracePt t="35041" x="4770438" y="2379663"/>
          <p14:tracePt t="35048" x="4779963" y="2379663"/>
          <p14:tracePt t="35081" x="4808538" y="2379663"/>
          <p14:tracePt t="35088" x="4835525" y="2379663"/>
          <p14:tracePt t="35098" x="4854575" y="2379663"/>
          <p14:tracePt t="35107" x="4900613" y="2379663"/>
          <p14:tracePt t="35113" x="4918075" y="2379663"/>
          <p14:tracePt t="35124" x="4964113" y="2379663"/>
          <p14:tracePt t="35130" x="4973638" y="2379663"/>
          <p14:tracePt t="35170" x="4983163" y="2379663"/>
          <p14:tracePt t="35182" x="5000625" y="2379663"/>
          <p14:tracePt t="35218" x="5019675" y="2379663"/>
          <p14:tracePt t="35225" x="5056188" y="2379663"/>
          <p14:tracePt t="35233" x="5092700" y="2379663"/>
          <p14:tracePt t="35242" x="5111750" y="2379663"/>
          <p14:tracePt t="35249" x="5129213" y="2379663"/>
          <p14:tracePt t="35259" x="5157788" y="2379663"/>
          <p14:tracePt t="35266" x="5165725" y="2398713"/>
          <p14:tracePt t="35322" x="5175250" y="2406650"/>
          <p14:tracePt t="76322" x="5148263" y="2398713"/>
          <p14:tracePt t="76329" x="5083175" y="2370138"/>
          <p14:tracePt t="76339" x="5037138" y="2370138"/>
          <p14:tracePt t="76346" x="4991100" y="2370138"/>
          <p14:tracePt t="76356" x="4918075" y="2333625"/>
          <p14:tracePt t="76361" x="4891088" y="2333625"/>
          <p14:tracePt t="76394" x="4845050" y="2333625"/>
          <p14:tracePt t="76401" x="4835525" y="2314575"/>
          <p14:tracePt t="76409" x="4789488" y="2287588"/>
          <p14:tracePt t="76426" x="4779963" y="2287588"/>
          <p14:tracePt t="76433" x="4762500" y="2260600"/>
          <p14:tracePt t="76443" x="4733925" y="2260600"/>
          <p14:tracePt t="76449" x="4660900" y="2260600"/>
          <p14:tracePt t="76457" x="4614863" y="2251075"/>
          <p14:tracePt t="76465" x="4614863" y="2241550"/>
          <p14:tracePt t="76473" x="4568825" y="2232025"/>
          <p14:tracePt t="76479" x="4549775" y="2205038"/>
          <p14:tracePt t="76488" x="4549775" y="2178050"/>
          <p14:tracePt t="76495" x="4541838" y="2159000"/>
          <p14:tracePt t="76503" x="4505325" y="2112963"/>
          <p14:tracePt t="76511" x="4394200" y="2049463"/>
          <p14:tracePt t="76522" x="4367213" y="2030413"/>
          <p14:tracePt t="76529" x="4330700" y="2030413"/>
          <p14:tracePt t="76539" x="4302125" y="1993900"/>
          <p14:tracePt t="76547" x="4284663" y="1993900"/>
          <p14:tracePt t="76554" x="4275138" y="1974850"/>
          <p14:tracePt t="76560" x="4238625" y="1974850"/>
          <p14:tracePt t="76601" x="4229100" y="1974850"/>
          <p14:tracePt t="76609" x="4164013" y="1947863"/>
          <p14:tracePt t="76617" x="4100513" y="1911350"/>
          <p14:tracePt t="76627" x="3971925" y="1846263"/>
          <p14:tracePt t="76641" x="3962400" y="1838325"/>
          <p14:tracePt t="76649" x="3943350" y="1800225"/>
          <p14:tracePt t="76658" x="3935413" y="1800225"/>
          <p14:tracePt t="76665" x="3935413" y="1792288"/>
          <p14:tracePt t="76674" x="3935413" y="1782763"/>
          <p14:tracePt t="76778" x="3935413" y="1773238"/>
          <p14:tracePt t="76785" x="3925888" y="1746250"/>
          <p14:tracePt t="76793" x="3916363" y="1746250"/>
          <p14:tracePt t="76800" x="3897313" y="1727200"/>
          <p14:tracePt t="76808" x="3879850" y="1717675"/>
          <p14:tracePt t="76825" x="3870325" y="1717675"/>
          <p14:tracePt t="76840" x="3851275" y="1708150"/>
          <p14:tracePt t="76856" x="3833813" y="1708150"/>
          <p14:tracePt t="76864" x="3824288" y="1708150"/>
          <p14:tracePt t="76888" x="3814763" y="1700213"/>
          <p14:tracePt t="76899" x="3797300" y="1700213"/>
          <p14:tracePt t="76909" x="3778250" y="1700213"/>
          <p14:tracePt t="76920" x="3768725" y="1690688"/>
          <p14:tracePt t="76938" x="3759200" y="1681163"/>
          <p14:tracePt t="76968" x="3732213" y="1681163"/>
          <p14:tracePt t="76976" x="3714750" y="1671638"/>
          <p14:tracePt t="76984" x="3714750" y="1663700"/>
          <p14:tracePt t="76992" x="3686175" y="1663700"/>
          <p14:tracePt t="77000" x="3640138" y="1663700"/>
          <p14:tracePt t="77008" x="3594100" y="1654175"/>
          <p14:tracePt t="77016" x="3530600" y="1654175"/>
          <p14:tracePt t="77024" x="3511550" y="1654175"/>
          <p14:tracePt t="77033" x="3465513" y="1625600"/>
          <p14:tracePt t="77041" x="3448050" y="1625600"/>
          <p14:tracePt t="77049" x="3419475" y="1625600"/>
          <p14:tracePt t="77058" x="3402013" y="1625600"/>
          <p14:tracePt t="77065" x="3363913" y="1625600"/>
          <p14:tracePt t="77073" x="3346450" y="1625600"/>
          <p14:tracePt t="77081" x="3319463" y="1625600"/>
          <p14:tracePt t="77089" x="3263900" y="1625600"/>
          <p14:tracePt t="77098" x="3198813" y="1625600"/>
          <p14:tracePt t="77109" x="3116263" y="1625600"/>
          <p14:tracePt t="77114" x="2997200" y="1625600"/>
          <p14:tracePt t="77123" x="2905125" y="1625600"/>
          <p14:tracePt t="77128" x="2767013" y="1625600"/>
          <p14:tracePt t="77137" x="2684463" y="1598613"/>
          <p14:tracePt t="77144" x="2555875" y="1579563"/>
          <p14:tracePt t="77152" x="2436813" y="1552575"/>
          <p14:tracePt t="77160" x="2352675" y="1543050"/>
          <p14:tracePt t="77168" x="2279650" y="1543050"/>
          <p14:tracePt t="77176" x="2252663" y="1543050"/>
          <p14:tracePt t="77192" x="2233613" y="1525588"/>
          <p14:tracePt t="77200" x="2216150" y="1525588"/>
          <p14:tracePt t="77240" x="2197100" y="1525588"/>
          <p14:tracePt t="77248" x="2178050" y="1525588"/>
          <p14:tracePt t="77256" x="2160588" y="1525588"/>
          <p14:tracePt t="77265" x="2114550" y="1525588"/>
          <p14:tracePt t="77272" x="2058988" y="1525588"/>
          <p14:tracePt t="77280" x="2012950" y="1525588"/>
          <p14:tracePt t="77288" x="1995488" y="1525588"/>
          <p14:tracePt t="77297" x="1966913" y="1525588"/>
          <p14:tracePt t="77304" x="1949450" y="1516063"/>
          <p14:tracePt t="77312" x="1939925" y="1516063"/>
          <p14:tracePt t="77457" x="1939925" y="1525588"/>
          <p14:tracePt t="77465" x="1939925" y="1535113"/>
          <p14:tracePt t="77472" x="1949450" y="1543050"/>
          <p14:tracePt t="77481" x="1957388" y="1543050"/>
          <p14:tracePt t="77489" x="1995488" y="1543050"/>
          <p14:tracePt t="77499" x="2078038" y="1535113"/>
          <p14:tracePt t="77515" x="2087563" y="1535113"/>
          <p14:tracePt t="77554" x="2087563" y="1525588"/>
          <p14:tracePt t="77561" x="2087563" y="1479550"/>
          <p14:tracePt t="77570" x="2087563" y="1450975"/>
          <p14:tracePt t="77577" x="2087563" y="1423988"/>
          <p14:tracePt t="77584" x="2087563" y="1387475"/>
          <p14:tracePt t="77592" x="2095500" y="1341438"/>
          <p14:tracePt t="77600" x="2105025" y="1258888"/>
          <p14:tracePt t="77608" x="2124075" y="1239838"/>
          <p14:tracePt t="77616" x="2132013" y="1212850"/>
          <p14:tracePt t="77624" x="2132013" y="1176338"/>
          <p14:tracePt t="77632" x="2132013" y="1147763"/>
          <p14:tracePt t="77640" x="2132013" y="1111250"/>
          <p14:tracePt t="77648" x="2141538" y="1093788"/>
          <p14:tracePt t="77656" x="2141538" y="1065213"/>
          <p14:tracePt t="77664" x="2141538" y="1057275"/>
          <p14:tracePt t="77673" x="2141538" y="1047750"/>
          <p14:tracePt t="77680" x="2141538" y="1019175"/>
          <p14:tracePt t="77688" x="2141538" y="1011238"/>
          <p14:tracePt t="77696" x="2141538" y="1001713"/>
          <p14:tracePt t="77704" x="2151063" y="982663"/>
          <p14:tracePt t="77712" x="2151063" y="973138"/>
          <p14:tracePt t="77721" x="2151063" y="965200"/>
          <p14:tracePt t="77728" x="2151063" y="955675"/>
          <p14:tracePt t="77754" x="2160588" y="936625"/>
          <p14:tracePt t="77761" x="2170113" y="928688"/>
          <p14:tracePt t="77770" x="2178050" y="928688"/>
          <p14:tracePt t="77786" x="2178050" y="919163"/>
          <p14:tracePt t="77809" x="2187575" y="900113"/>
          <p14:tracePt t="77873" x="2197100" y="890588"/>
          <p14:tracePt t="77937" x="2197100" y="882650"/>
          <p14:tracePt t="77945" x="2233613" y="873125"/>
          <p14:tracePt t="77955" x="2262188" y="873125"/>
          <p14:tracePt t="77961" x="2325688" y="873125"/>
          <p14:tracePt t="77969" x="2390775" y="882650"/>
          <p14:tracePt t="77977" x="2444750" y="882650"/>
          <p14:tracePt t="77985" x="2546350" y="900113"/>
          <p14:tracePt t="77994" x="2647950" y="919163"/>
          <p14:tracePt t="78002" x="2776538" y="965200"/>
          <p14:tracePt t="78009" x="2895600" y="973138"/>
          <p14:tracePt t="78017" x="2978150" y="1019175"/>
          <p14:tracePt t="78025" x="3116263" y="1038225"/>
          <p14:tracePt t="78031" x="3281363" y="1065213"/>
          <p14:tracePt t="78040" x="3382963" y="1093788"/>
          <p14:tracePt t="78047" x="3521075" y="1093788"/>
          <p14:tracePt t="78064" x="3530600" y="1093788"/>
          <p14:tracePt t="78080" x="3567113" y="1093788"/>
          <p14:tracePt t="78088" x="3584575" y="1093788"/>
          <p14:tracePt t="78096" x="3649663" y="1120775"/>
          <p14:tracePt t="78124" x="3659188" y="1130300"/>
          <p14:tracePt t="78185" x="3668713" y="1130300"/>
          <p14:tracePt t="78209" x="3676650" y="1120775"/>
          <p14:tracePt t="78217" x="3676650" y="1111250"/>
          <p14:tracePt t="78225" x="3695700" y="1111250"/>
          <p14:tracePt t="78240" x="3705225" y="1111250"/>
          <p14:tracePt t="78248" x="3714750" y="1111250"/>
          <p14:tracePt t="78256" x="3741738" y="1103313"/>
          <p14:tracePt t="78264" x="3751263" y="1103313"/>
          <p14:tracePt t="78271" x="3768725" y="1103313"/>
          <p14:tracePt t="78279" x="3814763" y="1103313"/>
          <p14:tracePt t="78288" x="3824288" y="1103313"/>
          <p14:tracePt t="78295" x="3851275" y="1103313"/>
          <p14:tracePt t="78312" x="3860800" y="1103313"/>
          <p14:tracePt t="78386" x="3889375" y="1103313"/>
          <p14:tracePt t="78393" x="3897313" y="1103313"/>
          <p14:tracePt t="78409" x="3906838" y="1103313"/>
          <p14:tracePt t="78425" x="3916363" y="1103313"/>
          <p14:tracePt t="78433" x="3925888" y="1111250"/>
          <p14:tracePt t="78457" x="3925888" y="1120775"/>
          <p14:tracePt t="78465" x="3943350" y="1157288"/>
          <p14:tracePt t="78473" x="3952875" y="1166813"/>
          <p14:tracePt t="78481" x="3952875" y="1185863"/>
          <p14:tracePt t="78490" x="3952875" y="1203325"/>
          <p14:tracePt t="78497" x="3962400" y="1239838"/>
          <p14:tracePt t="78506" x="3962400" y="1268413"/>
          <p14:tracePt t="78513" x="3962400" y="1304925"/>
          <p14:tracePt t="78525" x="3962400" y="1341438"/>
          <p14:tracePt t="78531" x="3971925" y="1368425"/>
          <p14:tracePt t="78544" x="3971925" y="1404938"/>
          <p14:tracePt t="78560" x="3971925" y="1443038"/>
          <p14:tracePt t="78567" x="3971925" y="1460500"/>
          <p14:tracePt t="78584" x="3971925" y="1506538"/>
          <p14:tracePt t="78592" x="3971925" y="1535113"/>
          <p14:tracePt t="78618" x="3971925" y="1543050"/>
          <p14:tracePt t="78811" x="3971925" y="1562100"/>
          <p14:tracePt t="78820" x="3962400" y="1571625"/>
          <p14:tracePt t="78830" x="3925888" y="1579563"/>
          <p14:tracePt t="78833" x="3879850" y="1617663"/>
          <p14:tracePt t="78840" x="3814763" y="1617663"/>
          <p14:tracePt t="78848" x="3695700" y="1635125"/>
          <p14:tracePt t="78856" x="3576638" y="1663700"/>
          <p14:tracePt t="78864" x="3455988" y="1681163"/>
          <p14:tracePt t="78872" x="3300413" y="1690688"/>
          <p14:tracePt t="78880" x="3217863" y="1708150"/>
          <p14:tracePt t="78888" x="3171825" y="1708150"/>
          <p14:tracePt t="78896" x="3152775" y="1708150"/>
          <p14:tracePt t="78904" x="3089275" y="1736725"/>
          <p14:tracePt t="78912" x="3060700" y="1736725"/>
          <p14:tracePt t="78920" x="3052763" y="1727200"/>
          <p14:tracePt t="78928" x="3043238" y="1727200"/>
          <p14:tracePt t="78984" x="3033713" y="1727200"/>
          <p14:tracePt t="78993" x="2997200" y="1727200"/>
          <p14:tracePt t="79002" x="2960688" y="1708150"/>
          <p14:tracePt t="79010" x="2932113" y="1708150"/>
          <p14:tracePt t="79020" x="2914650" y="1708150"/>
          <p14:tracePt t="79026" x="2895600" y="1708150"/>
          <p14:tracePt t="79034" x="2859088" y="1700213"/>
          <p14:tracePt t="79041" x="2849563" y="1690688"/>
          <p14:tracePt t="79954" x="2859088" y="1690688"/>
          <p14:tracePt t="79962" x="2895600" y="1690688"/>
          <p14:tracePt t="79969" x="2905125" y="1690688"/>
          <p14:tracePt t="79976" x="2941638" y="1690688"/>
          <p14:tracePt t="79984" x="2960688" y="1690688"/>
          <p14:tracePt t="79992" x="2978150" y="1690688"/>
          <p14:tracePt t="80000" x="2997200" y="1690688"/>
          <p14:tracePt t="80016" x="3052763" y="1690688"/>
          <p14:tracePt t="80024" x="3070225" y="1690688"/>
          <p14:tracePt t="80032" x="3135313" y="1700213"/>
          <p14:tracePt t="80042" x="3217863" y="1700213"/>
          <p14:tracePt t="80049" x="3263900" y="1708150"/>
          <p14:tracePt t="80056" x="3319463" y="1708150"/>
          <p14:tracePt t="80065" x="3438525" y="1708150"/>
          <p14:tracePt t="80074" x="3484563" y="1708150"/>
          <p14:tracePt t="80081" x="3538538" y="1708150"/>
          <p14:tracePt t="80090" x="3576638" y="1708150"/>
          <p14:tracePt t="80097" x="3630613" y="1708150"/>
          <p14:tracePt t="80106" x="3659188" y="1708150"/>
          <p14:tracePt t="80113" x="3668713" y="1708150"/>
          <p14:tracePt t="80123" x="3695700" y="1708150"/>
          <p14:tracePt t="80140" x="3705225" y="1708150"/>
          <p14:tracePt t="80154" x="3714750" y="1708150"/>
          <p14:tracePt t="80169" x="3741738" y="1708150"/>
          <p14:tracePt t="80177" x="3751263" y="1708150"/>
          <p14:tracePt t="80185" x="3768725" y="1708150"/>
          <p14:tracePt t="80193" x="3805238" y="1708150"/>
          <p14:tracePt t="80201" x="3824288" y="1708150"/>
          <p14:tracePt t="80209" x="3879850" y="1708150"/>
          <p14:tracePt t="80217" x="3925888" y="1708150"/>
          <p14:tracePt t="80225" x="3971925" y="1708150"/>
          <p14:tracePt t="80233" x="3989388" y="1708150"/>
          <p14:tracePt t="80242" x="4081463" y="1717675"/>
          <p14:tracePt t="80249" x="4110038" y="1754188"/>
          <p14:tracePt t="80258" x="4210050" y="1773238"/>
          <p14:tracePt t="80265" x="4292600" y="1782763"/>
          <p14:tracePt t="80273" x="4330700" y="1782763"/>
          <p14:tracePt t="80281" x="4357688" y="1782763"/>
          <p14:tracePt t="80289" x="4394200" y="1782763"/>
          <p14:tracePt t="80297" x="4394200" y="1792288"/>
          <p14:tracePt t="80489" x="4394200" y="1800225"/>
          <p14:tracePt t="80497" x="4357688" y="1800225"/>
          <p14:tracePt t="80505" x="4284663" y="1782763"/>
          <p14:tracePt t="80513" x="4219575" y="1782763"/>
          <p14:tracePt t="80523" x="4164013" y="1782763"/>
          <p14:tracePt t="80529" x="4071938" y="1727200"/>
          <p14:tracePt t="80540" x="4044950" y="1727200"/>
          <p14:tracePt t="80545" x="4025900" y="1717675"/>
          <p14:tracePt t="80556" x="3998913" y="1717675"/>
          <p14:tracePt t="80564" x="3989388" y="1690688"/>
          <p14:tracePt t="80571" x="3979863" y="1681163"/>
          <p14:tracePt t="80617" x="3943350" y="1681163"/>
          <p14:tracePt t="80633" x="3897313" y="1681163"/>
          <p14:tracePt t="80641" x="3843338" y="1681163"/>
          <p14:tracePt t="80649" x="3797300" y="1671638"/>
          <p14:tracePt t="80656" x="3768725" y="1671638"/>
          <p14:tracePt t="80665" x="3722688" y="1663700"/>
          <p14:tracePt t="80673" x="3686175" y="1663700"/>
          <p14:tracePt t="80681" x="3668713" y="1663700"/>
          <p14:tracePt t="80690" x="3640138" y="1654175"/>
          <p14:tracePt t="80728" x="3630613" y="1654175"/>
          <p14:tracePt t="80784" x="3576638" y="1654175"/>
          <p14:tracePt t="80793" x="3548063" y="1644650"/>
          <p14:tracePt t="80801" x="3502025" y="1617663"/>
          <p14:tracePt t="80812" x="3419475" y="1617663"/>
          <p14:tracePt t="80819" x="3373438" y="1608138"/>
          <p14:tracePt t="80824" x="3355975" y="1598613"/>
          <p14:tracePt t="80832" x="3319463" y="1598613"/>
          <p14:tracePt t="80840" x="3309938" y="1589088"/>
          <p14:tracePt t="80848" x="3309938" y="1579563"/>
          <p14:tracePt t="80896" x="3300413" y="1571625"/>
          <p14:tracePt t="80904" x="3300413" y="1552575"/>
          <p14:tracePt t="80912" x="3290888" y="1525588"/>
          <p14:tracePt t="80920" x="3290888" y="1489075"/>
          <p14:tracePt t="80937" x="3290888" y="1414463"/>
          <p14:tracePt t="80944" x="3290888" y="1360488"/>
          <p14:tracePt t="80952" x="3290888" y="1350963"/>
          <p14:tracePt t="80960" x="3263900" y="1295400"/>
          <p14:tracePt t="80978" x="3263900" y="1276350"/>
          <p14:tracePt t="80983" x="3263900" y="1258888"/>
          <p14:tracePt t="81000" x="3263900" y="1249363"/>
          <p14:tracePt t="81016" x="3263900" y="1231900"/>
          <p14:tracePt t="81023" x="3263900" y="1222375"/>
          <p14:tracePt t="81031" x="3263900" y="1212850"/>
          <p14:tracePt t="81105" x="3263900" y="1193800"/>
          <p14:tracePt t="81113" x="3290888" y="1157288"/>
          <p14:tracePt t="81129" x="3290888" y="1147763"/>
          <p14:tracePt t="81139" x="3290888" y="1139825"/>
          <p14:tracePt t="81146" x="3300413" y="1120775"/>
          <p14:tracePt t="81154" x="3309938" y="1111250"/>
          <p14:tracePt t="81162" x="3327400" y="1103313"/>
          <p14:tracePt t="81184" x="3336925" y="1103313"/>
          <p14:tracePt t="81192" x="3346450" y="1103313"/>
          <p14:tracePt t="81200" x="3363913" y="1103313"/>
          <p14:tracePt t="81208" x="3382963" y="1103313"/>
          <p14:tracePt t="81216" x="3419475" y="1103313"/>
          <p14:tracePt t="81224" x="3438525" y="1103313"/>
          <p14:tracePt t="81233" x="3465513" y="1103313"/>
          <p14:tracePt t="81240" x="3494088" y="1103313"/>
          <p14:tracePt t="81248" x="3530600" y="1103313"/>
          <p14:tracePt t="81256" x="3584575" y="1103313"/>
          <p14:tracePt t="81264" x="3649663" y="1103313"/>
          <p14:tracePt t="81272" x="3659188" y="1103313"/>
          <p14:tracePt t="81280" x="3714750" y="1139825"/>
          <p14:tracePt t="81288" x="3722688" y="1139825"/>
          <p14:tracePt t="81305" x="3751263" y="1147763"/>
          <p14:tracePt t="81312" x="3759200" y="1147763"/>
          <p14:tracePt t="81337" x="3768725" y="1157288"/>
          <p14:tracePt t="81344" x="3778250" y="1166813"/>
          <p14:tracePt t="81352" x="3797300" y="1176338"/>
          <p14:tracePt t="81368" x="3805238" y="1176338"/>
          <p14:tracePt t="81376" x="3824288" y="1193800"/>
          <p14:tracePt t="81385" x="3843338" y="1203325"/>
          <p14:tracePt t="81392" x="3860800" y="1222375"/>
          <p14:tracePt t="81400" x="3870325" y="1239838"/>
          <p14:tracePt t="81410" x="3879850" y="1239838"/>
          <p14:tracePt t="81416" x="3889375" y="1239838"/>
          <p14:tracePt t="81425" x="3906838" y="1249363"/>
          <p14:tracePt t="81441" x="3943350" y="1285875"/>
          <p14:tracePt t="81448" x="3952875" y="1295400"/>
          <p14:tracePt t="81472" x="3962400" y="1295400"/>
          <p14:tracePt t="81504" x="3971925" y="1304925"/>
          <p14:tracePt t="81513" x="3989388" y="1322388"/>
          <p14:tracePt t="81529" x="3998913" y="1341438"/>
          <p14:tracePt t="81538" x="3998913" y="1360488"/>
          <p14:tracePt t="81546" x="3998913" y="1368425"/>
          <p14:tracePt t="81554" x="3998913" y="1387475"/>
          <p14:tracePt t="81561" x="3998913" y="1404938"/>
          <p14:tracePt t="81569" x="3998913" y="1414463"/>
          <p14:tracePt t="81577" x="3998913" y="1433513"/>
          <p14:tracePt t="81588" x="3989388" y="1460500"/>
          <p14:tracePt t="81596" x="3989388" y="1470025"/>
          <p14:tracePt t="81601" x="3989388" y="1479550"/>
          <p14:tracePt t="81610" x="3979863" y="1506538"/>
          <p14:tracePt t="81617" x="3962400" y="1525588"/>
          <p14:tracePt t="81627" x="3943350" y="1552575"/>
          <p14:tracePt t="81633" x="3935413" y="1571625"/>
          <p14:tracePt t="81641" x="3935413" y="1579563"/>
          <p14:tracePt t="81649" x="3916363" y="1608138"/>
          <p14:tracePt t="81672" x="3897313" y="1608138"/>
          <p14:tracePt t="81680" x="3897313" y="1625600"/>
          <p14:tracePt t="81696" x="3889375" y="1625600"/>
          <p14:tracePt t="81704" x="3870325" y="1654175"/>
          <p14:tracePt t="81712" x="3860800" y="1654175"/>
          <p14:tracePt t="81721" x="3851275" y="1654175"/>
          <p14:tracePt t="81728" x="3843338" y="1654175"/>
          <p14:tracePt t="81737" x="3833813" y="1654175"/>
          <p14:tracePt t="81743" x="3824288" y="1663700"/>
          <p14:tracePt t="81751" x="3805238" y="1663700"/>
          <p14:tracePt t="81759" x="3768725" y="1663700"/>
          <p14:tracePt t="81767" x="3751263" y="1663700"/>
          <p14:tracePt t="81775" x="3714750" y="1663700"/>
          <p14:tracePt t="81786" x="3686175" y="1663700"/>
          <p14:tracePt t="81793" x="3649663" y="1663700"/>
          <p14:tracePt t="81810" x="3630613" y="1663700"/>
          <p14:tracePt t="81815" x="3613150" y="1663700"/>
          <p14:tracePt t="81824" x="3603625" y="1654175"/>
          <p14:tracePt t="81840" x="3594100" y="1644650"/>
          <p14:tracePt t="81848" x="3584575" y="1635125"/>
          <p14:tracePt t="81857" x="3576638" y="1617663"/>
          <p14:tracePt t="81865" x="3557588" y="1598613"/>
          <p14:tracePt t="81872" x="3538538" y="1579563"/>
          <p14:tracePt t="81880" x="3484563" y="1525588"/>
          <p14:tracePt t="81888" x="3475038" y="1525588"/>
          <p14:tracePt t="81896" x="3448050" y="1506538"/>
          <p14:tracePt t="81904" x="3419475" y="1489075"/>
          <p14:tracePt t="81912" x="3382963" y="1460500"/>
          <p14:tracePt t="81920" x="3373438" y="1443038"/>
          <p14:tracePt t="81938" x="3363913" y="1433513"/>
          <p14:tracePt t="81944" x="3355975" y="1423988"/>
          <p14:tracePt t="81960" x="3346450" y="1414463"/>
          <p14:tracePt t="81968" x="3336925" y="1414463"/>
          <p14:tracePt t="81993" x="3336925" y="1377950"/>
          <p14:tracePt t="82004" x="3336925" y="1360488"/>
          <p14:tracePt t="82011" x="3336925" y="1304925"/>
          <p14:tracePt t="82016" x="3336925" y="1295400"/>
          <p14:tracePt t="82024" x="3336925" y="1276350"/>
          <p14:tracePt t="82032" x="3336925" y="1249363"/>
          <p14:tracePt t="82040" x="3355975" y="1231900"/>
          <p14:tracePt t="82048" x="3363913" y="1193800"/>
          <p14:tracePt t="82057" x="3373438" y="1176338"/>
          <p14:tracePt t="82064" x="3373438" y="1157288"/>
          <p14:tracePt t="82072" x="3373438" y="1139825"/>
          <p14:tracePt t="82080" x="3392488" y="1093788"/>
          <p14:tracePt t="82088" x="3402013" y="1084263"/>
          <p14:tracePt t="82096" x="3402013" y="1065213"/>
          <p14:tracePt t="82104" x="3409950" y="1047750"/>
          <p14:tracePt t="82113" x="3419475" y="1019175"/>
          <p14:tracePt t="82120" x="3419475" y="1011238"/>
          <p14:tracePt t="82128" x="3438525" y="992188"/>
          <p14:tracePt t="82137" x="3448050" y="992188"/>
          <p14:tracePt t="82144" x="3455988" y="992188"/>
          <p14:tracePt t="82152" x="3484563" y="982663"/>
          <p14:tracePt t="82160" x="3530600" y="982663"/>
          <p14:tracePt t="82168" x="3567113" y="973138"/>
          <p14:tracePt t="82176" x="3603625" y="973138"/>
          <p14:tracePt t="82184" x="3640138" y="973138"/>
          <p14:tracePt t="82192" x="3649663" y="973138"/>
          <p14:tracePt t="82216" x="3676650" y="973138"/>
          <p14:tracePt t="82224" x="3695700" y="965200"/>
          <p14:tracePt t="82232" x="3705225" y="955675"/>
          <p14:tracePt t="82248" x="3732213" y="955675"/>
          <p14:tracePt t="82257" x="3751263" y="955675"/>
          <p14:tracePt t="82264" x="3797300" y="955675"/>
          <p14:tracePt t="82272" x="3814763" y="955675"/>
          <p14:tracePt t="82280" x="3843338" y="955675"/>
          <p14:tracePt t="82287" x="3879850" y="955675"/>
          <p14:tracePt t="82297" x="3906838" y="955675"/>
          <p14:tracePt t="82304" x="3943350" y="973138"/>
          <p14:tracePt t="82312" x="3952875" y="973138"/>
          <p14:tracePt t="82321" x="3962400" y="982663"/>
          <p14:tracePt t="82328" x="3971925" y="992188"/>
          <p14:tracePt t="82344" x="3971925" y="1001713"/>
          <p14:tracePt t="82352" x="4008438" y="1019175"/>
          <p14:tracePt t="82360" x="4008438" y="1038225"/>
          <p14:tracePt t="82368" x="4017963" y="1065213"/>
          <p14:tracePt t="82376" x="4025900" y="1111250"/>
          <p14:tracePt t="82384" x="4054475" y="1139825"/>
          <p14:tracePt t="82392" x="4054475" y="1157288"/>
          <p14:tracePt t="82402" x="4054475" y="1176338"/>
          <p14:tracePt t="82440" x="4035425" y="1285875"/>
          <p14:tracePt t="82449" x="4035425" y="1331913"/>
          <p14:tracePt t="82456" x="4035425" y="1360488"/>
          <p14:tracePt t="82466" x="4035425" y="1397000"/>
          <p14:tracePt t="82473" x="4025900" y="1404938"/>
          <p14:tracePt t="82482" x="4017963" y="1414463"/>
          <p14:tracePt t="82489" x="4008438" y="1423988"/>
          <p14:tracePt t="82497" x="3998913" y="1443038"/>
          <p14:tracePt t="82530" x="3989388" y="1450975"/>
          <p14:tracePt t="82539" x="3971925" y="1450975"/>
          <p14:tracePt t="82548" x="3962400" y="1450975"/>
          <p14:tracePt t="82576" x="3935413" y="1479550"/>
          <p14:tracePt t="82585" x="3925888" y="1479550"/>
          <p14:tracePt t="82593" x="3897313" y="1489075"/>
          <p14:tracePt t="82603" x="3879850" y="1489075"/>
          <p14:tracePt t="82626" x="3870325" y="1497013"/>
          <p14:tracePt t="82642" x="3860800" y="1497013"/>
          <p14:tracePt t="82681" x="3814763" y="1516063"/>
          <p14:tracePt t="82713" x="3778250" y="1516063"/>
          <p14:tracePt t="82729" x="3768725" y="1516063"/>
          <p14:tracePt t="82738" x="3751263" y="1516063"/>
          <p14:tracePt t="82745" x="3741738" y="1516063"/>
          <p14:tracePt t="82865" x="3732213" y="1516063"/>
          <p14:tracePt t="82872" x="3705225" y="1516063"/>
          <p14:tracePt t="82897" x="3686175" y="1516063"/>
          <p14:tracePt t="82913" x="3676650" y="1516063"/>
          <p14:tracePt t="82921" x="3659188" y="1516063"/>
          <p14:tracePt t="82929" x="3649663" y="1516063"/>
          <p14:tracePt t="82956" x="3640138" y="1516063"/>
          <p14:tracePt t="82970" x="3630613" y="1516063"/>
          <p14:tracePt t="83005" x="3613150" y="1516063"/>
          <p14:tracePt t="83013" x="3603625" y="1516063"/>
          <p14:tracePt t="83021" x="3594100" y="1516063"/>
          <p14:tracePt t="83032" x="3584575" y="1516063"/>
          <p14:tracePt t="83040" x="3576638" y="1516063"/>
          <p14:tracePt t="83048" x="3567113" y="1516063"/>
          <p14:tracePt t="83064" x="3557588" y="1516063"/>
          <p14:tracePt t="83177" x="3603625" y="1516063"/>
          <p14:tracePt t="83186" x="3705225" y="1516063"/>
          <p14:tracePt t="83193" x="3768725" y="1516063"/>
          <p14:tracePt t="83203" x="3879850" y="1516063"/>
          <p14:tracePt t="83213" x="3943350" y="1516063"/>
          <p14:tracePt t="83218" x="3952875" y="1516063"/>
          <p14:tracePt t="83353" x="3925888" y="1516063"/>
          <p14:tracePt t="83361" x="3879850" y="1516063"/>
          <p14:tracePt t="83369" x="3805238" y="1516063"/>
          <p14:tracePt t="83377" x="3787775" y="1516063"/>
          <p14:tracePt t="83385" x="3741738" y="1516063"/>
          <p14:tracePt t="83393" x="3695700" y="1516063"/>
          <p14:tracePt t="83409" x="3676650" y="1516063"/>
          <p14:tracePt t="83440" x="3668713" y="1516063"/>
          <p14:tracePt t="83593" x="3676650" y="1516063"/>
          <p14:tracePt t="83601" x="3695700" y="1516063"/>
          <p14:tracePt t="83609" x="3722688" y="1516063"/>
          <p14:tracePt t="83617" x="3732213" y="1516063"/>
          <p14:tracePt t="83629" x="3741738" y="1516063"/>
          <p14:tracePt t="83640" x="3759200" y="1516063"/>
          <p14:tracePt t="84473" x="3751263" y="1543050"/>
          <p14:tracePt t="84481" x="3714750" y="1589088"/>
          <p14:tracePt t="84489" x="3676650" y="1608138"/>
          <p14:tracePt t="84499" x="3630613" y="1663700"/>
          <p14:tracePt t="84506" x="3576638" y="1717675"/>
          <p14:tracePt t="84513" x="3502025" y="1782763"/>
          <p14:tracePt t="84521" x="3392488" y="1865313"/>
          <p14:tracePt t="84528" x="3309938" y="1938338"/>
          <p14:tracePt t="84537" x="3198813" y="2011363"/>
          <p14:tracePt t="84544" x="3125788" y="2066925"/>
          <p14:tracePt t="84552" x="3033713" y="2178050"/>
          <p14:tracePt t="84560" x="2978150" y="2251075"/>
          <p14:tracePt t="84568" x="2905125" y="2343150"/>
          <p14:tracePt t="84576" x="2840038" y="2435225"/>
          <p14:tracePt t="84584" x="2776538" y="2471738"/>
          <p14:tracePt t="84592" x="2703513" y="2544763"/>
          <p14:tracePt t="84600" x="2647950" y="2600325"/>
          <p14:tracePt t="84608" x="2628900" y="2617788"/>
          <p14:tracePt t="84616" x="2565400" y="2646363"/>
          <p14:tracePt t="84625" x="2519363" y="2663825"/>
          <p14:tracePt t="84632" x="2490788" y="2692400"/>
          <p14:tracePt t="84656" x="2473325" y="2701925"/>
          <p14:tracePt t="84664" x="2417763" y="2709863"/>
          <p14:tracePt t="84672" x="2362200" y="2738438"/>
          <p14:tracePt t="84680" x="2335213" y="2755900"/>
          <p14:tracePt t="84688" x="2289175" y="2765425"/>
          <p14:tracePt t="84696" x="2243138" y="2774950"/>
          <p14:tracePt t="84704" x="2206625" y="2801938"/>
          <p14:tracePt t="84712" x="2170113" y="2811463"/>
          <p14:tracePt t="84721" x="2141538" y="2820988"/>
          <p14:tracePt t="84728" x="2124075" y="2830513"/>
          <p14:tracePt t="84737" x="2114550" y="2830513"/>
          <p14:tracePt t="84744" x="2095500" y="2830513"/>
          <p14:tracePt t="84751" x="2078038" y="2838450"/>
          <p14:tracePt t="84759" x="2049463" y="2838450"/>
          <p14:tracePt t="84767" x="2041525" y="2867025"/>
          <p14:tracePt t="84775" x="2041525" y="2884488"/>
          <p14:tracePt t="84783" x="2032000" y="2884488"/>
          <p14:tracePt t="84791" x="2022475" y="2894013"/>
          <p14:tracePt t="84799" x="2003425" y="2903538"/>
          <p14:tracePt t="84810" x="1995488" y="2903538"/>
          <p14:tracePt t="84820" x="1985963" y="2913063"/>
          <p14:tracePt t="84828" x="1976438" y="2913063"/>
          <p14:tracePt t="84841" x="1949450" y="2913063"/>
          <p14:tracePt t="84848" x="1939925" y="2913063"/>
          <p14:tracePt t="84880" x="1884363" y="2921000"/>
          <p14:tracePt t="84896" x="1874838" y="2921000"/>
          <p14:tracePt t="84904" x="1847850" y="2930525"/>
          <p14:tracePt t="84912" x="1838325" y="2940050"/>
          <p14:tracePt t="84920" x="1828800" y="2949575"/>
          <p14:tracePt t="84938" x="1820863" y="2949575"/>
          <p14:tracePt t="84944" x="1811338" y="2959100"/>
          <p14:tracePt t="84984" x="1801813" y="2959100"/>
          <p14:tracePt t="84993" x="1792288" y="2967038"/>
          <p14:tracePt t="85001" x="1774825" y="2967038"/>
          <p14:tracePt t="85017" x="1736725" y="2967038"/>
          <p14:tracePt t="85045" x="1709738" y="2967038"/>
          <p14:tracePt t="85052" x="1692275" y="2967038"/>
          <p14:tracePt t="85065" x="1673225" y="2967038"/>
          <p14:tracePt t="85073" x="1663700" y="2967038"/>
          <p14:tracePt t="85090" x="1627188" y="2967038"/>
          <p14:tracePt t="85185" x="1617663" y="2967038"/>
          <p14:tracePt t="86513" x="1646238" y="2967038"/>
          <p14:tracePt t="86529" x="1654175" y="2967038"/>
          <p14:tracePt t="86538" x="1692275" y="2967038"/>
          <p14:tracePt t="86546" x="1700213" y="2967038"/>
          <p14:tracePt t="86554" x="1719263" y="2967038"/>
          <p14:tracePt t="86561" x="1774825" y="2967038"/>
          <p14:tracePt t="86569" x="1820863" y="2967038"/>
          <p14:tracePt t="86577" x="1838325" y="2967038"/>
          <p14:tracePt t="86585" x="1884363" y="2967038"/>
          <p14:tracePt t="86594" x="1903413" y="2967038"/>
          <p14:tracePt t="86601" x="1920875" y="2967038"/>
          <p14:tracePt t="86610" x="1930400" y="2967038"/>
          <p14:tracePt t="86626" x="1949450" y="2967038"/>
          <p14:tracePt t="86633" x="1957388" y="2967038"/>
          <p14:tracePt t="86649" x="1966913" y="2967038"/>
          <p14:tracePt t="86657" x="1976438" y="2967038"/>
          <p14:tracePt t="86665" x="1985963" y="2967038"/>
          <p14:tracePt t="86673" x="2003425" y="2967038"/>
          <p14:tracePt t="86680" x="2041525" y="2967038"/>
          <p14:tracePt t="86687" x="2058988" y="2967038"/>
          <p14:tracePt t="86696" x="2068513" y="2967038"/>
          <p14:tracePt t="86704" x="2087563" y="2967038"/>
          <p14:tracePt t="86712" x="2095500" y="2967038"/>
          <p14:tracePt t="87513" x="2105025" y="2967038"/>
          <p14:tracePt t="87561" x="2114550" y="2976563"/>
          <p14:tracePt t="87593" x="2124075" y="2976563"/>
          <p14:tracePt t="87602" x="2132013" y="2976563"/>
          <p14:tracePt t="87609" x="2151063" y="2976563"/>
          <p14:tracePt t="87617" x="2170113" y="2976563"/>
          <p14:tracePt t="87625" x="2178050" y="2976563"/>
          <p14:tracePt t="87636" x="2187575" y="2976563"/>
          <p14:tracePt t="87641" x="2216150" y="2976563"/>
          <p14:tracePt t="87656" x="2224088" y="2976563"/>
          <p14:tracePt t="87665" x="2243138" y="2976563"/>
          <p14:tracePt t="87673" x="2279650" y="2976563"/>
          <p14:tracePt t="87705" x="2316163" y="2976563"/>
          <p14:tracePt t="87713" x="2352675" y="2976563"/>
          <p14:tracePt t="87722" x="2371725" y="2976563"/>
          <p14:tracePt t="87729" x="2427288" y="2976563"/>
          <p14:tracePt t="87739" x="2436813" y="2976563"/>
          <p14:tracePt t="87745" x="2444750" y="2976563"/>
          <p14:tracePt t="87753" x="2454275" y="2976563"/>
          <p14:tracePt t="87761" x="2500313" y="2976563"/>
          <p14:tracePt t="87769" x="2555875" y="3005138"/>
          <p14:tracePt t="87778" x="2619375" y="3013075"/>
          <p14:tracePt t="87792" x="2657475" y="3013075"/>
          <p14:tracePt t="87799" x="2665413" y="3013075"/>
          <p14:tracePt t="87808" x="2674938" y="3013075"/>
          <p14:tracePt t="87832" x="2684463" y="3013075"/>
          <p14:tracePt t="87840" x="2693988" y="3013075"/>
          <p14:tracePt t="88204" x="2711450" y="3013075"/>
          <p14:tracePt t="88209" x="2720975" y="3013075"/>
          <p14:tracePt t="88217" x="2740025" y="3013075"/>
          <p14:tracePt t="88225" x="2747963" y="3013075"/>
          <p14:tracePt t="88250" x="2757488" y="3005138"/>
          <p14:tracePt t="88266" x="2767013" y="2995613"/>
          <p14:tracePt t="88586" x="2776538" y="2986088"/>
          <p14:tracePt t="88601" x="2813050" y="2986088"/>
          <p14:tracePt t="88609" x="2832100" y="2986088"/>
          <p14:tracePt t="88617" x="2849563" y="2976563"/>
          <p14:tracePt t="88627" x="2859088" y="2967038"/>
          <p14:tracePt t="88929" x="2868613" y="2967038"/>
          <p14:tracePt t="88946" x="2868613" y="2959100"/>
          <p14:tracePt t="88953" x="2868613" y="2930525"/>
          <p14:tracePt t="88961" x="2868613" y="2903538"/>
          <p14:tracePt t="88970" x="2868613" y="2876550"/>
          <p14:tracePt t="88977" x="2868613" y="2847975"/>
          <p14:tracePt t="88985" x="2868613" y="2811463"/>
          <p14:tracePt t="88993" x="2868613" y="2765425"/>
          <p14:tracePt t="89001" x="2868613" y="2746375"/>
          <p14:tracePt t="89011" x="2868613" y="2709863"/>
          <p14:tracePt t="89017" x="2868613" y="2673350"/>
          <p14:tracePt t="89025" x="2868613" y="2655888"/>
          <p14:tracePt t="89033" x="2886075" y="2627313"/>
          <p14:tracePt t="89042" x="2895600" y="2600325"/>
          <p14:tracePt t="89058" x="2905125" y="2581275"/>
          <p14:tracePt t="89065" x="2905125" y="2573338"/>
          <p14:tracePt t="89081" x="2914650" y="2554288"/>
          <p14:tracePt t="89089" x="2924175" y="2544763"/>
          <p14:tracePt t="89106" x="2941638" y="2527300"/>
          <p14:tracePt t="89129" x="2951163" y="2517775"/>
          <p14:tracePt t="89233" x="2978150" y="2535238"/>
          <p14:tracePt t="89249" x="2987675" y="2573338"/>
          <p14:tracePt t="89265" x="2987675" y="2590800"/>
          <p14:tracePt t="89280" x="2987675" y="2627313"/>
          <p14:tracePt t="89288" x="2987675" y="2655888"/>
          <p14:tracePt t="89296" x="2987675" y="2673350"/>
          <p14:tracePt t="89304" x="2987675" y="2692400"/>
          <p14:tracePt t="89313" x="2987675" y="2701925"/>
          <p14:tracePt t="89328" x="2987675" y="2719388"/>
          <p14:tracePt t="89344" x="2987675" y="2738438"/>
          <p14:tracePt t="89368" x="2987675" y="2746375"/>
          <p14:tracePt t="89665" x="2987675" y="2765425"/>
          <p14:tracePt t="89673" x="2987675" y="2811463"/>
          <p14:tracePt t="89681" x="2987675" y="2876550"/>
          <p14:tracePt t="89690" x="2978150" y="2894013"/>
          <p14:tracePt t="89697" x="2951163" y="2967038"/>
          <p14:tracePt t="89706" x="2951163" y="3032125"/>
          <p14:tracePt t="89713" x="2924175" y="3078163"/>
          <p14:tracePt t="89723" x="2924175" y="3087688"/>
          <p14:tracePt t="89733" x="2924175" y="3095625"/>
          <p14:tracePt t="89785" x="2905125" y="3059113"/>
          <p14:tracePt t="89791" x="2905125" y="3041650"/>
          <p14:tracePt t="89800" x="2905125" y="3005138"/>
          <p14:tracePt t="89808" x="2905125" y="2986088"/>
          <p14:tracePt t="89824" x="2905125" y="2976563"/>
          <p14:tracePt t="89832" x="2905125" y="2959100"/>
          <p14:tracePt t="89977" x="2895600" y="2949575"/>
          <p14:tracePt t="90001" x="2886075" y="2940050"/>
          <p14:tracePt t="92129" x="2868613" y="2940050"/>
          <p14:tracePt t="92138" x="2832100" y="2940050"/>
          <p14:tracePt t="92145" x="2794000" y="2940050"/>
          <p14:tracePt t="92155" x="2776538" y="2940050"/>
          <p14:tracePt t="92166" x="2730500" y="2949575"/>
          <p14:tracePt t="92171" x="2720975" y="2959100"/>
          <p14:tracePt t="92178" x="2711450" y="2959100"/>
          <p14:tracePt t="92192" x="2693988" y="2959100"/>
          <p14:tracePt t="92409" x="2711450" y="2959100"/>
          <p14:tracePt t="92417" x="2730500" y="2959100"/>
          <p14:tracePt t="92426" x="2757488" y="2959100"/>
          <p14:tracePt t="92433" x="2767013" y="2959100"/>
          <p14:tracePt t="92442" x="2803525" y="2959100"/>
          <p14:tracePt t="92449" x="2813050" y="2959100"/>
          <p14:tracePt t="92456" x="2832100" y="2959100"/>
          <p14:tracePt t="92481" x="2840038" y="2959100"/>
          <p14:tracePt t="92561" x="2859088" y="2959100"/>
          <p14:tracePt t="92721" x="2868613" y="2949575"/>
          <p14:tracePt t="92729" x="2924175" y="2949575"/>
          <p14:tracePt t="92738" x="2960688" y="2949575"/>
          <p14:tracePt t="92745" x="3006725" y="2949575"/>
          <p14:tracePt t="92753" x="3043238" y="2949575"/>
          <p14:tracePt t="92761" x="3070225" y="2940050"/>
          <p14:tracePt t="92781" x="3079750" y="2940050"/>
          <p14:tracePt t="92786" x="3079750" y="2930525"/>
          <p14:tracePt t="92800" x="3106738" y="2930525"/>
          <p14:tracePt t="92808" x="3116263" y="2930525"/>
          <p14:tracePt t="92815" x="3135313" y="2930525"/>
          <p14:tracePt t="92823" x="3143250" y="2921000"/>
          <p14:tracePt t="92831" x="3162300" y="2921000"/>
          <p14:tracePt t="92839" x="3217863" y="2921000"/>
          <p14:tracePt t="92847" x="3227388" y="2921000"/>
          <p14:tracePt t="92855" x="3263900" y="2921000"/>
          <p14:tracePt t="92863" x="3273425" y="2921000"/>
          <p14:tracePt t="92871" x="3281363" y="2921000"/>
          <p14:tracePt t="92882" x="3300413" y="2921000"/>
          <p14:tracePt t="92890" x="3319463" y="2913063"/>
          <p14:tracePt t="92913" x="3355975" y="2913063"/>
          <p14:tracePt t="92922" x="3363913" y="2913063"/>
          <p14:tracePt t="92968" x="3373438" y="2913063"/>
          <p14:tracePt t="92978" x="3402013" y="2913063"/>
          <p14:tracePt t="92986" x="3429000" y="2913063"/>
          <p14:tracePt t="92991" x="3455988" y="2913063"/>
          <p14:tracePt t="92999" x="3484563" y="2913063"/>
          <p14:tracePt t="93016" x="3511550" y="2913063"/>
          <p14:tracePt t="93089" x="3530600" y="2913063"/>
          <p14:tracePt t="93097" x="3548063" y="2913063"/>
          <p14:tracePt t="93105" x="3557588" y="2913063"/>
          <p14:tracePt t="93121" x="3567113" y="2913063"/>
          <p14:tracePt t="93169" x="3576638" y="2913063"/>
          <p14:tracePt t="93193" x="3594100" y="2913063"/>
          <p14:tracePt t="93209" x="3603625" y="2913063"/>
          <p14:tracePt t="93257" x="3613150" y="2913063"/>
          <p14:tracePt t="93313" x="3640138" y="2913063"/>
          <p14:tracePt t="93330" x="3668713" y="2913063"/>
          <p14:tracePt t="93521" x="3686175" y="2921000"/>
          <p14:tracePt t="93689" x="3732213" y="2921000"/>
          <p14:tracePt t="93705" x="3741738" y="2921000"/>
          <p14:tracePt t="93769" x="3751263" y="2921000"/>
          <p14:tracePt t="93985" x="3759200" y="2921000"/>
          <p14:tracePt t="94033" x="3787775" y="2921000"/>
          <p14:tracePt t="94065" x="3797300" y="2921000"/>
          <p14:tracePt t="94113" x="3805238" y="2913063"/>
          <p14:tracePt t="94441" x="3805238" y="2903538"/>
          <p14:tracePt t="94449" x="3778250" y="2903538"/>
          <p14:tracePt t="94465" x="3732213" y="2921000"/>
          <p14:tracePt t="94481" x="3695700" y="2921000"/>
          <p14:tracePt t="94488" x="3622675" y="2921000"/>
          <p14:tracePt t="94497" x="3521075" y="2930525"/>
          <p14:tracePt t="94506" x="3484563" y="2930525"/>
          <p14:tracePt t="94513" x="3336925" y="2949575"/>
          <p14:tracePt t="94522" x="3319463" y="2940050"/>
          <p14:tracePt t="94529" x="3181350" y="2940050"/>
          <p14:tracePt t="94539" x="3060700" y="2940050"/>
          <p14:tracePt t="94545" x="3006725" y="2995613"/>
          <p14:tracePt t="94553" x="2987675" y="3005138"/>
          <p14:tracePt t="94562" x="2924175" y="3032125"/>
          <p14:tracePt t="94569" x="2895600" y="3032125"/>
          <p14:tracePt t="94578" x="2886075" y="3032125"/>
          <p14:tracePt t="94584" x="2849563" y="3032125"/>
          <p14:tracePt t="94592" x="2840038" y="3032125"/>
          <p14:tracePt t="94599" x="2822575" y="3032125"/>
          <p14:tracePt t="94608" x="2803525" y="3032125"/>
          <p14:tracePt t="94616" x="2794000" y="3032125"/>
          <p14:tracePt t="94624" x="2786063" y="3032125"/>
          <p14:tracePt t="94632" x="2767013" y="3032125"/>
          <p14:tracePt t="94640" x="2740025" y="3032125"/>
          <p14:tracePt t="94648" x="2703513" y="3032125"/>
          <p14:tracePt t="94655" x="2665413" y="3032125"/>
          <p14:tracePt t="94664" x="2638425" y="3032125"/>
          <p14:tracePt t="94671" x="2582863" y="3032125"/>
          <p14:tracePt t="94681" x="2536825" y="3032125"/>
          <p14:tracePt t="94687" x="2500313" y="3032125"/>
          <p14:tracePt t="94696" x="2490788" y="3032125"/>
          <p14:tracePt t="94704" x="2482850" y="3032125"/>
          <p14:tracePt t="94712" x="2436813" y="3032125"/>
          <p14:tracePt t="94720" x="2381250" y="3032125"/>
          <p14:tracePt t="94727" x="2371725" y="3032125"/>
          <p14:tracePt t="94736" x="2325688" y="3032125"/>
          <p14:tracePt t="94751" x="2289175" y="3032125"/>
          <p14:tracePt t="94759" x="2270125" y="3032125"/>
          <p14:tracePt t="94770" x="2243138" y="3032125"/>
          <p14:tracePt t="94793" x="2233613" y="3032125"/>
          <p14:tracePt t="94824" x="2224088" y="3032125"/>
          <p14:tracePt t="94832" x="2187575" y="3032125"/>
          <p14:tracePt t="94856" x="2095500" y="3022600"/>
          <p14:tracePt t="94865" x="1966913" y="2976563"/>
          <p14:tracePt t="94873" x="1884363" y="2949575"/>
          <p14:tracePt t="94880" x="1820863" y="2921000"/>
          <p14:tracePt t="94888" x="1755775" y="2913063"/>
          <p14:tracePt t="94896" x="1719263" y="2913063"/>
          <p14:tracePt t="94903" x="1719263" y="2903538"/>
          <p14:tracePt t="94921" x="1709738" y="2894013"/>
          <p14:tracePt t="95338" x="1719263" y="2894013"/>
          <p14:tracePt t="95345" x="1746250" y="2894013"/>
          <p14:tracePt t="95353" x="1774825" y="2894013"/>
          <p14:tracePt t="95361" x="1820863" y="2894013"/>
          <p14:tracePt t="95369" x="1857375" y="2894013"/>
          <p14:tracePt t="95385" x="1884363" y="2894013"/>
          <p14:tracePt t="95393" x="1912938" y="2894013"/>
          <p14:tracePt t="95401" x="1920875" y="2894013"/>
          <p14:tracePt t="95412" x="1949450" y="2894013"/>
          <p14:tracePt t="95420" x="1966913" y="2894013"/>
          <p14:tracePt t="95426" x="2003425" y="2894013"/>
          <p14:tracePt t="95432" x="2078038" y="2867025"/>
          <p14:tracePt t="95440" x="2087563" y="2867025"/>
          <p14:tracePt t="95448" x="2141538" y="2867025"/>
          <p14:tracePt t="95457" x="2151063" y="2857500"/>
          <p14:tracePt t="95464" x="2178050" y="2857500"/>
          <p14:tracePt t="95472" x="2279650" y="2847975"/>
          <p14:tracePt t="95480" x="2398713" y="2847975"/>
          <p14:tracePt t="95488" x="2408238" y="2847975"/>
          <p14:tracePt t="95496" x="2436813" y="2857500"/>
          <p14:tracePt t="95504" x="2527300" y="2867025"/>
          <p14:tracePt t="95512" x="2592388" y="2884488"/>
          <p14:tracePt t="95521" x="2601913" y="2884488"/>
          <p14:tracePt t="95537" x="2619375" y="2884488"/>
          <p14:tracePt t="95544" x="2628900" y="2884488"/>
          <p14:tracePt t="95552" x="2647950" y="2884488"/>
          <p14:tracePt t="95560" x="2740025" y="2894013"/>
          <p14:tracePt t="95568" x="2786063" y="2894013"/>
          <p14:tracePt t="95576" x="2859088" y="2894013"/>
          <p14:tracePt t="95584" x="2886075" y="2894013"/>
          <p14:tracePt t="95592" x="2924175" y="2894013"/>
          <p14:tracePt t="95600" x="2932113" y="2894013"/>
          <p14:tracePt t="95608" x="2960688" y="2894013"/>
          <p14:tracePt t="95616" x="2978150" y="2894013"/>
          <p14:tracePt t="95625" x="3024188" y="2894013"/>
          <p14:tracePt t="95640" x="3079750" y="2894013"/>
          <p14:tracePt t="95648" x="3135313" y="2921000"/>
          <p14:tracePt t="95656" x="3189288" y="2940050"/>
          <p14:tracePt t="95664" x="3217863" y="2949575"/>
          <p14:tracePt t="95672" x="3254375" y="2995613"/>
          <p14:tracePt t="95680" x="3235325" y="3059113"/>
          <p14:tracePt t="95687" x="3281363" y="3059113"/>
          <p14:tracePt t="95696" x="3346450" y="3059113"/>
          <p14:tracePt t="95712" x="3373438" y="3078163"/>
          <p14:tracePt t="95721" x="3419475" y="3087688"/>
          <p14:tracePt t="95809" x="3455988" y="3087688"/>
          <p14:tracePt t="95817" x="3475038" y="3087688"/>
          <p14:tracePt t="95825" x="3502025" y="3087688"/>
          <p14:tracePt t="95831" x="3521075" y="3087688"/>
          <p14:tracePt t="95839" x="3538538" y="3087688"/>
          <p14:tracePt t="95863" x="3557588" y="3087688"/>
          <p14:tracePt t="95881" x="3576638" y="3087688"/>
          <p14:tracePt t="95890" x="3613150" y="3087688"/>
          <p14:tracePt t="95899" x="3630613" y="3087688"/>
          <p14:tracePt t="95909" x="3676650" y="3087688"/>
          <p14:tracePt t="95916" x="3732213" y="3087688"/>
          <p14:tracePt t="95924" x="3797300" y="3087688"/>
          <p14:tracePt t="95942" x="3870325" y="3087688"/>
          <p14:tracePt t="95946" x="3889375" y="3087688"/>
          <p14:tracePt t="95969" x="3897313" y="3078163"/>
          <p14:tracePt t="96009" x="3916363" y="3068638"/>
          <p14:tracePt t="96033" x="3943350" y="3068638"/>
          <p14:tracePt t="96041" x="3952875" y="3068638"/>
          <p14:tracePt t="96161" x="3962400" y="3068638"/>
          <p14:tracePt t="96169" x="3971925" y="3059113"/>
          <p14:tracePt t="96184" x="3979863" y="3049588"/>
          <p14:tracePt t="96217" x="3989388" y="3041650"/>
          <p14:tracePt t="96241" x="4008438" y="3032125"/>
          <p14:tracePt t="96353" x="4008438" y="3022600"/>
          <p14:tracePt t="96362" x="4008438" y="3013075"/>
          <p14:tracePt t="96377" x="4017963" y="3005138"/>
          <p14:tracePt t="96385" x="4017963" y="2986088"/>
          <p14:tracePt t="96394" x="4017963" y="2976563"/>
          <p14:tracePt t="96434" x="4025900" y="2976563"/>
          <p14:tracePt t="96521" x="4035425" y="2976563"/>
          <p14:tracePt t="99353" x="4035425" y="2967038"/>
          <p14:tracePt t="99945" x="4035425" y="2976563"/>
          <p14:tracePt t="99953" x="4035425" y="3013075"/>
          <p14:tracePt t="99960" x="4035425" y="3041650"/>
          <p14:tracePt t="99968" x="4044950" y="3087688"/>
          <p14:tracePt t="99976" x="4054475" y="3133725"/>
          <p14:tracePt t="99984" x="4054475" y="3178175"/>
          <p14:tracePt t="99992" x="4071938" y="3197225"/>
          <p14:tracePt t="100000" x="4090988" y="3233738"/>
          <p14:tracePt t="100009" x="4090988" y="3252788"/>
          <p14:tracePt t="100016" x="4090988" y="3279775"/>
          <p14:tracePt t="100024" x="4090988" y="3298825"/>
          <p14:tracePt t="100032" x="4090988" y="3344863"/>
          <p14:tracePt t="100040" x="4090988" y="3352800"/>
          <p14:tracePt t="100048" x="4071938" y="3436938"/>
          <p14:tracePt t="100056" x="4064000" y="3500438"/>
          <p14:tracePt t="100064" x="4064000" y="3602038"/>
          <p14:tracePt t="100071" x="4025900" y="3648075"/>
          <p14:tracePt t="100080" x="4017963" y="3684588"/>
          <p14:tracePt t="100087" x="3998913" y="3740150"/>
          <p14:tracePt t="100097" x="3998913" y="3757613"/>
          <p14:tracePt t="100153" x="3998913" y="3767138"/>
          <p14:tracePt t="100241" x="3989388" y="3776663"/>
          <p14:tracePt t="100265" x="3971925" y="3776663"/>
          <p14:tracePt t="100289" x="3935413" y="3776663"/>
          <p14:tracePt t="100315" x="3916363" y="3776663"/>
          <p14:tracePt t="100324" x="3906838" y="3784600"/>
          <p14:tracePt t="100330" x="3889375" y="3784600"/>
          <p14:tracePt t="100339" x="3860800" y="3803650"/>
          <p14:tracePt t="100344" x="3824288" y="3830638"/>
          <p14:tracePt t="100352" x="3768725" y="3840163"/>
          <p14:tracePt t="100360" x="3668713" y="3859213"/>
          <p14:tracePt t="100367" x="3576638" y="3895725"/>
          <p14:tracePt t="100375" x="3557588" y="3932238"/>
          <p14:tracePt t="100384" x="3475038" y="3987800"/>
          <p14:tracePt t="100392" x="3409950" y="3987800"/>
          <p14:tracePt t="100399" x="3346450" y="4014788"/>
          <p14:tracePt t="100408" x="3244850" y="4024313"/>
          <p14:tracePt t="100415" x="3189288" y="4024313"/>
          <p14:tracePt t="100423" x="3181350" y="4024313"/>
          <p14:tracePt t="100432" x="3116263" y="4024313"/>
          <p14:tracePt t="100440" x="3033713" y="4024313"/>
          <p14:tracePt t="100447" x="2968625" y="4024313"/>
          <p14:tracePt t="100455" x="2832100" y="4024313"/>
          <p14:tracePt t="100464" x="2601913" y="4024313"/>
          <p14:tracePt t="100472" x="2463800" y="4024313"/>
          <p14:tracePt t="100480" x="2427288" y="4024313"/>
          <p14:tracePt t="100487" x="2325688" y="4043363"/>
          <p14:tracePt t="100496" x="2224088" y="4043363"/>
          <p14:tracePt t="100504" x="2105025" y="4051300"/>
          <p14:tracePt t="100515" x="2003425" y="4070350"/>
          <p14:tracePt t="100521" x="1995488" y="4079875"/>
          <p14:tracePt t="100528" x="1949450" y="4106863"/>
          <p14:tracePt t="100537" x="1920875" y="4106863"/>
          <p14:tracePt t="100544" x="1912938" y="4106863"/>
          <p14:tracePt t="100552" x="1893888" y="4125913"/>
          <p14:tracePt t="100560" x="1874838" y="4125913"/>
          <p14:tracePt t="100568" x="1857375" y="4125913"/>
          <p14:tracePt t="100576" x="1820863" y="4116388"/>
          <p14:tracePt t="100584" x="1801813" y="4116388"/>
          <p14:tracePt t="100592" x="1755775" y="4116388"/>
          <p14:tracePt t="100600" x="1709738" y="4116388"/>
          <p14:tracePt t="100608" x="1654175" y="4116388"/>
          <p14:tracePt t="100616" x="1608138" y="4116388"/>
          <p14:tracePt t="100624" x="1535113" y="4116388"/>
          <p14:tracePt t="100632" x="1489075" y="4116388"/>
          <p14:tracePt t="100640" x="1462088" y="4116388"/>
          <p14:tracePt t="100656" x="1416050" y="4116388"/>
          <p14:tracePt t="100663" x="1406525" y="4116388"/>
          <p14:tracePt t="100672" x="1370013" y="4106863"/>
          <p14:tracePt t="100680" x="1360488" y="4106863"/>
          <p14:tracePt t="100687" x="1333500" y="4106863"/>
          <p14:tracePt t="100696" x="1323975" y="4106863"/>
          <p14:tracePt t="100706" x="1314450" y="4087813"/>
          <p14:tracePt t="100712" x="1277938" y="4070350"/>
          <p14:tracePt t="100721" x="1277938" y="4060825"/>
          <p14:tracePt t="100728" x="1268413" y="4060825"/>
          <p14:tracePt t="100737" x="1250950" y="4060825"/>
          <p14:tracePt t="100809" x="1241425" y="4033838"/>
          <p14:tracePt t="100833" x="1231900" y="4014788"/>
          <p14:tracePt t="100842" x="1222375" y="4005263"/>
          <p14:tracePt t="100888" x="1212850" y="3997325"/>
          <p14:tracePt t="100903" x="1204913" y="3978275"/>
          <p14:tracePt t="100911" x="1195388" y="3978275"/>
          <p14:tracePt t="101049" x="1185863" y="3978275"/>
          <p14:tracePt t="102546" x="1176338" y="3968750"/>
          <p14:tracePt t="102556" x="1176338" y="3959225"/>
          <p14:tracePt t="102577" x="1176338" y="3951288"/>
          <p14:tracePt t="102585" x="1166813" y="3932238"/>
          <p14:tracePt t="102617" x="1166813" y="3922713"/>
          <p14:tracePt t="102705" x="1139825" y="3905250"/>
          <p14:tracePt t="102721" x="1130300" y="3905250"/>
          <p14:tracePt t="103112" x="1139825" y="3905250"/>
          <p14:tracePt t="103121" x="1149350" y="3905250"/>
          <p14:tracePt t="103155" x="1158875" y="3905250"/>
          <p14:tracePt t="103177" x="1185863" y="3905250"/>
          <p14:tracePt t="103217" x="1204913" y="3905250"/>
          <p14:tracePt t="103225" x="1212850" y="3905250"/>
          <p14:tracePt t="103233" x="1231900" y="3905250"/>
          <p14:tracePt t="103281" x="1231900" y="3895725"/>
          <p14:tracePt t="103306" x="1241425" y="3895725"/>
          <p14:tracePt t="103313" x="1250950" y="3886200"/>
          <p14:tracePt t="103337" x="1250950" y="3859213"/>
          <p14:tracePt t="103345" x="1287463" y="3859213"/>
          <p14:tracePt t="103354" x="1333500" y="3868738"/>
          <p14:tracePt t="103365" x="1350963" y="3868738"/>
          <p14:tracePt t="103371" x="1379538" y="3859213"/>
          <p14:tracePt t="103378" x="1397000" y="3859213"/>
          <p14:tracePt t="103383" x="1433513" y="3859213"/>
          <p14:tracePt t="103392" x="1479550" y="3859213"/>
          <p14:tracePt t="103399" x="1508125" y="3859213"/>
          <p14:tracePt t="103407" x="1525588" y="3859213"/>
          <p14:tracePt t="103415" x="1562100" y="3859213"/>
          <p14:tracePt t="103423" x="1617663" y="3859213"/>
          <p14:tracePt t="103431" x="1646238" y="3859213"/>
          <p14:tracePt t="103439" x="1663700" y="3859213"/>
          <p14:tracePt t="103447" x="1709738" y="3859213"/>
          <p14:tracePt t="103455" x="1746250" y="3859213"/>
          <p14:tracePt t="103464" x="1765300" y="3859213"/>
          <p14:tracePt t="103471" x="1801813" y="3859213"/>
          <p14:tracePt t="103480" x="1820863" y="3859213"/>
          <p14:tracePt t="103488" x="1857375" y="3859213"/>
          <p14:tracePt t="103495" x="1903413" y="3859213"/>
          <p14:tracePt t="103506" x="1912938" y="3859213"/>
          <p14:tracePt t="103513" x="1957388" y="3859213"/>
          <p14:tracePt t="103522" x="2003425" y="3859213"/>
          <p14:tracePt t="103529" x="2032000" y="3859213"/>
          <p14:tracePt t="103539" x="2049463" y="3859213"/>
          <p14:tracePt t="103545" x="2087563" y="3859213"/>
          <p14:tracePt t="103557" x="2141538" y="3859213"/>
          <p14:tracePt t="103563" x="2151063" y="3859213"/>
          <p14:tracePt t="103585" x="2170113" y="3859213"/>
          <p14:tracePt t="103593" x="2187575" y="3859213"/>
          <p14:tracePt t="103609" x="2216150" y="3859213"/>
          <p14:tracePt t="103617" x="2243138" y="3859213"/>
          <p14:tracePt t="103625" x="2270125" y="3859213"/>
          <p14:tracePt t="103633" x="2279650" y="3859213"/>
          <p14:tracePt t="103641" x="2308225" y="3859213"/>
          <p14:tracePt t="103650" x="2325688" y="3859213"/>
          <p14:tracePt t="103656" x="2352675" y="3859213"/>
          <p14:tracePt t="103665" x="2381250" y="3859213"/>
          <p14:tracePt t="103673" x="2408238" y="3859213"/>
          <p14:tracePt t="103682" x="2417763" y="3859213"/>
          <p14:tracePt t="103697" x="2427288" y="3859213"/>
          <p14:tracePt t="103706" x="2436813" y="3859213"/>
          <p14:tracePt t="103729" x="2463800" y="3859213"/>
          <p14:tracePt t="103737" x="2473325" y="3859213"/>
          <p14:tracePt t="103759" x="2490788" y="3868738"/>
          <p14:tracePt t="103767" x="2519363" y="3876675"/>
          <p14:tracePt t="103775" x="2527300" y="3876675"/>
          <p14:tracePt t="103783" x="2565400" y="3876675"/>
          <p14:tracePt t="103791" x="2573338" y="3876675"/>
          <p14:tracePt t="103799" x="2592388" y="3876675"/>
          <p14:tracePt t="103809" x="2628900" y="3876675"/>
          <p14:tracePt t="103817" x="2665413" y="3876675"/>
          <p14:tracePt t="103825" x="2703513" y="3876675"/>
          <p14:tracePt t="103833" x="2720975" y="3876675"/>
          <p14:tracePt t="103841" x="2730500" y="3876675"/>
          <p14:tracePt t="103849" x="2740025" y="3876675"/>
          <p14:tracePt t="103865" x="2747963" y="3859213"/>
          <p14:tracePt t="103873" x="2757488" y="3849688"/>
          <p14:tracePt t="103881" x="2803525" y="3849688"/>
          <p14:tracePt t="103887" x="2886075" y="3849688"/>
          <p14:tracePt t="103895" x="2987675" y="3849688"/>
          <p14:tracePt t="103904" x="3079750" y="3849688"/>
          <p14:tracePt t="103911" x="3125788" y="3849688"/>
          <p14:tracePt t="103920" x="3235325" y="3859213"/>
          <p14:tracePt t="103927" x="3281363" y="3868738"/>
          <p14:tracePt t="103937" x="3355975" y="3868738"/>
          <p14:tracePt t="103943" x="3373438" y="3868738"/>
          <p14:tracePt t="103952" x="3392488" y="3868738"/>
          <p14:tracePt t="103960" x="3402013" y="3868738"/>
          <p14:tracePt t="103975" x="3419475" y="3868738"/>
          <p14:tracePt t="103983" x="3429000" y="3868738"/>
          <p14:tracePt t="103991" x="3448050" y="3868738"/>
          <p14:tracePt t="104007" x="3511550" y="3868738"/>
          <p14:tracePt t="104015" x="3557588" y="3859213"/>
          <p14:tracePt t="104023" x="3649663" y="3859213"/>
          <p14:tracePt t="104031" x="3751263" y="3876675"/>
          <p14:tracePt t="104039" x="3787775" y="3868738"/>
          <p14:tracePt t="104047" x="3879850" y="3849688"/>
          <p14:tracePt t="104055" x="3906838" y="3849688"/>
          <p14:tracePt t="104063" x="3952875" y="3840163"/>
          <p14:tracePt t="104071" x="3971925" y="3840163"/>
          <p14:tracePt t="104079" x="3989388" y="3840163"/>
          <p14:tracePt t="104087" x="3998913" y="3840163"/>
          <p14:tracePt t="104095" x="4017963" y="3840163"/>
          <p14:tracePt t="104103" x="4035425" y="3840163"/>
          <p14:tracePt t="104111" x="4081463" y="3840163"/>
          <p14:tracePt t="104120" x="4090988" y="3840163"/>
          <p14:tracePt t="104127" x="4127500" y="3840163"/>
          <p14:tracePt t="104136" x="4173538" y="3840163"/>
          <p14:tracePt t="104143" x="4200525" y="3840163"/>
          <p14:tracePt t="104152" x="4229100" y="3840163"/>
          <p14:tracePt t="104441" x="4229100" y="3830638"/>
          <p14:tracePt t="104449" x="4219575" y="3822700"/>
          <p14:tracePt t="104456" x="4100513" y="3822700"/>
          <p14:tracePt t="104465" x="4017963" y="3822700"/>
          <p14:tracePt t="104472" x="3843338" y="3822700"/>
          <p14:tracePt t="104480" x="3686175" y="3849688"/>
          <p14:tracePt t="104489" x="3438525" y="3822700"/>
          <p14:tracePt t="104497" x="3024188" y="3830638"/>
          <p14:tracePt t="104506" x="2803525" y="3868738"/>
          <p14:tracePt t="104513" x="2362200" y="3868738"/>
          <p14:tracePt t="104523" x="2151063" y="3868738"/>
          <p14:tracePt t="104529" x="1939925" y="3868738"/>
          <p14:tracePt t="104540" x="1736725" y="3868738"/>
          <p14:tracePt t="104545" x="1646238" y="3868738"/>
          <p14:tracePt t="104554" x="1562100" y="3868738"/>
          <p14:tracePt t="104561" x="1535113" y="3868738"/>
          <p14:tracePt t="104579" x="1525588" y="3868738"/>
          <p14:tracePt t="104641" x="1516063" y="3868738"/>
          <p14:tracePt t="104656" x="1471613" y="3868738"/>
          <p14:tracePt t="104833" x="1489075" y="3868738"/>
          <p14:tracePt t="104849" x="1498600" y="3868738"/>
          <p14:tracePt t="104857" x="1508125" y="3868738"/>
          <p14:tracePt t="104865" x="1554163" y="3895725"/>
          <p14:tracePt t="104873" x="1692275" y="3905250"/>
          <p14:tracePt t="104881" x="1736725" y="3905250"/>
          <p14:tracePt t="104890" x="1874838" y="3905250"/>
          <p14:tracePt t="104897" x="1995488" y="3905250"/>
          <p14:tracePt t="104906" x="2087563" y="3905250"/>
          <p14:tracePt t="104912" x="2243138" y="3905250"/>
          <p14:tracePt t="104920" x="2427288" y="3905250"/>
          <p14:tracePt t="104927" x="2582863" y="3905250"/>
          <p14:tracePt t="104936" x="2740025" y="3914775"/>
          <p14:tracePt t="104954" x="2914650" y="3997325"/>
          <p14:tracePt t="104959" x="3052763" y="4014788"/>
          <p14:tracePt t="104967" x="3135313" y="4060825"/>
          <p14:tracePt t="104976" x="3198813" y="4051300"/>
          <p14:tracePt t="104983" x="3263900" y="4051300"/>
          <p14:tracePt t="104992" x="3346450" y="4043363"/>
          <p14:tracePt t="104999" x="3373438" y="4043363"/>
          <p14:tracePt t="105008" x="3382963" y="4043363"/>
          <p14:tracePt t="105015" x="3402013" y="4043363"/>
          <p14:tracePt t="105047" x="3409950" y="4043363"/>
          <p14:tracePt t="105055" x="3419475" y="4043363"/>
          <p14:tracePt t="105071" x="3448050" y="4043363"/>
          <p14:tracePt t="105079" x="3465513" y="4033838"/>
          <p14:tracePt t="105088" x="3475038" y="4033838"/>
          <p14:tracePt t="105095" x="3502025" y="4024313"/>
          <p14:tracePt t="105121" x="3511550" y="4024313"/>
          <p14:tracePt t="105138" x="3521075" y="4024313"/>
          <p14:tracePt t="105145" x="3538538" y="4024313"/>
          <p14:tracePt t="105161" x="3548063" y="4024313"/>
          <p14:tracePt t="105179" x="3584575" y="4024313"/>
          <p14:tracePt t="105187" x="3613150" y="4024313"/>
          <p14:tracePt t="105193" x="3676650" y="4024313"/>
          <p14:tracePt t="105200" x="3732213" y="4024313"/>
          <p14:tracePt t="105209" x="3751263" y="4024313"/>
          <p14:tracePt t="105217" x="3814763" y="4024313"/>
          <p14:tracePt t="105226" x="3824288" y="4024313"/>
          <p14:tracePt t="105242" x="3833813" y="4024313"/>
          <p14:tracePt t="127808" x="3843338" y="4024313"/>
          <p14:tracePt t="127816" x="3943350" y="3968750"/>
          <p14:tracePt t="127825" x="4081463" y="3959225"/>
          <p14:tracePt t="127833" x="4246563" y="3895725"/>
          <p14:tracePt t="127841" x="4513263" y="3895725"/>
          <p14:tracePt t="127848" x="4670425" y="3876675"/>
          <p14:tracePt t="127856" x="4770438" y="3876675"/>
          <p14:tracePt t="127864" x="4826000" y="3876675"/>
          <p14:tracePt t="127872" x="4908550" y="3849688"/>
          <p14:tracePt t="127880" x="5056188" y="3830638"/>
          <p14:tracePt t="127889" x="5175250" y="3803650"/>
          <p14:tracePt t="127896" x="5240338" y="3757613"/>
          <p14:tracePt t="127906" x="5349875" y="3702050"/>
          <p14:tracePt t="127912" x="5470525" y="3656013"/>
          <p14:tracePt t="127922" x="5543550" y="3582988"/>
          <p14:tracePt t="127929" x="5580063" y="3527425"/>
          <p14:tracePt t="127940" x="5645150" y="3444875"/>
          <p14:tracePt t="127945" x="5699125" y="3371850"/>
          <p14:tracePt t="127953" x="5699125" y="3335338"/>
          <p14:tracePt t="127962" x="5699125" y="3316288"/>
          <p14:tracePt t="127967" x="5708650" y="3289300"/>
          <p14:tracePt t="127976" x="5708650" y="3252788"/>
          <p14:tracePt t="127991" x="5708650" y="3233738"/>
          <p14:tracePt t="128000" x="5708650" y="3206750"/>
          <p14:tracePt t="128008" x="5718175" y="3197225"/>
          <p14:tracePt t="128015" x="5727700" y="3178175"/>
          <p14:tracePt t="128023" x="5737225" y="3160713"/>
          <p14:tracePt t="128031" x="5745163" y="3141663"/>
          <p14:tracePt t="128039" x="5754688" y="3105150"/>
          <p14:tracePt t="128047" x="5773738" y="3078163"/>
          <p14:tracePt t="128055" x="5791200" y="3041650"/>
          <p14:tracePt t="128064" x="5800725" y="3013075"/>
          <p14:tracePt t="128071" x="5819775" y="2976563"/>
          <p14:tracePt t="128079" x="5856288" y="2930525"/>
          <p14:tracePt t="128087" x="5873750" y="2913063"/>
          <p14:tracePt t="128095" x="5883275" y="2867025"/>
          <p14:tracePt t="128102" x="5902325" y="2838450"/>
          <p14:tracePt t="128111" x="5919788" y="2811463"/>
          <p14:tracePt t="128127" x="5948363" y="2792413"/>
          <p14:tracePt t="128138" x="5965825" y="2765425"/>
          <p14:tracePt t="128153" x="5994400" y="2755900"/>
          <p14:tracePt t="128160" x="6021388" y="2746375"/>
          <p14:tracePt t="128168" x="6030913" y="2738438"/>
          <p14:tracePt t="128176" x="6067425" y="2738438"/>
          <p14:tracePt t="128186" x="6086475" y="2701925"/>
          <p14:tracePt t="128194" x="6122988" y="2701925"/>
          <p14:tracePt t="128201" x="6140450" y="2673350"/>
          <p14:tracePt t="128208" x="6159500" y="2636838"/>
          <p14:tracePt t="128216" x="6176963" y="2609850"/>
          <p14:tracePt t="128232" x="6176963" y="2590800"/>
          <p14:tracePt t="128288" x="6159500" y="2581275"/>
          <p14:tracePt t="128296" x="6159500" y="2573338"/>
          <p14:tracePt t="128304" x="6159500" y="2535238"/>
          <p14:tracePt t="128312" x="6159500" y="2498725"/>
          <p14:tracePt t="128322" x="6113463" y="2425700"/>
          <p14:tracePt t="128328" x="6076950" y="2370138"/>
          <p14:tracePt t="128338" x="6040438" y="2306638"/>
          <p14:tracePt t="128344" x="6030913" y="2270125"/>
          <p14:tracePt t="128352" x="5984875" y="2195513"/>
          <p14:tracePt t="128362" x="5975350" y="2159000"/>
          <p14:tracePt t="128368" x="5975350" y="2066925"/>
          <p14:tracePt t="128378" x="5975350" y="1993900"/>
          <p14:tracePt t="128386" x="5965825" y="1928813"/>
          <p14:tracePt t="128392" x="5948363" y="1865313"/>
          <p14:tracePt t="128400" x="5948363" y="1800225"/>
          <p14:tracePt t="128407" x="5948363" y="1746250"/>
          <p14:tracePt t="128415" x="5948363" y="1681163"/>
          <p14:tracePt t="128423" x="5948363" y="1617663"/>
          <p14:tracePt t="128433" x="5919788" y="1552575"/>
          <p14:tracePt t="128441" x="5911850" y="1525588"/>
          <p14:tracePt t="128448" x="5911850" y="1489075"/>
          <p14:tracePt t="128457" x="5911850" y="1479550"/>
          <p14:tracePt t="128481" x="5911850" y="1450975"/>
          <p14:tracePt t="128490" x="5911850" y="1404938"/>
          <p14:tracePt t="128496" x="5911850" y="1350963"/>
          <p14:tracePt t="128506" x="5902325" y="1314450"/>
          <p14:tracePt t="128512" x="5902325" y="1295400"/>
          <p14:tracePt t="128523" x="5892800" y="1249363"/>
          <p14:tracePt t="128529" x="5865813" y="1231900"/>
          <p14:tracePt t="128545" x="5865813" y="1222375"/>
          <p14:tracePt t="128672" x="5856288" y="1212850"/>
          <p14:tracePt t="128712" x="5856288" y="1203325"/>
          <p14:tracePt t="128722" x="5856288" y="1193800"/>
          <p14:tracePt t="128728" x="5837238" y="1176338"/>
          <p14:tracePt t="128738" x="5781675" y="1139825"/>
          <p14:tracePt t="128746" x="5745163" y="1130300"/>
          <p14:tracePt t="128753" x="5699125" y="1130300"/>
          <p14:tracePt t="128761" x="5645150" y="1120775"/>
          <p14:tracePt t="128769" x="5580063" y="1103313"/>
          <p14:tracePt t="128780" x="5507038" y="1074738"/>
          <p14:tracePt t="128787" x="5451475" y="1074738"/>
          <p14:tracePt t="128795" x="5313363" y="1074738"/>
          <p14:tracePt t="128799" x="5194300" y="1074738"/>
          <p14:tracePt t="128807" x="5037138" y="1065213"/>
          <p14:tracePt t="128815" x="4918075" y="1065213"/>
          <p14:tracePt t="128823" x="4725988" y="1047750"/>
          <p14:tracePt t="128833" x="4587875" y="1028700"/>
          <p14:tracePt t="128840" x="4403725" y="1001713"/>
          <p14:tracePt t="128847" x="4265613" y="982663"/>
          <p14:tracePt t="128855" x="4110038" y="946150"/>
          <p14:tracePt t="128863" x="3935413" y="936625"/>
          <p14:tracePt t="128871" x="3768725" y="900113"/>
          <p14:tracePt t="128879" x="3557588" y="882650"/>
          <p14:tracePt t="128887" x="3455988" y="873125"/>
          <p14:tracePt t="128895" x="3300413" y="873125"/>
          <p14:tracePt t="128904" x="3198813" y="873125"/>
          <p14:tracePt t="128911" x="3171825" y="873125"/>
          <p14:tracePt t="128920" x="3135313" y="873125"/>
          <p14:tracePt t="128927" x="3079750" y="873125"/>
          <p14:tracePt t="128938" x="2997200" y="873125"/>
          <p14:tracePt t="128943" x="2895600" y="873125"/>
          <p14:tracePt t="128951" x="2776538" y="873125"/>
          <p14:tracePt t="128959" x="2657475" y="873125"/>
          <p14:tracePt t="128967" x="2500313" y="873125"/>
          <p14:tracePt t="128975" x="2325688" y="873125"/>
          <p14:tracePt t="128984" x="2252663" y="873125"/>
          <p14:tracePt t="128992" x="2151063" y="873125"/>
          <p14:tracePt t="129001" x="2032000" y="873125"/>
          <p14:tracePt t="129008" x="1912938" y="873125"/>
          <p14:tracePt t="129015" x="1792288" y="873125"/>
          <p14:tracePt t="129023" x="1746250" y="873125"/>
          <p14:tracePt t="129120" x="1700213" y="873125"/>
          <p14:tracePt t="129128" x="1627188" y="873125"/>
          <p14:tracePt t="129138" x="1581150" y="873125"/>
          <p14:tracePt t="129145" x="1525588" y="873125"/>
          <p14:tracePt t="129153" x="1508125" y="873125"/>
          <p14:tracePt t="129160" x="1471613" y="836613"/>
          <p14:tracePt t="129168" x="1406525" y="836613"/>
          <p14:tracePt t="129176" x="1360488" y="836613"/>
          <p14:tracePt t="129183" x="1304925" y="836613"/>
          <p14:tracePt t="129192" x="1185863" y="817563"/>
          <p14:tracePt t="129201" x="1149350" y="817563"/>
          <p14:tracePt t="129207" x="1093788" y="808038"/>
          <p14:tracePt t="129215" x="1047750" y="808038"/>
          <p14:tracePt t="129223" x="1001713" y="790575"/>
          <p14:tracePt t="129240" x="992188" y="790575"/>
          <p14:tracePt t="129344" x="984250" y="790575"/>
          <p14:tracePt t="129440" x="974725" y="790575"/>
          <p14:tracePt t="129448" x="946150" y="790575"/>
          <p14:tracePt t="129456" x="938213" y="817563"/>
          <p14:tracePt t="129465" x="909638" y="836613"/>
          <p14:tracePt t="129473" x="892175" y="900113"/>
          <p14:tracePt t="129480" x="873125" y="909638"/>
          <p14:tracePt t="129487" x="873125" y="946150"/>
          <p14:tracePt t="129513" x="855663" y="973138"/>
          <p14:tracePt t="129520" x="817563" y="1065213"/>
          <p14:tracePt t="129527" x="817563" y="1111250"/>
          <p14:tracePt t="129537" x="817563" y="1176338"/>
          <p14:tracePt t="129543" x="809625" y="1203325"/>
          <p14:tracePt t="129551" x="800100" y="1239838"/>
          <p14:tracePt t="129559" x="800100" y="1249363"/>
          <p14:tracePt t="129567" x="771525" y="1285875"/>
          <p14:tracePt t="129591" x="771525" y="1295400"/>
          <p14:tracePt t="129792" x="771525" y="1304925"/>
          <p14:tracePt t="129803" x="771525" y="1331913"/>
          <p14:tracePt t="129812" x="771525" y="1341438"/>
          <p14:tracePt t="129819" x="771525" y="1350963"/>
          <p14:tracePt t="129826" x="771525" y="1387475"/>
          <p14:tracePt t="129832" x="790575" y="1404938"/>
          <p14:tracePt t="129842" x="827088" y="1443038"/>
          <p14:tracePt t="129856" x="846138" y="1443038"/>
          <p14:tracePt t="129879" x="863600" y="1443038"/>
          <p14:tracePt t="129887" x="901700" y="1443038"/>
          <p14:tracePt t="129895" x="1020763" y="1450975"/>
          <p14:tracePt t="129904" x="1158875" y="1470025"/>
          <p14:tracePt t="129912" x="1241425" y="1470025"/>
          <p14:tracePt t="129921" x="1397000" y="1470025"/>
          <p14:tracePt t="129928" x="1554163" y="1470025"/>
          <p14:tracePt t="129941" x="1692275" y="1470025"/>
          <p14:tracePt t="129944" x="1847850" y="1460500"/>
          <p14:tracePt t="129953" x="2041525" y="1460500"/>
          <p14:tracePt t="129960" x="2178050" y="1450975"/>
          <p14:tracePt t="129968" x="2362200" y="1470025"/>
          <p14:tracePt t="129976" x="2500313" y="1470025"/>
          <p14:tracePt t="129984" x="2638425" y="1470025"/>
          <p14:tracePt t="129992" x="2813050" y="1470025"/>
          <p14:tracePt t="130000" x="2987675" y="1470025"/>
          <p14:tracePt t="130007" x="3125788" y="1470025"/>
          <p14:tracePt t="130015" x="3300413" y="1470025"/>
          <p14:tracePt t="130023" x="3419475" y="1470025"/>
          <p14:tracePt t="130031" x="3511550" y="1470025"/>
          <p14:tracePt t="130039" x="3622675" y="1497013"/>
          <p14:tracePt t="130047" x="3686175" y="1497013"/>
          <p14:tracePt t="130056" x="3741738" y="1497013"/>
          <p14:tracePt t="130063" x="3805238" y="1497013"/>
          <p14:tracePt t="130072" x="3851275" y="1497013"/>
          <p14:tracePt t="130083" x="3870325" y="1497013"/>
          <p14:tracePt t="130087" x="3879850" y="1497013"/>
          <p14:tracePt t="130096" x="3889375" y="1497013"/>
          <p14:tracePt t="130104" x="3897313" y="1497013"/>
          <p14:tracePt t="130112" x="3906838" y="1497013"/>
          <p14:tracePt t="130121" x="3952875" y="1497013"/>
          <p14:tracePt t="130128" x="4025900" y="1497013"/>
          <p14:tracePt t="130138" x="4071938" y="1516063"/>
          <p14:tracePt t="130168" x="4071938" y="1525588"/>
          <p14:tracePt t="130219" x="4081463" y="1516063"/>
          <p14:tracePt t="130239" x="4090988" y="1506538"/>
          <p14:tracePt t="130263" x="4110038" y="1497013"/>
          <p14:tracePt t="130608" x="4127500" y="1489075"/>
          <p14:tracePt t="130621" x="4173538" y="1423988"/>
          <p14:tracePt t="130626" x="4173538" y="1377950"/>
          <p14:tracePt t="130637" x="4183063" y="1304925"/>
          <p14:tracePt t="130641" x="4183063" y="1222375"/>
          <p14:tracePt t="130648" x="4192588" y="1139825"/>
          <p14:tracePt t="130655" x="4192588" y="1084263"/>
          <p14:tracePt t="130663" x="4192588" y="982663"/>
          <p14:tracePt t="130671" x="4192588" y="919163"/>
          <p14:tracePt t="130679" x="4192588" y="863600"/>
          <p14:tracePt t="130687" x="4192588" y="800100"/>
          <p14:tracePt t="130695" x="4192588" y="771525"/>
          <p14:tracePt t="130703" x="4192588" y="762000"/>
          <p14:tracePt t="130711" x="4192588" y="754063"/>
          <p14:tracePt t="130827" x="4192588" y="744538"/>
          <p14:tracePt t="130912" x="4173538" y="744538"/>
          <p14:tracePt t="130921" x="4137025" y="744538"/>
          <p14:tracePt t="130928" x="3998913" y="744538"/>
          <p14:tracePt t="130938" x="3843338" y="744538"/>
          <p14:tracePt t="130955" x="3475038" y="744538"/>
          <p14:tracePt t="130962" x="3235325" y="744538"/>
          <p14:tracePt t="130968" x="2932113" y="708025"/>
          <p14:tracePt t="130977" x="2611438" y="708025"/>
          <p14:tracePt t="130984" x="2417763" y="725488"/>
          <p14:tracePt t="130993" x="2252663" y="708025"/>
          <p14:tracePt t="131001" x="2114550" y="708025"/>
          <p14:tracePt t="131009" x="1995488" y="688975"/>
          <p14:tracePt t="131018" x="1930400" y="688975"/>
          <p14:tracePt t="131024" x="1874838" y="688975"/>
          <p14:tracePt t="131031" x="1838325" y="688975"/>
          <p14:tracePt t="131039" x="1838325" y="698500"/>
          <p14:tracePt t="131046" x="1792288" y="708025"/>
          <p14:tracePt t="131054" x="1746250" y="725488"/>
          <p14:tracePt t="131062" x="1646238" y="754063"/>
          <p14:tracePt t="131072" x="1508125" y="771525"/>
          <p14:tracePt t="131080" x="1314450" y="781050"/>
          <p14:tracePt t="131089" x="1176338" y="781050"/>
          <p14:tracePt t="131099" x="919163" y="836613"/>
          <p14:tracePt t="131104" x="763588" y="854075"/>
          <p14:tracePt t="131111" x="642938" y="836613"/>
          <p14:tracePt t="131120" x="504825" y="836613"/>
          <p14:tracePt t="131127" x="385763" y="836613"/>
          <p14:tracePt t="131136" x="339725" y="836613"/>
          <p14:tracePt t="131143" x="322263" y="836613"/>
          <p14:tracePt t="131424" x="330200" y="836613"/>
          <p14:tracePt t="131432" x="376238" y="836613"/>
          <p14:tracePt t="131440" x="395288" y="836613"/>
          <p14:tracePt t="131450" x="422275" y="836613"/>
          <p14:tracePt t="131459" x="431800" y="844550"/>
          <p14:tracePt t="131463" x="441325" y="854075"/>
          <p14:tracePt t="131471" x="487363" y="882650"/>
          <p14:tracePt t="131479" x="487363" y="890588"/>
          <p14:tracePt t="131486" x="504825" y="919163"/>
          <p14:tracePt t="131495" x="523875" y="936625"/>
          <p14:tracePt t="131503" x="523875" y="973138"/>
          <p14:tracePt t="131511" x="523875" y="1028700"/>
          <p14:tracePt t="131520" x="523875" y="1093788"/>
          <p14:tracePt t="131527" x="523875" y="1120775"/>
          <p14:tracePt t="131543" x="523875" y="1166813"/>
          <p14:tracePt t="131551" x="523875" y="1203325"/>
          <p14:tracePt t="131559" x="523875" y="1222375"/>
          <p14:tracePt t="131567" x="523875" y="1249363"/>
          <p14:tracePt t="131575" x="523875" y="1258888"/>
          <p14:tracePt t="131583" x="523875" y="1268413"/>
          <p14:tracePt t="131594" x="514350" y="1285875"/>
          <p14:tracePt t="131601" x="514350" y="1295400"/>
          <p14:tracePt t="131617" x="504825" y="1304925"/>
          <p14:tracePt t="131659" x="496888" y="1314450"/>
          <p14:tracePt t="143202" x="487363" y="1314450"/>
          <p14:tracePt t="143208" x="468313" y="1276350"/>
          <p14:tracePt t="143217" x="468313" y="1249363"/>
          <p14:tracePt t="143242" x="460375" y="1239838"/>
          <p14:tracePt t="143248" x="414338" y="1185863"/>
          <p14:tracePt t="143255" x="376238" y="1130300"/>
          <p14:tracePt t="143263" x="358775" y="1103313"/>
          <p14:tracePt t="143271" x="303213" y="1057275"/>
          <p14:tracePt t="143279" x="285750" y="1028700"/>
          <p14:tracePt t="143287" x="239713" y="1011238"/>
          <p14:tracePt t="143295" x="201613" y="982663"/>
          <p14:tracePt t="143303" x="184150" y="955675"/>
          <p14:tracePt t="143311" x="155575" y="946150"/>
          <p14:tracePt t="143320" x="119063" y="890588"/>
          <p14:tracePt t="143327" x="82550" y="8636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タイトル 1"/>
          <p:cNvSpPr>
            <a:spLocks noGrp="1"/>
          </p:cNvSpPr>
          <p:nvPr>
            <p:ph type="title"/>
          </p:nvPr>
        </p:nvSpPr>
        <p:spPr>
          <a:xfrm>
            <a:off x="256242" y="218710"/>
            <a:ext cx="7767922" cy="960174"/>
          </a:xfrm>
        </p:spPr>
        <p:txBody>
          <a:bodyPr>
            <a:normAutofit/>
          </a:bodyPr>
          <a:lstStyle/>
          <a:p>
            <a:r>
              <a:rPr lang="en-US" altLang="ja-JP" sz="2900" dirty="0">
                <a:solidFill>
                  <a:srgbClr val="FF0000"/>
                </a:solidFill>
              </a:rPr>
              <a:t>RCM: R</a:t>
            </a:r>
            <a:r>
              <a:rPr lang="en-US" altLang="ja-JP" sz="2900" dirty="0">
                <a:solidFill>
                  <a:srgbClr val="00B050"/>
                </a:solidFill>
              </a:rPr>
              <a:t>adiative </a:t>
            </a:r>
            <a:r>
              <a:rPr lang="en-US" altLang="ja-JP" sz="2900" dirty="0">
                <a:solidFill>
                  <a:srgbClr val="FF0000"/>
                </a:solidFill>
              </a:rPr>
              <a:t>C</a:t>
            </a:r>
            <a:r>
              <a:rPr lang="en-US" altLang="ja-JP" sz="2900" dirty="0">
                <a:solidFill>
                  <a:srgbClr val="00B050"/>
                </a:solidFill>
              </a:rPr>
              <a:t>onvective </a:t>
            </a:r>
            <a:r>
              <a:rPr lang="en-US" altLang="ja-JP" sz="2900" dirty="0">
                <a:solidFill>
                  <a:srgbClr val="FF0000"/>
                </a:solidFill>
              </a:rPr>
              <a:t>M</a:t>
            </a:r>
            <a:r>
              <a:rPr lang="en-US" altLang="ja-JP" sz="2900" dirty="0">
                <a:solidFill>
                  <a:srgbClr val="00B050"/>
                </a:solidFill>
              </a:rPr>
              <a:t>odel</a:t>
            </a:r>
            <a:br>
              <a:rPr lang="en-US" altLang="ja-JP" sz="2900" dirty="0">
                <a:solidFill>
                  <a:srgbClr val="00B050"/>
                </a:solidFill>
              </a:rPr>
            </a:br>
            <a:r>
              <a:rPr lang="ja-JP" altLang="en-US" sz="2900" dirty="0">
                <a:solidFill>
                  <a:srgbClr val="00B050"/>
                </a:solidFill>
              </a:rPr>
              <a:t>（放射対流モデル）</a:t>
            </a:r>
          </a:p>
        </p:txBody>
      </p:sp>
      <p:sp>
        <p:nvSpPr>
          <p:cNvPr id="7171" name="コンテンツ プレースホルダ 2"/>
          <p:cNvSpPr>
            <a:spLocks noGrp="1"/>
          </p:cNvSpPr>
          <p:nvPr>
            <p:ph idx="1"/>
          </p:nvPr>
        </p:nvSpPr>
        <p:spPr>
          <a:xfrm>
            <a:off x="644637" y="1368269"/>
            <a:ext cx="6991130" cy="4183877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en-US" altLang="ja-JP" sz="1900" dirty="0"/>
              <a:t>1</a:t>
            </a:r>
            <a:r>
              <a:rPr lang="ja-JP" altLang="en-US" sz="1900" dirty="0"/>
              <a:t>次元</a:t>
            </a:r>
            <a:r>
              <a:rPr lang="en-US" altLang="ja-JP" sz="1900" dirty="0"/>
              <a:t>RCM</a:t>
            </a:r>
            <a:r>
              <a:rPr lang="ja-JP" altLang="en-US" sz="1900" dirty="0"/>
              <a:t>（</a:t>
            </a:r>
            <a:r>
              <a:rPr lang="en-US" altLang="ja-JP" sz="1900" dirty="0"/>
              <a:t>Regional Climate Model</a:t>
            </a:r>
            <a:r>
              <a:rPr lang="ja-JP" altLang="en-US" sz="1900" dirty="0"/>
              <a:t>と混同しない！）</a:t>
            </a:r>
            <a:endParaRPr lang="en-US" altLang="ja-JP" sz="1900" dirty="0"/>
          </a:p>
          <a:p>
            <a:pPr>
              <a:buClr>
                <a:srgbClr val="0070C0"/>
              </a:buClr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r>
              <a:rPr lang="en-US" altLang="ja-JP" sz="1900" i="1" dirty="0"/>
              <a:t>     Q</a:t>
            </a:r>
            <a:r>
              <a:rPr lang="en-US" altLang="ja-JP" sz="1900" dirty="0"/>
              <a:t>: </a:t>
            </a:r>
            <a:r>
              <a:rPr lang="ja-JP" altLang="en-US" sz="1900" dirty="0"/>
              <a:t>放射</a:t>
            </a:r>
            <a:r>
              <a:rPr lang="en-US" altLang="ja-JP" sz="1900" dirty="0"/>
              <a:t>+</a:t>
            </a:r>
            <a:r>
              <a:rPr lang="ja-JP" altLang="en-US" sz="1900" dirty="0"/>
              <a:t>潜熱加熱</a:t>
            </a:r>
            <a:r>
              <a:rPr lang="en-US" altLang="ja-JP" sz="1900" dirty="0"/>
              <a:t>, </a:t>
            </a:r>
            <a:r>
              <a:rPr lang="en-US" altLang="ja-JP" sz="1900" i="1" dirty="0"/>
              <a:t>Q</a:t>
            </a:r>
            <a:r>
              <a:rPr lang="en-US" altLang="ja-JP" sz="1900" i="1" baseline="-25000" dirty="0"/>
              <a:t>F</a:t>
            </a:r>
            <a:r>
              <a:rPr lang="en-US" altLang="ja-JP" sz="1900" dirty="0"/>
              <a:t>: </a:t>
            </a:r>
            <a:r>
              <a:rPr lang="ja-JP" altLang="en-US" sz="1900" dirty="0"/>
              <a:t>摩擦熱</a:t>
            </a:r>
            <a:endParaRPr lang="en-US" altLang="ja-JP" sz="1900" dirty="0"/>
          </a:p>
          <a:p>
            <a:pPr lvl="1">
              <a:buClr>
                <a:srgbClr val="0070C0"/>
              </a:buClr>
            </a:pPr>
            <a:r>
              <a:rPr lang="ja-JP" altLang="en-US" sz="1600" dirty="0"/>
              <a:t>水平移流を無視</a:t>
            </a:r>
            <a:endParaRPr lang="en-US" altLang="ja-JP" sz="1600" dirty="0"/>
          </a:p>
          <a:p>
            <a:pPr lvl="1">
              <a:buClr>
                <a:srgbClr val="0070C0"/>
              </a:buClr>
            </a:pPr>
            <a:r>
              <a:rPr lang="ja-JP" altLang="en-US" sz="1600" dirty="0"/>
              <a:t>質量保存</a:t>
            </a:r>
            <a:endParaRPr lang="en-US" altLang="ja-JP" sz="1600" dirty="0"/>
          </a:p>
          <a:p>
            <a:pPr lvl="1">
              <a:buClr>
                <a:srgbClr val="0070C0"/>
              </a:buClr>
            </a:pPr>
            <a:r>
              <a:rPr lang="ja-JP" altLang="en-US" sz="1600" dirty="0"/>
              <a:t>運動エネルギーの生成を無視（摩擦熱も無視）</a:t>
            </a:r>
            <a:endParaRPr lang="en-US" altLang="ja-JP" sz="1600" dirty="0"/>
          </a:p>
          <a:p>
            <a:pPr marL="335846" lvl="1" indent="0">
              <a:buClr>
                <a:srgbClr val="0070C0"/>
              </a:buClr>
              <a:buNone/>
            </a:pPr>
            <a:endParaRPr lang="en-US" altLang="ja-JP" sz="16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63" y="1812943"/>
            <a:ext cx="5151962" cy="608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27" y="4959653"/>
            <a:ext cx="4052589" cy="5924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81104" y="5100770"/>
            <a:ext cx="1910909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対流調節</a:t>
            </a:r>
            <a:r>
              <a:rPr lang="ja-JP" altLang="en-US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」で表現</a:t>
            </a:r>
          </a:p>
        </p:txBody>
      </p:sp>
      <p:sp>
        <p:nvSpPr>
          <p:cNvPr id="8" name="円/楕円 7"/>
          <p:cNvSpPr/>
          <p:nvPr/>
        </p:nvSpPr>
        <p:spPr>
          <a:xfrm>
            <a:off x="4316550" y="4959653"/>
            <a:ext cx="723567" cy="582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70" tIns="33586" rIns="67170" bIns="33586" rtlCol="0" anchor="ctr"/>
          <a:lstStyle/>
          <a:p>
            <a:pPr algn="ctr" defTabSz="671693"/>
            <a:endParaRPr lang="ja-JP" altLang="en-US" sz="130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30" y="4083144"/>
            <a:ext cx="3492123" cy="352294"/>
          </a:xfrm>
          <a:prstGeom prst="rect">
            <a:avLst/>
          </a:prstGeom>
        </p:spPr>
      </p:pic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07C757AB-4AE5-46FA-832F-583363C8A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21"/>
    </mc:Choice>
    <mc:Fallback>
      <p:transition spd="slow" advTm="20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" x="1231900" y="652463"/>
          <p14:tracePt t="299" x="1204913" y="642938"/>
          <p14:tracePt t="305" x="1166813" y="642938"/>
          <p14:tracePt t="312" x="1149350" y="633413"/>
          <p14:tracePt t="320" x="1130300" y="633413"/>
          <p14:tracePt t="328" x="1120775" y="633413"/>
          <p14:tracePt t="336" x="1103313" y="615950"/>
          <p14:tracePt t="4073" x="1084263" y="596900"/>
          <p14:tracePt t="4081" x="1076325" y="596900"/>
          <p14:tracePt t="36913" x="1066800" y="606425"/>
          <p14:tracePt t="36920" x="1066800" y="615950"/>
          <p14:tracePt t="36928" x="1066800" y="633413"/>
          <p14:tracePt t="36937" x="1066800" y="642938"/>
          <p14:tracePt t="37289" x="1066800" y="652463"/>
          <p14:tracePt t="37304" x="1076325" y="652463"/>
          <p14:tracePt t="37320" x="1084263" y="652463"/>
          <p14:tracePt t="37329" x="1093788" y="652463"/>
          <p14:tracePt t="37376" x="1112838" y="652463"/>
          <p14:tracePt t="37401" x="1130300" y="652463"/>
          <p14:tracePt t="37480" x="1149350" y="652463"/>
          <p14:tracePt t="37528" x="1166813" y="652463"/>
          <p14:tracePt t="38936" x="1185863" y="652463"/>
          <p14:tracePt t="38944" x="1231900" y="642938"/>
          <p14:tracePt t="38953" x="1296988" y="642938"/>
          <p14:tracePt t="38960" x="1333500" y="642938"/>
          <p14:tracePt t="38968" x="1406525" y="642938"/>
          <p14:tracePt t="38976" x="1452563" y="625475"/>
          <p14:tracePt t="38985" x="1462088" y="625475"/>
          <p14:tracePt t="38992" x="1471613" y="625475"/>
          <p14:tracePt t="39002" x="1498600" y="625475"/>
          <p14:tracePt t="39008" x="1508125" y="625475"/>
          <p14:tracePt t="39016" x="1516063" y="625475"/>
          <p14:tracePt t="39024" x="1525588" y="625475"/>
          <p14:tracePt t="39032" x="1554163" y="625475"/>
          <p14:tracePt t="39042" x="1562100" y="625475"/>
          <p14:tracePt t="39052" x="1590675" y="625475"/>
          <p14:tracePt t="39056" x="1608138" y="625475"/>
          <p14:tracePt t="39066" x="1646238" y="625475"/>
          <p14:tracePt t="39072" x="1682750" y="625475"/>
          <p14:tracePt t="39083" x="1746250" y="625475"/>
          <p14:tracePt t="39088" x="1820863" y="625475"/>
          <p14:tracePt t="39099" x="1838325" y="625475"/>
          <p14:tracePt t="39104" x="1930400" y="625475"/>
          <p14:tracePt t="39112" x="1995488" y="625475"/>
          <p14:tracePt t="39120" x="2095500" y="625475"/>
          <p14:tracePt t="39128" x="2151063" y="625475"/>
          <p14:tracePt t="39153" x="2279650" y="625475"/>
          <p14:tracePt t="39160" x="2298700" y="625475"/>
          <p14:tracePt t="39169" x="2316163" y="625475"/>
          <p14:tracePt t="39176" x="2325688" y="625475"/>
          <p14:tracePt t="39184" x="2344738" y="625475"/>
          <p14:tracePt t="39200" x="2352675" y="625475"/>
          <p14:tracePt t="39243" x="2362200" y="625475"/>
          <p14:tracePt t="39250" x="2381250" y="625475"/>
          <p14:tracePt t="39256" x="2408238" y="625475"/>
          <p14:tracePt t="39267" x="2444750" y="625475"/>
          <p14:tracePt t="39272" x="2473325" y="625475"/>
          <p14:tracePt t="39283" x="2500313" y="625475"/>
          <p14:tracePt t="39288" x="2546350" y="625475"/>
          <p14:tracePt t="39299" x="2582863" y="625475"/>
          <p14:tracePt t="39304" x="2638425" y="625475"/>
          <p14:tracePt t="39312" x="2720975" y="625475"/>
          <p14:tracePt t="39321" x="2757488" y="625475"/>
          <p14:tracePt t="39328" x="2840038" y="625475"/>
          <p14:tracePt t="39337" x="2914650" y="625475"/>
          <p14:tracePt t="39344" x="2997200" y="625475"/>
          <p14:tracePt t="39352" x="3014663" y="625475"/>
          <p14:tracePt t="39360" x="3070225" y="625475"/>
          <p14:tracePt t="39369" x="3181350" y="652463"/>
          <p14:tracePt t="39376" x="3181350" y="661988"/>
          <p14:tracePt t="39384" x="3198813" y="661988"/>
          <p14:tracePt t="39392" x="3217863" y="661988"/>
          <p14:tracePt t="39400" x="3235325" y="661988"/>
          <p14:tracePt t="39408" x="3263900" y="661988"/>
          <p14:tracePt t="39416" x="3281363" y="661988"/>
          <p14:tracePt t="39432" x="3319463" y="661988"/>
          <p14:tracePt t="39442" x="3346450" y="661988"/>
          <p14:tracePt t="39453" x="3392488" y="661988"/>
          <p14:tracePt t="39457" x="3419475" y="661988"/>
          <p14:tracePt t="39466" x="3455988" y="661988"/>
          <p14:tracePt t="39473" x="3484563" y="661988"/>
          <p14:tracePt t="39483" x="3502025" y="661988"/>
          <p14:tracePt t="39488" x="3530600" y="661988"/>
          <p14:tracePt t="39497" x="3576638" y="661988"/>
          <p14:tracePt t="39504" x="3622675" y="669925"/>
          <p14:tracePt t="39512" x="3640138" y="669925"/>
          <p14:tracePt t="39522" x="3676650" y="669925"/>
          <p14:tracePt t="39528" x="3705225" y="669925"/>
          <p14:tracePt t="39536" x="3759200" y="669925"/>
          <p14:tracePt t="39544" x="3797300" y="669925"/>
          <p14:tracePt t="39552" x="3824288" y="669925"/>
          <p14:tracePt t="39560" x="3870325" y="669925"/>
          <p14:tracePt t="39569" x="3916363" y="669925"/>
          <p14:tracePt t="39576" x="3962400" y="669925"/>
          <p14:tracePt t="39585" x="3979863" y="669925"/>
          <p14:tracePt t="39592" x="4017963" y="669925"/>
          <p14:tracePt t="39599" x="4044950" y="669925"/>
          <p14:tracePt t="39608" x="4081463" y="669925"/>
          <p14:tracePt t="39616" x="4090988" y="669925"/>
          <p14:tracePt t="39624" x="4173538" y="669925"/>
          <p14:tracePt t="39632" x="4229100" y="669925"/>
          <p14:tracePt t="39643" x="4284663" y="661988"/>
          <p14:tracePt t="39652" x="4292600" y="661988"/>
          <p14:tracePt t="39659" x="4321175" y="661988"/>
          <p14:tracePt t="39666" x="4413250" y="661988"/>
          <p14:tracePt t="39672" x="4467225" y="661988"/>
          <p14:tracePt t="39683" x="4486275" y="661988"/>
          <p14:tracePt t="39688" x="4559300" y="661988"/>
          <p14:tracePt t="39696" x="4624388" y="661988"/>
          <p14:tracePt t="39704" x="4651375" y="661988"/>
          <p14:tracePt t="39712" x="4660900" y="661988"/>
          <p14:tracePt t="39721" x="4716463" y="661988"/>
          <p14:tracePt t="39728" x="4743450" y="661988"/>
          <p14:tracePt t="39737" x="4762500" y="661988"/>
          <p14:tracePt t="39744" x="4770438" y="661988"/>
          <p14:tracePt t="39753" x="4789488" y="661988"/>
          <p14:tracePt t="39760" x="4808538" y="661988"/>
          <p14:tracePt t="39770" x="4854575" y="669925"/>
          <p14:tracePt t="39776" x="4872038" y="669925"/>
          <p14:tracePt t="39785" x="4908550" y="688975"/>
          <p14:tracePt t="39792" x="4946650" y="688975"/>
          <p14:tracePt t="39800" x="4954588" y="688975"/>
          <p14:tracePt t="39808" x="5000625" y="688975"/>
          <p14:tracePt t="39816" x="5019675" y="688975"/>
          <p14:tracePt t="39824" x="5056188" y="688975"/>
          <p14:tracePt t="39833" x="5102225" y="688975"/>
          <p14:tracePt t="39842" x="5121275" y="688975"/>
          <p14:tracePt t="39850" x="5165725" y="688975"/>
          <p14:tracePt t="39856" x="5175250" y="688975"/>
          <p14:tracePt t="39866" x="5184775" y="688975"/>
          <p14:tracePt t="39872" x="5221288" y="688975"/>
          <p14:tracePt t="39884" x="5257800" y="688975"/>
          <p14:tracePt t="39888" x="5276850" y="688975"/>
          <p14:tracePt t="39899" x="5313363" y="688975"/>
          <p14:tracePt t="39904" x="5332413" y="688975"/>
          <p14:tracePt t="39912" x="5395913" y="688975"/>
          <p14:tracePt t="39921" x="5441950" y="688975"/>
          <p14:tracePt t="39929" x="5497513" y="688975"/>
          <p14:tracePt t="39937" x="5507038" y="688975"/>
          <p14:tracePt t="39944" x="5543550" y="688975"/>
          <p14:tracePt t="39954" x="5553075" y="688975"/>
          <p14:tracePt t="39969" x="5580063" y="688975"/>
          <p14:tracePt t="39976" x="5607050" y="688975"/>
          <p14:tracePt t="39985" x="5653088" y="688975"/>
          <p14:tracePt t="39992" x="5691188" y="688975"/>
          <p14:tracePt t="40000" x="5727700" y="688975"/>
          <p14:tracePt t="40008" x="5745163" y="688975"/>
          <p14:tracePt t="40016" x="5754688" y="688975"/>
          <p14:tracePt t="40024" x="5800725" y="688975"/>
          <p14:tracePt t="40032" x="5846763" y="708025"/>
          <p14:tracePt t="40042" x="5902325" y="708025"/>
          <p14:tracePt t="40051" x="6002338" y="708025"/>
          <p14:tracePt t="40055" x="6067425" y="708025"/>
          <p14:tracePt t="40064" x="6103938" y="708025"/>
          <p14:tracePt t="40071" x="6215063" y="708025"/>
          <p14:tracePt t="40080" x="6278563" y="708025"/>
          <p14:tracePt t="40087" x="6353175" y="708025"/>
          <p14:tracePt t="40095" x="6416675" y="708025"/>
          <p14:tracePt t="40103" x="6472238" y="708025"/>
          <p14:tracePt t="40111" x="6518275" y="708025"/>
          <p14:tracePt t="40119" x="6554788" y="708025"/>
          <p14:tracePt t="40127" x="6591300" y="708025"/>
          <p14:tracePt t="40136" x="6600825" y="708025"/>
          <p14:tracePt t="40143" x="6627813" y="708025"/>
          <p14:tracePt t="40152" x="6656388" y="708025"/>
          <p14:tracePt t="40165" x="6683375" y="708025"/>
          <p14:tracePt t="40168" x="6702425" y="698500"/>
          <p14:tracePt t="40175" x="6719888" y="698500"/>
          <p14:tracePt t="40191" x="6738938" y="698500"/>
          <p14:tracePt t="40201" x="6748463" y="698500"/>
          <p14:tracePt t="40207" x="6775450" y="688975"/>
          <p14:tracePt t="40215" x="6784975" y="688975"/>
          <p14:tracePt t="40223" x="6811963" y="688975"/>
          <p14:tracePt t="40231" x="6821488" y="688975"/>
          <p14:tracePt t="40239" x="6831013" y="688975"/>
          <p14:tracePt t="40257" x="6848475" y="669925"/>
          <p14:tracePt t="40295" x="6858000" y="669925"/>
          <p14:tracePt t="43080" x="6858000" y="698500"/>
          <p14:tracePt t="43090" x="6848475" y="762000"/>
          <p14:tracePt t="43099" x="6792913" y="817563"/>
          <p14:tracePt t="43105" x="6729413" y="900113"/>
          <p14:tracePt t="43112" x="6664325" y="973138"/>
          <p14:tracePt t="43122" x="6581775" y="1065213"/>
          <p14:tracePt t="43128" x="6518275" y="1120775"/>
          <p14:tracePt t="43138" x="6407150" y="1212850"/>
          <p14:tracePt t="43149" x="6278563" y="1295400"/>
          <p14:tracePt t="43152" x="6094413" y="1397000"/>
          <p14:tracePt t="43159" x="5948363" y="1497013"/>
          <p14:tracePt t="43168" x="5681663" y="1608138"/>
          <p14:tracePt t="43175" x="5341938" y="1763713"/>
          <p14:tracePt t="43183" x="5065713" y="1828800"/>
          <p14:tracePt t="43191" x="4872038" y="1928813"/>
          <p14:tracePt t="43200" x="4716463" y="1993900"/>
          <p14:tracePt t="43207" x="4614863" y="1993900"/>
          <p14:tracePt t="43215" x="4532313" y="1993900"/>
          <p14:tracePt t="43223" x="4449763" y="1993900"/>
          <p14:tracePt t="43232" x="4421188" y="1993900"/>
          <p14:tracePt t="43240" x="4403725" y="1993900"/>
          <p14:tracePt t="43256" x="4384675" y="1993900"/>
          <p14:tracePt t="43298" x="4348163" y="2020888"/>
          <p14:tracePt t="43305" x="4330700" y="2020888"/>
          <p14:tracePt t="43312" x="4256088" y="2030413"/>
          <p14:tracePt t="43319" x="4154488" y="2030413"/>
          <p14:tracePt t="43327" x="4146550" y="2030413"/>
          <p14:tracePt t="43335" x="4071938" y="2030413"/>
          <p14:tracePt t="43344" x="3906838" y="2011363"/>
          <p14:tracePt t="43352" x="3833813" y="2011363"/>
          <p14:tracePt t="43360" x="3732213" y="2011363"/>
          <p14:tracePt t="43369" x="3649663" y="2011363"/>
          <p14:tracePt t="43376" x="3567113" y="2011363"/>
          <p14:tracePt t="43384" x="3511550" y="2011363"/>
          <p14:tracePt t="43393" x="3475038" y="2011363"/>
          <p14:tracePt t="43400" x="3465513" y="2011363"/>
          <p14:tracePt t="43417" x="3429000" y="2011363"/>
          <p14:tracePt t="43433" x="3419475" y="2011363"/>
          <p14:tracePt t="43441" x="3373438" y="2011363"/>
          <p14:tracePt t="43458" x="3254375" y="2030413"/>
          <p14:tracePt t="43466" x="3152775" y="2030413"/>
          <p14:tracePt t="43473" x="2997200" y="2020888"/>
          <p14:tracePt t="43482" x="2895600" y="2020888"/>
          <p14:tracePt t="43489" x="2776538" y="2011363"/>
          <p14:tracePt t="43499" x="2674938" y="1993900"/>
          <p14:tracePt t="43508" x="2592388" y="1984375"/>
          <p14:tracePt t="43517" x="2573338" y="1957388"/>
          <p14:tracePt t="43526" x="2555875" y="1957388"/>
          <p14:tracePt t="43538" x="2546350" y="1947863"/>
          <p14:tracePt t="43576" x="2527300" y="1938338"/>
          <p14:tracePt t="43585" x="2509838" y="1928813"/>
          <p14:tracePt t="43593" x="2500313" y="1928813"/>
          <p14:tracePt t="43599" x="2490788" y="1928813"/>
          <p14:tracePt t="43608" x="2463800" y="1911350"/>
          <p14:tracePt t="43616" x="2454275" y="1911350"/>
          <p14:tracePt t="43624" x="2436813" y="1901825"/>
          <p14:tracePt t="43640" x="2398713" y="1892300"/>
          <p14:tracePt t="43649" x="2398713" y="1882775"/>
          <p14:tracePt t="43720" x="2390775" y="1865313"/>
          <p14:tracePt t="44864" x="2381250" y="1855788"/>
          <p14:tracePt t="44944" x="2381250" y="1846263"/>
          <p14:tracePt t="45248" x="2390775" y="1838325"/>
          <p14:tracePt t="45257" x="2417763" y="1838325"/>
          <p14:tracePt t="45265" x="2490788" y="1838325"/>
          <p14:tracePt t="45273" x="2527300" y="1838325"/>
          <p14:tracePt t="45283" x="2628900" y="1838325"/>
          <p14:tracePt t="45288" x="2711450" y="1838325"/>
          <p14:tracePt t="45300" x="2730500" y="1838325"/>
          <p14:tracePt t="45304" x="2832100" y="1838325"/>
          <p14:tracePt t="45312" x="2878138" y="1838325"/>
          <p14:tracePt t="45321" x="2941638" y="1838325"/>
          <p14:tracePt t="45328" x="3006725" y="1838325"/>
          <p14:tracePt t="45339" x="3033713" y="1838325"/>
          <p14:tracePt t="45345" x="3060700" y="1838325"/>
          <p14:tracePt t="45353" x="3098800" y="1838325"/>
          <p14:tracePt t="45359" x="3143250" y="1838325"/>
          <p14:tracePt t="45367" x="3162300" y="1838325"/>
          <p14:tracePt t="45375" x="3181350" y="1838325"/>
          <p14:tracePt t="45383" x="3208338" y="1838325"/>
          <p14:tracePt t="45391" x="3227388" y="1838325"/>
          <p14:tracePt t="45399" x="3263900" y="1838325"/>
          <p14:tracePt t="45407" x="3281363" y="1819275"/>
          <p14:tracePt t="45824" x="3290888" y="1819275"/>
          <p14:tracePt t="45832" x="3319463" y="1809750"/>
          <p14:tracePt t="45841" x="3382963" y="1800225"/>
          <p14:tracePt t="45849" x="3402013" y="1800225"/>
          <p14:tracePt t="45856" x="3494088" y="1782763"/>
          <p14:tracePt t="45866" x="3613150" y="1754188"/>
          <p14:tracePt t="45872" x="3668713" y="1754188"/>
          <p14:tracePt t="45882" x="3714750" y="1754188"/>
          <p14:tracePt t="45889" x="3722688" y="1754188"/>
          <p14:tracePt t="45899" x="3778250" y="1763713"/>
          <p14:tracePt t="45905" x="3824288" y="1763713"/>
          <p14:tracePt t="45913" x="3833813" y="1763713"/>
          <p14:tracePt t="45921" x="3870325" y="1763713"/>
          <p14:tracePt t="45928" x="3916363" y="1782763"/>
          <p14:tracePt t="45940" x="3943350" y="1782763"/>
          <p14:tracePt t="45946" x="3989388" y="1782763"/>
          <p14:tracePt t="45954" x="4017963" y="1782763"/>
          <p14:tracePt t="45968" x="4054475" y="1782763"/>
          <p14:tracePt t="45976" x="4064000" y="1782763"/>
          <p14:tracePt t="45985" x="4071938" y="1782763"/>
          <p14:tracePt t="46147" x="4081463" y="1782763"/>
          <p14:tracePt t="46155" x="4090988" y="1782763"/>
          <p14:tracePt t="46163" x="4117975" y="1782763"/>
          <p14:tracePt t="46173" x="4137025" y="1782763"/>
          <p14:tracePt t="46177" x="4164013" y="1782763"/>
          <p14:tracePt t="46184" x="4210050" y="1782763"/>
          <p14:tracePt t="46193" x="4229100" y="1782763"/>
          <p14:tracePt t="46200" x="4284663" y="1782763"/>
          <p14:tracePt t="46209" x="4321175" y="1782763"/>
          <p14:tracePt t="46216" x="4348163" y="1782763"/>
          <p14:tracePt t="46225" x="4413250" y="1800225"/>
          <p14:tracePt t="46232" x="4421188" y="1809750"/>
          <p14:tracePt t="46240" x="4449763" y="1819275"/>
          <p14:tracePt t="46249" x="4476750" y="1819275"/>
          <p14:tracePt t="46257" x="4486275" y="1819275"/>
          <p14:tracePt t="49928" x="4476750" y="1819275"/>
          <p14:tracePt t="49936" x="4440238" y="1819275"/>
          <p14:tracePt t="49944" x="4375150" y="1819275"/>
          <p14:tracePt t="49952" x="4367213" y="1819275"/>
          <p14:tracePt t="49960" x="4275138" y="1819275"/>
          <p14:tracePt t="49968" x="4192588" y="1819275"/>
          <p14:tracePt t="49976" x="4117975" y="1819275"/>
          <p14:tracePt t="49984" x="4054475" y="1819275"/>
          <p14:tracePt t="49992" x="3998913" y="1819275"/>
          <p14:tracePt t="49999" x="3979863" y="1819275"/>
          <p14:tracePt t="50008" x="3962400" y="1819275"/>
          <p14:tracePt t="50016" x="3925888" y="1819275"/>
          <p14:tracePt t="50033" x="3916363" y="1819275"/>
          <p14:tracePt t="50051" x="3897313" y="1819275"/>
          <p14:tracePt t="50056" x="3870325" y="1819275"/>
          <p14:tracePt t="50067" x="3805238" y="1819275"/>
          <p14:tracePt t="50072" x="3778250" y="1819275"/>
          <p14:tracePt t="50083" x="3668713" y="1819275"/>
          <p14:tracePt t="50089" x="3557588" y="1819275"/>
          <p14:tracePt t="50097" x="3438525" y="1819275"/>
          <p14:tracePt t="50106" x="3319463" y="1819275"/>
          <p14:tracePt t="50112" x="3198813" y="1819275"/>
          <p14:tracePt t="50121" x="3116263" y="1819275"/>
          <p14:tracePt t="50128" x="3060700" y="1819275"/>
          <p14:tracePt t="50151" x="2968625" y="1819275"/>
          <p14:tracePt t="50160" x="2932113" y="1819275"/>
          <p14:tracePt t="50168" x="2905125" y="1819275"/>
          <p14:tracePt t="50175" x="2878138" y="1819275"/>
          <p14:tracePt t="50183" x="2794000" y="1819275"/>
          <p14:tracePt t="50191" x="2684463" y="1819275"/>
          <p14:tracePt t="50199" x="2582863" y="1819275"/>
          <p14:tracePt t="50207" x="2427288" y="1838325"/>
          <p14:tracePt t="50215" x="2270125" y="1838325"/>
          <p14:tracePt t="50225" x="2132013" y="1838325"/>
          <p14:tracePt t="50232" x="1976438" y="1838325"/>
          <p14:tracePt t="50239" x="1838325" y="1838325"/>
          <p14:tracePt t="50247" x="1792288" y="1838325"/>
          <p14:tracePt t="50255" x="1782763" y="1846263"/>
          <p14:tracePt t="50264" x="1774825" y="1855788"/>
          <p14:tracePt t="50271" x="1765300" y="1855788"/>
          <p14:tracePt t="50280" x="1746250" y="1855788"/>
          <p14:tracePt t="50626" x="1736725" y="1855788"/>
          <p14:tracePt t="50640" x="1736725" y="1846263"/>
          <p14:tracePt t="50649" x="1736725" y="1838325"/>
          <p14:tracePt t="50657" x="1736725" y="1828800"/>
          <p14:tracePt t="50792" x="1736725" y="1819275"/>
          <p14:tracePt t="50800" x="1736725" y="1809750"/>
          <p14:tracePt t="50816" x="1736725" y="1800225"/>
          <p14:tracePt t="50848" x="1736725" y="1773238"/>
          <p14:tracePt t="50872" x="1736725" y="1763713"/>
          <p14:tracePt t="50904" x="1736725" y="1754188"/>
          <p14:tracePt t="50921" x="1736725" y="1746250"/>
          <p14:tracePt t="50928" x="1736725" y="1736725"/>
          <p14:tracePt t="51916" x="1774825" y="1736725"/>
          <p14:tracePt t="51920" x="1782763" y="1736725"/>
          <p14:tracePt t="51928" x="1792288" y="1736725"/>
          <p14:tracePt t="51936" x="1828800" y="1736725"/>
          <p14:tracePt t="51944" x="1847850" y="1736725"/>
          <p14:tracePt t="51952" x="1874838" y="1736725"/>
          <p14:tracePt t="51960" x="1893888" y="1736725"/>
          <p14:tracePt t="51968" x="1930400" y="1736725"/>
          <p14:tracePt t="51976" x="1949450" y="1727200"/>
          <p14:tracePt t="51985" x="1995488" y="1727200"/>
          <p14:tracePt t="51992" x="2003425" y="1727200"/>
          <p14:tracePt t="52000" x="2032000" y="1708150"/>
          <p14:tracePt t="52009" x="2041525" y="1708150"/>
          <p14:tracePt t="52016" x="2078038" y="1717675"/>
          <p14:tracePt t="52025" x="2095500" y="1717675"/>
          <p14:tracePt t="52032" x="2160588" y="1700213"/>
          <p14:tracePt t="52043" x="2197100" y="1700213"/>
          <p14:tracePt t="52051" x="2243138" y="1700213"/>
          <p14:tracePt t="52057" x="2252663" y="1700213"/>
          <p14:tracePt t="52064" x="2335213" y="1700213"/>
          <p14:tracePt t="52072" x="2473325" y="1708150"/>
          <p14:tracePt t="52080" x="2555875" y="1736725"/>
          <p14:tracePt t="52087" x="2638425" y="1746250"/>
          <p14:tracePt t="52095" x="2740025" y="1773238"/>
          <p14:tracePt t="52103" x="2878138" y="1773238"/>
          <p14:tracePt t="52111" x="2978150" y="1773238"/>
          <p14:tracePt t="52119" x="3043238" y="1773238"/>
          <p14:tracePt t="52127" x="3152775" y="1773238"/>
          <p14:tracePt t="52135" x="3217863" y="1773238"/>
          <p14:tracePt t="52143" x="3281363" y="1773238"/>
          <p14:tracePt t="52151" x="3355975" y="1773238"/>
          <p14:tracePt t="52159" x="3392488" y="1773238"/>
          <p14:tracePt t="52167" x="3419475" y="1773238"/>
          <p14:tracePt t="52175" x="3475038" y="1773238"/>
          <p14:tracePt t="52183" x="3538538" y="1773238"/>
          <p14:tracePt t="52191" x="3603625" y="1773238"/>
          <p14:tracePt t="52199" x="3659188" y="1773238"/>
          <p14:tracePt t="52207" x="3722688" y="1773238"/>
          <p14:tracePt t="52215" x="3805238" y="1773238"/>
          <p14:tracePt t="52223" x="3860800" y="1773238"/>
          <p14:tracePt t="52231" x="3897313" y="1773238"/>
          <p14:tracePt t="52239" x="3952875" y="1773238"/>
          <p14:tracePt t="52247" x="4035425" y="1773238"/>
          <p14:tracePt t="52255" x="4090988" y="1773238"/>
          <p14:tracePt t="52264" x="4154488" y="1773238"/>
          <p14:tracePt t="52272" x="4200525" y="1773238"/>
          <p14:tracePt t="52280" x="4256088" y="1773238"/>
          <p14:tracePt t="52287" x="4338638" y="1773238"/>
          <p14:tracePt t="52296" x="4430713" y="1773238"/>
          <p14:tracePt t="52304" x="4495800" y="1773238"/>
          <p14:tracePt t="52313" x="4595813" y="1773238"/>
          <p14:tracePt t="52320" x="4651375" y="1773238"/>
          <p14:tracePt t="52329" x="4752975" y="1773238"/>
          <p14:tracePt t="52336" x="4854575" y="1773238"/>
          <p14:tracePt t="52344" x="4900613" y="1773238"/>
          <p14:tracePt t="52353" x="4973638" y="1773238"/>
          <p14:tracePt t="52360" x="5029200" y="1773238"/>
          <p14:tracePt t="52368" x="5083175" y="1800225"/>
          <p14:tracePt t="52376" x="5111750" y="1809750"/>
          <p14:tracePt t="52384" x="5157788" y="1819275"/>
          <p14:tracePt t="52392" x="5194300" y="1819275"/>
          <p14:tracePt t="52400" x="5194300" y="1828800"/>
          <p14:tracePt t="52408" x="5211763" y="1828800"/>
          <p14:tracePt t="52416" x="5230813" y="1828800"/>
          <p14:tracePt t="52424" x="5249863" y="1828800"/>
          <p14:tracePt t="52433" x="5286375" y="1855788"/>
          <p14:tracePt t="52449" x="5295900" y="1855788"/>
          <p14:tracePt t="52459" x="5313363" y="1855788"/>
          <p14:tracePt t="52475" x="5322888" y="1855788"/>
          <p14:tracePt t="52497" x="5359400" y="1855788"/>
          <p14:tracePt t="52504" x="5405438" y="1855788"/>
          <p14:tracePt t="52514" x="5424488" y="1855788"/>
          <p14:tracePt t="52520" x="5451475" y="1855788"/>
          <p14:tracePt t="52528" x="5487988" y="1855788"/>
          <p14:tracePt t="52536" x="5497513" y="1855788"/>
          <p14:tracePt t="52544" x="5516563" y="1855788"/>
          <p14:tracePt t="52552" x="5534025" y="1855788"/>
          <p14:tracePt t="52568" x="5543550" y="1855788"/>
          <p14:tracePt t="52584" x="5561013" y="1855788"/>
          <p14:tracePt t="52601" x="5599113" y="1838325"/>
          <p14:tracePt t="52624" x="5607050" y="1828800"/>
          <p14:tracePt t="55520" x="5570538" y="1828800"/>
          <p14:tracePt t="55529" x="5395913" y="1828800"/>
          <p14:tracePt t="55536" x="5175250" y="1828800"/>
          <p14:tracePt t="55547" x="4927600" y="1874838"/>
          <p14:tracePt t="55553" x="4706938" y="1892300"/>
          <p14:tracePt t="55561" x="4513263" y="1928813"/>
          <p14:tracePt t="55568" x="4256088" y="1984375"/>
          <p14:tracePt t="55575" x="4100513" y="1993900"/>
          <p14:tracePt t="55584" x="4017963" y="2039938"/>
          <p14:tracePt t="55591" x="3952875" y="2049463"/>
          <p14:tracePt t="55600" x="3916363" y="2049463"/>
          <p14:tracePt t="55607" x="3906838" y="2049463"/>
          <p14:tracePt t="55631" x="3897313" y="2049463"/>
          <p14:tracePt t="55639" x="3879850" y="2049463"/>
          <p14:tracePt t="55649" x="3843338" y="2049463"/>
          <p14:tracePt t="55656" x="3768725" y="2049463"/>
          <p14:tracePt t="55666" x="3686175" y="2049463"/>
          <p14:tracePt t="55672" x="3530600" y="2049463"/>
          <p14:tracePt t="55682" x="3336925" y="2049463"/>
          <p14:tracePt t="55688" x="3070225" y="2049463"/>
          <p14:tracePt t="55697" x="2747963" y="2049463"/>
          <p14:tracePt t="55707" x="2509838" y="2049463"/>
          <p14:tracePt t="55715" x="2390775" y="2066925"/>
          <p14:tracePt t="55719" x="2270125" y="2066925"/>
          <p14:tracePt t="55729" x="2224088" y="2066925"/>
          <p14:tracePt t="55735" x="2197100" y="2066925"/>
          <p14:tracePt t="55759" x="2187575" y="2076450"/>
          <p14:tracePt t="55816" x="2178050" y="2076450"/>
          <p14:tracePt t="55824" x="2124075" y="2076450"/>
          <p14:tracePt t="55832" x="1985963" y="2066925"/>
          <p14:tracePt t="55842" x="1903413" y="2030413"/>
          <p14:tracePt t="55851" x="1801813" y="2011363"/>
          <p14:tracePt t="55856" x="1682750" y="1993900"/>
          <p14:tracePt t="55864" x="1617663" y="1993900"/>
          <p14:tracePt t="55871" x="1516063" y="1957388"/>
          <p14:tracePt t="55880" x="1479550" y="1957388"/>
          <p14:tracePt t="55887" x="1433513" y="1928813"/>
          <p14:tracePt t="55895" x="1425575" y="1928813"/>
          <p14:tracePt t="55904" x="1416050" y="1928813"/>
          <p14:tracePt t="55911" x="1397000" y="1928813"/>
          <p14:tracePt t="55919" x="1370013" y="1920875"/>
          <p14:tracePt t="55927" x="1350963" y="1911350"/>
          <p14:tracePt t="55935" x="1333500" y="1901825"/>
          <p14:tracePt t="55943" x="1287463" y="1882775"/>
          <p14:tracePt t="55951" x="1277938" y="1882775"/>
          <p14:tracePt t="55959" x="1268413" y="1882775"/>
          <p14:tracePt t="55967" x="1250950" y="1882775"/>
          <p14:tracePt t="55976" x="1231900" y="1882775"/>
          <p14:tracePt t="55999" x="1222375" y="1874838"/>
          <p14:tracePt t="56054" x="1204913" y="1874838"/>
          <p14:tracePt t="56104" x="1195388" y="1874838"/>
          <p14:tracePt t="56116" x="1185863" y="1874838"/>
          <p14:tracePt t="56128" x="1176338" y="1874838"/>
          <p14:tracePt t="56136" x="1158875" y="1874838"/>
          <p14:tracePt t="56144" x="1149350" y="1874838"/>
          <p14:tracePt t="56151" x="1139825" y="1865313"/>
          <p14:tracePt t="56159" x="1130300" y="1865313"/>
          <p14:tracePt t="56167" x="1093788" y="1865313"/>
          <p14:tracePt t="56175" x="1066800" y="1846263"/>
          <p14:tracePt t="56183" x="1047750" y="1846263"/>
          <p14:tracePt t="56191" x="1011238" y="1846263"/>
          <p14:tracePt t="56199" x="992188" y="1846263"/>
          <p14:tracePt t="56207" x="984250" y="1846263"/>
          <p14:tracePt t="56215" x="974725" y="1846263"/>
          <p14:tracePt t="56223" x="955675" y="1846263"/>
          <p14:tracePt t="56239" x="928688" y="1828800"/>
          <p14:tracePt t="57368" x="919163" y="1828800"/>
          <p14:tracePt t="57376" x="863600" y="1828800"/>
          <p14:tracePt t="57384" x="836613" y="1828800"/>
          <p14:tracePt t="57392" x="771525" y="1800225"/>
          <p14:tracePt t="57400" x="744538" y="1800225"/>
          <p14:tracePt t="57408" x="708025" y="1800225"/>
          <p14:tracePt t="57415" x="688975" y="1800225"/>
          <p14:tracePt t="57512" x="635000" y="1800225"/>
          <p14:tracePt t="57520" x="615950" y="1800225"/>
          <p14:tracePt t="57530" x="579438" y="1800225"/>
          <p14:tracePt t="57543" x="569913" y="1800225"/>
          <p14:tracePt t="57551" x="569913" y="1792288"/>
          <p14:tracePt t="64552" x="569913" y="1800225"/>
          <p14:tracePt t="64560" x="569913" y="1846263"/>
          <p14:tracePt t="64569" x="579438" y="1865313"/>
          <p14:tracePt t="64576" x="588963" y="1911350"/>
          <p14:tracePt t="64585" x="588963" y="1920875"/>
          <p14:tracePt t="64592" x="596900" y="1947863"/>
          <p14:tracePt t="64601" x="615950" y="1957388"/>
          <p14:tracePt t="64624" x="625475" y="1966913"/>
          <p14:tracePt t="64688" x="625475" y="1993900"/>
          <p14:tracePt t="64697" x="625475" y="2011363"/>
          <p14:tracePt t="64704" x="625475" y="2039938"/>
          <p14:tracePt t="64712" x="625475" y="2049463"/>
          <p14:tracePt t="64721" x="625475" y="2057400"/>
          <p14:tracePt t="64818" x="625475" y="2066925"/>
          <p14:tracePt t="64852" x="635000" y="2095500"/>
          <p14:tracePt t="64859" x="635000" y="2141538"/>
          <p14:tracePt t="64867" x="635000" y="2185988"/>
          <p14:tracePt t="64873" x="635000" y="2205038"/>
          <p14:tracePt t="64881" x="635000" y="2232025"/>
          <p14:tracePt t="64889" x="635000" y="2270125"/>
          <p14:tracePt t="64901" x="635000" y="2287588"/>
          <p14:tracePt t="64911" x="635000" y="2297113"/>
          <p14:tracePt t="64927" x="635000" y="2306638"/>
          <p14:tracePt t="65008" x="635000" y="2333625"/>
          <p14:tracePt t="65368" x="642938" y="2333625"/>
          <p14:tracePt t="65416" x="671513" y="2333625"/>
          <p14:tracePt t="65424" x="688975" y="2333625"/>
          <p14:tracePt t="65432" x="725488" y="2333625"/>
          <p14:tracePt t="65440" x="754063" y="2333625"/>
          <p14:tracePt t="65451" x="790575" y="2333625"/>
          <p14:tracePt t="65457" x="817563" y="2333625"/>
          <p14:tracePt t="65466" x="846138" y="2333625"/>
          <p14:tracePt t="65474" x="882650" y="2333625"/>
          <p14:tracePt t="65482" x="901700" y="2333625"/>
          <p14:tracePt t="65488" x="928688" y="2324100"/>
          <p14:tracePt t="65512" x="938213" y="2324100"/>
          <p14:tracePt t="65520" x="938213" y="2314575"/>
          <p14:tracePt t="65536" x="938213" y="2306638"/>
          <p14:tracePt t="65552" x="955675" y="2297113"/>
          <p14:tracePt t="65560" x="1020763" y="2297113"/>
          <p14:tracePt t="65568" x="1066800" y="2297113"/>
          <p14:tracePt t="65576" x="1093788" y="2297113"/>
          <p14:tracePt t="65585" x="1139825" y="2297113"/>
          <p14:tracePt t="65592" x="1166813" y="2297113"/>
          <p14:tracePt t="65599" x="1204913" y="2287588"/>
          <p14:tracePt t="65608" x="1212850" y="2287588"/>
          <p14:tracePt t="65616" x="1241425" y="2287588"/>
          <p14:tracePt t="65624" x="1268413" y="2287588"/>
          <p14:tracePt t="65634" x="1314450" y="2287588"/>
          <p14:tracePt t="65640" x="1360488" y="2287588"/>
          <p14:tracePt t="65653" x="1370013" y="2287588"/>
          <p14:tracePt t="65658" x="1416050" y="2287588"/>
          <p14:tracePt t="65668" x="1479550" y="2287588"/>
          <p14:tracePt t="65674" x="1535113" y="2287588"/>
          <p14:tracePt t="65682" x="1617663" y="2297113"/>
          <p14:tracePt t="65687" x="1663700" y="2297113"/>
          <p14:tracePt t="65703" x="1755775" y="2297113"/>
          <p14:tracePt t="65722" x="1857375" y="2297113"/>
          <p14:tracePt t="65728" x="1976438" y="2306638"/>
          <p14:tracePt t="65736" x="2095500" y="2306638"/>
          <p14:tracePt t="65744" x="2270125" y="2306638"/>
          <p14:tracePt t="65752" x="2408238" y="2306638"/>
          <p14:tracePt t="65760" x="2582863" y="2324100"/>
          <p14:tracePt t="65769" x="2776538" y="2324100"/>
          <p14:tracePt t="65776" x="2968625" y="2343150"/>
          <p14:tracePt t="65784" x="3125788" y="2343150"/>
          <p14:tracePt t="65792" x="3171825" y="2343150"/>
          <p14:tracePt t="65800" x="3281363" y="2343150"/>
          <p14:tracePt t="65807" x="3319463" y="2343150"/>
          <p14:tracePt t="65815" x="3382963" y="2343150"/>
          <p14:tracePt t="65823" x="3429000" y="2343150"/>
          <p14:tracePt t="65830" x="3455988" y="2343150"/>
          <p14:tracePt t="65838" x="3484563" y="2343150"/>
          <p14:tracePt t="65846" x="3521075" y="2343150"/>
          <p14:tracePt t="65855" x="3567113" y="2343150"/>
          <p14:tracePt t="65863" x="3622675" y="2343150"/>
          <p14:tracePt t="65871" x="3705225" y="2343150"/>
          <p14:tracePt t="65880" x="3787775" y="2370138"/>
          <p14:tracePt t="65887" x="3851275" y="2379663"/>
          <p14:tracePt t="65895" x="3935413" y="2398713"/>
          <p14:tracePt t="65904" x="4035425" y="2406650"/>
          <p14:tracePt t="65911" x="4117975" y="2435225"/>
          <p14:tracePt t="65919" x="4200525" y="2435225"/>
          <p14:tracePt t="65927" x="4229100" y="2452688"/>
          <p14:tracePt t="65935" x="4265613" y="2462213"/>
          <p14:tracePt t="65943" x="4311650" y="2462213"/>
          <p14:tracePt t="65951" x="4430713" y="2489200"/>
          <p14:tracePt t="65959" x="4513263" y="2498725"/>
          <p14:tracePt t="65967" x="4651375" y="2517775"/>
          <p14:tracePt t="65975" x="4733925" y="2544763"/>
          <p14:tracePt t="65984" x="4937125" y="2581275"/>
          <p14:tracePt t="65991" x="5075238" y="2609850"/>
          <p14:tracePt t="65999" x="5267325" y="2609850"/>
          <p14:tracePt t="66007" x="5441950" y="2609850"/>
          <p14:tracePt t="66015" x="5616575" y="2609850"/>
          <p14:tracePt t="66023" x="5773738" y="2609850"/>
          <p14:tracePt t="66031" x="5856288" y="2609850"/>
          <p14:tracePt t="66039" x="5919788" y="2609850"/>
          <p14:tracePt t="66047" x="5965825" y="2609850"/>
          <p14:tracePt t="66054" x="5994400" y="2609850"/>
          <p14:tracePt t="66063" x="6002338" y="2609850"/>
          <p14:tracePt t="66070" x="6011863" y="2600325"/>
          <p14:tracePt t="66080" x="6021388" y="2590800"/>
          <p14:tracePt t="66087" x="6040438" y="2590800"/>
          <p14:tracePt t="66095" x="6067425" y="2590800"/>
          <p14:tracePt t="66103" x="6132513" y="2581275"/>
          <p14:tracePt t="66111" x="6159500" y="2573338"/>
          <p14:tracePt t="66119" x="6205538" y="2573338"/>
          <p14:tracePt t="66127" x="6261100" y="2573338"/>
          <p14:tracePt t="66135" x="6269038" y="2573338"/>
          <p14:tracePt t="66151" x="6307138" y="2573338"/>
          <p14:tracePt t="66159" x="6315075" y="2573338"/>
          <p14:tracePt t="66200" x="6315075" y="2544763"/>
          <p14:tracePt t="66216" x="6324600" y="2535238"/>
          <p14:tracePt t="66232" x="6353175" y="2535238"/>
          <p14:tracePt t="66266" x="6370638" y="2527300"/>
          <p14:tracePt t="66346" x="6370638" y="2517775"/>
          <p14:tracePt t="66352" x="6370638" y="2508250"/>
          <p14:tracePt t="66360" x="6370638" y="2498725"/>
          <p14:tracePt t="66368" x="6370638" y="2481263"/>
          <p14:tracePt t="66376" x="6353175" y="2443163"/>
          <p14:tracePt t="66383" x="6343650" y="2406650"/>
          <p14:tracePt t="66392" x="6343650" y="2398713"/>
          <p14:tracePt t="66402" x="6343650" y="2389188"/>
          <p14:tracePt t="66408" x="6343650" y="2352675"/>
          <p14:tracePt t="66416" x="6324600" y="2297113"/>
          <p14:tracePt t="66424" x="6324600" y="2260600"/>
          <p14:tracePt t="66433" x="6324600" y="2224088"/>
          <p14:tracePt t="66440" x="6297613" y="2178050"/>
          <p14:tracePt t="66450" x="6288088" y="2132013"/>
          <p14:tracePt t="66456" x="6288088" y="2085975"/>
          <p14:tracePt t="66466" x="6288088" y="2066925"/>
          <p14:tracePt t="66471" x="6278563" y="2049463"/>
          <p14:tracePt t="66481" x="6269038" y="2030413"/>
          <p14:tracePt t="66487" x="6269038" y="2020888"/>
          <p14:tracePt t="66495" x="6261100" y="2003425"/>
          <p14:tracePt t="66503" x="6261100" y="1984375"/>
          <p14:tracePt t="66511" x="6251575" y="1974850"/>
          <p14:tracePt t="66543" x="6242050" y="1947863"/>
          <p14:tracePt t="66551" x="6232525" y="1938338"/>
          <p14:tracePt t="66648" x="6223000" y="1938338"/>
          <p14:tracePt t="66656" x="6215063" y="1938338"/>
          <p14:tracePt t="66664" x="6186488" y="1938338"/>
          <p14:tracePt t="66674" x="6176963" y="1938338"/>
          <p14:tracePt t="66683" x="6159500" y="1938338"/>
          <p14:tracePt t="66688" x="6140450" y="1938338"/>
          <p14:tracePt t="66697" x="6103938" y="1947863"/>
          <p14:tracePt t="66704" x="6067425" y="1947863"/>
          <p14:tracePt t="66713" x="6021388" y="1957388"/>
          <p14:tracePt t="66720" x="5975350" y="1957388"/>
          <p14:tracePt t="66729" x="5883275" y="1957388"/>
          <p14:tracePt t="66736" x="5764213" y="1993900"/>
          <p14:tracePt t="66745" x="5626100" y="1993900"/>
          <p14:tracePt t="66753" x="5580063" y="2003425"/>
          <p14:tracePt t="66760" x="5497513" y="2003425"/>
          <p14:tracePt t="66776" x="5478463" y="2003425"/>
          <p14:tracePt t="66784" x="5322888" y="2003425"/>
          <p14:tracePt t="66792" x="5184775" y="2003425"/>
          <p14:tracePt t="66802" x="5121275" y="2003425"/>
          <p14:tracePt t="66808" x="4964113" y="2003425"/>
          <p14:tracePt t="66816" x="4808538" y="1984375"/>
          <p14:tracePt t="66824" x="4633913" y="1984375"/>
          <p14:tracePt t="66831" x="4476750" y="1984375"/>
          <p14:tracePt t="66839" x="4357688" y="1984375"/>
          <p14:tracePt t="66847" x="4238625" y="1984375"/>
          <p14:tracePt t="66855" x="4117975" y="1993900"/>
          <p14:tracePt t="66863" x="4054475" y="2003425"/>
          <p14:tracePt t="66871" x="3935413" y="2020888"/>
          <p14:tracePt t="66880" x="3814763" y="2020888"/>
          <p14:tracePt t="66887" x="3741738" y="2020888"/>
          <p14:tracePt t="66895" x="3640138" y="2020888"/>
          <p14:tracePt t="66903" x="3576638" y="2020888"/>
          <p14:tracePt t="66910" x="3484563" y="2020888"/>
          <p14:tracePt t="66919" x="3419475" y="2020888"/>
          <p14:tracePt t="66926" x="3336925" y="2020888"/>
          <p14:tracePt t="66935" x="3263900" y="2020888"/>
          <p14:tracePt t="66943" x="3217863" y="2020888"/>
          <p14:tracePt t="66951" x="3125788" y="2020888"/>
          <p14:tracePt t="66959" x="3043238" y="2020888"/>
          <p14:tracePt t="66967" x="3014663" y="2020888"/>
          <p14:tracePt t="66983" x="2987675" y="2020888"/>
          <p14:tracePt t="66991" x="2960688" y="2049463"/>
          <p14:tracePt t="66999" x="2932113" y="2049463"/>
          <p14:tracePt t="67007" x="2868613" y="2066925"/>
          <p14:tracePt t="67015" x="2822575" y="2066925"/>
          <p14:tracePt t="67023" x="2776538" y="2057400"/>
          <p14:tracePt t="67031" x="2720975" y="2049463"/>
          <p14:tracePt t="67039" x="2638425" y="2030413"/>
          <p14:tracePt t="67047" x="2555875" y="2020888"/>
          <p14:tracePt t="67055" x="2427288" y="1993900"/>
          <p14:tracePt t="67064" x="2325688" y="1974850"/>
          <p14:tracePt t="67071" x="2170113" y="1957388"/>
          <p14:tracePt t="67080" x="2114550" y="1957388"/>
          <p14:tracePt t="67087" x="1985963" y="1947863"/>
          <p14:tracePt t="67095" x="1866900" y="1911350"/>
          <p14:tracePt t="67103" x="1765300" y="1911350"/>
          <p14:tracePt t="67111" x="1719263" y="1901825"/>
          <p14:tracePt t="67119" x="1617663" y="1892300"/>
          <p14:tracePt t="67127" x="1600200" y="1892300"/>
          <p14:tracePt t="67135" x="1571625" y="1892300"/>
          <p14:tracePt t="67143" x="1554163" y="1892300"/>
          <p14:tracePt t="67163" x="1479550" y="1874838"/>
          <p14:tracePt t="67167" x="1433513" y="1855788"/>
          <p14:tracePt t="67175" x="1387475" y="1855788"/>
          <p14:tracePt t="67183" x="1277938" y="1838325"/>
          <p14:tracePt t="67191" x="1231900" y="1838325"/>
          <p14:tracePt t="67199" x="1112838" y="1838325"/>
          <p14:tracePt t="67207" x="1066800" y="1838325"/>
          <p14:tracePt t="67216" x="1020763" y="1828800"/>
          <p14:tracePt t="67223" x="965200" y="1828800"/>
          <p14:tracePt t="67231" x="928688" y="1828800"/>
          <p14:tracePt t="67239" x="909638" y="1828800"/>
          <p14:tracePt t="67247" x="901700" y="1819275"/>
          <p14:tracePt t="67255" x="882650" y="1819275"/>
          <p14:tracePt t="67271" x="873125" y="1819275"/>
          <p14:tracePt t="67288" x="863600" y="1819275"/>
          <p14:tracePt t="68386" x="892175" y="1819275"/>
          <p14:tracePt t="68392" x="946150" y="1828800"/>
          <p14:tracePt t="68401" x="1076325" y="1855788"/>
          <p14:tracePt t="68408" x="1130300" y="1855788"/>
          <p14:tracePt t="68416" x="1268413" y="1874838"/>
          <p14:tracePt t="68424" x="1387475" y="1874838"/>
          <p14:tracePt t="68435" x="1544638" y="1882775"/>
          <p14:tracePt t="68440" x="1765300" y="1901825"/>
          <p14:tracePt t="68449" x="1920875" y="1947863"/>
          <p14:tracePt t="68456" x="2078038" y="1966913"/>
          <p14:tracePt t="68463" x="2197100" y="1984375"/>
          <p14:tracePt t="68480" x="2316163" y="1993900"/>
          <p14:tracePt t="68487" x="2417763" y="2011363"/>
          <p14:tracePt t="68495" x="2482850" y="2020888"/>
          <p14:tracePt t="68503" x="2527300" y="2030413"/>
          <p14:tracePt t="68515" x="2565400" y="2049463"/>
          <p14:tracePt t="68522" x="2582863" y="2066925"/>
          <p14:tracePt t="68537" x="2601913" y="2066925"/>
          <p14:tracePt t="68648" x="2611438" y="2066925"/>
          <p14:tracePt t="68656" x="2619375" y="2066925"/>
          <p14:tracePt t="68665" x="2628900" y="2066925"/>
          <p14:tracePt t="68672" x="2657475" y="2076450"/>
          <p14:tracePt t="68682" x="2674938" y="2095500"/>
          <p14:tracePt t="68688" x="2720975" y="2122488"/>
          <p14:tracePt t="68698" x="2776538" y="2159000"/>
          <p14:tracePt t="68704" x="2813050" y="2214563"/>
          <p14:tracePt t="68715" x="2859088" y="2232025"/>
          <p14:tracePt t="68722" x="2859088" y="2241550"/>
          <p14:tracePt t="68729" x="2878138" y="2260600"/>
          <p14:tracePt t="68840" x="2886075" y="2270125"/>
          <p14:tracePt t="68856" x="2886075" y="2278063"/>
          <p14:tracePt t="68865" x="2886075" y="2287588"/>
          <p14:tracePt t="68888" x="2886075" y="2297113"/>
          <p14:tracePt t="68929" x="2849563" y="2297113"/>
          <p14:tracePt t="68945" x="2803525" y="2297113"/>
          <p14:tracePt t="68960" x="2776538" y="2297113"/>
          <p14:tracePt t="68968" x="2757488" y="2297113"/>
          <p14:tracePt t="68984" x="2740025" y="2297113"/>
          <p14:tracePt t="68992" x="2693988" y="2278063"/>
          <p14:tracePt t="68999" x="2684463" y="2270125"/>
          <p14:tracePt t="69008" x="2657475" y="2260600"/>
          <p14:tracePt t="69017" x="2611438" y="2241550"/>
          <p14:tracePt t="69024" x="2573338" y="2241550"/>
          <p14:tracePt t="69032" x="2565400" y="2232025"/>
          <p14:tracePt t="69041" x="2555875" y="2224088"/>
          <p14:tracePt t="69047" x="2536825" y="2214563"/>
          <p14:tracePt t="69152" x="2536825" y="2205038"/>
          <p14:tracePt t="69160" x="2536825" y="2185988"/>
          <p14:tracePt t="69168" x="2546350" y="2178050"/>
          <p14:tracePt t="69175" x="2546350" y="2159000"/>
          <p14:tracePt t="69183" x="2555875" y="2141538"/>
          <p14:tracePt t="69191" x="2565400" y="2141538"/>
          <p14:tracePt t="69200" x="2601913" y="2132013"/>
          <p14:tracePt t="69223" x="2601913" y="2112963"/>
          <p14:tracePt t="69230" x="2601913" y="2103438"/>
          <p14:tracePt t="69239" x="2638425" y="2095500"/>
          <p14:tracePt t="69248" x="2638425" y="2085975"/>
          <p14:tracePt t="69255" x="2684463" y="2085975"/>
          <p14:tracePt t="69264" x="2703513" y="2076450"/>
          <p14:tracePt t="69271" x="2730500" y="2076450"/>
          <p14:tracePt t="69280" x="2794000" y="2066925"/>
          <p14:tracePt t="69287" x="2813050" y="2039938"/>
          <p14:tracePt t="69295" x="2859088" y="2039938"/>
          <p14:tracePt t="69303" x="2886075" y="2030413"/>
          <p14:tracePt t="69311" x="2905125" y="2030413"/>
          <p14:tracePt t="69319" x="2914650" y="2030413"/>
          <p14:tracePt t="69327" x="2941638" y="2030413"/>
          <p14:tracePt t="69343" x="2968625" y="2030413"/>
          <p14:tracePt t="69401" x="2987675" y="2049463"/>
          <p14:tracePt t="69408" x="2997200" y="2049463"/>
          <p14:tracePt t="69416" x="3006725" y="2057400"/>
          <p14:tracePt t="69425" x="3024188" y="2057400"/>
          <p14:tracePt t="69440" x="3052763" y="2095500"/>
          <p14:tracePt t="69456" x="3060700" y="2103438"/>
          <p14:tracePt t="69472" x="3060700" y="2112963"/>
          <p14:tracePt t="69496" x="3060700" y="2141538"/>
          <p14:tracePt t="69512" x="3089275" y="2159000"/>
          <p14:tracePt t="69560" x="3089275" y="2178050"/>
          <p14:tracePt t="69584" x="3089275" y="2185988"/>
          <p14:tracePt t="69600" x="3089275" y="2195513"/>
          <p14:tracePt t="69616" x="3089275" y="2205038"/>
          <p14:tracePt t="69649" x="3089275" y="2214563"/>
          <p14:tracePt t="69664" x="3089275" y="2224088"/>
          <p14:tracePt t="69720" x="3079750" y="2224088"/>
          <p14:tracePt t="70272" x="3060700" y="2224088"/>
          <p14:tracePt t="70312" x="3052763" y="2224088"/>
          <p14:tracePt t="70346" x="3043238" y="2224088"/>
          <p14:tracePt t="70408" x="3033713" y="2232025"/>
          <p14:tracePt t="70561" x="3024188" y="2241550"/>
          <p14:tracePt t="70712" x="3014663" y="2270125"/>
          <p14:tracePt t="70721" x="3006725" y="2306638"/>
          <p14:tracePt t="70729" x="2987675" y="2306638"/>
          <p14:tracePt t="70763" x="2978150" y="2306638"/>
          <p14:tracePt t="70768" x="2960688" y="2314575"/>
          <p14:tracePt t="70775" x="2951163" y="2314575"/>
          <p14:tracePt t="70783" x="2941638" y="2314575"/>
          <p14:tracePt t="70799" x="2924175" y="2314575"/>
          <p14:tracePt t="70807" x="2905125" y="2324100"/>
          <p14:tracePt t="79600" x="2878138" y="2324100"/>
          <p14:tracePt t="79608" x="2786063" y="2324100"/>
          <p14:tracePt t="79616" x="2740025" y="2324100"/>
          <p14:tracePt t="79624" x="2582863" y="2324100"/>
          <p14:tracePt t="79633" x="2408238" y="2324100"/>
          <p14:tracePt t="79640" x="2289175" y="2343150"/>
          <p14:tracePt t="79650" x="2114550" y="2343150"/>
          <p14:tracePt t="79656" x="1939925" y="2343150"/>
          <p14:tracePt t="79666" x="1782763" y="2343150"/>
          <p14:tracePt t="79672" x="1646238" y="2343150"/>
          <p14:tracePt t="79683" x="1508125" y="2343150"/>
          <p14:tracePt t="79688" x="1452563" y="2343150"/>
          <p14:tracePt t="79696" x="1406525" y="2343150"/>
          <p14:tracePt t="79706" x="1379538" y="2343150"/>
          <p14:tracePt t="79714" x="1333500" y="2343150"/>
          <p14:tracePt t="79722" x="1287463" y="2343150"/>
          <p14:tracePt t="79727" x="1277938" y="2343150"/>
          <p14:tracePt t="79735" x="1268413" y="2343150"/>
          <p14:tracePt t="79743" x="1258888" y="2352675"/>
          <p14:tracePt t="79751" x="1258888" y="2379663"/>
          <p14:tracePt t="79758" x="1287463" y="2406650"/>
          <p14:tracePt t="79767" x="1333500" y="2462213"/>
          <p14:tracePt t="79775" x="1370013" y="2481263"/>
          <p14:tracePt t="79783" x="1397000" y="2517775"/>
          <p14:tracePt t="79791" x="1406525" y="2527300"/>
          <p14:tracePt t="79798" x="1452563" y="2554288"/>
          <p14:tracePt t="79807" x="1462088" y="2563813"/>
          <p14:tracePt t="79815" x="1471613" y="2573338"/>
          <p14:tracePt t="79823" x="1479550" y="2581275"/>
          <p14:tracePt t="79832" x="1479550" y="2590800"/>
          <p14:tracePt t="79968" x="1479550" y="2581275"/>
          <p14:tracePt t="79984" x="1479550" y="2573338"/>
          <p14:tracePt t="79994" x="1462088" y="2554288"/>
          <p14:tracePt t="80000" x="1433513" y="2544763"/>
          <p14:tracePt t="80015" x="1406525" y="2535238"/>
          <p14:tracePt t="80023" x="1370013" y="2535238"/>
          <p14:tracePt t="80030" x="1341438" y="2517775"/>
          <p14:tracePt t="80039" x="1323975" y="2498725"/>
          <p14:tracePt t="80047" x="1296988" y="2498725"/>
          <p14:tracePt t="80055" x="1277938" y="2498725"/>
          <p14:tracePt t="80063" x="1250950" y="2489200"/>
          <p14:tracePt t="80071" x="1231900" y="2481263"/>
          <p14:tracePt t="80080" x="1195388" y="2481263"/>
          <p14:tracePt t="80087" x="1185863" y="2481263"/>
          <p14:tracePt t="80095" x="1158875" y="2481263"/>
          <p14:tracePt t="80104" x="1149350" y="2471738"/>
          <p14:tracePt t="80110" x="1130300" y="2471738"/>
          <p14:tracePt t="80127" x="1103313" y="2462213"/>
          <p14:tracePt t="80135" x="1093788" y="2452688"/>
          <p14:tracePt t="80224" x="1076325" y="2443163"/>
          <p14:tracePt t="80616" x="1076325" y="2435225"/>
          <p14:tracePt t="80624" x="1084263" y="2435225"/>
          <p14:tracePt t="80631" x="1112838" y="2425700"/>
          <p14:tracePt t="80640" x="1139825" y="2425700"/>
          <p14:tracePt t="80649" x="1149350" y="2425700"/>
          <p14:tracePt t="80656" x="1195388" y="2406650"/>
          <p14:tracePt t="80665" x="1222375" y="2406650"/>
          <p14:tracePt t="80672" x="1287463" y="2389188"/>
          <p14:tracePt t="80682" x="1379538" y="2389188"/>
          <p14:tracePt t="80688" x="1462088" y="2379663"/>
          <p14:tracePt t="80696" x="1498600" y="2379663"/>
          <p14:tracePt t="80704" x="1554163" y="2379663"/>
          <p14:tracePt t="80712" x="1571625" y="2379663"/>
          <p14:tracePt t="80720" x="1581150" y="2379663"/>
          <p14:tracePt t="80729" x="1590675" y="2370138"/>
          <p14:tracePt t="80738" x="1627188" y="2360613"/>
          <p14:tracePt t="80745" x="1663700" y="2360613"/>
          <p14:tracePt t="80753" x="1682750" y="2360613"/>
          <p14:tracePt t="80759" x="1728788" y="2360613"/>
          <p14:tracePt t="80767" x="1782763" y="2360613"/>
          <p14:tracePt t="80776" x="1847850" y="2352675"/>
          <p14:tracePt t="80783" x="1930400" y="2352675"/>
          <p14:tracePt t="80791" x="1966913" y="2352675"/>
          <p14:tracePt t="80799" x="2012950" y="2352675"/>
          <p14:tracePt t="80807" x="2022475" y="2352675"/>
          <p14:tracePt t="80815" x="2041525" y="2343150"/>
          <p14:tracePt t="80823" x="2058988" y="2343150"/>
          <p14:tracePt t="80830" x="2132013" y="2343150"/>
          <p14:tracePt t="80839" x="2178050" y="2343150"/>
          <p14:tracePt t="80847" x="2224088" y="2324100"/>
          <p14:tracePt t="80855" x="2243138" y="2324100"/>
          <p14:tracePt t="80864" x="2316163" y="2324100"/>
          <p14:tracePt t="80871" x="2335213" y="2324100"/>
          <p14:tracePt t="80880" x="2371725" y="2324100"/>
          <p14:tracePt t="80887" x="2427288" y="2324100"/>
          <p14:tracePt t="80895" x="2436813" y="2324100"/>
          <p14:tracePt t="80903" x="2444750" y="2324100"/>
          <p14:tracePt t="80911" x="2473325" y="2324100"/>
          <p14:tracePt t="80927" x="2490788" y="2324100"/>
          <p14:tracePt t="80942" x="2500313" y="2324100"/>
          <p14:tracePt t="80959" x="2509838" y="2324100"/>
          <p14:tracePt t="80967" x="2536825" y="2324100"/>
          <p14:tracePt t="80975" x="2565400" y="2324100"/>
          <p14:tracePt t="80984" x="2628900" y="2324100"/>
          <p14:tracePt t="80991" x="2703513" y="2324100"/>
          <p14:tracePt t="80999" x="2740025" y="2324100"/>
          <p14:tracePt t="81007" x="2813050" y="2324100"/>
          <p14:tracePt t="81015" x="2859088" y="2324100"/>
          <p14:tracePt t="81023" x="2960688" y="2324100"/>
          <p14:tracePt t="81030" x="3043238" y="2324100"/>
          <p14:tracePt t="81039" x="3089275" y="2324100"/>
          <p14:tracePt t="81047" x="3106738" y="2324100"/>
          <p14:tracePt t="81055" x="3162300" y="2324100"/>
          <p14:tracePt t="81064" x="3208338" y="2324100"/>
          <p14:tracePt t="81079" x="3217863" y="2324100"/>
          <p14:tracePt t="81086" x="3244850" y="2324100"/>
          <p14:tracePt t="81094" x="3263900" y="2324100"/>
          <p14:tracePt t="81102" x="3290888" y="2324100"/>
          <p14:tracePt t="81112" x="3300413" y="2324100"/>
          <p14:tracePt t="81120" x="3336925" y="2324100"/>
          <p14:tracePt t="81132" x="3355975" y="2324100"/>
          <p14:tracePt t="81138" x="3392488" y="2324100"/>
          <p14:tracePt t="81148" x="3419475" y="2314575"/>
          <p14:tracePt t="81151" x="3511550" y="2314575"/>
          <p14:tracePt t="81159" x="3594100" y="2314575"/>
          <p14:tracePt t="81167" x="3649663" y="2314575"/>
          <p14:tracePt t="81175" x="3695700" y="2314575"/>
          <p14:tracePt t="81184" x="3732213" y="2314575"/>
          <p14:tracePt t="81191" x="3778250" y="2297113"/>
          <p14:tracePt t="81199" x="3787775" y="2297113"/>
          <p14:tracePt t="81216" x="3814763" y="2287588"/>
          <p14:tracePt t="81223" x="3860800" y="2287588"/>
          <p14:tracePt t="81230" x="3879850" y="2287588"/>
          <p14:tracePt t="81239" x="3916363" y="2287588"/>
          <p14:tracePt t="81247" x="3989388" y="2287588"/>
          <p14:tracePt t="81255" x="4035425" y="2287588"/>
          <p14:tracePt t="81264" x="4100513" y="2287588"/>
          <p14:tracePt t="81271" x="4164013" y="2297113"/>
          <p14:tracePt t="81280" x="4265613" y="2297113"/>
          <p14:tracePt t="81287" x="4367213" y="2314575"/>
          <p14:tracePt t="81295" x="4486275" y="2333625"/>
          <p14:tracePt t="81303" x="4605338" y="2360613"/>
          <p14:tracePt t="81311" x="4687888" y="2389188"/>
          <p14:tracePt t="81318" x="4752975" y="2398713"/>
          <p14:tracePt t="81326" x="4854575" y="2425700"/>
          <p14:tracePt t="81334" x="4954588" y="2443163"/>
          <p14:tracePt t="81342" x="4991100" y="2443163"/>
          <p14:tracePt t="81350" x="5037138" y="2443163"/>
          <p14:tracePt t="81358" x="5075238" y="2443163"/>
          <p14:tracePt t="81366" x="5121275" y="2443163"/>
          <p14:tracePt t="81374" x="5165725" y="2443163"/>
          <p14:tracePt t="81382" x="5184775" y="2443163"/>
          <p14:tracePt t="81390" x="5194300" y="2443163"/>
          <p14:tracePt t="81398" x="5211763" y="2443163"/>
          <p14:tracePt t="81415" x="5230813" y="2443163"/>
          <p14:tracePt t="81423" x="5240338" y="2443163"/>
          <p14:tracePt t="81431" x="5267325" y="2443163"/>
          <p14:tracePt t="81439" x="5313363" y="2443163"/>
          <p14:tracePt t="81450" x="5322888" y="2443163"/>
          <p14:tracePt t="81465" x="5332413" y="2443163"/>
          <p14:tracePt t="81471" x="5349875" y="2443163"/>
          <p14:tracePt t="81495" x="5359400" y="2443163"/>
          <p14:tracePt t="81503" x="5378450" y="2443163"/>
          <p14:tracePt t="81520" x="5414963" y="2443163"/>
          <p14:tracePt t="81527" x="5414963" y="2452688"/>
          <p14:tracePt t="81543" x="5424488" y="2452688"/>
          <p14:tracePt t="82272" x="5432425" y="2462213"/>
          <p14:tracePt t="82320" x="5432425" y="2471738"/>
          <p14:tracePt t="82368" x="5432425" y="2481263"/>
          <p14:tracePt t="82384" x="5432425" y="2489200"/>
          <p14:tracePt t="82400" x="5424488" y="2498725"/>
          <p14:tracePt t="82410" x="5414963" y="2498725"/>
          <p14:tracePt t="82417" x="5405438" y="2508250"/>
          <p14:tracePt t="82496" x="5386388" y="2508250"/>
          <p14:tracePt t="82504" x="5359400" y="2527300"/>
          <p14:tracePt t="82520" x="5332413" y="2527300"/>
          <p14:tracePt t="82552" x="5322888" y="2527300"/>
          <p14:tracePt t="82600" x="5313363" y="2527300"/>
          <p14:tracePt t="82615" x="5303838" y="2527300"/>
          <p14:tracePt t="82631" x="5276850" y="2527300"/>
          <p14:tracePt t="82640" x="5249863" y="2527300"/>
          <p14:tracePt t="82648" x="5240338" y="2517775"/>
          <p14:tracePt t="82657" x="5221288" y="2517775"/>
          <p14:tracePt t="82666" x="5211763" y="2508250"/>
          <p14:tracePt t="82672" x="5184775" y="2489200"/>
          <p14:tracePt t="82696" x="5148263" y="2462213"/>
          <p14:tracePt t="82712" x="5129213" y="2452688"/>
          <p14:tracePt t="82721" x="5129213" y="2443163"/>
          <p14:tracePt t="82727" x="5121275" y="2425700"/>
          <p14:tracePt t="82743" x="5111750" y="2398713"/>
          <p14:tracePt t="82751" x="5102225" y="2389188"/>
          <p14:tracePt t="82760" x="5102225" y="2379663"/>
          <p14:tracePt t="82767" x="5083175" y="2343150"/>
          <p14:tracePt t="82775" x="5083175" y="2333625"/>
          <p14:tracePt t="82783" x="5075238" y="2324100"/>
          <p14:tracePt t="82791" x="5065713" y="2297113"/>
          <p14:tracePt t="82799" x="5056188" y="2270125"/>
          <p14:tracePt t="82807" x="5056188" y="2251075"/>
          <p14:tracePt t="82815" x="5029200" y="2224088"/>
          <p14:tracePt t="82823" x="5019675" y="2214563"/>
          <p14:tracePt t="82830" x="5019675" y="2205038"/>
          <p14:tracePt t="82840" x="5010150" y="2185988"/>
          <p14:tracePt t="82863" x="5010150" y="2178050"/>
          <p14:tracePt t="82871" x="5010150" y="2149475"/>
          <p14:tracePt t="82888" x="5010150" y="2103438"/>
          <p14:tracePt t="82896" x="5010150" y="2085975"/>
          <p14:tracePt t="82904" x="5010150" y="2039938"/>
          <p14:tracePt t="82912" x="5029200" y="1993900"/>
          <p14:tracePt t="82921" x="5037138" y="1966913"/>
          <p14:tracePt t="82928" x="5056188" y="1920875"/>
          <p14:tracePt t="82936" x="5056188" y="1882775"/>
          <p14:tracePt t="82942" x="5075238" y="1855788"/>
          <p14:tracePt t="82951" x="5092700" y="1828800"/>
          <p14:tracePt t="82958" x="5092700" y="1819275"/>
          <p14:tracePt t="82966" x="5121275" y="1792288"/>
          <p14:tracePt t="82974" x="5129213" y="1773238"/>
          <p14:tracePt t="82982" x="5157788" y="1754188"/>
          <p14:tracePt t="83000" x="5184775" y="1727200"/>
          <p14:tracePt t="83016" x="5203825" y="1717675"/>
          <p14:tracePt t="83024" x="5221288" y="1717675"/>
          <p14:tracePt t="83030" x="5230813" y="1717675"/>
          <p14:tracePt t="83039" x="5240338" y="1717675"/>
          <p14:tracePt t="83046" x="5249863" y="1717675"/>
          <p14:tracePt t="83063" x="5267325" y="1717675"/>
          <p14:tracePt t="83071" x="5295900" y="1717675"/>
          <p14:tracePt t="83080" x="5341938" y="1717675"/>
          <p14:tracePt t="83087" x="5359400" y="1717675"/>
          <p14:tracePt t="83096" x="5424488" y="1727200"/>
          <p14:tracePt t="83104" x="5451475" y="1746250"/>
          <p14:tracePt t="83112" x="5461000" y="1746250"/>
          <p14:tracePt t="83121" x="5478463" y="1763713"/>
          <p14:tracePt t="83128" x="5487988" y="1773238"/>
          <p14:tracePt t="83137" x="5497513" y="1773238"/>
          <p14:tracePt t="83144" x="5507038" y="1782763"/>
          <p14:tracePt t="83152" x="5516563" y="1800225"/>
          <p14:tracePt t="83167" x="5516563" y="1819275"/>
          <p14:tracePt t="83175" x="5543550" y="1855788"/>
          <p14:tracePt t="83183" x="5553075" y="1874838"/>
          <p14:tracePt t="83191" x="5553075" y="1882775"/>
          <p14:tracePt t="83199" x="5553075" y="1911350"/>
          <p14:tracePt t="83207" x="5553075" y="1928813"/>
          <p14:tracePt t="83215" x="5553075" y="1957388"/>
          <p14:tracePt t="83223" x="5553075" y="1966913"/>
          <p14:tracePt t="83233" x="5553075" y="1993900"/>
          <p14:tracePt t="83239" x="5553075" y="2003425"/>
          <p14:tracePt t="83247" x="5553075" y="2020888"/>
          <p14:tracePt t="83255" x="5553075" y="2049463"/>
          <p14:tracePt t="83264" x="5553075" y="2057400"/>
          <p14:tracePt t="83280" x="5553075" y="2066925"/>
          <p14:tracePt t="83295" x="5553075" y="2085975"/>
          <p14:tracePt t="83313" x="5553075" y="2095500"/>
          <p14:tracePt t="83320" x="5553075" y="2103438"/>
          <p14:tracePt t="83336" x="5553075" y="2112963"/>
          <p14:tracePt t="83346" x="5553075" y="2122488"/>
          <p14:tracePt t="83368" x="5553075" y="2132013"/>
          <p14:tracePt t="83377" x="5543550" y="2141538"/>
          <p14:tracePt t="83520" x="5524500" y="2141538"/>
          <p14:tracePt t="83527" x="5516563" y="2141538"/>
          <p14:tracePt t="83536" x="5461000" y="2141538"/>
          <p14:tracePt t="83544" x="5432425" y="2159000"/>
          <p14:tracePt t="83552" x="5303838" y="2178050"/>
          <p14:tracePt t="83560" x="5165725" y="2205038"/>
          <p14:tracePt t="83568" x="5010150" y="2232025"/>
          <p14:tracePt t="83578" x="4808538" y="2287588"/>
          <p14:tracePt t="83588" x="4559300" y="2324100"/>
          <p14:tracePt t="83594" x="4275138" y="2398713"/>
          <p14:tracePt t="83600" x="4154488" y="2443163"/>
          <p14:tracePt t="83606" x="4025900" y="2544763"/>
          <p14:tracePt t="83614" x="3851275" y="2573338"/>
          <p14:tracePt t="83622" x="3668713" y="2646363"/>
          <p14:tracePt t="83630" x="3465513" y="2709863"/>
          <p14:tracePt t="83638" x="3363913" y="2719388"/>
          <p14:tracePt t="83646" x="3227388" y="2755900"/>
          <p14:tracePt t="83655" x="3043238" y="2755900"/>
          <p14:tracePt t="83663" x="3014663" y="2728913"/>
          <p14:tracePt t="83671" x="2849563" y="2701925"/>
          <p14:tracePt t="83680" x="2730500" y="2738438"/>
          <p14:tracePt t="83687" x="2592388" y="2746375"/>
          <p14:tracePt t="83695" x="2527300" y="2765425"/>
          <p14:tracePt t="83703" x="2427288" y="2765425"/>
          <p14:tracePt t="83710" x="2408238" y="2774950"/>
          <p14:tracePt t="83719" x="2371725" y="2784475"/>
          <p14:tracePt t="83726" x="2352675" y="2784475"/>
          <p14:tracePt t="83743" x="2335213" y="2784475"/>
          <p14:tracePt t="83751" x="2308225" y="2792413"/>
          <p14:tracePt t="83768" x="2298700" y="2801938"/>
          <p14:tracePt t="83774" x="2270125" y="2811463"/>
          <p14:tracePt t="83799" x="2262188" y="2820988"/>
          <p14:tracePt t="83823" x="2233613" y="2830513"/>
          <p14:tracePt t="83830" x="2206625" y="2830513"/>
          <p14:tracePt t="83839" x="2160588" y="2830513"/>
          <p14:tracePt t="83846" x="2114550" y="2820988"/>
          <p14:tracePt t="83855" x="2105025" y="2820988"/>
          <p14:tracePt t="83864" x="2058988" y="2820988"/>
          <p14:tracePt t="83871" x="1985963" y="2774950"/>
          <p14:tracePt t="83880" x="1920875" y="2765425"/>
          <p14:tracePt t="83886" x="1801813" y="2728913"/>
          <p14:tracePt t="83895" x="1765300" y="2728913"/>
          <p14:tracePt t="83903" x="1673225" y="2701925"/>
          <p14:tracePt t="83911" x="1617663" y="2701925"/>
          <p14:tracePt t="83919" x="1581150" y="2692400"/>
          <p14:tracePt t="83926" x="1525588" y="2692400"/>
          <p14:tracePt t="83935" x="1489075" y="2692400"/>
          <p14:tracePt t="83943" x="1479550" y="2692400"/>
          <p14:tracePt t="84080" x="1452563" y="2692400"/>
          <p14:tracePt t="84088" x="1425575" y="2692400"/>
          <p14:tracePt t="84104" x="1406525" y="2682875"/>
          <p14:tracePt t="84112" x="1397000" y="2682875"/>
          <p14:tracePt t="84121" x="1379538" y="2682875"/>
          <p14:tracePt t="84136" x="1360488" y="2682875"/>
          <p14:tracePt t="84144" x="1350963" y="2673350"/>
          <p14:tracePt t="84832" x="1341438" y="2673350"/>
          <p14:tracePt t="84840" x="1350963" y="2673350"/>
          <p14:tracePt t="84848" x="1370013" y="2673350"/>
          <p14:tracePt t="84856" x="1397000" y="2673350"/>
          <p14:tracePt t="84865" x="1406525" y="2673350"/>
          <p14:tracePt t="84872" x="1433513" y="2673350"/>
          <p14:tracePt t="84883" x="1489075" y="2673350"/>
          <p14:tracePt t="84888" x="1525588" y="2673350"/>
          <p14:tracePt t="84896" x="1554163" y="2673350"/>
          <p14:tracePt t="84905" x="1617663" y="2673350"/>
          <p14:tracePt t="84912" x="1654175" y="2673350"/>
          <p14:tracePt t="84921" x="1736725" y="2673350"/>
          <p14:tracePt t="84928" x="1811338" y="2673350"/>
          <p14:tracePt t="84937" x="1857375" y="2673350"/>
          <p14:tracePt t="84944" x="1912938" y="2673350"/>
          <p14:tracePt t="84951" x="1957388" y="2673350"/>
          <p14:tracePt t="84958" x="1995488" y="2673350"/>
          <p14:tracePt t="84967" x="2012950" y="2673350"/>
          <p14:tracePt t="84974" x="2022475" y="2673350"/>
          <p14:tracePt t="84983" x="2032000" y="2673350"/>
          <p14:tracePt t="84998" x="2078038" y="2673350"/>
          <p14:tracePt t="85007" x="2114550" y="2673350"/>
          <p14:tracePt t="85014" x="2132013" y="2673350"/>
          <p14:tracePt t="85022" x="2160588" y="2673350"/>
          <p14:tracePt t="85031" x="2178050" y="2673350"/>
          <p14:tracePt t="85039" x="2224088" y="2673350"/>
          <p14:tracePt t="85046" x="2279650" y="2673350"/>
          <p14:tracePt t="85055" x="2316163" y="2673350"/>
          <p14:tracePt t="85063" x="2362200" y="2673350"/>
          <p14:tracePt t="85071" x="2390775" y="2673350"/>
          <p14:tracePt t="85080" x="2408238" y="2673350"/>
          <p14:tracePt t="85087" x="2427288" y="2673350"/>
          <p14:tracePt t="85095" x="2473325" y="2701925"/>
          <p14:tracePt t="85103" x="2482850" y="2701925"/>
          <p14:tracePt t="85119" x="2509838" y="2701925"/>
          <p14:tracePt t="85147" x="2527300" y="2701925"/>
          <p14:tracePt t="85189" x="2536825" y="2701925"/>
          <p14:tracePt t="85240" x="2555875" y="2701925"/>
          <p14:tracePt t="86826" x="2565400" y="2701925"/>
          <p14:tracePt t="86833" x="2674938" y="2701925"/>
          <p14:tracePt t="86838" x="2813050" y="2701925"/>
          <p14:tracePt t="86846" x="3052763" y="2682875"/>
          <p14:tracePt t="86855" x="3584575" y="2719388"/>
          <p14:tracePt t="86864" x="3952875" y="2746375"/>
          <p14:tracePt t="86871" x="4605338" y="2774950"/>
          <p14:tracePt t="86880" x="5203825" y="2801938"/>
          <p14:tracePt t="86886" x="5405438" y="2811463"/>
          <p14:tracePt t="86895" x="5764213" y="2801938"/>
          <p14:tracePt t="86903" x="6076950" y="2719388"/>
          <p14:tracePt t="86910" x="6261100" y="2701925"/>
          <p14:tracePt t="86919" x="6324600" y="2692400"/>
          <p14:tracePt t="86926" x="6361113" y="2692400"/>
          <p14:tracePt t="86935" x="6370638" y="2682875"/>
          <p14:tracePt t="86990" x="6380163" y="2673350"/>
          <p14:tracePt t="87043" x="6407150" y="2655888"/>
          <p14:tracePt t="87080" x="6416675" y="2646363"/>
          <p14:tracePt t="87160" x="6416675" y="2627313"/>
          <p14:tracePt t="87168" x="6407150" y="2609850"/>
          <p14:tracePt t="87176" x="6380163" y="2609850"/>
          <p14:tracePt t="87186" x="6370638" y="2590800"/>
          <p14:tracePt t="87192" x="6343650" y="2563813"/>
          <p14:tracePt t="87199" x="6315075" y="2544763"/>
          <p14:tracePt t="87207" x="6261100" y="2508250"/>
          <p14:tracePt t="87214" x="6232525" y="2498725"/>
          <p14:tracePt t="87223" x="6196013" y="2489200"/>
          <p14:tracePt t="87230" x="6176963" y="2489200"/>
          <p14:tracePt t="87240" x="6149975" y="2462213"/>
          <p14:tracePt t="87246" x="6132513" y="2462213"/>
          <p14:tracePt t="87255" x="6103938" y="2452688"/>
          <p14:tracePt t="87263" x="6086475" y="2452688"/>
          <p14:tracePt t="87280" x="6067425" y="2452688"/>
          <p14:tracePt t="87287" x="6048375" y="2452688"/>
          <p14:tracePt t="87295" x="6002338" y="2452688"/>
          <p14:tracePt t="87303" x="5984875" y="2443163"/>
          <p14:tracePt t="87311" x="5948363" y="2443163"/>
          <p14:tracePt t="87327" x="5938838" y="2435225"/>
          <p14:tracePt t="87335" x="5911850" y="2416175"/>
          <p14:tracePt t="87343" x="5902325" y="2416175"/>
          <p14:tracePt t="87351" x="5883275" y="2406650"/>
          <p14:tracePt t="87359" x="5865813" y="2406650"/>
          <p14:tracePt t="87367" x="5846763" y="2398713"/>
          <p14:tracePt t="87375" x="5837238" y="2398713"/>
          <p14:tracePt t="87383" x="5819775" y="2389188"/>
          <p14:tracePt t="87391" x="5810250" y="2389188"/>
          <p14:tracePt t="87450" x="5800725" y="2389188"/>
          <p14:tracePt t="87457" x="5791200" y="2389188"/>
          <p14:tracePt t="87464" x="5773738" y="2389188"/>
          <p14:tracePt t="87471" x="5764213" y="2389188"/>
          <p14:tracePt t="87584" x="5754688" y="2370138"/>
          <p14:tracePt t="87592" x="5754688" y="2352675"/>
          <p14:tracePt t="87599" x="5754688" y="2314575"/>
          <p14:tracePt t="87608" x="5754688" y="2278063"/>
          <p14:tracePt t="87616" x="5754688" y="2241550"/>
          <p14:tracePt t="87624" x="5781675" y="2178050"/>
          <p14:tracePt t="87630" x="5800725" y="2132013"/>
          <p14:tracePt t="87640" x="5846763" y="2066925"/>
          <p14:tracePt t="87646" x="5865813" y="2011363"/>
          <p14:tracePt t="87654" x="5892800" y="1993900"/>
          <p14:tracePt t="87663" x="5911850" y="1947863"/>
          <p14:tracePt t="87671" x="5948363" y="1920875"/>
          <p14:tracePt t="87680" x="5965825" y="1892300"/>
          <p14:tracePt t="87687" x="5994400" y="1874838"/>
          <p14:tracePt t="87695" x="6011863" y="1846263"/>
          <p14:tracePt t="87703" x="6021388" y="1828800"/>
          <p14:tracePt t="87711" x="6040438" y="1819275"/>
          <p14:tracePt t="87719" x="6057900" y="1800225"/>
          <p14:tracePt t="87727" x="6067425" y="1792288"/>
          <p14:tracePt t="87743" x="6094413" y="1792288"/>
          <p14:tracePt t="87750" x="6103938" y="1792288"/>
          <p14:tracePt t="87758" x="6140450" y="1792288"/>
          <p14:tracePt t="87767" x="6186488" y="1792288"/>
          <p14:tracePt t="87774" x="6196013" y="1792288"/>
          <p14:tracePt t="87783" x="6215063" y="1792288"/>
          <p14:tracePt t="87790" x="6232525" y="1800225"/>
          <p14:tracePt t="87798" x="6261100" y="1819275"/>
          <p14:tracePt t="87808" x="6269038" y="1846263"/>
          <p14:tracePt t="87817" x="6278563" y="1892300"/>
          <p14:tracePt t="87824" x="6288088" y="1928813"/>
          <p14:tracePt t="87833" x="6297613" y="1966913"/>
          <p14:tracePt t="87840" x="6297613" y="2011363"/>
          <p14:tracePt t="87850" x="6297613" y="2057400"/>
          <p14:tracePt t="87859" x="6297613" y="2085975"/>
          <p14:tracePt t="87866" x="6297613" y="2112963"/>
          <p14:tracePt t="87872" x="6297613" y="2132013"/>
          <p14:tracePt t="87881" x="6297613" y="2168525"/>
          <p14:tracePt t="87888" x="6297613" y="2178050"/>
          <p14:tracePt t="87896" x="6297613" y="2185988"/>
          <p14:tracePt t="87912" x="6297613" y="2205038"/>
          <p14:tracePt t="87920" x="6297613" y="2214563"/>
          <p14:tracePt t="87936" x="6261100" y="2224088"/>
          <p14:tracePt t="87944" x="6242050" y="2224088"/>
          <p14:tracePt t="87953" x="6223000" y="2224088"/>
          <p14:tracePt t="87960" x="6196013" y="2224088"/>
          <p14:tracePt t="87969" x="6159500" y="2241550"/>
          <p14:tracePt t="87974" x="6140450" y="2241550"/>
          <p14:tracePt t="87983" x="6103938" y="2241550"/>
          <p14:tracePt t="87990" x="6094413" y="2241550"/>
          <p14:tracePt t="87998" x="6048375" y="2241550"/>
          <p14:tracePt t="88006" x="6021388" y="2241550"/>
          <p14:tracePt t="88014" x="5994400" y="2241550"/>
          <p14:tracePt t="88022" x="5948363" y="2241550"/>
          <p14:tracePt t="88030" x="5938838" y="2241550"/>
          <p14:tracePt t="88038" x="5911850" y="2241550"/>
          <p14:tracePt t="88049" x="5883275" y="2205038"/>
          <p14:tracePt t="88063" x="5837238" y="2185988"/>
          <p14:tracePt t="88071" x="5837238" y="2178050"/>
          <p14:tracePt t="88080" x="5837238" y="2168525"/>
          <p14:tracePt t="88087" x="5827713" y="2141538"/>
          <p14:tracePt t="88095" x="5827713" y="2103438"/>
          <p14:tracePt t="88102" x="5827713" y="2095500"/>
          <p14:tracePt t="88111" x="5827713" y="2066925"/>
          <p14:tracePt t="88119" x="5827713" y="2057400"/>
          <p14:tracePt t="88126" x="5827713" y="2049463"/>
          <p14:tracePt t="88135" x="5827713" y="2030413"/>
          <p14:tracePt t="88150" x="5827713" y="2020888"/>
          <p14:tracePt t="88159" x="5827713" y="2011363"/>
          <p14:tracePt t="88166" x="5827713" y="1993900"/>
          <p14:tracePt t="88175" x="5827713" y="1984375"/>
          <p14:tracePt t="88199" x="5827713" y="1974850"/>
          <p14:tracePt t="88206" x="5837238" y="1974850"/>
          <p14:tracePt t="88214" x="5846763" y="1974850"/>
          <p14:tracePt t="88222" x="5856288" y="1974850"/>
          <p14:tracePt t="88231" x="5865813" y="1984375"/>
          <p14:tracePt t="88238" x="5865813" y="2011363"/>
          <p14:tracePt t="88251" x="5865813" y="2030413"/>
          <p14:tracePt t="88257" x="5865813" y="2076450"/>
          <p14:tracePt t="88267" x="5865813" y="2095500"/>
          <p14:tracePt t="88272" x="5865813" y="2149475"/>
          <p14:tracePt t="88280" x="5865813" y="2185988"/>
          <p14:tracePt t="88295" x="5865813" y="2224088"/>
          <p14:tracePt t="88303" x="5865813" y="2232025"/>
          <p14:tracePt t="88311" x="5837238" y="2260600"/>
          <p14:tracePt t="88319" x="5791200" y="2270125"/>
          <p14:tracePt t="88326" x="5781675" y="2278063"/>
          <p14:tracePt t="88335" x="5754688" y="2278063"/>
          <p14:tracePt t="88342" x="5718175" y="2287588"/>
          <p14:tracePt t="88351" x="5662613" y="2287588"/>
          <p14:tracePt t="88358" x="5616575" y="2287588"/>
          <p14:tracePt t="88367" x="5570538" y="2287588"/>
          <p14:tracePt t="88374" x="5524500" y="2287588"/>
          <p14:tracePt t="88400" x="5516563" y="2287588"/>
          <p14:tracePt t="88408" x="5507038" y="2278063"/>
          <p14:tracePt t="88424" x="5497513" y="2270125"/>
          <p14:tracePt t="88434" x="5497513" y="2251075"/>
          <p14:tracePt t="88440" x="5497513" y="2224088"/>
          <p14:tracePt t="88449" x="5497513" y="2195513"/>
          <p14:tracePt t="88458" x="5497513" y="2168525"/>
          <p14:tracePt t="88466" x="5497513" y="2095500"/>
          <p14:tracePt t="88470" x="5497513" y="2085975"/>
          <p14:tracePt t="88487" x="5497513" y="2066925"/>
          <p14:tracePt t="88495" x="5497513" y="2057400"/>
          <p14:tracePt t="88502" x="5497513" y="2039938"/>
          <p14:tracePt t="88511" x="5507038" y="2020888"/>
          <p14:tracePt t="88518" x="5524500" y="2003425"/>
          <p14:tracePt t="88526" x="5570538" y="2003425"/>
          <p14:tracePt t="88535" x="5580063" y="2003425"/>
          <p14:tracePt t="88543" x="5616575" y="2003425"/>
          <p14:tracePt t="88551" x="5635625" y="2011363"/>
          <p14:tracePt t="88558" x="5681663" y="2030413"/>
          <p14:tracePt t="88566" x="5708650" y="2049463"/>
          <p14:tracePt t="88574" x="5737225" y="2076450"/>
          <p14:tracePt t="88583" x="5791200" y="2112963"/>
          <p14:tracePt t="88590" x="5810250" y="2141538"/>
          <p14:tracePt t="88599" x="5837238" y="2205038"/>
          <p14:tracePt t="88606" x="5846763" y="2214563"/>
          <p14:tracePt t="88614" x="5846763" y="2241550"/>
          <p14:tracePt t="88622" x="5846763" y="2270125"/>
          <p14:tracePt t="88631" x="5846763" y="2287588"/>
          <p14:tracePt t="88638" x="5846763" y="2314575"/>
          <p14:tracePt t="88647" x="5846763" y="2343150"/>
          <p14:tracePt t="88654" x="5846763" y="2352675"/>
          <p14:tracePt t="88663" x="5846763" y="2360613"/>
          <p14:tracePt t="88671" x="5846763" y="2370138"/>
          <p14:tracePt t="88680" x="5846763" y="2379663"/>
          <p14:tracePt t="88686" x="5827713" y="2406650"/>
          <p14:tracePt t="88712" x="5810250" y="2406650"/>
          <p14:tracePt t="88768" x="5781675" y="2389188"/>
          <p14:tracePt t="88776" x="5781675" y="2370138"/>
          <p14:tracePt t="88784" x="5781675" y="2360613"/>
          <p14:tracePt t="88792" x="5781675" y="2343150"/>
          <p14:tracePt t="88799" x="5781675" y="2306638"/>
          <p14:tracePt t="88807" x="5800725" y="2287588"/>
          <p14:tracePt t="88814" x="5800725" y="2278063"/>
          <p14:tracePt t="88823" x="5810250" y="2260600"/>
          <p14:tracePt t="88830" x="5819775" y="2251075"/>
          <p14:tracePt t="88847" x="5856288" y="2241550"/>
          <p14:tracePt t="88856" x="5902325" y="2241550"/>
          <p14:tracePt t="88863" x="5938838" y="2241550"/>
          <p14:tracePt t="88871" x="5965825" y="2241550"/>
          <p14:tracePt t="88903" x="6002338" y="2241550"/>
          <p14:tracePt t="88911" x="6002338" y="2251075"/>
          <p14:tracePt t="88919" x="6002338" y="2270125"/>
          <p14:tracePt t="88936" x="6002338" y="2287588"/>
          <p14:tracePt t="88951" x="6002338" y="2297113"/>
          <p14:tracePt t="88967" x="6002338" y="2306638"/>
          <p14:tracePt t="89488" x="6002338" y="2314575"/>
          <p14:tracePt t="89569" x="5965825" y="2314575"/>
          <p14:tracePt t="89576" x="5883275" y="2314575"/>
          <p14:tracePt t="89585" x="5837238" y="2352675"/>
          <p14:tracePt t="89592" x="5737225" y="2352675"/>
          <p14:tracePt t="89600" x="5616575" y="2370138"/>
          <p14:tracePt t="89607" x="5570538" y="2379663"/>
          <p14:tracePt t="89615" x="5470525" y="2389188"/>
          <p14:tracePt t="89623" x="5386388" y="2389188"/>
          <p14:tracePt t="89630" x="5341938" y="2389188"/>
          <p14:tracePt t="89647" x="5332413" y="2389188"/>
          <p14:tracePt t="89664" x="5286375" y="2416175"/>
          <p14:tracePt t="89672" x="5257800" y="2416175"/>
          <p14:tracePt t="89680" x="5240338" y="2416175"/>
          <p14:tracePt t="89687" x="5211763" y="2425700"/>
          <p14:tracePt t="89695" x="5194300" y="2435225"/>
          <p14:tracePt t="89703" x="5157788" y="2435225"/>
          <p14:tracePt t="89711" x="5121275" y="2435225"/>
          <p14:tracePt t="89719" x="5092700" y="2435225"/>
          <p14:tracePt t="89726" x="5029200" y="2435225"/>
          <p14:tracePt t="89735" x="4991100" y="2435225"/>
          <p14:tracePt t="89743" x="4954588" y="2435225"/>
          <p14:tracePt t="89751" x="4908550" y="2435225"/>
          <p14:tracePt t="89759" x="4900613" y="2435225"/>
          <p14:tracePt t="89767" x="4881563" y="2435225"/>
          <p14:tracePt t="89888" x="4862513" y="2435225"/>
          <p14:tracePt t="89904" x="4826000" y="2435225"/>
          <p14:tracePt t="89920" x="4816475" y="2435225"/>
          <p14:tracePt t="89928" x="4789488" y="2435225"/>
          <p14:tracePt t="89936" x="4762500" y="2435225"/>
          <p14:tracePt t="89944" x="4743450" y="2435225"/>
          <p14:tracePt t="89960" x="4733925" y="2435225"/>
          <p14:tracePt t="89968" x="4725988" y="2435225"/>
          <p14:tracePt t="90014" x="4697413" y="2435225"/>
          <p14:tracePt t="90022" x="4679950" y="2435225"/>
          <p14:tracePt t="90047" x="4633913" y="2435225"/>
          <p14:tracePt t="90055" x="4595813" y="2435225"/>
          <p14:tracePt t="90063" x="4568825" y="2435225"/>
          <p14:tracePt t="90072" x="4541838" y="2435225"/>
          <p14:tracePt t="90080" x="4522788" y="2435225"/>
          <p14:tracePt t="90087" x="4486275" y="2435225"/>
          <p14:tracePt t="90095" x="4476750" y="2435225"/>
          <p14:tracePt t="90103" x="4449763" y="2435225"/>
          <p14:tracePt t="90119" x="4440238" y="2435225"/>
          <p14:tracePt t="90127" x="4430713" y="2435225"/>
          <p14:tracePt t="90149" x="4413250" y="2416175"/>
          <p14:tracePt t="90160" x="4403725" y="2406650"/>
          <p14:tracePt t="90168" x="4394200" y="2406650"/>
          <p14:tracePt t="90176" x="4375150" y="2379663"/>
          <p14:tracePt t="90183" x="4367213" y="2370138"/>
          <p14:tracePt t="90192" x="4338638" y="2352675"/>
          <p14:tracePt t="90200" x="4338638" y="2343150"/>
          <p14:tracePt t="90208" x="4321175" y="2324100"/>
          <p14:tracePt t="90224" x="4302125" y="2306638"/>
          <p14:tracePt t="90264" x="4302125" y="2297113"/>
          <p14:tracePt t="90275" x="4302125" y="2270125"/>
          <p14:tracePt t="90282" x="4302125" y="2232025"/>
          <p14:tracePt t="90291" x="4302125" y="2224088"/>
          <p14:tracePt t="90295" x="4302125" y="2214563"/>
          <p14:tracePt t="90303" x="4311650" y="2178050"/>
          <p14:tracePt t="90311" x="4311650" y="2168525"/>
          <p14:tracePt t="90319" x="4321175" y="2141538"/>
          <p14:tracePt t="90327" x="4338638" y="2122488"/>
          <p14:tracePt t="90335" x="4357688" y="2095500"/>
          <p14:tracePt t="90343" x="4384675" y="2066925"/>
          <p14:tracePt t="90352" x="4403725" y="2057400"/>
          <p14:tracePt t="90359" x="4430713" y="2039938"/>
          <p14:tracePt t="90367" x="4449763" y="2030413"/>
          <p14:tracePt t="90375" x="4459288" y="2020888"/>
          <p14:tracePt t="90391" x="4467225" y="2020888"/>
          <p14:tracePt t="90400" x="4495800" y="2011363"/>
          <p14:tracePt t="90415" x="4513263" y="2011363"/>
          <p14:tracePt t="90423" x="4541838" y="2011363"/>
          <p14:tracePt t="90431" x="4559300" y="2011363"/>
          <p14:tracePt t="90439" x="4605338" y="2011363"/>
          <p14:tracePt t="90447" x="4651375" y="2003425"/>
          <p14:tracePt t="90455" x="4670425" y="2003425"/>
          <p14:tracePt t="90464" x="4697413" y="2003425"/>
          <p14:tracePt t="90471" x="4716463" y="2003425"/>
          <p14:tracePt t="90482" x="4752975" y="2003425"/>
          <p14:tracePt t="90495" x="4762500" y="2003425"/>
          <p14:tracePt t="90503" x="4808538" y="2003425"/>
          <p14:tracePt t="90511" x="4854575" y="2003425"/>
          <p14:tracePt t="90519" x="4872038" y="2003425"/>
          <p14:tracePt t="90527" x="4937125" y="2003425"/>
          <p14:tracePt t="90535" x="4954588" y="2030413"/>
          <p14:tracePt t="90543" x="4983163" y="2039938"/>
          <p14:tracePt t="90551" x="4991100" y="2049463"/>
          <p14:tracePt t="90560" x="5010150" y="2049463"/>
          <p14:tracePt t="90583" x="5019675" y="2057400"/>
          <p14:tracePt t="90615" x="5019675" y="2066925"/>
          <p14:tracePt t="90623" x="5019675" y="2076450"/>
          <p14:tracePt t="90631" x="5019675" y="2085975"/>
          <p14:tracePt t="90639" x="5019675" y="2095500"/>
          <p14:tracePt t="90647" x="5019675" y="2103438"/>
          <p14:tracePt t="90679" x="5010150" y="2122488"/>
          <p14:tracePt t="90696" x="5010150" y="2132013"/>
          <p14:tracePt t="90711" x="5000625" y="2149475"/>
          <p14:tracePt t="90719" x="5000625" y="2159000"/>
          <p14:tracePt t="90735" x="4991100" y="2168525"/>
          <p14:tracePt t="90743" x="4991100" y="2178050"/>
          <p14:tracePt t="90751" x="4983163" y="2185988"/>
          <p14:tracePt t="90759" x="4973638" y="2185988"/>
          <p14:tracePt t="90816" x="4973638" y="2195513"/>
          <p14:tracePt t="90831" x="4964113" y="2205038"/>
          <p14:tracePt t="90856" x="4954588" y="2232025"/>
          <p14:tracePt t="90865" x="4946650" y="2241550"/>
          <p14:tracePt t="90873" x="4937125" y="2251075"/>
          <p14:tracePt t="90882" x="4927600" y="2260600"/>
          <p14:tracePt t="90888" x="4918075" y="2270125"/>
          <p14:tracePt t="90897" x="4908550" y="2287588"/>
          <p14:tracePt t="90912" x="4908550" y="2297113"/>
          <p14:tracePt t="90920" x="4891088" y="2306638"/>
          <p14:tracePt t="90926" x="4872038" y="2324100"/>
          <p14:tracePt t="90935" x="4835525" y="2333625"/>
          <p14:tracePt t="90942" x="4826000" y="2343150"/>
          <p14:tracePt t="90950" x="4808538" y="2343150"/>
          <p14:tracePt t="90974" x="4789488" y="2352675"/>
          <p14:tracePt t="90982" x="4779963" y="2352675"/>
          <p14:tracePt t="90990" x="4762500" y="2352675"/>
          <p14:tracePt t="90998" x="4743450" y="2352675"/>
          <p14:tracePt t="91006" x="4733925" y="2352675"/>
          <p14:tracePt t="91030" x="4697413" y="2352675"/>
          <p14:tracePt t="91054" x="4687888" y="2352675"/>
          <p14:tracePt t="91062" x="4641850" y="2333625"/>
          <p14:tracePt t="91078" x="4614863" y="2333625"/>
          <p14:tracePt t="91086" x="4595813" y="2333625"/>
          <p14:tracePt t="91097" x="4559300" y="2333625"/>
          <p14:tracePt t="91104" x="4549775" y="2324100"/>
          <p14:tracePt t="91111" x="4541838" y="2324100"/>
          <p14:tracePt t="91127" x="4532313" y="2306638"/>
          <p14:tracePt t="91135" x="4522788" y="2287588"/>
          <p14:tracePt t="91143" x="4495800" y="2260600"/>
          <p14:tracePt t="91153" x="4495800" y="2241550"/>
          <p14:tracePt t="91159" x="4495800" y="2224088"/>
          <p14:tracePt t="91169" x="4495800" y="2195513"/>
          <p14:tracePt t="91175" x="4495800" y="2149475"/>
          <p14:tracePt t="91183" x="4495800" y="2141538"/>
          <p14:tracePt t="91191" x="4495800" y="2132013"/>
          <p14:tracePt t="91200" x="4495800" y="2122488"/>
          <p14:tracePt t="91207" x="4495800" y="2112963"/>
          <p14:tracePt t="91215" x="4495800" y="2103438"/>
          <p14:tracePt t="91239" x="4495800" y="2095500"/>
          <p14:tracePt t="91255" x="4495800" y="2085975"/>
          <p14:tracePt t="91280" x="4495800" y="2066925"/>
          <p14:tracePt t="91287" x="4495800" y="2057400"/>
          <p14:tracePt t="91312" x="4505325" y="2039938"/>
          <p14:tracePt t="91327" x="4532313" y="2030413"/>
          <p14:tracePt t="91335" x="4549775" y="2020888"/>
          <p14:tracePt t="91343" x="4559300" y="2011363"/>
          <p14:tracePt t="91351" x="4587875" y="2003425"/>
          <p14:tracePt t="91359" x="4595813" y="1993900"/>
          <p14:tracePt t="91367" x="4641850" y="1984375"/>
          <p14:tracePt t="91375" x="4660900" y="1984375"/>
          <p14:tracePt t="91383" x="4679950" y="1984375"/>
          <p14:tracePt t="91391" x="4697413" y="1984375"/>
          <p14:tracePt t="91400" x="4706938" y="1984375"/>
          <p14:tracePt t="91407" x="4725988" y="1984375"/>
          <p14:tracePt t="91415" x="4743450" y="1984375"/>
          <p14:tracePt t="91423" x="4770438" y="1984375"/>
          <p14:tracePt t="91431" x="4789488" y="1984375"/>
          <p14:tracePt t="91439" x="4826000" y="1984375"/>
          <p14:tracePt t="91449" x="4854575" y="2003425"/>
          <p14:tracePt t="91455" x="4900613" y="2011363"/>
          <p14:tracePt t="91464" x="4964113" y="2039938"/>
          <p14:tracePt t="91471" x="5000625" y="2039938"/>
          <p14:tracePt t="91481" x="5019675" y="2039938"/>
          <p14:tracePt t="91496" x="5029200" y="2039938"/>
          <p14:tracePt t="91512" x="5037138" y="2049463"/>
          <p14:tracePt t="91527" x="5056188" y="2066925"/>
          <p14:tracePt t="91543" x="5065713" y="2076450"/>
          <p14:tracePt t="91559" x="5065713" y="2103438"/>
          <p14:tracePt t="91567" x="5065713" y="2112963"/>
          <p14:tracePt t="91575" x="5065713" y="2122488"/>
          <p14:tracePt t="91583" x="5065713" y="2141538"/>
          <p14:tracePt t="91599" x="5065713" y="2149475"/>
          <p14:tracePt t="91607" x="5065713" y="2159000"/>
          <p14:tracePt t="91631" x="5065713" y="2168525"/>
          <p14:tracePt t="91639" x="5056188" y="2205038"/>
          <p14:tracePt t="91655" x="5056188" y="2214563"/>
          <p14:tracePt t="91665" x="5037138" y="2251075"/>
          <p14:tracePt t="91681" x="5029200" y="2287588"/>
          <p14:tracePt t="91687" x="5010150" y="2314575"/>
          <p14:tracePt t="91707" x="4991100" y="2352675"/>
          <p14:tracePt t="91711" x="4983163" y="2360613"/>
          <p14:tracePt t="91742" x="4964113" y="2379663"/>
          <p14:tracePt t="91750" x="4954588" y="2389188"/>
          <p14:tracePt t="91758" x="4937125" y="2398713"/>
          <p14:tracePt t="91766" x="4908550" y="2406650"/>
          <p14:tracePt t="91774" x="4908550" y="2416175"/>
          <p14:tracePt t="91782" x="4908550" y="2425700"/>
          <p14:tracePt t="91790" x="4900613" y="2443163"/>
          <p14:tracePt t="91808" x="4891088" y="2443163"/>
          <p14:tracePt t="91832" x="4891088" y="2452688"/>
          <p14:tracePt t="91944" x="4872038" y="2452688"/>
          <p14:tracePt t="91953" x="4862513" y="2452688"/>
          <p14:tracePt t="91960" x="4854575" y="2443163"/>
          <p14:tracePt t="91969" x="4845050" y="2435225"/>
          <p14:tracePt t="91976" x="4835525" y="2435225"/>
          <p14:tracePt t="92014" x="4808538" y="2416175"/>
          <p14:tracePt t="92038" x="4799013" y="2406650"/>
          <p14:tracePt t="92046" x="4779963" y="2389188"/>
          <p14:tracePt t="92070" x="4770438" y="2389188"/>
          <p14:tracePt t="92087" x="4762500" y="2379663"/>
          <p14:tracePt t="92160" x="4725988" y="2360613"/>
          <p14:tracePt t="92184" x="4687888" y="2360613"/>
          <p14:tracePt t="92192" x="4679950" y="2352675"/>
          <p14:tracePt t="92199" x="4670425" y="2352675"/>
          <p14:tracePt t="92216" x="4641850" y="2343150"/>
          <p14:tracePt t="92233" x="4633913" y="2343150"/>
          <p14:tracePt t="92248" x="4624388" y="2343150"/>
          <p14:tracePt t="92264" x="4595813" y="2343150"/>
          <p14:tracePt t="92281" x="4568825" y="2343150"/>
          <p14:tracePt t="92296" x="4549775" y="2343150"/>
          <p14:tracePt t="92322" x="4532313" y="2343150"/>
          <p14:tracePt t="92329" x="4522788" y="2343150"/>
          <p14:tracePt t="92334" x="4513263" y="2343150"/>
          <p14:tracePt t="92342" x="4505325" y="2343150"/>
          <p14:tracePt t="92350" x="4495800" y="2343150"/>
          <p14:tracePt t="92374" x="4486275" y="2343150"/>
          <p14:tracePt t="92496" x="4467225" y="2343150"/>
          <p14:tracePt t="92512" x="4459288" y="2343150"/>
          <p14:tracePt t="97656" x="4421188" y="2352675"/>
          <p14:tracePt t="97664" x="4413250" y="2352675"/>
          <p14:tracePt t="97672" x="4403725" y="2352675"/>
          <p14:tracePt t="97682" x="4394200" y="2352675"/>
          <p14:tracePt t="97696" x="4375150" y="2352675"/>
          <p14:tracePt t="97704" x="4367213" y="2360613"/>
          <p14:tracePt t="97712" x="4321175" y="2389188"/>
          <p14:tracePt t="97721" x="4292600" y="2425700"/>
          <p14:tracePt t="97728" x="4238625" y="2481263"/>
          <p14:tracePt t="97736" x="4200525" y="2498725"/>
          <p14:tracePt t="97744" x="4173538" y="2535238"/>
          <p14:tracePt t="97752" x="4117975" y="2581275"/>
          <p14:tracePt t="97760" x="4054475" y="2609850"/>
          <p14:tracePt t="97768" x="3979863" y="2655888"/>
          <p14:tracePt t="97776" x="3897313" y="2701925"/>
          <p14:tracePt t="97792" x="3824288" y="2755900"/>
          <p14:tracePt t="97799" x="3768725" y="2811463"/>
          <p14:tracePt t="97809" x="3705225" y="2830513"/>
          <p14:tracePt t="97816" x="3622675" y="2876550"/>
          <p14:tracePt t="97824" x="3557588" y="2894013"/>
          <p14:tracePt t="97833" x="3438525" y="2903538"/>
          <p14:tracePt t="97839" x="3273425" y="2940050"/>
          <p14:tracePt t="97846" x="3198813" y="2940050"/>
          <p14:tracePt t="97854" x="3070225" y="2967038"/>
          <p14:tracePt t="97864" x="2960688" y="2967038"/>
          <p14:tracePt t="97870" x="2840038" y="2967038"/>
          <p14:tracePt t="97880" x="2740025" y="2967038"/>
          <p14:tracePt t="97887" x="2674938" y="2976563"/>
          <p14:tracePt t="97895" x="2611438" y="2976563"/>
          <p14:tracePt t="97904" x="2582863" y="2976563"/>
          <p14:tracePt t="97910" x="2573338" y="2976563"/>
          <p14:tracePt t="97919" x="2555875" y="2976563"/>
          <p14:tracePt t="97927" x="2527300" y="3005138"/>
          <p14:tracePt t="97935" x="2463800" y="3013075"/>
          <p14:tracePt t="97942" x="2381250" y="3013075"/>
          <p14:tracePt t="97951" x="2262188" y="3013075"/>
          <p14:tracePt t="97959" x="2206625" y="3013075"/>
          <p14:tracePt t="97967" x="2068513" y="3013075"/>
          <p14:tracePt t="97975" x="1930400" y="3013075"/>
          <p14:tracePt t="97983" x="1792288" y="3013075"/>
          <p14:tracePt t="97991" x="1692275" y="3013075"/>
          <p14:tracePt t="97998" x="1617663" y="3013075"/>
          <p14:tracePt t="98007" x="1516063" y="3013075"/>
          <p14:tracePt t="98015" x="1397000" y="3013075"/>
          <p14:tracePt t="98024" x="1333500" y="3013075"/>
          <p14:tracePt t="98031" x="1277938" y="3013075"/>
          <p14:tracePt t="98039" x="1212850" y="3013075"/>
          <p14:tracePt t="98047" x="1166813" y="3013075"/>
          <p14:tracePt t="98054" x="1139825" y="3013075"/>
          <p14:tracePt t="98064" x="1076325" y="3013075"/>
          <p14:tracePt t="98071" x="1057275" y="3013075"/>
          <p14:tracePt t="98081" x="1038225" y="3013075"/>
          <p14:tracePt t="98090" x="1030288" y="3013075"/>
          <p14:tracePt t="98176" x="992188" y="3005138"/>
          <p14:tracePt t="98184" x="984250" y="3005138"/>
          <p14:tracePt t="98192" x="955675" y="3005138"/>
          <p14:tracePt t="98200" x="946150" y="3005138"/>
          <p14:tracePt t="98208" x="909638" y="3005138"/>
          <p14:tracePt t="98216" x="901700" y="3005138"/>
          <p14:tracePt t="98656" x="938213" y="2995613"/>
          <p14:tracePt t="98664" x="1011238" y="2949575"/>
          <p14:tracePt t="98674" x="1076325" y="2921000"/>
          <p14:tracePt t="98681" x="1166813" y="2867025"/>
          <p14:tracePt t="98688" x="1268413" y="2801938"/>
          <p14:tracePt t="98696" x="1379538" y="2774950"/>
          <p14:tracePt t="98704" x="1498600" y="2692400"/>
          <p14:tracePt t="98712" x="1627188" y="2636838"/>
          <p14:tracePt t="98720" x="1719263" y="2573338"/>
          <p14:tracePt t="98728" x="1838325" y="2544763"/>
          <p14:tracePt t="98736" x="1957388" y="2527300"/>
          <p14:tracePt t="98744" x="2095500" y="2481263"/>
          <p14:tracePt t="98752" x="2216150" y="2462213"/>
          <p14:tracePt t="98759" x="2279650" y="2452688"/>
          <p14:tracePt t="98768" x="2316163" y="2435225"/>
          <p14:tracePt t="98776" x="2371725" y="2416175"/>
          <p14:tracePt t="98858" x="2381250" y="2406650"/>
          <p14:tracePt t="98880" x="2398713" y="2398713"/>
          <p14:tracePt t="98888" x="2427288" y="2389188"/>
          <p14:tracePt t="98896" x="2427288" y="2379663"/>
          <p14:tracePt t="98928" x="2436813" y="2379663"/>
          <p14:tracePt t="98936" x="2444750" y="2370138"/>
          <p14:tracePt t="98952" x="2454275" y="2370138"/>
          <p14:tracePt t="98960" x="2482850" y="2370138"/>
          <p14:tracePt t="98968" x="2500313" y="2360613"/>
          <p14:tracePt t="98976" x="2527300" y="2333625"/>
          <p14:tracePt t="99128" x="2527300" y="2360613"/>
          <p14:tracePt t="99136" x="2519363" y="2370138"/>
          <p14:tracePt t="99151" x="2490788" y="2398713"/>
          <p14:tracePt t="99161" x="2436813" y="2398713"/>
          <p14:tracePt t="99168" x="2427288" y="2406650"/>
          <p14:tracePt t="99176" x="2398713" y="2406650"/>
          <p14:tracePt t="99183" x="2381250" y="2425700"/>
          <p14:tracePt t="99191" x="2308225" y="2425700"/>
          <p14:tracePt t="99199" x="2262188" y="2425700"/>
          <p14:tracePt t="99207" x="2197100" y="2425700"/>
          <p14:tracePt t="99215" x="2160588" y="2425700"/>
          <p14:tracePt t="99223" x="2114550" y="2425700"/>
          <p14:tracePt t="99231" x="2049463" y="2425700"/>
          <p14:tracePt t="99238" x="2032000" y="2425700"/>
          <p14:tracePt t="99247" x="2003425" y="2425700"/>
          <p14:tracePt t="99264" x="1995488" y="2425700"/>
          <p14:tracePt t="99271" x="1985963" y="2425700"/>
          <p14:tracePt t="99280" x="1957388" y="2425700"/>
          <p14:tracePt t="99297" x="1949450" y="2425700"/>
          <p14:tracePt t="99312" x="1939925" y="2425700"/>
          <p14:tracePt t="99328" x="1920875" y="2406650"/>
          <p14:tracePt t="99344" x="1903413" y="2379663"/>
          <p14:tracePt t="99353" x="1893888" y="2379663"/>
          <p14:tracePt t="99368" x="1893888" y="2370138"/>
          <p14:tracePt t="99384" x="1893888" y="2352675"/>
          <p14:tracePt t="99392" x="1893888" y="2343150"/>
          <p14:tracePt t="99401" x="1893888" y="2324100"/>
          <p14:tracePt t="99408" x="1893888" y="2306638"/>
          <p14:tracePt t="99416" x="1920875" y="2270125"/>
          <p14:tracePt t="99424" x="1920875" y="2241550"/>
          <p14:tracePt t="99433" x="1930400" y="2232025"/>
          <p14:tracePt t="99440" x="1939925" y="2205038"/>
          <p14:tracePt t="99451" x="1966913" y="2168525"/>
          <p14:tracePt t="99460" x="1966913" y="2149475"/>
          <p14:tracePt t="99466" x="1995488" y="2132013"/>
          <p14:tracePt t="99471" x="2022475" y="2103438"/>
          <p14:tracePt t="99480" x="2049463" y="2076450"/>
          <p14:tracePt t="99486" x="2078038" y="2020888"/>
          <p14:tracePt t="99495" x="2132013" y="1984375"/>
          <p14:tracePt t="99502" x="2141538" y="1966913"/>
          <p14:tracePt t="99510" x="2187575" y="1928813"/>
          <p14:tracePt t="99518" x="2262188" y="1892300"/>
          <p14:tracePt t="99526" x="2279650" y="1865313"/>
          <p14:tracePt t="99535" x="2325688" y="1828800"/>
          <p14:tracePt t="99543" x="2371725" y="1819275"/>
          <p14:tracePt t="99551" x="2381250" y="1800225"/>
          <p14:tracePt t="99559" x="2417763" y="1782763"/>
          <p14:tracePt t="99568" x="2436813" y="1763713"/>
          <p14:tracePt t="99574" x="2519363" y="1727200"/>
          <p14:tracePt t="99584" x="2527300" y="1727200"/>
          <p14:tracePt t="99590" x="2565400" y="1717675"/>
          <p14:tracePt t="99607" x="2582863" y="1717675"/>
          <p14:tracePt t="99615" x="2592388" y="1717675"/>
          <p14:tracePt t="99623" x="2611438" y="1717675"/>
          <p14:tracePt t="99630" x="2638425" y="1717675"/>
          <p14:tracePt t="99639" x="2657475" y="1717675"/>
          <p14:tracePt t="99648" x="2703513" y="1736725"/>
          <p14:tracePt t="99655" x="2711450" y="1746250"/>
          <p14:tracePt t="99663" x="2730500" y="1754188"/>
          <p14:tracePt t="99671" x="2757488" y="1773238"/>
          <p14:tracePt t="99680" x="2776538" y="1800225"/>
          <p14:tracePt t="99687" x="2786063" y="1828800"/>
          <p14:tracePt t="99695" x="2803525" y="1838325"/>
          <p14:tracePt t="99703" x="2832100" y="1855788"/>
          <p14:tracePt t="99710" x="2849563" y="1892300"/>
          <p14:tracePt t="99718" x="2868613" y="1911350"/>
          <p14:tracePt t="99727" x="2895600" y="1928813"/>
          <p14:tracePt t="99735" x="2924175" y="1957388"/>
          <p14:tracePt t="99743" x="2941638" y="1966913"/>
          <p14:tracePt t="99751" x="2951163" y="1984375"/>
          <p14:tracePt t="99759" x="2978150" y="2003425"/>
          <p14:tracePt t="99768" x="2987675" y="2020888"/>
          <p14:tracePt t="99774" x="2997200" y="2039938"/>
          <p14:tracePt t="99783" x="3006725" y="2049463"/>
          <p14:tracePt t="99790" x="3014663" y="2057400"/>
          <p14:tracePt t="99815" x="3014663" y="2066925"/>
          <p14:tracePt t="99823" x="3024188" y="2095500"/>
          <p14:tracePt t="99855" x="3024188" y="2112963"/>
          <p14:tracePt t="99863" x="3024188" y="2122488"/>
          <p14:tracePt t="99871" x="3024188" y="2132013"/>
          <p14:tracePt t="99886" x="3024188" y="2159000"/>
          <p14:tracePt t="99895" x="3024188" y="2168525"/>
          <p14:tracePt t="99904" x="3006725" y="2178050"/>
          <p14:tracePt t="99912" x="2997200" y="2185988"/>
          <p14:tracePt t="99921" x="2987675" y="2195513"/>
          <p14:tracePt t="99929" x="2968625" y="2205038"/>
          <p14:tracePt t="99935" x="2951163" y="2224088"/>
          <p14:tracePt t="99944" x="2932113" y="2224088"/>
          <p14:tracePt t="99951" x="2924175" y="2232025"/>
          <p14:tracePt t="99959" x="2905125" y="2241550"/>
          <p14:tracePt t="99967" x="2895600" y="2260600"/>
          <p14:tracePt t="99976" x="2878138" y="2260600"/>
          <p14:tracePt t="99983" x="2849563" y="2270125"/>
          <p14:tracePt t="99990" x="2822575" y="2287588"/>
          <p14:tracePt t="99999" x="2803525" y="2287588"/>
          <p14:tracePt t="100007" x="2757488" y="2297113"/>
          <p14:tracePt t="100015" x="2711450" y="2297113"/>
          <p14:tracePt t="100023" x="2693988" y="2314575"/>
          <p14:tracePt t="100030" x="2674938" y="2324100"/>
          <p14:tracePt t="100038" x="2638425" y="2324100"/>
          <p14:tracePt t="100046" x="2611438" y="2324100"/>
          <p14:tracePt t="100054" x="2565400" y="2324100"/>
          <p14:tracePt t="100086" x="2546350" y="2324100"/>
          <p14:tracePt t="100105" x="2536825" y="2324100"/>
          <p14:tracePt t="100114" x="2509838" y="2324100"/>
          <p14:tracePt t="100126" x="2500313" y="2324100"/>
          <p14:tracePt t="100129" x="2473325" y="2324100"/>
          <p14:tracePt t="100134" x="2463800" y="2324100"/>
          <p14:tracePt t="100142" x="2454275" y="2324100"/>
          <p14:tracePt t="100150" x="2427288" y="2324100"/>
          <p14:tracePt t="100158" x="2417763" y="2324100"/>
          <p14:tracePt t="100175" x="2408238" y="2324100"/>
          <p14:tracePt t="100198" x="2398713" y="2324100"/>
          <p14:tracePt t="100249" x="2398713" y="2314575"/>
          <p14:tracePt t="100280" x="2390775" y="2314575"/>
          <p14:tracePt t="100296" x="2381250" y="2314575"/>
          <p14:tracePt t="102456" x="2362200" y="2314575"/>
          <p14:tracePt t="102464" x="2325688" y="2314575"/>
          <p14:tracePt t="102472" x="2279650" y="2324100"/>
          <p14:tracePt t="102483" x="2252663" y="2333625"/>
          <p14:tracePt t="102488" x="2216150" y="2360613"/>
          <p14:tracePt t="102497" x="2151063" y="2406650"/>
          <p14:tracePt t="102503" x="2105025" y="2443163"/>
          <p14:tracePt t="102510" x="2049463" y="2471738"/>
          <p14:tracePt t="102518" x="2022475" y="2508250"/>
          <p14:tracePt t="102526" x="1985963" y="2535238"/>
          <p14:tracePt t="102534" x="1930400" y="2590800"/>
          <p14:tracePt t="102542" x="1866900" y="2636838"/>
          <p14:tracePt t="102550" x="1792288" y="2663825"/>
          <p14:tracePt t="102558" x="1709738" y="2719388"/>
          <p14:tracePt t="102566" x="1636713" y="2774950"/>
          <p14:tracePt t="102574" x="1600200" y="2801938"/>
          <p14:tracePt t="102583" x="1508125" y="2857500"/>
          <p14:tracePt t="102590" x="1479550" y="2876550"/>
          <p14:tracePt t="102599" x="1416050" y="2930525"/>
          <p14:tracePt t="102606" x="1360488" y="2967038"/>
          <p14:tracePt t="102614" x="1304925" y="3005138"/>
          <p14:tracePt t="102622" x="1268413" y="3049588"/>
          <p14:tracePt t="102630" x="1204913" y="3095625"/>
          <p14:tracePt t="102638" x="1158875" y="3124200"/>
          <p14:tracePt t="102647" x="1103313" y="3160713"/>
          <p14:tracePt t="102654" x="1057275" y="3178175"/>
          <p14:tracePt t="102663" x="1030288" y="3187700"/>
          <p14:tracePt t="102670" x="974725" y="3216275"/>
          <p14:tracePt t="102681" x="955675" y="3224213"/>
          <p14:tracePt t="102687" x="919163" y="3252788"/>
          <p14:tracePt t="102695" x="882650" y="3262313"/>
          <p14:tracePt t="102702" x="863600" y="3279775"/>
          <p14:tracePt t="102710" x="817563" y="3289300"/>
          <p14:tracePt t="102718" x="809625" y="3298825"/>
          <p14:tracePt t="102726" x="800100" y="3316288"/>
          <p14:tracePt t="102735" x="771525" y="3325813"/>
          <p14:tracePt t="102742" x="763588" y="3335338"/>
          <p14:tracePt t="102750" x="744538" y="3362325"/>
          <p14:tracePt t="102758" x="725488" y="3381375"/>
          <p14:tracePt t="102766" x="698500" y="3390900"/>
          <p14:tracePt t="102774" x="681038" y="3398838"/>
          <p14:tracePt t="102784" x="661988" y="3427413"/>
          <p14:tracePt t="102792" x="652463" y="3436938"/>
          <p14:tracePt t="102800" x="642938" y="3463925"/>
          <p14:tracePt t="102806" x="635000" y="3473450"/>
          <p14:tracePt t="102814" x="625475" y="3481388"/>
          <p14:tracePt t="102822" x="615950" y="3500438"/>
          <p14:tracePt t="102838" x="606425" y="3509963"/>
          <p14:tracePt t="102862" x="606425" y="3519488"/>
          <p14:tracePt t="103192" x="606425" y="3527425"/>
          <p14:tracePt t="103200" x="606425" y="3556000"/>
          <p14:tracePt t="103215" x="606425" y="3565525"/>
          <p14:tracePt t="103248" x="606425" y="3573463"/>
          <p14:tracePt t="103288" x="625475" y="3573463"/>
          <p14:tracePt t="103312" x="635000" y="3592513"/>
          <p14:tracePt t="103400" x="642938" y="3602038"/>
          <p14:tracePt t="103408" x="652463" y="3611563"/>
          <p14:tracePt t="103415" x="661988" y="3611563"/>
          <p14:tracePt t="103440" x="681038" y="3619500"/>
          <p14:tracePt t="103448" x="688975" y="3619500"/>
          <p14:tracePt t="103455" x="708025" y="3619500"/>
          <p14:tracePt t="103466" x="717550" y="3619500"/>
          <p14:tracePt t="103482" x="725488" y="3619500"/>
          <p14:tracePt t="103496" x="763588" y="3619500"/>
          <p14:tracePt t="103510" x="781050" y="3629025"/>
          <p14:tracePt t="103535" x="809625" y="3629025"/>
          <p14:tracePt t="103575" x="817563" y="3629025"/>
          <p14:tracePt t="103648" x="827088" y="3638550"/>
          <p14:tracePt t="104256" x="846138" y="3648075"/>
          <p14:tracePt t="104264" x="855663" y="3656013"/>
          <p14:tracePt t="104280" x="863600" y="3656013"/>
          <p14:tracePt t="104304" x="873125" y="3656013"/>
          <p14:tracePt t="104313" x="892175" y="3656013"/>
          <p14:tracePt t="104323" x="901700" y="3656013"/>
          <p14:tracePt t="104327" x="909638" y="3656013"/>
          <p14:tracePt t="104335" x="919163" y="3656013"/>
          <p14:tracePt t="104342" x="946150" y="3656013"/>
          <p14:tracePt t="104359" x="965200" y="3656013"/>
          <p14:tracePt t="104366" x="992188" y="3656013"/>
          <p14:tracePt t="104374" x="1011238" y="3648075"/>
          <p14:tracePt t="104382" x="1047750" y="3629025"/>
          <p14:tracePt t="104390" x="1057275" y="3629025"/>
          <p14:tracePt t="104400" x="1093788" y="3619500"/>
          <p14:tracePt t="104415" x="1103313" y="3619500"/>
          <p14:tracePt t="104536" x="1112838" y="3619500"/>
          <p14:tracePt t="104543" x="1130300" y="3619500"/>
          <p14:tracePt t="104575" x="1139825" y="3619500"/>
          <p14:tracePt t="104592" x="1149350" y="3619500"/>
          <p14:tracePt t="104600" x="1176338" y="3619500"/>
          <p14:tracePt t="104616" x="1195388" y="3619500"/>
          <p14:tracePt t="104624" x="1222375" y="3619500"/>
          <p14:tracePt t="104632" x="1258888" y="3619500"/>
          <p14:tracePt t="104639" x="1296988" y="3619500"/>
          <p14:tracePt t="104649" x="1341438" y="3629025"/>
          <p14:tracePt t="104656" x="1379538" y="3638550"/>
          <p14:tracePt t="104665" x="1397000" y="3648075"/>
          <p14:tracePt t="104671" x="1416050" y="3656013"/>
          <p14:tracePt t="104681" x="1452563" y="3656013"/>
          <p14:tracePt t="104690" x="1498600" y="3665538"/>
          <p14:tracePt t="104704" x="1508125" y="3665538"/>
          <p14:tracePt t="104728" x="1554163" y="3665538"/>
          <p14:tracePt t="104744" x="1581150" y="3702050"/>
          <p14:tracePt t="104752" x="1692275" y="3730625"/>
          <p14:tracePt t="104759" x="1792288" y="3776663"/>
          <p14:tracePt t="104768" x="1930400" y="3803650"/>
          <p14:tracePt t="104775" x="2105025" y="3822700"/>
          <p14:tracePt t="104783" x="2151063" y="3822700"/>
          <p14:tracePt t="104790" x="2279650" y="3868738"/>
          <p14:tracePt t="104799" x="2436813" y="3895725"/>
          <p14:tracePt t="104806" x="2703513" y="3895725"/>
          <p14:tracePt t="104815" x="2941638" y="3951288"/>
          <p14:tracePt t="104823" x="3079750" y="3968750"/>
          <p14:tracePt t="104830" x="3181350" y="3968750"/>
          <p14:tracePt t="104839" x="3198813" y="3968750"/>
          <p14:tracePt t="104847" x="3208338" y="3968750"/>
          <p14:tracePt t="104896" x="3244850" y="3968750"/>
          <p14:tracePt t="104904" x="3254375" y="3968750"/>
          <p14:tracePt t="104912" x="3273425" y="3968750"/>
          <p14:tracePt t="104920" x="3290888" y="3968750"/>
          <p14:tracePt t="104927" x="3300413" y="3968750"/>
          <p14:tracePt t="104954" x="3336925" y="3968750"/>
          <p14:tracePt t="104960" x="3409950" y="3959225"/>
          <p14:tracePt t="104968" x="3548063" y="3959225"/>
          <p14:tracePt t="104975" x="3705225" y="3959225"/>
          <p14:tracePt t="104984" x="3916363" y="3959225"/>
          <p14:tracePt t="104991" x="4137025" y="3959225"/>
          <p14:tracePt t="104999" x="4210050" y="3959225"/>
          <p14:tracePt t="105007" x="4330700" y="3959225"/>
          <p14:tracePt t="105015" x="4394200" y="3959225"/>
          <p14:tracePt t="105023" x="4467225" y="3959225"/>
          <p14:tracePt t="105032" x="4505325" y="3959225"/>
          <p14:tracePt t="105272" x="4513263" y="3959225"/>
          <p14:tracePt t="105376" x="4522788" y="3951288"/>
          <p14:tracePt t="105383" x="4532313" y="3941763"/>
          <p14:tracePt t="105392" x="4549775" y="3922713"/>
          <p14:tracePt t="105399" x="4568825" y="3922713"/>
          <p14:tracePt t="105407" x="4587875" y="3905250"/>
          <p14:tracePt t="105415" x="4595813" y="3905250"/>
          <p14:tracePt t="105423" x="4614863" y="3905250"/>
          <p14:tracePt t="105432" x="4624388" y="3905250"/>
          <p14:tracePt t="105471" x="4641850" y="3905250"/>
          <p14:tracePt t="105482" x="4670425" y="3886200"/>
          <p14:tracePt t="105489" x="4716463" y="3886200"/>
          <p14:tracePt t="105520" x="4743450" y="3886200"/>
          <p14:tracePt t="105528" x="4789488" y="3868738"/>
          <p14:tracePt t="105536" x="4816475" y="3859213"/>
          <p14:tracePt t="105543" x="4845050" y="3840163"/>
          <p14:tracePt t="105553" x="4854575" y="3840163"/>
          <p14:tracePt t="105576" x="4881563" y="3822700"/>
          <p14:tracePt t="105583" x="4927600" y="3784600"/>
          <p14:tracePt t="105591" x="5056188" y="3721100"/>
          <p14:tracePt t="105599" x="5129213" y="3684588"/>
          <p14:tracePt t="105606" x="5267325" y="3638550"/>
          <p14:tracePt t="105614" x="5359400" y="3546475"/>
          <p14:tracePt t="105622" x="5424488" y="3500438"/>
          <p14:tracePt t="105630" x="5478463" y="3473450"/>
          <p14:tracePt t="105638" x="5543550" y="3436938"/>
          <p14:tracePt t="105647" x="5580063" y="3427413"/>
          <p14:tracePt t="105654" x="5589588" y="3427413"/>
          <p14:tracePt t="105696" x="5635625" y="3398838"/>
          <p14:tracePt t="105704" x="5691188" y="3381375"/>
          <p14:tracePt t="105713" x="5699125" y="3371850"/>
          <p14:tracePt t="105728" x="5718175" y="3352800"/>
          <p14:tracePt t="105737" x="5727700" y="3352800"/>
          <p14:tracePt t="105784" x="5737225" y="3335338"/>
          <p14:tracePt t="105832" x="5764213" y="3335338"/>
          <p14:tracePt t="105839" x="5773738" y="3335338"/>
          <p14:tracePt t="105848" x="5800725" y="3325813"/>
          <p14:tracePt t="105855" x="5810250" y="3316288"/>
          <p14:tracePt t="105872" x="5819775" y="3308350"/>
          <p14:tracePt t="105904" x="5827713" y="3298825"/>
          <p14:tracePt t="105936" x="5827713" y="3279775"/>
          <p14:tracePt t="105960" x="5827713" y="3270250"/>
          <p14:tracePt t="106056" x="5800725" y="3289300"/>
          <p14:tracePt t="106064" x="5791200" y="3298825"/>
          <p14:tracePt t="106072" x="5781675" y="3316288"/>
          <p14:tracePt t="106081" x="5764213" y="3335338"/>
          <p14:tracePt t="106087" x="5754688" y="3344863"/>
          <p14:tracePt t="106095" x="5745163" y="3381375"/>
          <p14:tracePt t="106103" x="5737225" y="3398838"/>
          <p14:tracePt t="106110" x="5718175" y="3444875"/>
          <p14:tracePt t="106118" x="5699125" y="3473450"/>
          <p14:tracePt t="106126" x="5691188" y="3519488"/>
          <p14:tracePt t="106134" x="5681663" y="3556000"/>
          <p14:tracePt t="106142" x="5662613" y="3582988"/>
          <p14:tracePt t="106162" x="5626100" y="3629025"/>
          <p14:tracePt t="106174" x="5599113" y="3648075"/>
          <p14:tracePt t="106223" x="5580063" y="3665538"/>
          <p14:tracePt t="106247" x="5561013" y="3675063"/>
          <p14:tracePt t="107135" x="5580063" y="3638550"/>
          <p14:tracePt t="107143" x="5616575" y="3565525"/>
          <p14:tracePt t="107160" x="5672138" y="3454400"/>
          <p14:tracePt t="107169" x="5681663" y="3417888"/>
          <p14:tracePt t="107176" x="5691188" y="3398838"/>
          <p14:tracePt t="107186" x="5745163" y="3335338"/>
          <p14:tracePt t="107194" x="5745163" y="3325813"/>
          <p14:tracePt t="107200" x="5754688" y="3289300"/>
          <p14:tracePt t="107206" x="5764213" y="3279775"/>
          <p14:tracePt t="107214" x="5764213" y="3252788"/>
          <p14:tracePt t="107230" x="5773738" y="3224213"/>
          <p14:tracePt t="107238" x="5781675" y="3216275"/>
          <p14:tracePt t="107246" x="5791200" y="3197225"/>
          <p14:tracePt t="107254" x="5791200" y="3151188"/>
          <p14:tracePt t="107263" x="5791200" y="3133725"/>
          <p14:tracePt t="107270" x="5800725" y="3087688"/>
          <p14:tracePt t="107279" x="5800725" y="3022600"/>
          <p14:tracePt t="107286" x="5810250" y="2959100"/>
          <p14:tracePt t="107295" x="5837238" y="2894013"/>
          <p14:tracePt t="107302" x="5837238" y="2830513"/>
          <p14:tracePt t="107310" x="5846763" y="2792413"/>
          <p14:tracePt t="107318" x="5865813" y="2765425"/>
          <p14:tracePt t="107326" x="5865813" y="2728913"/>
          <p14:tracePt t="107334" x="5873750" y="2692400"/>
          <p14:tracePt t="107342" x="5892800" y="2673350"/>
          <p14:tracePt t="107350" x="5892800" y="2627313"/>
          <p14:tracePt t="107358" x="5902325" y="2581275"/>
          <p14:tracePt t="107366" x="5948363" y="2498725"/>
          <p14:tracePt t="107374" x="5975350" y="2406650"/>
          <p14:tracePt t="107383" x="5994400" y="2324100"/>
          <p14:tracePt t="107390" x="5994400" y="2232025"/>
          <p14:tracePt t="107398" x="6002338" y="2168525"/>
          <p14:tracePt t="107406" x="6002338" y="2132013"/>
          <p14:tracePt t="107415" x="6002338" y="2095500"/>
          <p14:tracePt t="107422" x="6002338" y="2057400"/>
          <p14:tracePt t="107430" x="6002338" y="2039938"/>
          <p14:tracePt t="107438" x="6002338" y="2030413"/>
          <p14:tracePt t="107464" x="6002338" y="2011363"/>
          <p14:tracePt t="107591" x="6002338" y="2030413"/>
          <p14:tracePt t="107599" x="6002338" y="2039938"/>
          <p14:tracePt t="107614" x="6002338" y="2049463"/>
          <p14:tracePt t="107631" x="6002338" y="2057400"/>
          <p14:tracePt t="107665" x="6002338" y="2076450"/>
          <p14:tracePt t="107688" x="6002338" y="2085975"/>
          <p14:tracePt t="107848" x="6002338" y="2095500"/>
          <p14:tracePt t="107855" x="6002338" y="2122488"/>
          <p14:tracePt t="107865" x="6002338" y="2141538"/>
          <p14:tracePt t="107871" x="6002338" y="2168525"/>
          <p14:tracePt t="107882" x="5965825" y="2205038"/>
          <p14:tracePt t="107888" x="5957888" y="2232025"/>
          <p14:tracePt t="107896" x="5957888" y="2270125"/>
          <p14:tracePt t="107905" x="5919788" y="2314575"/>
          <p14:tracePt t="107913" x="5911850" y="2352675"/>
          <p14:tracePt t="107920" x="5902325" y="2370138"/>
          <p14:tracePt t="107935" x="5892800" y="2398713"/>
          <p14:tracePt t="107942" x="5873750" y="2416175"/>
          <p14:tracePt t="107951" x="5865813" y="2443163"/>
          <p14:tracePt t="107967" x="5856288" y="2462213"/>
          <p14:tracePt t="107974" x="5846763" y="2471738"/>
          <p14:tracePt t="107986" x="5846763" y="2489200"/>
          <p14:tracePt t="107991" x="5837238" y="2498725"/>
          <p14:tracePt t="107998" x="5837238" y="2517775"/>
          <p14:tracePt t="108006" x="5827713" y="2544763"/>
          <p14:tracePt t="108014" x="5819775" y="2554288"/>
          <p14:tracePt t="108030" x="5810250" y="2563813"/>
          <p14:tracePt t="108104" x="5810250" y="2573338"/>
          <p14:tracePt t="108155" x="5800725" y="2590800"/>
          <p14:tracePt t="108432" x="5800725" y="2609850"/>
          <p14:tracePt t="108440" x="5745163" y="2738438"/>
          <p14:tracePt t="108448" x="5718175" y="2876550"/>
          <p14:tracePt t="108456" x="5672138" y="3013075"/>
          <p14:tracePt t="108466" x="5599113" y="3216275"/>
          <p14:tracePt t="108470" x="5599113" y="3224213"/>
          <p14:tracePt t="108480" x="5589588" y="3352800"/>
          <p14:tracePt t="108486" x="5524500" y="3473450"/>
          <p14:tracePt t="108495" x="5497513" y="3536950"/>
          <p14:tracePt t="108502" x="5451475" y="3592513"/>
          <p14:tracePt t="108510" x="5424488" y="3629025"/>
          <p14:tracePt t="108519" x="5395913" y="3656013"/>
          <p14:tracePt t="108526" x="5386388" y="3665538"/>
          <p14:tracePt t="108535" x="5378450" y="3675063"/>
          <p14:tracePt t="108542" x="5368925" y="3684588"/>
          <p14:tracePt t="108550" x="5359400" y="3694113"/>
          <p14:tracePt t="108558" x="5349875" y="3702050"/>
          <p14:tracePt t="108566" x="5332413" y="3711575"/>
          <p14:tracePt t="108574" x="5313363" y="3711575"/>
          <p14:tracePt t="108585" x="5295900" y="3711575"/>
          <p14:tracePt t="108591" x="5276850" y="3711575"/>
          <p14:tracePt t="108598" x="5257800" y="3721100"/>
          <p14:tracePt t="108623" x="5249863" y="3730625"/>
          <p14:tracePt t="108646" x="5240338" y="3740150"/>
          <p14:tracePt t="108655" x="5230813" y="3748088"/>
          <p14:tracePt t="108666" x="5221288" y="3748088"/>
          <p14:tracePt t="108735" x="5211763" y="3748088"/>
          <p14:tracePt t="108857" x="5203825" y="3748088"/>
          <p14:tracePt t="108864" x="5184775" y="3748088"/>
          <p14:tracePt t="108871" x="5157788" y="3757613"/>
          <p14:tracePt t="108881" x="5138738" y="3757613"/>
          <p14:tracePt t="108888" x="5102225" y="3767138"/>
          <p14:tracePt t="108896" x="5083175" y="3767138"/>
          <p14:tracePt t="108905" x="5065713" y="3767138"/>
          <p14:tracePt t="108912" x="5019675" y="3767138"/>
          <p14:tracePt t="108920" x="5000625" y="3776663"/>
          <p14:tracePt t="108928" x="4973638" y="3776663"/>
          <p14:tracePt t="108936" x="4927600" y="3776663"/>
          <p14:tracePt t="108943" x="4872038" y="3776663"/>
          <p14:tracePt t="108952" x="4862513" y="3776663"/>
          <p14:tracePt t="108968" x="4762500" y="3803650"/>
          <p14:tracePt t="108975" x="4679950" y="3830638"/>
          <p14:tracePt t="108983" x="4578350" y="3840163"/>
          <p14:tracePt t="108991" x="4495800" y="3840163"/>
          <p14:tracePt t="108999" x="4384675" y="3840163"/>
          <p14:tracePt t="109009" x="4284663" y="3840163"/>
          <p14:tracePt t="109017" x="4246563" y="3840163"/>
          <p14:tracePt t="109022" x="4173538" y="3840163"/>
          <p14:tracePt t="109031" x="4137025" y="3840163"/>
          <p14:tracePt t="109039" x="4110038" y="3840163"/>
          <p14:tracePt t="109047" x="4054475" y="3840163"/>
          <p14:tracePt t="109055" x="3952875" y="3840163"/>
          <p14:tracePt t="109064" x="3833813" y="3840163"/>
          <p14:tracePt t="109071" x="3741738" y="3840163"/>
          <p14:tracePt t="109080" x="3695700" y="3840163"/>
          <p14:tracePt t="109087" x="3603625" y="3840163"/>
          <p14:tracePt t="109095" x="3465513" y="3840163"/>
          <p14:tracePt t="109103" x="3448050" y="3840163"/>
          <p14:tracePt t="109110" x="3429000" y="3868738"/>
          <p14:tracePt t="109126" x="3392488" y="3859213"/>
          <p14:tracePt t="109135" x="3373438" y="3859213"/>
          <p14:tracePt t="109142" x="3336925" y="3859213"/>
          <p14:tracePt t="109150" x="3290888" y="3859213"/>
          <p14:tracePt t="109165" x="3263900" y="3859213"/>
          <p14:tracePt t="109166" x="3227388" y="3859213"/>
          <p14:tracePt t="109176" x="3208338" y="3859213"/>
          <p14:tracePt t="109190" x="3189288" y="3859213"/>
          <p14:tracePt t="109198" x="3171825" y="3859213"/>
          <p14:tracePt t="109207" x="3162300" y="3859213"/>
          <p14:tracePt t="109214" x="3152775" y="3859213"/>
          <p14:tracePt t="109230" x="3125788" y="3859213"/>
          <p14:tracePt t="109239" x="3116263" y="3859213"/>
          <p14:tracePt t="109246" x="3098800" y="3859213"/>
          <p14:tracePt t="109255" x="3079750" y="3868738"/>
          <p14:tracePt t="109263" x="3060700" y="3868738"/>
          <p14:tracePt t="109271" x="3052763" y="3868738"/>
          <p14:tracePt t="109280" x="3043238" y="3868738"/>
          <p14:tracePt t="109344" x="3024188" y="3868738"/>
          <p14:tracePt t="109368" x="3014663" y="3868738"/>
          <p14:tracePt t="109383" x="3006725" y="3868738"/>
          <p14:tracePt t="109399" x="2978150" y="3876675"/>
          <p14:tracePt t="109480" x="2914650" y="3905250"/>
          <p14:tracePt t="109489" x="2905125" y="3905250"/>
          <p14:tracePt t="109496" x="2886075" y="3932238"/>
          <p14:tracePt t="109504" x="2868613" y="3932238"/>
          <p14:tracePt t="109512" x="2849563" y="3932238"/>
          <p14:tracePt t="109520" x="2803525" y="3932238"/>
          <p14:tracePt t="109528" x="2757488" y="3951288"/>
          <p14:tracePt t="109536" x="2747963" y="3951288"/>
          <p14:tracePt t="109543" x="2720975" y="3951288"/>
          <p14:tracePt t="109551" x="2657475" y="3978275"/>
          <p14:tracePt t="109559" x="2638425" y="3978275"/>
          <p14:tracePt t="109568" x="2592388" y="3987800"/>
          <p14:tracePt t="109576" x="2536825" y="3987800"/>
          <p14:tracePt t="109583" x="2454275" y="4005263"/>
          <p14:tracePt t="109591" x="2371725" y="4033838"/>
          <p14:tracePt t="109599" x="2279650" y="4070350"/>
          <p14:tracePt t="109607" x="2160588" y="4125913"/>
          <p14:tracePt t="109614" x="2132013" y="4143375"/>
          <p14:tracePt t="109622" x="2132013" y="4152900"/>
          <p14:tracePt t="109630" x="2049463" y="4198938"/>
          <p14:tracePt t="109638" x="1949450" y="4254500"/>
          <p14:tracePt t="109647" x="1939925" y="4300538"/>
          <p14:tracePt t="109654" x="1884363" y="4327525"/>
          <p14:tracePt t="109663" x="1838325" y="4364038"/>
          <p14:tracePt t="109670" x="1801813" y="4391025"/>
          <p14:tracePt t="109680" x="1755775" y="4400550"/>
          <p14:tracePt t="109686" x="1728788" y="4437063"/>
          <p14:tracePt t="109695" x="1673225" y="4456113"/>
          <p14:tracePt t="109703" x="1646238" y="4492625"/>
          <p14:tracePt t="109710" x="1600200" y="4502150"/>
          <p14:tracePt t="109719" x="1525588" y="4548188"/>
          <p14:tracePt t="109726" x="1462088" y="4575175"/>
          <p14:tracePt t="109736" x="1387475" y="4611688"/>
          <p14:tracePt t="109742" x="1304925" y="4630738"/>
          <p14:tracePt t="109751" x="1268413" y="4640263"/>
          <p14:tracePt t="109758" x="1204913" y="4649788"/>
          <p14:tracePt t="109767" x="1166813" y="4649788"/>
          <p14:tracePt t="109774" x="1149350" y="4649788"/>
          <p14:tracePt t="109782" x="1130300" y="4649788"/>
          <p14:tracePt t="109790" x="1120775" y="4649788"/>
          <p14:tracePt t="109798" x="1112838" y="4657725"/>
          <p14:tracePt t="109920" x="1103313" y="4657725"/>
          <p14:tracePt t="109943" x="1093788" y="4649788"/>
          <p14:tracePt t="109951" x="1093788" y="4640263"/>
          <p14:tracePt t="110018" x="1093788" y="4630738"/>
          <p14:tracePt t="110024" x="1093788" y="4621213"/>
          <p14:tracePt t="110071" x="1093788" y="4611688"/>
          <p14:tracePt t="110081" x="1093788" y="4603750"/>
          <p14:tracePt t="110128" x="1093788" y="4594225"/>
          <p14:tracePt t="110145" x="1093788" y="4584700"/>
          <p14:tracePt t="110184" x="1093788" y="4575175"/>
          <p14:tracePt t="110230" x="1093788" y="4565650"/>
          <p14:tracePt t="110238" x="1112838" y="4565650"/>
          <p14:tracePt t="110247" x="1130300" y="4565650"/>
          <p14:tracePt t="110255" x="1195388" y="4565650"/>
          <p14:tracePt t="110265" x="1231900" y="4565650"/>
          <p14:tracePt t="110282" x="1277938" y="4565650"/>
          <p14:tracePt t="110288" x="1341438" y="4565650"/>
          <p14:tracePt t="110296" x="1379538" y="4565650"/>
          <p14:tracePt t="110303" x="1416050" y="4565650"/>
          <p14:tracePt t="110312" x="1433513" y="4565650"/>
          <p14:tracePt t="110320" x="1508125" y="4557713"/>
          <p14:tracePt t="110328" x="1516063" y="4548188"/>
          <p14:tracePt t="110337" x="1571625" y="4548188"/>
          <p14:tracePt t="110343" x="1608138" y="4548188"/>
          <p14:tracePt t="110353" x="1692275" y="4548188"/>
          <p14:tracePt t="110359" x="1774825" y="4565650"/>
          <p14:tracePt t="110367" x="1801813" y="4565650"/>
          <p14:tracePt t="110375" x="1838325" y="4575175"/>
          <p14:tracePt t="110384" x="1884363" y="4594225"/>
          <p14:tracePt t="110391" x="1930400" y="4594225"/>
          <p14:tracePt t="110400" x="1957388" y="4594225"/>
          <p14:tracePt t="110407" x="1976438" y="4594225"/>
          <p14:tracePt t="110424" x="2012950" y="4594225"/>
          <p14:tracePt t="110434" x="2041525" y="4594225"/>
          <p14:tracePt t="110447" x="2041525" y="4584700"/>
          <p14:tracePt t="110454" x="2049463" y="4594225"/>
          <p14:tracePt t="110463" x="2095500" y="4630738"/>
          <p14:tracePt t="110471" x="2160588" y="4630738"/>
          <p14:tracePt t="110482" x="2216150" y="4630738"/>
          <p14:tracePt t="110488" x="2279650" y="4649788"/>
          <p14:tracePt t="110496" x="2352675" y="4676775"/>
          <p14:tracePt t="110505" x="2390775" y="4676775"/>
          <p14:tracePt t="110511" x="2519363" y="4676775"/>
          <p14:tracePt t="110520" x="2536825" y="4676775"/>
          <p14:tracePt t="110528" x="2592388" y="4676775"/>
          <p14:tracePt t="110535" x="2693988" y="4676775"/>
          <p14:tracePt t="110543" x="2747963" y="4676775"/>
          <p14:tracePt t="110552" x="2786063" y="4676775"/>
          <p14:tracePt t="110559" x="2794000" y="4686300"/>
          <p14:tracePt t="110568" x="2868613" y="4686300"/>
          <p14:tracePt t="110575" x="2932113" y="4686300"/>
          <p14:tracePt t="110585" x="2997200" y="4694238"/>
          <p14:tracePt t="110591" x="3024188" y="4694238"/>
          <p14:tracePt t="110599" x="3089275" y="4649788"/>
          <p14:tracePt t="110607" x="3208338" y="4640263"/>
          <p14:tracePt t="110615" x="3290888" y="4621213"/>
          <p14:tracePt t="110634" x="3327400" y="4621213"/>
          <p14:tracePt t="110642" x="3382963" y="4621213"/>
          <p14:tracePt t="110649" x="3419475" y="4611688"/>
          <p14:tracePt t="110655" x="3465513" y="4603750"/>
          <p14:tracePt t="110665" x="3502025" y="4603750"/>
          <p14:tracePt t="110671" x="3594100" y="4621213"/>
          <p14:tracePt t="110680" x="3640138" y="4621213"/>
          <p14:tracePt t="110687" x="3732213" y="4621213"/>
          <p14:tracePt t="110695" x="3833813" y="4621213"/>
          <p14:tracePt t="110703" x="3860800" y="4621213"/>
          <p14:tracePt t="110711" x="3897313" y="4621213"/>
          <p14:tracePt t="110719" x="3916363" y="4621213"/>
          <p14:tracePt t="110728" x="3935413" y="4621213"/>
          <p14:tracePt t="110735" x="3943350" y="4621213"/>
          <p14:tracePt t="110743" x="3962400" y="4621213"/>
          <p14:tracePt t="110759" x="3979863" y="4621213"/>
          <p14:tracePt t="110767" x="3989388" y="4621213"/>
          <p14:tracePt t="110774" x="4017963" y="4621213"/>
          <p14:tracePt t="110784" x="4035425" y="4621213"/>
          <p14:tracePt t="110791" x="4090988" y="4603750"/>
          <p14:tracePt t="110801" x="4154488" y="4603750"/>
          <p14:tracePt t="110807" x="4256088" y="4603750"/>
          <p14:tracePt t="110815" x="4275138" y="4603750"/>
          <p14:tracePt t="110823" x="4302125" y="4603750"/>
          <p14:tracePt t="110834" x="4338638" y="4603750"/>
          <p14:tracePt t="110842" x="4357688" y="4603750"/>
          <p14:tracePt t="110849" x="4384675" y="4594225"/>
          <p14:tracePt t="110880" x="4403725" y="4594225"/>
          <p14:tracePt t="110887" x="4413250" y="4594225"/>
          <p14:tracePt t="110896" x="4430713" y="4594225"/>
          <p14:tracePt t="110903" x="4449763" y="4594225"/>
          <p14:tracePt t="110912" x="4467225" y="4594225"/>
          <p14:tracePt t="110920" x="4505325" y="4594225"/>
          <p14:tracePt t="110929" x="4522788" y="4594225"/>
          <p14:tracePt t="110936" x="4559300" y="4594225"/>
          <p14:tracePt t="110951" x="4568825" y="4594225"/>
          <p14:tracePt t="110959" x="4595813" y="4594225"/>
          <p14:tracePt t="110967" x="4605338" y="4594225"/>
          <p14:tracePt t="110975" x="4614863" y="4594225"/>
          <p14:tracePt t="110991" x="4641850" y="4594225"/>
          <p14:tracePt t="111015" x="4651375" y="4594225"/>
          <p14:tracePt t="111048" x="4660900" y="4594225"/>
          <p14:tracePt t="111129" x="4679950" y="4548188"/>
          <p14:tracePt t="111150" x="4679950" y="4529138"/>
          <p14:tracePt t="111158" x="4679950" y="4511675"/>
          <p14:tracePt t="111166" x="4679950" y="4456113"/>
          <p14:tracePt t="111174" x="4679950" y="4437063"/>
          <p14:tracePt t="111182" x="4679950" y="4391025"/>
          <p14:tracePt t="111189" x="4679950" y="4373563"/>
          <p14:tracePt t="111199" x="4679950" y="4346575"/>
          <p14:tracePt t="111206" x="4679950" y="4327525"/>
          <p14:tracePt t="111214" x="4679950" y="4300538"/>
          <p14:tracePt t="111232" x="4679950" y="4291013"/>
          <p14:tracePt t="111247" x="4679950" y="4262438"/>
          <p14:tracePt t="111264" x="4679950" y="4254500"/>
          <p14:tracePt t="111271" x="4679950" y="4244975"/>
          <p14:tracePt t="111416" x="4679950" y="4235450"/>
          <p14:tracePt t="111433" x="4660900" y="4235450"/>
          <p14:tracePt t="111444" x="4568825" y="4216400"/>
          <p14:tracePt t="111450" x="4495800" y="4216400"/>
          <p14:tracePt t="111457" x="4394200" y="4216400"/>
          <p14:tracePt t="111465" x="4275138" y="4216400"/>
          <p14:tracePt t="111470" x="4100513" y="4216400"/>
          <p14:tracePt t="111480" x="4017963" y="4216400"/>
          <p14:tracePt t="111487" x="3962400" y="4216400"/>
          <p14:tracePt t="111495" x="3759200" y="4189413"/>
          <p14:tracePt t="111502" x="3603625" y="4171950"/>
          <p14:tracePt t="111510" x="3448050" y="4152900"/>
          <p14:tracePt t="111518" x="3309938" y="4143375"/>
          <p14:tracePt t="111526" x="3290888" y="4143375"/>
          <p14:tracePt t="111534" x="3227388" y="4143375"/>
          <p14:tracePt t="111542" x="3106738" y="4143375"/>
          <p14:tracePt t="111550" x="3043238" y="4143375"/>
          <p14:tracePt t="111558" x="2886075" y="4143375"/>
          <p14:tracePt t="111568" x="2776538" y="4143375"/>
          <p14:tracePt t="111574" x="2657475" y="4143375"/>
          <p14:tracePt t="111583" x="2519363" y="4143375"/>
          <p14:tracePt t="111590" x="2454275" y="4143375"/>
          <p14:tracePt t="111598" x="2298700" y="4125913"/>
          <p14:tracePt t="111606" x="2216150" y="4133850"/>
          <p14:tracePt t="111614" x="2151063" y="4133850"/>
          <p14:tracePt t="111622" x="2012950" y="4133850"/>
          <p14:tracePt t="111630" x="1939925" y="4133850"/>
          <p14:tracePt t="111638" x="1838325" y="4133850"/>
          <p14:tracePt t="111648" x="1736725" y="4116388"/>
          <p14:tracePt t="111654" x="1654175" y="4097338"/>
          <p14:tracePt t="111664" x="1554163" y="4097338"/>
          <p14:tracePt t="111670" x="1525588" y="4087813"/>
          <p14:tracePt t="111679" x="1462088" y="4079875"/>
          <p14:tracePt t="111686" x="1416050" y="4079875"/>
          <p14:tracePt t="111695" x="1370013" y="4079875"/>
          <p14:tracePt t="111702" x="1360488" y="4079875"/>
          <p14:tracePt t="111710" x="1333500" y="4079875"/>
          <p14:tracePt t="111718" x="1314450" y="4079875"/>
          <p14:tracePt t="111726" x="1304925" y="4079875"/>
          <p14:tracePt t="111735" x="1296988" y="4079875"/>
          <p14:tracePt t="111742" x="1287463" y="4079875"/>
          <p14:tracePt t="111758" x="1277938" y="4079875"/>
          <p14:tracePt t="111767" x="1268413" y="4079875"/>
          <p14:tracePt t="111774" x="1258888" y="4079875"/>
          <p14:tracePt t="111783" x="1241425" y="4079875"/>
          <p14:tracePt t="111790" x="1231900" y="4079875"/>
          <p14:tracePt t="111798" x="1222375" y="4079875"/>
          <p14:tracePt t="111806" x="1185863" y="4079875"/>
          <p14:tracePt t="111822" x="1139825" y="4079875"/>
          <p14:tracePt t="111832" x="1120775" y="4079875"/>
          <p14:tracePt t="111838" x="1076325" y="4079875"/>
          <p14:tracePt t="111854" x="1057275" y="4079875"/>
          <p14:tracePt t="111863" x="1038225" y="4079875"/>
          <p14:tracePt t="111870" x="1030288" y="4079875"/>
          <p14:tracePt t="112128" x="1020763" y="4087813"/>
          <p14:tracePt t="112140" x="984250" y="4143375"/>
          <p14:tracePt t="112144" x="955675" y="4254500"/>
          <p14:tracePt t="112151" x="909638" y="4337050"/>
          <p14:tracePt t="112158" x="901700" y="4383088"/>
          <p14:tracePt t="112166" x="882650" y="4419600"/>
          <p14:tracePt t="112174" x="882650" y="4437063"/>
          <p14:tracePt t="112182" x="882650" y="4456113"/>
          <p14:tracePt t="112190" x="882650" y="4475163"/>
          <p14:tracePt t="112198" x="882650" y="4492625"/>
          <p14:tracePt t="112279" x="873125" y="4502150"/>
          <p14:tracePt t="112296" x="873125" y="4511675"/>
          <p14:tracePt t="112312" x="873125" y="4519613"/>
          <p14:tracePt t="112559" x="892175" y="4519613"/>
          <p14:tracePt t="112704" x="892175" y="4529138"/>
          <p14:tracePt t="112815" x="892175" y="4519613"/>
          <p14:tracePt t="112839" x="892175" y="4475163"/>
          <p14:tracePt t="112848" x="892175" y="4419600"/>
          <p14:tracePt t="112858" x="892175" y="4410075"/>
          <p14:tracePt t="112867" x="892175" y="4364038"/>
          <p14:tracePt t="112874" x="892175" y="4281488"/>
          <p14:tracePt t="112882" x="892175" y="4216400"/>
          <p14:tracePt t="112887" x="892175" y="4162425"/>
          <p14:tracePt t="112896" x="882650" y="4106863"/>
          <p14:tracePt t="112903" x="882650" y="4070350"/>
          <p14:tracePt t="112912" x="882650" y="4060825"/>
          <p14:tracePt t="112920" x="873125" y="4033838"/>
          <p14:tracePt t="112935" x="873125" y="4005263"/>
          <p14:tracePt t="112943" x="863600" y="4005263"/>
          <p14:tracePt t="112953" x="855663" y="3987800"/>
          <p14:tracePt t="112959" x="846138" y="3978275"/>
          <p14:tracePt t="112975" x="846138" y="3959225"/>
          <p14:tracePt t="112991" x="836613" y="3922713"/>
          <p14:tracePt t="112999" x="827088" y="3905250"/>
          <p14:tracePt t="113007" x="800100" y="3886200"/>
          <p14:tracePt t="113017" x="790575" y="3868738"/>
          <p14:tracePt t="113023" x="790575" y="3859213"/>
          <p14:tracePt t="113032" x="781050" y="3830638"/>
          <p14:tracePt t="113057" x="771525" y="3822700"/>
          <p14:tracePt t="113112" x="754063" y="3813175"/>
          <p14:tracePt t="113120" x="744538" y="3784600"/>
          <p14:tracePt t="113128" x="735013" y="3767138"/>
          <p14:tracePt t="113136" x="725488" y="3757613"/>
          <p14:tracePt t="113147" x="725488" y="3730625"/>
          <p14:tracePt t="113150" x="688975" y="3665538"/>
          <p14:tracePt t="113158" x="681038" y="3565525"/>
          <p14:tracePt t="113166" x="661988" y="3444875"/>
          <p14:tracePt t="113174" x="661988" y="3289300"/>
          <p14:tracePt t="113182" x="661988" y="3114675"/>
          <p14:tracePt t="113190" x="661988" y="2959100"/>
          <p14:tracePt t="113199" x="615950" y="2820988"/>
          <p14:tracePt t="113206" x="596900" y="2682875"/>
          <p14:tracePt t="113215" x="615950" y="2535238"/>
          <p14:tracePt t="113222" x="615950" y="2489200"/>
          <p14:tracePt t="113230" x="588963" y="2406650"/>
          <p14:tracePt t="113238" x="588963" y="2379663"/>
          <p14:tracePt t="113246" x="569913" y="2343150"/>
          <p14:tracePt t="113254" x="560388" y="2333625"/>
          <p14:tracePt t="113535" x="560388" y="2324100"/>
          <p14:tracePt t="113551" x="569913" y="2314575"/>
          <p14:tracePt t="113559" x="588963" y="2297113"/>
          <p14:tracePt t="113568" x="606425" y="2278063"/>
          <p14:tracePt t="113583" x="606425" y="2270125"/>
          <p14:tracePt t="113607" x="606425" y="2251075"/>
          <p14:tracePt t="113919" x="606425" y="2241550"/>
          <p14:tracePt t="113927" x="606425" y="2224088"/>
          <p14:tracePt t="113936" x="606425" y="2205038"/>
          <p14:tracePt t="113951" x="606425" y="2185988"/>
          <p14:tracePt t="113967" x="606425" y="2178050"/>
          <p14:tracePt t="113976" x="615950" y="2168525"/>
          <p14:tracePt t="113991" x="625475" y="2159000"/>
          <p14:tracePt t="113999" x="625475" y="2149475"/>
          <p14:tracePt t="114007" x="642938" y="2132013"/>
          <p14:tracePt t="114016" x="652463" y="2112963"/>
          <p14:tracePt t="114023" x="661988" y="2103438"/>
          <p14:tracePt t="114032" x="661988" y="2095500"/>
          <p14:tracePt t="114055" x="671513" y="2085975"/>
          <p14:tracePt t="114513" x="671513" y="2112963"/>
          <p14:tracePt t="114521" x="671513" y="2168525"/>
          <p14:tracePt t="114528" x="671513" y="2232025"/>
          <p14:tracePt t="114535" x="671513" y="2352675"/>
          <p14:tracePt t="114543" x="671513" y="2452688"/>
          <p14:tracePt t="114551" x="671513" y="2527300"/>
          <p14:tracePt t="114559" x="671513" y="2682875"/>
          <p14:tracePt t="114568" x="671513" y="2838450"/>
          <p14:tracePt t="114575" x="671513" y="3059113"/>
          <p14:tracePt t="114584" x="642938" y="3252788"/>
          <p14:tracePt t="114592" x="625475" y="3427413"/>
          <p14:tracePt t="114599" x="625475" y="3619500"/>
          <p14:tracePt t="114607" x="625475" y="3794125"/>
          <p14:tracePt t="114615" x="615950" y="3978275"/>
          <p14:tracePt t="114623" x="596900" y="4133850"/>
          <p14:tracePt t="114632" x="596900" y="4254500"/>
          <p14:tracePt t="114639" x="550863" y="4337050"/>
          <p14:tracePt t="114649" x="550863" y="4437063"/>
          <p14:tracePt t="114656" x="550863" y="4519613"/>
          <p14:tracePt t="114666" x="550863" y="4548188"/>
          <p14:tracePt t="114672" x="550863" y="4594225"/>
          <p14:tracePt t="114681" x="550863" y="4667250"/>
          <p14:tracePt t="114688" x="542925" y="4732338"/>
          <p14:tracePt t="114696" x="542925" y="4832350"/>
          <p14:tracePt t="114709" x="542925" y="4924425"/>
          <p14:tracePt t="114713" x="542925" y="5006975"/>
          <p14:tracePt t="114721" x="542925" y="5072063"/>
          <p14:tracePt t="114726" x="542925" y="5108575"/>
          <p14:tracePt t="114735" x="542925" y="5154613"/>
          <p14:tracePt t="114750" x="542925" y="5172075"/>
          <p14:tracePt t="114758" x="542925" y="5181600"/>
          <p14:tracePt t="114766" x="542925" y="5191125"/>
          <p14:tracePt t="114782" x="542925" y="5210175"/>
          <p14:tracePt t="114790" x="542925" y="5218113"/>
          <p14:tracePt t="114798" x="542925" y="5246688"/>
          <p14:tracePt t="114806" x="550863" y="5254625"/>
          <p14:tracePt t="114815" x="569913" y="5273675"/>
          <p14:tracePt t="114822" x="579438" y="5300663"/>
          <p14:tracePt t="114830" x="606425" y="5356225"/>
          <p14:tracePt t="114838" x="606425" y="5375275"/>
          <p14:tracePt t="114847" x="615950" y="5411788"/>
          <p14:tracePt t="114854" x="615950" y="5429250"/>
          <p14:tracePt t="114920" x="615950" y="5457825"/>
          <p14:tracePt t="114927" x="615950" y="5503863"/>
          <p14:tracePt t="114936" x="642938" y="5567363"/>
          <p14:tracePt t="114943" x="671513" y="5668963"/>
          <p14:tracePt t="114954" x="698500" y="5751513"/>
          <p14:tracePt t="115288" x="938213" y="5732463"/>
          <p14:tracePt t="115296" x="938213" y="5724525"/>
          <p14:tracePt t="115304" x="946150" y="5724525"/>
          <p14:tracePt t="115329" x="955675" y="5686425"/>
          <p14:tracePt t="115352" x="965200" y="5686425"/>
          <p14:tracePt t="115415" x="965200" y="5678488"/>
          <p14:tracePt t="115432" x="965200" y="5659438"/>
          <p14:tracePt t="115448" x="965200" y="5649913"/>
          <p14:tracePt t="115464" x="965200" y="5641975"/>
          <p14:tracePt t="115472" x="965200" y="5613400"/>
          <p14:tracePt t="115481" x="965200" y="5603875"/>
          <p14:tracePt t="115487" x="974725" y="5595938"/>
          <p14:tracePt t="115516" x="984250" y="5586413"/>
          <p14:tracePt t="115767" x="1001713" y="5557838"/>
          <p14:tracePt t="115783" x="1011238" y="5557838"/>
          <p14:tracePt t="115879" x="1020763" y="5557838"/>
          <p14:tracePt t="115896" x="1030288" y="5557838"/>
          <p14:tracePt t="115904" x="1047750" y="5557838"/>
          <p14:tracePt t="115915" x="1076325" y="5557838"/>
          <p14:tracePt t="115920" x="1112838" y="5549900"/>
          <p14:tracePt t="115928" x="1166813" y="5549900"/>
          <p14:tracePt t="115934" x="1185863" y="5549900"/>
          <p14:tracePt t="115943" x="1250950" y="5557838"/>
          <p14:tracePt t="115950" x="1296988" y="5557838"/>
          <p14:tracePt t="115958" x="1323975" y="5557838"/>
          <p14:tracePt t="115966" x="1333500" y="5557838"/>
          <p14:tracePt t="115974" x="1387475" y="5576888"/>
          <p14:tracePt t="115982" x="1416050" y="5576888"/>
          <p14:tracePt t="115990" x="1462088" y="5576888"/>
          <p14:tracePt t="115999" x="1508125" y="5576888"/>
          <p14:tracePt t="116006" x="1562100" y="5576888"/>
          <p14:tracePt t="116014" x="1627188" y="5576888"/>
          <p14:tracePt t="116022" x="1728788" y="5576888"/>
          <p14:tracePt t="116031" x="1774825" y="5576888"/>
          <p14:tracePt t="116038" x="1792288" y="5576888"/>
          <p14:tracePt t="116047" x="1820863" y="5576888"/>
          <p14:tracePt t="116054" x="1893888" y="5586413"/>
          <p14:tracePt t="116063" x="2012950" y="5586413"/>
          <p14:tracePt t="116070" x="2078038" y="5613400"/>
          <p14:tracePt t="116080" x="2151063" y="5641975"/>
          <p14:tracePt t="116086" x="2206625" y="5641975"/>
          <p14:tracePt t="116094" x="2252663" y="5641975"/>
          <p14:tracePt t="116102" x="2298700" y="5641975"/>
          <p14:tracePt t="116110" x="2316163" y="5641975"/>
          <p14:tracePt t="116119" x="2344738" y="5641975"/>
          <p14:tracePt t="116126" x="2381250" y="5641975"/>
          <p14:tracePt t="116135" x="2417763" y="5641975"/>
          <p14:tracePt t="116142" x="2463800" y="5641975"/>
          <p14:tracePt t="116150" x="2482850" y="5641975"/>
          <p14:tracePt t="116163" x="2490788" y="5641975"/>
          <p14:tracePt t="116166" x="2519363" y="5641975"/>
          <p14:tracePt t="116174" x="2592388" y="5641975"/>
          <p14:tracePt t="116182" x="2638425" y="5641975"/>
          <p14:tracePt t="116190" x="2711450" y="5641975"/>
          <p14:tracePt t="116198" x="2740025" y="5668963"/>
          <p14:tracePt t="116206" x="2859088" y="5686425"/>
          <p14:tracePt t="116214" x="2960688" y="5695950"/>
          <p14:tracePt t="116222" x="3079750" y="5715000"/>
          <p14:tracePt t="116230" x="3162300" y="5715000"/>
          <p14:tracePt t="116238" x="3235325" y="5715000"/>
          <p14:tracePt t="116246" x="3327400" y="5741988"/>
          <p14:tracePt t="116254" x="3363913" y="5741988"/>
          <p14:tracePt t="116263" x="3409950" y="5751513"/>
          <p14:tracePt t="116271" x="3448050" y="5751513"/>
          <p14:tracePt t="116281" x="3494088" y="5751513"/>
          <p14:tracePt t="116287" x="3521075" y="5751513"/>
          <p14:tracePt t="116303" x="3538538" y="5751513"/>
          <p14:tracePt t="116311" x="3548063" y="5751513"/>
          <p14:tracePt t="116319" x="3584575" y="5751513"/>
          <p14:tracePt t="116327" x="3622675" y="5751513"/>
          <p14:tracePt t="116337" x="3649663" y="5751513"/>
          <p14:tracePt t="116344" x="3676650" y="5751513"/>
          <p14:tracePt t="116350" x="3695700" y="5751513"/>
          <p14:tracePt t="116358" x="3741738" y="5751513"/>
          <p14:tracePt t="116366" x="3778250" y="5751513"/>
          <p14:tracePt t="116374" x="3797300" y="5751513"/>
          <p14:tracePt t="116382" x="3851275" y="5751513"/>
          <p14:tracePt t="116390" x="3916363" y="5751513"/>
          <p14:tracePt t="116398" x="3989388" y="5751513"/>
          <p14:tracePt t="116406" x="4090988" y="5751513"/>
          <p14:tracePt t="116414" x="4100513" y="5751513"/>
          <p14:tracePt t="116422" x="4137025" y="5751513"/>
          <p14:tracePt t="116430" x="4173538" y="5751513"/>
          <p14:tracePt t="116438" x="4192588" y="5751513"/>
          <p14:tracePt t="116462" x="4200525" y="5751513"/>
          <p14:tracePt t="116520" x="4219575" y="5751513"/>
          <p14:tracePt t="116527" x="4238625" y="5751513"/>
          <p14:tracePt t="116538" x="4256088" y="5751513"/>
          <p14:tracePt t="116547" x="4284663" y="5751513"/>
          <p14:tracePt t="116551" x="4302125" y="5751513"/>
          <p14:tracePt t="116559" x="4311650" y="5751513"/>
          <p14:tracePt t="116568" x="4338638" y="5751513"/>
          <p14:tracePt t="116583" x="4357688" y="5751513"/>
          <p14:tracePt t="116599" x="4375150" y="5751513"/>
          <p14:tracePt t="116607" x="4384675" y="5751513"/>
          <p14:tracePt t="116615" x="4421188" y="5751513"/>
          <p14:tracePt t="116623" x="4430713" y="5751513"/>
          <p14:tracePt t="116635" x="4467225" y="5751513"/>
          <p14:tracePt t="116639" x="4476750" y="5751513"/>
          <p14:tracePt t="116649" x="4522788" y="5751513"/>
          <p14:tracePt t="116655" x="4541838" y="5751513"/>
          <p14:tracePt t="116666" x="4568825" y="5751513"/>
          <p14:tracePt t="116672" x="4587875" y="5751513"/>
          <p14:tracePt t="116696" x="4595813" y="5751513"/>
          <p14:tracePt t="116705" x="4624388" y="5751513"/>
          <p14:tracePt t="116711" x="4633913" y="5751513"/>
          <p14:tracePt t="116720" x="4651375" y="5751513"/>
          <p14:tracePt t="116728" x="4679950" y="5751513"/>
          <p14:tracePt t="116737" x="4687888" y="5741988"/>
          <p14:tracePt t="116746" x="4706938" y="5741988"/>
          <p14:tracePt t="116759" x="4716463" y="5741988"/>
          <p14:tracePt t="116768" x="4725988" y="5741988"/>
          <p14:tracePt t="116775" x="4733925" y="5741988"/>
          <p14:tracePt t="116807" x="4770438" y="5741988"/>
          <p14:tracePt t="116815" x="4816475" y="5741988"/>
          <p14:tracePt t="116824" x="4835525" y="5741988"/>
          <p14:tracePt t="116833" x="4881563" y="5741988"/>
          <p14:tracePt t="117155" x="5075238" y="5641975"/>
          <p14:tracePt t="117162" x="5083175" y="5622925"/>
          <p14:tracePt t="117166" x="5083175" y="5576888"/>
          <p14:tracePt t="117174" x="5111750" y="5467350"/>
          <p14:tracePt t="117182" x="5129213" y="5365750"/>
          <p14:tracePt t="117190" x="5157788" y="5264150"/>
          <p14:tracePt t="117198" x="5194300" y="5210175"/>
          <p14:tracePt t="117205" x="5211763" y="5126038"/>
          <p14:tracePt t="117214" x="5240338" y="5026025"/>
          <p14:tracePt t="117222" x="5240338" y="4960938"/>
          <p14:tracePt t="117231" x="5249863" y="4897438"/>
          <p14:tracePt t="117238" x="5249863" y="4822825"/>
          <p14:tracePt t="117247" x="5267325" y="4778375"/>
          <p14:tracePt t="117256" x="5267325" y="4713288"/>
          <p14:tracePt t="117264" x="5286375" y="4694238"/>
          <p14:tracePt t="117271" x="5303838" y="4676775"/>
          <p14:tracePt t="117280" x="5303838" y="4667250"/>
          <p14:tracePt t="117287" x="5313363" y="4657725"/>
          <p14:tracePt t="117519" x="5313363" y="4649788"/>
          <p14:tracePt t="117527" x="5249863" y="4649788"/>
          <p14:tracePt t="117536" x="5092700" y="4667250"/>
          <p14:tracePt t="117545" x="4937125" y="4667250"/>
          <p14:tracePt t="117556" x="4752975" y="4703763"/>
          <p14:tracePt t="117561" x="4522788" y="4703763"/>
          <p14:tracePt t="117568" x="4476750" y="4703763"/>
          <p14:tracePt t="117576" x="4384675" y="4703763"/>
          <p14:tracePt t="117584" x="4210050" y="4703763"/>
          <p14:tracePt t="117590" x="4192588" y="4703763"/>
          <p14:tracePt t="117598" x="4154488" y="4713288"/>
          <p14:tracePt t="117606" x="4035425" y="4732338"/>
          <p14:tracePt t="117615" x="4025900" y="4732338"/>
          <p14:tracePt t="117623" x="3916363" y="4722813"/>
          <p14:tracePt t="117632" x="3759200" y="4722813"/>
          <p14:tracePt t="117639" x="3705225" y="4722813"/>
          <p14:tracePt t="117649" x="3622675" y="4713288"/>
          <p14:tracePt t="117656" x="3429000" y="4713288"/>
          <p14:tracePt t="117665" x="3263900" y="4768850"/>
          <p14:tracePt t="117672" x="3162300" y="4778375"/>
          <p14:tracePt t="117682" x="3006725" y="4795838"/>
          <p14:tracePt t="117690" x="2905125" y="4795838"/>
          <p14:tracePt t="117697" x="2878138" y="4795838"/>
          <p14:tracePt t="117704" x="2786063" y="4795838"/>
          <p14:tracePt t="117711" x="2767013" y="4795838"/>
          <p14:tracePt t="117719" x="2720975" y="4795838"/>
          <p14:tracePt t="117726" x="2703513" y="4795838"/>
          <p14:tracePt t="117734" x="2647950" y="4795838"/>
          <p14:tracePt t="117744" x="2582863" y="4795838"/>
          <p14:tracePt t="117752" x="2454275" y="4759325"/>
          <p14:tracePt t="117758" x="2371725" y="4732338"/>
          <p14:tracePt t="117766" x="2308225" y="4722813"/>
          <p14:tracePt t="117774" x="2224088" y="4676775"/>
          <p14:tracePt t="117782" x="2095500" y="4649788"/>
          <p14:tracePt t="117790" x="1995488" y="4621213"/>
          <p14:tracePt t="117799" x="1874838" y="4603750"/>
          <p14:tracePt t="117806" x="1828800" y="4603750"/>
          <p14:tracePt t="117815" x="1801813" y="4603750"/>
          <p14:tracePt t="117822" x="1782763" y="4603750"/>
          <p14:tracePt t="117872" x="1774825" y="4603750"/>
          <p14:tracePt t="117880" x="1746250" y="4603750"/>
          <p14:tracePt t="117889" x="1700213" y="4611688"/>
          <p14:tracePt t="117896" x="1600200" y="4630738"/>
          <p14:tracePt t="117904" x="1516063" y="4640263"/>
          <p14:tracePt t="117911" x="1452563" y="4640263"/>
          <p14:tracePt t="117918" x="1350963" y="4676775"/>
          <p14:tracePt t="117926" x="1304925" y="4686300"/>
          <p14:tracePt t="117934" x="1296988" y="4686300"/>
          <p14:tracePt t="117942" x="1268413" y="4694238"/>
          <p14:tracePt t="117950" x="1250950" y="4694238"/>
          <p14:tracePt t="118015" x="1231900" y="4694238"/>
          <p14:tracePt t="118023" x="1212850" y="4703763"/>
          <p14:tracePt t="118031" x="1176338" y="4703763"/>
          <p14:tracePt t="118039" x="1139825" y="4713288"/>
          <p14:tracePt t="118049" x="1103313" y="4722813"/>
          <p14:tracePt t="118055" x="1038225" y="4740275"/>
          <p14:tracePt t="118071" x="1011238" y="4740275"/>
          <p14:tracePt t="118081" x="984250" y="4740275"/>
          <p14:tracePt t="118088" x="955675" y="4749800"/>
          <p14:tracePt t="118120" x="946150" y="4749800"/>
          <p14:tracePt t="118135" x="938213" y="4749800"/>
          <p14:tracePt t="118149" x="919163" y="4749800"/>
          <p14:tracePt t="118153" x="909638" y="4749800"/>
          <p14:tracePt t="118455" x="901700" y="4768850"/>
          <p14:tracePt t="118464" x="901700" y="4795838"/>
          <p14:tracePt t="118471" x="901700" y="4868863"/>
          <p14:tracePt t="118481" x="901700" y="4951413"/>
          <p14:tracePt t="118487" x="901700" y="5035550"/>
          <p14:tracePt t="118496" x="901700" y="5108575"/>
          <p14:tracePt t="118504" x="901700" y="5145088"/>
          <p14:tracePt t="118512" x="901700" y="5218113"/>
          <p14:tracePt t="118519" x="901700" y="5237163"/>
          <p14:tracePt t="118528" x="901700" y="5264150"/>
          <p14:tracePt t="118535" x="901700" y="5310188"/>
          <p14:tracePt t="118551" x="901700" y="5329238"/>
          <p14:tracePt t="118572" x="901700" y="5346700"/>
          <p14:tracePt t="118575" x="901700" y="5356225"/>
          <p14:tracePt t="118591" x="901700" y="5365750"/>
          <p14:tracePt t="118614" x="901700" y="5375275"/>
          <p14:tracePt t="118622" x="909638" y="5384800"/>
          <p14:tracePt t="118654" x="919163" y="5392738"/>
          <p14:tracePt t="118799" x="938213" y="5392738"/>
          <p14:tracePt t="118807" x="946150" y="5392738"/>
          <p14:tracePt t="118816" x="965200" y="5392738"/>
          <p14:tracePt t="118824" x="984250" y="5392738"/>
          <p14:tracePt t="118833" x="992188" y="5392738"/>
          <p14:tracePt t="118839" x="1011238" y="5375275"/>
          <p14:tracePt t="118849" x="1030288" y="5365750"/>
          <p14:tracePt t="118855" x="1047750" y="5365750"/>
          <p14:tracePt t="118866" x="1057275" y="5365750"/>
          <p14:tracePt t="118882" x="1076325" y="5365750"/>
          <p14:tracePt t="118887" x="1084263" y="5365750"/>
          <p14:tracePt t="118896" x="1093788" y="5365750"/>
          <p14:tracePt t="118920" x="1103313" y="5365750"/>
          <p14:tracePt t="118935" x="1112838" y="5365750"/>
          <p14:tracePt t="118943" x="1120775" y="5365750"/>
          <p14:tracePt t="118951" x="1130300" y="5365750"/>
          <p14:tracePt t="118959" x="1158875" y="5365750"/>
          <p14:tracePt t="118971" x="1166813" y="5356225"/>
          <p14:tracePt t="118976" x="1195388" y="5346700"/>
          <p14:tracePt t="118991" x="1222375" y="5310188"/>
          <p14:tracePt t="118998" x="1231900" y="5310188"/>
          <p14:tracePt t="119006" x="1241425" y="5300663"/>
          <p14:tracePt t="119014" x="1268413" y="5292725"/>
          <p14:tracePt t="119022" x="1296988" y="5273675"/>
          <p14:tracePt t="119080" x="1296988" y="5264150"/>
          <p14:tracePt t="119088" x="1304925" y="5246688"/>
          <p14:tracePt t="119104" x="1323975" y="5227638"/>
          <p14:tracePt t="119112" x="1323975" y="5218113"/>
          <p14:tracePt t="119160" x="1323975" y="5210175"/>
          <p14:tracePt t="119171" x="1323975" y="5191125"/>
          <p14:tracePt t="119178" x="1341438" y="5172075"/>
          <p14:tracePt t="119190" x="1341438" y="5164138"/>
          <p14:tracePt t="119198" x="1350963" y="5145088"/>
          <p14:tracePt t="119205" x="1370013" y="5126038"/>
          <p14:tracePt t="119222" x="1379538" y="5118100"/>
          <p14:tracePt t="119238" x="1387475" y="5108575"/>
          <p14:tracePt t="119262" x="1387475" y="5099050"/>
          <p14:tracePt t="119274" x="1397000" y="5089525"/>
          <p14:tracePt t="119320" x="1416050" y="5089525"/>
          <p14:tracePt t="119335" x="1416050" y="5081588"/>
          <p14:tracePt t="119591" x="1425575" y="5081588"/>
          <p14:tracePt t="119599" x="1406525" y="5099050"/>
          <p14:tracePt t="119607" x="1387475" y="5118100"/>
          <p14:tracePt t="119615" x="1350963" y="5154613"/>
          <p14:tracePt t="119622" x="1323975" y="5191125"/>
          <p14:tracePt t="119630" x="1296988" y="5200650"/>
          <p14:tracePt t="119638" x="1277938" y="5227638"/>
          <p14:tracePt t="119646" x="1241425" y="5254625"/>
          <p14:tracePt t="119654" x="1231900" y="5254625"/>
          <p14:tracePt t="119663" x="1204913" y="5264150"/>
          <p14:tracePt t="119944" x="1212850" y="5273675"/>
          <p14:tracePt t="119952" x="1222375" y="5283200"/>
          <p14:tracePt t="119960" x="1250950" y="5300663"/>
          <p14:tracePt t="119978" x="1258888" y="5310188"/>
          <p14:tracePt t="119986" x="1268413" y="5319713"/>
          <p14:tracePt t="119993" x="1277938" y="5338763"/>
          <p14:tracePt t="119998" x="1287463" y="5346700"/>
          <p14:tracePt t="120014" x="1296988" y="5392738"/>
          <p14:tracePt t="120023" x="1304925" y="5402263"/>
          <p14:tracePt t="120032" x="1314450" y="5429250"/>
          <p14:tracePt t="120039" x="1333500" y="5457825"/>
          <p14:tracePt t="120048" x="1333500" y="5467350"/>
          <p14:tracePt t="120055" x="1341438" y="5475288"/>
          <p14:tracePt t="120064" x="1360488" y="5494338"/>
          <p14:tracePt t="120087" x="1416050" y="5549900"/>
          <p14:tracePt t="120095" x="1452563" y="5595938"/>
          <p14:tracePt t="120127" x="1471613" y="5603875"/>
          <p14:tracePt t="120255" x="1471613" y="5613400"/>
          <p14:tracePt t="120336" x="1479550" y="5613400"/>
          <p14:tracePt t="120343" x="1516063" y="5540375"/>
          <p14:tracePt t="120351" x="1590675" y="5467350"/>
          <p14:tracePt t="120359" x="1646238" y="5402263"/>
          <p14:tracePt t="120367" x="1663700" y="5365750"/>
          <p14:tracePt t="120375" x="1700213" y="5365750"/>
          <p14:tracePt t="120385" x="1709738" y="5365750"/>
          <p14:tracePt t="120407" x="1709738" y="5356225"/>
          <p14:tracePt t="120414" x="1709738" y="5346700"/>
          <p14:tracePt t="120552" x="1709738" y="5338763"/>
          <p14:tracePt t="120601" x="1709738" y="5319713"/>
          <p14:tracePt t="120615" x="1709738" y="5300663"/>
          <p14:tracePt t="120623" x="1709738" y="5292725"/>
          <p14:tracePt t="120631" x="1709738" y="5264150"/>
          <p14:tracePt t="120639" x="1709738" y="5254625"/>
          <p14:tracePt t="120649" x="1719263" y="5210175"/>
          <p14:tracePt t="120655" x="1736725" y="5191125"/>
          <p14:tracePt t="120665" x="1774825" y="5172075"/>
          <p14:tracePt t="120671" x="1782763" y="5145088"/>
          <p14:tracePt t="120682" x="1828800" y="5126038"/>
          <p14:tracePt t="120688" x="1838325" y="5108575"/>
          <p14:tracePt t="120696" x="1857375" y="5089525"/>
          <p14:tracePt t="120703" x="1874838" y="5081588"/>
          <p14:tracePt t="120711" x="1884363" y="5062538"/>
          <p14:tracePt t="120726" x="1920875" y="5035550"/>
          <p14:tracePt t="120864" x="1930400" y="5026025"/>
          <p14:tracePt t="120872" x="1939925" y="5026025"/>
          <p14:tracePt t="120896" x="1949450" y="5026025"/>
          <p14:tracePt t="120903" x="1957388" y="5026025"/>
          <p14:tracePt t="120928" x="1976438" y="5035550"/>
          <p14:tracePt t="120944" x="1985963" y="5053013"/>
          <p14:tracePt t="120959" x="1985963" y="5062538"/>
          <p14:tracePt t="120968" x="1995488" y="5099050"/>
          <p14:tracePt t="120983" x="2003425" y="5108575"/>
          <p14:tracePt t="120999" x="2012950" y="5135563"/>
          <p14:tracePt t="121007" x="2012950" y="5154613"/>
          <p14:tracePt t="121014" x="2022475" y="5191125"/>
          <p14:tracePt t="121022" x="2058988" y="5210175"/>
          <p14:tracePt t="121030" x="2078038" y="5237163"/>
          <p14:tracePt t="121047" x="2078038" y="5283200"/>
          <p14:tracePt t="121063" x="2087563" y="5292725"/>
          <p14:tracePt t="121296" x="2087563" y="5300663"/>
          <p14:tracePt t="121391" x="2087563" y="5329238"/>
          <p14:tracePt t="121403" x="2087563" y="5365750"/>
          <p14:tracePt t="121410" x="2087563" y="5392738"/>
          <p14:tracePt t="121418" x="2087563" y="5411788"/>
          <p14:tracePt t="121422" x="2049463" y="5448300"/>
          <p14:tracePt t="121430" x="2049463" y="5457825"/>
          <p14:tracePt t="121438" x="2032000" y="5475288"/>
          <p14:tracePt t="121447" x="2022475" y="5503863"/>
          <p14:tracePt t="121454" x="2003425" y="5530850"/>
          <p14:tracePt t="121463" x="2003425" y="5549900"/>
          <p14:tracePt t="121470" x="1995488" y="5557838"/>
          <p14:tracePt t="121480" x="1985963" y="5557838"/>
          <p14:tracePt t="121826" x="1995488" y="5549900"/>
          <p14:tracePt t="121831" x="2003425" y="5540375"/>
          <p14:tracePt t="121838" x="2012950" y="5530850"/>
          <p14:tracePt t="121847" x="2012950" y="5521325"/>
          <p14:tracePt t="121864" x="2022475" y="5513388"/>
          <p14:tracePt t="121870" x="2032000" y="5503863"/>
          <p14:tracePt t="121880" x="2041525" y="5494338"/>
          <p14:tracePt t="121895" x="2049463" y="5484813"/>
          <p14:tracePt t="121910" x="2058988" y="5475288"/>
          <p14:tracePt t="121918" x="2058988" y="5467350"/>
          <p14:tracePt t="121926" x="2087563" y="5448300"/>
          <p14:tracePt t="121942" x="2087563" y="5429250"/>
          <p14:tracePt t="121966" x="2095500" y="5421313"/>
          <p14:tracePt t="121991" x="2105025" y="5411788"/>
          <p14:tracePt t="122272" x="2105025" y="5421313"/>
          <p14:tracePt t="122283" x="2095500" y="5438775"/>
          <p14:tracePt t="122293" x="2058988" y="5467350"/>
          <p14:tracePt t="122299" x="2049463" y="5475288"/>
          <p14:tracePt t="122302" x="2012950" y="5484813"/>
          <p14:tracePt t="122310" x="1995488" y="5494338"/>
          <p14:tracePt t="122318" x="1957388" y="5513388"/>
          <p14:tracePt t="122326" x="1939925" y="5530850"/>
          <p14:tracePt t="122334" x="1920875" y="5540375"/>
          <p14:tracePt t="122350" x="1903413" y="5567363"/>
          <p14:tracePt t="122366" x="1884363" y="5567363"/>
          <p14:tracePt t="122391" x="1874838" y="5567363"/>
          <p14:tracePt t="122400" x="1857375" y="5576888"/>
          <p14:tracePt t="122407" x="1847850" y="5576888"/>
          <p14:tracePt t="122424" x="1828800" y="5586413"/>
          <p14:tracePt t="122447" x="1811338" y="5586413"/>
          <p14:tracePt t="122455" x="1801813" y="5595938"/>
          <p14:tracePt t="122470" x="1792288" y="5613400"/>
          <p14:tracePt t="122847" x="1782763" y="5613400"/>
          <p14:tracePt t="122873" x="1765300" y="5622925"/>
          <p14:tracePt t="125816" x="1755775" y="5622925"/>
          <p14:tracePt t="125823" x="1719263" y="5622925"/>
          <p14:tracePt t="125832" x="1654175" y="5622925"/>
          <p14:tracePt t="125840" x="1627188" y="5622925"/>
          <p14:tracePt t="125849" x="1581150" y="5622925"/>
          <p14:tracePt t="125855" x="1554163" y="5622925"/>
          <p14:tracePt t="125865" x="1535113" y="5622925"/>
          <p14:tracePt t="125871" x="1471613" y="5613400"/>
          <p14:tracePt t="125881" x="1443038" y="5613400"/>
          <p14:tracePt t="125889" x="1425575" y="5613400"/>
          <p14:tracePt t="125901" x="1379538" y="5613400"/>
          <p14:tracePt t="125904" x="1370013" y="5613400"/>
          <p14:tracePt t="125911" x="1360488" y="5613400"/>
          <p14:tracePt t="125918" x="1304925" y="5613400"/>
          <p14:tracePt t="125926" x="1268413" y="5613400"/>
          <p14:tracePt t="125934" x="1231900" y="5613400"/>
          <p14:tracePt t="125942" x="1204913" y="5613400"/>
          <p14:tracePt t="125950" x="1166813" y="5613400"/>
          <p14:tracePt t="125958" x="1130300" y="5613400"/>
          <p14:tracePt t="125966" x="1093788" y="5613400"/>
          <p14:tracePt t="125974" x="1038225" y="5613400"/>
          <p14:tracePt t="125990" x="992188" y="5613400"/>
          <p14:tracePt t="125998" x="984250" y="5613400"/>
          <p14:tracePt t="126007" x="955675" y="5613400"/>
          <p14:tracePt t="126506" x="946150" y="5603875"/>
          <p14:tracePt t="128783" x="955675" y="5595938"/>
          <p14:tracePt t="128791" x="965200" y="5595938"/>
          <p14:tracePt t="128814" x="992188" y="5595938"/>
          <p14:tracePt t="128830" x="1030288" y="5567363"/>
          <p14:tracePt t="128870" x="1038225" y="5567363"/>
          <p14:tracePt t="128880" x="1047750" y="5567363"/>
          <p14:tracePt t="128896" x="1076325" y="5567363"/>
          <p14:tracePt t="128904" x="1084263" y="5567363"/>
          <p14:tracePt t="128919" x="1103313" y="5557838"/>
          <p14:tracePt t="128927" x="1120775" y="5557838"/>
          <p14:tracePt t="128954" x="1130300" y="5557838"/>
          <p14:tracePt t="128960" x="1139825" y="5557838"/>
          <p14:tracePt t="128967" x="1166813" y="5557838"/>
          <p14:tracePt t="128975" x="1185863" y="5557838"/>
          <p14:tracePt t="128984" x="1195388" y="5557838"/>
          <p14:tracePt t="128991" x="1231900" y="5557838"/>
          <p14:tracePt t="128999" x="1241425" y="5557838"/>
          <p14:tracePt t="129007" x="1287463" y="5557838"/>
          <p14:tracePt t="129023" x="1304925" y="5557838"/>
          <p14:tracePt t="129040" x="1314450" y="5557838"/>
          <p14:tracePt t="129048" x="1333500" y="5557838"/>
          <p14:tracePt t="129057" x="1350963" y="5557838"/>
          <p14:tracePt t="129065" x="1360488" y="5557838"/>
          <p14:tracePt t="129071" x="1379538" y="5557838"/>
          <p14:tracePt t="129081" x="1425575" y="5557838"/>
          <p14:tracePt t="129095" x="1443038" y="5549900"/>
          <p14:tracePt t="129103" x="1479550" y="5567363"/>
          <p14:tracePt t="129111" x="1489075" y="5567363"/>
          <p14:tracePt t="129375" x="1479550" y="5567363"/>
          <p14:tracePt t="129391" x="1471613" y="5567363"/>
          <p14:tracePt t="129399" x="1462088" y="5567363"/>
          <p14:tracePt t="129407" x="1433513" y="5557838"/>
          <p14:tracePt t="129415" x="1425575" y="5557838"/>
          <p14:tracePt t="129455" x="1425575" y="5540375"/>
          <p14:tracePt t="129464" x="1406525" y="5513388"/>
          <p14:tracePt t="129471" x="1406525" y="5503863"/>
          <p14:tracePt t="129482" x="1370013" y="5475288"/>
          <p14:tracePt t="129487" x="1360488" y="5429250"/>
          <p14:tracePt t="129498" x="1350963" y="5421313"/>
          <p14:tracePt t="129520" x="1350963" y="5411788"/>
          <p14:tracePt t="129686" x="1341438" y="5365750"/>
          <p14:tracePt t="129702" x="1333500" y="5356225"/>
          <p14:tracePt t="129710" x="1323975" y="5346700"/>
          <p14:tracePt t="129726" x="1323975" y="5338763"/>
          <p14:tracePt t="129983" x="1323975" y="5319713"/>
          <p14:tracePt t="129991" x="1350963" y="5283200"/>
          <p14:tracePt t="130000" x="1360488" y="5264150"/>
          <p14:tracePt t="130007" x="1379538" y="5227638"/>
          <p14:tracePt t="130016" x="1406525" y="5210175"/>
          <p14:tracePt t="130023" x="1425575" y="5200650"/>
          <p14:tracePt t="130032" x="1443038" y="5191125"/>
          <p14:tracePt t="130039" x="1462088" y="5172075"/>
          <p14:tracePt t="130048" x="1471613" y="5164138"/>
          <p14:tracePt t="130056" x="1479550" y="5154613"/>
          <p14:tracePt t="130287" x="1489075" y="5154613"/>
          <p14:tracePt t="130296" x="1525588" y="5154613"/>
          <p14:tracePt t="130304" x="1544638" y="5154613"/>
          <p14:tracePt t="130312" x="1562100" y="5154613"/>
          <p14:tracePt t="130320" x="1571625" y="5154613"/>
          <p14:tracePt t="130328" x="1581150" y="5154613"/>
          <p14:tracePt t="130335" x="1636713" y="5154613"/>
          <p14:tracePt t="130345" x="1654175" y="5154613"/>
          <p14:tracePt t="130350" x="1692275" y="5108575"/>
          <p14:tracePt t="130368" x="1709738" y="5108575"/>
          <p14:tracePt t="130719" x="1728788" y="5108575"/>
          <p14:tracePt t="130735" x="1728788" y="5118100"/>
          <p14:tracePt t="130759" x="1755775" y="5108575"/>
          <p14:tracePt t="130770" x="1782763" y="5108575"/>
          <p14:tracePt t="130777" x="1820863" y="5108575"/>
          <p14:tracePt t="130783" x="1838325" y="5126038"/>
          <p14:tracePt t="130798" x="1884363" y="5135563"/>
          <p14:tracePt t="130831" x="1893888" y="5145088"/>
          <p14:tracePt t="130911" x="1903413" y="5154613"/>
          <p14:tracePt t="130935" x="1903413" y="5164138"/>
          <p14:tracePt t="130951" x="1903413" y="5172075"/>
          <p14:tracePt t="130959" x="1912938" y="5200650"/>
          <p14:tracePt t="130974" x="1939925" y="5227638"/>
          <p14:tracePt t="131055" x="1949450" y="5237163"/>
          <p14:tracePt t="131351" x="1930400" y="5237163"/>
          <p14:tracePt t="131375" x="1903413" y="5254625"/>
          <p14:tracePt t="131392" x="1884363" y="5264150"/>
          <p14:tracePt t="131399" x="1874838" y="5273675"/>
          <p14:tracePt t="131415" x="1857375" y="5273675"/>
          <p14:tracePt t="131422" x="1847850" y="5283200"/>
          <p14:tracePt t="131429" x="1847850" y="5292725"/>
          <p14:tracePt t="131454" x="1838325" y="5300663"/>
          <p14:tracePt t="131871" x="1811338" y="5300663"/>
          <p14:tracePt t="131880" x="1774825" y="5310188"/>
          <p14:tracePt t="131888" x="1755775" y="5319713"/>
          <p14:tracePt t="131897" x="1736725" y="5338763"/>
          <p14:tracePt t="131904" x="1700213" y="5375275"/>
          <p14:tracePt t="131910" x="1663700" y="5411788"/>
          <p14:tracePt t="131918" x="1646238" y="5429250"/>
          <p14:tracePt t="131926" x="1581150" y="5438775"/>
          <p14:tracePt t="131934" x="1516063" y="5484813"/>
          <p14:tracePt t="131942" x="1433513" y="5513388"/>
          <p14:tracePt t="131950" x="1360488" y="5540375"/>
          <p14:tracePt t="131958" x="1341438" y="5540375"/>
          <p14:tracePt t="131966" x="1314450" y="5540375"/>
          <p14:tracePt t="131974" x="1222375" y="5540375"/>
          <p14:tracePt t="131982" x="1176338" y="5540375"/>
          <p14:tracePt t="131994" x="1120775" y="5540375"/>
          <p14:tracePt t="132000" x="1076325" y="5540375"/>
          <p14:tracePt t="132009" x="1057275" y="5540375"/>
          <p14:tracePt t="132014" x="1038225" y="5530850"/>
          <p14:tracePt t="133080" x="1047750" y="5530850"/>
          <p14:tracePt t="133104" x="1076325" y="5513388"/>
          <p14:tracePt t="133111" x="1084263" y="5513388"/>
          <p14:tracePt t="133120" x="1112838" y="5513388"/>
          <p14:tracePt t="133127" x="1130300" y="5503863"/>
          <p14:tracePt t="133134" x="1166813" y="5494338"/>
          <p14:tracePt t="133142" x="1176338" y="5494338"/>
          <p14:tracePt t="133163" x="1195388" y="5494338"/>
          <p14:tracePt t="133174" x="1222375" y="5494338"/>
          <p14:tracePt t="133225" x="1250950" y="5494338"/>
          <p14:tracePt t="133233" x="1296988" y="5494338"/>
          <p14:tracePt t="133239" x="1350963" y="5494338"/>
          <p14:tracePt t="133248" x="1416050" y="5494338"/>
          <p14:tracePt t="133254" x="1516063" y="5494338"/>
          <p14:tracePt t="133264" x="1535113" y="5494338"/>
          <p14:tracePt t="133270" x="1608138" y="5494338"/>
          <p14:tracePt t="133280" x="1627188" y="5494338"/>
          <p14:tracePt t="133285" x="1654175" y="5494338"/>
          <p14:tracePt t="133293" x="1692275" y="5484813"/>
          <p14:tracePt t="133310" x="1709738" y="5484813"/>
          <p14:tracePt t="133336" x="1728788" y="5484813"/>
          <p14:tracePt t="133471" x="1736725" y="5475288"/>
          <p14:tracePt t="133679" x="1755775" y="5448300"/>
          <p14:tracePt t="133831" x="1765300" y="5448300"/>
          <p14:tracePt t="133839" x="1774825" y="5448300"/>
          <p14:tracePt t="133847" x="1782763" y="5448300"/>
          <p14:tracePt t="133871" x="1801813" y="5457825"/>
          <p14:tracePt t="134071" x="1820863" y="5457825"/>
          <p14:tracePt t="134223" x="1847850" y="5457825"/>
          <p14:tracePt t="134247" x="1866900" y="5457825"/>
          <p14:tracePt t="134255" x="1884363" y="5467350"/>
          <p14:tracePt t="134265" x="1893888" y="5475288"/>
          <p14:tracePt t="134326" x="1903413" y="5484813"/>
          <p14:tracePt t="134375" x="1912938" y="5484813"/>
          <p14:tracePt t="134384" x="1920875" y="5484813"/>
          <p14:tracePt t="134415" x="1930400" y="5484813"/>
          <p14:tracePt t="134423" x="1939925" y="5484813"/>
          <p14:tracePt t="135208" x="1949450" y="5494338"/>
          <p14:tracePt t="135223" x="1930400" y="5503863"/>
          <p14:tracePt t="135231" x="1920875" y="5503863"/>
          <p14:tracePt t="135239" x="1903413" y="5513388"/>
          <p14:tracePt t="135249" x="1884363" y="5530850"/>
          <p14:tracePt t="135257" x="1866900" y="5540375"/>
          <p14:tracePt t="135264" x="1847850" y="5540375"/>
          <p14:tracePt t="135271" x="1838325" y="5540375"/>
          <p14:tracePt t="135280" x="1792288" y="5540375"/>
          <p14:tracePt t="135293" x="1765300" y="5540375"/>
          <p14:tracePt t="135310" x="1755775" y="5540375"/>
          <p14:tracePt t="135326" x="1736725" y="5540375"/>
          <p14:tracePt t="135359" x="1728788" y="5530850"/>
          <p14:tracePt t="135378" x="1692275" y="5521325"/>
          <p14:tracePt t="135383" x="1682750" y="5521325"/>
          <p14:tracePt t="135439" x="1673225" y="5521325"/>
          <p14:tracePt t="135567" x="1692275" y="5484813"/>
          <p14:tracePt t="135593" x="1700213" y="5484813"/>
          <p14:tracePt t="135600" x="1728788" y="5475288"/>
          <p14:tracePt t="135607" x="1792288" y="5467350"/>
          <p14:tracePt t="135617" x="1801813" y="5467350"/>
          <p14:tracePt t="135623" x="1828800" y="5467350"/>
          <p14:tracePt t="135632" x="1838325" y="5467350"/>
          <p14:tracePt t="135639" x="1857375" y="5467350"/>
          <p14:tracePt t="135649" x="1874838" y="5467350"/>
          <p14:tracePt t="135713" x="1884363" y="5467350"/>
          <p14:tracePt t="135719" x="1884363" y="5475288"/>
          <p14:tracePt t="135728" x="1884363" y="5484813"/>
          <p14:tracePt t="135735" x="1884363" y="5494338"/>
          <p14:tracePt t="135744" x="1874838" y="5503863"/>
          <p14:tracePt t="135752" x="1866900" y="5513388"/>
          <p14:tracePt t="135760" x="1847850" y="5530850"/>
          <p14:tracePt t="135767" x="1838325" y="5540375"/>
          <p14:tracePt t="135777" x="1828800" y="5540375"/>
          <p14:tracePt t="136066" x="1792288" y="5521325"/>
          <p14:tracePt t="136073" x="1782763" y="5503863"/>
          <p14:tracePt t="136081" x="1746250" y="5494338"/>
          <p14:tracePt t="136095" x="1728788" y="5494338"/>
          <p14:tracePt t="136102" x="1682750" y="5494338"/>
          <p14:tracePt t="136110" x="1617663" y="5494338"/>
          <p14:tracePt t="136118" x="1544638" y="5494338"/>
          <p14:tracePt t="136126" x="1443038" y="5494338"/>
          <p14:tracePt t="136134" x="1379538" y="5494338"/>
          <p14:tracePt t="136142" x="1350963" y="5494338"/>
          <p14:tracePt t="136163" x="1304925" y="5494338"/>
          <p14:tracePt t="136165" x="1296988" y="5494338"/>
          <p14:tracePt t="136199" x="1287463" y="5494338"/>
          <p14:tracePt t="136231" x="1250950" y="5494338"/>
          <p14:tracePt t="136247" x="1231900" y="5494338"/>
          <p14:tracePt t="136255" x="1222375" y="5494338"/>
          <p14:tracePt t="136273" x="1212850" y="5484813"/>
          <p14:tracePt t="136279" x="1204913" y="5475288"/>
          <p14:tracePt t="136286" x="1195388" y="5467350"/>
          <p14:tracePt t="136310" x="1185863" y="5467350"/>
          <p14:tracePt t="136346" x="1176338" y="5467350"/>
          <p14:tracePt t="136353" x="1166813" y="5457825"/>
          <p14:tracePt t="136359" x="1149350" y="5457825"/>
          <p14:tracePt t="137679" x="1166813" y="5457825"/>
          <p14:tracePt t="137689" x="1176338" y="5448300"/>
          <p14:tracePt t="137735" x="1185863" y="5448300"/>
          <p14:tracePt t="137743" x="1204913" y="5448300"/>
          <p14:tracePt t="137759" x="1212850" y="5438775"/>
          <p14:tracePt t="137767" x="1222375" y="5429250"/>
          <p14:tracePt t="137776" x="1241425" y="5421313"/>
          <p14:tracePt t="137783" x="1250950" y="5421313"/>
          <p14:tracePt t="137801" x="1258888" y="5421313"/>
          <p14:tracePt t="137807" x="1277938" y="5421313"/>
          <p14:tracePt t="137815" x="1296988" y="5411788"/>
          <p14:tracePt t="137824" x="1304925" y="5411788"/>
          <p14:tracePt t="137833" x="1323975" y="5411788"/>
          <p14:tracePt t="137841" x="1341438" y="5411788"/>
          <p14:tracePt t="137848" x="1350963" y="5411788"/>
          <p14:tracePt t="137855" x="1387475" y="5411788"/>
          <p14:tracePt t="137866" x="1397000" y="5411788"/>
          <p14:tracePt t="137871" x="1406525" y="5411788"/>
          <p14:tracePt t="137882" x="1416050" y="5411788"/>
          <p14:tracePt t="137890" x="1443038" y="5411788"/>
          <p14:tracePt t="137896" x="1462088" y="5411788"/>
          <p14:tracePt t="137907" x="1479550" y="5411788"/>
          <p14:tracePt t="137911" x="1489075" y="5411788"/>
          <p14:tracePt t="137928" x="1498600" y="5411788"/>
          <p14:tracePt t="137967" x="1516063" y="5411788"/>
          <p14:tracePt t="137975" x="1525588" y="5411788"/>
          <p14:tracePt t="137983" x="1535113" y="5411788"/>
          <p14:tracePt t="138072" x="1544638" y="5411788"/>
          <p14:tracePt t="138080" x="1571625" y="5411788"/>
          <p14:tracePt t="138092" x="1581150" y="5411788"/>
          <p14:tracePt t="138098" x="1627188" y="5411788"/>
          <p14:tracePt t="138104" x="1663700" y="5411788"/>
          <p14:tracePt t="138110" x="1673225" y="5411788"/>
          <p14:tracePt t="138118" x="1719263" y="5411788"/>
          <p14:tracePt t="138126" x="1736725" y="5411788"/>
          <p14:tracePt t="138134" x="1774825" y="5411788"/>
          <p14:tracePt t="138142" x="1820863" y="5411788"/>
          <p14:tracePt t="138150" x="1857375" y="5411788"/>
          <p14:tracePt t="138160" x="1912938" y="5411788"/>
          <p14:tracePt t="138166" x="1957388" y="5411788"/>
          <p14:tracePt t="138174" x="2012950" y="5411788"/>
          <p14:tracePt t="138182" x="2078038" y="5421313"/>
          <p14:tracePt t="138190" x="2124075" y="5438775"/>
          <p14:tracePt t="138199" x="2141538" y="5438775"/>
          <p14:tracePt t="138206" x="2187575" y="5438775"/>
          <p14:tracePt t="138239" x="2206625" y="5438775"/>
          <p14:tracePt t="138327" x="2224088" y="5448300"/>
          <p14:tracePt t="138335" x="2233613" y="5448300"/>
          <p14:tracePt t="138343" x="2243138" y="5448300"/>
          <p14:tracePt t="138359" x="2270125" y="5448300"/>
          <p14:tracePt t="138367" x="2279650" y="5448300"/>
          <p14:tracePt t="138377" x="2289175" y="5448300"/>
          <p14:tracePt t="138384" x="2298700" y="5448300"/>
          <p14:tracePt t="138395" x="2316163" y="5448300"/>
          <p14:tracePt t="138399" x="2335213" y="5448300"/>
          <p14:tracePt t="138414" x="2352675" y="5448300"/>
          <p14:tracePt t="138422" x="2371725" y="5448300"/>
          <p14:tracePt t="138429" x="2381250" y="5448300"/>
          <p14:tracePt t="138438" x="2408238" y="5448300"/>
          <p14:tracePt t="138446" x="2427288" y="5448300"/>
          <p14:tracePt t="138454" x="2444750" y="5448300"/>
          <p14:tracePt t="138463" x="2454275" y="5448300"/>
          <p14:tracePt t="138471" x="2463800" y="5448300"/>
          <p14:tracePt t="138479" x="2490788" y="5448300"/>
          <p14:tracePt t="138486" x="2500313" y="5448300"/>
          <p14:tracePt t="138494" x="2519363" y="5448300"/>
          <p14:tracePt t="138504" x="2565400" y="5448300"/>
          <p14:tracePt t="138510" x="2573338" y="5448300"/>
          <p14:tracePt t="138518" x="2601913" y="5448300"/>
          <p14:tracePt t="138526" x="2619375" y="5448300"/>
          <p14:tracePt t="138534" x="2647950" y="5448300"/>
          <p14:tracePt t="138542" x="2657475" y="5448300"/>
          <p14:tracePt t="138550" x="2665413" y="5448300"/>
          <p14:tracePt t="138566" x="2684463" y="5448300"/>
          <p14:tracePt t="138574" x="2693988" y="5448300"/>
          <p14:tracePt t="138582" x="2703513" y="5448300"/>
          <p14:tracePt t="138631" x="2720975" y="5448300"/>
          <p14:tracePt t="138639" x="2720975" y="5467350"/>
          <p14:tracePt t="138679" x="2747963" y="5484813"/>
          <p14:tracePt t="138687" x="2786063" y="5484813"/>
          <p14:tracePt t="138696" x="2803525" y="5484813"/>
          <p14:tracePt t="138703" x="2840038" y="5484813"/>
          <p14:tracePt t="138712" x="2859088" y="5484813"/>
          <p14:tracePt t="138718" x="2886075" y="5484813"/>
          <p14:tracePt t="138726" x="2914650" y="5494338"/>
          <p14:tracePt t="138734" x="2960688" y="5494338"/>
          <p14:tracePt t="138742" x="2978150" y="5494338"/>
          <p14:tracePt t="138750" x="2997200" y="5494338"/>
          <p14:tracePt t="138758" x="3014663" y="5494338"/>
          <p14:tracePt t="138766" x="3033713" y="5494338"/>
          <p14:tracePt t="138775" x="3052763" y="5494338"/>
          <p14:tracePt t="138782" x="3106738" y="5494338"/>
          <p14:tracePt t="138798" x="3152775" y="5494338"/>
          <p14:tracePt t="138806" x="3162300" y="5503863"/>
          <p14:tracePt t="138815" x="3217863" y="5513388"/>
          <p14:tracePt t="138822" x="3273425" y="5513388"/>
          <p14:tracePt t="138830" x="3319463" y="5513388"/>
          <p14:tracePt t="138838" x="3355975" y="5521325"/>
          <p14:tracePt t="138847" x="3373438" y="5521325"/>
          <p14:tracePt t="138854" x="3402013" y="5513388"/>
          <p14:tracePt t="138864" x="3438525" y="5513388"/>
          <p14:tracePt t="138870" x="3484563" y="5513388"/>
          <p14:tracePt t="138880" x="3502025" y="5513388"/>
          <p14:tracePt t="138886" x="3548063" y="5513388"/>
          <p14:tracePt t="138894" x="3584575" y="5513388"/>
          <p14:tracePt t="138902" x="3603625" y="5513388"/>
          <p14:tracePt t="138912" x="3649663" y="5513388"/>
          <p14:tracePt t="138920" x="3659188" y="5513388"/>
          <p14:tracePt t="138926" x="3695700" y="5513388"/>
          <p14:tracePt t="138934" x="3732213" y="5513388"/>
          <p14:tracePt t="138942" x="3759200" y="5484813"/>
          <p14:tracePt t="138950" x="3787775" y="5475288"/>
          <p14:tracePt t="138958" x="3797300" y="5475288"/>
          <p14:tracePt t="138966" x="3814763" y="5475288"/>
          <p14:tracePt t="138974" x="3851275" y="5475288"/>
          <p14:tracePt t="138982" x="3897313" y="5475288"/>
          <p14:tracePt t="138990" x="3916363" y="5475288"/>
          <p14:tracePt t="138998" x="3979863" y="5475288"/>
          <p14:tracePt t="139006" x="4008438" y="5475288"/>
          <p14:tracePt t="139014" x="4064000" y="5475288"/>
          <p14:tracePt t="139030" x="4081463" y="5475288"/>
          <p14:tracePt t="139038" x="4117975" y="5475288"/>
          <p14:tracePt t="139054" x="4127500" y="5475288"/>
          <p14:tracePt t="139103" x="4137025" y="5475288"/>
          <p14:tracePt t="139115" x="4164013" y="5475288"/>
          <p14:tracePt t="139119" x="4210050" y="5475288"/>
          <p14:tracePt t="139130" x="4246563" y="5475288"/>
          <p14:tracePt t="139134" x="4292600" y="5475288"/>
          <p14:tracePt t="139142" x="4302125" y="5475288"/>
          <p14:tracePt t="139166" x="4338638" y="5475288"/>
          <p14:tracePt t="139206" x="4338638" y="5494338"/>
          <p14:tracePt t="139214" x="4375150" y="5503863"/>
          <p14:tracePt t="139222" x="4413250" y="5540375"/>
          <p14:tracePt t="139230" x="4449763" y="5540375"/>
          <p14:tracePt t="139238" x="4495800" y="5540375"/>
          <p14:tracePt t="139246" x="4541838" y="5549900"/>
          <p14:tracePt t="139254" x="4559300" y="5549900"/>
          <p14:tracePt t="139270" x="4568825" y="5557838"/>
          <p14:tracePt t="139463" x="4578350" y="5557838"/>
          <p14:tracePt t="139471" x="4587875" y="5557838"/>
          <p14:tracePt t="139487" x="4605338" y="5557838"/>
          <p14:tracePt t="139503" x="4624388" y="5557838"/>
          <p14:tracePt t="149047" x="4587875" y="5557838"/>
          <p14:tracePt t="149055" x="4513263" y="5557838"/>
          <p14:tracePt t="149064" x="4486275" y="5557838"/>
          <p14:tracePt t="149071" x="4449763" y="5557838"/>
          <p14:tracePt t="149081" x="4403725" y="5557838"/>
          <p14:tracePt t="149089" x="4375150" y="5557838"/>
          <p14:tracePt t="149096" x="4321175" y="5557838"/>
          <p14:tracePt t="149104" x="4256088" y="5557838"/>
          <p14:tracePt t="149111" x="4192588" y="5557838"/>
          <p14:tracePt t="149120" x="4137025" y="5557838"/>
          <p14:tracePt t="149127" x="4117975" y="5557838"/>
          <p14:tracePt t="149137" x="4090988" y="5576888"/>
          <p14:tracePt t="149143" x="4054475" y="5595938"/>
          <p14:tracePt t="149153" x="3979863" y="5622925"/>
          <p14:tracePt t="149168" x="3906838" y="5622925"/>
          <p14:tracePt t="149175" x="3833813" y="5622925"/>
          <p14:tracePt t="149183" x="3768725" y="5641975"/>
          <p14:tracePt t="149190" x="3751263" y="5659438"/>
          <p14:tracePt t="149199" x="3686175" y="5668963"/>
          <p14:tracePt t="149206" x="3622675" y="5668963"/>
          <p14:tracePt t="149214" x="3567113" y="5668963"/>
          <p14:tracePt t="149222" x="3521075" y="5668963"/>
          <p14:tracePt t="149230" x="3475038" y="5668963"/>
          <p14:tracePt t="149238" x="3402013" y="5668963"/>
          <p14:tracePt t="149246" x="3373438" y="5668963"/>
          <p14:tracePt t="149254" x="3363913" y="5668963"/>
          <p14:tracePt t="149263" x="3300413" y="5668963"/>
          <p14:tracePt t="149270" x="3263900" y="5659438"/>
          <p14:tracePt t="149279" x="3244850" y="5659438"/>
          <p14:tracePt t="149286" x="3198813" y="5641975"/>
          <p14:tracePt t="149299" x="3135313" y="5632450"/>
          <p14:tracePt t="149305" x="3106738" y="5632450"/>
          <p14:tracePt t="149311" x="3060700" y="5632450"/>
          <p14:tracePt t="149320" x="3006725" y="5632450"/>
          <p14:tracePt t="149326" x="2960688" y="5632450"/>
          <p14:tracePt t="149342" x="2895600" y="5632450"/>
          <p14:tracePt t="149351" x="2868613" y="5632450"/>
          <p14:tracePt t="149358" x="2813050" y="5632450"/>
          <p14:tracePt t="149367" x="2776538" y="5632450"/>
          <p14:tracePt t="149374" x="2747963" y="5632450"/>
          <p14:tracePt t="149382" x="2703513" y="5632450"/>
          <p14:tracePt t="149390" x="2693988" y="5632450"/>
          <p14:tracePt t="149398" x="2647950" y="5632450"/>
          <p14:tracePt t="149406" x="2611438" y="5595938"/>
          <p14:tracePt t="149414" x="2565400" y="5595938"/>
          <p14:tracePt t="149423" x="2519363" y="5595938"/>
          <p14:tracePt t="149430" x="2473325" y="5595938"/>
          <p14:tracePt t="149438" x="2454275" y="5595938"/>
          <p14:tracePt t="149447" x="2398713" y="5586413"/>
          <p14:tracePt t="149454" x="2335213" y="5586413"/>
          <p14:tracePt t="149463" x="2289175" y="5576888"/>
          <p14:tracePt t="149470" x="2243138" y="5576888"/>
          <p14:tracePt t="149479" x="2224088" y="5576888"/>
          <p14:tracePt t="149527" x="2206625" y="5576888"/>
          <p14:tracePt t="149535" x="2197100" y="5576888"/>
          <p14:tracePt t="149543" x="2170113" y="5586413"/>
          <p14:tracePt t="149552" x="2160588" y="5586413"/>
          <p14:tracePt t="149559" x="2151063" y="5586413"/>
          <p14:tracePt t="149569" x="2114550" y="5586413"/>
          <p14:tracePt t="149575" x="2068513" y="5595938"/>
          <p14:tracePt t="149584" x="2032000" y="5603875"/>
          <p14:tracePt t="149591" x="1985963" y="5603875"/>
          <p14:tracePt t="149598" x="1930400" y="5603875"/>
          <p14:tracePt t="149607" x="1903413" y="5603875"/>
          <p14:tracePt t="149615" x="1893888" y="5603875"/>
          <p14:tracePt t="149623" x="1866900" y="5603875"/>
          <p14:tracePt t="149632" x="1838325" y="5603875"/>
          <p14:tracePt t="149649" x="1792288" y="5603875"/>
          <p14:tracePt t="149655" x="1736725" y="5603875"/>
          <p14:tracePt t="149665" x="1719263" y="5603875"/>
          <p14:tracePt t="149671" x="1673225" y="5603875"/>
          <p14:tracePt t="149681" x="1663700" y="5603875"/>
          <p14:tracePt t="149687" x="1608138" y="5595938"/>
          <p14:tracePt t="149703" x="1571625" y="5595938"/>
          <p14:tracePt t="149723" x="1562100" y="5595938"/>
          <p14:tracePt t="149735" x="1508125" y="5595938"/>
          <p14:tracePt t="149751" x="1489075" y="5595938"/>
          <p14:tracePt t="149759" x="1397000" y="5595938"/>
          <p14:tracePt t="149767" x="1379538" y="5567363"/>
          <p14:tracePt t="149775" x="1350963" y="5567363"/>
          <p14:tracePt t="149784" x="1323975" y="5567363"/>
          <p14:tracePt t="150015" x="1350963" y="5567363"/>
          <p14:tracePt t="150023" x="1370013" y="5567363"/>
          <p14:tracePt t="150039" x="1397000" y="5567363"/>
          <p14:tracePt t="150047" x="1471613" y="5567363"/>
          <p14:tracePt t="150055" x="1508125" y="5567363"/>
          <p14:tracePt t="150072" x="1544638" y="5557838"/>
          <p14:tracePt t="150081" x="1571625" y="5557838"/>
          <p14:tracePt t="150087" x="1646238" y="5557838"/>
          <p14:tracePt t="150096" x="1746250" y="5557838"/>
          <p14:tracePt t="150103" x="1866900" y="5557838"/>
          <p14:tracePt t="150113" x="2003425" y="5557838"/>
          <p14:tracePt t="150121" x="2141538" y="5557838"/>
          <p14:tracePt t="150129" x="2233613" y="5557838"/>
          <p14:tracePt t="150135" x="2316163" y="5557838"/>
          <p14:tracePt t="150151" x="2536825" y="5513388"/>
          <p14:tracePt t="150159" x="2657475" y="5513388"/>
          <p14:tracePt t="150168" x="2740025" y="5513388"/>
          <p14:tracePt t="150175" x="2786063" y="5513388"/>
          <p14:tracePt t="150184" x="2840038" y="5513388"/>
          <p14:tracePt t="150192" x="2886075" y="5513388"/>
          <p14:tracePt t="150198" x="2905125" y="5513388"/>
          <p14:tracePt t="150210" x="2932113" y="5503863"/>
          <p14:tracePt t="150215" x="2968625" y="5503863"/>
          <p14:tracePt t="150224" x="3006725" y="5503863"/>
          <p14:tracePt t="150232" x="3033713" y="5503863"/>
          <p14:tracePt t="150239" x="3052763" y="5503863"/>
          <p14:tracePt t="150249" x="3079750" y="5503863"/>
          <p14:tracePt t="150255" x="3135313" y="5503863"/>
          <p14:tracePt t="150265" x="3171825" y="5503863"/>
          <p14:tracePt t="150273" x="3181350" y="5503863"/>
          <p14:tracePt t="150287" x="3254375" y="5503863"/>
          <p14:tracePt t="150298" x="3290888" y="5503863"/>
          <p14:tracePt t="150313" x="3290888" y="5494338"/>
          <p14:tracePt t="150320" x="3319463" y="5494338"/>
          <p14:tracePt t="150330" x="3363913" y="5494338"/>
          <p14:tracePt t="150335" x="3402013" y="5494338"/>
          <p14:tracePt t="150343" x="3438525" y="5494338"/>
          <p14:tracePt t="150351" x="3484563" y="5494338"/>
          <p14:tracePt t="150359" x="3557588" y="5494338"/>
          <p14:tracePt t="150367" x="3613150" y="5494338"/>
          <p14:tracePt t="150374" x="3676650" y="5494338"/>
          <p14:tracePt t="150382" x="3722688" y="5494338"/>
          <p14:tracePt t="150389" x="3778250" y="5494338"/>
          <p14:tracePt t="150397" x="3860800" y="5494338"/>
          <p14:tracePt t="150405" x="3916363" y="5494338"/>
          <p14:tracePt t="150413" x="3952875" y="5494338"/>
          <p14:tracePt t="150421" x="3998913" y="5494338"/>
          <p14:tracePt t="150429" x="4025900" y="5494338"/>
          <p14:tracePt t="150438" x="4071938" y="5494338"/>
          <p14:tracePt t="150448" x="4081463" y="5494338"/>
          <p14:tracePt t="150455" x="4100513" y="5494338"/>
          <p14:tracePt t="150470" x="4146550" y="5494338"/>
          <p14:tracePt t="150486" x="4164013" y="5494338"/>
          <p14:tracePt t="150503" x="4173538" y="5494338"/>
          <p14:tracePt t="150516" x="4200525" y="5494338"/>
          <p14:tracePt t="150522" x="4219575" y="5494338"/>
          <p14:tracePt t="150528" x="4246563" y="5494338"/>
          <p14:tracePt t="150534" x="4256088" y="5494338"/>
          <p14:tracePt t="150574" x="4265613" y="5494338"/>
          <p14:tracePt t="150582" x="4292600" y="5494338"/>
          <p14:tracePt t="150599" x="4330700" y="5494338"/>
          <p14:tracePt t="150607" x="4357688" y="5494338"/>
          <p14:tracePt t="150616" x="4403725" y="5494338"/>
          <p14:tracePt t="150623" x="4449763" y="5494338"/>
          <p14:tracePt t="150639" x="4467225" y="5494338"/>
          <p14:tracePt t="150649" x="4476750" y="5503863"/>
          <p14:tracePt t="150680" x="4486275" y="5513388"/>
          <p14:tracePt t="150689" x="4505325" y="5513388"/>
          <p14:tracePt t="150696" x="4522788" y="5513388"/>
          <p14:tracePt t="150704" x="4559300" y="5513388"/>
          <p14:tracePt t="150712" x="4578350" y="5513388"/>
          <p14:tracePt t="150719" x="4595813" y="5513388"/>
          <p14:tracePt t="150726" x="4605338" y="5513388"/>
          <p14:tracePt t="150734" x="4614863" y="5503863"/>
          <p14:tracePt t="150750" x="4633913" y="5503863"/>
          <p14:tracePt t="150766" x="4641850" y="5503863"/>
          <p14:tracePt t="150774" x="4651375" y="5503863"/>
          <p14:tracePt t="150782" x="4660900" y="5503863"/>
          <p14:tracePt t="150790" x="4697413" y="5503863"/>
          <p14:tracePt t="150798" x="4733925" y="5503863"/>
          <p14:tracePt t="150814" x="4752975" y="5503863"/>
          <p14:tracePt t="150822" x="4779963" y="5503863"/>
          <p14:tracePt t="150838" x="4789488" y="5503863"/>
          <p14:tracePt t="150927" x="4799013" y="5503863"/>
          <p14:tracePt t="153239" x="4779963" y="5503863"/>
          <p14:tracePt t="153249" x="4743450" y="5503863"/>
          <p14:tracePt t="153255" x="4687888" y="5503863"/>
          <p14:tracePt t="153264" x="4660900" y="5503863"/>
          <p14:tracePt t="153271" x="4614863" y="5503863"/>
          <p14:tracePt t="153281" x="4578350" y="5503863"/>
          <p14:tracePt t="153351" x="4568825" y="5503863"/>
          <p14:tracePt t="153359" x="4522788" y="5503863"/>
          <p14:tracePt t="153370" x="4403725" y="5530850"/>
          <p14:tracePt t="153376" x="4302125" y="5540375"/>
          <p14:tracePt t="153382" x="4219575" y="5540375"/>
          <p14:tracePt t="153390" x="4173538" y="5540375"/>
          <p14:tracePt t="153399" x="4090988" y="5540375"/>
          <p14:tracePt t="153406" x="4054475" y="5540375"/>
          <p14:tracePt t="153414" x="4044950" y="5540375"/>
          <p14:tracePt t="153421" x="4025900" y="5549900"/>
          <p14:tracePt t="153430" x="4008438" y="5549900"/>
          <p14:tracePt t="153446" x="3998913" y="5549900"/>
          <p14:tracePt t="153519" x="3989388" y="5549900"/>
          <p14:tracePt t="153527" x="3962400" y="5549900"/>
          <p14:tracePt t="153535" x="3916363" y="5549900"/>
          <p14:tracePt t="153543" x="3897313" y="5549900"/>
          <p14:tracePt t="153551" x="3851275" y="5557838"/>
          <p14:tracePt t="153559" x="3843338" y="5557838"/>
          <p14:tracePt t="153568" x="3824288" y="5557838"/>
          <p14:tracePt t="153591" x="3814763" y="5557838"/>
          <p14:tracePt t="153606" x="3805238" y="5557838"/>
          <p14:tracePt t="153614" x="3797300" y="5557838"/>
          <p14:tracePt t="153622" x="3778250" y="5557838"/>
          <p14:tracePt t="153638" x="3732213" y="5576888"/>
          <p14:tracePt t="153647" x="3714750" y="5576888"/>
          <p14:tracePt t="153654" x="3705225" y="5576888"/>
          <p14:tracePt t="153663" x="3676650" y="5586413"/>
          <p14:tracePt t="153670" x="3630613" y="5586413"/>
          <p14:tracePt t="153680" x="3584575" y="5586413"/>
          <p14:tracePt t="153686" x="3548063" y="5586413"/>
          <p14:tracePt t="153694" x="3502025" y="5586413"/>
          <p14:tracePt t="153702" x="3455988" y="5586413"/>
          <p14:tracePt t="153710" x="3392488" y="5586413"/>
          <p14:tracePt t="153718" x="3355975" y="5586413"/>
          <p14:tracePt t="153726" x="3346450" y="5576888"/>
          <p14:tracePt t="153734" x="3336925" y="5567363"/>
          <p14:tracePt t="153742" x="3327400" y="5557838"/>
          <p14:tracePt t="153758" x="3309938" y="5557838"/>
          <p14:tracePt t="153815" x="3300413" y="5557838"/>
          <p14:tracePt t="153823" x="3254375" y="5557838"/>
          <p14:tracePt t="153832" x="3244850" y="5549900"/>
          <p14:tracePt t="153839" x="3227388" y="5540375"/>
          <p14:tracePt t="153848" x="3189288" y="5540375"/>
          <p14:tracePt t="153855" x="3162300" y="5540375"/>
          <p14:tracePt t="153871" x="3152775" y="5540375"/>
          <p14:tracePt t="154023" x="3143250" y="5540375"/>
          <p14:tracePt t="154039" x="3116263" y="5521325"/>
          <p14:tracePt t="154063" x="3098800" y="5513388"/>
          <p14:tracePt t="154127" x="3089275" y="5513388"/>
          <p14:tracePt t="158951" x="3079750" y="5513388"/>
          <p14:tracePt t="159007" x="3098800" y="5513388"/>
          <p14:tracePt t="159015" x="3125788" y="5513388"/>
          <p14:tracePt t="159031" x="3143250" y="5513388"/>
          <p14:tracePt t="159047" x="3162300" y="5513388"/>
          <p14:tracePt t="159057" x="3181350" y="5513388"/>
          <p14:tracePt t="159135" x="3198813" y="5513388"/>
          <p14:tracePt t="159144" x="3235325" y="5513388"/>
          <p14:tracePt t="159151" x="3244850" y="5513388"/>
          <p14:tracePt t="159167" x="3281363" y="5513388"/>
          <p14:tracePt t="159207" x="3327400" y="5540375"/>
          <p14:tracePt t="159214" x="3355975" y="5540375"/>
          <p14:tracePt t="159223" x="3419475" y="5549900"/>
          <p14:tracePt t="159230" x="3448050" y="5549900"/>
          <p14:tracePt t="159238" x="3465513" y="5549900"/>
          <p14:tracePt t="159246" x="3502025" y="5557838"/>
          <p14:tracePt t="159254" x="3521075" y="5557838"/>
          <p14:tracePt t="159327" x="3530600" y="5557838"/>
          <p14:tracePt t="159335" x="3567113" y="5557838"/>
          <p14:tracePt t="159344" x="3594100" y="5557838"/>
          <p14:tracePt t="159351" x="3630613" y="5557838"/>
          <p14:tracePt t="159361" x="3659188" y="5557838"/>
          <p14:tracePt t="159367" x="3695700" y="5557838"/>
          <p14:tracePt t="159375" x="3714750" y="5557838"/>
          <p14:tracePt t="159479" x="3741738" y="5557838"/>
          <p14:tracePt t="159545" x="3778250" y="5557838"/>
          <p14:tracePt t="159551" x="3797300" y="5557838"/>
          <p14:tracePt t="159559" x="3814763" y="5557838"/>
          <p14:tracePt t="159567" x="3843338" y="5557838"/>
          <p14:tracePt t="159583" x="3860800" y="5557838"/>
          <p14:tracePt t="159591" x="3870325" y="5557838"/>
          <p14:tracePt t="164199" x="3879850" y="5557838"/>
          <p14:tracePt t="164247" x="3906838" y="5557838"/>
          <p14:tracePt t="164255" x="3916363" y="5557838"/>
          <p14:tracePt t="164264" x="3935413" y="5549900"/>
          <p14:tracePt t="164272" x="3952875" y="5567363"/>
          <p14:tracePt t="164281" x="3998913" y="5567363"/>
          <p14:tracePt t="164288" x="4017963" y="5567363"/>
          <p14:tracePt t="164295" x="4025900" y="5567363"/>
          <p14:tracePt t="164304" x="4025900" y="5603875"/>
          <p14:tracePt t="164320" x="4054475" y="5586413"/>
          <p14:tracePt t="164327" x="4127500" y="5530850"/>
          <p14:tracePt t="164339" x="4173538" y="5530850"/>
          <p14:tracePt t="164350" x="4192588" y="5513388"/>
          <p14:tracePt t="164447" x="4210050" y="5513388"/>
          <p14:tracePt t="164456" x="4219575" y="5513388"/>
          <p14:tracePt t="164471" x="4229100" y="5513388"/>
          <p14:tracePt t="164510" x="4246563" y="5503863"/>
          <p14:tracePt t="164518" x="4265613" y="5503863"/>
          <p14:tracePt t="164528" x="4284663" y="5494338"/>
          <p14:tracePt t="164534" x="4348163" y="5484813"/>
          <p14:tracePt t="164542" x="4367213" y="5484813"/>
          <p14:tracePt t="164551" x="4440238" y="5475288"/>
          <p14:tracePt t="164558" x="4459288" y="5475288"/>
          <p14:tracePt t="164566" x="4495800" y="5475288"/>
          <p14:tracePt t="164582" x="4505325" y="5475288"/>
          <p14:tracePt t="164655" x="4549775" y="5475288"/>
          <p14:tracePt t="164663" x="4587875" y="5475288"/>
          <p14:tracePt t="164671" x="4651375" y="5475288"/>
          <p14:tracePt t="164680" x="4679950" y="5475288"/>
          <p14:tracePt t="164687" x="4716463" y="5475288"/>
          <p14:tracePt t="164695" x="4752975" y="5475288"/>
          <p14:tracePt t="165183" x="4762500" y="5475288"/>
          <p14:tracePt t="165199" x="4752975" y="5475288"/>
          <p14:tracePt t="165214" x="4733925" y="5475288"/>
          <p14:tracePt t="165223" x="4725988" y="5475288"/>
          <p14:tracePt t="165230" x="4716463" y="5475288"/>
          <p14:tracePt t="165239" x="4706938" y="5475288"/>
          <p14:tracePt t="165247" x="4687888" y="5475288"/>
          <p14:tracePt t="165254" x="4679950" y="5475288"/>
          <p14:tracePt t="165270" x="4670425" y="5475288"/>
          <p14:tracePt t="165279" x="4633913" y="5494338"/>
          <p14:tracePt t="165286" x="4595813" y="5494338"/>
          <p14:tracePt t="165294" x="4578350" y="5494338"/>
          <p14:tracePt t="165302" x="4532313" y="5503863"/>
          <p14:tracePt t="165318" x="4522788" y="5503863"/>
          <p14:tracePt t="165342" x="4513263" y="5503863"/>
          <p14:tracePt t="165350" x="4505325" y="5513388"/>
          <p14:tracePt t="165359" x="4495800" y="5521325"/>
          <p14:tracePt t="165382" x="4486275" y="5521325"/>
          <p14:tracePt t="165390" x="4476750" y="5521325"/>
          <p14:tracePt t="165398" x="4467225" y="5521325"/>
          <p14:tracePt t="165406" x="4449763" y="5521325"/>
          <p14:tracePt t="165414" x="4440238" y="5521325"/>
          <p14:tracePt t="165446" x="4430713" y="5521325"/>
          <p14:tracePt t="165485" x="4403725" y="5521325"/>
          <p14:tracePt t="165521" x="4394200" y="5513388"/>
          <p14:tracePt t="165543" x="4375150" y="5494338"/>
          <p14:tracePt t="165551" x="4367213" y="5484813"/>
          <p14:tracePt t="165598" x="4348163" y="5467350"/>
          <p14:tracePt t="165623" x="4348163" y="5457825"/>
          <p14:tracePt t="165655" x="4348163" y="5448300"/>
          <p14:tracePt t="165745" x="4348163" y="5438775"/>
          <p14:tracePt t="165751" x="4348163" y="5429250"/>
          <p14:tracePt t="165763" x="4348163" y="5421313"/>
          <p14:tracePt t="165767" x="4348163" y="5402263"/>
          <p14:tracePt t="165778" x="4348163" y="5384800"/>
          <p14:tracePt t="165786" x="4367213" y="5346700"/>
          <p14:tracePt t="165790" x="4375150" y="5346700"/>
          <p14:tracePt t="165798" x="4375150" y="5338763"/>
          <p14:tracePt t="165806" x="4394200" y="5300663"/>
          <p14:tracePt t="165814" x="4403725" y="5300663"/>
          <p14:tracePt t="165822" x="4413250" y="5283200"/>
          <p14:tracePt t="165846" x="4413250" y="5254625"/>
          <p14:tracePt t="165878" x="4421188" y="5246688"/>
          <p14:tracePt t="165896" x="4430713" y="5246688"/>
          <p14:tracePt t="165904" x="4440238" y="5237163"/>
          <p14:tracePt t="165918" x="4449763" y="5227638"/>
          <p14:tracePt t="165943" x="4476750" y="5200650"/>
          <p14:tracePt t="165966" x="4486275" y="5200650"/>
          <p14:tracePt t="165974" x="4495800" y="5191125"/>
          <p14:tracePt t="165990" x="4513263" y="5164138"/>
          <p14:tracePt t="166006" x="4549775" y="5145088"/>
          <p14:tracePt t="166014" x="4559300" y="5135563"/>
          <p14:tracePt t="166031" x="4568825" y="5135563"/>
          <p14:tracePt t="166046" x="4578350" y="5126038"/>
          <p14:tracePt t="166063" x="4587875" y="5118100"/>
          <p14:tracePt t="166070" x="4614863" y="5108575"/>
          <p14:tracePt t="166080" x="4624388" y="5108575"/>
          <p14:tracePt t="166086" x="4633913" y="5108575"/>
          <p14:tracePt t="166094" x="4660900" y="5108575"/>
          <p14:tracePt t="166102" x="4670425" y="5108575"/>
          <p14:tracePt t="166110" x="4697413" y="5108575"/>
          <p14:tracePt t="166118" x="4716463" y="5108575"/>
          <p14:tracePt t="166126" x="4752975" y="5108575"/>
          <p14:tracePt t="166134" x="4770438" y="5108575"/>
          <p14:tracePt t="166166" x="4779963" y="5108575"/>
          <p14:tracePt t="166175" x="4808538" y="5118100"/>
          <p14:tracePt t="166183" x="4826000" y="5118100"/>
          <p14:tracePt t="166190" x="4862513" y="5135563"/>
          <p14:tracePt t="166198" x="4891088" y="5164138"/>
          <p14:tracePt t="166206" x="4900613" y="5172075"/>
          <p14:tracePt t="166215" x="4908550" y="5172075"/>
          <p14:tracePt t="166230" x="4927600" y="5181600"/>
          <p14:tracePt t="166253" x="4937125" y="5218113"/>
          <p14:tracePt t="166269" x="4937125" y="5246688"/>
          <p14:tracePt t="166277" x="4946650" y="5273675"/>
          <p14:tracePt t="166285" x="4954588" y="5273675"/>
          <p14:tracePt t="166293" x="4964113" y="5319713"/>
          <p14:tracePt t="166317" x="4964113" y="5329238"/>
          <p14:tracePt t="166359" x="4964113" y="5356225"/>
          <p14:tracePt t="166387" x="4964113" y="5365750"/>
          <p14:tracePt t="166394" x="4964113" y="5375275"/>
          <p14:tracePt t="166408" x="4964113" y="5384800"/>
          <p14:tracePt t="166422" x="4964113" y="5411788"/>
          <p14:tracePt t="166454" x="4964113" y="5429250"/>
          <p14:tracePt t="166462" x="4964113" y="5438775"/>
          <p14:tracePt t="166470" x="4964113" y="5448300"/>
          <p14:tracePt t="166584" x="4954588" y="5457825"/>
          <p14:tracePt t="166615" x="4946650" y="5457825"/>
          <p14:tracePt t="166623" x="4946650" y="5467350"/>
          <p14:tracePt t="166631" x="4937125" y="5467350"/>
          <p14:tracePt t="166655" x="4927600" y="5467350"/>
          <p14:tracePt t="166664" x="4918075" y="5475288"/>
          <p14:tracePt t="166802" x="4908550" y="5484813"/>
          <p14:tracePt t="166815" x="4891088" y="5484813"/>
          <p14:tracePt t="166855" x="4881563" y="5494338"/>
          <p14:tracePt t="166879" x="4862513" y="5494338"/>
          <p14:tracePt t="166887" x="4845050" y="5494338"/>
          <p14:tracePt t="166895" x="4835525" y="5503863"/>
          <p14:tracePt t="166903" x="4799013" y="5503863"/>
          <p14:tracePt t="166911" x="4789488" y="5503863"/>
          <p14:tracePt t="166919" x="4779963" y="5503863"/>
          <p14:tracePt t="166927" x="4770438" y="5513388"/>
          <p14:tracePt t="166935" x="4733925" y="5513388"/>
          <p14:tracePt t="166942" x="4725988" y="5513388"/>
          <p14:tracePt t="166951" x="4706938" y="5530850"/>
          <p14:tracePt t="166958" x="4697413" y="5530850"/>
          <p14:tracePt t="166967" x="4687888" y="5530850"/>
          <p14:tracePt t="166974" x="4679950" y="5530850"/>
          <p14:tracePt t="166983" x="4660900" y="5530850"/>
          <p14:tracePt t="166991" x="4651375" y="5530850"/>
          <p14:tracePt t="167009" x="4641850" y="5540375"/>
          <p14:tracePt t="167016" x="4624388" y="5540375"/>
          <p14:tracePt t="167032" x="4614863" y="5540375"/>
          <p14:tracePt t="167039" x="4605338" y="5540375"/>
          <p14:tracePt t="167049" x="4595813" y="5540375"/>
          <p14:tracePt t="167065" x="4578350" y="5540375"/>
          <p14:tracePt t="167071" x="4568825" y="5540375"/>
          <p14:tracePt t="167081" x="4559300" y="5540375"/>
          <p14:tracePt t="167087" x="4549775" y="5540375"/>
          <p14:tracePt t="167111" x="4505325" y="5549900"/>
          <p14:tracePt t="177191" x="4505325" y="5540375"/>
          <p14:tracePt t="177199" x="4505325" y="5530850"/>
          <p14:tracePt t="177239" x="4505325" y="5521325"/>
          <p14:tracePt t="177255" x="4505325" y="5503863"/>
          <p14:tracePt t="177265" x="4505325" y="5484813"/>
          <p14:tracePt t="177271" x="4513263" y="5484813"/>
          <p14:tracePt t="177287" x="4522788" y="5484813"/>
          <p14:tracePt t="177311" x="4549775" y="5484813"/>
          <p14:tracePt t="177319" x="4549775" y="5475288"/>
          <p14:tracePt t="177328" x="4559300" y="5475288"/>
          <p14:tracePt t="177335" x="4587875" y="5475288"/>
          <p14:tracePt t="177343" x="4614863" y="5467350"/>
          <p14:tracePt t="177352" x="4641850" y="5467350"/>
          <p14:tracePt t="177359" x="4651375" y="5467350"/>
          <p14:tracePt t="177367" x="4670425" y="5467350"/>
          <p14:tracePt t="177384" x="4687888" y="5467350"/>
          <p14:tracePt t="177392" x="4697413" y="5457825"/>
          <p14:tracePt t="177401" x="4706938" y="5448300"/>
          <p14:tracePt t="177585" x="4733925" y="5448300"/>
          <p14:tracePt t="177631" x="4743450" y="5448300"/>
          <p14:tracePt t="177942" x="4716463" y="5448300"/>
          <p14:tracePt t="177951" x="4651375" y="5448300"/>
          <p14:tracePt t="177959" x="4633913" y="5448300"/>
          <p14:tracePt t="177967" x="4595813" y="5448300"/>
          <p14:tracePt t="177975" x="4549775" y="5448300"/>
          <p14:tracePt t="177984" x="4541838" y="5448300"/>
          <p14:tracePt t="177992" x="4532313" y="5448300"/>
          <p14:tracePt t="178004" x="4522788" y="5448300"/>
          <p14:tracePt t="178006" x="4495800" y="5448300"/>
          <p14:tracePt t="178013" x="4486275" y="5448300"/>
          <p14:tracePt t="178022" x="4459288" y="5448300"/>
          <p14:tracePt t="178029" x="4440238" y="5448300"/>
          <p14:tracePt t="178038" x="4384675" y="5448300"/>
          <p14:tracePt t="178046" x="4375150" y="5448300"/>
          <p14:tracePt t="178054" x="4348163" y="5448300"/>
          <p14:tracePt t="178063" x="4284663" y="5448300"/>
          <p14:tracePt t="178070" x="4265613" y="5448300"/>
          <p14:tracePt t="178079" x="4210050" y="5448300"/>
          <p14:tracePt t="178086" x="4200525" y="5448300"/>
          <p14:tracePt t="178103" x="4173538" y="5448300"/>
          <p14:tracePt t="178111" x="4154488" y="5448300"/>
          <p14:tracePt t="178119" x="4117975" y="5448300"/>
          <p14:tracePt t="178127" x="4110038" y="5448300"/>
          <p14:tracePt t="178166" x="4008438" y="5457825"/>
          <p14:tracePt t="178175" x="3971925" y="5457825"/>
          <p14:tracePt t="178183" x="3879850" y="5457825"/>
          <p14:tracePt t="178192" x="3843338" y="5457825"/>
          <p14:tracePt t="178201" x="3768725" y="5457825"/>
          <p14:tracePt t="178205" x="3695700" y="5457825"/>
          <p14:tracePt t="178214" x="3576638" y="5467350"/>
          <p14:tracePt t="178222" x="3530600" y="5467350"/>
          <p14:tracePt t="178229" x="3455988" y="5467350"/>
          <p14:tracePt t="178238" x="3382963" y="5513388"/>
          <p14:tracePt t="178246" x="3327400" y="5513388"/>
          <p14:tracePt t="178254" x="3263900" y="5513388"/>
          <p14:tracePt t="178263" x="3244850" y="5513388"/>
          <p14:tracePt t="178270" x="3227388" y="5513388"/>
          <p14:tracePt t="178279" x="3217863" y="5513388"/>
          <p14:tracePt t="178294" x="3198813" y="5513388"/>
          <p14:tracePt t="178302" x="3152775" y="5513388"/>
          <p14:tracePt t="178319" x="3143250" y="5513388"/>
          <p14:tracePt t="178326" x="3135313" y="5521325"/>
          <p14:tracePt t="178335" x="3106738" y="5521325"/>
          <p14:tracePt t="178343" x="3070225" y="5521325"/>
          <p14:tracePt t="178352" x="3043238" y="5549900"/>
          <p14:tracePt t="178359" x="3014663" y="5567363"/>
          <p14:tracePt t="178367" x="3006725" y="5576888"/>
          <p14:tracePt t="178398" x="2978150" y="5576888"/>
          <p14:tracePt t="178406" x="2960688" y="5586413"/>
          <p14:tracePt t="178414" x="2924175" y="5586413"/>
          <p14:tracePt t="178422" x="2914650" y="5586413"/>
          <p14:tracePt t="178429" x="2895600" y="5586413"/>
          <p14:tracePt t="178446" x="2849563" y="5586413"/>
          <p14:tracePt t="178478" x="2832100" y="5586413"/>
          <p14:tracePt t="178486" x="2822575" y="5586413"/>
          <p14:tracePt t="178494" x="2813050" y="5586413"/>
          <p14:tracePt t="178503" x="2803525" y="5586413"/>
          <p14:tracePt t="178511" x="2776538" y="5586413"/>
          <p14:tracePt t="178519" x="2730500" y="5586413"/>
          <p14:tracePt t="178527" x="2703513" y="5586413"/>
          <p14:tracePt t="178533" x="2657475" y="5576888"/>
          <p14:tracePt t="178541" x="2619375" y="5576888"/>
          <p14:tracePt t="178550" x="2601913" y="5576888"/>
          <p14:tracePt t="178557" x="2592388" y="5576888"/>
          <p14:tracePt t="178566" x="2582863" y="5576888"/>
          <p14:tracePt t="178573" x="2546350" y="5576888"/>
          <p14:tracePt t="178582" x="2536825" y="5567363"/>
          <p14:tracePt t="178589" x="2500313" y="5567363"/>
          <p14:tracePt t="178599" x="2482850" y="5567363"/>
          <p14:tracePt t="178614" x="2473325" y="5567363"/>
          <p14:tracePt t="178621" x="2463800" y="5567363"/>
          <p14:tracePt t="178637" x="2454275" y="5567363"/>
          <p14:tracePt t="178646" x="2436813" y="5567363"/>
          <p14:tracePt t="178670" x="2427288" y="5567363"/>
          <p14:tracePt t="178678" x="2398713" y="5557838"/>
          <p14:tracePt t="178686" x="2390775" y="5557838"/>
          <p14:tracePt t="178702" x="2381250" y="5557838"/>
          <p14:tracePt t="178709" x="2371725" y="5557838"/>
          <p14:tracePt t="178718" x="2352675" y="5557838"/>
          <p14:tracePt t="178725" x="2344738" y="5557838"/>
          <p14:tracePt t="178734" x="2335213" y="5557838"/>
          <p14:tracePt t="179039" x="2325688" y="5557838"/>
          <p14:tracePt t="179047" x="2316163" y="5549900"/>
          <p14:tracePt t="179055" x="2289175" y="5503863"/>
          <p14:tracePt t="179064" x="2270125" y="5467350"/>
          <p14:tracePt t="179080" x="2270125" y="5448300"/>
          <p14:tracePt t="179087" x="2243138" y="5411788"/>
          <p14:tracePt t="179095" x="2233613" y="5392738"/>
          <p14:tracePt t="179104" x="2224088" y="5375275"/>
          <p14:tracePt t="179111" x="2224088" y="5356225"/>
          <p14:tracePt t="179159" x="2224088" y="5346700"/>
          <p14:tracePt t="179184" x="2224088" y="5338763"/>
          <p14:tracePt t="179191" x="2224088" y="5319713"/>
          <p14:tracePt t="179201" x="2224088" y="5283200"/>
          <p14:tracePt t="179209" x="2233613" y="5254625"/>
          <p14:tracePt t="179216" x="2233613" y="5246688"/>
          <p14:tracePt t="179222" x="2243138" y="5218113"/>
          <p14:tracePt t="179230" x="2252663" y="5200650"/>
          <p14:tracePt t="179238" x="2252663" y="5181600"/>
          <p14:tracePt t="179246" x="2252663" y="5172075"/>
          <p14:tracePt t="179254" x="2279650" y="5154613"/>
          <p14:tracePt t="179263" x="2279650" y="5145088"/>
          <p14:tracePt t="179383" x="2289175" y="5135563"/>
          <p14:tracePt t="179391" x="2289175" y="5126038"/>
          <p14:tracePt t="179409" x="2289175" y="5118100"/>
          <p14:tracePt t="179417" x="2308225" y="5099050"/>
          <p14:tracePt t="179422" x="2335213" y="5062538"/>
          <p14:tracePt t="179430" x="2344738" y="5053013"/>
          <p14:tracePt t="179438" x="2352675" y="5053013"/>
          <p14:tracePt t="179446" x="2362200" y="5035550"/>
          <p14:tracePt t="179454" x="2371725" y="5026025"/>
          <p14:tracePt t="179470" x="2371725" y="5016500"/>
          <p14:tracePt t="179609" x="2381250" y="5006975"/>
          <p14:tracePt t="179618" x="2408238" y="5006975"/>
          <p14:tracePt t="179625" x="2417763" y="5006975"/>
          <p14:tracePt t="179632" x="2427288" y="4997450"/>
          <p14:tracePt t="179638" x="2436813" y="4989513"/>
          <p14:tracePt t="179662" x="2444750" y="4979988"/>
          <p14:tracePt t="179678" x="2454275" y="4970463"/>
          <p14:tracePt t="179686" x="2473325" y="4970463"/>
          <p14:tracePt t="179694" x="2482850" y="4970463"/>
          <p14:tracePt t="179710" x="2500313" y="4970463"/>
          <p14:tracePt t="179760" x="2527300" y="4970463"/>
          <p14:tracePt t="179767" x="2546350" y="4970463"/>
          <p14:tracePt t="179775" x="2582863" y="4970463"/>
          <p14:tracePt t="179783" x="2619375" y="4970463"/>
          <p14:tracePt t="179791" x="2665413" y="4970463"/>
          <p14:tracePt t="179798" x="2693988" y="4979988"/>
          <p14:tracePt t="179809" x="2711450" y="4979988"/>
          <p14:tracePt t="179816" x="2730500" y="4979988"/>
          <p14:tracePt t="179975" x="2757488" y="4979988"/>
          <p14:tracePt t="179982" x="2776538" y="4979988"/>
          <p14:tracePt t="179998" x="2786063" y="4979988"/>
          <p14:tracePt t="180009" x="2803525" y="4979988"/>
          <p14:tracePt t="180017" x="2813050" y="4989513"/>
          <p14:tracePt t="180038" x="2822575" y="4989513"/>
          <p14:tracePt t="180054" x="2832100" y="4997450"/>
          <p14:tracePt t="180079" x="2840038" y="5006975"/>
          <p14:tracePt t="180096" x="2859088" y="5016500"/>
          <p14:tracePt t="180119" x="2859088" y="5026025"/>
          <p14:tracePt t="180127" x="2868613" y="5043488"/>
          <p14:tracePt t="180151" x="2868613" y="5062538"/>
          <p14:tracePt t="180159" x="2868613" y="5072063"/>
          <p14:tracePt t="180167" x="2868613" y="5081588"/>
          <p14:tracePt t="180175" x="2868613" y="5089525"/>
          <p14:tracePt t="180182" x="2868613" y="5099050"/>
          <p14:tracePt t="180191" x="2868613" y="5108575"/>
          <p14:tracePt t="180207" x="2868613" y="5126038"/>
          <p14:tracePt t="180216" x="2868613" y="5135563"/>
          <p14:tracePt t="180227" x="2868613" y="5145088"/>
          <p14:tracePt t="180234" x="2868613" y="5172075"/>
          <p14:tracePt t="180246" x="2868613" y="5210175"/>
          <p14:tracePt t="180254" x="2868613" y="5227638"/>
          <p14:tracePt t="180263" x="2868613" y="5254625"/>
          <p14:tracePt t="180270" x="2868613" y="5273675"/>
          <p14:tracePt t="180279" x="2868613" y="5300663"/>
          <p14:tracePt t="180286" x="2868613" y="5346700"/>
          <p14:tracePt t="180294" x="2868613" y="5384800"/>
          <p14:tracePt t="180302" x="2868613" y="5402263"/>
          <p14:tracePt t="180310" x="2868613" y="5429250"/>
          <p14:tracePt t="180318" x="2868613" y="5448300"/>
          <p14:tracePt t="180325" x="2868613" y="5457825"/>
          <p14:tracePt t="180342" x="2859088" y="5521325"/>
          <p14:tracePt t="180358" x="2868613" y="5521325"/>
          <p14:tracePt t="180374" x="2868613" y="5530850"/>
          <p14:tracePt t="180382" x="2868613" y="5557838"/>
          <p14:tracePt t="180390" x="2868613" y="5576888"/>
          <p14:tracePt t="180397" x="2868613" y="5603875"/>
          <p14:tracePt t="180406" x="2868613" y="5622925"/>
          <p14:tracePt t="180454" x="2868613" y="5641975"/>
          <p14:tracePt t="180535" x="2868613" y="5649913"/>
          <p14:tracePt t="180648" x="2849563" y="5659438"/>
          <p14:tracePt t="180655" x="2813050" y="5659438"/>
          <p14:tracePt t="180664" x="2786063" y="5659438"/>
          <p14:tracePt t="180671" x="2730500" y="5659438"/>
          <p14:tracePt t="180682" x="2720975" y="5659438"/>
          <p14:tracePt t="180687" x="2711450" y="5659438"/>
          <p14:tracePt t="180695" x="2693988" y="5659438"/>
          <p14:tracePt t="180703" x="2665413" y="5649913"/>
          <p14:tracePt t="180727" x="2638425" y="5632450"/>
          <p14:tracePt t="180743" x="2628900" y="5622925"/>
          <p14:tracePt t="180799" x="2619375" y="5613400"/>
          <p14:tracePt t="180806" x="2611438" y="5613400"/>
          <p14:tracePt t="180814" x="2582863" y="5613400"/>
          <p14:tracePt t="180823" x="2536825" y="5613400"/>
          <p14:tracePt t="180834" x="2500313" y="5613400"/>
          <p14:tracePt t="180843" x="2490788" y="5613400"/>
          <p14:tracePt t="180847" x="2482850" y="5613400"/>
          <p14:tracePt t="181167" x="2500313" y="5595938"/>
          <p14:tracePt t="181175" x="2500313" y="5576888"/>
          <p14:tracePt t="181183" x="2500313" y="5513388"/>
          <p14:tracePt t="181191" x="2500313" y="5494338"/>
          <p14:tracePt t="181199" x="2500313" y="5484813"/>
          <p14:tracePt t="181206" x="2500313" y="5438775"/>
          <p14:tracePt t="181218" x="2509838" y="5402263"/>
          <p14:tracePt t="181222" x="2519363" y="5392738"/>
          <p14:tracePt t="181241" x="2536825" y="5365750"/>
          <p14:tracePt t="181254" x="2536825" y="5346700"/>
          <p14:tracePt t="181263" x="2536825" y="5338763"/>
          <p14:tracePt t="181269" x="2536825" y="5319713"/>
          <p14:tracePt t="181277" x="2536825" y="5300663"/>
          <p14:tracePt t="181293" x="2536825" y="5292725"/>
          <p14:tracePt t="181301" x="2536825" y="5264150"/>
          <p14:tracePt t="181309" x="2536825" y="5254625"/>
          <p14:tracePt t="181325" x="2536825" y="5237163"/>
          <p14:tracePt t="181335" x="2527300" y="5191125"/>
          <p14:tracePt t="181345" x="2527300" y="5172075"/>
          <p14:tracePt t="181359" x="2527300" y="5154613"/>
          <p14:tracePt t="181368" x="2527300" y="5135563"/>
          <p14:tracePt t="181375" x="2527300" y="5108575"/>
          <p14:tracePt t="181399" x="2527300" y="5089525"/>
          <p14:tracePt t="181414" x="2527300" y="5081588"/>
          <p14:tracePt t="181447" x="2527300" y="5072063"/>
          <p14:tracePt t="181455" x="2527300" y="5062538"/>
          <p14:tracePt t="181471" x="2527300" y="5043488"/>
          <p14:tracePt t="181480" x="2527300" y="5035550"/>
          <p14:tracePt t="181487" x="2527300" y="5026025"/>
          <p14:tracePt t="181495" x="2527300" y="5016500"/>
          <p14:tracePt t="181503" x="2527300" y="4997450"/>
          <p14:tracePt t="181519" x="2519363" y="4970463"/>
          <p14:tracePt t="181551" x="2519363" y="4951413"/>
          <p14:tracePt t="181558" x="2519363" y="4943475"/>
          <p14:tracePt t="181607" x="2519363" y="4933950"/>
          <p14:tracePt t="181671" x="2519363" y="4924425"/>
          <p14:tracePt t="181680" x="2546350" y="4924425"/>
          <p14:tracePt t="181695" x="2592388" y="4924425"/>
          <p14:tracePt t="181703" x="2628900" y="4924425"/>
          <p14:tracePt t="181711" x="2638425" y="4924425"/>
          <p14:tracePt t="181719" x="2657475" y="4933950"/>
          <p14:tracePt t="181727" x="2674938" y="4933950"/>
          <p14:tracePt t="181735" x="2711450" y="4943475"/>
          <p14:tracePt t="181742" x="2740025" y="4943475"/>
          <p14:tracePt t="181752" x="2757488" y="4943475"/>
          <p14:tracePt t="181758" x="2786063" y="4951413"/>
          <p14:tracePt t="181775" x="2794000" y="4951413"/>
          <p14:tracePt t="181784" x="2813050" y="4960938"/>
          <p14:tracePt t="181790" x="2822575" y="4960938"/>
          <p14:tracePt t="181815" x="2832100" y="4960938"/>
          <p14:tracePt t="181823" x="2840038" y="4960938"/>
          <p14:tracePt t="181983" x="2849563" y="4970463"/>
          <p14:tracePt t="182000" x="2849563" y="4979988"/>
          <p14:tracePt t="182007" x="2849563" y="4989513"/>
          <p14:tracePt t="182014" x="2849563" y="4997450"/>
          <p14:tracePt t="182023" x="2849563" y="5016500"/>
          <p14:tracePt t="182032" x="2849563" y="5035550"/>
          <p14:tracePt t="182039" x="2849563" y="5062538"/>
          <p14:tracePt t="182055" x="2813050" y="5172075"/>
          <p14:tracePt t="182068" x="2786063" y="5254625"/>
          <p14:tracePt t="182073" x="2757488" y="5329238"/>
          <p14:tracePt t="182081" x="2747963" y="5429250"/>
          <p14:tracePt t="182086" x="2747963" y="5484813"/>
          <p14:tracePt t="182094" x="2730500" y="5567363"/>
          <p14:tracePt t="182102" x="2730500" y="5586413"/>
          <p14:tracePt t="182109" x="2720975" y="5603875"/>
          <p14:tracePt t="182118" x="2720975" y="5641975"/>
          <p14:tracePt t="182125" x="2720975" y="5649913"/>
          <p14:tracePt t="182543" x="2703513" y="5659438"/>
          <p14:tracePt t="182558" x="2684463" y="5659438"/>
          <p14:tracePt t="182581" x="2665413" y="5659438"/>
          <p14:tracePt t="182589" x="2657475" y="5659438"/>
          <p14:tracePt t="182605" x="2638425" y="5659438"/>
          <p14:tracePt t="182613" x="2628900" y="5659438"/>
          <p14:tracePt t="182637" x="2611438" y="5659438"/>
          <p14:tracePt t="182645" x="2555875" y="5649913"/>
          <p14:tracePt t="182653" x="2519363" y="5659438"/>
          <p14:tracePt t="182662" x="2490788" y="5659438"/>
          <p14:tracePt t="182670" x="2482850" y="5659438"/>
          <p14:tracePt t="182857" x="2463800" y="5649913"/>
          <p14:tracePt t="182864" x="2444750" y="5641975"/>
          <p14:tracePt t="182880" x="2408238" y="5641975"/>
          <p14:tracePt t="182887" x="2398713" y="5641975"/>
          <p14:tracePt t="182903" x="2390775" y="5641975"/>
          <p14:tracePt t="182943" x="2371725" y="5632450"/>
          <p14:tracePt t="182950" x="2362200" y="5632450"/>
          <p14:tracePt t="183007" x="2352675" y="5632450"/>
          <p14:tracePt t="183031" x="2344738" y="5632450"/>
          <p14:tracePt t="183607" x="2335213" y="5622925"/>
          <p14:tracePt t="183616" x="2316163" y="5603875"/>
          <p14:tracePt t="183638" x="2316163" y="5567363"/>
          <p14:tracePt t="183670" x="2316163" y="5557838"/>
          <p14:tracePt t="183678" x="2316163" y="5549900"/>
          <p14:tracePt t="183702" x="2316163" y="5530850"/>
          <p14:tracePt t="183709" x="2316163" y="5521325"/>
          <p14:tracePt t="183718" x="2316163" y="5503863"/>
          <p14:tracePt t="183726" x="2316163" y="5467350"/>
          <p14:tracePt t="183734" x="2316163" y="5448300"/>
          <p14:tracePt t="183750" x="2316163" y="5429250"/>
          <p14:tracePt t="183759" x="2316163" y="5421313"/>
          <p14:tracePt t="183799" x="2316163" y="5411788"/>
          <p14:tracePt t="184047" x="2325688" y="5402263"/>
          <p14:tracePt t="184054" x="2344738" y="5402263"/>
          <p14:tracePt t="184102" x="2398713" y="5402263"/>
          <p14:tracePt t="184342" x="2390775" y="5402263"/>
          <p14:tracePt t="184350" x="2362200" y="5365750"/>
          <p14:tracePt t="184358" x="2352675" y="5356225"/>
          <p14:tracePt t="184367" x="2352675" y="5319713"/>
          <p14:tracePt t="184375" x="2352675" y="5273675"/>
          <p14:tracePt t="184383" x="2344738" y="5227638"/>
          <p14:tracePt t="184391" x="2335213" y="5210175"/>
          <p14:tracePt t="184398" x="2335213" y="5172075"/>
          <p14:tracePt t="184407" x="2335213" y="5154613"/>
          <p14:tracePt t="184415" x="2335213" y="5145088"/>
          <p14:tracePt t="184430" x="2335213" y="5126038"/>
          <p14:tracePt t="184461" x="2335213" y="5118100"/>
          <p14:tracePt t="184469" x="2335213" y="5108575"/>
          <p14:tracePt t="184481" x="2335213" y="5089525"/>
          <p14:tracePt t="184486" x="2335213" y="5081588"/>
          <p14:tracePt t="184511" x="2335213" y="5072063"/>
          <p14:tracePt t="184535" x="2335213" y="5062538"/>
          <p14:tracePt t="184679" x="2335213" y="5081588"/>
          <p14:tracePt t="184686" x="2335213" y="5126038"/>
          <p14:tracePt t="184695" x="2335213" y="5181600"/>
          <p14:tracePt t="184703" x="2335213" y="5246688"/>
          <p14:tracePt t="184713" x="2335213" y="5292725"/>
          <p14:tracePt t="184720" x="2335213" y="5346700"/>
          <p14:tracePt t="184729" x="2335213" y="5411788"/>
          <p14:tracePt t="184735" x="2335213" y="5475288"/>
          <p14:tracePt t="184742" x="2335213" y="5530850"/>
          <p14:tracePt t="184751" x="2335213" y="5595938"/>
          <p14:tracePt t="184758" x="2335213" y="5622925"/>
          <p14:tracePt t="184767" x="2335213" y="5668963"/>
          <p14:tracePt t="184774" x="2335213" y="5678488"/>
          <p14:tracePt t="184784" x="2335213" y="5695950"/>
          <p14:tracePt t="184951" x="2352675" y="5686425"/>
          <p14:tracePt t="184967" x="2398713" y="5686425"/>
          <p14:tracePt t="184974" x="2454275" y="5686425"/>
          <p14:tracePt t="184983" x="2536825" y="5659438"/>
          <p14:tracePt t="184990" x="2582863" y="5659438"/>
          <p14:tracePt t="185000" x="2674938" y="5641975"/>
          <p14:tracePt t="185006" x="2740025" y="5641975"/>
          <p14:tracePt t="185015" x="2803525" y="5622925"/>
          <p14:tracePt t="185032" x="2859088" y="5622925"/>
          <p14:tracePt t="185048" x="2895600" y="5622925"/>
          <p14:tracePt t="185071" x="2905125" y="5622925"/>
          <p14:tracePt t="185081" x="2914650" y="5622925"/>
          <p14:tracePt t="185115" x="2924175" y="5622925"/>
          <p14:tracePt t="185121" x="2932113" y="5613400"/>
          <p14:tracePt t="185157" x="2932113" y="5603875"/>
          <p14:tracePt t="185165" x="2951163" y="5576888"/>
          <p14:tracePt t="185173" x="2960688" y="5567363"/>
          <p14:tracePt t="185181" x="2968625" y="5521325"/>
          <p14:tracePt t="185189" x="2968625" y="5494338"/>
          <p14:tracePt t="185198" x="2968625" y="5448300"/>
          <p14:tracePt t="185205" x="2968625" y="5402263"/>
          <p14:tracePt t="185214" x="2968625" y="5365750"/>
          <p14:tracePt t="185221" x="2968625" y="5329238"/>
          <p14:tracePt t="185229" x="2968625" y="5319713"/>
          <p14:tracePt t="185237" x="2968625" y="5283200"/>
          <p14:tracePt t="185246" x="2968625" y="5237163"/>
          <p14:tracePt t="185253" x="2968625" y="5218113"/>
          <p14:tracePt t="185262" x="2960688" y="5164138"/>
          <p14:tracePt t="185269" x="2941638" y="5108575"/>
          <p14:tracePt t="185278" x="2924175" y="5062538"/>
          <p14:tracePt t="185285" x="2924175" y="5043488"/>
          <p14:tracePt t="185298" x="2924175" y="4989513"/>
          <p14:tracePt t="185304" x="2924175" y="4960938"/>
          <p14:tracePt t="185315" x="2914650" y="4933950"/>
          <p14:tracePt t="185328" x="2914650" y="4914900"/>
          <p14:tracePt t="185335" x="2895600" y="4897438"/>
          <p14:tracePt t="185495" x="2886075" y="4887913"/>
          <p14:tracePt t="185503" x="2859088" y="4897438"/>
          <p14:tracePt t="185515" x="2822575" y="4933950"/>
          <p14:tracePt t="185520" x="2794000" y="4970463"/>
          <p14:tracePt t="185527" x="2767013" y="4989513"/>
          <p14:tracePt t="185534" x="2747963" y="5006975"/>
          <p14:tracePt t="185542" x="2720975" y="5016500"/>
          <p14:tracePt t="185565" x="2674938" y="5035550"/>
          <p14:tracePt t="185573" x="2638425" y="5035550"/>
          <p14:tracePt t="185581" x="2619375" y="5035550"/>
          <p14:tracePt t="185589" x="2592388" y="5035550"/>
          <p14:tracePt t="185598" x="2573338" y="5035550"/>
          <p14:tracePt t="185606" x="2565400" y="5035550"/>
          <p14:tracePt t="185614" x="2536825" y="5035550"/>
          <p14:tracePt t="185630" x="2527300" y="5035550"/>
          <p14:tracePt t="185714" x="2519363" y="5026025"/>
          <p14:tracePt t="185791" x="2519363" y="5035550"/>
          <p14:tracePt t="185806" x="2519363" y="5053013"/>
          <p14:tracePt t="185822" x="2519363" y="5062538"/>
          <p14:tracePt t="185831" x="2519363" y="5072063"/>
          <p14:tracePt t="185854" x="2509838" y="5089525"/>
          <p14:tracePt t="185864" x="2500313" y="5099050"/>
          <p14:tracePt t="185871" x="2490788" y="5118100"/>
          <p14:tracePt t="185882" x="2444750" y="5135563"/>
          <p14:tracePt t="185888" x="2436813" y="5164138"/>
          <p14:tracePt t="185896" x="2436813" y="5200650"/>
          <p14:tracePt t="185903" x="2398713" y="5246688"/>
          <p14:tracePt t="185913" x="2398713" y="5264150"/>
          <p14:tracePt t="185919" x="2362200" y="5310188"/>
          <p14:tracePt t="185927" x="2362200" y="5346700"/>
          <p14:tracePt t="185934" x="2344738" y="5375275"/>
          <p14:tracePt t="185942" x="2289175" y="5438775"/>
          <p14:tracePt t="185949" x="2197100" y="5530850"/>
          <p14:tracePt t="185958" x="2087563" y="5595938"/>
          <p14:tracePt t="186062" x="2068513" y="5576888"/>
          <p14:tracePt t="186199" x="2058988" y="5567363"/>
          <p14:tracePt t="186206" x="2041525" y="5557838"/>
          <p14:tracePt t="186215" x="2041525" y="5549900"/>
          <p14:tracePt t="186222" x="2032000" y="5540375"/>
          <p14:tracePt t="186232" x="2003425" y="5530850"/>
          <p14:tracePt t="186239" x="1995488" y="5530850"/>
          <p14:tracePt t="186263" x="1985963" y="5530850"/>
          <p14:tracePt t="186359" x="1966913" y="5530850"/>
          <p14:tracePt t="186367" x="1949450" y="5530850"/>
          <p14:tracePt t="186374" x="1912938" y="5530850"/>
          <p14:tracePt t="186384" x="1893888" y="5530850"/>
          <p14:tracePt t="186390" x="1874838" y="5530850"/>
          <p14:tracePt t="186398" x="1828800" y="5530850"/>
          <p14:tracePt t="186407" x="1811338" y="5530850"/>
          <p14:tracePt t="186414" x="1792288" y="5530850"/>
          <p14:tracePt t="186422" x="1782763" y="5530850"/>
          <p14:tracePt t="186432" x="1765300" y="5530850"/>
          <p14:tracePt t="186438" x="1746250" y="5530850"/>
          <p14:tracePt t="186448" x="1736725" y="5530850"/>
          <p14:tracePt t="186455" x="1709738" y="5530850"/>
          <p14:tracePt t="186465" x="1692275" y="5530850"/>
          <p14:tracePt t="186470" x="1673225" y="5530850"/>
          <p14:tracePt t="186481" x="1654175" y="5530850"/>
          <p14:tracePt t="186487" x="1627188" y="5530850"/>
          <p14:tracePt t="186495" x="1617663" y="5530850"/>
          <p14:tracePt t="186503" x="1600200" y="5530850"/>
          <p14:tracePt t="186510" x="1581150" y="5530850"/>
          <p14:tracePt t="186519" x="1571625" y="5530850"/>
          <p14:tracePt t="186526" x="1554163" y="5530850"/>
          <p14:tracePt t="186538" x="1544638" y="5530850"/>
          <p14:tracePt t="186544" x="1516063" y="5530850"/>
          <p14:tracePt t="186549" x="1471613" y="5530850"/>
          <p14:tracePt t="186557" x="1462088" y="5530850"/>
          <p14:tracePt t="186565" x="1452563" y="5530850"/>
          <p14:tracePt t="186573" x="1416050" y="5530850"/>
          <p14:tracePt t="186581" x="1397000" y="5530850"/>
          <p14:tracePt t="186589" x="1350963" y="5530850"/>
          <p14:tracePt t="186597" x="1333500" y="5530850"/>
          <p14:tracePt t="186605" x="1314450" y="5530850"/>
          <p14:tracePt t="186613" x="1304925" y="5530850"/>
          <p14:tracePt t="186621" x="1277938" y="5530850"/>
          <p14:tracePt t="186630" x="1268413" y="5530850"/>
          <p14:tracePt t="186645" x="1222375" y="5530850"/>
          <p14:tracePt t="186662" x="1176338" y="5530850"/>
          <p14:tracePt t="186671" x="1166813" y="5530850"/>
          <p14:tracePt t="186681" x="1139825" y="5530850"/>
          <p14:tracePt t="186687" x="1120775" y="5530850"/>
          <p14:tracePt t="186703" x="1112838" y="5530850"/>
          <p14:tracePt t="186719" x="1103313" y="5521325"/>
          <p14:tracePt t="186751" x="1076325" y="5494338"/>
          <p14:tracePt t="186782" x="1066800" y="5484813"/>
          <p14:tracePt t="186790" x="1057275" y="5475288"/>
          <p14:tracePt t="186799" x="1038225" y="5457825"/>
          <p14:tracePt t="186815" x="1030288" y="5448300"/>
          <p14:tracePt t="186822" x="1020763" y="5438775"/>
          <p14:tracePt t="186838" x="1020763" y="5421313"/>
          <p14:tracePt t="186847" x="1020763" y="5402263"/>
          <p14:tracePt t="186854" x="1020763" y="5375275"/>
          <p14:tracePt t="186863" x="1020763" y="5356225"/>
          <p14:tracePt t="186870" x="1020763" y="5319713"/>
          <p14:tracePt t="186879" x="1020763" y="5283200"/>
          <p14:tracePt t="186886" x="1020763" y="5254625"/>
          <p14:tracePt t="186894" x="1038225" y="5227638"/>
          <p14:tracePt t="186902" x="1038225" y="5191125"/>
          <p14:tracePt t="186910" x="1047750" y="5154613"/>
          <p14:tracePt t="186918" x="1057275" y="5118100"/>
          <p14:tracePt t="186926" x="1066800" y="5072063"/>
          <p14:tracePt t="186936" x="1076325" y="5053013"/>
          <p14:tracePt t="186942" x="1084263" y="5035550"/>
          <p14:tracePt t="186951" x="1093788" y="5026025"/>
          <p14:tracePt t="186958" x="1103313" y="5006975"/>
          <p14:tracePt t="186966" x="1103313" y="4997450"/>
          <p14:tracePt t="186974" x="1112838" y="4989513"/>
          <p14:tracePt t="186990" x="1112838" y="4979988"/>
          <p14:tracePt t="186999" x="1120775" y="4960938"/>
          <p14:tracePt t="187013" x="1139825" y="4960938"/>
          <p14:tracePt t="187030" x="1149350" y="4960938"/>
          <p14:tracePt t="187038" x="1166813" y="4960938"/>
          <p14:tracePt t="187046" x="1195388" y="4960938"/>
          <p14:tracePt t="187054" x="1241425" y="4960938"/>
          <p14:tracePt t="187064" x="1287463" y="4960938"/>
          <p14:tracePt t="187070" x="1341438" y="4960938"/>
          <p14:tracePt t="187080" x="1406525" y="4951413"/>
          <p14:tracePt t="187086" x="1433513" y="4951413"/>
          <p14:tracePt t="187094" x="1471613" y="4960938"/>
          <p14:tracePt t="187102" x="1535113" y="4960938"/>
          <p14:tracePt t="187110" x="1581150" y="4960938"/>
          <p14:tracePt t="187118" x="1600200" y="4970463"/>
          <p14:tracePt t="187126" x="1627188" y="4970463"/>
          <p14:tracePt t="187136" x="1654175" y="4970463"/>
          <p14:tracePt t="187142" x="1692275" y="4979988"/>
          <p14:tracePt t="187163" x="1774825" y="5035550"/>
          <p14:tracePt t="187167" x="1811338" y="5035550"/>
          <p14:tracePt t="187174" x="1820863" y="5035550"/>
          <p14:tracePt t="187182" x="1847850" y="5035550"/>
          <p14:tracePt t="187190" x="1866900" y="5043488"/>
          <p14:tracePt t="187199" x="1893888" y="5043488"/>
          <p14:tracePt t="187206" x="1920875" y="5062538"/>
          <p14:tracePt t="187213" x="1949450" y="5072063"/>
          <p14:tracePt t="187222" x="1957388" y="5081588"/>
          <p14:tracePt t="187230" x="1985963" y="5081588"/>
          <p14:tracePt t="187238" x="2022475" y="5089525"/>
          <p14:tracePt t="187248" x="2032000" y="5118100"/>
          <p14:tracePt t="187254" x="2049463" y="5126038"/>
          <p14:tracePt t="187263" x="2095500" y="5145088"/>
          <p14:tracePt t="187270" x="2114550" y="5145088"/>
          <p14:tracePt t="187278" x="2160588" y="5154613"/>
          <p14:tracePt t="187286" x="2170113" y="5164138"/>
          <p14:tracePt t="187294" x="2178050" y="5172075"/>
          <p14:tracePt t="187302" x="2197100" y="5172075"/>
          <p14:tracePt t="187310" x="2206625" y="5181600"/>
          <p14:tracePt t="187334" x="2206625" y="5191125"/>
          <p14:tracePt t="187352" x="2206625" y="5210175"/>
          <p14:tracePt t="187358" x="2206625" y="5218113"/>
          <p14:tracePt t="187366" x="2216150" y="5227638"/>
          <p14:tracePt t="187390" x="2224088" y="5237163"/>
          <p14:tracePt t="187398" x="2224088" y="5246688"/>
          <p14:tracePt t="187413" x="2224088" y="5264150"/>
          <p14:tracePt t="187422" x="2224088" y="5273675"/>
          <p14:tracePt t="187430" x="2224088" y="5283200"/>
          <p14:tracePt t="187447" x="2224088" y="5310188"/>
          <p14:tracePt t="187463" x="2224088" y="5338763"/>
          <p14:tracePt t="187470" x="2216150" y="5346700"/>
          <p14:tracePt t="187479" x="2216150" y="5356225"/>
          <p14:tracePt t="187486" x="2187575" y="5384800"/>
          <p14:tracePt t="187502" x="2160588" y="5411788"/>
          <p14:tracePt t="187510" x="2151063" y="5421313"/>
          <p14:tracePt t="187518" x="2141538" y="5421313"/>
          <p14:tracePt t="187526" x="2114550" y="5448300"/>
          <p14:tracePt t="187534" x="2095500" y="5467350"/>
          <p14:tracePt t="187542" x="2032000" y="5494338"/>
          <p14:tracePt t="187552" x="2022475" y="5503863"/>
          <p14:tracePt t="187558" x="2003425" y="5503863"/>
          <p14:tracePt t="187566" x="1957388" y="5513388"/>
          <p14:tracePt t="187574" x="1939925" y="5521325"/>
          <p14:tracePt t="187582" x="1903413" y="5549900"/>
          <p14:tracePt t="187590" x="1874838" y="5557838"/>
          <p14:tracePt t="187598" x="1857375" y="5567363"/>
          <p14:tracePt t="187606" x="1847850" y="5576888"/>
          <p14:tracePt t="187613" x="1792288" y="5595938"/>
          <p14:tracePt t="187622" x="1782763" y="5603875"/>
          <p14:tracePt t="187630" x="1755775" y="5613400"/>
          <p14:tracePt t="187638" x="1719263" y="5622925"/>
          <p14:tracePt t="187647" x="1692275" y="5622925"/>
          <p14:tracePt t="187654" x="1673225" y="5622925"/>
          <p14:tracePt t="187663" x="1636713" y="5649913"/>
          <p14:tracePt t="187670" x="1617663" y="5649913"/>
          <p14:tracePt t="187679" x="1590675" y="5649913"/>
          <p14:tracePt t="187686" x="1571625" y="5649913"/>
          <p14:tracePt t="187694" x="1525588" y="5649913"/>
          <p14:tracePt t="187702" x="1479550" y="5649913"/>
          <p14:tracePt t="187710" x="1433513" y="5649913"/>
          <p14:tracePt t="187718" x="1416050" y="5649913"/>
          <p14:tracePt t="187726" x="1370013" y="5641975"/>
          <p14:tracePt t="187734" x="1360488" y="5641975"/>
          <p14:tracePt t="187742" x="1341438" y="5632450"/>
          <p14:tracePt t="187752" x="1314450" y="5613400"/>
          <p14:tracePt t="187758" x="1304925" y="5595938"/>
          <p14:tracePt t="187766" x="1268413" y="5576888"/>
          <p14:tracePt t="187774" x="1250950" y="5540375"/>
          <p14:tracePt t="187782" x="1212850" y="5503863"/>
          <p14:tracePt t="187790" x="1185863" y="5457825"/>
          <p14:tracePt t="187797" x="1139825" y="5402263"/>
          <p14:tracePt t="187806" x="1112838" y="5384800"/>
          <p14:tracePt t="187814" x="1084263" y="5346700"/>
          <p14:tracePt t="187821" x="1030288" y="5300663"/>
          <p14:tracePt t="187829" x="992188" y="5273675"/>
          <p14:tracePt t="187837" x="992188" y="5264150"/>
          <p14:tracePt t="187845" x="965200" y="5237163"/>
          <p14:tracePt t="187853" x="955675" y="5218113"/>
          <p14:tracePt t="187871" x="946150" y="5210175"/>
          <p14:tracePt t="187881" x="946150" y="5200650"/>
          <p14:tracePt t="187888" x="946150" y="5191125"/>
          <p14:tracePt t="187895" x="938213" y="5164138"/>
          <p14:tracePt t="187904" x="928688" y="5154613"/>
          <p14:tracePt t="187911" x="928688" y="5145088"/>
          <p14:tracePt t="187919" x="928688" y="5118100"/>
          <p14:tracePt t="187926" x="928688" y="5108575"/>
          <p14:tracePt t="187936" x="928688" y="5099050"/>
          <p14:tracePt t="187942" x="928688" y="5072063"/>
          <p14:tracePt t="187953" x="946150" y="5043488"/>
          <p14:tracePt t="187960" x="955675" y="5006975"/>
          <p14:tracePt t="187967" x="1001713" y="5006975"/>
          <p14:tracePt t="187974" x="1057275" y="4997450"/>
          <p14:tracePt t="187983" x="1166813" y="4951413"/>
          <p14:tracePt t="187990" x="1185863" y="4951413"/>
          <p14:tracePt t="187998" x="1231900" y="4943475"/>
          <p14:tracePt t="188006" x="1258888" y="4943475"/>
          <p14:tracePt t="188014" x="1304925" y="4933950"/>
          <p14:tracePt t="188032" x="1370013" y="4933950"/>
          <p14:tracePt t="188039" x="1425575" y="4933950"/>
          <p14:tracePt t="188049" x="1462088" y="4933950"/>
          <p14:tracePt t="188054" x="1489075" y="4933950"/>
          <p14:tracePt t="188066" x="1525588" y="4933950"/>
          <p14:tracePt t="188071" x="1581150" y="4933950"/>
          <p14:tracePt t="188082" x="1627188" y="4933950"/>
          <p14:tracePt t="188087" x="1636713" y="4933950"/>
          <p14:tracePt t="188095" x="1663700" y="4933950"/>
          <p14:tracePt t="188103" x="1673225" y="4933950"/>
          <p14:tracePt t="188111" x="1682750" y="4933950"/>
          <p14:tracePt t="188121" x="1709738" y="4933950"/>
          <p14:tracePt t="188126" x="1719263" y="4933950"/>
          <p14:tracePt t="188135" x="1746250" y="4933950"/>
          <p14:tracePt t="188143" x="1755775" y="4943475"/>
          <p14:tracePt t="188151" x="1774825" y="4951413"/>
          <p14:tracePt t="188168" x="1801813" y="4970463"/>
          <p14:tracePt t="188173" x="1811338" y="4979988"/>
          <p14:tracePt t="188181" x="1828800" y="4997450"/>
          <p14:tracePt t="188189" x="1838325" y="5006975"/>
          <p14:tracePt t="188197" x="1857375" y="5016500"/>
          <p14:tracePt t="188205" x="1866900" y="5026025"/>
          <p14:tracePt t="188213" x="1884363" y="5043488"/>
          <p14:tracePt t="188237" x="1884363" y="5053013"/>
          <p14:tracePt t="188246" x="1893888" y="5081588"/>
          <p14:tracePt t="188253" x="1903413" y="5089525"/>
          <p14:tracePt t="188262" x="1920875" y="5126038"/>
          <p14:tracePt t="188269" x="1920875" y="5135563"/>
          <p14:tracePt t="188278" x="1939925" y="5154613"/>
          <p14:tracePt t="188285" x="1966913" y="5172075"/>
          <p14:tracePt t="188293" x="1976438" y="5200650"/>
          <p14:tracePt t="188309" x="1976438" y="5218113"/>
          <p14:tracePt t="188318" x="1976438" y="5227638"/>
          <p14:tracePt t="188325" x="1976438" y="5237163"/>
          <p14:tracePt t="188334" x="1985963" y="5254625"/>
          <p14:tracePt t="188341" x="1985963" y="5273675"/>
          <p14:tracePt t="188373" x="1985963" y="5283200"/>
          <p14:tracePt t="188390" x="1985963" y="5300663"/>
          <p14:tracePt t="188407" x="1985963" y="5310188"/>
          <p14:tracePt t="188423" x="1985963" y="5319713"/>
          <p14:tracePt t="188447" x="1985963" y="5346700"/>
          <p14:tracePt t="188463" x="1985963" y="5356225"/>
          <p14:tracePt t="188471" x="1985963" y="5365750"/>
          <p14:tracePt t="188480" x="1985963" y="5384800"/>
          <p14:tracePt t="188488" x="1976438" y="5402263"/>
          <p14:tracePt t="188495" x="1957388" y="5411788"/>
          <p14:tracePt t="188506" x="1874838" y="5467350"/>
          <p14:tracePt t="188510" x="1838325" y="5475288"/>
          <p14:tracePt t="188521" x="1828800" y="5475288"/>
          <p14:tracePt t="188526" x="1801813" y="5494338"/>
          <p14:tracePt t="188537" x="1782763" y="5494338"/>
          <p14:tracePt t="188543" x="1755775" y="5494338"/>
          <p14:tracePt t="188551" x="1719263" y="5494338"/>
          <p14:tracePt t="188559" x="1682750" y="5513388"/>
          <p14:tracePt t="188567" x="1673225" y="5513388"/>
          <p14:tracePt t="188573" x="1627188" y="5513388"/>
          <p14:tracePt t="188581" x="1554163" y="5513388"/>
          <p14:tracePt t="188589" x="1462088" y="5513388"/>
          <p14:tracePt t="188597" x="1397000" y="5513388"/>
          <p14:tracePt t="188605" x="1370013" y="5513388"/>
          <p14:tracePt t="188613" x="1360488" y="5513388"/>
          <p14:tracePt t="188629" x="1314450" y="5513388"/>
          <p14:tracePt t="188661" x="1287463" y="5513388"/>
          <p14:tracePt t="188669" x="1277938" y="5503863"/>
          <p14:tracePt t="188677" x="1268413" y="5503863"/>
          <p14:tracePt t="188685" x="1258888" y="5494338"/>
          <p14:tracePt t="188695" x="1241425" y="5475288"/>
          <p14:tracePt t="188705" x="1212850" y="5457825"/>
          <p14:tracePt t="188711" x="1176338" y="5438775"/>
          <p14:tracePt t="188721" x="1166813" y="5429250"/>
          <p14:tracePt t="188737" x="1139825" y="5421313"/>
          <p14:tracePt t="188742" x="1130300" y="5411788"/>
          <p14:tracePt t="188754" x="1120775" y="5402263"/>
          <p14:tracePt t="188758" x="1112838" y="5402263"/>
          <p14:tracePt t="188769" x="1093788" y="5384800"/>
          <p14:tracePt t="188777" x="1084263" y="5375275"/>
          <p14:tracePt t="188798" x="1076325" y="5346700"/>
          <p14:tracePt t="188805" x="1076325" y="5329238"/>
          <p14:tracePt t="188813" x="1076325" y="5300663"/>
          <p14:tracePt t="188821" x="1076325" y="5283200"/>
          <p14:tracePt t="188829" x="1076325" y="5218113"/>
          <p14:tracePt t="188837" x="1076325" y="5191125"/>
          <p14:tracePt t="188846" x="1076325" y="5154613"/>
          <p14:tracePt t="188853" x="1076325" y="5135563"/>
          <p14:tracePt t="188862" x="1093788" y="5081588"/>
          <p14:tracePt t="188869" x="1093788" y="5072063"/>
          <p14:tracePt t="188878" x="1093788" y="5062538"/>
          <p14:tracePt t="188893" x="1103313" y="5053013"/>
          <p14:tracePt t="188901" x="1112838" y="5043488"/>
          <p14:tracePt t="188909" x="1120775" y="5026025"/>
          <p14:tracePt t="188917" x="1139825" y="5016500"/>
          <p14:tracePt t="188925" x="1149350" y="5016500"/>
          <p14:tracePt t="188941" x="1185863" y="5006975"/>
          <p14:tracePt t="188949" x="1222375" y="5006975"/>
          <p14:tracePt t="188957" x="1277938" y="4989513"/>
          <p14:tracePt t="188965" x="1314450" y="4989513"/>
          <p14:tracePt t="188973" x="1341438" y="4970463"/>
          <p14:tracePt t="188981" x="1416050" y="4970463"/>
          <p14:tracePt t="188990" x="1462088" y="4970463"/>
          <p14:tracePt t="188997" x="1489075" y="4970463"/>
          <p14:tracePt t="189005" x="1571625" y="4970463"/>
          <p14:tracePt t="189013" x="1608138" y="4970463"/>
          <p14:tracePt t="189021" x="1654175" y="4970463"/>
          <p14:tracePt t="189029" x="1692275" y="4970463"/>
          <p14:tracePt t="189037" x="1736725" y="4997450"/>
          <p14:tracePt t="189046" x="1746250" y="4997450"/>
          <p14:tracePt t="189053" x="1774825" y="5016500"/>
          <p14:tracePt t="189063" x="1782763" y="5035550"/>
          <p14:tracePt t="189069" x="1792288" y="5043488"/>
          <p14:tracePt t="189078" x="1838325" y="5089525"/>
          <p14:tracePt t="189085" x="1866900" y="5108575"/>
          <p14:tracePt t="189094" x="1874838" y="5126038"/>
          <p14:tracePt t="189109" x="1893888" y="5154613"/>
          <p14:tracePt t="189118" x="1920875" y="5172075"/>
          <p14:tracePt t="189126" x="1930400" y="5191125"/>
          <p14:tracePt t="189134" x="1930400" y="5210175"/>
          <p14:tracePt t="189141" x="1930400" y="5218113"/>
          <p14:tracePt t="189149" x="1939925" y="5246688"/>
          <p14:tracePt t="189166" x="1939925" y="5254625"/>
          <p14:tracePt t="189173" x="1957388" y="5273675"/>
          <p14:tracePt t="189182" x="1966913" y="5283200"/>
          <p14:tracePt t="189198" x="1966913" y="5310188"/>
          <p14:tracePt t="189205" x="1976438" y="5319713"/>
          <p14:tracePt t="189213" x="1976438" y="5329238"/>
          <p14:tracePt t="189221" x="1976438" y="5356225"/>
          <p14:tracePt t="189229" x="1976438" y="5375275"/>
          <p14:tracePt t="189237" x="1976438" y="5392738"/>
          <p14:tracePt t="189246" x="1976438" y="5411788"/>
          <p14:tracePt t="189254" x="1976438" y="5429250"/>
          <p14:tracePt t="189263" x="1966913" y="5448300"/>
          <p14:tracePt t="189269" x="1939925" y="5467350"/>
          <p14:tracePt t="189278" x="1920875" y="5475288"/>
          <p14:tracePt t="189285" x="1912938" y="5475288"/>
          <p14:tracePt t="189294" x="1903413" y="5475288"/>
          <p14:tracePt t="189309" x="1893888" y="5484813"/>
          <p14:tracePt t="189806" x="1847850" y="5484813"/>
          <p14:tracePt t="189814" x="1782763" y="5484813"/>
          <p14:tracePt t="189823" x="1692275" y="5484813"/>
          <p14:tracePt t="189831" x="1590675" y="5484813"/>
          <p14:tracePt t="189839" x="1508125" y="5484813"/>
          <p14:tracePt t="189848" x="1406525" y="5484813"/>
          <p14:tracePt t="189855" x="1350963" y="5484813"/>
          <p14:tracePt t="189864" x="1314450" y="5475288"/>
          <p14:tracePt t="189870" x="1296988" y="5475288"/>
          <p14:tracePt t="189881" x="1287463" y="5475288"/>
          <p14:tracePt t="189887" x="1277938" y="5467350"/>
          <p14:tracePt t="189959" x="1268413" y="5467350"/>
          <p14:tracePt t="190071" x="1277938" y="5467350"/>
          <p14:tracePt t="190080" x="1341438" y="5448300"/>
          <p14:tracePt t="190087" x="1425575" y="5448300"/>
          <p14:tracePt t="190096" x="1508125" y="5421313"/>
          <p14:tracePt t="190104" x="1562100" y="5421313"/>
          <p14:tracePt t="190111" x="1673225" y="5392738"/>
          <p14:tracePt t="190120" x="1746250" y="5392738"/>
          <p14:tracePt t="190127" x="1893888" y="5375275"/>
          <p14:tracePt t="190136" x="1966913" y="5375275"/>
          <p14:tracePt t="190144" x="2049463" y="5375275"/>
          <p14:tracePt t="190166" x="2308225" y="5375275"/>
          <p14:tracePt t="190174" x="2390775" y="5375275"/>
          <p14:tracePt t="190181" x="2463800" y="5375275"/>
          <p14:tracePt t="190189" x="2527300" y="5375275"/>
          <p14:tracePt t="190198" x="2536825" y="5375275"/>
          <p14:tracePt t="190205" x="2592388" y="5375275"/>
          <p14:tracePt t="190213" x="2730500" y="5375275"/>
          <p14:tracePt t="190221" x="2832100" y="5392738"/>
          <p14:tracePt t="190229" x="2914650" y="5411788"/>
          <p14:tracePt t="190237" x="2987675" y="5411788"/>
          <p14:tracePt t="190246" x="3125788" y="5411788"/>
          <p14:tracePt t="190253" x="3244850" y="5411788"/>
          <p14:tracePt t="190262" x="3382963" y="5411788"/>
          <p14:tracePt t="190269" x="3521075" y="5411788"/>
          <p14:tracePt t="190279" x="3640138" y="5411788"/>
          <p14:tracePt t="190285" x="3741738" y="5421313"/>
          <p14:tracePt t="190294" x="3897313" y="5421313"/>
          <p14:tracePt t="190301" x="4035425" y="5421313"/>
          <p14:tracePt t="190309" x="4192588" y="5421313"/>
          <p14:tracePt t="190317" x="4384675" y="5421313"/>
          <p14:tracePt t="190325" x="4476750" y="5421313"/>
          <p14:tracePt t="190333" x="4595813" y="5421313"/>
          <p14:tracePt t="190341" x="4660900" y="5421313"/>
          <p14:tracePt t="190349" x="4706938" y="5421313"/>
          <p14:tracePt t="190357" x="4762500" y="5421313"/>
          <p14:tracePt t="190389" x="4799013" y="5392738"/>
          <p14:tracePt t="190399" x="4816475" y="5392738"/>
          <p14:tracePt t="190405" x="4891088" y="5392738"/>
          <p14:tracePt t="190413" x="4946650" y="5429250"/>
          <p14:tracePt t="190421" x="4964113" y="5429250"/>
          <p14:tracePt t="190447" x="5010150" y="5448300"/>
          <p14:tracePt t="190456" x="5056188" y="5448300"/>
          <p14:tracePt t="190465" x="5129213" y="5448300"/>
          <p14:tracePt t="190471" x="5157788" y="5448300"/>
          <p14:tracePt t="190480" x="5221288" y="5457825"/>
          <p14:tracePt t="190487" x="5230813" y="5467350"/>
          <p14:tracePt t="190504" x="5267325" y="5467350"/>
          <p14:tracePt t="190511" x="5267325" y="5475288"/>
          <p14:tracePt t="190520" x="5276850" y="5475288"/>
          <p14:tracePt t="190526" x="5295900" y="5475288"/>
          <p14:tracePt t="190535" x="5313363" y="5475288"/>
          <p14:tracePt t="190542" x="5322888" y="5475288"/>
          <p14:tracePt t="190559" x="5332413" y="5475288"/>
          <p14:tracePt t="190567" x="5341938" y="5475288"/>
          <p14:tracePt t="191439" x="5313363" y="5475288"/>
          <p14:tracePt t="191447" x="5249863" y="5475288"/>
          <p14:tracePt t="191455" x="5230813" y="5475288"/>
          <p14:tracePt t="191463" x="5129213" y="5475288"/>
          <p14:tracePt t="191479" x="5065713" y="5475288"/>
          <p14:tracePt t="191485" x="4854575" y="5475288"/>
          <p14:tracePt t="191494" x="4641850" y="5467350"/>
          <p14:tracePt t="191502" x="4440238" y="5484813"/>
          <p14:tracePt t="191509" x="4246563" y="5521325"/>
          <p14:tracePt t="191517" x="4117975" y="5567363"/>
          <p14:tracePt t="191525" x="3897313" y="5595938"/>
          <p14:tracePt t="191533" x="3778250" y="5613400"/>
          <p14:tracePt t="191541" x="3640138" y="5613400"/>
          <p14:tracePt t="191550" x="3548063" y="5613400"/>
          <p14:tracePt t="191557" x="3465513" y="5613400"/>
          <p14:tracePt t="191565" x="3346450" y="5613400"/>
          <p14:tracePt t="191574" x="3327400" y="5613400"/>
          <p14:tracePt t="191582" x="3254375" y="5613400"/>
          <p14:tracePt t="191589" x="3171825" y="5613400"/>
          <p14:tracePt t="191597" x="3070225" y="5613400"/>
          <p14:tracePt t="191606" x="2997200" y="5613400"/>
          <p14:tracePt t="191613" x="2932113" y="5613400"/>
          <p14:tracePt t="191621" x="2813050" y="5613400"/>
          <p14:tracePt t="191629" x="2794000" y="5613400"/>
          <p14:tracePt t="191637" x="2747963" y="5613400"/>
          <p14:tracePt t="191645" x="2674938" y="5613400"/>
          <p14:tracePt t="191654" x="2601913" y="5613400"/>
          <p14:tracePt t="191664" x="2536825" y="5613400"/>
          <p14:tracePt t="191670" x="2482850" y="5613400"/>
          <p14:tracePt t="191679" x="2417763" y="5613400"/>
          <p14:tracePt t="191686" x="2316163" y="5603875"/>
          <p14:tracePt t="191694" x="2252663" y="5603875"/>
          <p14:tracePt t="191702" x="2243138" y="5603875"/>
          <p14:tracePt t="191718" x="2216150" y="5595938"/>
          <p14:tracePt t="191726" x="2170113" y="5603875"/>
          <p14:tracePt t="191734" x="2160588" y="5603875"/>
          <p14:tracePt t="191742" x="2151063" y="5603875"/>
          <p14:tracePt t="191750" x="2124075" y="5603875"/>
          <p14:tracePt t="191816" x="2105025" y="5603875"/>
          <p14:tracePt t="191824" x="2078038" y="5613400"/>
          <p14:tracePt t="191831" x="2058988" y="5613400"/>
          <p14:tracePt t="191838" x="2003425" y="5613400"/>
          <p14:tracePt t="191846" x="1939925" y="5613400"/>
          <p14:tracePt t="191853" x="1866900" y="5613400"/>
          <p14:tracePt t="191862" x="1782763" y="5613400"/>
          <p14:tracePt t="191869" x="1719263" y="5622925"/>
          <p14:tracePt t="191877" x="1654175" y="5622925"/>
          <p14:tracePt t="191886" x="1600200" y="5641975"/>
          <p14:tracePt t="191894" x="1562100" y="5641975"/>
          <p14:tracePt t="191902" x="1544638" y="5641975"/>
          <p14:tracePt t="191910" x="1525588" y="5641975"/>
          <p14:tracePt t="191918" x="1479550" y="5641975"/>
          <p14:tracePt t="191926" x="1433513" y="5641975"/>
          <p14:tracePt t="191934" x="1379538" y="5641975"/>
          <p14:tracePt t="191942" x="1296988" y="5632450"/>
          <p14:tracePt t="191950" x="1231900" y="5603875"/>
          <p14:tracePt t="191958" x="1166813" y="5595938"/>
          <p14:tracePt t="191967" x="1120775" y="5586413"/>
          <p14:tracePt t="191974" x="1057275" y="5586413"/>
          <p14:tracePt t="191982" x="1020763" y="5586413"/>
          <p14:tracePt t="191990" x="984250" y="5567363"/>
          <p14:tracePt t="192254" x="1011238" y="5549900"/>
          <p14:tracePt t="192264" x="1030288" y="5540375"/>
          <p14:tracePt t="192272" x="1057275" y="5530850"/>
          <p14:tracePt t="192281" x="1120775" y="5530850"/>
          <p14:tracePt t="192287" x="1185863" y="5513388"/>
          <p14:tracePt t="192295" x="1222375" y="5513388"/>
          <p14:tracePt t="192303" x="1314450" y="5513388"/>
          <p14:tracePt t="192313" x="1350963" y="5513388"/>
          <p14:tracePt t="192319" x="1406525" y="5513388"/>
          <p14:tracePt t="192326" x="1489075" y="5513388"/>
          <p14:tracePt t="192335" x="1562100" y="5513388"/>
          <p14:tracePt t="192342" x="1636713" y="5484813"/>
          <p14:tracePt t="192350" x="1663700" y="5484813"/>
          <p14:tracePt t="192359" x="1736725" y="5484813"/>
          <p14:tracePt t="192367" x="1820863" y="5484813"/>
          <p14:tracePt t="192374" x="1903413" y="5484813"/>
          <p14:tracePt t="192383" x="1939925" y="5484813"/>
          <p14:tracePt t="192390" x="2012950" y="5484813"/>
          <p14:tracePt t="192398" x="2132013" y="5484813"/>
          <p14:tracePt t="192406" x="2289175" y="5484813"/>
          <p14:tracePt t="192414" x="2371725" y="5484813"/>
          <p14:tracePt t="192422" x="2473325" y="5484813"/>
          <p14:tracePt t="192433" x="2711450" y="5475288"/>
          <p14:tracePt t="192441" x="2832100" y="5475288"/>
          <p14:tracePt t="192448" x="2968625" y="5457825"/>
          <p14:tracePt t="192454" x="3143250" y="5457825"/>
          <p14:tracePt t="192463" x="3300413" y="5457825"/>
          <p14:tracePt t="192469" x="3402013" y="5457825"/>
          <p14:tracePt t="192478" x="3429000" y="5457825"/>
          <p14:tracePt t="192485" x="3494088" y="5457825"/>
          <p14:tracePt t="192501" x="3521075" y="5457825"/>
          <p14:tracePt t="192510" x="3584575" y="5457825"/>
          <p14:tracePt t="192518" x="3613150" y="5457825"/>
          <p14:tracePt t="192526" x="3668713" y="5457825"/>
          <p14:tracePt t="192533" x="3732213" y="5457825"/>
          <p14:tracePt t="192541" x="3814763" y="5457825"/>
          <p14:tracePt t="192549" x="3935413" y="5457825"/>
          <p14:tracePt t="192558" x="4064000" y="5457825"/>
          <p14:tracePt t="192565" x="4183063" y="5457825"/>
          <p14:tracePt t="192573" x="4321175" y="5457825"/>
          <p14:tracePt t="192581" x="4476750" y="5457825"/>
          <p14:tracePt t="192589" x="4651375" y="5457825"/>
          <p14:tracePt t="192597" x="4789488" y="5457825"/>
          <p14:tracePt t="192605" x="4908550" y="5457825"/>
          <p14:tracePt t="192613" x="5010150" y="5457825"/>
          <p14:tracePt t="192621" x="5065713" y="5457825"/>
          <p14:tracePt t="192629" x="5129213" y="5457825"/>
          <p14:tracePt t="192637" x="5175250" y="5467350"/>
          <p14:tracePt t="192646" x="5211763" y="5467350"/>
          <p14:tracePt t="192653" x="5257800" y="5484813"/>
          <p14:tracePt t="192661" x="5313363" y="5484813"/>
          <p14:tracePt t="192669" x="5332413" y="5494338"/>
          <p14:tracePt t="192677" x="5368925" y="5494338"/>
          <p14:tracePt t="192685" x="5478463" y="5503863"/>
          <p14:tracePt t="192693" x="5524500" y="5540375"/>
          <p14:tracePt t="192702" x="5662613" y="5557838"/>
          <p14:tracePt t="192710" x="5800725" y="5576888"/>
          <p14:tracePt t="192719" x="5984875" y="5641975"/>
          <p14:tracePt t="192726" x="6086475" y="5641975"/>
          <p14:tracePt t="192734" x="6169025" y="5649913"/>
          <p14:tracePt t="192743" x="6223000" y="5649913"/>
          <p14:tracePt t="192750" x="6232525" y="5649913"/>
          <p14:tracePt t="193206" x="6223000" y="5649913"/>
          <p14:tracePt t="193214" x="6205538" y="5649913"/>
          <p14:tracePt t="193222" x="6140450" y="5632450"/>
          <p14:tracePt t="193231" x="6103938" y="5632450"/>
          <p14:tracePt t="193240" x="6048375" y="5603875"/>
          <p14:tracePt t="193251" x="6011863" y="5603875"/>
          <p14:tracePt t="193256" x="5994400" y="5595938"/>
          <p14:tracePt t="193265" x="5984875" y="5595938"/>
          <p14:tracePt t="193269" x="5975350" y="5595938"/>
          <p14:tracePt t="193294" x="5957888" y="5595938"/>
          <p14:tracePt t="193309" x="5938838" y="5595938"/>
          <p14:tracePt t="193317" x="5902325" y="5595938"/>
          <p14:tracePt t="193325" x="5846763" y="5595938"/>
          <p14:tracePt t="193334" x="5800725" y="5595938"/>
          <p14:tracePt t="193341" x="5727700" y="5595938"/>
          <p14:tracePt t="193349" x="5662613" y="5595938"/>
          <p14:tracePt t="193357" x="5607050" y="5595938"/>
          <p14:tracePt t="193367" x="5543550" y="5595938"/>
          <p14:tracePt t="193373" x="5461000" y="5595938"/>
          <p14:tracePt t="193382" x="5405438" y="5595938"/>
          <p14:tracePt t="193389" x="5322888" y="5595938"/>
          <p14:tracePt t="193398" x="5203825" y="5595938"/>
          <p14:tracePt t="193405" x="5121275" y="5595938"/>
          <p14:tracePt t="193413" x="4991100" y="5595938"/>
          <p14:tracePt t="193421" x="4854575" y="5595938"/>
          <p14:tracePt t="193430" x="4733925" y="5595938"/>
          <p14:tracePt t="193437" x="4578350" y="5595938"/>
          <p14:tracePt t="193446" x="4459288" y="5595938"/>
          <p14:tracePt t="193454" x="4338638" y="5595938"/>
          <p14:tracePt t="193463" x="4200525" y="5595938"/>
          <p14:tracePt t="193470" x="4044950" y="5595938"/>
          <p14:tracePt t="193479" x="3925888" y="5595938"/>
          <p14:tracePt t="193486" x="3787775" y="5595938"/>
          <p14:tracePt t="193494" x="3714750" y="5595938"/>
          <p14:tracePt t="193503" x="3630613" y="5595938"/>
          <p14:tracePt t="193509" x="3494088" y="5595938"/>
          <p14:tracePt t="193517" x="3373438" y="5595938"/>
          <p14:tracePt t="193525" x="3254375" y="5595938"/>
          <p14:tracePt t="193533" x="3198813" y="5595938"/>
          <p14:tracePt t="193542" x="3060700" y="5603875"/>
          <p14:tracePt t="193549" x="2895600" y="5595938"/>
          <p14:tracePt t="193557" x="2720975" y="5557838"/>
          <p14:tracePt t="193566" x="2638425" y="5557838"/>
          <p14:tracePt t="193574" x="2628900" y="5557838"/>
          <p14:tracePt t="193582" x="2582863" y="5549900"/>
          <p14:tracePt t="193589" x="2417763" y="5521325"/>
          <p14:tracePt t="193598" x="2243138" y="5484813"/>
          <p14:tracePt t="193605" x="2124075" y="5484813"/>
          <p14:tracePt t="193613" x="1985963" y="5467350"/>
          <p14:tracePt t="193621" x="1847850" y="5457825"/>
          <p14:tracePt t="193629" x="1765300" y="5457825"/>
          <p14:tracePt t="193637" x="1700213" y="5457825"/>
          <p14:tracePt t="193645" x="1617663" y="5411788"/>
          <p14:tracePt t="193653" x="1479550" y="5411788"/>
          <p14:tracePt t="193662" x="1425575" y="5411788"/>
          <p14:tracePt t="193669" x="1304925" y="5411788"/>
          <p14:tracePt t="193677" x="1268413" y="5402263"/>
          <p14:tracePt t="193685" x="1212850" y="5402263"/>
          <p14:tracePt t="193693" x="1166813" y="5402263"/>
          <p14:tracePt t="193701" x="1120775" y="5402263"/>
          <p14:tracePt t="193709" x="1076325" y="5402263"/>
          <p14:tracePt t="193717" x="1057275" y="5402263"/>
          <p14:tracePt t="193726" x="1030288" y="5411788"/>
          <p14:tracePt t="193734" x="1020763" y="5411788"/>
          <p14:tracePt t="193742" x="1011238" y="5411788"/>
          <p14:tracePt t="193758" x="1001713" y="5411788"/>
          <p14:tracePt t="193998" x="1030288" y="5411788"/>
          <p14:tracePt t="194006" x="1120775" y="5411788"/>
          <p14:tracePt t="194014" x="1222375" y="5411788"/>
          <p14:tracePt t="194022" x="1360488" y="5411788"/>
          <p14:tracePt t="194031" x="1516063" y="5411788"/>
          <p14:tracePt t="194038" x="1617663" y="5429250"/>
          <p14:tracePt t="194051" x="1682750" y="5438775"/>
          <p14:tracePt t="194058" x="1857375" y="5438775"/>
          <p14:tracePt t="194064" x="2049463" y="5475288"/>
          <p14:tracePt t="194070" x="2151063" y="5484813"/>
          <p14:tracePt t="194081" x="2335213" y="5521325"/>
          <p14:tracePt t="194088" x="2490788" y="5521325"/>
          <p14:tracePt t="194095" x="2628900" y="5540375"/>
          <p14:tracePt t="194103" x="2703513" y="5540375"/>
          <p14:tracePt t="194117" x="2740025" y="5530850"/>
          <p14:tracePt t="194126" x="2868613" y="5494338"/>
          <p14:tracePt t="194133" x="2960688" y="5494338"/>
          <p14:tracePt t="194149" x="3006725" y="5494338"/>
          <p14:tracePt t="194157" x="3098800" y="5494338"/>
          <p14:tracePt t="194165" x="3125788" y="5494338"/>
          <p14:tracePt t="194173" x="3254375" y="5494338"/>
          <p14:tracePt t="194181" x="3309938" y="5494338"/>
          <p14:tracePt t="194189" x="3373438" y="5513388"/>
          <p14:tracePt t="194198" x="3429000" y="5549900"/>
          <p14:tracePt t="194205" x="3455988" y="5549900"/>
          <p14:tracePt t="194213" x="3494088" y="5549900"/>
          <p14:tracePt t="194221" x="3530600" y="5549900"/>
          <p14:tracePt t="194237" x="3557588" y="5549900"/>
          <p14:tracePt t="194246" x="3576638" y="5549900"/>
          <p14:tracePt t="194253" x="3603625" y="5549900"/>
          <p14:tracePt t="194262" x="3630613" y="5549900"/>
          <p14:tracePt t="194269" x="3659188" y="5549900"/>
          <p14:tracePt t="194277" x="3714750" y="5549900"/>
          <p14:tracePt t="194285" x="3759200" y="5540375"/>
          <p14:tracePt t="194294" x="3843338" y="5521325"/>
          <p14:tracePt t="194302" x="3925888" y="5521325"/>
          <p14:tracePt t="194309" x="4035425" y="5521325"/>
          <p14:tracePt t="194317" x="4117975" y="5521325"/>
          <p14:tracePt t="194326" x="4200525" y="5521325"/>
          <p14:tracePt t="194333" x="4219575" y="5503863"/>
          <p14:tracePt t="194342" x="4292600" y="5503863"/>
          <p14:tracePt t="194349" x="4357688" y="5503863"/>
          <p14:tracePt t="194358" x="4413250" y="5503863"/>
          <p14:tracePt t="194365" x="4513263" y="5503863"/>
          <p14:tracePt t="194374" x="4513263" y="5494338"/>
          <p14:tracePt t="194381" x="4578350" y="5503863"/>
          <p14:tracePt t="194389" x="4624388" y="5503863"/>
          <p14:tracePt t="194397" x="4633913" y="5503863"/>
          <p14:tracePt t="194431" x="4641850" y="5503863"/>
          <p14:tracePt t="194437" x="4651375" y="5503863"/>
          <p14:tracePt t="194451" x="4660900" y="5503863"/>
          <p14:tracePt t="194456" x="4670425" y="5503863"/>
          <p14:tracePt t="194466" x="4725988" y="5503863"/>
          <p14:tracePt t="194470" x="4752975" y="5494338"/>
          <p14:tracePt t="194481" x="4816475" y="5494338"/>
          <p14:tracePt t="194486" x="4872038" y="5494338"/>
          <p14:tracePt t="194494" x="4881563" y="5494338"/>
          <p14:tracePt t="194503" x="4908550" y="5484813"/>
          <p14:tracePt t="194582" x="4918075" y="5484813"/>
          <p14:tracePt t="194670" x="4937125" y="5475288"/>
          <p14:tracePt t="194680" x="4954588" y="5475288"/>
          <p14:tracePt t="194687" x="4973638" y="5475288"/>
          <p14:tracePt t="194695" x="4983163" y="5475288"/>
          <p14:tracePt t="194703" x="5010150" y="5475288"/>
          <p14:tracePt t="202662" x="5010150" y="5467350"/>
          <p14:tracePt t="202670" x="4964113" y="5429250"/>
          <p14:tracePt t="202679" x="4862513" y="5384800"/>
          <p14:tracePt t="202686" x="4789488" y="5338763"/>
          <p14:tracePt t="202693" x="4660900" y="5264150"/>
          <p14:tracePt t="202702" x="4559300" y="5200650"/>
          <p14:tracePt t="202710" x="4348163" y="5118100"/>
          <p14:tracePt t="202719" x="4164013" y="5035550"/>
          <p14:tracePt t="202728" x="3979863" y="4924425"/>
          <p14:tracePt t="202735" x="3741738" y="4768850"/>
          <p14:tracePt t="202741" x="3208338" y="4557713"/>
          <p14:tracePt t="202751" x="2582863" y="4244975"/>
          <p14:tracePt t="202758" x="2041525" y="3941763"/>
          <p14:tracePt t="202767" x="1489075" y="3648075"/>
          <p14:tracePt t="202774" x="1130300" y="3398838"/>
          <p14:tracePt t="202782" x="725488" y="3095625"/>
          <p14:tracePt t="202791" x="385763" y="2784475"/>
          <p14:tracePt t="202798" x="201613" y="25908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45" y="589387"/>
            <a:ext cx="4638057" cy="447061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73744" y="5059478"/>
            <a:ext cx="3176975" cy="46911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</a:t>
            </a:r>
            <a:r>
              <a:rPr lang="en-US" altLang="ja-JP" sz="13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McGuffie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and Henderson-Sellers, 2006, A Climate Modelling Primer)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-9"/>
            <a:ext cx="8280400" cy="701044"/>
            <a:chOff x="0" y="-15"/>
            <a:chExt cx="9144000" cy="613957"/>
          </a:xfrm>
        </p:grpSpPr>
        <p:sp>
          <p:nvSpPr>
            <p:cNvPr id="7" name="正方形/長方形 6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en-US" altLang="ja-JP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1-D RCM</a:t>
              </a:r>
              <a:endParaRPr lang="ja-JP" altLang="en-US" sz="2900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162" y="1239074"/>
            <a:ext cx="3424008" cy="3788981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24BA0E2-5EB2-402E-AA0C-0B7EDD1D6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2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42"/>
    </mc:Choice>
    <mc:Fallback>
      <p:transition spd="slow" advTm="9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" x="708025" y="1304925"/>
          <p14:tracePt t="259" x="661988" y="1239838"/>
          <p14:tracePt t="275" x="615950" y="1212850"/>
          <p14:tracePt t="291" x="606425" y="1203325"/>
          <p14:tracePt t="329" x="596900" y="1203325"/>
          <p14:tracePt t="389" x="588963" y="1193800"/>
          <p14:tracePt t="404" x="560388" y="1176338"/>
          <p14:tracePt t="420" x="542925" y="1147763"/>
          <p14:tracePt t="437" x="523875" y="1139825"/>
          <p14:tracePt t="475" x="514350" y="1120775"/>
          <p14:tracePt t="504" x="504825" y="1103313"/>
          <p14:tracePt t="521" x="487363" y="1084263"/>
          <p14:tracePt t="536" x="477838" y="1074738"/>
          <p14:tracePt t="560" x="477838" y="1065213"/>
          <p14:tracePt t="561" x="477838" y="1057275"/>
          <p14:tracePt t="589" x="468313" y="1019175"/>
          <p14:tracePt t="605" x="468313" y="992188"/>
          <p14:tracePt t="635" x="460375" y="973138"/>
          <p14:tracePt t="777" x="460375" y="965200"/>
          <p14:tracePt t="1162" x="460375" y="946150"/>
          <p14:tracePt t="1182" x="460375" y="919163"/>
          <p14:tracePt t="1191" x="460375" y="900113"/>
          <p14:tracePt t="1208" x="441325" y="882650"/>
          <p14:tracePt t="1222" x="441325" y="873125"/>
          <p14:tracePt t="1239" x="431800" y="863600"/>
          <p14:tracePt t="13143" x="460375" y="863600"/>
          <p14:tracePt t="13155" x="496888" y="863600"/>
          <p14:tracePt t="13170" x="596900" y="863600"/>
          <p14:tracePt t="13180" x="681038" y="863600"/>
          <p14:tracePt t="13193" x="863600" y="909638"/>
          <p14:tracePt t="13208" x="1001713" y="919163"/>
          <p14:tracePt t="13225" x="1066800" y="936625"/>
          <p14:tracePt t="13242" x="1076325" y="955675"/>
          <p14:tracePt t="13258" x="1093788" y="955675"/>
          <p14:tracePt t="13343" x="1112838" y="955675"/>
          <p14:tracePt t="13355" x="1158875" y="955675"/>
          <p14:tracePt t="13427" x="1176338" y="955675"/>
          <p14:tracePt t="13449" x="1185863" y="955675"/>
          <p14:tracePt t="13470" x="1204913" y="955675"/>
          <p14:tracePt t="13498" x="1212850" y="982663"/>
          <p14:tracePt t="13508" x="1222375" y="1001713"/>
          <p14:tracePt t="13525" x="1296988" y="1084263"/>
          <p14:tracePt t="13543" x="1406525" y="1212850"/>
          <p14:tracePt t="13557" x="1525588" y="1304925"/>
          <p14:tracePt t="13570" x="1627188" y="1397000"/>
          <p14:tracePt t="13580" x="1654175" y="1397000"/>
          <p14:tracePt t="14447" x="1673225" y="1397000"/>
          <p14:tracePt t="14466" x="1709738" y="1397000"/>
          <p14:tracePt t="14479" x="1736725" y="1397000"/>
          <p14:tracePt t="14500" x="1792288" y="1404938"/>
          <p14:tracePt t="14517" x="1811338" y="1404938"/>
          <p14:tracePt t="14532" x="1820863" y="1404938"/>
          <p14:tracePt t="14949" x="1828800" y="1404938"/>
          <p14:tracePt t="18144" x="1838325" y="1423988"/>
          <p14:tracePt t="18210" x="1838325" y="1433513"/>
          <p14:tracePt t="18261" x="1838325" y="1450975"/>
          <p14:tracePt t="18289" x="1838325" y="1470025"/>
          <p14:tracePt t="18315" x="1838325" y="1497013"/>
          <p14:tracePt t="18366" x="1838325" y="1506538"/>
          <p14:tracePt t="18382" x="1838325" y="1516063"/>
          <p14:tracePt t="18395" x="1838325" y="1525588"/>
          <p14:tracePt t="18412" x="1847850" y="1562100"/>
          <p14:tracePt t="18425" x="1866900" y="1571625"/>
          <p14:tracePt t="18528" x="1866900" y="1579563"/>
          <p14:tracePt t="18529" x="1874838" y="1608138"/>
          <p14:tracePt t="18541" x="1874838" y="1617663"/>
          <p14:tracePt t="18556" x="1874838" y="1654175"/>
          <p14:tracePt t="18573" x="1884363" y="1663700"/>
          <p14:tracePt t="18587" x="1884363" y="1700213"/>
          <p14:tracePt t="18593" x="1884363" y="1717675"/>
          <p14:tracePt t="18612" x="1884363" y="1792288"/>
          <p14:tracePt t="18628" x="1884363" y="1865313"/>
          <p14:tracePt t="18644" x="1884363" y="1984375"/>
          <p14:tracePt t="18659" x="1884363" y="2103438"/>
          <p14:tracePt t="18675" x="1884363" y="2159000"/>
          <p14:tracePt t="18692" x="1884363" y="2205038"/>
          <p14:tracePt t="18709" x="1884363" y="2270125"/>
          <p14:tracePt t="18727" x="1884363" y="2343150"/>
          <p14:tracePt t="18742" x="1884363" y="2435225"/>
          <p14:tracePt t="18759" x="1884363" y="2535238"/>
          <p14:tracePt t="18776" x="1884363" y="2673350"/>
          <p14:tracePt t="18777" x="1884363" y="2728913"/>
          <p14:tracePt t="18792" x="1884363" y="2876550"/>
          <p14:tracePt t="18809" x="1884363" y="3013075"/>
          <p14:tracePt t="18826" x="1838325" y="3170238"/>
          <p14:tracePt t="18842" x="1811338" y="3279775"/>
          <p14:tracePt t="18858" x="1811338" y="3381375"/>
          <p14:tracePt t="18875" x="1811338" y="3417888"/>
          <p14:tracePt t="18892" x="1801813" y="3490913"/>
          <p14:tracePt t="18909" x="1801813" y="3582988"/>
          <p14:tracePt t="18927" x="1801813" y="3648075"/>
          <p14:tracePt t="18943" x="1801813" y="3721100"/>
          <p14:tracePt t="18959" x="1801813" y="3803650"/>
          <p14:tracePt t="18975" x="1801813" y="3914775"/>
          <p14:tracePt t="18992" x="1801813" y="4125913"/>
          <p14:tracePt t="19010" x="1801813" y="4225925"/>
          <p14:tracePt t="19026" x="1801813" y="4327525"/>
          <p14:tracePt t="19043" x="1801813" y="4391025"/>
          <p14:tracePt t="19060" x="1801813" y="4437063"/>
          <p14:tracePt t="19077" x="1801813" y="4475163"/>
          <p14:tracePt t="19092" x="1801813" y="4511675"/>
          <p14:tracePt t="19097" x="1801813" y="4529138"/>
          <p14:tracePt t="19113" x="1801813" y="4584700"/>
          <p14:tracePt t="19125" x="1801813" y="4621213"/>
          <p14:tracePt t="19142" x="1801813" y="4667250"/>
          <p14:tracePt t="19159" x="1801813" y="4732338"/>
          <p14:tracePt t="19176" x="1801813" y="4795838"/>
          <p14:tracePt t="19193" x="1811338" y="4878388"/>
          <p14:tracePt t="19213" x="1838325" y="4897438"/>
          <p14:tracePt t="19310" x="1847850" y="4906963"/>
          <p14:tracePt t="19369" x="1847850" y="4887913"/>
          <p14:tracePt t="19385" x="1857375" y="4759325"/>
          <p14:tracePt t="19399" x="1874838" y="4676775"/>
          <p14:tracePt t="19412" x="1903413" y="4475163"/>
          <p14:tracePt t="19428" x="1912938" y="4318000"/>
          <p14:tracePt t="19441" x="1930400" y="4116388"/>
          <p14:tracePt t="19458" x="1930400" y="3895725"/>
          <p14:tracePt t="19475" x="1930400" y="3629025"/>
          <p14:tracePt t="19492" x="1930400" y="3444875"/>
          <p14:tracePt t="19514" x="1930400" y="3224213"/>
          <p14:tracePt t="19530" x="1939925" y="3133725"/>
          <p14:tracePt t="19543" x="1939925" y="3078163"/>
          <p14:tracePt t="19559" x="1939925" y="2876550"/>
          <p14:tracePt t="19575" x="1939925" y="2636838"/>
          <p14:tracePt t="19593" x="1976438" y="2260600"/>
          <p14:tracePt t="19614" x="1966913" y="2085975"/>
          <p14:tracePt t="19628" x="1966913" y="2020888"/>
          <p14:tracePt t="19642" x="1966913" y="1984375"/>
          <p14:tracePt t="19660" x="1966913" y="1966913"/>
          <p14:tracePt t="19676" x="1966913" y="1947863"/>
          <p14:tracePt t="19715" x="1966913" y="1938338"/>
          <p14:tracePt t="19927" x="1966913" y="1947863"/>
          <p14:tracePt t="19948" x="1966913" y="2132013"/>
          <p14:tracePt t="19961" x="1966913" y="2398713"/>
          <p14:tracePt t="19974" x="1966913" y="2498725"/>
          <p14:tracePt t="19991" x="2003425" y="2719388"/>
          <p14:tracePt t="20012" x="1985963" y="2995613"/>
          <p14:tracePt t="20029" x="1985963" y="3206750"/>
          <p14:tracePt t="20047" x="1985963" y="3444875"/>
          <p14:tracePt t="20061" x="1985963" y="3665538"/>
          <p14:tracePt t="20076" x="1985963" y="3822700"/>
          <p14:tracePt t="20091" x="1966913" y="3922713"/>
          <p14:tracePt t="20116" x="1957388" y="4005263"/>
          <p14:tracePt t="20129" x="1957388" y="4070350"/>
          <p14:tracePt t="20146" x="1920875" y="4162425"/>
          <p14:tracePt t="20159" x="1920875" y="4189413"/>
          <p14:tracePt t="20175" x="1920875" y="4262438"/>
          <p14:tracePt t="20192" x="1920875" y="4337050"/>
          <p14:tracePt t="20213" x="1920875" y="4346575"/>
          <p14:tracePt t="20244" x="1912938" y="4364038"/>
          <p14:tracePt t="20261" x="1912938" y="4383088"/>
          <p14:tracePt t="20277" x="1903413" y="4419600"/>
          <p14:tracePt t="20293" x="1903413" y="4429125"/>
          <p14:tracePt t="20299" x="1893888" y="4456113"/>
          <p14:tracePt t="20317" x="1884363" y="4475163"/>
          <p14:tracePt t="20335" x="1874838" y="4483100"/>
          <p14:tracePt t="20353" x="1866900" y="4492625"/>
          <p14:tracePt t="20447" x="1874838" y="4492625"/>
          <p14:tracePt t="20465" x="1939925" y="4143375"/>
          <p14:tracePt t="20478" x="1939925" y="4005263"/>
          <p14:tracePt t="20491" x="1939925" y="3694113"/>
          <p14:tracePt t="20516" x="1939925" y="3206750"/>
          <p14:tracePt t="20529" x="1939925" y="2913063"/>
          <p14:tracePt t="20546" x="1939925" y="2617788"/>
          <p14:tracePt t="20564" x="1939925" y="2379663"/>
          <p14:tracePt t="20577" x="1920875" y="2270125"/>
          <p14:tracePt t="20591" x="1920875" y="2251075"/>
          <p14:tracePt t="20601" x="1912938" y="2195513"/>
          <p14:tracePt t="20615" x="1912938" y="2168525"/>
          <p14:tracePt t="20630" x="1903413" y="2132013"/>
          <p14:tracePt t="20645" x="1893888" y="2103438"/>
          <p14:tracePt t="20662" x="1893888" y="2066925"/>
          <p14:tracePt t="20676" x="1874838" y="2030413"/>
          <p14:tracePt t="20692" x="1874838" y="2003425"/>
          <p14:tracePt t="20717" x="1874838" y="1938338"/>
          <p14:tracePt t="20731" x="1874838" y="1920875"/>
          <p14:tracePt t="20746" x="1874838" y="1892300"/>
          <p14:tracePt t="20764" x="1857375" y="1865313"/>
          <p14:tracePt t="20780" x="1857375" y="1838325"/>
          <p14:tracePt t="20801" x="1857375" y="1819275"/>
          <p14:tracePt t="20815" x="1857375" y="1800225"/>
          <p14:tracePt t="20833" x="1857375" y="1773238"/>
          <p14:tracePt t="20862" x="1857375" y="1754188"/>
          <p14:tracePt t="20963" x="1857375" y="1746250"/>
          <p14:tracePt t="22953" x="1828800" y="1746250"/>
          <p14:tracePt t="22969" x="1774825" y="1746250"/>
          <p14:tracePt t="22982" x="1746250" y="1746250"/>
          <p14:tracePt t="23001" x="1709738" y="1746250"/>
          <p14:tracePt t="23022" x="1692275" y="1746250"/>
          <p14:tracePt t="23035" x="1682750" y="1746250"/>
          <p14:tracePt t="23969" x="1682750" y="1754188"/>
          <p14:tracePt t="24027" x="1682750" y="1773238"/>
          <p14:tracePt t="24055" x="1709738" y="1819275"/>
          <p14:tracePt t="24072" x="1719263" y="1882775"/>
          <p14:tracePt t="24089" x="1719263" y="1938338"/>
          <p14:tracePt t="24103" x="1719263" y="1947863"/>
          <p14:tracePt t="24123" x="1719263" y="2020888"/>
          <p14:tracePt t="24140" x="1719263" y="2122488"/>
          <p14:tracePt t="24157" x="1719263" y="2205038"/>
          <p14:tracePt t="24171" x="1719263" y="2251075"/>
          <p14:tracePt t="24187" x="1719263" y="2398713"/>
          <p14:tracePt t="24202" x="1719263" y="2489200"/>
          <p14:tracePt t="24223" x="1719263" y="2609850"/>
          <p14:tracePt t="24240" x="1719263" y="2755900"/>
          <p14:tracePt t="24257" x="1719263" y="2876550"/>
          <p14:tracePt t="24270" x="1746250" y="2940050"/>
          <p14:tracePt t="24287" x="1746250" y="3013075"/>
          <p14:tracePt t="24302" x="1746250" y="3105150"/>
          <p14:tracePt t="24325" x="1746250" y="3270250"/>
          <p14:tracePt t="24339" x="1755775" y="3436938"/>
          <p14:tracePt t="24356" x="1774825" y="3619500"/>
          <p14:tracePt t="24373" x="1782763" y="3794125"/>
          <p14:tracePt t="24386" x="1811338" y="3922713"/>
          <p14:tracePt t="24403" x="1811338" y="4024313"/>
          <p14:tracePt t="24409" x="1811338" y="4043363"/>
          <p14:tracePt t="24426" x="1811338" y="4079875"/>
          <p14:tracePt t="24439" x="1811338" y="4087813"/>
          <p14:tracePt t="24455" x="1811338" y="4097338"/>
          <p14:tracePt t="24473" x="1811338" y="4143375"/>
          <p14:tracePt t="24486" x="1811338" y="4171950"/>
          <p14:tracePt t="24503" x="1811338" y="4281488"/>
          <p14:tracePt t="24527" x="1792288" y="4410075"/>
          <p14:tracePt t="24540" x="1765300" y="4519613"/>
          <p14:tracePt t="24557" x="1765300" y="4594225"/>
          <p14:tracePt t="24570" x="1765300" y="4657725"/>
          <p14:tracePt t="24587" x="1765300" y="4694238"/>
          <p14:tracePt t="24603" x="1765300" y="4722813"/>
          <p14:tracePt t="24804" x="1774825" y="4703763"/>
          <p14:tracePt t="24832" x="1774825" y="4584700"/>
          <p14:tracePt t="24833" x="1774825" y="4565650"/>
          <p14:tracePt t="24842" x="1774825" y="4529138"/>
          <p14:tracePt t="24858" x="1774825" y="4492625"/>
          <p14:tracePt t="24874" x="1774825" y="4483100"/>
          <p14:tracePt t="24886" x="1782763" y="4475163"/>
          <p14:tracePt t="24903" x="1801813" y="4456113"/>
          <p14:tracePt t="25414" x="1811338" y="4446588"/>
          <p14:tracePt t="25432" x="1820863" y="4437063"/>
          <p14:tracePt t="26034" x="1838325" y="4437063"/>
          <p14:tracePt t="26298" x="1838325" y="4446588"/>
          <p14:tracePt t="26333" x="1838325" y="4483100"/>
          <p14:tracePt t="26349" x="1828800" y="4492625"/>
          <p14:tracePt t="26366" x="1828800" y="4511675"/>
          <p14:tracePt t="26379" x="1828800" y="4519613"/>
          <p14:tracePt t="26399" x="1828800" y="4529138"/>
          <p14:tracePt t="26413" x="1828800" y="4565650"/>
          <p14:tracePt t="26433" x="1838325" y="4594225"/>
          <p14:tracePt t="26451" x="1857375" y="4611688"/>
          <p14:tracePt t="26481" x="1874838" y="4667250"/>
          <p14:tracePt t="26495" x="1874838" y="4676775"/>
          <p14:tracePt t="26512" x="1893888" y="4694238"/>
          <p14:tracePt t="26513" x="1893888" y="4703763"/>
          <p14:tracePt t="27034" x="1893888" y="4722813"/>
          <p14:tracePt t="27115" x="1893888" y="4740275"/>
          <p14:tracePt t="27135" x="1893888" y="4795838"/>
          <p14:tracePt t="27151" x="1903413" y="4805363"/>
          <p14:tracePt t="27165" x="1903413" y="4841875"/>
          <p14:tracePt t="27183" x="1903413" y="4860925"/>
          <p14:tracePt t="27200" x="1903413" y="4878388"/>
          <p14:tracePt t="27420" x="1903413" y="4887913"/>
          <p14:tracePt t="27483" x="1903413" y="4878388"/>
          <p14:tracePt t="27498" x="1903413" y="4860925"/>
          <p14:tracePt t="27584" x="1893888" y="4841875"/>
          <p14:tracePt t="27599" x="1893888" y="4822825"/>
          <p14:tracePt t="27615" x="1893888" y="4805363"/>
          <p14:tracePt t="27637" x="1903413" y="4778375"/>
          <p14:tracePt t="27652" x="1912938" y="4740275"/>
          <p14:tracePt t="27667" x="1920875" y="4703763"/>
          <p14:tracePt t="27684" x="1930400" y="4703763"/>
          <p14:tracePt t="27699" x="1949450" y="4694238"/>
          <p14:tracePt t="27767" x="1957388" y="4694238"/>
          <p14:tracePt t="27782" x="1995488" y="4676775"/>
          <p14:tracePt t="27799" x="2032000" y="4667250"/>
          <p14:tracePt t="27816" x="2114550" y="4657725"/>
          <p14:tracePt t="27837" x="2197100" y="4657725"/>
          <p14:tracePt t="27851" x="2216150" y="4657725"/>
          <p14:tracePt t="27869" x="2298700" y="4657725"/>
          <p14:tracePt t="27883" x="2335213" y="4657725"/>
          <p14:tracePt t="27901" x="2390775" y="4657725"/>
          <p14:tracePt t="27914" x="2398713" y="4657725"/>
          <p14:tracePt t="27937" x="2427288" y="4657725"/>
          <p14:tracePt t="27953" x="2490788" y="4676775"/>
          <p14:tracePt t="27967" x="2536825" y="4686300"/>
          <p14:tracePt t="27986" x="2638425" y="4722813"/>
          <p14:tracePt t="28000" x="2647950" y="4722813"/>
          <p14:tracePt t="28014" x="2665413" y="4722813"/>
          <p14:tracePt t="28025" x="2703513" y="4732338"/>
          <p14:tracePt t="28042" x="2767013" y="4732338"/>
          <p14:tracePt t="28059" x="2813050" y="4740275"/>
          <p14:tracePt t="28075" x="2868613" y="4749800"/>
          <p14:tracePt t="28092" x="2878138" y="4749800"/>
          <p14:tracePt t="28153" x="2895600" y="4749800"/>
          <p14:tracePt t="28170" x="2941638" y="4749800"/>
          <p14:tracePt t="28184" x="2968625" y="4749800"/>
          <p14:tracePt t="28199" x="3006725" y="4759325"/>
          <p14:tracePt t="28270" x="3006725" y="4768850"/>
          <p14:tracePt t="28370" x="3006725" y="4786313"/>
          <p14:tracePt t="28402" x="3006725" y="4805363"/>
          <p14:tracePt t="28423" x="3006725" y="4814888"/>
          <p14:tracePt t="28439" x="3006725" y="4822825"/>
          <p14:tracePt t="28471" x="3006725" y="4851400"/>
          <p14:tracePt t="28484" x="2978150" y="4851400"/>
          <p14:tracePt t="28503" x="2960688" y="4868863"/>
          <p14:tracePt t="28517" x="2924175" y="4868863"/>
          <p14:tracePt t="28538" x="2895600" y="4887913"/>
          <p14:tracePt t="28555" x="2878138" y="4906963"/>
          <p14:tracePt t="28569" x="2813050" y="4914900"/>
          <p14:tracePt t="28587" x="2747963" y="4933950"/>
          <p14:tracePt t="28601" x="2674938" y="4933950"/>
          <p14:tracePt t="28615" x="2657475" y="4933950"/>
          <p14:tracePt t="28641" x="2509838" y="4933950"/>
          <p14:tracePt t="28654" x="2482850" y="4933950"/>
          <p14:tracePt t="28669" x="2463800" y="4933950"/>
          <p14:tracePt t="28686" x="2390775" y="4933950"/>
          <p14:tracePt t="28700" x="2335213" y="4933950"/>
          <p14:tracePt t="28717" x="2308225" y="4933950"/>
          <p14:tracePt t="28723" x="2289175" y="4933950"/>
          <p14:tracePt t="28740" x="2233613" y="4933950"/>
          <p14:tracePt t="28757" x="2206625" y="4933950"/>
          <p14:tracePt t="28771" x="2187575" y="4933950"/>
          <p14:tracePt t="28817" x="2151063" y="4906963"/>
          <p14:tracePt t="28838" x="2105025" y="4897438"/>
          <p14:tracePt t="28857" x="2049463" y="4878388"/>
          <p14:tracePt t="28871" x="2041525" y="4878388"/>
          <p14:tracePt t="28917" x="2032000" y="4860925"/>
          <p14:tracePt t="28939" x="2032000" y="4851400"/>
          <p14:tracePt t="28957" x="2032000" y="4822825"/>
          <p14:tracePt t="29004" x="2032000" y="4814888"/>
          <p14:tracePt t="29071" x="2032000" y="4805363"/>
          <p14:tracePt t="29086" x="2041525" y="4805363"/>
          <p14:tracePt t="29104" x="2049463" y="4805363"/>
          <p14:tracePt t="29105" x="2068513" y="4805363"/>
          <p14:tracePt t="29119" x="2078038" y="4805363"/>
          <p14:tracePt t="29140" x="2105025" y="4786313"/>
          <p14:tracePt t="29157" x="2141538" y="4749800"/>
          <p14:tracePt t="29172" x="2178050" y="4740275"/>
          <p14:tracePt t="29186" x="2216150" y="4713288"/>
          <p14:tracePt t="29204" x="2224088" y="4713288"/>
          <p14:tracePt t="29217" x="2243138" y="4703763"/>
          <p14:tracePt t="29255" x="2270125" y="4703763"/>
          <p14:tracePt t="29271" x="2289175" y="4703763"/>
          <p14:tracePt t="29287" x="2316163" y="4703763"/>
          <p14:tracePt t="29304" x="2335213" y="4703763"/>
          <p14:tracePt t="29318" x="2352675" y="4703763"/>
          <p14:tracePt t="29342" x="2381250" y="4703763"/>
          <p14:tracePt t="29357" x="2417763" y="4703763"/>
          <p14:tracePt t="29374" x="2463800" y="4703763"/>
          <p14:tracePt t="29387" x="2500313" y="4703763"/>
          <p14:tracePt t="29404" x="2527300" y="4703763"/>
          <p14:tracePt t="29418" x="2565400" y="4703763"/>
          <p14:tracePt t="29428" x="2601913" y="4703763"/>
          <p14:tracePt t="29442" x="2665413" y="4703763"/>
          <p14:tracePt t="29460" x="2747963" y="4703763"/>
          <p14:tracePt t="29475" x="2813050" y="4703763"/>
          <p14:tracePt t="29492" x="2868613" y="4703763"/>
          <p14:tracePt t="29509" x="2905125" y="4703763"/>
          <p14:tracePt t="29525" x="2914650" y="4703763"/>
          <p14:tracePt t="29542" x="2932113" y="4713288"/>
          <p14:tracePt t="29572" x="2997200" y="4732338"/>
          <p14:tracePt t="29603" x="3052763" y="4768850"/>
          <p14:tracePt t="29618" x="3079750" y="4778375"/>
          <p14:tracePt t="29660" x="3098800" y="4786313"/>
          <p14:tracePt t="29673" x="3106738" y="4795838"/>
          <p14:tracePt t="29687" x="3116263" y="4814888"/>
          <p14:tracePt t="29702" x="3125788" y="4822825"/>
          <p14:tracePt t="29741" x="3143250" y="4832350"/>
          <p14:tracePt t="29758" x="3143250" y="4841875"/>
          <p14:tracePt t="29774" x="3152775" y="4841875"/>
          <p14:tracePt t="29788" x="3171825" y="4851400"/>
          <p14:tracePt t="29843" x="3135313" y="4887913"/>
          <p14:tracePt t="29865" x="3060700" y="4914900"/>
          <p14:tracePt t="29876" x="3006725" y="4914900"/>
          <p14:tracePt t="29892" x="2941638" y="4933950"/>
          <p14:tracePt t="29909" x="2868613" y="4943475"/>
          <p14:tracePt t="29925" x="2822575" y="4960938"/>
          <p14:tracePt t="29941" x="2776538" y="4960938"/>
          <p14:tracePt t="29959" x="2767013" y="4960938"/>
          <p14:tracePt t="29975" x="2720975" y="4960938"/>
          <p14:tracePt t="29992" x="2638425" y="4960938"/>
          <p14:tracePt t="30009" x="2546350" y="4933950"/>
          <p14:tracePt t="30025" x="2536825" y="4933950"/>
          <p14:tracePt t="30041" x="2509838" y="4933950"/>
          <p14:tracePt t="30060" x="2482850" y="4933950"/>
          <p14:tracePt t="30089" x="2473325" y="4933950"/>
          <p14:tracePt t="30106" x="2473325" y="4914900"/>
          <p14:tracePt t="30121" x="2444750" y="4906963"/>
          <p14:tracePt t="30142" x="2390775" y="4887913"/>
          <p14:tracePt t="30162" x="2298700" y="4851400"/>
          <p14:tracePt t="30173" x="2279650" y="4851400"/>
          <p14:tracePt t="30190" x="2224088" y="4851400"/>
          <p14:tracePt t="30204" x="2187575" y="4841875"/>
          <p14:tracePt t="30222" x="2151063" y="4841875"/>
          <p14:tracePt t="30243" x="2095500" y="4832350"/>
          <p14:tracePt t="30261" x="2068513" y="4814888"/>
          <p14:tracePt t="30274" x="2041525" y="4795838"/>
          <p14:tracePt t="30289" x="2022475" y="4786313"/>
          <p14:tracePt t="30307" x="2003425" y="4786313"/>
          <p14:tracePt t="30320" x="1995488" y="4786313"/>
          <p14:tracePt t="30348" x="1995488" y="4768850"/>
          <p14:tracePt t="30368" x="1995488" y="4759325"/>
          <p14:tracePt t="30444" x="1985963" y="4749800"/>
          <p14:tracePt t="30510" x="1995488" y="4732338"/>
          <p14:tracePt t="30523" x="2022475" y="4722813"/>
          <p14:tracePt t="30544" x="2114550" y="4722813"/>
          <p14:tracePt t="30545" x="2132013" y="4722813"/>
          <p14:tracePt t="30558" x="2187575" y="4722813"/>
          <p14:tracePt t="30575" x="2224088" y="4722813"/>
          <p14:tracePt t="30593" x="2262188" y="4722813"/>
          <p14:tracePt t="30606" x="2270125" y="4722813"/>
          <p14:tracePt t="30624" x="2316163" y="4722813"/>
          <p14:tracePt t="30624" x="2335213" y="4722813"/>
          <p14:tracePt t="30642" x="2381250" y="4722813"/>
          <p14:tracePt t="30659" x="2444750" y="4722813"/>
          <p14:tracePt t="30676" x="2527300" y="4722813"/>
          <p14:tracePt t="30690" x="2665413" y="4722813"/>
          <p14:tracePt t="30708" x="2786063" y="4722813"/>
          <p14:tracePt t="30721" x="2905125" y="4722813"/>
          <p14:tracePt t="30748" x="2968625" y="4732338"/>
          <p14:tracePt t="30762" x="3052763" y="4732338"/>
          <p14:tracePt t="30775" x="3052763" y="4740275"/>
          <p14:tracePt t="30792" x="3098800" y="4740275"/>
          <p14:tracePt t="30806" x="3106738" y="4749800"/>
          <p14:tracePt t="30823" x="3116263" y="4749800"/>
          <p14:tracePt t="30824" x="3125788" y="4759325"/>
          <p14:tracePt t="30847" x="3152775" y="4778375"/>
          <p14:tracePt t="30860" x="3162300" y="4786313"/>
          <p14:tracePt t="30874" x="3235325" y="4814888"/>
          <p14:tracePt t="30891" x="3300413" y="4851400"/>
          <p14:tracePt t="30906" x="3336925" y="4868863"/>
          <p14:tracePt t="30924" x="3346450" y="4868863"/>
          <p14:tracePt t="31010" x="3327400" y="4887913"/>
          <p14:tracePt t="31022" x="3327400" y="4906963"/>
          <p14:tracePt t="31045" x="3290888" y="4924425"/>
          <p14:tracePt t="31062" x="3217863" y="4924425"/>
          <p14:tracePt t="31076" x="3125788" y="4933950"/>
          <p14:tracePt t="31094" x="3060700" y="4951413"/>
          <p14:tracePt t="31108" x="2968625" y="4951413"/>
          <p14:tracePt t="31122" x="2803525" y="4951413"/>
          <p14:tracePt t="31148" x="2565400" y="4951413"/>
          <p14:tracePt t="31161" x="2463800" y="4951413"/>
          <p14:tracePt t="31177" x="2436813" y="4951413"/>
          <p14:tracePt t="31191" x="2417763" y="4951413"/>
          <p14:tracePt t="31207" x="2390775" y="4951413"/>
          <p14:tracePt t="31224" x="2371725" y="4951413"/>
          <p14:tracePt t="31245" x="2344738" y="4951413"/>
          <p14:tracePt t="31262" x="2335213" y="4951413"/>
          <p14:tracePt t="31275" x="2279650" y="4933950"/>
          <p14:tracePt t="31292" x="2270125" y="4933950"/>
          <p14:tracePt t="31310" x="2243138" y="4924425"/>
          <p14:tracePt t="31325" x="2243138" y="4914900"/>
          <p14:tracePt t="31330" x="2224088" y="4906963"/>
          <p14:tracePt t="31349" x="2206625" y="4897438"/>
          <p14:tracePt t="31372" x="2141538" y="4860925"/>
          <p14:tracePt t="31386" x="2105025" y="4860925"/>
          <p14:tracePt t="31447" x="2095500" y="4851400"/>
          <p14:tracePt t="31465" x="2087563" y="4851400"/>
          <p14:tracePt t="31510" x="2087563" y="4841875"/>
          <p14:tracePt t="31523" x="2087563" y="4832350"/>
          <p14:tracePt t="31548" x="2087563" y="4822825"/>
          <p14:tracePt t="31562" x="2105025" y="4795838"/>
          <p14:tracePt t="31579" x="2178050" y="4759325"/>
          <p14:tracePt t="31593" x="2233613" y="4732338"/>
          <p14:tracePt t="31608" x="2252663" y="4732338"/>
          <p14:tracePt t="31609" x="2325688" y="4722813"/>
          <p14:tracePt t="31623" x="2390775" y="4703763"/>
          <p14:tracePt t="31624" x="2454275" y="4676775"/>
          <p14:tracePt t="31647" x="2582863" y="4667250"/>
          <p14:tracePt t="31648" x="2638425" y="4667250"/>
          <p14:tracePt t="31662" x="2657475" y="4667250"/>
          <p14:tracePt t="31679" x="2740025" y="4667250"/>
          <p14:tracePt t="31692" x="2757488" y="4676775"/>
          <p14:tracePt t="31709" x="2868613" y="4686300"/>
          <p14:tracePt t="31726" x="3014663" y="4694238"/>
          <p14:tracePt t="31746" x="3189288" y="4740275"/>
          <p14:tracePt t="31761" x="3208338" y="4740275"/>
          <p14:tracePt t="31780" x="3290888" y="4786313"/>
          <p14:tracePt t="31824" x="3300413" y="4795838"/>
          <p14:tracePt t="31848" x="3309938" y="4795838"/>
          <p14:tracePt t="31945" x="3327400" y="4795838"/>
          <p14:tracePt t="32010" x="3336925" y="4795838"/>
          <p14:tracePt t="32094" x="3346450" y="4795838"/>
          <p14:tracePt t="32164" x="3346450" y="4805363"/>
          <p14:tracePt t="32195" x="3263900" y="4814888"/>
          <p14:tracePt t="32215" x="3162300" y="4841875"/>
          <p14:tracePt t="32225" x="3033713" y="4841875"/>
          <p14:tracePt t="32251" x="2914650" y="4841875"/>
          <p14:tracePt t="32265" x="2849563" y="4841875"/>
          <p14:tracePt t="32280" x="2803525" y="4832350"/>
          <p14:tracePt t="32296" x="2711450" y="4822825"/>
          <p14:tracePt t="32312" x="2638425" y="4814888"/>
          <p14:tracePt t="32324" x="2592388" y="4814888"/>
          <p14:tracePt t="32342" x="2527300" y="4795838"/>
          <p14:tracePt t="32349" x="2473325" y="4778375"/>
          <p14:tracePt t="32367" x="2371725" y="4778375"/>
          <p14:tracePt t="32381" x="2243138" y="4759325"/>
          <p14:tracePt t="32396" x="2132013" y="4732338"/>
          <p14:tracePt t="32412" x="1976438" y="4703763"/>
          <p14:tracePt t="32424" x="1912938" y="4667250"/>
          <p14:tracePt t="32450" x="1893888" y="4657725"/>
          <p14:tracePt t="32580" x="1884363" y="4649788"/>
          <p14:tracePt t="32610" x="1884363" y="4630738"/>
          <p14:tracePt t="32632" x="1893888" y="4603750"/>
          <p14:tracePt t="32651" x="2049463" y="4594225"/>
          <p14:tracePt t="32665" x="2279650" y="4594225"/>
          <p14:tracePt t="32682" x="2482850" y="4594225"/>
          <p14:tracePt t="32697" x="2601913" y="4594225"/>
          <p14:tracePt t="32713" x="2703513" y="4594225"/>
          <p14:tracePt t="32725" x="2720975" y="4594225"/>
          <p14:tracePt t="32751" x="2803525" y="4594225"/>
          <p14:tracePt t="32765" x="2878138" y="4594225"/>
          <p14:tracePt t="32780" x="3052763" y="4657725"/>
          <p14:tracePt t="32796" x="3181350" y="4667250"/>
          <p14:tracePt t="32812" x="3198813" y="4667250"/>
          <p14:tracePt t="32825" x="3273425" y="4703763"/>
          <p14:tracePt t="32964" x="3281363" y="4713288"/>
          <p14:tracePt t="38077" x="3290888" y="4686300"/>
          <p14:tracePt t="38093" x="3290888" y="4575175"/>
          <p14:tracePt t="38113" x="3208338" y="4364038"/>
          <p14:tracePt t="38125" x="3135313" y="4291013"/>
          <p14:tracePt t="38141" x="2978150" y="4070350"/>
          <p14:tracePt t="38146" x="2895600" y="3905250"/>
          <p14:tracePt t="38165" x="2803525" y="3675063"/>
          <p14:tracePt t="38180" x="2767013" y="3565525"/>
          <p14:tracePt t="38198" x="2757488" y="3509963"/>
          <p14:tracePt t="38212" x="2747963" y="3490913"/>
          <p14:tracePt t="38311" x="2730500" y="3490913"/>
          <p14:tracePt t="38331" x="2693988" y="3500438"/>
          <p14:tracePt t="38340" x="2665413" y="3509963"/>
          <p14:tracePt t="38346" x="2611438" y="3527425"/>
          <p14:tracePt t="38364" x="2482850" y="3536950"/>
          <p14:tracePt t="38383" x="2352675" y="3573463"/>
          <p14:tracePt t="38395" x="2233613" y="3592513"/>
          <p14:tracePt t="38409" x="2170113" y="3602038"/>
          <p14:tracePt t="38427" x="2124075" y="3602038"/>
          <p14:tracePt t="38444" x="2095500" y="3619500"/>
          <p14:tracePt t="38465" x="2078038" y="3648075"/>
          <p14:tracePt t="38478" x="2022475" y="3675063"/>
          <p14:tracePt t="38495" x="1920875" y="3748088"/>
          <p14:tracePt t="38513" x="1801813" y="3822700"/>
          <p14:tracePt t="38513" x="1782763" y="3830638"/>
          <p14:tracePt t="38526" x="1755775" y="3830638"/>
          <p14:tracePt t="38543" x="1728788" y="3849688"/>
          <p14:tracePt t="38628" x="1719263" y="3813175"/>
          <p14:tracePt t="38641" x="1682750" y="3702050"/>
          <p14:tracePt t="38665" x="1682750" y="3463925"/>
          <p14:tracePt t="38679" x="1682750" y="3344863"/>
          <p14:tracePt t="38696" x="1682750" y="3160713"/>
          <p14:tracePt t="38697" x="1692275" y="3041650"/>
          <p14:tracePt t="38710" x="1719263" y="2903538"/>
          <p14:tracePt t="38728" x="1755775" y="2719388"/>
          <p14:tracePt t="38729" x="1765300" y="2617788"/>
          <p14:tracePt t="38742" x="1801813" y="2443163"/>
          <p14:tracePt t="38765" x="1801813" y="2185988"/>
          <p14:tracePt t="38779" x="1801813" y="2122488"/>
          <p14:tracePt t="38796" x="1820863" y="2057400"/>
          <p14:tracePt t="38814" x="1820863" y="2020888"/>
          <p14:tracePt t="38826" x="1820863" y="1984375"/>
          <p14:tracePt t="38842" x="1828800" y="1974850"/>
          <p14:tracePt t="38881" x="1828800" y="1957388"/>
          <p14:tracePt t="38895" x="1828800" y="1938338"/>
          <p14:tracePt t="38913" x="1828800" y="1892300"/>
          <p14:tracePt t="39027" x="1847850" y="2122488"/>
          <p14:tracePt t="39049" x="1893888" y="2746375"/>
          <p14:tracePt t="39066" x="1912938" y="3059113"/>
          <p14:tracePt t="39081" x="1912938" y="3224213"/>
          <p14:tracePt t="39097" x="1912938" y="3398838"/>
          <p14:tracePt t="39114" x="1912938" y="3481388"/>
          <p14:tracePt t="39126" x="1903413" y="3509963"/>
          <p14:tracePt t="39142" x="1893888" y="3565525"/>
          <p14:tracePt t="39167" x="1884363" y="3582988"/>
          <p14:tracePt t="39267" x="1884363" y="3463925"/>
          <p14:tracePt t="39281" x="1884363" y="3187700"/>
          <p14:tracePt t="39299" x="1884363" y="2820988"/>
          <p14:tracePt t="39313" x="1847850" y="2443163"/>
          <p14:tracePt t="39330" x="1801813" y="2085975"/>
          <p14:tracePt t="39342" x="1801813" y="1957388"/>
          <p14:tracePt t="39374" x="1755775" y="1681163"/>
          <p14:tracePt t="39390" x="1755775" y="1608138"/>
          <p14:tracePt t="39404" x="1774825" y="1562100"/>
          <p14:tracePt t="39421" x="1774825" y="1535113"/>
          <p14:tracePt t="39482" x="1774825" y="1571625"/>
          <p14:tracePt t="39498" x="1820863" y="1782763"/>
          <p14:tracePt t="39512" x="1857375" y="2039938"/>
          <p14:tracePt t="39530" x="1893888" y="2278063"/>
          <p14:tracePt t="39544" x="1893888" y="2406650"/>
          <p14:tracePt t="39567" x="1912938" y="2682875"/>
          <p14:tracePt t="39580" x="1912938" y="2995613"/>
          <p14:tracePt t="39598" x="1930400" y="3270250"/>
          <p14:tracePt t="39613" x="1930400" y="3408363"/>
          <p14:tracePt t="39629" x="1930400" y="3427413"/>
          <p14:tracePt t="39647" x="1930400" y="3436938"/>
          <p14:tracePt t="39698" x="1930400" y="3390900"/>
          <p14:tracePt t="39715" x="1930400" y="3279775"/>
          <p14:tracePt t="39728" x="1930400" y="3151188"/>
          <p14:tracePt t="39746" x="1930400" y="3005138"/>
          <p14:tracePt t="39769" x="1939925" y="2728913"/>
          <p14:tracePt t="39782" x="1985963" y="2655888"/>
          <p14:tracePt t="39799" x="1985963" y="2600325"/>
          <p14:tracePt t="39814" x="1995488" y="2581275"/>
          <p14:tracePt t="39830" x="1995488" y="2508250"/>
          <p14:tracePt t="39847" x="2003425" y="2435225"/>
          <p14:tracePt t="39867" x="2032000" y="2343150"/>
          <p14:tracePt t="39881" x="2032000" y="2333625"/>
          <p14:tracePt t="39900" x="2041525" y="2324100"/>
          <p14:tracePt t="39968" x="2105025" y="2755900"/>
          <p14:tracePt t="39983" x="2105025" y="2857500"/>
          <p14:tracePt t="39998" x="2114550" y="3005138"/>
          <p14:tracePt t="40013" x="2114550" y="3078163"/>
          <p14:tracePt t="40030" x="2114550" y="3105150"/>
          <p14:tracePt t="40047" x="2114550" y="3141663"/>
          <p14:tracePt t="40083" x="2095500" y="3151188"/>
          <p14:tracePt t="40131" x="2032000" y="3087688"/>
          <p14:tracePt t="40148" x="1939925" y="2903538"/>
          <p14:tracePt t="40169" x="1866900" y="2746375"/>
          <p14:tracePt t="40182" x="1847850" y="2709863"/>
          <p14:tracePt t="40201" x="1811338" y="2590800"/>
          <p14:tracePt t="40216" x="1774825" y="2498725"/>
          <p14:tracePt t="40230" x="1774825" y="2481263"/>
          <p14:tracePt t="40246" x="1728788" y="2406650"/>
          <p14:tracePt t="40251" x="1709738" y="2389188"/>
          <p14:tracePt t="40269" x="1673225" y="2370138"/>
          <p14:tracePt t="40284" x="1627188" y="2360613"/>
          <p14:tracePt t="40301" x="1617663" y="2360613"/>
          <p14:tracePt t="40315" x="1581150" y="2360613"/>
          <p14:tracePt t="40340" x="1544638" y="2360613"/>
          <p14:tracePt t="40353" x="1471613" y="2360613"/>
          <p14:tracePt t="40368" x="1416050" y="2360613"/>
          <p14:tracePt t="40368" x="1350963" y="2360613"/>
          <p14:tracePt t="40385" x="1268413" y="2360613"/>
          <p14:tracePt t="40399" x="1212850" y="2314575"/>
          <p14:tracePt t="40417" x="1139825" y="2314575"/>
          <p14:tracePt t="40430" x="1130300" y="2314575"/>
          <p14:tracePt t="40484" x="1084263" y="2314575"/>
          <p14:tracePt t="40498" x="1038225" y="2324100"/>
          <p14:tracePt t="40515" x="938213" y="2324100"/>
          <p14:tracePt t="40533" x="873125" y="2370138"/>
          <p14:tracePt t="40547" x="809625" y="2379663"/>
          <p14:tracePt t="40569" x="754063" y="2379663"/>
          <p14:tracePt t="40614" x="652463" y="2360613"/>
          <p14:tracePt t="40632" x="542925" y="2343150"/>
          <p14:tracePt t="40633" x="468313" y="2314575"/>
          <p14:tracePt t="40646" x="431800" y="2314575"/>
          <p14:tracePt t="40670" x="376238" y="2297113"/>
          <p14:tracePt t="40684" x="368300" y="2297113"/>
          <p14:tracePt t="40715" x="339725" y="2297113"/>
          <p14:tracePt t="40732" x="312738" y="2270125"/>
          <p14:tracePt t="40749" x="285750" y="2260600"/>
          <p14:tracePt t="40754" x="276225" y="2260600"/>
          <p14:tracePt t="40817" x="247650" y="2224088"/>
          <p14:tracePt t="40831" x="239713" y="2214563"/>
          <p14:tracePt t="40848" x="220663" y="2159000"/>
          <p14:tracePt t="40870" x="211138" y="2132013"/>
          <p14:tracePt t="40884" x="201613" y="2122488"/>
          <p14:tracePt t="41017" x="193675" y="2122488"/>
          <p14:tracePt t="41031" x="193675" y="2095500"/>
          <p14:tracePt t="41050" x="220663" y="2003425"/>
          <p14:tracePt t="41072" x="285750" y="1920875"/>
          <p14:tracePt t="41086" x="303213" y="1901825"/>
          <p14:tracePt t="41100" x="349250" y="1846263"/>
          <p14:tracePt t="41119" x="385763" y="1838325"/>
          <p14:tracePt t="41132" x="414338" y="1792288"/>
          <p14:tracePt t="41150" x="468313" y="1773238"/>
          <p14:tracePt t="41171" x="477838" y="1754188"/>
          <p14:tracePt t="41185" x="487363" y="1754188"/>
          <p14:tracePt t="41216" x="496888" y="1754188"/>
          <p14:tracePt t="41233" x="504825" y="1754188"/>
          <p14:tracePt t="41246" x="523875" y="1754188"/>
          <p14:tracePt t="41259" x="542925" y="1746250"/>
          <p14:tracePt t="41275" x="569913" y="1746250"/>
          <p14:tracePt t="41318" x="588963" y="1746250"/>
          <p14:tracePt t="41332" x="615950" y="1746250"/>
          <p14:tracePt t="41349" x="642938" y="1746250"/>
          <p14:tracePt t="41371" x="735013" y="1746250"/>
          <p14:tracePt t="41385" x="800100" y="1746250"/>
          <p14:tracePt t="41402" x="836613" y="1746250"/>
          <p14:tracePt t="41432" x="873125" y="1754188"/>
          <p14:tracePt t="41449" x="909638" y="1773238"/>
          <p14:tracePt t="41473" x="1011238" y="1792288"/>
          <p14:tracePt t="41487" x="1038225" y="1809750"/>
          <p14:tracePt t="41501" x="1047750" y="1809750"/>
          <p14:tracePt t="41519" x="1076325" y="1819275"/>
          <p14:tracePt t="41533" x="1093788" y="1828800"/>
          <p14:tracePt t="41551" x="1103313" y="1838325"/>
          <p14:tracePt t="41573" x="1139825" y="1865313"/>
          <p14:tracePt t="41603" x="1158875" y="1874838"/>
          <p14:tracePt t="41620" x="1158875" y="1882775"/>
          <p14:tracePt t="41635" x="1158875" y="1901825"/>
          <p14:tracePt t="41673" x="1166813" y="1966913"/>
          <p14:tracePt t="41690" x="1176338" y="2003425"/>
          <p14:tracePt t="41703" x="1176338" y="2011363"/>
          <p14:tracePt t="41717" x="1185863" y="2049463"/>
          <p14:tracePt t="41751" x="1195388" y="2066925"/>
          <p14:tracePt t="41757" x="1195388" y="2085975"/>
          <p14:tracePt t="41774" x="1195388" y="2132013"/>
          <p14:tracePt t="41786" x="1212850" y="2178050"/>
          <p14:tracePt t="41804" x="1212850" y="2214563"/>
          <p14:tracePt t="41819" x="1212850" y="2251075"/>
          <p14:tracePt t="41834" x="1212850" y="2287588"/>
          <p14:tracePt t="41852" x="1212850" y="2306638"/>
          <p14:tracePt t="41873" x="1212850" y="2333625"/>
          <p14:tracePt t="41903" x="1212850" y="2343150"/>
          <p14:tracePt t="41949" x="1212850" y="2379663"/>
          <p14:tracePt t="41965" x="1149350" y="2398713"/>
          <p14:tracePt t="41974" x="1103313" y="2406650"/>
          <p14:tracePt t="41986" x="1047750" y="2406650"/>
          <p14:tracePt t="42003" x="992188" y="2435225"/>
          <p14:tracePt t="42018" x="955675" y="2435225"/>
          <p14:tracePt t="42036" x="919163" y="2435225"/>
          <p14:tracePt t="42074" x="855663" y="2435225"/>
          <p14:tracePt t="42090" x="817563" y="2435225"/>
          <p14:tracePt t="42120" x="790575" y="2425700"/>
          <p14:tracePt t="42250" x="809625" y="2425700"/>
          <p14:tracePt t="42282" x="1030288" y="2590800"/>
          <p14:tracePt t="42293" x="1084263" y="2636838"/>
          <p14:tracePt t="42308" x="1130300" y="2709863"/>
          <p14:tracePt t="42324" x="1139825" y="2738438"/>
          <p14:tracePt t="42341" x="1139825" y="2746375"/>
          <p14:tracePt t="42359" x="1139825" y="2784475"/>
          <p14:tracePt t="42376" x="1149350" y="2847975"/>
          <p14:tracePt t="42392" x="1149350" y="2913063"/>
          <p14:tracePt t="42421" x="1158875" y="2949575"/>
          <p14:tracePt t="42435" x="1166813" y="2949575"/>
          <p14:tracePt t="42453" x="1195388" y="2995613"/>
          <p14:tracePt t="42458" x="1195388" y="3041650"/>
          <p14:tracePt t="42476" x="1231900" y="3133725"/>
          <p14:tracePt t="42491" x="1258888" y="3216275"/>
          <p14:tracePt t="42506" x="1268413" y="3270250"/>
          <p14:tracePt t="42535" x="1268413" y="3279775"/>
          <p14:tracePt t="42637" x="1268413" y="3289300"/>
          <p14:tracePt t="42665" x="1268413" y="3325813"/>
          <p14:tracePt t="42693" x="1250950" y="3381375"/>
          <p14:tracePt t="42705" x="1231900" y="3408363"/>
          <p14:tracePt t="42720" x="1222375" y="3436938"/>
          <p14:tracePt t="42737" x="1204913" y="3463925"/>
          <p14:tracePt t="42752" x="1185863" y="3481388"/>
          <p14:tracePt t="42777" x="1166813" y="3509963"/>
          <p14:tracePt t="42807" x="1158875" y="3519488"/>
          <p14:tracePt t="42808" x="1149350" y="3519488"/>
          <p14:tracePt t="42821" x="1139825" y="3527425"/>
          <p14:tracePt t="44077" x="1120775" y="3527425"/>
          <p14:tracePt t="44099" x="1112838" y="3527425"/>
          <p14:tracePt t="44125" x="1103313" y="3536950"/>
          <p14:tracePt t="44141" x="1093788" y="3546475"/>
          <p14:tracePt t="44157" x="1076325" y="3556000"/>
          <p14:tracePt t="44162" x="1066800" y="3556000"/>
          <p14:tracePt t="44210" x="1057275" y="3556000"/>
          <p14:tracePt t="44232" x="1011238" y="3556000"/>
          <p14:tracePt t="44259" x="984250" y="3556000"/>
          <p14:tracePt t="44281" x="974725" y="3556000"/>
          <p14:tracePt t="44328" x="965200" y="3556000"/>
          <p14:tracePt t="44329" x="946150" y="3556000"/>
          <p14:tracePt t="44363" x="928688" y="3556000"/>
          <p14:tracePt t="44394" x="892175" y="3565525"/>
          <p14:tracePt t="44415" x="863600" y="3573463"/>
          <p14:tracePt t="44425" x="827088" y="3573463"/>
          <p14:tracePt t="44442" x="817563" y="3582988"/>
          <p14:tracePt t="44458" x="790575" y="3602038"/>
          <p14:tracePt t="44479" x="781050" y="3602038"/>
          <p14:tracePt t="44513" x="763588" y="3602038"/>
          <p14:tracePt t="44528" x="744538" y="3602038"/>
          <p14:tracePt t="44541" x="717550" y="3602038"/>
          <p14:tracePt t="44558" x="688975" y="3602038"/>
          <p14:tracePt t="44565" x="652463" y="3602038"/>
          <p14:tracePt t="44579" x="606425" y="3602038"/>
          <p14:tracePt t="44598" x="569913" y="3602038"/>
          <p14:tracePt t="44611" x="542925" y="3602038"/>
          <p14:tracePt t="44628" x="523875" y="3602038"/>
          <p14:tracePt t="44642" x="504825" y="3602038"/>
          <p14:tracePt t="44659" x="496888" y="3602038"/>
          <p14:tracePt t="44682" x="431800" y="3602038"/>
          <p14:tracePt t="44695" x="422275" y="3602038"/>
          <p14:tracePt t="44696" x="404813" y="3592513"/>
          <p14:tracePt t="44710" x="385763" y="3592513"/>
          <p14:tracePt t="44729" x="339725" y="3556000"/>
          <p14:tracePt t="44742" x="322263" y="3546475"/>
          <p14:tracePt t="44759" x="312738" y="3536950"/>
          <p14:tracePt t="44782" x="285750" y="3527425"/>
          <p14:tracePt t="44795" x="276225" y="3509963"/>
          <p14:tracePt t="44860" x="257175" y="3500438"/>
          <p14:tracePt t="44882" x="257175" y="3473450"/>
          <p14:tracePt t="44895" x="239713" y="3436938"/>
          <p14:tracePt t="44912" x="211138" y="3335338"/>
          <p14:tracePt t="44926" x="211138" y="3308350"/>
          <p14:tracePt t="44940" x="211138" y="3252788"/>
          <p14:tracePt t="44957" x="211138" y="3197225"/>
          <p14:tracePt t="44983" x="211138" y="3105150"/>
          <p14:tracePt t="44994" x="211138" y="3078163"/>
          <p14:tracePt t="45013" x="211138" y="3068638"/>
          <p14:tracePt t="45026" x="211138" y="3049588"/>
          <p14:tracePt t="45042" x="239713" y="3032125"/>
          <p14:tracePt t="45058" x="257175" y="3005138"/>
          <p14:tracePt t="45079" x="293688" y="2967038"/>
          <p14:tracePt t="45096" x="358775" y="2913063"/>
          <p14:tracePt t="45113" x="385763" y="2884488"/>
          <p14:tracePt t="45130" x="404813" y="2857500"/>
          <p14:tracePt t="45159" x="431800" y="2830513"/>
          <p14:tracePt t="45182" x="450850" y="2811463"/>
          <p14:tracePt t="45195" x="477838" y="2792413"/>
          <p14:tracePt t="45214" x="542925" y="2792413"/>
          <p14:tracePt t="45228" x="615950" y="2792413"/>
          <p14:tracePt t="45245" x="652463" y="2792413"/>
          <p14:tracePt t="45258" x="681038" y="2792413"/>
          <p14:tracePt t="45284" x="735013" y="2792413"/>
          <p14:tracePt t="45297" x="771525" y="2792413"/>
          <p14:tracePt t="45315" x="809625" y="2792413"/>
          <p14:tracePt t="45330" x="846138" y="2792413"/>
          <p14:tracePt t="45343" x="863600" y="2792413"/>
          <p14:tracePt t="45345" x="909638" y="2792413"/>
          <p14:tracePt t="45366" x="965200" y="2792413"/>
          <p14:tracePt t="45381" x="1011238" y="2820988"/>
          <p14:tracePt t="45396" x="1084263" y="2838450"/>
          <p14:tracePt t="45412" x="1112838" y="2884488"/>
          <p14:tracePt t="45429" x="1149350" y="2903538"/>
          <p14:tracePt t="45445" x="1176338" y="2940050"/>
          <p14:tracePt t="45457" x="1222375" y="2976563"/>
          <p14:tracePt t="45484" x="1241425" y="2995613"/>
          <p14:tracePt t="45497" x="1268413" y="3032125"/>
          <p14:tracePt t="45512" x="1268413" y="3041650"/>
          <p14:tracePt t="45529" x="1277938" y="3059113"/>
          <p14:tracePt t="45543" x="1287463" y="3105150"/>
          <p14:tracePt t="45558" x="1287463" y="3141663"/>
          <p14:tracePt t="45575" x="1287463" y="3224213"/>
          <p14:tracePt t="45581" x="1287463" y="3270250"/>
          <p14:tracePt t="45596" x="1287463" y="3308350"/>
          <p14:tracePt t="45613" x="1287463" y="3352800"/>
          <p14:tracePt t="45630" x="1287463" y="3381375"/>
          <p14:tracePt t="45642" x="1287463" y="3408363"/>
          <p14:tracePt t="45658" x="1287463" y="3417888"/>
          <p14:tracePt t="45699" x="1287463" y="3436938"/>
          <p14:tracePt t="45713" x="1287463" y="3454400"/>
          <p14:tracePt t="45731" x="1287463" y="3481388"/>
          <p14:tracePt t="45745" x="1287463" y="3490913"/>
          <p14:tracePt t="45759" x="1258888" y="3509963"/>
          <p14:tracePt t="45764" x="1250950" y="3519488"/>
          <p14:tracePt t="45782" x="1204913" y="3546475"/>
          <p14:tracePt t="45796" x="1185863" y="3556000"/>
          <p14:tracePt t="45815" x="1176338" y="3556000"/>
          <p14:tracePt t="45830" x="1158875" y="3556000"/>
          <p14:tracePt t="45865" x="1112838" y="3573463"/>
          <p14:tracePt t="45882" x="1093788" y="3592513"/>
          <p14:tracePt t="45898" x="1076325" y="3602038"/>
          <p14:tracePt t="45915" x="1057275" y="3611563"/>
          <p14:tracePt t="45929" x="1038225" y="3619500"/>
          <p14:tracePt t="45946" x="1020763" y="3629025"/>
          <p14:tracePt t="45961" x="1001713" y="3638550"/>
          <p14:tracePt t="45983" x="984250" y="3648075"/>
          <p14:tracePt t="46000" x="955675" y="3656013"/>
          <p14:tracePt t="46014" x="938213" y="3675063"/>
          <p14:tracePt t="46060" x="928688" y="3694113"/>
          <p14:tracePt t="46097" x="909638" y="3694113"/>
          <p14:tracePt t="46115" x="901700" y="3702050"/>
          <p14:tracePt t="49970" x="846138" y="3702050"/>
          <p14:tracePt t="49998" x="754063" y="3702050"/>
          <p14:tracePt t="50008" x="688975" y="3702050"/>
          <p14:tracePt t="50026" x="642938" y="3684588"/>
          <p14:tracePt t="50041" x="606425" y="3665538"/>
          <p14:tracePt t="50057" x="550863" y="3638550"/>
          <p14:tracePt t="50070" x="533400" y="3638550"/>
          <p14:tracePt t="50093" x="450850" y="3611563"/>
          <p14:tracePt t="50107" x="385763" y="3602038"/>
          <p14:tracePt t="50125" x="349250" y="3582988"/>
          <p14:tracePt t="50140" x="312738" y="3582988"/>
          <p14:tracePt t="50171" x="312738" y="3565525"/>
          <p14:tracePt t="50212" x="303213" y="3565525"/>
          <p14:tracePt t="50243" x="293688" y="3565525"/>
          <p14:tracePt t="50255" x="285750" y="3565525"/>
          <p14:tracePt t="50293" x="276225" y="3527425"/>
          <p14:tracePt t="50315" x="293688" y="3444875"/>
          <p14:tracePt t="50324" x="322263" y="3398838"/>
          <p14:tracePt t="50346" x="358775" y="3344863"/>
          <p14:tracePt t="50359" x="368300" y="3308350"/>
          <p14:tracePt t="50376" x="414338" y="3233738"/>
          <p14:tracePt t="50395" x="450850" y="3178175"/>
          <p14:tracePt t="50409" x="450850" y="3160713"/>
          <p14:tracePt t="50426" x="468313" y="3141663"/>
          <p14:tracePt t="50440" x="496888" y="3087688"/>
          <p14:tracePt t="50458" x="504825" y="3078163"/>
          <p14:tracePt t="50471" x="523875" y="3068638"/>
          <p14:tracePt t="50493" x="560388" y="3032125"/>
          <p14:tracePt t="50510" x="588963" y="3005138"/>
          <p14:tracePt t="50524" x="596900" y="2995613"/>
          <p14:tracePt t="50542" x="615950" y="2976563"/>
          <p14:tracePt t="50556" x="671513" y="2959100"/>
          <p14:tracePt t="50573" x="735013" y="2949575"/>
          <p14:tracePt t="50579" x="763588" y="2949575"/>
          <p14:tracePt t="50597" x="817563" y="2930525"/>
          <p14:tracePt t="50611" x="827088" y="2930525"/>
          <p14:tracePt t="50625" x="863600" y="2913063"/>
          <p14:tracePt t="50642" x="892175" y="2913063"/>
          <p14:tracePt t="50657" x="946150" y="2913063"/>
          <p14:tracePt t="50674" x="984250" y="2913063"/>
          <p14:tracePt t="50695" x="1030288" y="2913063"/>
          <p14:tracePt t="50708" x="1084263" y="2913063"/>
          <p14:tracePt t="50725" x="1120775" y="2921000"/>
          <p14:tracePt t="50743" x="1149350" y="2930525"/>
          <p14:tracePt t="50744" x="1185863" y="2959100"/>
          <p14:tracePt t="50758" x="1212850" y="2986088"/>
          <p14:tracePt t="50772" x="1258888" y="3022600"/>
          <p14:tracePt t="50793" x="1296988" y="3049588"/>
          <p14:tracePt t="50811" x="1323975" y="3114675"/>
          <p14:tracePt t="50825" x="1341438" y="3160713"/>
          <p14:tracePt t="50844" x="1350963" y="3197225"/>
          <p14:tracePt t="50858" x="1370013" y="3252788"/>
          <p14:tracePt t="50871" x="1370013" y="3279775"/>
          <p14:tracePt t="50882" x="1387475" y="3344863"/>
          <p14:tracePt t="50896" x="1406525" y="3371850"/>
          <p14:tracePt t="50912" x="1406525" y="3398838"/>
          <p14:tracePt t="50925" x="1406525" y="3427413"/>
          <p14:tracePt t="50942" x="1397000" y="3463925"/>
          <p14:tracePt t="50958" x="1379538" y="3490913"/>
          <p14:tracePt t="50974" x="1341438" y="3546475"/>
          <p14:tracePt t="50996" x="1296988" y="3611563"/>
          <p14:tracePt t="51011" x="1250950" y="3638550"/>
          <p14:tracePt t="51029" x="1222375" y="3665538"/>
          <p14:tracePt t="51041" x="1149350" y="3694113"/>
          <p14:tracePt t="51058" x="1057275" y="3702050"/>
          <p14:tracePt t="51074" x="984250" y="3730625"/>
          <p14:tracePt t="51080" x="955675" y="3730625"/>
          <p14:tracePt t="51096" x="909638" y="3730625"/>
          <p14:tracePt t="51113" x="863600" y="3740150"/>
          <p14:tracePt t="51148" x="836613" y="3740150"/>
          <p14:tracePt t="51160" x="827088" y="3740150"/>
          <p14:tracePt t="51175" x="809625" y="3740150"/>
          <p14:tracePt t="51198" x="771525" y="3740150"/>
          <p14:tracePt t="51277" x="763588" y="3730625"/>
          <p14:tracePt t="53364" x="781050" y="3730625"/>
          <p14:tracePt t="53382" x="836613" y="3730625"/>
          <p14:tracePt t="53400" x="928688" y="3748088"/>
          <p14:tracePt t="53417" x="946150" y="3748088"/>
          <p14:tracePt t="53432" x="1139825" y="3748088"/>
          <p14:tracePt t="53447" x="1277938" y="3748088"/>
          <p14:tracePt t="53448" x="1360488" y="3748088"/>
          <p14:tracePt t="53463" x="1516063" y="3711575"/>
          <p14:tracePt t="53465" x="1590675" y="3648075"/>
          <p14:tracePt t="53478" x="1692275" y="3602038"/>
          <p14:tracePt t="53483" x="1792288" y="3573463"/>
          <p14:tracePt t="53499" x="1966913" y="3519488"/>
          <p14:tracePt t="53517" x="2124075" y="3454400"/>
          <p14:tracePt t="53532" x="2252663" y="3398838"/>
          <p14:tracePt t="53546" x="2417763" y="3344863"/>
          <p14:tracePt t="53562" x="2573338" y="3262313"/>
          <p14:tracePt t="53579" x="2657475" y="3197225"/>
          <p14:tracePt t="53600" x="2794000" y="3114675"/>
          <p14:tracePt t="53600" x="2878138" y="3105150"/>
          <p14:tracePt t="53615" x="2978150" y="3068638"/>
          <p14:tracePt t="53633" x="3455988" y="3013075"/>
          <p14:tracePt t="53647" x="3594100" y="2995613"/>
          <p14:tracePt t="53663" x="3787775" y="2967038"/>
          <p14:tracePt t="53678" x="3943350" y="2930525"/>
          <p14:tracePt t="53702" x="4071938" y="2884488"/>
          <p14:tracePt t="53732" x="4071938" y="2876550"/>
          <p14:tracePt t="53747" x="4117975" y="2876550"/>
          <p14:tracePt t="53765" x="4183063" y="2847975"/>
          <p14:tracePt t="53779" x="4348163" y="2801938"/>
          <p14:tracePt t="53800" x="4467225" y="2755900"/>
          <p14:tracePt t="53818" x="4522788" y="2738438"/>
          <p14:tracePt t="53833" x="4532313" y="2728913"/>
          <p14:tracePt t="53847" x="4541838" y="2709863"/>
          <p14:tracePt t="53866" x="4587875" y="2682875"/>
          <p14:tracePt t="53881" x="4633913" y="2673350"/>
          <p14:tracePt t="53903" x="4670425" y="2627313"/>
          <p14:tracePt t="53917" x="4697413" y="2617788"/>
          <p14:tracePt t="53932" x="4752975" y="2609850"/>
          <p14:tracePt t="53950" x="4845050" y="2554288"/>
          <p14:tracePt t="53965" x="4900613" y="2517775"/>
          <p14:tracePt t="53979" x="4964113" y="2471738"/>
          <p14:tracePt t="53991" x="4973638" y="2462213"/>
          <p14:tracePt t="54008" x="5056188" y="2406650"/>
          <p14:tracePt t="54025" x="5203825" y="2370138"/>
          <p14:tracePt t="54041" x="5276850" y="2352675"/>
          <p14:tracePt t="54066" x="5534025" y="2278063"/>
          <p14:tracePt t="54082" x="5737225" y="2251075"/>
          <p14:tracePt t="54104" x="5819775" y="2214563"/>
          <p14:tracePt t="54118" x="5819775" y="2205038"/>
          <p14:tracePt t="54132" x="5827713" y="2205038"/>
          <p14:tracePt t="54179" x="5846763" y="2195513"/>
          <p14:tracePt t="54202" x="5911850" y="2178050"/>
          <p14:tracePt t="54219" x="5957888" y="2168525"/>
          <p14:tracePt t="54250" x="5965825" y="2168525"/>
          <p14:tracePt t="54263" x="5994400" y="2159000"/>
          <p14:tracePt t="54283" x="6067425" y="2159000"/>
          <p14:tracePt t="54301" x="6103938" y="2159000"/>
          <p14:tracePt t="54319" x="6140450" y="2159000"/>
          <p14:tracePt t="54820" x="6149975" y="2159000"/>
          <p14:tracePt t="54983" x="6140450" y="2168525"/>
          <p14:tracePt t="55005" x="6132513" y="2178050"/>
          <p14:tracePt t="55020" x="6122988" y="2185988"/>
          <p14:tracePt t="55034" x="6103938" y="2205038"/>
          <p14:tracePt t="55120" x="6103938" y="2214563"/>
          <p14:tracePt t="55153" x="6132513" y="2214563"/>
          <p14:tracePt t="55220" x="6140450" y="2214563"/>
          <p14:tracePt t="55252" x="6149975" y="2214563"/>
          <p14:tracePt t="55268" x="6196013" y="2214563"/>
          <p14:tracePt t="55282" x="6232525" y="2205038"/>
          <p14:tracePt t="55304" x="6334125" y="2205038"/>
          <p14:tracePt t="55322" x="6499225" y="2195513"/>
          <p14:tracePt t="55346" x="6858000" y="2195513"/>
          <p14:tracePt t="55363" x="7097713" y="2149475"/>
          <p14:tracePt t="55377" x="7197725" y="2149475"/>
          <p14:tracePt t="55406" x="7216775" y="2132013"/>
          <p14:tracePt t="55435" x="7226300" y="2132013"/>
          <p14:tracePt t="55452" x="7280275" y="2085975"/>
          <p14:tracePt t="55469" x="7289800" y="2085975"/>
          <p14:tracePt t="55483" x="7326313" y="2076450"/>
          <p14:tracePt t="55506" x="7335838" y="2076450"/>
          <p14:tracePt t="55536" x="7364413" y="2076450"/>
          <p14:tracePt t="55553" x="7391400" y="2039938"/>
          <p14:tracePt t="55569" x="7418388" y="2030413"/>
          <p14:tracePt t="55605" x="7427913" y="2030413"/>
          <p14:tracePt t="55709" x="7437438" y="2030413"/>
          <p14:tracePt t="55820" x="7454900" y="2030413"/>
          <p14:tracePt t="55839" x="7483475" y="2030413"/>
          <p14:tracePt t="55840" x="7500938" y="2030413"/>
          <p14:tracePt t="55853" x="7510463" y="2030413"/>
          <p14:tracePt t="55870" x="7529513" y="2030413"/>
          <p14:tracePt t="55954" x="7546975" y="2030413"/>
          <p14:tracePt t="55968" x="7556500" y="2030413"/>
          <p14:tracePt t="57142" x="7566025" y="2030413"/>
          <p14:tracePt t="57166" x="7556500" y="2030413"/>
          <p14:tracePt t="57172" x="7529513" y="2049463"/>
          <p14:tracePt t="57189" x="7381875" y="2066925"/>
          <p14:tracePt t="57211" x="7180263" y="2066925"/>
          <p14:tracePt t="57225" x="7042150" y="2066925"/>
          <p14:tracePt t="57242" x="7005638" y="2066925"/>
          <p14:tracePt t="57271" x="6996113" y="2066925"/>
          <p14:tracePt t="57343" x="6959600" y="2066925"/>
          <p14:tracePt t="57369" x="6904038" y="2066925"/>
          <p14:tracePt t="57385" x="6894513" y="2066925"/>
          <p14:tracePt t="57427" x="6877050" y="2066925"/>
          <p14:tracePt t="57448" x="6821488" y="2095500"/>
          <p14:tracePt t="57458" x="6756400" y="2112963"/>
          <p14:tracePt t="57473" x="6683375" y="2132013"/>
          <p14:tracePt t="57490" x="6554788" y="2168525"/>
          <p14:tracePt t="57513" x="6472238" y="2224088"/>
          <p14:tracePt t="57527" x="6462713" y="2224088"/>
          <p14:tracePt t="57545" x="6435725" y="2241550"/>
          <p14:tracePt t="57588" x="6426200" y="2241550"/>
          <p14:tracePt t="57598" x="6416675" y="2251075"/>
          <p14:tracePt t="57615" x="6407150" y="2260600"/>
          <p14:tracePt t="57976" x="6426200" y="2260600"/>
          <p14:tracePt t="58014" x="6435725" y="2260600"/>
          <p14:tracePt t="58032" x="6508750" y="2260600"/>
          <p14:tracePt t="58042" x="6527800" y="2260600"/>
          <p14:tracePt t="58059" x="6618288" y="2260600"/>
          <p14:tracePt t="58076" x="6692900" y="2260600"/>
          <p14:tracePt t="58090" x="6884988" y="2241550"/>
          <p14:tracePt t="58113" x="6977063" y="2241550"/>
          <p14:tracePt t="58127" x="6996113" y="2241550"/>
          <p14:tracePt t="58144" x="7032625" y="2241550"/>
          <p14:tracePt t="58159" x="7042150" y="2241550"/>
          <p14:tracePt t="58176" x="7105650" y="2241550"/>
          <p14:tracePt t="58214" x="7161213" y="2241550"/>
          <p14:tracePt t="58231" x="7197725" y="2241550"/>
          <p14:tracePt t="58258" x="7226300" y="2241550"/>
          <p14:tracePt t="58281" x="7243763" y="2232025"/>
          <p14:tracePt t="58290" x="7308850" y="2232025"/>
          <p14:tracePt t="58313" x="7408863" y="2232025"/>
          <p14:tracePt t="58328" x="7454900" y="2232025"/>
          <p14:tracePt t="58329" x="7500938" y="2232025"/>
          <p14:tracePt t="58342" x="7510463" y="2232025"/>
          <p14:tracePt t="58364" x="7519988" y="2232025"/>
          <p14:tracePt t="61653" x="7519988" y="2251075"/>
          <p14:tracePt t="61668" x="7464425" y="2278063"/>
          <p14:tracePt t="61685" x="7299325" y="2352675"/>
          <p14:tracePt t="61699" x="6996113" y="2425700"/>
          <p14:tracePt t="61709" x="6877050" y="2462213"/>
          <p14:tracePt t="61724" x="6637338" y="2462213"/>
          <p14:tracePt t="61742" x="6518275" y="2462213"/>
          <p14:tracePt t="61758" x="6481763" y="2462213"/>
          <p14:tracePt t="61775" x="6462713" y="2462213"/>
          <p14:tracePt t="61854" x="6453188" y="2471738"/>
          <p14:tracePt t="61872" x="6443663" y="2481263"/>
          <p14:tracePt t="61887" x="6435725" y="2481263"/>
          <p14:tracePt t="62027" x="6591300" y="2481263"/>
          <p14:tracePt t="62040" x="6831013" y="2535238"/>
          <p14:tracePt t="62053" x="6950075" y="2535238"/>
          <p14:tracePt t="62070" x="7088188" y="2535238"/>
          <p14:tracePt t="62084" x="7262813" y="2535238"/>
          <p14:tracePt t="62102" x="7280275" y="2535238"/>
          <p14:tracePt t="62123" x="7308850" y="2535238"/>
          <p14:tracePt t="62210" x="7318375" y="2535238"/>
          <p14:tracePt t="62240" x="7326313" y="2535238"/>
          <p14:tracePt t="62559" x="7335838" y="2535238"/>
          <p14:tracePt t="62572" x="7188200" y="2581275"/>
          <p14:tracePt t="62586" x="6986588" y="2627313"/>
          <p14:tracePt t="62604" x="6784975" y="2682875"/>
          <p14:tracePt t="62626" x="6646863" y="2719388"/>
          <p14:tracePt t="62640" x="6637338" y="2719388"/>
          <p14:tracePt t="62658" x="6627813" y="2728913"/>
          <p14:tracePt t="62727" x="6600825" y="2738438"/>
          <p14:tracePt t="62739" x="6581775" y="2738438"/>
          <p14:tracePt t="62757" x="6564313" y="2746375"/>
          <p14:tracePt t="63087" x="6600825" y="2746375"/>
          <p14:tracePt t="63104" x="6610350" y="2746375"/>
          <p14:tracePt t="63115" x="6637338" y="2746375"/>
          <p14:tracePt t="63258" x="6656388" y="2746375"/>
          <p14:tracePt t="63310" x="6664325" y="2738438"/>
          <p14:tracePt t="63331" x="6664325" y="2728913"/>
          <p14:tracePt t="63341" x="6664325" y="2719388"/>
          <p14:tracePt t="63368" x="6664325" y="2682875"/>
          <p14:tracePt t="63382" x="6664325" y="2617788"/>
          <p14:tracePt t="63398" x="6664325" y="2573338"/>
          <p14:tracePt t="63413" x="6581775" y="2508250"/>
          <p14:tracePt t="63429" x="6518275" y="2443163"/>
          <p14:tracePt t="63441" x="6435725" y="2398713"/>
          <p14:tracePt t="63458" x="6242050" y="2306638"/>
          <p14:tracePt t="63475" x="6113463" y="2224088"/>
          <p14:tracePt t="63491" x="5837238" y="2095500"/>
          <p14:tracePt t="63507" x="5570538" y="1957388"/>
          <p14:tracePt t="63530" x="5313363" y="1855788"/>
          <p14:tracePt t="63545" x="5249863" y="1846263"/>
          <p14:tracePt t="63558" x="5240338" y="1846263"/>
          <p14:tracePt t="63588" x="5230813" y="1838325"/>
          <p14:tracePt t="63628" x="5111750" y="1838325"/>
          <p14:tracePt t="63648" x="4954588" y="1874838"/>
          <p14:tracePt t="63658" x="4927600" y="1874838"/>
          <p14:tracePt t="63676" x="4881563" y="1882775"/>
          <p14:tracePt t="63690" x="4845050" y="1892300"/>
          <p14:tracePt t="63704" x="4835525" y="1892300"/>
          <p14:tracePt t="64134" x="4835525" y="1874838"/>
          <p14:tracePt t="64165" x="4835525" y="1846263"/>
          <p14:tracePt t="64233" x="4835525" y="1838325"/>
          <p14:tracePt t="64248" x="4845050" y="1838325"/>
          <p14:tracePt t="64386" x="4845050" y="1819275"/>
          <p14:tracePt t="64713" x="4845050" y="1809750"/>
          <p14:tracePt t="64735" x="4835525" y="1800225"/>
          <p14:tracePt t="64749" x="4835525" y="1792288"/>
          <p14:tracePt t="66237" x="4826000" y="1800225"/>
          <p14:tracePt t="66700" x="4799013" y="1800225"/>
          <p14:tracePt t="66718" x="4752975" y="1800225"/>
          <p14:tracePt t="66723" x="4743450" y="1800225"/>
          <p14:tracePt t="66738" x="4706938" y="1800225"/>
          <p14:tracePt t="66757" x="4660900" y="1800225"/>
          <p14:tracePt t="66770" x="4595813" y="1800225"/>
          <p14:tracePt t="66787" x="4505325" y="1800225"/>
          <p14:tracePt t="66801" x="4495800" y="1800225"/>
          <p14:tracePt t="66818" x="4476750" y="1800225"/>
          <p14:tracePt t="66840" x="4413250" y="1792288"/>
          <p14:tracePt t="66854" x="4384675" y="1792288"/>
          <p14:tracePt t="66873" x="4275138" y="1792288"/>
          <p14:tracePt t="66884" x="4238625" y="1792288"/>
          <p14:tracePt t="66902" x="4210050" y="1773238"/>
          <p14:tracePt t="66916" x="4183063" y="1773238"/>
          <p14:tracePt t="66926" x="4164013" y="1746250"/>
          <p14:tracePt t="66941" x="4146550" y="1746250"/>
          <p14:tracePt t="67085" x="4183063" y="1746250"/>
          <p14:tracePt t="67102" x="4229100" y="1773238"/>
          <p14:tracePt t="67118" x="4238625" y="1773238"/>
          <p14:tracePt t="67139" x="4246563" y="1773238"/>
          <p14:tracePt t="67227" x="4256088" y="1782763"/>
          <p14:tracePt t="67240" x="4192588" y="1809750"/>
          <p14:tracePt t="67258" x="3962400" y="1882775"/>
          <p14:tracePt t="67273" x="3778250" y="1892300"/>
          <p14:tracePt t="67287" x="3676650" y="1911350"/>
          <p14:tracePt t="67304" x="3567113" y="1928813"/>
          <p14:tracePt t="67387" x="3622675" y="1928813"/>
          <p14:tracePt t="67404" x="3759200" y="1928813"/>
          <p14:tracePt t="67421" x="3897313" y="1928813"/>
          <p14:tracePt t="67427" x="3979863" y="1947863"/>
          <p14:tracePt t="67442" x="4164013" y="1947863"/>
          <p14:tracePt t="67456" x="4200525" y="1947863"/>
          <p14:tracePt t="67474" x="4219575" y="1947863"/>
          <p14:tracePt t="67560" x="4071938" y="1957388"/>
          <p14:tracePt t="67573" x="3971925" y="1957388"/>
          <p14:tracePt t="67586" x="3860800" y="1957388"/>
          <p14:tracePt t="67604" x="3741738" y="1957388"/>
          <p14:tracePt t="67618" x="3705225" y="1957388"/>
          <p14:tracePt t="67628" x="3668713" y="1957388"/>
          <p14:tracePt t="67642" x="3659188" y="1966913"/>
          <p14:tracePt t="67703" x="3659188" y="1974850"/>
          <p14:tracePt t="67718" x="3805238" y="2020888"/>
          <p14:tracePt t="67742" x="4357688" y="2122488"/>
          <p14:tracePt t="67756" x="4733925" y="2205038"/>
          <p14:tracePt t="67774" x="4845050" y="2241550"/>
          <p14:tracePt t="67787" x="4872038" y="2241550"/>
          <p14:tracePt t="67804" x="4881563" y="2251075"/>
          <p14:tracePt t="67859" x="4881563" y="2260600"/>
          <p14:tracePt t="67872" x="4808538" y="2260600"/>
          <p14:tracePt t="67891" x="4624388" y="2241550"/>
          <p14:tracePt t="67905" x="4541838" y="2232025"/>
          <p14:tracePt t="67919" x="4486275" y="2232025"/>
          <p14:tracePt t="67920" x="4440238" y="2232025"/>
          <p14:tracePt t="67941" x="4367213" y="2205038"/>
          <p14:tracePt t="67958" x="4357688" y="2205038"/>
          <p14:tracePt t="68020" x="4348163" y="2205038"/>
          <p14:tracePt t="68048" x="4348163" y="2214563"/>
          <p14:tracePt t="68074" x="4394200" y="2251075"/>
          <p14:tracePt t="68091" x="4522788" y="2278063"/>
          <p14:tracePt t="68104" x="4587875" y="2324100"/>
          <p14:tracePt t="68121" x="4605338" y="2333625"/>
          <p14:tracePt t="68160" x="4605338" y="2343150"/>
          <p14:tracePt t="68173" x="4605338" y="2352675"/>
          <p14:tracePt t="68190" x="4595813" y="2370138"/>
          <p14:tracePt t="68206" x="4522788" y="2379663"/>
          <p14:tracePt t="68221" x="4430713" y="2406650"/>
          <p14:tracePt t="68243" x="4311650" y="2425700"/>
          <p14:tracePt t="68260" x="4292600" y="2425700"/>
          <p14:tracePt t="68274" x="4256088" y="2435225"/>
          <p14:tracePt t="68326" x="4256088" y="2452688"/>
          <p14:tracePt t="68348" x="4321175" y="2489200"/>
          <p14:tracePt t="68358" x="4384675" y="2508250"/>
          <p14:tracePt t="68375" x="4413250" y="2517775"/>
          <p14:tracePt t="68390" x="4459288" y="2544763"/>
          <p14:tracePt t="68420" x="4467225" y="2554288"/>
          <p14:tracePt t="68460" x="4467225" y="2563813"/>
          <p14:tracePt t="68482" x="4367213" y="2627313"/>
          <p14:tracePt t="68492" x="4338638" y="2646363"/>
          <p14:tracePt t="68506" x="4275138" y="2673350"/>
          <p14:tracePt t="68523" x="4256088" y="2682875"/>
          <p14:tracePt t="68576" x="4265613" y="2709863"/>
          <p14:tracePt t="68598" x="4357688" y="2738438"/>
          <p14:tracePt t="68609" x="4467225" y="2746375"/>
          <p14:tracePt t="68624" x="4549775" y="2746375"/>
          <p14:tracePt t="68645" x="4633913" y="2774950"/>
          <p14:tracePt t="68662" x="4641850" y="2784475"/>
          <p14:tracePt t="68709" x="4641850" y="2838450"/>
          <p14:tracePt t="68722" x="4578350" y="2847975"/>
          <p14:tracePt t="68744" x="4338638" y="2884488"/>
          <p14:tracePt t="68762" x="4256088" y="2894013"/>
          <p14:tracePt t="68791" x="4238625" y="2894013"/>
          <p14:tracePt t="68876" x="4275138" y="2894013"/>
          <p14:tracePt t="68898" x="4348163" y="2903538"/>
          <p14:tracePt t="68908" x="4357688" y="2903538"/>
          <p14:tracePt t="68961" x="4367213" y="2913063"/>
          <p14:tracePt t="68982" x="4367213" y="2921000"/>
          <p14:tracePt t="69007" x="4367213" y="2930525"/>
          <p14:tracePt t="69008" x="4348163" y="2940050"/>
          <p14:tracePt t="69060" x="4338638" y="2959100"/>
          <p14:tracePt t="69082" x="4467225" y="3059113"/>
          <p14:tracePt t="69092" x="4605338" y="3124200"/>
          <p14:tracePt t="69109" x="4687888" y="3151188"/>
          <p14:tracePt t="69124" x="4716463" y="3187700"/>
          <p14:tracePt t="69130" x="4725988" y="3197225"/>
          <p14:tracePt t="69160" x="4716463" y="3216275"/>
          <p14:tracePt t="69175" x="4706938" y="3216275"/>
          <p14:tracePt t="69194" x="4568825" y="3216275"/>
          <p14:tracePt t="69210" x="4532313" y="3224213"/>
          <p14:tracePt t="69246" x="4522788" y="3224213"/>
          <p14:tracePt t="69293" x="4532313" y="3233738"/>
          <p14:tracePt t="69309" x="4549775" y="3233738"/>
          <p14:tracePt t="69348" x="4559300" y="3243263"/>
          <p14:tracePt t="69372" x="4375150" y="3262313"/>
          <p14:tracePt t="69384" x="4246563" y="3289300"/>
          <p14:tracePt t="69402" x="4183063" y="3298825"/>
          <p14:tracePt t="69446" x="4229100" y="3352800"/>
          <p14:tracePt t="69464" x="4338638" y="3417888"/>
          <p14:tracePt t="69526" x="4229100" y="3417888"/>
          <p14:tracePt t="69548" x="4017963" y="3427413"/>
          <p14:tracePt t="69562" x="3943350" y="3454400"/>
          <p14:tracePt t="69592" x="3925888" y="3454400"/>
          <p14:tracePt t="69615" x="3935413" y="3500438"/>
          <p14:tracePt t="69624" x="4044950" y="3556000"/>
          <p14:tracePt t="69647" x="4110038" y="3592513"/>
          <p14:tracePt t="69665" x="4127500" y="3611563"/>
          <p14:tracePt t="69711" x="4137025" y="3619500"/>
          <p14:tracePt t="69747" x="4137025" y="3648075"/>
          <p14:tracePt t="69776" x="4154488" y="3665538"/>
          <p14:tracePt t="69798" x="4210050" y="3694113"/>
          <p14:tracePt t="69808" x="4338638" y="3776663"/>
          <p14:tracePt t="69824" x="4367213" y="3803650"/>
          <p14:tracePt t="69849" x="4449763" y="3905250"/>
          <p14:tracePt t="69879" x="4440238" y="3941763"/>
          <p14:tracePt t="69880" x="4421188" y="3951288"/>
          <p14:tracePt t="69894" x="4413250" y="3951288"/>
          <p14:tracePt t="69911" x="4384675" y="3951288"/>
          <p14:tracePt t="69980" x="4367213" y="3951288"/>
          <p14:tracePt t="70297" x="4357688" y="3941763"/>
          <p14:tracePt t="70315" x="4375150" y="3905250"/>
          <p14:tracePt t="70329" x="4375150" y="3895725"/>
          <p14:tracePt t="70433" x="4375150" y="3868738"/>
          <p14:tracePt t="70465" x="4375150" y="3794125"/>
          <p14:tracePt t="70478" x="4375150" y="3776663"/>
          <p14:tracePt t="70496" x="4375150" y="3638550"/>
          <p14:tracePt t="70514" x="4375150" y="3463925"/>
          <p14:tracePt t="70528" x="4375150" y="3308350"/>
          <p14:tracePt t="70548" x="4375150" y="3141663"/>
          <p14:tracePt t="70565" x="4367213" y="3005138"/>
          <p14:tracePt t="70579" x="4367213" y="2867025"/>
          <p14:tracePt t="70598" x="4367213" y="2746375"/>
          <p14:tracePt t="70613" x="4367213" y="2535238"/>
          <p14:tracePt t="70625" x="4348163" y="2278063"/>
          <p14:tracePt t="70650" x="4292600" y="2030413"/>
          <p14:tracePt t="70665" x="4284663" y="1928813"/>
          <p14:tracePt t="70679" x="4265613" y="1901825"/>
          <p14:tracePt t="70695" x="4246563" y="1874838"/>
          <p14:tracePt t="70711" x="4246563" y="1865313"/>
          <p14:tracePt t="70729" x="4246563" y="1846263"/>
          <p14:tracePt t="70766" x="4246563" y="1828800"/>
          <p14:tracePt t="70779" x="4246563" y="1792288"/>
          <p14:tracePt t="70798" x="4246563" y="1746250"/>
          <p14:tracePt t="70813" x="4246563" y="1708150"/>
          <p14:tracePt t="70829" x="4265613" y="1681163"/>
          <p14:tracePt t="70927" x="4265613" y="1690688"/>
          <p14:tracePt t="70952" x="4284663" y="1855788"/>
          <p14:tracePt t="70966" x="4284663" y="1874838"/>
          <p14:tracePt t="70982" x="4284663" y="1911350"/>
          <p14:tracePt t="70997" x="4302125" y="2003425"/>
          <p14:tracePt t="71013" x="4302125" y="2278063"/>
          <p14:tracePt t="71028" x="4302125" y="2573338"/>
          <p14:tracePt t="71033" x="4284663" y="2755900"/>
          <p14:tracePt t="71050" x="4321175" y="2995613"/>
          <p14:tracePt t="71064" x="4348163" y="3160713"/>
          <p14:tracePt t="71082" x="4348163" y="3298825"/>
          <p14:tracePt t="71096" x="4375150" y="3381375"/>
          <p14:tracePt t="71097" x="4375150" y="3427413"/>
          <p14:tracePt t="71112" x="4384675" y="3527425"/>
          <p14:tracePt t="71129" x="4384675" y="3573463"/>
          <p14:tracePt t="71152" x="4403725" y="3638550"/>
          <p14:tracePt t="71166" x="4403725" y="3656013"/>
          <p14:tracePt t="71180" x="4403725" y="3684588"/>
          <p14:tracePt t="71497" x="4403725" y="3702050"/>
          <p14:tracePt t="71514" x="4403725" y="3776663"/>
          <p14:tracePt t="71532" x="4403725" y="3849688"/>
          <p14:tracePt t="71537" x="4394200" y="3932238"/>
          <p14:tracePt t="71552" x="4357688" y="4051300"/>
          <p14:tracePt t="71568" x="4357688" y="4152900"/>
          <p14:tracePt t="71583" x="4348163" y="4216400"/>
          <p14:tracePt t="71601" x="4348163" y="4318000"/>
          <p14:tracePt t="71615" x="4348163" y="4327525"/>
          <p14:tracePt t="71967" x="4348163" y="4354513"/>
          <p14:tracePt t="71985" x="4348163" y="4465638"/>
          <p14:tracePt t="71998" x="4348163" y="4475163"/>
          <p14:tracePt t="72016" x="4338638" y="4519613"/>
          <p14:tracePt t="72154" x="4330700" y="4529138"/>
          <p14:tracePt t="73560" x="4330700" y="4584700"/>
          <p14:tracePt t="73574" x="4330700" y="4603750"/>
          <p14:tracePt t="73660" x="4321175" y="4621213"/>
          <p14:tracePt t="73719" x="4321175" y="4640263"/>
          <p14:tracePt t="73759" x="4321175" y="4657725"/>
          <p14:tracePt t="73772" x="4321175" y="4667250"/>
          <p14:tracePt t="73790" x="4321175" y="4686300"/>
          <p14:tracePt t="73804" x="4330700" y="4713288"/>
          <p14:tracePt t="73818" x="4375150" y="4713288"/>
          <p14:tracePt t="73836" x="4440238" y="4713288"/>
          <p14:tracePt t="73857" x="4522788" y="4713288"/>
          <p14:tracePt t="73874" x="4568825" y="4713288"/>
          <p14:tracePt t="73888" x="4587875" y="4713288"/>
          <p14:tracePt t="73889" x="4624388" y="4713288"/>
          <p14:tracePt t="73903" x="4641850" y="4703763"/>
          <p14:tracePt t="73920" x="4687888" y="4686300"/>
          <p14:tracePt t="73977" x="4725988" y="4686300"/>
          <p14:tracePt t="74493" x="4743450" y="4686300"/>
          <p14:tracePt t="74506" x="4789488" y="4676775"/>
          <p14:tracePt t="74520" x="4808538" y="4676775"/>
          <p14:tracePt t="74559" x="4835525" y="4676775"/>
          <p14:tracePt t="74876" x="4862513" y="4676775"/>
          <p14:tracePt t="74893" x="4872038" y="4667250"/>
          <p14:tracePt t="91043" x="4862513" y="4640263"/>
          <p14:tracePt t="91056" x="4826000" y="4621213"/>
          <p14:tracePt t="91085" x="4752975" y="4575175"/>
          <p14:tracePt t="91107" x="4697413" y="4538663"/>
          <p14:tracePt t="91123" x="4587875" y="4492625"/>
          <p14:tracePt t="91140" x="4495800" y="4465638"/>
          <p14:tracePt t="91155" x="4292600" y="4318000"/>
          <p14:tracePt t="91169" x="3962400" y="4133850"/>
          <p14:tracePt t="91186" x="3281363" y="3840163"/>
          <p14:tracePt t="91192" x="3171825" y="3730625"/>
          <p14:tracePt t="91210" x="1792288" y="3032125"/>
          <p14:tracePt t="91224" x="514350" y="23796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9638" y="614780"/>
            <a:ext cx="7307025" cy="1177549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ja-JP" altLang="en-US" sz="1900" dirty="0"/>
              <a:t>時間発展の計算</a:t>
            </a: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r>
              <a:rPr lang="en-US" altLang="ja-JP" sz="1900" dirty="0"/>
              <a:t>Newton-Raphson</a:t>
            </a:r>
            <a:r>
              <a:rPr lang="ja-JP" altLang="en-US" sz="1900" dirty="0"/>
              <a:t>法により，効率良く平衡解が求められるが，逐次時間積分することも可能．</a:t>
            </a: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r>
              <a:rPr lang="ja-JP" altLang="en-US" sz="1900" dirty="0"/>
              <a:t>実際には，対流を計算せずに，臨界温度プロファイルを仮定．</a:t>
            </a: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  <a:p>
            <a:pPr marL="0" indent="0">
              <a:buClr>
                <a:srgbClr val="0070C0"/>
              </a:buClr>
              <a:buNone/>
            </a:pPr>
            <a:endParaRPr lang="en-US" altLang="ja-JP" sz="19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4" y="1577598"/>
            <a:ext cx="5238187" cy="68323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04" y="3025760"/>
            <a:ext cx="4925622" cy="26849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62356" y="4987784"/>
            <a:ext cx="2444306" cy="46911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</a:t>
            </a:r>
            <a:r>
              <a:rPr lang="en-US" altLang="ja-JP" sz="13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Manabe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and </a:t>
            </a:r>
            <a:r>
              <a:rPr lang="en-US" altLang="ja-JP" sz="13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Strickler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, 1964, J. Atmos. Sci., Fig. 1)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896"/>
            <a:ext cx="8280400" cy="515752"/>
            <a:chOff x="0" y="-15"/>
            <a:chExt cx="9144000" cy="613957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en-US" altLang="ja-JP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1-D RCM</a:t>
              </a:r>
              <a:endParaRPr lang="ja-JP" altLang="en-US" sz="2900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7" name="直線コネクタ 6"/>
          <p:cNvCxnSpPr/>
          <p:nvPr/>
        </p:nvCxnSpPr>
        <p:spPr>
          <a:xfrm>
            <a:off x="5015321" y="3208683"/>
            <a:ext cx="0" cy="2022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922570" y="3208683"/>
            <a:ext cx="0" cy="2022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97889" y="3208683"/>
            <a:ext cx="0" cy="20224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114969" y="3208683"/>
            <a:ext cx="0" cy="20224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620956" y="3208685"/>
            <a:ext cx="2183720" cy="621826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8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左：放射平衡</a:t>
            </a:r>
            <a:endParaRPr lang="en-US" altLang="ja-JP" sz="18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ja-JP" altLang="en-US" sz="18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右：放射対流平衡</a:t>
            </a: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84176444-59A5-4AC3-A848-4B6096792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29"/>
    </mc:Choice>
    <mc:Fallback>
      <p:transition spd="slow" advTm="250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" x="588963" y="2270125"/>
          <p14:tracePt t="1132" x="588963" y="2260600"/>
          <p14:tracePt t="1171" x="588963" y="2251075"/>
          <p14:tracePt t="2021" x="569913" y="2260600"/>
          <p14:tracePt t="2043" x="560388" y="2287588"/>
          <p14:tracePt t="2057" x="560388" y="2306638"/>
          <p14:tracePt t="2075" x="533400" y="2343150"/>
          <p14:tracePt t="2090" x="533400" y="2379663"/>
          <p14:tracePt t="2102" x="533400" y="2406650"/>
          <p14:tracePt t="2119" x="523875" y="2435225"/>
          <p14:tracePt t="2120" x="523875" y="2471738"/>
          <p14:tracePt t="2135" x="523875" y="2481263"/>
          <p14:tracePt t="2157" x="514350" y="2554288"/>
          <p14:tracePt t="2173" x="496888" y="2600325"/>
          <p14:tracePt t="2190" x="496888" y="2655888"/>
          <p14:tracePt t="2203" x="496888" y="2682875"/>
          <p14:tracePt t="2220" x="496888" y="2728913"/>
          <p14:tracePt t="2236" x="487363" y="2801938"/>
          <p14:tracePt t="2242" x="487363" y="2838450"/>
          <p14:tracePt t="2257" x="487363" y="2940050"/>
          <p14:tracePt t="2272" x="487363" y="3005138"/>
          <p14:tracePt t="2291" x="487363" y="3049588"/>
          <p14:tracePt t="2303" x="487363" y="3087688"/>
          <p14:tracePt t="2319" x="487363" y="3124200"/>
          <p14:tracePt t="2336" x="487363" y="3133725"/>
          <p14:tracePt t="7104" x="504825" y="3243263"/>
          <p14:tracePt t="7117" x="514350" y="3308350"/>
          <p14:tracePt t="7131" x="550863" y="3527425"/>
          <p14:tracePt t="7147" x="569913" y="3619500"/>
          <p14:tracePt t="7171" x="579438" y="3711575"/>
          <p14:tracePt t="7184" x="579438" y="3784600"/>
          <p14:tracePt t="7201" x="596900" y="3822700"/>
          <p14:tracePt t="7215" x="606425" y="3840163"/>
          <p14:tracePt t="7232" x="606425" y="3849688"/>
          <p14:tracePt t="7246" x="606425" y="3859213"/>
          <p14:tracePt t="7271" x="606425" y="3886200"/>
          <p14:tracePt t="7286" x="606425" y="3895725"/>
          <p14:tracePt t="7299" x="596900" y="3932238"/>
          <p14:tracePt t="7332" x="596900" y="3951288"/>
          <p14:tracePt t="7370" x="588963" y="4014788"/>
          <p14:tracePt t="7392" x="542925" y="4354513"/>
          <p14:tracePt t="7401" x="504825" y="4502150"/>
          <p14:tracePt t="7418" x="504825" y="4749800"/>
          <p14:tracePt t="7431" x="504825" y="4868863"/>
          <p14:tracePt t="7447" x="504825" y="5072063"/>
          <p14:tracePt t="7448" x="504825" y="5145088"/>
          <p14:tracePt t="7469" x="504825" y="5200650"/>
          <p14:tracePt t="7485" x="504825" y="5237163"/>
          <p14:tracePt t="7787" x="504825" y="5246688"/>
          <p14:tracePt t="7813" x="514350" y="5246688"/>
          <p14:tracePt t="7829" x="533400" y="5246688"/>
          <p14:tracePt t="7846" x="579438" y="5237163"/>
          <p14:tracePt t="7857" x="635000" y="5237163"/>
          <p14:tracePt t="7870" x="698500" y="5227638"/>
          <p14:tracePt t="7886" x="1076325" y="5292725"/>
          <p14:tracePt t="7901" x="1360488" y="5292725"/>
          <p14:tracePt t="7919" x="1682750" y="5319713"/>
          <p14:tracePt t="7920" x="1755775" y="5319713"/>
          <p14:tracePt t="7936" x="2160588" y="5310188"/>
          <p14:tracePt t="7952" x="2362200" y="5310188"/>
          <p14:tracePt t="7970" x="2490788" y="5283200"/>
          <p14:tracePt t="7987" x="2703513" y="5310188"/>
          <p14:tracePt t="8002" x="2914650" y="5254625"/>
          <p14:tracePt t="8018" x="3227388" y="5237163"/>
          <p14:tracePt t="8035" x="3557588" y="5237163"/>
          <p14:tracePt t="8053" x="3833813" y="5237163"/>
          <p14:tracePt t="8070" x="3979863" y="5227638"/>
          <p14:tracePt t="8086" x="4054475" y="5227638"/>
          <p14:tracePt t="8103" x="4081463" y="5227638"/>
          <p14:tracePt t="8131" x="4100513" y="5227638"/>
          <p14:tracePt t="8149" x="4154488" y="5246688"/>
          <p14:tracePt t="8170" x="4302125" y="5273675"/>
          <p14:tracePt t="8189" x="4367213" y="5283200"/>
          <p14:tracePt t="8202" x="4413250" y="5283200"/>
          <p14:tracePt t="8219" x="4430713" y="5283200"/>
          <p14:tracePt t="8234" x="4459288" y="5283200"/>
          <p14:tracePt t="8251" x="4476750" y="5283200"/>
          <p14:tracePt t="8288" x="4559300" y="5283200"/>
          <p14:tracePt t="8309" x="4624388" y="5310188"/>
          <p14:tracePt t="8333" x="4633913" y="5310188"/>
          <p14:tracePt t="8349" x="4651375" y="5310188"/>
          <p14:tracePt t="8371" x="4660900" y="5310188"/>
          <p14:tracePt t="8388" x="4670425" y="5310188"/>
          <p14:tracePt t="8654" x="4687888" y="5310188"/>
          <p14:tracePt t="8676" x="4706938" y="5319713"/>
          <p14:tracePt t="8689" x="4716463" y="5329238"/>
          <p14:tracePt t="8702" x="4733925" y="5329238"/>
          <p14:tracePt t="8719" x="4752975" y="5365750"/>
          <p14:tracePt t="8733" x="4789488" y="5365750"/>
          <p14:tracePt t="8751" x="4808538" y="5384800"/>
          <p14:tracePt t="8756" x="4835525" y="5384800"/>
          <p14:tracePt t="8773" x="4845050" y="5384800"/>
          <p14:tracePt t="8802" x="4862513" y="5384800"/>
          <p14:tracePt t="8826" x="4908550" y="5319713"/>
          <p14:tracePt t="8835" x="4908550" y="5254625"/>
          <p14:tracePt t="8852" x="4927600" y="5099050"/>
          <p14:tracePt t="8875" x="4983163" y="4822825"/>
          <p14:tracePt t="8888" x="5000625" y="4594225"/>
          <p14:tracePt t="8906" x="5037138" y="4346575"/>
          <p14:tracePt t="8919" x="5092700" y="4189413"/>
          <p14:tracePt t="8936" x="5138738" y="3886200"/>
          <p14:tracePt t="8950" x="5148263" y="3840163"/>
          <p14:tracePt t="8956" x="5175250" y="3794125"/>
          <p14:tracePt t="8974" x="5221288" y="3702050"/>
          <p14:tracePt t="8988" x="5221288" y="3602038"/>
          <p14:tracePt t="9005" x="5221288" y="3527425"/>
          <p14:tracePt t="9020" x="5211763" y="3463925"/>
          <p14:tracePt t="9036" x="5194300" y="3398838"/>
          <p14:tracePt t="9051" x="5175250" y="3381375"/>
          <p14:tracePt t="9076" x="5175250" y="3344863"/>
          <p14:tracePt t="9089" x="5175250" y="3335338"/>
          <p14:tracePt t="9105" x="5175250" y="3308350"/>
          <p14:tracePt t="9136" x="5165725" y="3289300"/>
          <p14:tracePt t="9254" x="5175250" y="3279775"/>
          <p14:tracePt t="9337" x="5175250" y="3262313"/>
          <p14:tracePt t="9360" x="5148263" y="3252788"/>
          <p14:tracePt t="9360" x="5129213" y="3252788"/>
          <p14:tracePt t="9374" x="5083175" y="3243263"/>
          <p14:tracePt t="9392" x="5019675" y="3243263"/>
          <p14:tracePt t="9408" x="4954588" y="3224213"/>
          <p14:tracePt t="9409" x="4908550" y="3224213"/>
          <p14:tracePt t="9424" x="4733925" y="3151188"/>
          <p14:tracePt t="9439" x="4716463" y="3151188"/>
          <p14:tracePt t="9452" x="4430713" y="3114675"/>
          <p14:tracePt t="9459" x="4275138" y="3114675"/>
          <p14:tracePt t="9479" x="3943350" y="3114675"/>
          <p14:tracePt t="9492" x="3530600" y="3114675"/>
          <p14:tracePt t="9508" x="3208338" y="3078163"/>
          <p14:tracePt t="9525" x="2968625" y="3022600"/>
          <p14:tracePt t="9540" x="2693988" y="3022600"/>
          <p14:tracePt t="9554" x="2473325" y="3022600"/>
          <p14:tracePt t="9577" x="2335213" y="3022600"/>
          <p14:tracePt t="9592" x="2316163" y="3032125"/>
          <p14:tracePt t="9690" x="2308225" y="3041650"/>
          <p14:tracePt t="9730" x="2298700" y="3049588"/>
          <p14:tracePt t="9808" x="2289175" y="3049588"/>
          <p14:tracePt t="9837" x="2270125" y="3049588"/>
          <p14:tracePt t="9859" x="2252663" y="3049588"/>
          <p14:tracePt t="9880" x="2216150" y="3049588"/>
          <p14:tracePt t="9893" x="2206625" y="3049588"/>
          <p14:tracePt t="9912" x="2160588" y="3049588"/>
          <p14:tracePt t="9926" x="2151063" y="3049588"/>
          <p14:tracePt t="9942" x="2132013" y="3049588"/>
          <p14:tracePt t="9956" x="2114550" y="3049588"/>
          <p14:tracePt t="9981" x="2078038" y="3049588"/>
          <p14:tracePt t="9994" x="2041525" y="3049588"/>
          <p14:tracePt t="10012" x="2032000" y="3049588"/>
          <p14:tracePt t="10026" x="2012950" y="3049588"/>
          <p14:tracePt t="10041" x="1995488" y="3049588"/>
          <p14:tracePt t="10057" x="1949450" y="3049588"/>
          <p14:tracePt t="10080" x="1903413" y="3049588"/>
          <p14:tracePt t="10097" x="1874838" y="3049588"/>
          <p14:tracePt t="10111" x="1847850" y="3049588"/>
          <p14:tracePt t="10127" x="1828800" y="3059113"/>
          <p14:tracePt t="10144" x="1782763" y="3059113"/>
          <p14:tracePt t="10159" x="1765300" y="3059113"/>
          <p14:tracePt t="10164" x="1755775" y="3059113"/>
          <p14:tracePt t="10181" x="1719263" y="3059113"/>
          <p14:tracePt t="10195" x="1654175" y="3059113"/>
          <p14:tracePt t="10213" x="1608138" y="3059113"/>
          <p14:tracePt t="10227" x="1535113" y="3059113"/>
          <p14:tracePt t="10243" x="1489075" y="3059113"/>
          <p14:tracePt t="10260" x="1433513" y="3041650"/>
          <p14:tracePt t="10281" x="1379538" y="3032125"/>
          <p14:tracePt t="10297" x="1341438" y="3013075"/>
          <p14:tracePt t="10787" x="1314450" y="3013075"/>
          <p14:tracePt t="10796" x="1304925" y="3013075"/>
          <p14:tracePt t="10812" x="1231900" y="3005138"/>
          <p14:tracePt t="10831" x="1112838" y="3005138"/>
          <p14:tracePt t="10845" x="909638" y="3005138"/>
          <p14:tracePt t="10859" x="790575" y="3005138"/>
          <p14:tracePt t="10869" x="735013" y="3005138"/>
          <p14:tracePt t="10886" x="681038" y="3005138"/>
          <p14:tracePt t="10902" x="652463" y="3005138"/>
          <p14:tracePt t="11414" x="642938" y="3005138"/>
          <p14:tracePt t="18247" x="681038" y="3005138"/>
          <p14:tracePt t="18262" x="809625" y="3005138"/>
          <p14:tracePt t="18279" x="1011238" y="3005138"/>
          <p14:tracePt t="18280" x="1112838" y="3005138"/>
          <p14:tracePt t="18301" x="1323975" y="3005138"/>
          <p14:tracePt t="18317" x="1489075" y="3005138"/>
          <p14:tracePt t="18331" x="1654175" y="3005138"/>
          <p14:tracePt t="18348" x="1893888" y="3005138"/>
          <p14:tracePt t="18362" x="2187575" y="3041650"/>
          <p14:tracePt t="18379" x="2527300" y="3068638"/>
          <p14:tracePt t="18401" x="3052763" y="3114675"/>
          <p14:tracePt t="18418" x="3373438" y="3133725"/>
          <p14:tracePt t="18431" x="3511550" y="3133725"/>
          <p14:tracePt t="18448" x="3787775" y="3133725"/>
          <p14:tracePt t="18462" x="3843338" y="3133725"/>
          <p14:tracePt t="18479" x="3925888" y="3141663"/>
          <p14:tracePt t="18499" x="4054475" y="3178175"/>
          <p14:tracePt t="18515" x="4238625" y="3224213"/>
          <p14:tracePt t="18532" x="4459288" y="3270250"/>
          <p14:tracePt t="18550" x="4486275" y="3279775"/>
          <p14:tracePt t="18564" x="4578350" y="3289300"/>
          <p14:tracePt t="18578" x="4697413" y="3316288"/>
          <p14:tracePt t="18584" x="4743450" y="3325813"/>
          <p14:tracePt t="18603" x="4808538" y="3335338"/>
          <p14:tracePt t="18618" x="4845050" y="3335338"/>
          <p14:tracePt t="18834" x="4743450" y="3325813"/>
          <p14:tracePt t="18850" x="4633913" y="3270250"/>
          <p14:tracePt t="18863" x="4624388" y="3252788"/>
          <p14:tracePt t="18881" x="4275138" y="3160713"/>
          <p14:tracePt t="18902" x="4054475" y="3151188"/>
          <p14:tracePt t="18916" x="3889375" y="3078163"/>
          <p14:tracePt t="18933" x="3741738" y="3049588"/>
          <p14:tracePt t="18951" x="3695700" y="3041650"/>
          <p14:tracePt t="18964" x="3640138" y="3041650"/>
          <p14:tracePt t="18980" x="3448050" y="3041650"/>
          <p14:tracePt t="19009" x="3014663" y="3041650"/>
          <p14:tracePt t="19018" x="2932113" y="3041650"/>
          <p14:tracePt t="19034" x="2832100" y="3041650"/>
          <p14:tracePt t="19047" x="2822575" y="3041650"/>
          <p14:tracePt t="19064" x="2803525" y="3041650"/>
          <p14:tracePt t="19121" x="2740025" y="3041650"/>
          <p14:tracePt t="19132" x="2730500" y="3041650"/>
          <p14:tracePt t="19151" x="2684463" y="3041650"/>
          <p14:tracePt t="19164" x="2657475" y="3041650"/>
          <p14:tracePt t="19180" x="2647950" y="3041650"/>
          <p14:tracePt t="19219" x="2582863" y="3041650"/>
          <p14:tracePt t="19242" x="2270125" y="3041650"/>
          <p14:tracePt t="19251" x="2095500" y="3041650"/>
          <p14:tracePt t="19264" x="1820863" y="3041650"/>
          <p14:tracePt t="19281" x="1562100" y="3041650"/>
          <p14:tracePt t="19303" x="1535113" y="3041650"/>
          <p14:tracePt t="19319" x="1516063" y="3041650"/>
          <p14:tracePt t="19350" x="1452563" y="3041650"/>
          <p14:tracePt t="19366" x="1258888" y="3041650"/>
          <p14:tracePt t="19380" x="1020763" y="3041650"/>
          <p14:tracePt t="19404" x="763588" y="3041650"/>
          <p14:tracePt t="19417" x="708025" y="3041650"/>
          <p14:tracePt t="19704" x="698500" y="3049588"/>
          <p14:tracePt t="19729" x="708025" y="3160713"/>
          <p14:tracePt t="19742" x="708025" y="3216275"/>
          <p14:tracePt t="19760" x="735013" y="3454400"/>
          <p14:tracePt t="19761" x="754063" y="3602038"/>
          <p14:tracePt t="19774" x="763588" y="3740150"/>
          <p14:tracePt t="19789" x="800100" y="3978275"/>
          <p14:tracePt t="19806" x="800100" y="4171950"/>
          <p14:tracePt t="19819" x="800100" y="4410075"/>
          <p14:tracePt t="19836" x="800100" y="4722813"/>
          <p14:tracePt t="19853" x="827088" y="4960938"/>
          <p14:tracePt t="19869" x="863600" y="5099050"/>
          <p14:tracePt t="19884" x="873125" y="5126038"/>
          <p14:tracePt t="19905" x="901700" y="5154613"/>
          <p14:tracePt t="20170" x="909638" y="5154613"/>
          <p14:tracePt t="20204" x="1120775" y="5154613"/>
          <p14:tracePt t="20225" x="1709738" y="5292725"/>
          <p14:tracePt t="20235" x="1930400" y="5329238"/>
          <p14:tracePt t="20252" x="2262188" y="5457825"/>
          <p14:tracePt t="20269" x="2519363" y="5484813"/>
          <p14:tracePt t="20283" x="2740025" y="5513388"/>
          <p14:tracePt t="20304" x="2924175" y="5540375"/>
          <p14:tracePt t="20322" x="2960688" y="5530850"/>
          <p14:tracePt t="20335" x="2968625" y="5530850"/>
          <p14:tracePt t="20351" x="2978150" y="5530850"/>
          <p14:tracePt t="20386" x="2997200" y="5530850"/>
          <p14:tracePt t="20409" x="3033713" y="5521325"/>
          <p14:tracePt t="20442" x="3043238" y="5484813"/>
          <p14:tracePt t="20453" x="3052763" y="5475288"/>
          <p14:tracePt t="20468" x="3052763" y="5457825"/>
          <p14:tracePt t="20485" x="3070225" y="5421313"/>
          <p14:tracePt t="20491" x="3070225" y="5384800"/>
          <p14:tracePt t="20507" x="3079750" y="5310188"/>
          <p14:tracePt t="20523" x="3079750" y="5218113"/>
          <p14:tracePt t="20536" x="3052763" y="5099050"/>
          <p14:tracePt t="20552" x="3024188" y="4970463"/>
          <p14:tracePt t="20569" x="2987675" y="4814888"/>
          <p14:tracePt t="20584" x="2987675" y="4603750"/>
          <p14:tracePt t="20607" x="2987675" y="4364038"/>
          <p14:tracePt t="20623" x="3006725" y="4087813"/>
          <p14:tracePt t="20640" x="3024188" y="3813175"/>
          <p14:tracePt t="20651" x="3024188" y="3730625"/>
          <p14:tracePt t="20669" x="3024188" y="3638550"/>
          <p14:tracePt t="20685" x="3024188" y="3573463"/>
          <p14:tracePt t="20691" x="3024188" y="3556000"/>
          <p14:tracePt t="20707" x="3024188" y="3481388"/>
          <p14:tracePt t="20723" x="3006725" y="3408363"/>
          <p14:tracePt t="20736" x="2987675" y="3362325"/>
          <p14:tracePt t="20755" x="2987675" y="3352800"/>
          <p14:tracePt t="20769" x="2978150" y="3316288"/>
          <p14:tracePt t="21006" x="3060700" y="3316288"/>
          <p14:tracePt t="21023" x="3263900" y="3279775"/>
          <p14:tracePt t="21037" x="3475038" y="3279775"/>
          <p14:tracePt t="21054" x="3906838" y="3279775"/>
          <p14:tracePt t="21071" x="4348163" y="3344863"/>
          <p14:tracePt t="21087" x="4918075" y="3344863"/>
          <p14:tracePt t="21109" x="5424488" y="3362325"/>
          <p14:tracePt t="21122" x="5607050" y="3362325"/>
          <p14:tracePt t="21138" x="5681663" y="3362325"/>
          <p14:tracePt t="21155" x="5727700" y="3362325"/>
          <p14:tracePt t="21171" x="5764213" y="3362325"/>
          <p14:tracePt t="21270" x="5773738" y="3362325"/>
          <p14:tracePt t="21285" x="5810250" y="3362325"/>
          <p14:tracePt t="21309" x="5865813" y="3371850"/>
          <p14:tracePt t="21322" x="5902325" y="3371850"/>
          <p14:tracePt t="21339" x="6021388" y="3408363"/>
          <p14:tracePt t="21356" x="6278563" y="3481388"/>
          <p14:tracePt t="21369" x="6407150" y="3509963"/>
          <p14:tracePt t="21387" x="6462713" y="3527425"/>
          <p14:tracePt t="21624" x="6416675" y="3556000"/>
          <p14:tracePt t="21642" x="6380163" y="3582988"/>
          <p14:tracePt t="21656" x="6370638" y="3582988"/>
          <p14:tracePt t="21674" x="6334125" y="3582988"/>
          <p14:tracePt t="21685" x="6324600" y="3582988"/>
          <p14:tracePt t="21754" x="6288088" y="3582988"/>
          <p14:tracePt t="21765" x="6269038" y="3582988"/>
          <p14:tracePt t="21780" x="6261100" y="3582988"/>
          <p14:tracePt t="21795" x="6215063" y="3582988"/>
          <p14:tracePt t="21810" x="6169025" y="3582988"/>
          <p14:tracePt t="21827" x="6122988" y="3582988"/>
          <p14:tracePt t="21840" x="6048375" y="3582988"/>
          <p14:tracePt t="21857" x="6021388" y="3582988"/>
          <p14:tracePt t="21873" x="5984875" y="3582988"/>
          <p14:tracePt t="21885" x="5975350" y="3582988"/>
          <p14:tracePt t="21902" x="5957888" y="3582988"/>
          <p14:tracePt t="21909" x="5938838" y="3582988"/>
          <p14:tracePt t="21942" x="5902325" y="3565525"/>
          <p14:tracePt t="21956" x="5846763" y="3556000"/>
          <p14:tracePt t="21973" x="5800725" y="3556000"/>
          <p14:tracePt t="21988" x="5727700" y="3509963"/>
          <p14:tracePt t="22010" x="5708650" y="3500438"/>
          <p14:tracePt t="22057" x="5672138" y="3481388"/>
          <p14:tracePt t="22111" x="5662613" y="3436938"/>
          <p14:tracePt t="22124" x="5662613" y="3417888"/>
          <p14:tracePt t="22142" x="5662613" y="3381375"/>
          <p14:tracePt t="22157" x="5662613" y="3325813"/>
          <p14:tracePt t="22173" x="5662613" y="3289300"/>
          <p14:tracePt t="22190" x="5662613" y="3243263"/>
          <p14:tracePt t="22195" x="5662613" y="3197225"/>
          <p14:tracePt t="22210" x="5662613" y="3151188"/>
          <p14:tracePt t="22225" x="5699125" y="3068638"/>
          <p14:tracePt t="22243" x="5737225" y="3032125"/>
          <p14:tracePt t="22256" x="5754688" y="3013075"/>
          <p14:tracePt t="22272" x="5837238" y="2959100"/>
          <p14:tracePt t="22289" x="5975350" y="2903538"/>
          <p14:tracePt t="22310" x="6021388" y="2894013"/>
          <p14:tracePt t="22327" x="6159500" y="2894013"/>
          <p14:tracePt t="22341" x="6315075" y="2894013"/>
          <p14:tracePt t="22357" x="6572250" y="2894013"/>
          <p14:tracePt t="22374" x="6831013" y="2894013"/>
          <p14:tracePt t="22390" x="7059613" y="2894013"/>
          <p14:tracePt t="22395" x="7161213" y="2894013"/>
          <p14:tracePt t="22411" x="7234238" y="2894013"/>
          <p14:tracePt t="22427" x="7272338" y="2894013"/>
          <p14:tracePt t="22510" x="7289800" y="2894013"/>
          <p14:tracePt t="22544" x="7391400" y="2940050"/>
          <p14:tracePt t="22559" x="7391400" y="2949575"/>
          <p14:tracePt t="22576" x="7408863" y="2967038"/>
          <p14:tracePt t="22613" x="7408863" y="2995613"/>
          <p14:tracePt t="22627" x="7408863" y="3013075"/>
          <p14:tracePt t="22642" x="7408863" y="3068638"/>
          <p14:tracePt t="22660" x="7408863" y="3114675"/>
          <p14:tracePt t="22673" x="7408863" y="3197225"/>
          <p14:tracePt t="22689" x="7372350" y="3233738"/>
          <p14:tracePt t="22710" x="7335838" y="3279775"/>
          <p14:tracePt t="22728" x="7318375" y="3335338"/>
          <p14:tracePt t="22759" x="7289800" y="3371850"/>
          <p14:tracePt t="22775" x="7280275" y="3390900"/>
          <p14:tracePt t="22792" x="7234238" y="3427413"/>
          <p14:tracePt t="22814" x="7188200" y="3444875"/>
          <p14:tracePt t="22831" x="7180263" y="3463925"/>
          <p14:tracePt t="22845" x="7143750" y="3473450"/>
          <p14:tracePt t="22862" x="7124700" y="3473450"/>
          <p14:tracePt t="22879" x="7115175" y="3490913"/>
          <p14:tracePt t="22892" x="7105650" y="3490913"/>
          <p14:tracePt t="22913" x="7023100" y="3500438"/>
          <p14:tracePt t="22927" x="7005638" y="3500438"/>
          <p14:tracePt t="22928" x="6986588" y="3500438"/>
          <p14:tracePt t="22945" x="6950075" y="3509963"/>
          <p14:tracePt t="22959" x="6940550" y="3509963"/>
          <p14:tracePt t="22975" x="6913563" y="3509963"/>
          <p14:tracePt t="22990" x="6884988" y="3519488"/>
          <p14:tracePt t="23029" x="6858000" y="3519488"/>
          <p14:tracePt t="23042" x="6838950" y="3519488"/>
          <p14:tracePt t="23059" x="6821488" y="3519488"/>
          <p14:tracePt t="24994" x="6784975" y="3536950"/>
          <p14:tracePt t="25017" x="6719888" y="3536950"/>
          <p14:tracePt t="25017" x="6702425" y="3536950"/>
          <p14:tracePt t="25034" x="6664325" y="3536950"/>
          <p14:tracePt t="25067" x="6646863" y="3536950"/>
          <p14:tracePt t="25080" x="6600825" y="3536950"/>
          <p14:tracePt t="25096" x="6581775" y="3536950"/>
          <p14:tracePt t="25117" x="6443663" y="3536950"/>
          <p14:tracePt t="25133" x="6307138" y="3536950"/>
          <p14:tracePt t="25150" x="6205538" y="3536950"/>
          <p14:tracePt t="25164" x="6132513" y="3536950"/>
          <p14:tracePt t="25180" x="6086475" y="3536950"/>
          <p14:tracePt t="25194" x="6040438" y="3536950"/>
          <p14:tracePt t="25218" x="5984875" y="3536950"/>
          <p14:tracePt t="25234" x="5929313" y="3536950"/>
          <p14:tracePt t="25251" x="5865813" y="3536950"/>
          <p14:tracePt t="25264" x="5810250" y="3536950"/>
          <p14:tracePt t="25281" x="5745163" y="3536950"/>
          <p14:tracePt t="25295" x="5718175" y="3527425"/>
          <p14:tracePt t="25296" x="5681663" y="3527425"/>
          <p14:tracePt t="25317" x="5635625" y="3519488"/>
          <p14:tracePt t="25334" x="5580063" y="3519488"/>
          <p14:tracePt t="25351" x="5570538" y="3519488"/>
          <p14:tracePt t="25453" x="5561013" y="3509963"/>
          <p14:tracePt t="25466" x="5561013" y="3500438"/>
          <p14:tracePt t="25480" x="5553075" y="3490913"/>
          <p14:tracePt t="25497" x="5553075" y="3481388"/>
          <p14:tracePt t="25518" x="5553075" y="3463925"/>
          <p14:tracePt t="25537" x="5553075" y="3444875"/>
          <p14:tracePt t="25549" x="5553075" y="3427413"/>
          <p14:tracePt t="25564" x="5553075" y="3408363"/>
          <p14:tracePt t="25581" x="5553075" y="3371850"/>
          <p14:tracePt t="25595" x="5580063" y="3344863"/>
          <p14:tracePt t="25621" x="5681663" y="3279775"/>
          <p14:tracePt t="25635" x="5718175" y="3262313"/>
          <p14:tracePt t="25649" x="5737225" y="3252788"/>
          <p14:tracePt t="25667" x="5773738" y="3243263"/>
          <p14:tracePt t="25696" x="5819775" y="3206750"/>
          <p14:tracePt t="25725" x="6094413" y="3206750"/>
          <p14:tracePt t="25734" x="6159500" y="3206750"/>
          <p14:tracePt t="25751" x="6315075" y="3206750"/>
          <p14:tracePt t="25752" x="6416675" y="3216275"/>
          <p14:tracePt t="25765" x="6453188" y="3252788"/>
          <p14:tracePt t="25783" x="6591300" y="3262313"/>
          <p14:tracePt t="25797" x="6656388" y="3270250"/>
          <p14:tracePt t="25818" x="6664325" y="3270250"/>
          <p14:tracePt t="25854" x="6683375" y="3270250"/>
          <p14:tracePt t="25882" x="6710363" y="3270250"/>
          <p14:tracePt t="25898" x="6719888" y="3270250"/>
          <p14:tracePt t="25921" x="6821488" y="3270250"/>
          <p14:tracePt t="25934" x="6884988" y="3298825"/>
          <p14:tracePt t="25952" x="7032625" y="3352800"/>
          <p14:tracePt t="25952" x="7078663" y="3362325"/>
          <p14:tracePt t="25966" x="7143750" y="3381375"/>
          <p14:tracePt t="25984" x="7207250" y="3417888"/>
          <p14:tracePt t="26220" x="7216775" y="3427413"/>
          <p14:tracePt t="26242" x="7216775" y="3436938"/>
          <p14:tracePt t="28844" x="7216775" y="3444875"/>
          <p14:tracePt t="28862" x="7115175" y="3444875"/>
          <p14:tracePt t="28876" x="7042150" y="3444875"/>
          <p14:tracePt t="28893" x="6969125" y="3444875"/>
          <p14:tracePt t="28908" x="6931025" y="3444875"/>
          <p14:tracePt t="28913" x="6913563" y="3444875"/>
          <p14:tracePt t="28931" x="6811963" y="3444875"/>
          <p14:tracePt t="28945" x="6756400" y="3444875"/>
          <p14:tracePt t="28962" x="6656388" y="3444875"/>
          <p14:tracePt t="28977" x="6554788" y="3444875"/>
          <p14:tracePt t="28991" x="6489700" y="3444875"/>
          <p14:tracePt t="29007" x="6397625" y="3444875"/>
          <p14:tracePt t="29030" x="6297613" y="3444875"/>
          <p14:tracePt t="29047" x="6205538" y="3444875"/>
          <p14:tracePt t="29048" x="6149975" y="3444875"/>
          <p14:tracePt t="29061" x="6086475" y="3444875"/>
          <p14:tracePt t="29076" x="5984875" y="3444875"/>
          <p14:tracePt t="29094" x="5911850" y="3444875"/>
          <p14:tracePt t="29109" x="5856288" y="3436938"/>
          <p14:tracePt t="29114" x="5827713" y="3417888"/>
          <p14:tracePt t="29131" x="5819775" y="3417888"/>
          <p14:tracePt t="29193" x="5800725" y="3417888"/>
          <p14:tracePt t="29837" x="5616575" y="3417888"/>
          <p14:tracePt t="29850" x="5194300" y="3279775"/>
          <p14:tracePt t="29863" x="4991100" y="3262313"/>
          <p14:tracePt t="29880" x="4413250" y="3124200"/>
          <p14:tracePt t="29894" x="4311650" y="3124200"/>
          <p14:tracePt t="29910" x="4127500" y="3095625"/>
          <p14:tracePt t="29932" x="4025900" y="3087688"/>
          <p14:tracePt t="29947" x="3989388" y="3087688"/>
          <p14:tracePt t="29964" x="3952875" y="3087688"/>
          <p14:tracePt t="29979" x="3897313" y="3068638"/>
          <p14:tracePt t="29993" x="3824288" y="3068638"/>
          <p14:tracePt t="30011" x="3649663" y="3068638"/>
          <p14:tracePt t="30032" x="3438525" y="3068638"/>
          <p14:tracePt t="30050" x="3098800" y="3068638"/>
          <p14:tracePt t="30064" x="2997200" y="3049588"/>
          <p14:tracePt t="30080" x="2951163" y="3049588"/>
          <p14:tracePt t="30096" x="2941638" y="3049588"/>
          <p14:tracePt t="30134" x="2932113" y="3049588"/>
          <p14:tracePt t="30235" x="2914650" y="3049588"/>
          <p14:tracePt t="30410" x="2914650" y="3041650"/>
          <p14:tracePt t="30521" x="2914650" y="3032125"/>
          <p14:tracePt t="30534" x="2924175" y="3022600"/>
          <p14:tracePt t="30552" x="2932113" y="3022600"/>
          <p14:tracePt t="30638" x="2960688" y="3022600"/>
          <p14:tracePt t="30651" x="2997200" y="3068638"/>
          <p14:tracePt t="30667" x="3014663" y="3178175"/>
          <p14:tracePt t="30681" x="3089275" y="3362325"/>
          <p14:tracePt t="30696" x="3098800" y="3546475"/>
          <p14:tracePt t="30714" x="3135313" y="3767138"/>
          <p14:tracePt t="30737" x="3135313" y="4005263"/>
          <p14:tracePt t="30751" x="3135313" y="4070350"/>
          <p14:tracePt t="30764" x="3135313" y="4143375"/>
          <p14:tracePt t="30781" x="3116263" y="4235450"/>
          <p14:tracePt t="30796" x="3060700" y="4373563"/>
          <p14:tracePt t="30813" x="3024188" y="4603750"/>
          <p14:tracePt t="30819" x="2987675" y="4703763"/>
          <p14:tracePt t="30836" x="2932113" y="4887913"/>
          <p14:tracePt t="30851" x="2932113" y="4997450"/>
          <p14:tracePt t="30864" x="2932113" y="5053013"/>
          <p14:tracePt t="30882" x="2932113" y="5062538"/>
          <p14:tracePt t="31197" x="2924175" y="5072063"/>
          <p14:tracePt t="31213" x="2859088" y="5099050"/>
          <p14:tracePt t="31237" x="2582863" y="5118100"/>
          <p14:tracePt t="31251" x="2325688" y="5118100"/>
          <p14:tracePt t="31269" x="2187575" y="5135563"/>
          <p14:tracePt t="31283" x="2022475" y="5145088"/>
          <p14:tracePt t="31297" x="1847850" y="5145088"/>
          <p14:tracePt t="31314" x="1736725" y="5145088"/>
          <p14:tracePt t="31338" x="1525588" y="5145088"/>
          <p14:tracePt t="31351" x="1462088" y="5145088"/>
          <p14:tracePt t="31352" x="1397000" y="5145088"/>
          <p14:tracePt t="31369" x="1277938" y="5145088"/>
          <p14:tracePt t="31384" x="1139825" y="5145088"/>
          <p14:tracePt t="31397" x="1093788" y="5145088"/>
          <p14:tracePt t="31414" x="1038225" y="5145088"/>
          <p14:tracePt t="31437" x="992188" y="5145088"/>
          <p14:tracePt t="31454" x="938213" y="5145088"/>
          <p14:tracePt t="31467" x="901700" y="5108575"/>
          <p14:tracePt t="31485" x="892175" y="5108575"/>
          <p14:tracePt t="31555" x="882650" y="5081588"/>
          <p14:tracePt t="31570" x="882650" y="5053013"/>
          <p14:tracePt t="31584" x="882650" y="5026025"/>
          <p14:tracePt t="31601" x="882650" y="4979988"/>
          <p14:tracePt t="31614" x="882650" y="4933950"/>
          <p14:tracePt t="31642" x="919163" y="4630738"/>
          <p14:tracePt t="31652" x="938213" y="4511675"/>
          <p14:tracePt t="31669" x="955675" y="4291013"/>
          <p14:tracePt t="31683" x="992188" y="4125913"/>
          <p14:tracePt t="31701" x="1020763" y="3941763"/>
          <p14:tracePt t="31715" x="1047750" y="3776663"/>
          <p14:tracePt t="31721" x="1047750" y="3721100"/>
          <p14:tracePt t="31740" x="1047750" y="3629025"/>
          <p14:tracePt t="31753" x="1047750" y="3592513"/>
          <p14:tracePt t="31770" x="1047750" y="3565525"/>
          <p14:tracePt t="31784" x="1047750" y="3536950"/>
          <p14:tracePt t="31802" x="1066800" y="3481388"/>
          <p14:tracePt t="31815" x="1066800" y="3444875"/>
          <p14:tracePt t="31837" x="1076325" y="3362325"/>
          <p14:tracePt t="31855" x="1084263" y="3316288"/>
          <p14:tracePt t="31868" x="1084263" y="3289300"/>
          <p14:tracePt t="31886" x="1103313" y="3270250"/>
          <p14:tracePt t="31937" x="1112838" y="3243263"/>
          <p14:tracePt t="31959" x="1120775" y="3224213"/>
          <p14:tracePt t="31969" x="1120775" y="3197225"/>
          <p14:tracePt t="31986" x="1130300" y="3178175"/>
          <p14:tracePt t="32024" x="1130300" y="3160713"/>
          <p14:tracePt t="32155" x="1166813" y="3170238"/>
          <p14:tracePt t="32168" x="1323975" y="3216275"/>
          <p14:tracePt t="32184" x="1608138" y="3316288"/>
          <p14:tracePt t="32202" x="1995488" y="3436938"/>
          <p14:tracePt t="32217" x="2582863" y="3656013"/>
          <p14:tracePt t="32239" x="3722688" y="3895725"/>
          <p14:tracePt t="32240" x="4210050" y="4051300"/>
          <p14:tracePt t="32254" x="4799013" y="4179888"/>
          <p14:tracePt t="32272" x="5441950" y="4410075"/>
          <p14:tracePt t="32273" x="5645150" y="4492625"/>
          <p14:tracePt t="32286" x="5846763" y="4511675"/>
          <p14:tracePt t="32300" x="6048375" y="4557713"/>
          <p14:tracePt t="32318" x="6122988" y="4565650"/>
          <p14:tracePt t="32356" x="6132513" y="4565650"/>
          <p14:tracePt t="32369" x="6132513" y="4548188"/>
          <p14:tracePt t="32387" x="6132513" y="4538663"/>
          <p14:tracePt t="32400" x="6140450" y="4511675"/>
          <p14:tracePt t="32418" x="6140450" y="4502150"/>
          <p14:tracePt t="32439" x="6140450" y="4492625"/>
          <p14:tracePt t="32456" x="6140450" y="4475163"/>
          <p14:tracePt t="32469" x="6140450" y="4465638"/>
          <p14:tracePt t="32486" x="6132513" y="4429125"/>
          <p14:tracePt t="32504" x="5994400" y="4337050"/>
          <p14:tracePt t="32518" x="5911850" y="4327525"/>
          <p14:tracePt t="32524" x="5810250" y="4262438"/>
          <p14:tracePt t="32542" x="5635625" y="4179888"/>
          <p14:tracePt t="32557" x="5599113" y="4143375"/>
          <p14:tracePt t="32569" x="5561013" y="4125913"/>
          <p14:tracePt t="32585" x="5543550" y="4079875"/>
          <p14:tracePt t="32602" x="5534025" y="4043363"/>
          <p14:tracePt t="32618" x="5534025" y="4005263"/>
          <p14:tracePt t="32640" x="5534025" y="3968750"/>
          <p14:tracePt t="32642" x="5534025" y="3959225"/>
          <p14:tracePt t="32657" x="5534025" y="3941763"/>
          <p14:tracePt t="32685" x="5534025" y="3922713"/>
          <p14:tracePt t="32820" x="5561013" y="3914775"/>
          <p14:tracePt t="32846" x="5635625" y="3914775"/>
          <p14:tracePt t="32859" x="5662613" y="3914775"/>
          <p14:tracePt t="32876" x="5672138" y="3914775"/>
          <p14:tracePt t="32908" x="5681663" y="3914775"/>
          <p14:tracePt t="33287" x="5708650" y="3914775"/>
          <p14:tracePt t="33288" x="5773738" y="3914775"/>
          <p14:tracePt t="33309" x="5938838" y="3932238"/>
          <p14:tracePt t="33319" x="6048375" y="3932238"/>
          <p14:tracePt t="33342" x="6370638" y="3932238"/>
          <p14:tracePt t="33359" x="6646863" y="3951288"/>
          <p14:tracePt t="33360" x="6656388" y="3951288"/>
          <p14:tracePt t="33374" x="6719888" y="3951288"/>
          <p14:tracePt t="33392" x="6729413" y="3951288"/>
          <p14:tracePt t="33418" x="6748463" y="3951288"/>
          <p14:tracePt t="33443" x="6765925" y="3951288"/>
          <p14:tracePt t="33456" x="6802438" y="3951288"/>
          <p14:tracePt t="33475" x="6858000" y="3951288"/>
          <p14:tracePt t="33490" x="6931025" y="3951288"/>
          <p14:tracePt t="33507" x="6996113" y="3951288"/>
          <p14:tracePt t="33520" x="7059613" y="3951288"/>
          <p14:tracePt t="33541" x="7078663" y="3951288"/>
          <p14:tracePt t="33557" x="7097713" y="3951288"/>
          <p14:tracePt t="33577" x="7143750" y="3951288"/>
          <p14:tracePt t="33609" x="7197725" y="3951288"/>
          <p14:tracePt t="33622" x="7226300" y="3951288"/>
          <p14:tracePt t="33704" x="7243763" y="3922713"/>
          <p14:tracePt t="33742" x="7253288" y="3914775"/>
          <p14:tracePt t="33844" x="7105650" y="3978275"/>
          <p14:tracePt t="33858" x="6821488" y="4024313"/>
          <p14:tracePt t="33875" x="6527800" y="4087813"/>
          <p14:tracePt t="33889" x="6315075" y="4179888"/>
          <p14:tracePt t="33905" x="6176963" y="4244975"/>
          <p14:tracePt t="33919" x="6159500" y="4271963"/>
          <p14:tracePt t="33920" x="6122988" y="4291013"/>
          <p14:tracePt t="33944" x="6103938" y="4308475"/>
          <p14:tracePt t="33958" x="6094413" y="4318000"/>
          <p14:tracePt t="33976" x="6057900" y="4337050"/>
          <p14:tracePt t="33977" x="6011863" y="4346575"/>
          <p14:tracePt t="33992" x="5975350" y="4373563"/>
          <p14:tracePt t="34006" x="5929313" y="4391025"/>
          <p14:tracePt t="34023" x="5902325" y="4391025"/>
          <p14:tracePt t="34044" x="5865813" y="4400550"/>
          <p14:tracePt t="34058" x="5856288" y="4400550"/>
          <p14:tracePt t="34073" x="5800725" y="4419600"/>
          <p14:tracePt t="34090" x="5737225" y="4419600"/>
          <p14:tracePt t="34107" x="5672138" y="4419600"/>
          <p14:tracePt t="34123" x="5645150" y="4419600"/>
          <p14:tracePt t="34144" x="5553075" y="4410075"/>
          <p14:tracePt t="34158" x="5497513" y="4354513"/>
          <p14:tracePt t="34177" x="5332413" y="4262438"/>
          <p14:tracePt t="34192" x="5121275" y="4162425"/>
          <p14:tracePt t="34207" x="5000625" y="4116388"/>
          <p14:tracePt t="34222" x="4743450" y="3959225"/>
          <p14:tracePt t="34227" x="4624388" y="3905250"/>
          <p14:tracePt t="34243" x="4467225" y="3822700"/>
          <p14:tracePt t="34261" x="4394200" y="3767138"/>
          <p14:tracePt t="34275" x="4384675" y="3757613"/>
          <p14:tracePt t="34293" x="4384675" y="3740150"/>
          <p14:tracePt t="34308" x="4384675" y="3694113"/>
          <p14:tracePt t="34323" x="4384675" y="3675063"/>
          <p14:tracePt t="34344" x="4357688" y="3602038"/>
          <p14:tracePt t="34358" x="4338638" y="3582988"/>
          <p14:tracePt t="34376" x="4246563" y="3527425"/>
          <p14:tracePt t="34391" x="4192588" y="3527425"/>
          <p14:tracePt t="34406" x="4110038" y="3509963"/>
          <p14:tracePt t="34422" x="3998913" y="3473450"/>
          <p14:tracePt t="34428" x="3935413" y="3454400"/>
          <p14:tracePt t="34443" x="3851275" y="3427413"/>
          <p14:tracePt t="34460" x="3824288" y="3408363"/>
          <p14:tracePt t="34475" x="3778250" y="3408363"/>
          <p14:tracePt t="34493" x="3768725" y="3408363"/>
          <p14:tracePt t="34523" x="3695700" y="3408363"/>
          <p14:tracePt t="34544" x="3502025" y="3408363"/>
          <p14:tracePt t="34562" x="3363913" y="3408363"/>
          <p14:tracePt t="34576" x="3263900" y="3408363"/>
          <p14:tracePt t="34593" x="3254375" y="3408363"/>
          <p14:tracePt t="34594" x="3235325" y="3408363"/>
          <p14:tracePt t="34625" x="3217863" y="3398838"/>
          <p14:tracePt t="34730" x="3208338" y="3390900"/>
          <p14:tracePt t="34746" x="3208338" y="3371850"/>
          <p14:tracePt t="34762" x="3208338" y="3362325"/>
          <p14:tracePt t="34891" x="3208338" y="3335338"/>
          <p14:tracePt t="34909" x="3208338" y="3325813"/>
          <p14:tracePt t="34923" x="3208338" y="3316288"/>
          <p14:tracePt t="34928" x="3217863" y="3308350"/>
          <p14:tracePt t="35408" x="3227388" y="3298825"/>
          <p14:tracePt t="35611" x="3227388" y="3473450"/>
          <p14:tracePt t="35626" x="3227388" y="3730625"/>
          <p14:tracePt t="35646" x="3227388" y="3922713"/>
          <p14:tracePt t="35664" x="3227388" y="4300538"/>
          <p14:tracePt t="35678" x="3227388" y="4456113"/>
          <p14:tracePt t="35695" x="3227388" y="4732338"/>
          <p14:tracePt t="35696" x="3227388" y="4805363"/>
          <p14:tracePt t="35711" x="3227388" y="4906963"/>
          <p14:tracePt t="35724" x="3227388" y="5016500"/>
          <p14:tracePt t="35748" x="3227388" y="5053013"/>
          <p14:tracePt t="36280" x="3235325" y="5053013"/>
          <p14:tracePt t="36312" x="3254375" y="5089525"/>
          <p14:tracePt t="36326" x="3263900" y="5099050"/>
          <p14:tracePt t="36336" x="3263900" y="5145088"/>
          <p14:tracePt t="36352" x="3281363" y="5172075"/>
          <p14:tracePt t="36369" x="3290888" y="5181600"/>
          <p14:tracePt t="36527" x="3300413" y="5191125"/>
          <p14:tracePt t="36597" x="3319463" y="5191125"/>
          <p14:tracePt t="36613" x="3336925" y="5191125"/>
          <p14:tracePt t="36629" x="3363913" y="5181600"/>
          <p14:tracePt t="36651" x="3448050" y="5154613"/>
          <p14:tracePt t="36666" x="3584575" y="5154613"/>
          <p14:tracePt t="36680" x="3751263" y="5154613"/>
          <p14:tracePt t="36698" x="3906838" y="5154613"/>
          <p14:tracePt t="36712" x="4183063" y="5154613"/>
          <p14:tracePt t="36726" x="4256088" y="5154613"/>
          <p14:tracePt t="36752" x="4614863" y="5154613"/>
          <p14:tracePt t="36766" x="4697413" y="5154613"/>
          <p14:tracePt t="36780" x="4789488" y="5154613"/>
          <p14:tracePt t="36798" x="4862513" y="5154613"/>
          <p14:tracePt t="36812" x="4927600" y="5154613"/>
          <p14:tracePt t="36828" x="4954588" y="5154613"/>
          <p14:tracePt t="36837" x="4973638" y="5154613"/>
          <p14:tracePt t="36852" x="4991100" y="5154613"/>
          <p14:tracePt t="36869" x="5019675" y="5154613"/>
          <p14:tracePt t="36885" x="5046663" y="5154613"/>
          <p14:tracePt t="36902" x="5129213" y="5164138"/>
          <p14:tracePt t="36919" x="5194300" y="5172075"/>
          <p14:tracePt t="36927" x="5240338" y="5172075"/>
          <p14:tracePt t="36928" x="5249863" y="5172075"/>
          <p14:tracePt t="36959" x="5257800" y="5172075"/>
          <p14:tracePt t="37054" x="5286375" y="5172075"/>
          <p14:tracePt t="37066" x="5295900" y="5172075"/>
          <p14:tracePt t="37084" x="5303838" y="5191125"/>
          <p14:tracePt t="37304" x="5303838" y="5081588"/>
          <p14:tracePt t="37316" x="5267325" y="4979988"/>
          <p14:tracePt t="37334" x="5257800" y="4759325"/>
          <p14:tracePt t="37357" x="5240338" y="4308475"/>
          <p14:tracePt t="37370" x="5240338" y="4087813"/>
          <p14:tracePt t="37387" x="5240338" y="3914775"/>
          <p14:tracePt t="37401" x="5240338" y="3767138"/>
          <p14:tracePt t="37418" x="5230813" y="3665538"/>
          <p14:tracePt t="37435" x="5221288" y="3602038"/>
          <p14:tracePt t="37458" x="5194300" y="3527425"/>
          <p14:tracePt t="37473" x="5175250" y="3481388"/>
          <p14:tracePt t="37489" x="5157788" y="3436938"/>
          <p14:tracePt t="37501" x="5157788" y="3408363"/>
          <p14:tracePt t="37519" x="5148263" y="3344863"/>
          <p14:tracePt t="37535" x="5148263" y="3279775"/>
          <p14:tracePt t="37540" x="5148263" y="3233738"/>
          <p14:tracePt t="37557" x="5148263" y="3187700"/>
          <p14:tracePt t="37574" x="5148263" y="3133725"/>
          <p14:tracePt t="37587" x="5148263" y="3124200"/>
          <p14:tracePt t="37603" x="5138738" y="3114675"/>
          <p14:tracePt t="37657" x="5138738" y="3105150"/>
          <p14:tracePt t="38274" x="5129213" y="3095625"/>
          <p14:tracePt t="38292" x="4964113" y="3095625"/>
          <p14:tracePt t="38307" x="4779963" y="3095625"/>
          <p14:tracePt t="38319" x="4624388" y="3095625"/>
          <p14:tracePt t="38336" x="4137025" y="3095625"/>
          <p14:tracePt t="38357" x="3935413" y="3068638"/>
          <p14:tracePt t="38373" x="3751263" y="3041650"/>
          <p14:tracePt t="38389" x="3630613" y="3022600"/>
          <p14:tracePt t="38406" x="3538538" y="3013075"/>
          <p14:tracePt t="38422" x="3502025" y="3005138"/>
          <p14:tracePt t="38435" x="3475038" y="3005138"/>
          <p14:tracePt t="38475" x="3455988" y="3005138"/>
          <p14:tracePt t="38488" x="3438525" y="3005138"/>
          <p14:tracePt t="38506" x="3419475" y="3005138"/>
          <p14:tracePt t="38519" x="3382963" y="3005138"/>
          <p14:tracePt t="38537" x="3355975" y="3005138"/>
          <p14:tracePt t="38635" x="3336925" y="3005138"/>
          <p14:tracePt t="38659" x="3319463" y="3005138"/>
          <p14:tracePt t="38692" x="3300413" y="3005138"/>
          <p14:tracePt t="38722" x="3290888" y="3005138"/>
          <p14:tracePt t="38742" x="3281363" y="3013075"/>
          <p14:tracePt t="38861" x="3281363" y="3049588"/>
          <p14:tracePt t="38875" x="3254375" y="3133725"/>
          <p14:tracePt t="38892" x="3254375" y="3216275"/>
          <p14:tracePt t="38906" x="3254375" y="3308350"/>
          <p14:tracePt t="38923" x="3254375" y="3427413"/>
          <p14:tracePt t="38936" x="3254375" y="3582988"/>
          <p14:tracePt t="38961" x="3244850" y="3757613"/>
          <p14:tracePt t="38976" x="3217863" y="3959225"/>
          <p14:tracePt t="38990" x="3217863" y="4079875"/>
          <p14:tracePt t="39006" x="3217863" y="4318000"/>
          <p14:tracePt t="39023" x="3217863" y="4511675"/>
          <p14:tracePt t="39036" x="3217863" y="4640263"/>
          <p14:tracePt t="39061" x="3217863" y="4732338"/>
          <p14:tracePt t="39075" x="3217863" y="4749800"/>
          <p14:tracePt t="39107" x="3217863" y="4778375"/>
          <p14:tracePt t="39121" x="3217863" y="4795838"/>
          <p14:tracePt t="39138" x="3217863" y="4878388"/>
          <p14:tracePt t="39144" x="3217863" y="4887913"/>
          <p14:tracePt t="39162" x="3235325" y="4933950"/>
          <p14:tracePt t="39176" x="3244850" y="4970463"/>
          <p14:tracePt t="39192" x="3244850" y="4989513"/>
          <p14:tracePt t="39206" x="3244850" y="4997450"/>
          <p14:tracePt t="39223" x="3263900" y="5026025"/>
          <p14:tracePt t="39240" x="3263900" y="5035550"/>
          <p14:tracePt t="39275" x="3263900" y="5043488"/>
          <p14:tracePt t="39293" x="3273425" y="5043488"/>
          <p14:tracePt t="39361" x="3281363" y="5043488"/>
          <p14:tracePt t="39374" x="3290888" y="5043488"/>
          <p14:tracePt t="39392" x="3363913" y="5043488"/>
          <p14:tracePt t="39408" x="3465513" y="5043488"/>
          <p14:tracePt t="39423" x="3511550" y="5043488"/>
          <p14:tracePt t="39440" x="3659188" y="5072063"/>
          <p14:tracePt t="39461" x="3989388" y="5126038"/>
          <p14:tracePt t="39475" x="4311650" y="5172075"/>
          <p14:tracePt t="39494" x="4587875" y="5200650"/>
          <p14:tracePt t="39509" x="4881563" y="5200650"/>
          <p14:tracePt t="39523" x="5065713" y="5246688"/>
          <p14:tracePt t="39540" x="5129213" y="5246688"/>
          <p14:tracePt t="39560" x="5165725" y="5246688"/>
          <p14:tracePt t="39578" x="5175250" y="5246688"/>
          <p14:tracePt t="39595" x="5203825" y="5246688"/>
          <p14:tracePt t="39610" x="5211763" y="5246688"/>
          <p14:tracePt t="39624" x="5230813" y="5246688"/>
          <p14:tracePt t="39624" x="5249863" y="5246688"/>
          <p14:tracePt t="39640" x="5267325" y="5246688"/>
          <p14:tracePt t="39693" x="5295900" y="5246688"/>
          <p14:tracePt t="39731" x="5322888" y="5246688"/>
          <p14:tracePt t="39794" x="5332413" y="5246688"/>
          <p14:tracePt t="39808" x="5332413" y="5200650"/>
          <p14:tracePt t="39825" x="5332413" y="5145088"/>
          <p14:tracePt t="39840" x="5322888" y="5006975"/>
          <p14:tracePt t="39860" x="5267325" y="4814888"/>
          <p14:tracePt t="39878" x="5194300" y="4649788"/>
          <p14:tracePt t="39892" x="5121275" y="4419600"/>
          <p14:tracePt t="39910" x="5083175" y="4235450"/>
          <p14:tracePt t="39924" x="5065713" y="4051300"/>
          <p14:tracePt t="39939" x="5065713" y="3849688"/>
          <p14:tracePt t="39944" x="5065713" y="3776663"/>
          <p14:tracePt t="39961" x="5065713" y="3592513"/>
          <p14:tracePt t="39978" x="5065713" y="3490913"/>
          <p14:tracePt t="39995" x="5065713" y="3417888"/>
          <p14:tracePt t="40008" x="5065713" y="3381375"/>
          <p14:tracePt t="40009" x="5065713" y="3362325"/>
          <p14:tracePt t="40024" x="5065713" y="3325813"/>
          <p14:tracePt t="40041" x="5065713" y="3289300"/>
          <p14:tracePt t="40061" x="5065713" y="3252788"/>
          <p14:tracePt t="40081" x="5075238" y="3216275"/>
          <p14:tracePt t="40102" x="5083175" y="3197225"/>
          <p14:tracePt t="40109" x="5092700" y="3187700"/>
          <p14:tracePt t="40142" x="5121275" y="3170238"/>
          <p14:tracePt t="41081" x="4973638" y="3170238"/>
          <p14:tracePt t="41096" x="4891088" y="3170238"/>
          <p14:tracePt t="41113" x="4651375" y="3151188"/>
          <p14:tracePt t="41127" x="4467225" y="3124200"/>
          <p14:tracePt t="41141" x="4008438" y="3068638"/>
          <p14:tracePt t="41152" x="3419475" y="3005138"/>
          <p14:tracePt t="41169" x="3089275" y="2940050"/>
          <p14:tracePt t="41186" x="2997200" y="2921000"/>
          <p14:tracePt t="41470" x="3006725" y="2921000"/>
          <p14:tracePt t="41482" x="3070225" y="2921000"/>
          <p14:tracePt t="41497" x="3143250" y="2940050"/>
          <p14:tracePt t="41512" x="3208338" y="2967038"/>
          <p14:tracePt t="41527" x="3235325" y="2995613"/>
          <p14:tracePt t="41544" x="3263900" y="3005138"/>
          <p14:tracePt t="41566" x="3273425" y="3013075"/>
          <p14:tracePt t="41670" x="3273425" y="3059113"/>
          <p14:tracePt t="41683" x="3273425" y="3078163"/>
          <p14:tracePt t="41697" x="3273425" y="3124200"/>
          <p14:tracePt t="41712" x="3273425" y="3178175"/>
          <p14:tracePt t="41730" x="3273425" y="3243263"/>
          <p14:tracePt t="41744" x="3273425" y="3316288"/>
          <p14:tracePt t="41765" x="3263900" y="3454400"/>
          <p14:tracePt t="41782" x="3235325" y="3638550"/>
          <p14:tracePt t="41796" x="3235325" y="3813175"/>
          <p14:tracePt t="41814" x="3227388" y="4014788"/>
          <p14:tracePt t="41828" x="3227388" y="4171950"/>
          <p14:tracePt t="41846" x="3227388" y="4262438"/>
          <p14:tracePt t="41851" x="3227388" y="4308475"/>
          <p14:tracePt t="41865" x="3227388" y="4337050"/>
          <p14:tracePt t="41882" x="3227388" y="4373563"/>
          <p14:tracePt t="41897" x="3227388" y="4400550"/>
          <p14:tracePt t="41914" x="3227388" y="4410075"/>
          <p14:tracePt t="41928" x="3227388" y="4419600"/>
          <p14:tracePt t="41946" x="3227388" y="4429125"/>
          <p14:tracePt t="41967" x="3227388" y="4475163"/>
          <p14:tracePt t="41984" x="3227388" y="4557713"/>
          <p14:tracePt t="41998" x="3227388" y="4594225"/>
          <p14:tracePt t="42015" x="3227388" y="4657725"/>
          <p14:tracePt t="42029" x="3227388" y="4713288"/>
          <p14:tracePt t="42043" x="3227388" y="4740275"/>
          <p14:tracePt t="42053" x="3227388" y="4749800"/>
          <p14:tracePt t="42069" x="3244850" y="4778375"/>
          <p14:tracePt t="42085" x="3254375" y="4795838"/>
          <p14:tracePt t="42101" x="3263900" y="4814888"/>
          <p14:tracePt t="42118" x="3263900" y="4841875"/>
          <p14:tracePt t="42136" x="3263900" y="4906963"/>
          <p14:tracePt t="42153" x="3273425" y="4960938"/>
          <p14:tracePt t="42168" x="3273425" y="5006975"/>
          <p14:tracePt t="42186" x="3273425" y="5072063"/>
          <p14:tracePt t="42202" x="3273425" y="5118100"/>
          <p14:tracePt t="42219" x="3290888" y="5172075"/>
          <p14:tracePt t="42236" x="3300413" y="5191125"/>
          <p14:tracePt t="42281" x="3300413" y="5200650"/>
          <p14:tracePt t="42682" x="3309938" y="5210175"/>
          <p14:tracePt t="42698" x="3373438" y="5210175"/>
          <p14:tracePt t="42714" x="3521075" y="5210175"/>
          <p14:tracePt t="42729" x="3732213" y="5210175"/>
          <p14:tracePt t="42746" x="4183063" y="5218113"/>
          <p14:tracePt t="42768" x="4937125" y="5292725"/>
          <p14:tracePt t="42783" x="5065713" y="5292725"/>
          <p14:tracePt t="42801" x="5249863" y="5264150"/>
          <p14:tracePt t="42987" x="5257800" y="5254625"/>
          <p14:tracePt t="43147" x="5257800" y="5246688"/>
          <p14:tracePt t="43175" x="5203825" y="5227638"/>
          <p14:tracePt t="43184" x="5194300" y="5227638"/>
          <p14:tracePt t="43202" x="5175250" y="5191125"/>
          <p14:tracePt t="43217" x="5175250" y="5154613"/>
          <p14:tracePt t="43230" x="5175250" y="5089525"/>
          <p14:tracePt t="43248" x="5175250" y="4814888"/>
          <p14:tracePt t="43270" x="5175250" y="4557713"/>
          <p14:tracePt t="43285" x="5194300" y="4244975"/>
          <p14:tracePt t="43302" x="5257800" y="3941763"/>
          <p14:tracePt t="43317" x="5257800" y="3730625"/>
          <p14:tracePt t="43331" x="5267325" y="3619500"/>
          <p14:tracePt t="43348" x="5295900" y="3556000"/>
          <p14:tracePt t="43370" x="5303838" y="3436938"/>
          <p14:tracePt t="43384" x="5313363" y="3325813"/>
          <p14:tracePt t="43401" x="5313363" y="3224213"/>
          <p14:tracePt t="43419" x="5313363" y="3114675"/>
          <p14:tracePt t="43433" x="5313363" y="3059113"/>
          <p14:tracePt t="43446" x="5313363" y="3041650"/>
          <p14:tracePt t="43469" x="5313363" y="2940050"/>
          <p14:tracePt t="43485" x="5313363" y="2884488"/>
          <p14:tracePt t="43500" x="5303838" y="2838450"/>
          <p14:tracePt t="43518" x="5303838" y="2830513"/>
          <p14:tracePt t="43532" x="5295900" y="2820988"/>
          <p14:tracePt t="44975" x="5203825" y="2867025"/>
          <p14:tracePt t="44992" x="4733925" y="3252788"/>
          <p14:tracePt t="45007" x="4476750" y="3490913"/>
          <p14:tracePt t="45008" x="4183063" y="3711575"/>
          <p14:tracePt t="45021" x="3860800" y="3951288"/>
          <p14:tracePt t="45035" x="3319463" y="4354513"/>
          <p14:tracePt t="45052" x="2628900" y="4703763"/>
          <p14:tracePt t="45073" x="1995488" y="5026025"/>
          <p14:tracePt t="45090" x="1765300" y="5172075"/>
          <p14:tracePt t="45106" x="1692275" y="5218113"/>
          <p14:tracePt t="45122" x="1646238" y="5227638"/>
          <p14:tracePt t="45154" x="1562100" y="5273675"/>
          <p14:tracePt t="45177" x="1397000" y="5356225"/>
          <p14:tracePt t="45190" x="1323975" y="5392738"/>
          <p14:tracePt t="45208" x="1212850" y="5411788"/>
          <p14:tracePt t="45222" x="1195388" y="5411788"/>
          <p14:tracePt t="45236" x="1166813" y="5421313"/>
          <p14:tracePt t="45276" x="1158875" y="5421313"/>
          <p14:tracePt t="45407" x="1120775" y="5421313"/>
          <p14:tracePt t="45425" x="1112838" y="5421313"/>
          <p14:tracePt t="45507" x="1103313" y="5421313"/>
          <p14:tracePt t="45526" x="1084263" y="5421313"/>
          <p14:tracePt t="45539" x="1076325" y="5421313"/>
          <p14:tracePt t="45576" x="1038225" y="5421313"/>
          <p14:tracePt t="45625" x="1030288" y="5421313"/>
          <p14:tracePt t="46141" x="1038225" y="5421313"/>
          <p14:tracePt t="46159" x="1057275" y="5421313"/>
          <p14:tracePt t="46165" x="1066800" y="5421313"/>
          <p14:tracePt t="46196" x="1084263" y="5421313"/>
          <p14:tracePt t="46212" x="1130300" y="5421313"/>
          <p14:tracePt t="46226" x="1195388" y="5402263"/>
          <p14:tracePt t="46243" x="1231900" y="5402263"/>
          <p14:tracePt t="46258" x="1304925" y="5402263"/>
          <p14:tracePt t="46281" x="1416050" y="5402263"/>
          <p14:tracePt t="46296" x="1508125" y="5402263"/>
          <p14:tracePt t="46310" x="1571625" y="5402263"/>
          <p14:tracePt t="46328" x="1728788" y="5402263"/>
          <p14:tracePt t="46342" x="1774825" y="5402263"/>
          <p14:tracePt t="46360" x="1893888" y="5402263"/>
          <p14:tracePt t="46379" x="1930400" y="5402263"/>
          <p14:tracePt t="46396" x="1939925" y="5402263"/>
          <p14:tracePt t="46410" x="1985963" y="5392738"/>
          <p14:tracePt t="46428" x="2022475" y="5392738"/>
          <p14:tracePt t="46442" x="2078038" y="5392738"/>
          <p14:tracePt t="46460" x="2124075" y="5392738"/>
          <p14:tracePt t="46481" x="2233613" y="5392738"/>
          <p14:tracePt t="46496" x="2298700" y="5392738"/>
          <p14:tracePt t="46513" x="2344738" y="5392738"/>
          <p14:tracePt t="46528" x="2408238" y="5392738"/>
          <p14:tracePt t="46545" x="2463800" y="5392738"/>
          <p14:tracePt t="46559" x="2500313" y="5392738"/>
          <p14:tracePt t="46564" x="2555875" y="5392738"/>
          <p14:tracePt t="46585" x="2674938" y="5392738"/>
          <p14:tracePt t="46603" x="2786063" y="5392738"/>
          <p14:tracePt t="46611" x="2822575" y="5392738"/>
          <p14:tracePt t="46628" x="2941638" y="5392738"/>
          <p14:tracePt t="46644" x="3052763" y="5392738"/>
          <p14:tracePt t="46660" x="3125788" y="5392738"/>
          <p14:tracePt t="46682" x="3208338" y="5392738"/>
          <p14:tracePt t="46702" x="3254375" y="5392738"/>
          <p14:tracePt t="46719" x="3281363" y="5384800"/>
          <p14:tracePt t="46752" x="3300413" y="5384800"/>
          <p14:tracePt t="46781" x="3309938" y="5384800"/>
          <p14:tracePt t="46812" x="3327400" y="5384800"/>
          <p14:tracePt t="46829" x="3346450" y="5375275"/>
          <p14:tracePt t="46914" x="3355975" y="5375275"/>
          <p14:tracePt t="46960" x="3346450" y="5375275"/>
          <p14:tracePt t="46983" x="3171825" y="5375275"/>
          <p14:tracePt t="46996" x="2951163" y="5375275"/>
          <p14:tracePt t="47014" x="2693988" y="5375275"/>
          <p14:tracePt t="47030" x="2344738" y="5375275"/>
          <p14:tracePt t="47044" x="2032000" y="5375275"/>
          <p14:tracePt t="47059" x="1755775" y="5375275"/>
          <p14:tracePt t="47069" x="1646238" y="5375275"/>
          <p14:tracePt t="47086" x="1379538" y="5365750"/>
          <p14:tracePt t="47102" x="1277938" y="5365750"/>
          <p14:tracePt t="47119" x="1185863" y="5365750"/>
          <p14:tracePt t="47136" x="1120775" y="5365750"/>
          <p14:tracePt t="47153" x="1093788" y="5365750"/>
          <p14:tracePt t="47185" x="1066800" y="5365750"/>
          <p14:tracePt t="47200" x="1047750" y="5365750"/>
          <p14:tracePt t="47415" x="1139825" y="5365750"/>
          <p14:tracePt t="47428" x="1416050" y="5365750"/>
          <p14:tracePt t="47445" x="1692275" y="5365750"/>
          <p14:tracePt t="47460" x="2003425" y="5365750"/>
          <p14:tracePt t="47485" x="2436813" y="5365750"/>
          <p14:tracePt t="47500" x="2592388" y="5365750"/>
          <p14:tracePt t="47513" x="2711450" y="5365750"/>
          <p14:tracePt t="47531" x="2803525" y="5365750"/>
          <p14:tracePt t="47546" x="2868613" y="5365750"/>
          <p14:tracePt t="47560" x="2932113" y="5375275"/>
          <p14:tracePt t="47569" x="2978150" y="5375275"/>
          <p14:tracePt t="47586" x="3024188" y="5375275"/>
          <p14:tracePt t="47603" x="3060700" y="5375275"/>
          <p14:tracePt t="47620" x="3089275" y="5375275"/>
          <p14:tracePt t="47635" x="3135313" y="5375275"/>
          <p14:tracePt t="47652" x="3281363" y="5411788"/>
          <p14:tracePt t="47669" x="3363913" y="5411788"/>
          <p14:tracePt t="47686" x="3409950" y="5429250"/>
          <p14:tracePt t="47702" x="3419475" y="5429250"/>
          <p14:tracePt t="47786" x="3429000" y="5438775"/>
          <p14:tracePt t="47816" x="3419475" y="5438775"/>
          <p14:tracePt t="47833" x="3290888" y="5438775"/>
          <p14:tracePt t="47846" x="3152775" y="5438775"/>
          <p14:tracePt t="47864" x="2582863" y="5438775"/>
          <p14:tracePt t="47886" x="2132013" y="5438775"/>
          <p14:tracePt t="47900" x="1755775" y="5438775"/>
          <p14:tracePt t="47917" x="1525588" y="5438775"/>
          <p14:tracePt t="47930" x="1462088" y="5438775"/>
          <p14:tracePt t="48187" x="1443038" y="5438775"/>
          <p14:tracePt t="48237" x="1479550" y="5438775"/>
          <p14:tracePt t="48249" x="1774825" y="5438775"/>
          <p14:tracePt t="48263" x="2114550" y="5513388"/>
          <p14:tracePt t="48286" x="2362200" y="5576888"/>
          <p14:tracePt t="48300" x="2536825" y="5576888"/>
          <p14:tracePt t="48318" x="2573338" y="5576888"/>
          <p14:tracePt t="48331" x="2582863" y="5576888"/>
          <p14:tracePt t="48489" x="2482850" y="5576888"/>
          <p14:tracePt t="48501" x="2316163" y="5557838"/>
          <p14:tracePt t="48516" x="1866900" y="5521325"/>
          <p14:tracePt t="48535" x="863600" y="5402263"/>
          <p14:tracePt t="48863" x="65088" y="5072063"/>
          <p14:tracePt t="48886" x="165100" y="5072063"/>
          <p14:tracePt t="48903" x="285750" y="5072063"/>
          <p14:tracePt t="48904" x="330200" y="5072063"/>
          <p14:tracePt t="48917" x="349250" y="5072063"/>
          <p14:tracePt t="48934" x="404813" y="5081588"/>
          <p14:tracePt t="48948" x="422275" y="5081588"/>
          <p14:tracePt t="48965" x="441325" y="5081588"/>
          <p14:tracePt t="48988" x="487363" y="5081588"/>
          <p14:tracePt t="49004" x="496888" y="5081588"/>
          <p14:tracePt t="49018" x="523875" y="5089525"/>
          <p14:tracePt t="49070" x="550863" y="5099050"/>
          <p14:tracePt t="49092" x="560388" y="5108575"/>
          <p14:tracePt t="49102" x="569913" y="5118100"/>
          <p14:tracePt t="49118" x="579438" y="5126038"/>
          <p14:tracePt t="49236" x="606425" y="5145088"/>
          <p14:tracePt t="49453" x="606425" y="5089525"/>
          <p14:tracePt t="49476" x="606425" y="4868863"/>
          <p14:tracePt t="49490" x="606425" y="4649788"/>
          <p14:tracePt t="49508" x="569913" y="4410075"/>
          <p14:tracePt t="49522" x="569913" y="4198938"/>
          <p14:tracePt t="49537" x="569913" y="3905250"/>
          <p14:tracePt t="49554" x="569913" y="3684588"/>
          <p14:tracePt t="49568" x="579438" y="3481388"/>
          <p14:tracePt t="49591" x="579438" y="3325813"/>
          <p14:tracePt t="49606" x="579438" y="3224213"/>
          <p14:tracePt t="49623" x="579438" y="3170238"/>
          <p14:tracePt t="49639" x="579438" y="3114675"/>
          <p14:tracePt t="49652" x="579438" y="3095625"/>
          <p14:tracePt t="49669" x="579438" y="3087688"/>
          <p14:tracePt t="49692" x="588963" y="3078163"/>
          <p14:tracePt t="49760" x="596900" y="3068638"/>
          <p14:tracePt t="49854" x="596900" y="3124200"/>
          <p14:tracePt t="49875" x="596900" y="3352800"/>
          <p14:tracePt t="49893" x="596900" y="3648075"/>
          <p14:tracePt t="49906" x="596900" y="3978275"/>
          <p14:tracePt t="49923" x="588963" y="4429125"/>
          <p14:tracePt t="49941" x="569913" y="4841875"/>
          <p14:tracePt t="49954" x="523875" y="5181600"/>
          <p14:tracePt t="49971" x="514350" y="5356225"/>
          <p14:tracePt t="49976" x="514350" y="5375275"/>
          <p14:tracePt t="49994" x="504825" y="5384800"/>
          <p14:tracePt t="50056" x="504825" y="5375275"/>
          <p14:tracePt t="50076" x="504825" y="5292725"/>
          <p14:tracePt t="50094" x="504825" y="5200650"/>
          <p14:tracePt t="50108" x="504825" y="5016500"/>
          <p14:tracePt t="50125" x="504825" y="4749800"/>
          <p14:tracePt t="50140" x="504825" y="4475163"/>
          <p14:tracePt t="50157" x="504825" y="4198938"/>
          <p14:tracePt t="50169" x="504825" y="3922713"/>
          <p14:tracePt t="50186" x="504825" y="3721100"/>
          <p14:tracePt t="50207" x="504825" y="3546475"/>
          <p14:tracePt t="50208" x="504825" y="3481388"/>
          <p14:tracePt t="50225" x="504825" y="3398838"/>
          <p14:tracePt t="50240" x="504825" y="3316288"/>
          <p14:tracePt t="50257" x="514350" y="3270250"/>
          <p14:tracePt t="50269" x="514350" y="3262313"/>
          <p14:tracePt t="50294" x="523875" y="3224213"/>
          <p14:tracePt t="50307" x="523875" y="3216275"/>
          <p14:tracePt t="50323" x="542925" y="3187700"/>
          <p14:tracePt t="50424" x="542925" y="3436938"/>
          <p14:tracePt t="50442" x="542925" y="3794125"/>
          <p14:tracePt t="50456" x="579438" y="4189413"/>
          <p14:tracePt t="50473" x="588963" y="4502150"/>
          <p14:tracePt t="50495" x="579438" y="4786313"/>
          <p14:tracePt t="50509" x="579438" y="4814888"/>
          <p14:tracePt t="50525" x="569913" y="4841875"/>
          <p14:tracePt t="50593" x="569913" y="4814888"/>
          <p14:tracePt t="50609" x="569913" y="4519613"/>
          <p14:tracePt t="50626" x="625475" y="4097338"/>
          <p14:tracePt t="50642" x="735013" y="3675063"/>
          <p14:tracePt t="50656" x="846138" y="3398838"/>
          <p14:tracePt t="50673" x="919163" y="3178175"/>
          <p14:tracePt t="50694" x="928688" y="3095625"/>
          <p14:tracePt t="50709" x="938213" y="3041650"/>
          <p14:tracePt t="50727" x="955675" y="2986088"/>
          <p14:tracePt t="50742" x="955675" y="2967038"/>
          <p14:tracePt t="50756" x="974725" y="2949575"/>
          <p14:tracePt t="50824" x="974725" y="3133725"/>
          <p14:tracePt t="50843" x="974725" y="3500438"/>
          <p14:tracePt t="50857" x="974725" y="3932238"/>
          <p14:tracePt t="50875" x="946150" y="4208463"/>
          <p14:tracePt t="50893" x="938213" y="4337050"/>
          <p14:tracePt t="50910" x="909638" y="4383088"/>
          <p14:tracePt t="50974" x="873125" y="4235450"/>
          <p14:tracePt t="50996" x="790575" y="3776663"/>
          <p14:tracePt t="51010" x="763588" y="3463925"/>
          <p14:tracePt t="51025" x="763588" y="3270250"/>
          <p14:tracePt t="51040" x="744538" y="3187700"/>
          <p14:tracePt t="51056" x="744538" y="3170238"/>
          <p14:tracePt t="51073" x="744538" y="3141663"/>
          <p14:tracePt t="51112" x="744538" y="3133725"/>
          <p14:tracePt t="51157" x="744538" y="3270250"/>
          <p14:tracePt t="51176" x="744538" y="3702050"/>
          <p14:tracePt t="51194" x="735013" y="3922713"/>
          <p14:tracePt t="51212" x="717550" y="4087813"/>
          <p14:tracePt t="51227" x="681038" y="4198938"/>
          <p14:tracePt t="51243" x="642938" y="4291013"/>
          <p14:tracePt t="51257" x="625475" y="4337050"/>
          <p14:tracePt t="51272" x="606425" y="4373563"/>
          <p14:tracePt t="51312" x="606425" y="4383088"/>
          <p14:tracePt t="51412" x="606425" y="4410075"/>
          <p14:tracePt t="51430" x="606425" y="4483100"/>
          <p14:tracePt t="51443" x="560388" y="4630738"/>
          <p14:tracePt t="51460" x="542925" y="4722813"/>
          <p14:tracePt t="51477" x="542925" y="4814888"/>
          <p14:tracePt t="51497" x="542925" y="4868863"/>
          <p14:tracePt t="51510" x="542925" y="4914900"/>
          <p14:tracePt t="51526" x="569913" y="4989513"/>
          <p14:tracePt t="51544" x="635000" y="5108575"/>
          <p14:tracePt t="51560" x="671513" y="5154613"/>
          <p14:tracePt t="51576" x="681038" y="5172075"/>
          <p14:tracePt t="51612" x="725488" y="5210175"/>
          <p14:tracePt t="51642" x="735013" y="5227638"/>
          <p14:tracePt t="51659" x="735013" y="5237163"/>
          <p14:tracePt t="51773" x="744538" y="5237163"/>
          <p14:tracePt t="51796" x="809625" y="5191125"/>
          <p14:tracePt t="51812" x="846138" y="5135563"/>
          <p14:tracePt t="51829" x="873125" y="5108575"/>
          <p14:tracePt t="51843" x="873125" y="5089525"/>
          <p14:tracePt t="51861" x="882650" y="5072063"/>
          <p14:tracePt t="51875" x="901700" y="5043488"/>
          <p14:tracePt t="51880" x="909638" y="5035550"/>
          <p14:tracePt t="51897" x="938213" y="4989513"/>
          <p14:tracePt t="51912" x="965200" y="4943475"/>
          <p14:tracePt t="51930" x="965200" y="4914900"/>
          <p14:tracePt t="51945" x="984250" y="4887913"/>
          <p14:tracePt t="51958" x="984250" y="4868863"/>
          <p14:tracePt t="51976" x="1001713" y="4851400"/>
          <p14:tracePt t="51999" x="1001713" y="4841875"/>
          <p14:tracePt t="52000" x="1011238" y="4841875"/>
          <p14:tracePt t="52044" x="1011238" y="4822825"/>
          <p14:tracePt t="52059" x="1020763" y="4814888"/>
          <p14:tracePt t="52083" x="1020763" y="4805363"/>
          <p14:tracePt t="52096" x="1020763" y="4786313"/>
          <p14:tracePt t="52330" x="1030288" y="4778375"/>
          <p14:tracePt t="52547" x="974725" y="4768850"/>
          <p14:tracePt t="52562" x="946150" y="4768850"/>
          <p14:tracePt t="52575" x="901700" y="4768850"/>
          <p14:tracePt t="52586" x="892175" y="4768850"/>
          <p14:tracePt t="52602" x="873125" y="4768850"/>
          <p14:tracePt t="52860" x="909638" y="4768850"/>
          <p14:tracePt t="52878" x="1030288" y="4768850"/>
          <p14:tracePt t="52883" x="1112838" y="4768850"/>
          <p14:tracePt t="52899" x="1149350" y="4768850"/>
          <p14:tracePt t="52916" x="1185863" y="4768850"/>
          <p14:tracePt t="53061" x="1195388" y="4768850"/>
          <p14:tracePt t="53079" x="1241425" y="4768850"/>
          <p14:tracePt t="53084" x="1250950" y="4768850"/>
          <p14:tracePt t="53099" x="1296988" y="4768850"/>
          <p14:tracePt t="53117" x="1350963" y="4768850"/>
          <p14:tracePt t="53131" x="1379538" y="4768850"/>
          <p14:tracePt t="53148" x="1387475" y="4768850"/>
          <p14:tracePt t="53162" x="1406525" y="4759325"/>
          <p14:tracePt t="53177" x="1425575" y="4759325"/>
          <p14:tracePt t="53202" x="1479550" y="4759325"/>
          <p14:tracePt t="53215" x="1479550" y="4749800"/>
          <p14:tracePt t="53232" x="1489075" y="4749800"/>
          <p14:tracePt t="53263" x="1498600" y="4749800"/>
          <p14:tracePt t="53320" x="1554163" y="4732338"/>
          <p14:tracePt t="53332" x="1590675" y="4732338"/>
          <p14:tracePt t="53347" x="1663700" y="4732338"/>
          <p14:tracePt t="53364" x="1682750" y="4732338"/>
          <p14:tracePt t="53379" x="1709738" y="4732338"/>
          <p14:tracePt t="53399" x="1736725" y="4732338"/>
          <p14:tracePt t="53417" x="1811338" y="4732338"/>
          <p14:tracePt t="53434" x="1838325" y="4732338"/>
          <p14:tracePt t="53448" x="1884363" y="4732338"/>
          <p14:tracePt t="53465" x="1930400" y="4740275"/>
          <p14:tracePt t="53480" x="1949450" y="4740275"/>
          <p14:tracePt t="53501" x="1976438" y="4749800"/>
          <p14:tracePt t="53516" x="1995488" y="4749800"/>
          <p14:tracePt t="53534" x="2003425" y="4749800"/>
          <p14:tracePt t="53547" x="2012950" y="4749800"/>
          <p14:tracePt t="53704" x="1995488" y="4778375"/>
          <p14:tracePt t="53717" x="1939925" y="4778375"/>
          <p14:tracePt t="53733" x="1820863" y="4778375"/>
          <p14:tracePt t="53747" x="1617663" y="4795838"/>
          <p14:tracePt t="53764" x="1462088" y="4795838"/>
          <p14:tracePt t="53778" x="1425575" y="4795838"/>
          <p14:tracePt t="53788" x="1379538" y="4795838"/>
          <p14:tracePt t="53803" x="1341438" y="4778375"/>
          <p14:tracePt t="53819" x="1323975" y="4778375"/>
          <p14:tracePt t="53835" x="1287463" y="4778375"/>
          <p14:tracePt t="53852" x="1287463" y="4768850"/>
          <p14:tracePt t="53869" x="1250950" y="4768850"/>
          <p14:tracePt t="53885" x="1195388" y="4768850"/>
          <p14:tracePt t="53907" x="1084263" y="4749800"/>
          <p14:tracePt t="53922" x="1047750" y="4732338"/>
          <p14:tracePt t="53939" x="1038225" y="4732338"/>
          <p14:tracePt t="54207" x="1204913" y="4732338"/>
          <p14:tracePt t="54225" x="1268413" y="4722813"/>
          <p14:tracePt t="54239" x="1333500" y="4740275"/>
          <p14:tracePt t="54240" x="1379538" y="4749800"/>
          <p14:tracePt t="54253" x="1397000" y="4749800"/>
          <p14:tracePt t="54337" x="1462088" y="4749800"/>
          <p14:tracePt t="54359" x="1516063" y="4778375"/>
          <p14:tracePt t="54369" x="1544638" y="4778375"/>
          <p14:tracePt t="54385" x="1554163" y="4778375"/>
          <p14:tracePt t="54408" x="1562100" y="4778375"/>
          <p14:tracePt t="54524" x="1535113" y="4795838"/>
          <p14:tracePt t="54542" x="1350963" y="4795838"/>
          <p14:tracePt t="54557" x="1304925" y="4795838"/>
          <p14:tracePt t="54569" x="1149350" y="4795838"/>
          <p14:tracePt t="54586" x="1001713" y="4778375"/>
          <p14:tracePt t="54607" x="946150" y="4759325"/>
          <p14:tracePt t="54623" x="928688" y="4759325"/>
          <p14:tracePt t="54624" x="928688" y="4749800"/>
          <p14:tracePt t="54641" x="919163" y="4749800"/>
          <p14:tracePt t="54686" x="901700" y="4749800"/>
          <p14:tracePt t="54691" x="892175" y="4749800"/>
          <p14:tracePt t="54840" x="919163" y="4749800"/>
          <p14:tracePt t="54858" x="1057275" y="4749800"/>
          <p14:tracePt t="54872" x="1241425" y="4795838"/>
          <p14:tracePt t="54885" x="1406525" y="4814888"/>
          <p14:tracePt t="54910" x="1608138" y="4851400"/>
          <p14:tracePt t="55124" x="1544638" y="4851400"/>
          <p14:tracePt t="55142" x="1387475" y="4851400"/>
          <p14:tracePt t="55156" x="1341438" y="4851400"/>
          <p14:tracePt t="55173" x="1158875" y="4841875"/>
          <p14:tracePt t="55187" x="1057275" y="4841875"/>
          <p14:tracePt t="55192" x="1038225" y="4841875"/>
          <p14:tracePt t="55210" x="1030288" y="4841875"/>
          <p14:tracePt t="55411" x="1185863" y="4841875"/>
          <p14:tracePt t="55426" x="1498600" y="4841875"/>
          <p14:tracePt t="55442" x="1627188" y="4841875"/>
          <p14:tracePt t="55457" x="1765300" y="4841875"/>
          <p14:tracePt t="55473" x="1792288" y="4841875"/>
          <p14:tracePt t="55642" x="1728788" y="4832350"/>
          <p14:tracePt t="55657" x="1535113" y="4786313"/>
          <p14:tracePt t="55672" x="1433513" y="4768850"/>
          <p14:tracePt t="55689" x="1277938" y="4768850"/>
          <p14:tracePt t="55711" x="1084263" y="4722813"/>
          <p14:tracePt t="55712" x="992188" y="4722813"/>
          <p14:tracePt t="55734" x="863600" y="4694238"/>
          <p14:tracePt t="55746" x="827088" y="4676775"/>
          <p14:tracePt t="55765" x="817563" y="4676775"/>
          <p14:tracePt t="55911" x="919163" y="4667250"/>
          <p14:tracePt t="55926" x="1001713" y="4667250"/>
          <p14:tracePt t="55942" x="1176338" y="4667250"/>
          <p14:tracePt t="55957" x="1416050" y="4667250"/>
          <p14:tracePt t="55973" x="1608138" y="4667250"/>
          <p14:tracePt t="55989" x="1755775" y="4667250"/>
          <p14:tracePt t="56011" x="1874838" y="4667250"/>
          <p14:tracePt t="56028" x="1903413" y="4667250"/>
          <p14:tracePt t="56074" x="1912938" y="4657725"/>
          <p14:tracePt t="56174" x="1847850" y="4657725"/>
          <p14:tracePt t="56192" x="1654175" y="4657725"/>
          <p14:tracePt t="56213" x="1535113" y="4657725"/>
          <p14:tracePt t="56226" x="1462088" y="4649788"/>
          <p14:tracePt t="56242" x="1406525" y="4649788"/>
          <p14:tracePt t="56261" x="1387475" y="4649788"/>
          <p14:tracePt t="56292" x="1370013" y="4649788"/>
          <p14:tracePt t="56313" x="1350963" y="4649788"/>
          <p14:tracePt t="56326" x="1341438" y="4649788"/>
          <p14:tracePt t="56442" x="1360488" y="4649788"/>
          <p14:tracePt t="56459" x="1498600" y="4649788"/>
          <p14:tracePt t="56477" x="1627188" y="4676775"/>
          <p14:tracePt t="56490" x="1728788" y="4686300"/>
          <p14:tracePt t="56512" x="1782763" y="4694238"/>
          <p14:tracePt t="56646" x="1709738" y="4694238"/>
          <p14:tracePt t="56660" x="1617663" y="4694238"/>
          <p14:tracePt t="56675" x="1425575" y="4667250"/>
          <p14:tracePt t="56690" x="1304925" y="4649788"/>
          <p14:tracePt t="56714" x="1222375" y="4640263"/>
          <p14:tracePt t="56729" x="1204913" y="4640263"/>
          <p14:tracePt t="56930" x="1231900" y="4640263"/>
          <p14:tracePt t="56945" x="1304925" y="4640263"/>
          <p14:tracePt t="56959" x="1360488" y="4640263"/>
          <p14:tracePt t="56960" x="1425575" y="4640263"/>
          <p14:tracePt t="56977" x="1600200" y="4640263"/>
          <p14:tracePt t="56992" x="1617663" y="4640263"/>
          <p14:tracePt t="57013" x="1663700" y="4640263"/>
          <p14:tracePt t="58864" x="1627188" y="4594225"/>
          <p14:tracePt t="58879" x="1554163" y="4529138"/>
          <p14:tracePt t="58895" x="1498600" y="4492625"/>
          <p14:tracePt t="58918" x="1452563" y="4437063"/>
          <p14:tracePt t="58949" x="1433513" y="4419600"/>
          <p14:tracePt t="58967" x="1425575" y="4391025"/>
          <p14:tracePt t="58980" x="1425575" y="4383088"/>
          <p14:tracePt t="58998" x="1406525" y="4337050"/>
          <p14:tracePt t="59020" x="1350963" y="4291013"/>
          <p14:tracePt t="59034" x="1341438" y="4254500"/>
          <p14:tracePt t="59048" x="1333500" y="4254500"/>
          <p14:tracePt t="59119" x="1314450" y="4235450"/>
          <p14:tracePt t="59136" x="1314450" y="4225925"/>
          <p14:tracePt t="59420" x="1304925" y="4216400"/>
          <p14:tracePt t="59537" x="1287463" y="4216400"/>
          <p14:tracePt t="59581" x="1277938" y="4216400"/>
          <p14:tracePt t="59599" x="1212850" y="4171950"/>
          <p14:tracePt t="59600" x="1195388" y="4143375"/>
          <p14:tracePt t="59622" x="1158875" y="4097338"/>
          <p14:tracePt t="59636" x="1112838" y="4033838"/>
          <p14:tracePt t="59654" x="1076325" y="3922713"/>
          <p14:tracePt t="59668" x="1030288" y="3813175"/>
          <p14:tracePt t="59683" x="992188" y="3748088"/>
          <p14:tracePt t="59696" x="946150" y="3665538"/>
          <p14:tracePt t="59725" x="901700" y="3556000"/>
          <p14:tracePt t="59735" x="901700" y="3536950"/>
          <p14:tracePt t="59736" x="892175" y="3527425"/>
          <p14:tracePt t="59752" x="892175" y="3490913"/>
          <p14:tracePt t="59769" x="882650" y="3454400"/>
          <p14:tracePt t="59786" x="873125" y="3427413"/>
          <p14:tracePt t="59801" x="873125" y="3408363"/>
          <p14:tracePt t="59819" x="873125" y="3352800"/>
          <p14:tracePt t="59836" x="873125" y="3344863"/>
          <p14:tracePt t="59852" x="873125" y="3325813"/>
          <p14:tracePt t="59869" x="873125" y="3308350"/>
          <p14:tracePt t="59898" x="873125" y="3298825"/>
          <p14:tracePt t="59920" x="873125" y="3289300"/>
          <p14:tracePt t="59937" x="873125" y="3270250"/>
          <p14:tracePt t="59951" x="873125" y="3262313"/>
          <p14:tracePt t="59969" x="873125" y="3243263"/>
          <p14:tracePt t="59985" x="873125" y="3224213"/>
          <p14:tracePt t="59998" x="873125" y="3216275"/>
          <p14:tracePt t="60020" x="882650" y="3197225"/>
          <p14:tracePt t="60035" x="901700" y="3187700"/>
          <p14:tracePt t="60069" x="938213" y="3170238"/>
          <p14:tracePt t="60099" x="955675" y="3160713"/>
          <p14:tracePt t="60125" x="984250" y="3160713"/>
          <p14:tracePt t="60154" x="1011238" y="3151188"/>
          <p14:tracePt t="60166" x="1030288" y="3151188"/>
          <p14:tracePt t="60587" x="1038225" y="3151188"/>
          <p14:tracePt t="61026" x="1076325" y="3141663"/>
          <p14:tracePt t="61041" x="1158875" y="3141663"/>
          <p14:tracePt t="61059" x="1333500" y="3141663"/>
          <p14:tracePt t="61073" x="1525588" y="3141663"/>
          <p14:tracePt t="61090" x="1857375" y="3141663"/>
          <p14:tracePt t="61107" x="2170113" y="3141663"/>
          <p14:tracePt t="61127" x="2362200" y="3141663"/>
          <p14:tracePt t="61127" x="2398713" y="3141663"/>
          <p14:tracePt t="61158" x="2417763" y="3141663"/>
          <p14:tracePt t="61228" x="2463800" y="3141663"/>
          <p14:tracePt t="61242" x="2527300" y="3141663"/>
          <p14:tracePt t="61258" x="2573338" y="3141663"/>
          <p14:tracePt t="61274" x="2611438" y="3141663"/>
          <p14:tracePt t="61340" x="2647950" y="3141663"/>
          <p14:tracePt t="61358" x="2720975" y="3141663"/>
          <p14:tracePt t="61372" x="2803525" y="3141663"/>
          <p14:tracePt t="61390" x="2840038" y="3141663"/>
          <p14:tracePt t="61408" x="2849563" y="3141663"/>
          <p14:tracePt t="61737" x="2886075" y="3141663"/>
          <p14:tracePt t="61787" x="2886075" y="3160713"/>
          <p14:tracePt t="61801" x="2895600" y="3160713"/>
          <p14:tracePt t="63320" x="2905125" y="3170238"/>
          <p14:tracePt t="63333" x="2924175" y="3206750"/>
          <p14:tracePt t="63347" x="2941638" y="3289300"/>
          <p14:tracePt t="63365" x="2941638" y="3390900"/>
          <p14:tracePt t="63379" x="2987675" y="3473450"/>
          <p14:tracePt t="63393" x="3006725" y="3546475"/>
          <p14:tracePt t="63411" x="3024188" y="3629025"/>
          <p14:tracePt t="63434" x="3043238" y="3694113"/>
          <p14:tracePt t="63448" x="3043238" y="3757613"/>
          <p14:tracePt t="63462" x="3052763" y="3776663"/>
          <p14:tracePt t="63480" x="3052763" y="3886200"/>
          <p14:tracePt t="63494" x="3070225" y="3951288"/>
          <p14:tracePt t="63509" x="3098800" y="4070350"/>
          <p14:tracePt t="63534" x="3125788" y="4300538"/>
          <p14:tracePt t="63548" x="3135313" y="4446588"/>
          <p14:tracePt t="63562" x="3135313" y="4565650"/>
          <p14:tracePt t="63580" x="3162300" y="4694238"/>
          <p14:tracePt t="63594" x="3162300" y="4832350"/>
          <p14:tracePt t="63612" x="3162300" y="4951413"/>
          <p14:tracePt t="63617" x="3162300" y="5016500"/>
          <p14:tracePt t="63635" x="3125788" y="5200650"/>
          <p14:tracePt t="63650" x="3106738" y="5273675"/>
          <p14:tracePt t="63663" x="3106738" y="5319713"/>
          <p14:tracePt t="63678" x="3089275" y="5375275"/>
          <p14:tracePt t="63696" x="3089275" y="5392738"/>
          <p14:tracePt t="63710" x="3089275" y="5402263"/>
          <p14:tracePt t="63863" x="3089275" y="5346700"/>
          <p14:tracePt t="63882" x="3043238" y="5191125"/>
          <p14:tracePt t="63896" x="2997200" y="4924425"/>
          <p14:tracePt t="63910" x="2997200" y="4805363"/>
          <p14:tracePt t="63936" x="3006725" y="4429125"/>
          <p14:tracePt t="63950" x="3006725" y="4346575"/>
          <p14:tracePt t="63964" x="3043238" y="4179888"/>
          <p14:tracePt t="63980" x="3060700" y="4079875"/>
          <p14:tracePt t="63997" x="3060700" y="4014788"/>
          <p14:tracePt t="64012" x="3060700" y="3951288"/>
          <p14:tracePt t="64033" x="3070225" y="3895725"/>
          <p14:tracePt t="64051" x="3070225" y="3859213"/>
          <p14:tracePt t="64065" x="3070225" y="3849688"/>
          <p14:tracePt t="64153" x="3070225" y="3830638"/>
          <p14:tracePt t="64236" x="3070225" y="3803650"/>
          <p14:tracePt t="64249" x="3070225" y="3767138"/>
          <p14:tracePt t="64267" x="2968625" y="3684588"/>
          <p14:tracePt t="64281" x="2832100" y="3629025"/>
          <p14:tracePt t="64298" x="2555875" y="3546475"/>
          <p14:tracePt t="64312" x="2233613" y="3473450"/>
          <p14:tracePt t="64322" x="2087563" y="3408363"/>
          <p14:tracePt t="64335" x="1966913" y="3344863"/>
          <p14:tracePt t="64351" x="1755775" y="3298825"/>
          <p14:tracePt t="64352" x="1692275" y="3270250"/>
          <p14:tracePt t="64367" x="1663700" y="3252788"/>
          <p14:tracePt t="64384" x="1646238" y="3252788"/>
          <p14:tracePt t="64414" x="1636713" y="3243263"/>
          <p14:tracePt t="64436" x="1636713" y="3187700"/>
          <p14:tracePt t="64451" x="1627188" y="3151188"/>
          <p14:tracePt t="64465" x="1608138" y="3133725"/>
          <p14:tracePt t="64484" x="1600200" y="3133725"/>
          <p14:tracePt t="64498" x="1590675" y="3133725"/>
          <p14:tracePt t="64614" x="1581150" y="3124200"/>
          <p14:tracePt t="64642" x="1471613" y="3078163"/>
          <p14:tracePt t="64653" x="1433513" y="3068638"/>
          <p14:tracePt t="64669" x="1387475" y="3068638"/>
          <p14:tracePt t="64685" x="1350963" y="3059113"/>
          <p14:tracePt t="64702" x="1314450" y="3059113"/>
          <p14:tracePt t="64719" x="1304925" y="3059113"/>
          <p14:tracePt t="64754" x="1268413" y="3059113"/>
          <p14:tracePt t="64768" x="1258888" y="3059113"/>
          <p14:tracePt t="64782" x="1250950" y="3059113"/>
          <p14:tracePt t="64801" x="1241425" y="3059113"/>
          <p14:tracePt t="64823" x="1222375" y="3059113"/>
          <p14:tracePt t="65086" x="1212850" y="3087688"/>
          <p14:tracePt t="65108" x="1204913" y="3133725"/>
          <p14:tracePt t="65113" x="1195388" y="3178175"/>
          <p14:tracePt t="65141" x="1166813" y="3252788"/>
          <p14:tracePt t="65152" x="1166813" y="3335338"/>
          <p14:tracePt t="65168" x="1158875" y="3454400"/>
          <p14:tracePt t="65185" x="1139825" y="3638550"/>
          <p14:tracePt t="65201" x="1084263" y="3895725"/>
          <p14:tracePt t="65218" x="1066800" y="4133850"/>
          <p14:tracePt t="65224" x="1066800" y="4235450"/>
          <p14:tracePt t="65240" x="1020763" y="4400550"/>
          <p14:tracePt t="65256" x="1020763" y="4575175"/>
          <p14:tracePt t="65269" x="1020763" y="4676775"/>
          <p14:tracePt t="65285" x="1038225" y="4822825"/>
          <p14:tracePt t="65301" x="1047750" y="4933950"/>
          <p14:tracePt t="65318" x="1047750" y="5026025"/>
          <p14:tracePt t="65341" x="1076325" y="5126038"/>
          <p14:tracePt t="65356" x="1084263" y="5154613"/>
          <p14:tracePt t="65372" x="1084263" y="5200650"/>
          <p14:tracePt t="65487" x="1084263" y="5237163"/>
          <p14:tracePt t="65570" x="1093788" y="5227638"/>
          <p14:tracePt t="65592" x="1093788" y="5062538"/>
          <p14:tracePt t="65601" x="1093788" y="4960938"/>
          <p14:tracePt t="65619" x="1093788" y="4649788"/>
          <p14:tracePt t="65642" x="1093788" y="4106863"/>
          <p14:tracePt t="65656" x="1093788" y="3813175"/>
          <p14:tracePt t="65674" x="1093788" y="3648075"/>
          <p14:tracePt t="65689" x="1093788" y="3573463"/>
          <p14:tracePt t="65702" x="1093788" y="3556000"/>
          <p14:tracePt t="65718" x="1093788" y="3490913"/>
          <p14:tracePt t="65725" x="1093788" y="3473450"/>
          <p14:tracePt t="65739" x="1093788" y="3417888"/>
          <p14:tracePt t="65754" x="1120775" y="3362325"/>
          <p14:tracePt t="65771" x="1130300" y="3316288"/>
          <p14:tracePt t="65785" x="1139825" y="3289300"/>
          <p14:tracePt t="65803" x="1149350" y="3252788"/>
          <p14:tracePt t="65818" x="1166813" y="3224213"/>
          <p14:tracePt t="65840" x="1166813" y="3206750"/>
          <p14:tracePt t="65970" x="1166813" y="3224213"/>
          <p14:tracePt t="65990" x="1166813" y="3308350"/>
          <p14:tracePt t="66003" x="1139825" y="3454400"/>
          <p14:tracePt t="66018" x="1112838" y="3694113"/>
          <p14:tracePt t="66041" x="1066800" y="4133850"/>
          <p14:tracePt t="66058" x="1030288" y="4446588"/>
          <p14:tracePt t="66073" x="1030288" y="4686300"/>
          <p14:tracePt t="66087" x="1030288" y="4740275"/>
          <p14:tracePt t="66088" x="1030288" y="4822825"/>
          <p14:tracePt t="66105" x="1030288" y="4933950"/>
          <p14:tracePt t="66118" x="1047750" y="4979988"/>
          <p14:tracePt t="66140" x="1057275" y="4997450"/>
          <p14:tracePt t="66241" x="1057275" y="4943475"/>
          <p14:tracePt t="66258" x="1112838" y="4778375"/>
          <p14:tracePt t="66272" x="1176338" y="4575175"/>
          <p14:tracePt t="66291" x="1268413" y="4346575"/>
          <p14:tracePt t="66304" x="1425575" y="4087813"/>
          <p14:tracePt t="66317" x="1498600" y="3987800"/>
          <p14:tracePt t="66340" x="1801813" y="3656013"/>
          <p14:tracePt t="66358" x="1939925" y="3527425"/>
          <p14:tracePt t="66371" x="2087563" y="3408363"/>
          <p14:tracePt t="66389" x="2160588" y="3335338"/>
          <p14:tracePt t="66402" x="2316163" y="3252788"/>
          <p14:tracePt t="66420" x="2500313" y="3216275"/>
          <p14:tracePt t="66425" x="2619375" y="3178175"/>
          <p14:tracePt t="66443" x="2895600" y="3151188"/>
          <p14:tracePt t="66457" x="3060700" y="3151188"/>
          <p14:tracePt t="66475" x="3125788" y="3141663"/>
          <p14:tracePt t="66491" x="3135313" y="3141663"/>
          <p14:tracePt t="66843" x="3143250" y="3141663"/>
          <p14:tracePt t="66858" x="3116263" y="3170238"/>
          <p14:tracePt t="66875" x="3070225" y="3252788"/>
          <p14:tracePt t="66890" x="3014663" y="3335338"/>
          <p14:tracePt t="66905" x="2987675" y="3390900"/>
          <p14:tracePt t="66922" x="2978150" y="3463925"/>
          <p14:tracePt t="66942" x="2951163" y="3519488"/>
          <p14:tracePt t="66960" x="2932113" y="3638550"/>
          <p14:tracePt t="66974" x="2932113" y="3684588"/>
          <p14:tracePt t="66990" x="2895600" y="3822700"/>
          <p14:tracePt t="67006" x="2886075" y="3968750"/>
          <p14:tracePt t="67022" x="2868613" y="4116388"/>
          <p14:tracePt t="67042" x="2859088" y="4429125"/>
          <p14:tracePt t="67058" x="2859088" y="4667250"/>
          <p14:tracePt t="67073" x="2859088" y="4924425"/>
          <p14:tracePt t="67092" x="2905125" y="5145088"/>
          <p14:tracePt t="67106" x="2932113" y="5310188"/>
          <p14:tracePt t="67122" x="2968625" y="5365750"/>
          <p14:tracePt t="67142" x="2968625" y="5384800"/>
          <p14:tracePt t="67160" x="2968625" y="5392738"/>
          <p14:tracePt t="67307" x="2968625" y="5384800"/>
          <p14:tracePt t="67325" x="2968625" y="5246688"/>
          <p14:tracePt t="67345" x="2987675" y="4951413"/>
          <p14:tracePt t="67358" x="2987675" y="4814888"/>
          <p14:tracePt t="67375" x="2987675" y="4437063"/>
          <p14:tracePt t="67390" x="2987675" y="4300538"/>
          <p14:tracePt t="67406" x="2987675" y="4070350"/>
          <p14:tracePt t="67423" x="2987675" y="3776663"/>
          <p14:tracePt t="67424" x="2987675" y="3675063"/>
          <p14:tracePt t="67443" x="3014663" y="3490913"/>
          <p14:tracePt t="67461" x="3014663" y="3390900"/>
          <p14:tracePt t="67474" x="3014663" y="3316288"/>
          <p14:tracePt t="67490" x="3024188" y="3262313"/>
          <p14:tracePt t="67506" x="3024188" y="3197225"/>
          <p14:tracePt t="67522" x="3024188" y="3124200"/>
          <p14:tracePt t="67544" x="3014663" y="3041650"/>
          <p14:tracePt t="67561" x="3014663" y="3005138"/>
          <p14:tracePt t="67576" x="3006725" y="2967038"/>
          <p14:tracePt t="67593" x="3006725" y="2930525"/>
          <p14:tracePt t="67608" x="3006725" y="2913063"/>
          <p14:tracePt t="67623" x="2997200" y="2876550"/>
          <p14:tracePt t="67643" x="2997200" y="2857500"/>
          <p14:tracePt t="67693" x="2987675" y="2847975"/>
          <p14:tracePt t="67807" x="2968625" y="2921000"/>
          <p14:tracePt t="67825" x="2941638" y="3068638"/>
          <p14:tracePt t="67846" x="2895600" y="3308350"/>
          <p14:tracePt t="67863" x="2878138" y="3602038"/>
          <p14:tracePt t="67877" x="2832100" y="3822700"/>
          <p14:tracePt t="67896" x="2794000" y="4125913"/>
          <p14:tracePt t="67910" x="2757488" y="4254500"/>
          <p14:tracePt t="67924" x="2720975" y="4383088"/>
          <p14:tracePt t="67946" x="2693988" y="4686300"/>
          <p14:tracePt t="67960" x="2693988" y="4778375"/>
          <p14:tracePt t="67975" x="2693988" y="4897438"/>
          <p14:tracePt t="67976" x="2693988" y="4997450"/>
          <p14:tracePt t="67994" x="2684463" y="5164138"/>
          <p14:tracePt t="68008" x="2684463" y="5254625"/>
          <p14:tracePt t="68023" x="2684463" y="5283200"/>
          <p14:tracePt t="68043" x="2693988" y="5300663"/>
          <p14:tracePt t="68193" x="2703513" y="5310188"/>
          <p14:tracePt t="68208" x="2730500" y="5273675"/>
          <p14:tracePt t="68225" x="2730500" y="5237163"/>
          <p14:tracePt t="68247" x="2776538" y="5181600"/>
          <p14:tracePt t="68278" x="2794000" y="5135563"/>
          <p14:tracePt t="68292" x="2813050" y="5126038"/>
          <p14:tracePt t="68309" x="2822575" y="5118100"/>
          <p14:tracePt t="68393" x="2832100" y="5108575"/>
          <p14:tracePt t="68679" x="2840038" y="5099050"/>
          <p14:tracePt t="68694" x="2859088" y="5099050"/>
          <p14:tracePt t="68709" x="2878138" y="5099050"/>
          <p14:tracePt t="68750" x="2886075" y="5099050"/>
          <p14:tracePt t="73660" x="2895600" y="5108575"/>
          <p14:tracePt t="73692" x="2997200" y="4933950"/>
          <p14:tracePt t="73707" x="3033713" y="4732338"/>
          <p14:tracePt t="73733" x="3143250" y="4456113"/>
          <p14:tracePt t="73744" x="3152775" y="4364038"/>
          <p14:tracePt t="73758" x="3171825" y="4300538"/>
          <p14:tracePt t="73759" x="3171825" y="4271963"/>
          <p14:tracePt t="73774" x="3189288" y="4254500"/>
          <p14:tracePt t="73794" x="3189288" y="4143375"/>
          <p14:tracePt t="73809" x="3198813" y="4087813"/>
          <p14:tracePt t="73825" x="3227388" y="3997325"/>
          <p14:tracePt t="73838" x="3235325" y="3978275"/>
          <p14:tracePt t="73859" x="3281363" y="3849688"/>
          <p14:tracePt t="73877" x="3309938" y="3784600"/>
          <p14:tracePt t="73891" x="3327400" y="3740150"/>
          <p14:tracePt t="73906" x="3327400" y="3684588"/>
          <p14:tracePt t="73922" x="3336925" y="3656013"/>
          <p14:tracePt t="73939" x="3336925" y="3611563"/>
          <p14:tracePt t="73945" x="3336925" y="3592513"/>
          <p14:tracePt t="73960" x="3336925" y="3573463"/>
          <p14:tracePt t="73975" x="3336925" y="3565525"/>
          <p14:tracePt t="73990" x="3336925" y="3536950"/>
          <p14:tracePt t="74007" x="3336925" y="3519488"/>
          <p14:tracePt t="74008" x="3336925" y="3500438"/>
          <p14:tracePt t="74024" x="3336925" y="3481388"/>
          <p14:tracePt t="74040" x="3336925" y="3454400"/>
          <p14:tracePt t="74060" x="3336925" y="3436938"/>
          <p14:tracePt t="74091" x="3336925" y="3417888"/>
          <p14:tracePt t="74137" x="3336925" y="3436938"/>
          <p14:tracePt t="74146" x="3327400" y="3509963"/>
          <p14:tracePt t="74162" x="3281363" y="3776663"/>
          <p14:tracePt t="74177" x="3273425" y="3876675"/>
          <p14:tracePt t="74192" x="3217863" y="4254500"/>
          <p14:tracePt t="74206" x="3208338" y="4446588"/>
          <p14:tracePt t="74223" x="3171825" y="4740275"/>
          <p14:tracePt t="74239" x="3171825" y="4970463"/>
          <p14:tracePt t="74260" x="3171825" y="5026025"/>
          <p14:tracePt t="74340" x="3171825" y="5016500"/>
          <p14:tracePt t="74363" x="3198813" y="4878388"/>
          <p14:tracePt t="74377" x="3208338" y="4822825"/>
          <p14:tracePt t="74392" x="3273425" y="4740275"/>
          <p14:tracePt t="74407" x="3281363" y="4676775"/>
          <p14:tracePt t="74409" x="3327400" y="4611688"/>
          <p14:tracePt t="74423" x="3409950" y="4437063"/>
          <p14:tracePt t="74438" x="3494088" y="4291013"/>
          <p14:tracePt t="74444" x="3576638" y="4143375"/>
          <p14:tracePt t="74461" x="3714750" y="3914775"/>
          <p14:tracePt t="74478" x="3833813" y="3721100"/>
          <p14:tracePt t="74494" x="3962400" y="3573463"/>
          <p14:tracePt t="74508" x="4071938" y="3454400"/>
          <p14:tracePt t="74523" x="4154488" y="3381375"/>
          <p14:tracePt t="74541" x="4311650" y="3298825"/>
          <p14:tracePt t="74561" x="4587875" y="3151188"/>
          <p14:tracePt t="74578" x="4835525" y="3041650"/>
          <p14:tracePt t="74594" x="5010150" y="2949575"/>
          <p14:tracePt t="74609" x="5065713" y="2930525"/>
          <p14:tracePt t="74625" x="5138738" y="2876550"/>
          <p14:tracePt t="74641" x="5175250" y="2847975"/>
          <p14:tracePt t="74652" x="5194300" y="2847975"/>
          <p14:tracePt t="74668" x="5267325" y="2830513"/>
          <p14:tracePt t="74685" x="5322888" y="2820988"/>
          <p14:tracePt t="74692" x="5341938" y="2801938"/>
          <p14:tracePt t="74777" x="5349875" y="2801938"/>
          <p14:tracePt t="74792" x="5395913" y="2857500"/>
          <p14:tracePt t="74810" x="5405438" y="2940050"/>
          <p14:tracePt t="74825" x="5405438" y="3032125"/>
          <p14:tracePt t="74839" x="5405438" y="3224213"/>
          <p14:tracePt t="74864" x="5349875" y="3565525"/>
          <p14:tracePt t="74878" x="5341938" y="3684588"/>
          <p14:tracePt t="74892" x="5276850" y="3914775"/>
          <p14:tracePt t="74911" x="5276850" y="4106863"/>
          <p14:tracePt t="74911" x="5267325" y="4152900"/>
          <p14:tracePt t="74926" x="5267325" y="4162425"/>
          <p14:tracePt t="74940" x="5267325" y="4198938"/>
          <p14:tracePt t="74964" x="5267325" y="4254500"/>
          <p14:tracePt t="74978" x="5267325" y="4300538"/>
          <p14:tracePt t="74996" x="5267325" y="4419600"/>
          <p14:tracePt t="75010" x="5267325" y="4519613"/>
          <p14:tracePt t="75026" x="5267325" y="4584700"/>
          <p14:tracePt t="75042" x="5267325" y="4611688"/>
          <p14:tracePt t="75062" x="5267325" y="4621213"/>
          <p14:tracePt t="75079" x="5267325" y="4630738"/>
          <p14:tracePt t="75112" x="5267325" y="4640263"/>
          <p14:tracePt t="75125" x="5267325" y="4657725"/>
          <p14:tracePt t="75142" x="5257800" y="4694238"/>
          <p14:tracePt t="75146" x="5249863" y="4722813"/>
          <p14:tracePt t="75164" x="5240338" y="4759325"/>
          <p14:tracePt t="75178" x="5230813" y="4786313"/>
          <p14:tracePt t="75464" x="5092700" y="4795838"/>
          <p14:tracePt t="75480" x="4937125" y="4868863"/>
          <p14:tracePt t="75496" x="4770438" y="4933950"/>
          <p14:tracePt t="75511" x="4660900" y="4997450"/>
          <p14:tracePt t="75511" x="4559300" y="5016500"/>
          <p14:tracePt t="75526" x="4495800" y="5053013"/>
          <p14:tracePt t="75543" x="4292600" y="5108575"/>
          <p14:tracePt t="75565" x="4238625" y="5108575"/>
          <p14:tracePt t="75579" x="4229100" y="5108575"/>
          <p14:tracePt t="75593" x="4127500" y="5108575"/>
          <p14:tracePt t="75612" x="4008438" y="5108575"/>
          <p14:tracePt t="75627" x="3814763" y="5108575"/>
          <p14:tracePt t="75642" x="3676650" y="5108575"/>
          <p14:tracePt t="75664" x="3548063" y="5108575"/>
          <p14:tracePt t="75682" x="3530600" y="5108575"/>
          <p14:tracePt t="75695" x="3511550" y="5108575"/>
          <p14:tracePt t="75710" x="3484563" y="5108575"/>
          <p14:tracePt t="75727" x="3363913" y="5089525"/>
          <p14:tracePt t="75742" x="3290888" y="5089525"/>
          <p14:tracePt t="75764" x="3181350" y="5062538"/>
          <p14:tracePt t="75779" x="3098800" y="5026025"/>
          <p14:tracePt t="75794" x="2978150" y="4924425"/>
          <p14:tracePt t="75811" x="2941638" y="4914900"/>
          <p14:tracePt t="75827" x="2886075" y="4906963"/>
          <p14:tracePt t="75842" x="2840038" y="4906963"/>
          <p14:tracePt t="75852" x="2822575" y="4906963"/>
          <p14:tracePt t="75881" x="2813050" y="4906963"/>
          <p14:tracePt t="77030" x="2859088" y="4951413"/>
          <p14:tracePt t="77046" x="2905125" y="5016500"/>
          <p14:tracePt t="77047" x="2924175" y="5053013"/>
          <p14:tracePt t="77070" x="2987675" y="5108575"/>
          <p14:tracePt t="77084" x="3006725" y="5145088"/>
          <p14:tracePt t="77097" x="3014663" y="5145088"/>
          <p14:tracePt t="77115" x="3024188" y="5154613"/>
          <p14:tracePt t="77330" x="3060700" y="5164138"/>
          <p14:tracePt t="77345" x="3079750" y="5164138"/>
          <p14:tracePt t="77369" x="3106738" y="5181600"/>
          <p14:tracePt t="77383" x="3125788" y="5191125"/>
          <p14:tracePt t="77400" x="3152775" y="5191125"/>
          <p14:tracePt t="77414" x="3162300" y="5191125"/>
          <p14:tracePt t="77431" x="3171825" y="5191125"/>
          <p14:tracePt t="77486" x="3208338" y="5172075"/>
          <p14:tracePt t="77508" x="3227388" y="5081588"/>
          <p14:tracePt t="77548" x="3254375" y="5016500"/>
          <p14:tracePt t="77554" x="3263900" y="4970463"/>
          <p14:tracePt t="77575" x="3290888" y="4795838"/>
          <p14:tracePt t="77586" x="3290888" y="4740275"/>
          <p14:tracePt t="77602" x="3319463" y="4630738"/>
          <p14:tracePt t="77618" x="3327400" y="4502150"/>
          <p14:tracePt t="77634" x="3327400" y="4410075"/>
          <p14:tracePt t="77652" x="3355975" y="4308475"/>
          <p14:tracePt t="77669" x="3355975" y="4189413"/>
          <p14:tracePt t="77686" x="3355975" y="4079875"/>
          <p14:tracePt t="77703" x="3355975" y="3959225"/>
          <p14:tracePt t="77719" x="3355975" y="3868738"/>
          <p14:tracePt t="77735" x="3355975" y="3813175"/>
          <p14:tracePt t="77752" x="3355975" y="3748088"/>
          <p14:tracePt t="77770" x="3355975" y="3656013"/>
          <p14:tracePt t="77785" x="3346450" y="3519488"/>
          <p14:tracePt t="77801" x="3346450" y="3417888"/>
          <p14:tracePt t="77818" x="3327400" y="3316288"/>
          <p14:tracePt t="77835" x="3327400" y="3270250"/>
          <p14:tracePt t="77851" x="3319463" y="3216275"/>
          <p14:tracePt t="77869" x="3309938" y="3178175"/>
          <p14:tracePt t="78033" x="3281363" y="3141663"/>
          <p14:tracePt t="78050" x="3281363" y="3133725"/>
          <p14:tracePt t="78170" x="3273425" y="3133725"/>
          <p14:tracePt t="78192" x="3235325" y="3141663"/>
          <p14:tracePt t="78201" x="3208338" y="3141663"/>
          <p14:tracePt t="78219" x="3171825" y="3141663"/>
          <p14:tracePt t="78234" x="3079750" y="3141663"/>
          <p14:tracePt t="78251" x="2932113" y="3151188"/>
          <p14:tracePt t="78258" x="2859088" y="3151188"/>
          <p14:tracePt t="78274" x="2657475" y="3170238"/>
          <p14:tracePt t="78289" x="2473325" y="3170238"/>
          <p14:tracePt t="78302" x="2417763" y="3170238"/>
          <p14:tracePt t="78319" x="2279650" y="3178175"/>
          <p14:tracePt t="78336" x="2243138" y="3187700"/>
          <p14:tracePt t="78352" x="2206625" y="3187700"/>
          <p14:tracePt t="78374" x="2160588" y="3187700"/>
          <p14:tracePt t="78387" x="2078038" y="3187700"/>
          <p14:tracePt t="78403" x="1976438" y="3187700"/>
          <p14:tracePt t="78419" x="1884363" y="3187700"/>
          <p14:tracePt t="78436" x="1820863" y="3178175"/>
          <p14:tracePt t="78452" x="1801813" y="3178175"/>
          <p14:tracePt t="78520" x="1728788" y="3178175"/>
          <p14:tracePt t="78542" x="1443038" y="3133725"/>
          <p14:tracePt t="78551" x="1112838" y="3078163"/>
          <p14:tracePt t="78575" x="771525" y="3049588"/>
          <p14:tracePt t="78589" x="708025" y="3041650"/>
          <p14:tracePt t="78602" x="652463" y="3041650"/>
          <p14:tracePt t="78620" x="642938" y="3041650"/>
          <p14:tracePt t="78633" x="635000" y="3041650"/>
          <p14:tracePt t="78803" x="625475" y="3078163"/>
          <p14:tracePt t="78825" x="708025" y="3262313"/>
          <p14:tracePt t="78836" x="744538" y="3308350"/>
          <p14:tracePt t="78851" x="800100" y="3444875"/>
          <p14:tracePt t="78873" x="863600" y="3592513"/>
          <p14:tracePt t="78888" x="901700" y="3684588"/>
          <p14:tracePt t="78905" x="938213" y="3822700"/>
          <p14:tracePt t="78918" x="938213" y="3859213"/>
          <p14:tracePt t="78935" x="955675" y="4116388"/>
          <p14:tracePt t="78952" x="955675" y="4308475"/>
          <p14:tracePt t="78974" x="946150" y="4456113"/>
          <p14:tracePt t="78990" x="919163" y="4584700"/>
          <p14:tracePt t="79005" x="919163" y="4649788"/>
          <p14:tracePt t="79018" x="901700" y="4694238"/>
          <p14:tracePt t="79035" x="901700" y="4703763"/>
          <p14:tracePt t="79052" x="901700" y="4722813"/>
          <p14:tracePt t="79075" x="901700" y="4749800"/>
          <p14:tracePt t="79090" x="901700" y="4778375"/>
          <p14:tracePt t="79102" x="901700" y="4795838"/>
          <p14:tracePt t="79120" x="901700" y="4841875"/>
          <p14:tracePt t="79136" x="901700" y="4878388"/>
          <p14:tracePt t="79152" x="892175" y="4906963"/>
          <p14:tracePt t="79174" x="873125" y="4943475"/>
          <p14:tracePt t="79190" x="873125" y="4970463"/>
          <p14:tracePt t="79206" x="873125" y="4997450"/>
          <p14:tracePt t="79219" x="873125" y="5026025"/>
          <p14:tracePt t="79235" x="873125" y="5043488"/>
          <p14:tracePt t="79252" x="873125" y="5072063"/>
          <p14:tracePt t="79320" x="882650" y="5081588"/>
          <p14:tracePt t="79342" x="892175" y="5099050"/>
          <p14:tracePt t="79352" x="919163" y="5118100"/>
          <p14:tracePt t="79372" x="928688" y="5118100"/>
          <p14:tracePt t="79390" x="946150" y="5126038"/>
          <p14:tracePt t="79406" x="1001713" y="5154613"/>
          <p14:tracePt t="79422" x="1120775" y="5164138"/>
          <p14:tracePt t="79434" x="1341438" y="5191125"/>
          <p14:tracePt t="79451" x="1627188" y="5237163"/>
          <p14:tracePt t="79457" x="1765300" y="5254625"/>
          <p14:tracePt t="79476" x="2058988" y="5300663"/>
          <p14:tracePt t="79491" x="2197100" y="5319713"/>
          <p14:tracePt t="79505" x="2262188" y="5329238"/>
          <p14:tracePt t="79522" x="2381250" y="5338763"/>
          <p14:tracePt t="79539" x="2500313" y="5375275"/>
          <p14:tracePt t="79551" x="2611438" y="5402263"/>
          <p14:tracePt t="79577" x="2647950" y="5402263"/>
          <p14:tracePt t="79608" x="2657475" y="5402263"/>
          <p14:tracePt t="79623" x="2693988" y="5402263"/>
          <p14:tracePt t="79637" x="2703513" y="5402263"/>
          <p14:tracePt t="79651" x="2730500" y="5384800"/>
          <p14:tracePt t="79674" x="2786063" y="5365750"/>
          <p14:tracePt t="79693" x="2803525" y="5356225"/>
          <p14:tracePt t="79706" x="2822575" y="5338763"/>
          <p14:tracePt t="79733" x="2840038" y="5300663"/>
          <p14:tracePt t="79746" x="2840038" y="5292725"/>
          <p14:tracePt t="79760" x="2849563" y="5273675"/>
          <p14:tracePt t="79774" x="2868613" y="5246688"/>
          <p14:tracePt t="79789" x="2905125" y="5118100"/>
          <p14:tracePt t="79805" x="2932113" y="4897438"/>
          <p14:tracePt t="79822" x="2932113" y="4657725"/>
          <p14:tracePt t="79839" x="2932113" y="4271963"/>
          <p14:tracePt t="79852" x="2932113" y="4133850"/>
          <p14:tracePt t="79873" x="2978150" y="3776663"/>
          <p14:tracePt t="79890" x="2997200" y="3573463"/>
          <p14:tracePt t="79906" x="3024188" y="3390900"/>
          <p14:tracePt t="79922" x="3033713" y="3262313"/>
          <p14:tracePt t="79939" x="3052763" y="3141663"/>
          <p14:tracePt t="79955" x="3052763" y="3049588"/>
          <p14:tracePt t="79960" x="3052763" y="3005138"/>
          <p14:tracePt t="79976" x="3052763" y="2959100"/>
          <p14:tracePt t="79990" x="3052763" y="2930525"/>
          <p14:tracePt t="80006" x="3052763" y="2876550"/>
          <p14:tracePt t="80023" x="3052763" y="2830513"/>
          <p14:tracePt t="80052" x="3052763" y="2811463"/>
          <p14:tracePt t="80076" x="3052763" y="2801938"/>
          <p14:tracePt t="80177" x="3052763" y="2820988"/>
          <p14:tracePt t="80192" x="3024188" y="2857500"/>
          <p14:tracePt t="80206" x="3024188" y="2867025"/>
          <p14:tracePt t="80223" x="2987675" y="2930525"/>
          <p14:tracePt t="80240" x="2960688" y="2986088"/>
          <p14:tracePt t="80255" x="2924175" y="3059113"/>
          <p14:tracePt t="80276" x="2914650" y="3095625"/>
          <p14:tracePt t="80336" x="2878138" y="3095625"/>
          <p14:tracePt t="80358" x="2822575" y="3095625"/>
          <p14:tracePt t="80553" x="2832100" y="3095625"/>
          <p14:tracePt t="80575" x="2840038" y="3087688"/>
          <p14:tracePt t="80806" x="2849563" y="3087688"/>
          <p14:tracePt t="80825" x="2859088" y="3095625"/>
          <p14:tracePt t="80839" x="2878138" y="3105150"/>
          <p14:tracePt t="80857" x="2886075" y="3141663"/>
          <p14:tracePt t="80878" x="2895600" y="3160713"/>
          <p14:tracePt t="80891" x="2895600" y="3178175"/>
          <p14:tracePt t="80909" x="2905125" y="3197225"/>
          <p14:tracePt t="81157" x="2924175" y="3197225"/>
          <p14:tracePt t="81161" x="2932113" y="3187700"/>
          <p14:tracePt t="81179" x="2932113" y="3160713"/>
          <p14:tracePt t="81192" x="2932113" y="3151188"/>
          <p14:tracePt t="81208" x="2941638" y="3124200"/>
          <p14:tracePt t="81226" x="2941638" y="3114675"/>
          <p14:tracePt t="81657" x="2941638" y="3124200"/>
          <p14:tracePt t="81680" x="2941638" y="3160713"/>
          <p14:tracePt t="81698" x="2941638" y="3197225"/>
          <p14:tracePt t="81712" x="2941638" y="3216275"/>
          <p14:tracePt t="81725" x="2941638" y="3224213"/>
          <p14:tracePt t="81741" x="2941638" y="3243263"/>
          <p14:tracePt t="81757" x="2941638" y="3298825"/>
          <p14:tracePt t="81779" x="2924175" y="3371850"/>
          <p14:tracePt t="81795" x="2914650" y="3454400"/>
          <p14:tracePt t="81813" x="2905125" y="3536950"/>
          <p14:tracePt t="81826" x="2895600" y="3665538"/>
          <p14:tracePt t="81844" x="2868613" y="3794125"/>
          <p14:tracePt t="81860" x="2849563" y="3914775"/>
          <p14:tracePt t="81866" x="2840038" y="3997325"/>
          <p14:tracePt t="81878" x="2822575" y="4043363"/>
          <p14:tracePt t="81895" x="2803525" y="4171950"/>
          <p14:tracePt t="81909" x="2803525" y="4225925"/>
          <p14:tracePt t="81928" x="2794000" y="4354513"/>
          <p14:tracePt t="81942" x="2794000" y="4410075"/>
          <p14:tracePt t="81957" x="2794000" y="4529138"/>
          <p14:tracePt t="81983" x="2786063" y="4694238"/>
          <p14:tracePt t="81995" x="2786063" y="4759325"/>
          <p14:tracePt t="82011" x="2786063" y="4814888"/>
          <p14:tracePt t="82027" x="2786063" y="4860925"/>
          <p14:tracePt t="82043" x="2786063" y="4914900"/>
          <p14:tracePt t="82062" x="2786063" y="4951413"/>
          <p14:tracePt t="82080" x="2786063" y="4970463"/>
          <p14:tracePt t="82095" x="2786063" y="4989513"/>
          <p14:tracePt t="82112" x="2786063" y="4997450"/>
          <p14:tracePt t="82127" x="2786063" y="5006975"/>
          <p14:tracePt t="82144" x="2794000" y="5035550"/>
          <p14:tracePt t="82159" x="2803525" y="5053013"/>
          <p14:tracePt t="82180" x="2822575" y="5081588"/>
          <p14:tracePt t="82194" x="2822575" y="5099050"/>
          <p14:tracePt t="82228" x="2822575" y="5154613"/>
          <p14:tracePt t="82241" x="2832100" y="5191125"/>
          <p14:tracePt t="82259" x="2840038" y="5200650"/>
          <p14:tracePt t="82396" x="2849563" y="5191125"/>
          <p14:tracePt t="82560" x="2868613" y="5118100"/>
          <p14:tracePt t="82581" x="2914650" y="5043488"/>
          <p14:tracePt t="82596" x="2987675" y="4851400"/>
          <p14:tracePt t="82613" x="3033713" y="4649788"/>
          <p14:tracePt t="82628" x="3106738" y="4364038"/>
          <p14:tracePt t="82645" x="3125788" y="4125913"/>
          <p14:tracePt t="82660" x="3152775" y="3886200"/>
          <p14:tracePt t="82680" x="3208338" y="3638550"/>
          <p14:tracePt t="82700" x="3227388" y="3509963"/>
          <p14:tracePt t="82712" x="3227388" y="3444875"/>
          <p14:tracePt t="82728" x="3227388" y="3371850"/>
          <p14:tracePt t="82743" x="3227388" y="3298825"/>
          <p14:tracePt t="82761" x="3244850" y="3270250"/>
          <p14:tracePt t="82783" x="3254375" y="3243263"/>
          <p14:tracePt t="82813" x="3254375" y="3233738"/>
          <p14:tracePt t="82903" x="3217863" y="3224213"/>
          <p14:tracePt t="82916" x="3152775" y="3252788"/>
          <p14:tracePt t="82934" x="3024188" y="3279775"/>
          <p14:tracePt t="82947" x="2878138" y="3316288"/>
          <p14:tracePt t="82965" x="2657475" y="3335338"/>
          <p14:tracePt t="82984" x="2178050" y="3279775"/>
          <p14:tracePt t="82997" x="1985963" y="3262313"/>
          <p14:tracePt t="83015" x="1700213" y="3216275"/>
          <p14:tracePt t="83029" x="1600200" y="3216275"/>
          <p14:tracePt t="83044" x="1544638" y="3216275"/>
          <p14:tracePt t="83146" x="1525588" y="3216275"/>
          <p14:tracePt t="83161" x="1489075" y="3216275"/>
          <p14:tracePt t="83182" x="1471613" y="3216275"/>
          <p14:tracePt t="83200" x="1443038" y="3216275"/>
          <p14:tracePt t="83287" x="1433513" y="3216275"/>
          <p14:tracePt t="83347" x="1425575" y="3216275"/>
          <p14:tracePt t="83362" x="1406525" y="3216275"/>
          <p14:tracePt t="83420" x="1387475" y="3206750"/>
          <p14:tracePt t="83429" x="1379538" y="3197225"/>
          <p14:tracePt t="83447" x="1333500" y="3170238"/>
          <p14:tracePt t="83461" x="1323975" y="3160713"/>
          <p14:tracePt t="83484" x="1314450" y="3160713"/>
          <p14:tracePt t="83547" x="1287463" y="3160713"/>
          <p14:tracePt t="83561" x="1241425" y="3151188"/>
          <p14:tracePt t="83663" x="1231900" y="3151188"/>
          <p14:tracePt t="83718" x="1212850" y="3151188"/>
          <p14:tracePt t="83731" x="1204913" y="3151188"/>
          <p14:tracePt t="83746" x="1195388" y="3151188"/>
          <p14:tracePt t="83761" x="1176338" y="3151188"/>
          <p14:tracePt t="83770" x="1166813" y="3151188"/>
          <p14:tracePt t="83787" x="1158875" y="3170238"/>
          <p14:tracePt t="83803" x="1158875" y="3178175"/>
          <p14:tracePt t="83818" x="1158875" y="3197225"/>
          <p14:tracePt t="83835" x="1158875" y="3216275"/>
          <p14:tracePt t="83852" x="1166813" y="3252788"/>
          <p14:tracePt t="83868" x="1166813" y="3308350"/>
          <p14:tracePt t="83890" x="1166813" y="3473450"/>
          <p14:tracePt t="83902" x="1166813" y="3556000"/>
          <p14:tracePt t="83918" x="1166813" y="3748088"/>
          <p14:tracePt t="83919" x="1166813" y="3849688"/>
          <p14:tracePt t="83936" x="1166813" y="4024313"/>
          <p14:tracePt t="83953" x="1166813" y="4208463"/>
          <p14:tracePt t="83969" x="1166813" y="4400550"/>
          <p14:tracePt t="83991" x="1166813" y="4640263"/>
          <p14:tracePt t="84006" x="1166813" y="4703763"/>
          <p14:tracePt t="84019" x="1166813" y="4822825"/>
          <p14:tracePt t="84036" x="1166813" y="4906963"/>
          <p14:tracePt t="84052" x="1166813" y="4960938"/>
          <p14:tracePt t="84068" x="1166813" y="5016500"/>
          <p14:tracePt t="84091" x="1158875" y="5062538"/>
          <p14:tracePt t="84106" x="1139825" y="5099050"/>
          <p14:tracePt t="84121" x="1093788" y="5154613"/>
          <p14:tracePt t="84134" x="1093788" y="5181600"/>
          <p14:tracePt t="84153" x="1047750" y="5273675"/>
          <p14:tracePt t="84168" x="1030288" y="5319713"/>
          <p14:tracePt t="84189" x="1011238" y="5365750"/>
          <p14:tracePt t="84205" x="1011238" y="5375275"/>
          <p14:tracePt t="84223" x="1001713" y="5402263"/>
          <p14:tracePt t="84354" x="1001713" y="5392738"/>
          <p14:tracePt t="84366" x="1001713" y="5356225"/>
          <p14:tracePt t="84392" x="1038225" y="5181600"/>
          <p14:tracePt t="84405" x="1084263" y="5081588"/>
          <p14:tracePt t="84422" x="1112838" y="4914900"/>
          <p14:tracePt t="84439" x="1166813" y="4611688"/>
          <p14:tracePt t="84451" x="1185863" y="4511675"/>
          <p14:tracePt t="84468" x="1231900" y="4281488"/>
          <p14:tracePt t="84474" x="1241425" y="4162425"/>
          <p14:tracePt t="84492" x="1241425" y="3968750"/>
          <p14:tracePt t="84506" x="1241425" y="3784600"/>
          <p14:tracePt t="84524" x="1241425" y="3629025"/>
          <p14:tracePt t="84539" x="1241425" y="3490913"/>
          <p14:tracePt t="84553" x="1241425" y="3408363"/>
          <p14:tracePt t="84569" x="1241425" y="3362325"/>
          <p14:tracePt t="84590" x="1250950" y="3325813"/>
          <p14:tracePt t="84606" x="1250950" y="3298825"/>
          <p14:tracePt t="84622" x="1250950" y="3270250"/>
          <p14:tracePt t="84640" x="1250950" y="3224213"/>
          <p14:tracePt t="84652" x="1250950" y="3206750"/>
          <p14:tracePt t="84668" x="1250950" y="3160713"/>
          <p14:tracePt t="84674" x="1250950" y="3141663"/>
          <p14:tracePt t="84690" x="1250950" y="3087688"/>
          <p14:tracePt t="84707" x="1268413" y="3041650"/>
          <p14:tracePt t="84732" x="1268413" y="3032125"/>
          <p14:tracePt t="84746" x="1268413" y="3013075"/>
          <p14:tracePt t="84890" x="1268413" y="3041650"/>
          <p14:tracePt t="84908" x="1204913" y="3124200"/>
          <p14:tracePt t="84923" x="1166813" y="3233738"/>
          <p14:tracePt t="84940" x="1139825" y="3344863"/>
          <p14:tracePt t="84957" x="1130300" y="3463925"/>
          <p14:tracePt t="84968" x="1076325" y="3638550"/>
          <p14:tracePt t="84993" x="1011238" y="4070350"/>
          <p14:tracePt t="85008" x="946150" y="4429125"/>
          <p14:tracePt t="85023" x="928688" y="4686300"/>
          <p14:tracePt t="85039" x="901700" y="4851400"/>
          <p14:tracePt t="85056" x="882650" y="4924425"/>
          <p14:tracePt t="85068" x="882650" y="4933950"/>
          <p14:tracePt t="85090" x="882650" y="4997450"/>
          <p14:tracePt t="85106" x="882650" y="5006975"/>
          <p14:tracePt t="85124" x="882650" y="5043488"/>
          <p14:tracePt t="85153" x="882650" y="5089525"/>
          <p14:tracePt t="85172" x="882650" y="5118100"/>
          <p14:tracePt t="85177" x="882650" y="5135563"/>
          <p14:tracePt t="85191" x="882650" y="5145088"/>
          <p14:tracePt t="85192" x="882650" y="5154613"/>
          <p14:tracePt t="85209" x="882650" y="5191125"/>
          <p14:tracePt t="85238" x="882650" y="5200650"/>
          <p14:tracePt t="85239" x="882650" y="5218113"/>
          <p14:tracePt t="85469" x="909638" y="5218113"/>
          <p14:tracePt t="85478" x="928688" y="5218113"/>
          <p14:tracePt t="85492" x="974725" y="5172075"/>
          <p14:tracePt t="85510" x="1001713" y="5126038"/>
          <p14:tracePt t="85525" x="1020763" y="5118100"/>
          <p14:tracePt t="85539" x="1020763" y="5108575"/>
          <p14:tracePt t="85607" x="1047750" y="5108575"/>
          <p14:tracePt t="85625" x="1066800" y="5108575"/>
          <p14:tracePt t="85656" x="1112838" y="5118100"/>
          <p14:tracePt t="85675" x="1130300" y="5145088"/>
          <p14:tracePt t="85693" x="1130300" y="5164138"/>
          <p14:tracePt t="85709" x="1158875" y="5172075"/>
          <p14:tracePt t="85823" x="1158875" y="5191125"/>
          <p14:tracePt t="85894" x="1166813" y="5200650"/>
          <p14:tracePt t="86040" x="1149350" y="5210175"/>
          <p14:tracePt t="86058" x="1149350" y="5227638"/>
          <p14:tracePt t="86157" x="1130300" y="5218113"/>
          <p14:tracePt t="86175" x="1120775" y="5172075"/>
          <p14:tracePt t="86194" x="1120775" y="5053013"/>
          <p14:tracePt t="86209" x="1120775" y="4832350"/>
          <p14:tracePt t="86227" x="1120775" y="4594225"/>
          <p14:tracePt t="86241" x="1120775" y="4281488"/>
          <p14:tracePt t="86257" x="1120775" y="4014788"/>
          <p14:tracePt t="86274" x="1120775" y="3794125"/>
          <p14:tracePt t="86294" x="1120775" y="3573463"/>
          <p14:tracePt t="86311" x="1139825" y="3436938"/>
          <p14:tracePt t="86311" x="1139825" y="3371850"/>
          <p14:tracePt t="86326" x="1149350" y="3308350"/>
          <p14:tracePt t="86340" x="1149350" y="3206750"/>
          <p14:tracePt t="86356" x="1149350" y="3124200"/>
          <p14:tracePt t="86373" x="1149350" y="3049588"/>
          <p14:tracePt t="86378" x="1149350" y="3032125"/>
          <p14:tracePt t="86394" x="1158875" y="2995613"/>
          <p14:tracePt t="86409" x="1166813" y="2986088"/>
          <p14:tracePt t="86427" x="1176338" y="2959100"/>
          <p14:tracePt t="86458" x="1185863" y="2940050"/>
          <p14:tracePt t="86494" x="1185863" y="2930525"/>
          <p14:tracePt t="86843" x="1204913" y="2930525"/>
          <p14:tracePt t="86858" x="1416050" y="2976563"/>
          <p14:tracePt t="86874" x="1617663" y="3022600"/>
          <p14:tracePt t="86897" x="1765300" y="3032125"/>
          <p14:tracePt t="86911" x="1811338" y="3032125"/>
          <p14:tracePt t="86925" x="1820863" y="3032125"/>
          <p14:tracePt t="86946" x="1874838" y="3032125"/>
          <p14:tracePt t="86958" x="1912938" y="3032125"/>
          <p14:tracePt t="86973" x="1985963" y="3032125"/>
          <p14:tracePt t="86996" x="2114550" y="3032125"/>
          <p14:tracePt t="87011" x="2141538" y="3032125"/>
          <p14:tracePt t="87027" x="2178050" y="3032125"/>
          <p14:tracePt t="87044" x="2187575" y="3032125"/>
          <p14:tracePt t="87059" x="2262188" y="3032125"/>
          <p14:tracePt t="87076" x="2289175" y="3032125"/>
          <p14:tracePt t="87097" x="2381250" y="3041650"/>
          <p14:tracePt t="87111" x="2398713" y="3049588"/>
          <p14:tracePt t="87111" x="2408238" y="3049588"/>
          <p14:tracePt t="87197" x="2417763" y="3049588"/>
          <p14:tracePt t="87213" x="2436813" y="3059113"/>
          <p14:tracePt t="87227" x="2454275" y="3068638"/>
          <p14:tracePt t="87313" x="2473325" y="3068638"/>
          <p14:tracePt t="87330" x="2482850" y="3068638"/>
          <p14:tracePt t="87345" x="2490788" y="3068638"/>
          <p14:tracePt t="87427" x="2519363" y="3068638"/>
          <p14:tracePt t="87444" x="2546350" y="3068638"/>
          <p14:tracePt t="87475" x="2555875" y="3068638"/>
          <p14:tracePt t="87498" x="2565400" y="3068638"/>
          <p14:tracePt t="87514" x="2582863" y="3068638"/>
          <p14:tracePt t="87529" x="2647950" y="3068638"/>
          <p14:tracePt t="87544" x="2703513" y="3068638"/>
          <p14:tracePt t="87561" x="2740025" y="3068638"/>
          <p14:tracePt t="87677" x="2747963" y="3068638"/>
          <p14:tracePt t="87717" x="2757488" y="3068638"/>
          <p14:tracePt t="87876" x="2776538" y="3068638"/>
          <p14:tracePt t="87888" x="2794000" y="3068638"/>
          <p14:tracePt t="87902" x="2803525" y="3068638"/>
          <p14:tracePt t="87918" x="2832100" y="3068638"/>
          <p14:tracePt t="87935" x="2840038" y="3078163"/>
          <p14:tracePt t="88013" x="2849563" y="3078163"/>
          <p14:tracePt t="88029" x="2886075" y="3087688"/>
          <p14:tracePt t="88045" x="2895600" y="3095625"/>
          <p14:tracePt t="88060" x="2924175" y="3124200"/>
          <p14:tracePt t="88085" x="2932113" y="3133725"/>
          <p14:tracePt t="88100" x="2941638" y="3151188"/>
          <p14:tracePt t="88114" x="2941638" y="3160713"/>
          <p14:tracePt t="88132" x="2941638" y="3206750"/>
          <p14:tracePt t="88146" x="2941638" y="3243263"/>
          <p14:tracePt t="88160" x="2941638" y="3308350"/>
          <p14:tracePt t="88178" x="2941638" y="3344863"/>
          <p14:tracePt t="88200" x="2941638" y="3454400"/>
          <p14:tracePt t="88214" x="2941638" y="3527425"/>
          <p14:tracePt t="88232" x="2941638" y="3730625"/>
          <p14:tracePt t="88246" x="2941638" y="3840163"/>
          <p14:tracePt t="88260" x="2941638" y="4079875"/>
          <p14:tracePt t="88278" x="2941638" y="4281488"/>
          <p14:tracePt t="88279" x="2941638" y="4373563"/>
          <p14:tracePt t="88302" x="2941638" y="4519613"/>
          <p14:tracePt t="88316" x="2924175" y="4722813"/>
          <p14:tracePt t="88330" x="2924175" y="4822825"/>
          <p14:tracePt t="88348" x="2924175" y="4868863"/>
          <p14:tracePt t="88363" x="2924175" y="4951413"/>
          <p14:tracePt t="88377" x="2924175" y="4997450"/>
          <p14:tracePt t="88402" x="2932113" y="5089525"/>
          <p14:tracePt t="88417" x="2932113" y="5126038"/>
          <p14:tracePt t="88432" x="2932113" y="5135563"/>
          <p14:tracePt t="88446" x="2941638" y="5145088"/>
          <p14:tracePt t="88547" x="2941638" y="5118100"/>
          <p14:tracePt t="88562" x="2941638" y="4878388"/>
          <p14:tracePt t="88579" x="2968625" y="4686300"/>
          <p14:tracePt t="88584" x="2968625" y="4529138"/>
          <p14:tracePt t="88601" x="2997200" y="4291013"/>
          <p14:tracePt t="88616" x="3014663" y="4014788"/>
          <p14:tracePt t="88634" x="3014663" y="3803650"/>
          <p14:tracePt t="88648" x="3014663" y="3675063"/>
          <p14:tracePt t="88662" x="3014663" y="3602038"/>
          <p14:tracePt t="88663" x="3014663" y="3546475"/>
          <p14:tracePt t="88677" x="3043238" y="3454400"/>
          <p14:tracePt t="88703" x="3043238" y="3408363"/>
          <p14:tracePt t="88719" x="3043238" y="3390900"/>
          <p14:tracePt t="88749" x="3043238" y="3362325"/>
          <p14:tracePt t="88761" x="3043238" y="3344863"/>
          <p14:tracePt t="88778" x="3043238" y="3335338"/>
          <p14:tracePt t="88903" x="3043238" y="3509963"/>
          <p14:tracePt t="88916" x="3043238" y="3592513"/>
          <p14:tracePt t="88934" x="3043238" y="3803650"/>
          <p14:tracePt t="88947" x="2978150" y="4179888"/>
          <p14:tracePt t="88964" x="2859088" y="4686300"/>
          <p14:tracePt t="88978" x="2832100" y="4960938"/>
          <p14:tracePt t="89004" x="2803525" y="5181600"/>
          <p14:tracePt t="89018" x="2803525" y="5218113"/>
          <p14:tracePt t="89032" x="2803525" y="5273675"/>
          <p14:tracePt t="89050" x="2803525" y="5292725"/>
          <p14:tracePt t="89064" x="2803525" y="5300663"/>
          <p14:tracePt t="89081" x="2803525" y="5319713"/>
          <p14:tracePt t="89170" x="2803525" y="5154613"/>
          <p14:tracePt t="89178" x="2803525" y="5053013"/>
          <p14:tracePt t="89202" x="2803525" y="4640263"/>
          <p14:tracePt t="89219" x="2803525" y="4364038"/>
          <p14:tracePt t="89233" x="2803525" y="4097338"/>
          <p14:tracePt t="89251" x="2803525" y="3876675"/>
          <p14:tracePt t="89264" x="2786063" y="3675063"/>
          <p14:tracePt t="89282" x="2757488" y="3490913"/>
          <p14:tracePt t="89304" x="2730500" y="3316288"/>
          <p14:tracePt t="89317" x="2730500" y="3270250"/>
          <p14:tracePt t="89335" x="2730500" y="3178175"/>
          <p14:tracePt t="89349" x="2730500" y="3170238"/>
          <p14:tracePt t="89366" x="2730500" y="3160713"/>
          <p14:tracePt t="89367" x="2730500" y="3141663"/>
          <p14:tracePt t="89403" x="2730500" y="3124200"/>
          <p14:tracePt t="89425" x="2730500" y="3114675"/>
          <p14:tracePt t="89553" x="2740025" y="3133725"/>
          <p14:tracePt t="89566" x="2740025" y="3178175"/>
          <p14:tracePt t="89579" x="2776538" y="3308350"/>
          <p14:tracePt t="89605" x="2794000" y="3490913"/>
          <p14:tracePt t="89618" x="2803525" y="3648075"/>
          <p14:tracePt t="89637" x="2822575" y="3922713"/>
          <p14:tracePt t="89653" x="2822575" y="4179888"/>
          <p14:tracePt t="89667" x="2822575" y="4383088"/>
          <p14:tracePt t="89680" x="2822575" y="4446588"/>
          <p14:tracePt t="89705" x="2822575" y="4492625"/>
          <p14:tracePt t="89750" x="2822575" y="4511675"/>
          <p14:tracePt t="89782" x="2822575" y="4519613"/>
          <p14:tracePt t="89787" x="2822575" y="4538663"/>
          <p14:tracePt t="92040" x="2822575" y="4511675"/>
          <p14:tracePt t="92058" x="2840038" y="4465638"/>
          <p14:tracePt t="92072" x="2849563" y="4410075"/>
          <p14:tracePt t="92088" x="2859088" y="4318000"/>
          <p14:tracePt t="92110" x="2859088" y="4254500"/>
          <p14:tracePt t="92124" x="2859088" y="4208463"/>
          <p14:tracePt t="92141" x="2859088" y="4143375"/>
          <p14:tracePt t="92156" x="2859088" y="4087813"/>
          <p14:tracePt t="92173" x="2859088" y="4014788"/>
          <p14:tracePt t="92185" x="2859088" y="3987800"/>
          <p14:tracePt t="92210" x="2859088" y="3922713"/>
          <p14:tracePt t="92225" x="2868613" y="3905250"/>
          <p14:tracePt t="92239" x="2868613" y="3895725"/>
          <p14:tracePt t="92256" x="2895600" y="3859213"/>
          <p14:tracePt t="92273" x="2895600" y="3822700"/>
          <p14:tracePt t="92308" x="2895600" y="3813175"/>
          <p14:tracePt t="92369" x="2895600" y="3803650"/>
          <p14:tracePt t="92426" x="2895600" y="3784600"/>
          <p14:tracePt t="92444" x="2895600" y="3776663"/>
          <p14:tracePt t="92475" x="2895600" y="3767138"/>
          <p14:tracePt t="92560" x="2895600" y="3757613"/>
          <p14:tracePt t="92591" x="2895600" y="3730625"/>
          <p14:tracePt t="92660" x="2895600" y="3721100"/>
          <p14:tracePt t="92692" x="2895600" y="3702050"/>
          <p14:tracePt t="92743" x="2895600" y="3694113"/>
          <p14:tracePt t="92759" x="2886075" y="3684588"/>
          <p14:tracePt t="92929" x="2886075" y="3675063"/>
          <p14:tracePt t="92944" x="2886075" y="3638550"/>
          <p14:tracePt t="92962" x="2886075" y="3629025"/>
          <p14:tracePt t="92976" x="2886075" y="3592513"/>
          <p14:tracePt t="92991" x="2886075" y="3582988"/>
          <p14:tracePt t="93013" x="2886075" y="3556000"/>
          <p14:tracePt t="93030" x="2886075" y="3519488"/>
          <p14:tracePt t="93044" x="2886075" y="3500438"/>
          <p14:tracePt t="93062" x="2895600" y="3481388"/>
          <p14:tracePt t="93075" x="2895600" y="3444875"/>
          <p14:tracePt t="93093" x="2895600" y="3417888"/>
          <p14:tracePt t="93098" x="2895600" y="3398838"/>
          <p14:tracePt t="93113" x="2895600" y="3362325"/>
          <p14:tracePt t="93130" x="2905125" y="3335338"/>
          <p14:tracePt t="93145" x="2914650" y="3279775"/>
          <p14:tracePt t="93162" x="2924175" y="3243263"/>
          <p14:tracePt t="93177" x="2932113" y="3206750"/>
          <p14:tracePt t="93190" x="2941638" y="3197225"/>
          <p14:tracePt t="93216" x="2941638" y="3187700"/>
          <p14:tracePt t="93313" x="2951163" y="3178175"/>
          <p14:tracePt t="93329" x="2978150" y="3252788"/>
          <p14:tracePt t="93345" x="2997200" y="3436938"/>
          <p14:tracePt t="93362" x="3006725" y="3592513"/>
          <p14:tracePt t="93376" x="3006725" y="3740150"/>
          <p14:tracePt t="93394" x="3006725" y="3784600"/>
          <p14:tracePt t="93399" x="3006725" y="3794125"/>
          <p14:tracePt t="93417" x="2997200" y="3813175"/>
          <p14:tracePt t="93646" x="2997200" y="3794125"/>
          <p14:tracePt t="93647" x="2997200" y="3767138"/>
          <p14:tracePt t="93678" x="2997200" y="3748088"/>
          <p14:tracePt t="93692" x="2987675" y="3721100"/>
          <p14:tracePt t="93717" x="2987675" y="3711575"/>
          <p14:tracePt t="93730" x="2987675" y="3702050"/>
          <p14:tracePt t="93777" x="2987675" y="3694113"/>
          <p14:tracePt t="93795" x="2987675" y="3684588"/>
          <p14:tracePt t="94265" x="2960688" y="3675063"/>
          <p14:tracePt t="94296" x="2895600" y="3675063"/>
          <p14:tracePt t="94318" x="2822575" y="3684588"/>
          <p14:tracePt t="94333" x="2794000" y="3694113"/>
          <p14:tracePt t="94347" x="2767013" y="3694113"/>
          <p14:tracePt t="94364" x="2747963" y="3694113"/>
          <p14:tracePt t="94378" x="2720975" y="3702050"/>
          <p14:tracePt t="94396" x="2703513" y="3702050"/>
          <p14:tracePt t="94417" x="2665413" y="3702050"/>
          <p14:tracePt t="94434" x="2638425" y="3721100"/>
          <p14:tracePt t="94447" x="2611438" y="3721100"/>
          <p14:tracePt t="94465" x="2573338" y="3721100"/>
          <p14:tracePt t="94495" x="2565400" y="3721100"/>
          <p14:tracePt t="94524" x="2546350" y="3740150"/>
          <p14:tracePt t="94535" x="2519363" y="3740150"/>
          <p14:tracePt t="94549" x="2490788" y="3748088"/>
          <p14:tracePt t="94563" x="2463800" y="3767138"/>
          <p14:tracePt t="94580" x="2436813" y="3776663"/>
          <p14:tracePt t="94594" x="2390775" y="3794125"/>
          <p14:tracePt t="94605" x="2371725" y="3803650"/>
          <p14:tracePt t="94618" x="2344738" y="3813175"/>
          <p14:tracePt t="94635" x="2308225" y="3813175"/>
          <p14:tracePt t="94652" x="2289175" y="3822700"/>
          <p14:tracePt t="94668" x="2279650" y="3822700"/>
          <p14:tracePt t="94897" x="2243138" y="3830638"/>
          <p14:tracePt t="94925" x="2197100" y="3859213"/>
          <p14:tracePt t="94936" x="2178050" y="3868738"/>
          <p14:tracePt t="94951" x="2170113" y="3868738"/>
          <p14:tracePt t="94968" x="2151063" y="3876675"/>
          <p14:tracePt t="94985" x="2141538" y="3876675"/>
          <p14:tracePt t="95002" x="2095500" y="3895725"/>
          <p14:tracePt t="95019" x="2058988" y="3922713"/>
          <p14:tracePt t="95058" x="2049463" y="3932238"/>
          <p14:tracePt t="95137" x="2049463" y="3941763"/>
          <p14:tracePt t="95149" x="2041525" y="3951288"/>
          <p14:tracePt t="95167" x="2022475" y="3968750"/>
          <p14:tracePt t="95197" x="2012950" y="3978275"/>
          <p14:tracePt t="95224" x="1995488" y="3987800"/>
          <p14:tracePt t="95235" x="1966913" y="4005263"/>
          <p14:tracePt t="95251" x="1957388" y="4014788"/>
          <p14:tracePt t="95281" x="1949450" y="4024313"/>
          <p14:tracePt t="95337" x="1939925" y="4043363"/>
          <p14:tracePt t="95350" x="1930400" y="4043363"/>
          <p14:tracePt t="95367" x="1920875" y="4051300"/>
          <p14:tracePt t="95381" x="1912938" y="4060825"/>
          <p14:tracePt t="95398" x="1903413" y="4070350"/>
          <p14:tracePt t="95399" x="1903413" y="4087813"/>
          <p14:tracePt t="95421" x="1874838" y="4116388"/>
          <p14:tracePt t="95435" x="1857375" y="4171950"/>
          <p14:tracePt t="95453" x="1857375" y="4179888"/>
          <p14:tracePt t="95467" x="1828800" y="4208463"/>
          <p14:tracePt t="95484" x="1828800" y="4216400"/>
          <p14:tracePt t="95498" x="1820863" y="4235450"/>
          <p14:tracePt t="95504" x="1811338" y="4244975"/>
          <p14:tracePt t="95522" x="1801813" y="4271963"/>
          <p14:tracePt t="95537" x="1792288" y="4281488"/>
          <p14:tracePt t="95551" x="1774825" y="4300538"/>
          <p14:tracePt t="95551" x="1755775" y="4318000"/>
          <p14:tracePt t="95566" x="1719263" y="4337050"/>
          <p14:tracePt t="95584" x="1663700" y="4391025"/>
          <p14:tracePt t="95598" x="1636713" y="4400550"/>
          <p14:tracePt t="95620" x="1617663" y="4437063"/>
          <p14:tracePt t="95638" x="1590675" y="4465638"/>
          <p14:tracePt t="95651" x="1571625" y="4511675"/>
          <p14:tracePt t="95669" x="1535113" y="4548188"/>
          <p14:tracePt t="95683" x="1489075" y="4584700"/>
          <p14:tracePt t="95697" x="1471613" y="4594225"/>
          <p14:tracePt t="95724" x="1433513" y="4603750"/>
          <p14:tracePt t="95755" x="1425575" y="4611688"/>
          <p14:tracePt t="95936" x="1416050" y="4611688"/>
          <p14:tracePt t="95957" x="1406525" y="4611688"/>
          <p14:tracePt t="95986" x="1387475" y="4621213"/>
          <p14:tracePt t="96020" x="1379538" y="4630738"/>
          <p14:tracePt t="96042" x="1379538" y="4649788"/>
          <p14:tracePt t="96187" x="1379538" y="4667250"/>
          <p14:tracePt t="96199" x="1379538" y="4676775"/>
          <p14:tracePt t="96225" x="1379538" y="4694238"/>
          <p14:tracePt t="96286" x="1379538" y="4703763"/>
          <p14:tracePt t="96371" x="1379538" y="4713288"/>
          <p14:tracePt t="96424" x="1379538" y="4740275"/>
          <p14:tracePt t="96454" x="1379538" y="4749800"/>
          <p14:tracePt t="96524" x="1370013" y="4759325"/>
          <p14:tracePt t="96541" x="1360488" y="4759325"/>
          <p14:tracePt t="96556" x="1350963" y="4759325"/>
          <p14:tracePt t="96569" x="1341438" y="4759325"/>
          <p14:tracePt t="96586" x="1323975" y="4759325"/>
          <p14:tracePt t="96600" x="1314450" y="4759325"/>
          <p14:tracePt t="96626" x="1287463" y="4759325"/>
          <p14:tracePt t="96658" x="1268413" y="4759325"/>
          <p14:tracePt t="96687" x="1250950" y="4749800"/>
          <p14:tracePt t="96700" x="1241425" y="4749800"/>
          <p14:tracePt t="96708" x="1222375" y="4740275"/>
          <p14:tracePt t="96725" x="1212850" y="4732338"/>
          <p14:tracePt t="96739" x="1204913" y="4722813"/>
          <p14:tracePt t="96823" x="1185863" y="4703763"/>
          <p14:tracePt t="96940" x="1204913" y="4713288"/>
          <p14:tracePt t="96958" x="1222375" y="4722813"/>
          <p14:tracePt t="96970" x="1231900" y="4732338"/>
          <p14:tracePt t="96988" x="1241425" y="4740275"/>
          <p14:tracePt t="97001" x="1268413" y="4768850"/>
          <p14:tracePt t="97027" x="1277938" y="4778375"/>
          <p14:tracePt t="97041" x="1287463" y="4795838"/>
          <p14:tracePt t="97055" x="1314450" y="4795838"/>
          <p14:tracePt t="97055" x="1323975" y="4795838"/>
          <p14:tracePt t="97072" x="1360488" y="4805363"/>
          <p14:tracePt t="97089" x="1387475" y="4822825"/>
          <p14:tracePt t="97101" x="1425575" y="4851400"/>
          <p14:tracePt t="97126" x="1471613" y="4887913"/>
          <p14:tracePt t="97140" x="1554163" y="4943475"/>
          <p14:tracePt t="97156" x="1617663" y="4979988"/>
          <p14:tracePt t="97173" x="1673225" y="5006975"/>
          <p14:tracePt t="97188" x="1682750" y="5016500"/>
          <p14:tracePt t="97201" x="1700213" y="5026025"/>
          <p14:tracePt t="97226" x="1728788" y="5026025"/>
          <p14:tracePt t="97240" x="1782763" y="5053013"/>
          <p14:tracePt t="97256" x="1857375" y="5081588"/>
          <p14:tracePt t="97273" x="1893888" y="5099050"/>
          <p14:tracePt t="97289" x="1949450" y="5126038"/>
          <p14:tracePt t="97305" x="1976438" y="5145088"/>
          <p14:tracePt t="97327" x="2003425" y="5154613"/>
          <p14:tracePt t="97343" x="2041525" y="5164138"/>
          <p14:tracePt t="97375" x="2068513" y="5172075"/>
          <p14:tracePt t="97408" x="2087563" y="5181600"/>
          <p14:tracePt t="97441" x="2114550" y="5181600"/>
          <p14:tracePt t="97505" x="2141538" y="5200650"/>
          <p14:tracePt t="97525" x="2160588" y="5200650"/>
          <p14:tracePt t="97539" x="2160588" y="5210175"/>
          <p14:tracePt t="97558" x="2170113" y="5210175"/>
          <p14:tracePt t="97574" x="2197100" y="5218113"/>
          <p14:tracePt t="97605" x="2206625" y="5218113"/>
          <p14:tracePt t="97627" x="2243138" y="5218113"/>
          <p14:tracePt t="97641" x="2262188" y="5218113"/>
          <p14:tracePt t="97658" x="2270125" y="5218113"/>
          <p14:tracePt t="97691" x="2279650" y="5227638"/>
          <p14:tracePt t="97827" x="2243138" y="5200650"/>
          <p14:tracePt t="97842" x="2187575" y="5181600"/>
          <p14:tracePt t="97858" x="2058988" y="5126038"/>
          <p14:tracePt t="97876" x="1995488" y="5089525"/>
          <p14:tracePt t="97891" x="1912938" y="5062538"/>
          <p14:tracePt t="97910" x="1828800" y="5016500"/>
          <p14:tracePt t="97928" x="1709738" y="4989513"/>
          <p14:tracePt t="97942" x="1692275" y="4979988"/>
          <p14:tracePt t="97943" x="1663700" y="4970463"/>
          <p14:tracePt t="97957" x="1627188" y="4970463"/>
          <p14:tracePt t="97977" x="1581150" y="4951413"/>
          <p14:tracePt t="97991" x="1571625" y="4951413"/>
          <p14:tracePt t="98005" x="1535113" y="4943475"/>
          <p14:tracePt t="98026" x="1525588" y="4933950"/>
          <p14:tracePt t="98041" x="1479550" y="4924425"/>
          <p14:tracePt t="98157" x="1462088" y="4906963"/>
          <p14:tracePt t="98175" x="1452563" y="4887913"/>
          <p14:tracePt t="98208" x="1443038" y="4878388"/>
          <p14:tracePt t="98229" x="1416050" y="4868863"/>
          <p14:tracePt t="98242" x="1406525" y="4860925"/>
          <p14:tracePt t="98259" x="1406525" y="4851400"/>
          <p14:tracePt t="98274" x="1397000" y="4832350"/>
          <p14:tracePt t="98289" x="1387475" y="4822825"/>
          <p14:tracePt t="98329" x="1379538" y="4822825"/>
          <p14:tracePt t="98342" x="1379538" y="4805363"/>
          <p14:tracePt t="98375" x="1379538" y="4795838"/>
          <p14:tracePt t="98391" x="1379538" y="4786313"/>
          <p14:tracePt t="98490" x="1379538" y="4759325"/>
          <p14:tracePt t="98508" x="1379538" y="4749800"/>
          <p14:tracePt t="98529" x="1379538" y="4722813"/>
          <p14:tracePt t="98543" x="1379538" y="4703763"/>
          <p14:tracePt t="98557" x="1387475" y="4694238"/>
          <p14:tracePt t="98577" x="1416050" y="4667250"/>
          <p14:tracePt t="98592" x="1443038" y="4657725"/>
          <p14:tracePt t="98605" x="1452563" y="4649788"/>
          <p14:tracePt t="98611" x="1489075" y="4640263"/>
          <p14:tracePt t="98630" x="1516063" y="4621213"/>
          <p14:tracePt t="98645" x="1525588" y="4611688"/>
          <p14:tracePt t="98661" x="1554163" y="4594225"/>
          <p14:tracePt t="98677" x="1562100" y="4575175"/>
          <p14:tracePt t="98690" x="1581150" y="4565650"/>
          <p14:tracePt t="98707" x="1600200" y="4538663"/>
          <p14:tracePt t="98727" x="1608138" y="4529138"/>
          <p14:tracePt t="98744" x="1627188" y="4502150"/>
          <p14:tracePt t="98760" x="1636713" y="4483100"/>
          <p14:tracePt t="98779" x="1636713" y="4475163"/>
          <p14:tracePt t="98793" x="1646238" y="4456113"/>
          <p14:tracePt t="98807" x="1646238" y="4446588"/>
          <p14:tracePt t="98808" x="1673225" y="4429125"/>
          <p14:tracePt t="98830" x="1673225" y="4410075"/>
          <p14:tracePt t="98844" x="1673225" y="4383088"/>
          <p14:tracePt t="98862" x="1673225" y="4346575"/>
          <p14:tracePt t="98877" x="1673225" y="4300538"/>
          <p14:tracePt t="98890" x="1673225" y="4262438"/>
          <p14:tracePt t="98906" x="1673225" y="4225925"/>
          <p14:tracePt t="98918" x="1673225" y="4208463"/>
          <p14:tracePt t="98919" x="1673225" y="4198938"/>
          <p14:tracePt t="98935" x="1673225" y="4179888"/>
          <p14:tracePt t="98952" x="1692275" y="4162425"/>
          <p14:tracePt t="98969" x="1700213" y="4152900"/>
          <p14:tracePt t="98994" x="1709738" y="4125913"/>
          <p14:tracePt t="99009" x="1709738" y="4079875"/>
          <p14:tracePt t="99030" x="1719263" y="4060825"/>
          <p14:tracePt t="99046" x="1719263" y="4043363"/>
          <p14:tracePt t="99061" x="1728788" y="3987800"/>
          <p14:tracePt t="99075" x="1736725" y="3978275"/>
          <p14:tracePt t="99092" x="1765300" y="3941763"/>
          <p14:tracePt t="99106" x="1765300" y="3895725"/>
          <p14:tracePt t="99118" x="1782763" y="3876675"/>
          <p14:tracePt t="99135" x="1792288" y="3794125"/>
          <p14:tracePt t="99151" x="1828800" y="3748088"/>
          <p14:tracePt t="99168" x="1866900" y="3711575"/>
          <p14:tracePt t="99184" x="1912938" y="3648075"/>
          <p14:tracePt t="99210" x="1985963" y="3546475"/>
          <p14:tracePt t="99229" x="2041525" y="3481388"/>
          <p14:tracePt t="99246" x="2058988" y="3398838"/>
          <p14:tracePt t="99247" x="2068513" y="3381375"/>
          <p14:tracePt t="99261" x="2105025" y="3344863"/>
          <p14:tracePt t="99277" x="2114550" y="3308350"/>
          <p14:tracePt t="99290" x="2114550" y="3289300"/>
          <p14:tracePt t="99309" x="2132013" y="3270250"/>
          <p14:tracePt t="99331" x="2141538" y="3252788"/>
          <p14:tracePt t="99577" x="2132013" y="3243263"/>
          <p14:tracePt t="99591" x="2003425" y="3262313"/>
          <p14:tracePt t="99609" x="1801813" y="3308350"/>
          <p14:tracePt t="99632" x="1379538" y="3371850"/>
          <p14:tracePt t="99646" x="1258888" y="3381375"/>
          <p14:tracePt t="99664" x="901700" y="3408363"/>
          <p14:tracePt t="99678" x="817563" y="3408363"/>
          <p14:tracePt t="99679" x="744538" y="3408363"/>
          <p14:tracePt t="99693" x="698500" y="3408363"/>
          <p14:tracePt t="99711" x="579438" y="3398838"/>
          <p14:tracePt t="99722" x="569913" y="3398838"/>
          <p14:tracePt t="99739" x="514350" y="3398838"/>
          <p14:tracePt t="99756" x="496888" y="3390900"/>
          <p14:tracePt t="99910" x="496888" y="3362325"/>
          <p14:tracePt t="99931" x="542925" y="3344863"/>
          <p14:tracePt t="99946" x="579438" y="3316288"/>
          <p14:tracePt t="99962" x="652463" y="3279775"/>
          <p14:tracePt t="99979" x="717550" y="3233738"/>
          <p14:tracePt t="99996" x="809625" y="3197225"/>
          <p14:tracePt t="100011" x="846138" y="3187700"/>
          <p14:tracePt t="100033" x="863600" y="3178175"/>
          <p14:tracePt t="100078" x="873125" y="3178175"/>
          <p14:tracePt t="100095" x="946150" y="3160713"/>
          <p14:tracePt t="100111" x="992188" y="3151188"/>
          <p14:tracePt t="100134" x="1011238" y="3151188"/>
          <p14:tracePt t="100147" x="1038225" y="3141663"/>
          <p14:tracePt t="100713" x="1038225" y="3151188"/>
          <p14:tracePt t="100742" x="1047750" y="3206750"/>
          <p14:tracePt t="100752" x="1047750" y="3233738"/>
          <p14:tracePt t="100768" x="1047750" y="3262313"/>
          <p14:tracePt t="100785" x="1047750" y="3308350"/>
          <p14:tracePt t="100803" x="1047750" y="3362325"/>
          <p14:tracePt t="100819" x="1047750" y="3408363"/>
          <p14:tracePt t="100835" x="1047750" y="3481388"/>
          <p14:tracePt t="100852" x="1047750" y="3536950"/>
          <p14:tracePt t="100869" x="1047750" y="3565525"/>
          <p14:tracePt t="100885" x="1047750" y="3638550"/>
          <p14:tracePt t="100902" x="1047750" y="3702050"/>
          <p14:tracePt t="100918" x="1030288" y="3784600"/>
          <p14:tracePt t="100936" x="1020763" y="3905250"/>
          <p14:tracePt t="100951" x="992188" y="4005263"/>
          <p14:tracePt t="100968" x="992188" y="4051300"/>
          <p14:tracePt t="100985" x="984250" y="4125913"/>
          <p14:tracePt t="101002" x="984250" y="4208463"/>
          <p14:tracePt t="101019" x="984250" y="4308475"/>
          <p14:tracePt t="101036" x="984250" y="4446588"/>
          <p14:tracePt t="101052" x="974725" y="4584700"/>
          <p14:tracePt t="101068" x="974725" y="4732338"/>
          <p14:tracePt t="101084" x="974725" y="4814888"/>
          <p14:tracePt t="101102" x="974725" y="4906963"/>
          <p14:tracePt t="101119" x="974725" y="5043488"/>
          <p14:tracePt t="101136" x="974725" y="5099050"/>
          <p14:tracePt t="101152" x="974725" y="5154613"/>
          <p14:tracePt t="101169" x="974725" y="5191125"/>
          <p14:tracePt t="101185" x="974725" y="5227638"/>
          <p14:tracePt t="101202" x="974725" y="5237163"/>
          <p14:tracePt t="101337" x="1011238" y="5016500"/>
          <p14:tracePt t="101350" x="1030288" y="4841875"/>
          <p14:tracePt t="101367" x="1057275" y="4271963"/>
          <p14:tracePt t="101382" x="1076325" y="4097338"/>
          <p14:tracePt t="101383" x="1093788" y="3941763"/>
          <p14:tracePt t="101397" x="1112838" y="3767138"/>
          <p14:tracePt t="101415" x="1166813" y="3417888"/>
          <p14:tracePt t="101437" x="1185863" y="3289300"/>
          <p14:tracePt t="101451" x="1185863" y="3178175"/>
          <p14:tracePt t="101469" x="1185863" y="3087688"/>
          <p14:tracePt t="101483" x="1185863" y="3068638"/>
          <p14:tracePt t="101496" x="1185863" y="3049588"/>
          <p14:tracePt t="101538" x="1185863" y="3041650"/>
          <p14:tracePt t="101613" x="1176338" y="3068638"/>
          <p14:tracePt t="101641" x="1112838" y="3408363"/>
          <p14:tracePt t="101651" x="1066800" y="3556000"/>
          <p14:tracePt t="101667" x="1038225" y="3830638"/>
          <p14:tracePt t="101684" x="984250" y="4152900"/>
          <p14:tracePt t="101701" x="955675" y="4483100"/>
          <p14:tracePt t="101719" x="882650" y="5043488"/>
          <p14:tracePt t="101740" x="827088" y="5346700"/>
          <p14:tracePt t="101755" x="827088" y="5467350"/>
          <p14:tracePt t="101768" x="817563" y="5484813"/>
          <p14:tracePt t="101785" x="817563" y="5494338"/>
          <p14:tracePt t="101840" x="817563" y="5475288"/>
          <p14:tracePt t="101858" x="817563" y="5448300"/>
          <p14:tracePt t="101868" x="817563" y="5421313"/>
          <p14:tracePt t="101886" x="817563" y="5375275"/>
          <p14:tracePt t="101900" x="817563" y="5310188"/>
          <p14:tracePt t="101918" x="827088" y="5237163"/>
          <p14:tracePt t="101942" x="836613" y="5118100"/>
          <p14:tracePt t="101955" x="855663" y="4989513"/>
          <p14:tracePt t="101972" x="863600" y="4841875"/>
          <p14:tracePt t="101984" x="909638" y="4657725"/>
          <p14:tracePt t="102002" x="938213" y="4456113"/>
          <p14:tracePt t="102018" x="965200" y="4291013"/>
          <p14:tracePt t="102024" x="965200" y="4235450"/>
          <p14:tracePt t="102039" x="974725" y="4189413"/>
          <p14:tracePt t="102040" x="992188" y="4125913"/>
          <p14:tracePt t="102054" x="992188" y="4079875"/>
          <p14:tracePt t="102055" x="992188" y="4051300"/>
          <p14:tracePt t="102071" x="992188" y="3968750"/>
          <p14:tracePt t="102086" x="992188" y="3895725"/>
          <p14:tracePt t="102102" x="992188" y="3757613"/>
          <p14:tracePt t="102119" x="992188" y="3602038"/>
          <p14:tracePt t="102140" x="992188" y="3556000"/>
          <p14:tracePt t="102157" x="992188" y="3519488"/>
          <p14:tracePt t="102169" x="992188" y="3490913"/>
          <p14:tracePt t="102186" x="992188" y="3473450"/>
          <p14:tracePt t="102202" x="992188" y="3463925"/>
          <p14:tracePt t="102219" x="992188" y="3444875"/>
          <p14:tracePt t="102225" x="992188" y="3436938"/>
          <p14:tracePt t="102287" x="992188" y="3427413"/>
          <p14:tracePt t="102317" x="992188" y="3417888"/>
          <p14:tracePt t="102342" x="992188" y="3398838"/>
          <p14:tracePt t="102487" x="992188" y="3381375"/>
          <p14:tracePt t="102773" x="1030288" y="3381375"/>
          <p14:tracePt t="102792" x="1066800" y="3381375"/>
          <p14:tracePt t="102805" x="1112838" y="3381375"/>
          <p14:tracePt t="102818" x="1130300" y="3381375"/>
          <p14:tracePt t="102842" x="1158875" y="3381375"/>
          <p14:tracePt t="103040" x="1204913" y="3381375"/>
          <p14:tracePt t="103059" x="1250950" y="3381375"/>
          <p14:tracePt t="103073" x="1287463" y="3381375"/>
          <p14:tracePt t="103091" x="1323975" y="3381375"/>
          <p14:tracePt t="103104" x="1379538" y="3381375"/>
          <p14:tracePt t="103122" x="1406525" y="3381375"/>
          <p14:tracePt t="103143" x="1433513" y="3381375"/>
          <p14:tracePt t="103175" x="1443038" y="3390900"/>
          <p14:tracePt t="103204" x="1479550" y="3390900"/>
          <p14:tracePt t="103225" x="1489075" y="3390900"/>
          <p14:tracePt t="103243" x="1498600" y="3390900"/>
          <p14:tracePt t="103275" x="1525588" y="3390900"/>
          <p14:tracePt t="103289" x="1535113" y="3390900"/>
          <p14:tracePt t="103307" x="1554163" y="3390900"/>
          <p14:tracePt t="103320" x="1581150" y="3390900"/>
          <p14:tracePt t="103373" x="1590675" y="3390900"/>
          <p14:tracePt t="103573" x="1600200" y="3390900"/>
          <p14:tracePt t="103592" x="1617663" y="3390900"/>
          <p14:tracePt t="103621" x="1636713" y="3390900"/>
          <p14:tracePt t="103658" x="1663700" y="3390900"/>
          <p14:tracePt t="103676" x="1682750" y="3390900"/>
          <p14:tracePt t="103708" x="1709738" y="3362325"/>
          <p14:tracePt t="103728" x="1746250" y="3335338"/>
          <p14:tracePt t="103742" x="1765300" y="3335338"/>
          <p14:tracePt t="103743" x="1774825" y="3325813"/>
          <p14:tracePt t="103758" x="1782763" y="3316288"/>
          <p14:tracePt t="103776" x="1820863" y="3308350"/>
          <p14:tracePt t="103822" x="1828800" y="3289300"/>
          <p14:tracePt t="103845" x="1857375" y="3270250"/>
          <p14:tracePt t="103858" x="1866900" y="3270250"/>
          <p14:tracePt t="103875" x="1884363" y="3262313"/>
          <p14:tracePt t="103890" x="1893888" y="3252788"/>
          <p14:tracePt t="103944" x="1903413" y="3252788"/>
          <p14:tracePt t="103974" x="1903413" y="3243263"/>
          <p14:tracePt t="104043" x="1912938" y="3243263"/>
          <p14:tracePt t="104093" x="1920875" y="3233738"/>
          <p14:tracePt t="104292" x="1930400" y="3233738"/>
          <p14:tracePt t="104306" x="1930400" y="3243263"/>
          <p14:tracePt t="104322" x="1930400" y="3262313"/>
          <p14:tracePt t="104343" x="1930400" y="3289300"/>
          <p14:tracePt t="104361" x="1930400" y="3298825"/>
          <p14:tracePt t="104375" x="1930400" y="3308350"/>
          <p14:tracePt t="104424" x="1930400" y="3325813"/>
          <p14:tracePt t="104477" x="1930400" y="3344863"/>
          <p14:tracePt t="104508" x="1930400" y="3352800"/>
          <p14:tracePt t="104525" x="1930400" y="3381375"/>
          <p14:tracePt t="104546" x="1912938" y="3444875"/>
          <p14:tracePt t="104560" x="1903413" y="3481388"/>
          <p14:tracePt t="104578" x="1893888" y="3519488"/>
          <p14:tracePt t="104593" x="1884363" y="3556000"/>
          <p14:tracePt t="104607" x="1857375" y="3582988"/>
          <p14:tracePt t="104625" x="1847850" y="3619500"/>
          <p14:tracePt t="104647" x="1820863" y="3675063"/>
          <p14:tracePt t="104679" x="1782763" y="3748088"/>
          <p14:tracePt t="104708" x="1765300" y="3784600"/>
          <p14:tracePt t="104722" x="1765300" y="3813175"/>
          <p14:tracePt t="104747" x="1746250" y="3868738"/>
          <p14:tracePt t="104760" x="1746250" y="3876675"/>
          <p14:tracePt t="104779" x="1746250" y="3895725"/>
          <p14:tracePt t="104794" x="1736725" y="3914775"/>
          <p14:tracePt t="104809" x="1736725" y="3941763"/>
          <p14:tracePt t="104826" x="1728788" y="3968750"/>
          <p14:tracePt t="104847" x="1719263" y="3987800"/>
          <p14:tracePt t="104861" x="1709738" y="3997325"/>
          <p14:tracePt t="104876" x="1700213" y="4005263"/>
          <p14:tracePt t="104895" x="1692275" y="4043363"/>
          <p14:tracePt t="104907" x="1673225" y="4060825"/>
          <p14:tracePt t="104926" x="1673225" y="4087813"/>
          <p14:tracePt t="104927" x="1663700" y="4097338"/>
          <p14:tracePt t="104949" x="1654175" y="4125913"/>
          <p14:tracePt t="104962" x="1654175" y="4133850"/>
          <p14:tracePt t="104976" x="1654175" y="4143375"/>
          <p14:tracePt t="104993" x="1646238" y="4179888"/>
          <p14:tracePt t="105012" x="1646238" y="4189413"/>
          <p14:tracePt t="105029" x="1646238" y="4198938"/>
          <p14:tracePt t="105094" x="1627188" y="4225925"/>
          <p14:tracePt t="105124" x="1617663" y="4254500"/>
          <p14:tracePt t="105130" x="1617663" y="4262438"/>
          <p14:tracePt t="105148" x="1608138" y="4291013"/>
          <p14:tracePt t="105163" x="1600200" y="4308475"/>
          <p14:tracePt t="105179" x="1600200" y="4318000"/>
          <p14:tracePt t="105194" x="1600200" y="4337050"/>
          <p14:tracePt t="105211" x="1581150" y="4391025"/>
          <p14:tracePt t="105227" x="1571625" y="4410075"/>
          <p14:tracePt t="105310" x="1562100" y="4429125"/>
          <p14:tracePt t="105325" x="1525588" y="4465638"/>
          <p14:tracePt t="105361" x="1508125" y="4483100"/>
          <p14:tracePt t="105378" x="1498600" y="4511675"/>
          <p14:tracePt t="105409" x="1479550" y="4511675"/>
          <p14:tracePt t="105426" x="1471613" y="4519613"/>
          <p14:tracePt t="105446" x="1462088" y="4519613"/>
          <p14:tracePt t="105462" x="1462088" y="4538663"/>
          <p14:tracePt t="105547" x="1443038" y="4557713"/>
          <p14:tracePt t="105562" x="1425575" y="4565650"/>
          <p14:tracePt t="105578" x="1397000" y="4575175"/>
          <p14:tracePt t="105609" x="1387475" y="4584700"/>
          <p14:tracePt t="105663" x="1379538" y="4603750"/>
          <p14:tracePt t="105696" x="1333500" y="4630738"/>
          <p14:tracePt t="105732" x="1314450" y="4649788"/>
          <p14:tracePt t="105749" x="1304925" y="4676775"/>
          <p14:tracePt t="105763" x="1296988" y="4686300"/>
          <p14:tracePt t="105780" x="1296988" y="4694238"/>
          <p14:tracePt t="105795" x="1287463" y="4703763"/>
          <p14:tracePt t="105926" x="1277938" y="4732338"/>
          <p14:tracePt t="106081" x="1277938" y="4740275"/>
          <p14:tracePt t="106095" x="1296988" y="4768850"/>
          <p14:tracePt t="106113" x="1314450" y="4778375"/>
          <p14:tracePt t="106127" x="1341438" y="4786313"/>
          <p14:tracePt t="106150" x="1360488" y="4786313"/>
          <p14:tracePt t="106163" x="1397000" y="4795838"/>
          <p14:tracePt t="106181" x="1425575" y="4814888"/>
          <p14:tracePt t="106196" x="1443038" y="4822825"/>
          <p14:tracePt t="106226" x="1479550" y="4832350"/>
          <p14:tracePt t="106258" x="1525588" y="4841875"/>
          <p14:tracePt t="106311" x="1562100" y="4860925"/>
          <p14:tracePt t="106326" x="1590675" y="4878388"/>
          <p14:tracePt t="106336" x="1627188" y="4897438"/>
          <p14:tracePt t="106351" x="1663700" y="4914900"/>
          <p14:tracePt t="106398" x="1682750" y="4914900"/>
          <p14:tracePt t="106428" x="1700213" y="4914900"/>
          <p14:tracePt t="106458" x="1755775" y="4960938"/>
          <p14:tracePt t="106480" x="1792288" y="4979988"/>
          <p14:tracePt t="106497" x="1838325" y="5006975"/>
          <p14:tracePt t="106513" x="1903413" y="5035550"/>
          <p14:tracePt t="106553" x="1939925" y="5072063"/>
          <p14:tracePt t="106565" x="1949450" y="5072063"/>
          <p14:tracePt t="106583" x="1985963" y="5081588"/>
          <p14:tracePt t="106598" x="1995488" y="5089525"/>
          <p14:tracePt t="106599" x="2003425" y="5089525"/>
          <p14:tracePt t="106628" x="2032000" y="5099050"/>
          <p14:tracePt t="106650" x="2068513" y="5118100"/>
          <p14:tracePt t="106666" x="2078038" y="5118100"/>
          <p14:tracePt t="106697" x="2087563" y="5118100"/>
          <p14:tracePt t="106714" x="2095500" y="5126038"/>
          <p14:tracePt t="106729" x="2105025" y="5135563"/>
          <p14:tracePt t="106828" x="2124075" y="5135563"/>
          <p14:tracePt t="106834" x="2132013" y="5145088"/>
          <p14:tracePt t="106852" x="2132013" y="5154613"/>
          <p14:tracePt t="106914" x="2141538" y="5164138"/>
          <p14:tracePt t="107053" x="2160588" y="5164138"/>
          <p14:tracePt t="107075" x="2170113" y="5181600"/>
          <p14:tracePt t="107099" x="2170113" y="5191125"/>
          <p14:tracePt t="107113" x="2178050" y="5200650"/>
          <p14:tracePt t="107170" x="2206625" y="5210175"/>
          <p14:tracePt t="107199" x="2216150" y="5210175"/>
          <p14:tracePt t="107228" x="2233613" y="5210175"/>
          <p14:tracePt t="107353" x="2252663" y="5210175"/>
          <p14:tracePt t="107469" x="2233613" y="5210175"/>
          <p14:tracePt t="107491" x="2160588" y="5210175"/>
          <p14:tracePt t="107501" x="2132013" y="5210175"/>
          <p14:tracePt t="107514" x="2078038" y="5210175"/>
          <p14:tracePt t="107533" x="2022475" y="5172075"/>
          <p14:tracePt t="107538" x="2003425" y="5164138"/>
          <p14:tracePt t="107552" x="1920875" y="5118100"/>
          <p14:tracePt t="107570" x="1857375" y="5108575"/>
          <p14:tracePt t="107583" x="1755775" y="5081588"/>
          <p14:tracePt t="107601" x="1608138" y="5053013"/>
          <p14:tracePt t="107615" x="1525588" y="5035550"/>
          <p14:tracePt t="107633" x="1433513" y="4997450"/>
          <p14:tracePt t="107654" x="1350963" y="4989513"/>
          <p14:tracePt t="107667" x="1314450" y="4979988"/>
          <p14:tracePt t="107701" x="1304925" y="4979988"/>
          <p14:tracePt t="107716" x="1287463" y="4970463"/>
          <p14:tracePt t="107733" x="1258888" y="4943475"/>
          <p14:tracePt t="107739" x="1250950" y="4933950"/>
          <p14:tracePt t="107753" x="1212850" y="4914900"/>
          <p14:tracePt t="107770" x="1185863" y="4906963"/>
          <p14:tracePt t="107784" x="1176338" y="4897438"/>
          <p14:tracePt t="107801" x="1158875" y="4887913"/>
          <p14:tracePt t="107815" x="1158875" y="4878388"/>
          <p14:tracePt t="107886" x="1158875" y="4868863"/>
          <p14:tracePt t="107936" x="1158875" y="4860925"/>
          <p14:tracePt t="107958" x="1158875" y="4851400"/>
          <p14:tracePt t="107972" x="1166813" y="4841875"/>
          <p14:tracePt t="108000" x="1185863" y="4805363"/>
          <p14:tracePt t="108016" x="1195388" y="4795838"/>
          <p14:tracePt t="108033" x="1231900" y="4759325"/>
          <p14:tracePt t="108056" x="1268413" y="4732338"/>
          <p14:tracePt t="108069" x="1268413" y="4722813"/>
          <p14:tracePt t="108086" x="1268413" y="4713288"/>
          <p14:tracePt t="108119" x="1287463" y="4713288"/>
          <p14:tracePt t="108132" x="1304925" y="4713288"/>
          <p14:tracePt t="108153" x="1323975" y="4703763"/>
          <p14:tracePt t="108171" x="1341438" y="4686300"/>
          <p14:tracePt t="108184" x="1350963" y="4676775"/>
          <p14:tracePt t="108218" x="1360488" y="4667250"/>
          <p14:tracePt t="108287" x="1387475" y="4640263"/>
          <p14:tracePt t="108300" x="1397000" y="4640263"/>
          <p14:tracePt t="108316" x="1416050" y="4621213"/>
          <p14:tracePt t="108335" x="1433513" y="4603750"/>
          <p14:tracePt t="108359" x="1471613" y="4565650"/>
          <p14:tracePt t="108369" x="1479550" y="4548188"/>
          <p14:tracePt t="108389" x="1508125" y="4492625"/>
          <p14:tracePt t="108401" x="1516063" y="4456113"/>
          <p14:tracePt t="108417" x="1525588" y="4383088"/>
          <p14:tracePt t="108434" x="1562100" y="4327525"/>
          <p14:tracePt t="108457" x="1571625" y="4254500"/>
          <p14:tracePt t="108472" x="1571625" y="4235450"/>
          <p14:tracePt t="108501" x="1581150" y="4179888"/>
          <p14:tracePt t="108520" x="1617663" y="4070350"/>
          <p14:tracePt t="108534" x="1627188" y="4024313"/>
          <p14:tracePt t="108535" x="1636713" y="3978275"/>
          <p14:tracePt t="108556" x="1636713" y="3951288"/>
          <p14:tracePt t="108574" x="1654175" y="3914775"/>
          <p14:tracePt t="108587" x="1673225" y="3868738"/>
          <p14:tracePt t="108601" x="1673225" y="3849688"/>
          <p14:tracePt t="108618" x="1692275" y="3803650"/>
          <p14:tracePt t="108633" x="1709738" y="3767138"/>
          <p14:tracePt t="108656" x="1728788" y="3694113"/>
          <p14:tracePt t="108671" x="1728788" y="3675063"/>
          <p14:tracePt t="108672" x="1728788" y="3656013"/>
          <p14:tracePt t="108688" x="1755775" y="3602038"/>
          <p14:tracePt t="108702" x="1755775" y="3527425"/>
          <p14:tracePt t="108703" x="1765300" y="3490913"/>
          <p14:tracePt t="108718" x="1774825" y="3473450"/>
          <p14:tracePt t="108736" x="1811338" y="3390900"/>
          <p14:tracePt t="108759" x="1811338" y="3344863"/>
          <p14:tracePt t="108773" x="1828800" y="3325813"/>
          <p14:tracePt t="108791" x="1828800" y="3316288"/>
          <p14:tracePt t="108819" x="1857375" y="3289300"/>
          <p14:tracePt t="108836" x="1866900" y="3279775"/>
          <p14:tracePt t="108855" x="1884363" y="3252788"/>
          <p14:tracePt t="108873" x="1893888" y="3243263"/>
          <p14:tracePt t="108887" x="1920875" y="3216275"/>
          <p14:tracePt t="108906" x="1957388" y="3197225"/>
          <p14:tracePt t="108936" x="1966913" y="3187700"/>
          <p14:tracePt t="108959" x="1976438" y="3170238"/>
          <p14:tracePt t="108973" x="1985963" y="3160713"/>
          <p14:tracePt t="108991" x="1995488" y="3160713"/>
          <p14:tracePt t="109022" x="1995488" y="3151188"/>
          <p14:tracePt t="109056" x="2003425" y="3124200"/>
          <p14:tracePt t="109256" x="1985963" y="3178175"/>
          <p14:tracePt t="109274" x="1939925" y="3252788"/>
          <p14:tracePt t="109288" x="1874838" y="3371850"/>
          <p14:tracePt t="109306" x="1820863" y="3490913"/>
          <p14:tracePt t="109319" x="1792288" y="3565525"/>
          <p14:tracePt t="109337" x="1765300" y="3629025"/>
          <p14:tracePt t="109360" x="1746250" y="3656013"/>
          <p14:tracePt t="109373" x="1746250" y="3675063"/>
          <p14:tracePt t="109392" x="1736725" y="3694113"/>
          <p14:tracePt t="109406" x="1719263" y="3711575"/>
          <p14:tracePt t="109436" x="1709738" y="3740150"/>
          <p14:tracePt t="109442" x="1700213" y="3757613"/>
          <p14:tracePt t="109459" x="1692275" y="3794125"/>
          <p14:tracePt t="109473" x="1663700" y="3849688"/>
          <p14:tracePt t="109491" x="1663700" y="3922713"/>
          <p14:tracePt t="109506" x="1663700" y="3941763"/>
          <p14:tracePt t="109523" x="1654175" y="3987800"/>
          <p14:tracePt t="109535" x="1654175" y="4051300"/>
          <p14:tracePt t="109560" x="1654175" y="4133850"/>
          <p14:tracePt t="109575" x="1654175" y="4171950"/>
          <p14:tracePt t="109589" x="1654175" y="4189413"/>
          <p14:tracePt t="109606" x="1654175" y="4216400"/>
          <p14:tracePt t="109622" x="1654175" y="4244975"/>
          <p14:tracePt t="109635" x="1654175" y="4262438"/>
          <p14:tracePt t="109660" x="1654175" y="4281488"/>
          <p14:tracePt t="109675" x="1654175" y="4318000"/>
          <p14:tracePt t="109690" x="1636713" y="4364038"/>
          <p14:tracePt t="109706" x="1617663" y="4391025"/>
          <p14:tracePt t="109728" x="1600200" y="4437063"/>
          <p14:tracePt t="109742" x="1590675" y="4456113"/>
          <p14:tracePt t="109761" x="1590675" y="4465638"/>
          <p14:tracePt t="109775" x="1571625" y="4492625"/>
          <p14:tracePt t="109805" x="1571625" y="4502150"/>
          <p14:tracePt t="109822" x="1562100" y="4502150"/>
          <p14:tracePt t="109840" x="1544638" y="4519613"/>
          <p14:tracePt t="109858" x="1535113" y="4529138"/>
          <p14:tracePt t="109875" x="1516063" y="4548188"/>
          <p14:tracePt t="109891" x="1489075" y="4557713"/>
          <p14:tracePt t="109905" x="1462088" y="4565650"/>
          <p14:tracePt t="109921" x="1425575" y="4603750"/>
          <p14:tracePt t="109939" x="1397000" y="4611688"/>
          <p14:tracePt t="109944" x="1379538" y="4621213"/>
          <p14:tracePt t="109974" x="1350963" y="4621213"/>
          <p14:tracePt t="109991" x="1314450" y="4630738"/>
          <p14:tracePt t="110008" x="1304925" y="4649788"/>
          <p14:tracePt t="110022" x="1296988" y="4649788"/>
          <p14:tracePt t="110039" x="1277938" y="4649788"/>
          <p14:tracePt t="110123" x="1241425" y="4667250"/>
          <p14:tracePt t="110141" x="1222375" y="4686300"/>
          <p14:tracePt t="110146" x="1212850" y="4694238"/>
          <p14:tracePt t="110161" x="1195388" y="4713288"/>
          <p14:tracePt t="110175" x="1195388" y="4732338"/>
          <p14:tracePt t="110193" x="1185863" y="4749800"/>
          <p14:tracePt t="110260" x="1185863" y="4759325"/>
          <p14:tracePt t="110275" x="1185863" y="4778375"/>
          <p14:tracePt t="110308" x="1185863" y="4786313"/>
          <p14:tracePt t="110322" x="1185863" y="4795838"/>
          <p14:tracePt t="110339" x="1195388" y="4822825"/>
          <p14:tracePt t="110360" x="1212850" y="4841875"/>
          <p14:tracePt t="110378" x="1222375" y="4851400"/>
          <p14:tracePt t="110391" x="1250950" y="4878388"/>
          <p14:tracePt t="110409" x="1268413" y="4878388"/>
          <p14:tracePt t="110442" x="1296988" y="4878388"/>
          <p14:tracePt t="110459" x="1333500" y="4878388"/>
          <p14:tracePt t="110478" x="1379538" y="4887913"/>
          <p14:tracePt t="110492" x="1425575" y="4887913"/>
          <p14:tracePt t="110506" x="1479550" y="4897438"/>
          <p14:tracePt t="110523" x="1516063" y="4897438"/>
          <p14:tracePt t="110539" x="1554163" y="4906963"/>
          <p14:tracePt t="110562" x="1590675" y="4914900"/>
          <p14:tracePt t="110578" x="1627188" y="4933950"/>
          <p14:tracePt t="110592" x="1663700" y="4933950"/>
          <p14:tracePt t="110610" x="1709738" y="4943475"/>
          <p14:tracePt t="110624" x="1765300" y="4951413"/>
          <p14:tracePt t="110638" x="1774825" y="4951413"/>
          <p14:tracePt t="110639" x="1792288" y="4970463"/>
          <p14:tracePt t="110662" x="1811338" y="4970463"/>
          <p14:tracePt t="110676" x="1820863" y="4970463"/>
          <p14:tracePt t="110693" x="1838325" y="4989513"/>
          <p14:tracePt t="110708" x="1893888" y="4997450"/>
          <p14:tracePt t="110723" x="1957388" y="5016500"/>
          <p14:tracePt t="110738" x="1985963" y="5026025"/>
          <p14:tracePt t="110762" x="2041525" y="5043488"/>
          <p14:tracePt t="110777" x="2068513" y="5062538"/>
          <p14:tracePt t="110792" x="2124075" y="5081588"/>
          <p14:tracePt t="110810" x="2170113" y="5089525"/>
          <p14:tracePt t="110825" x="2206625" y="5108575"/>
          <p14:tracePt t="110842" x="2262188" y="5126038"/>
          <p14:tracePt t="110863" x="2308225" y="5126038"/>
          <p14:tracePt t="110877" x="2325688" y="5135563"/>
          <p14:tracePt t="110891" x="2381250" y="5164138"/>
          <p14:tracePt t="110909" x="2436813" y="5181600"/>
          <p14:tracePt t="110924" x="2463800" y="5191125"/>
          <p14:tracePt t="110938" x="2482850" y="5200650"/>
          <p14:tracePt t="110952" x="2500313" y="5210175"/>
          <p14:tracePt t="110967" x="2509838" y="5218113"/>
          <p14:tracePt t="110984" x="2519363" y="5218113"/>
          <p14:tracePt t="111025" x="2546350" y="5227638"/>
          <p14:tracePt t="111039" x="2565400" y="5227638"/>
          <p14:tracePt t="111279" x="2573338" y="5237163"/>
          <p14:tracePt t="111463" x="2555875" y="5246688"/>
          <p14:tracePt t="111479" x="2473325" y="5237163"/>
          <p14:tracePt t="111495" x="2436813" y="5237163"/>
          <p14:tracePt t="111511" x="2362200" y="5227638"/>
          <p14:tracePt t="111525" x="2344738" y="5227638"/>
          <p14:tracePt t="111543" x="2270125" y="5200650"/>
          <p14:tracePt t="111564" x="2197100" y="5200650"/>
          <p14:tracePt t="111579" x="2132013" y="5181600"/>
          <p14:tracePt t="111594" x="2012950" y="5126038"/>
          <p14:tracePt t="111612" x="1949450" y="5118100"/>
          <p14:tracePt t="111626" x="1893888" y="5118100"/>
          <p14:tracePt t="111643" x="1847850" y="5108575"/>
          <p14:tracePt t="111648" x="1838325" y="5108575"/>
          <p14:tracePt t="111662" x="1820863" y="5099050"/>
          <p14:tracePt t="111663" x="1801813" y="5089525"/>
          <p14:tracePt t="111680" x="1755775" y="5072063"/>
          <p14:tracePt t="111694" x="1746250" y="5062538"/>
          <p14:tracePt t="111695" x="1736725" y="5062538"/>
          <p14:tracePt t="111737" x="1646238" y="5026025"/>
          <p14:tracePt t="111750" x="1608138" y="5026025"/>
          <p14:tracePt t="111763" x="1581150" y="5016500"/>
          <p14:tracePt t="111781" x="1554163" y="4997450"/>
          <p14:tracePt t="111812" x="1525588" y="4989513"/>
          <p14:tracePt t="111825" x="1516063" y="4979988"/>
          <p14:tracePt t="111842" x="1479550" y="4970463"/>
          <p14:tracePt t="111848" x="1452563" y="4943475"/>
          <p14:tracePt t="111881" x="1406525" y="4943475"/>
          <p14:tracePt t="111912" x="1379538" y="4933950"/>
          <p14:tracePt t="111927" x="1370013" y="4933950"/>
          <p14:tracePt t="111942" x="1341438" y="4924425"/>
          <p14:tracePt t="111967" x="1304925" y="4887913"/>
          <p14:tracePt t="111997" x="1287463" y="4878388"/>
          <p14:tracePt t="112113" x="1287463" y="4868863"/>
          <p14:tracePt t="112128" x="1287463" y="4860925"/>
          <p14:tracePt t="112142" x="1287463" y="4851400"/>
          <p14:tracePt t="112152" x="1258888" y="4814888"/>
          <p14:tracePt t="112180" x="1241425" y="4805363"/>
          <p14:tracePt t="112198" x="1231900" y="4795838"/>
          <p14:tracePt t="112212" x="1222375" y="4768850"/>
          <p14:tracePt t="112242" x="1212850" y="4759325"/>
          <p14:tracePt t="112274" x="1204913" y="4759325"/>
          <p14:tracePt t="112370" x="1195388" y="4749800"/>
          <p14:tracePt t="112384" x="1204913" y="4740275"/>
          <p14:tracePt t="112412" x="1222375" y="4722813"/>
          <p14:tracePt t="112429" x="1231900" y="4722813"/>
          <p14:tracePt t="112445" x="1250950" y="4713288"/>
          <p14:tracePt t="112467" x="1287463" y="4703763"/>
          <p14:tracePt t="112480" x="1314450" y="4703763"/>
          <p14:tracePt t="112497" x="1370013" y="4694238"/>
          <p14:tracePt t="112512" x="1425575" y="4676775"/>
          <p14:tracePt t="112530" x="1462088" y="4667250"/>
          <p14:tracePt t="112543" x="1516063" y="4640263"/>
          <p14:tracePt t="112566" x="1544638" y="4630738"/>
          <p14:tracePt t="112583" x="1571625" y="4611688"/>
          <p14:tracePt t="112597" x="1590675" y="4603750"/>
          <p14:tracePt t="112615" x="1608138" y="4565650"/>
          <p14:tracePt t="112629" x="1617663" y="4565650"/>
          <p14:tracePt t="112643" x="1627188" y="4557713"/>
          <p14:tracePt t="112667" x="1636713" y="4538663"/>
          <p14:tracePt t="112682" x="1636713" y="4519613"/>
          <p14:tracePt t="112696" x="1673225" y="4483100"/>
          <p14:tracePt t="112713" x="1692275" y="4465638"/>
          <p14:tracePt t="112728" x="1700213" y="4437063"/>
          <p14:tracePt t="112745" x="1709738" y="4383088"/>
          <p14:tracePt t="112767" x="1719263" y="4346575"/>
          <p14:tracePt t="112780" x="1719263" y="4308475"/>
          <p14:tracePt t="112799" x="1719263" y="4271963"/>
          <p14:tracePt t="112813" x="1719263" y="4262438"/>
          <p14:tracePt t="112832" x="1719263" y="4225925"/>
          <p14:tracePt t="112853" x="1719263" y="4216400"/>
          <p14:tracePt t="112867" x="1719263" y="4198938"/>
          <p14:tracePt t="112883" x="1719263" y="4179888"/>
          <p14:tracePt t="112897" x="1719263" y="4152900"/>
          <p14:tracePt t="112919" x="1719263" y="4070350"/>
          <p14:tracePt t="112936" x="1719263" y="4033838"/>
          <p14:tracePt t="112970" x="1719263" y="4024313"/>
          <p14:tracePt t="112999" x="1728788" y="3987800"/>
          <p14:tracePt t="113013" x="1728788" y="3978275"/>
          <p14:tracePt t="113029" x="1728788" y="3951288"/>
          <p14:tracePt t="113046" x="1736725" y="3932238"/>
          <p14:tracePt t="113051" x="1746250" y="3922713"/>
          <p14:tracePt t="113069" x="1746250" y="3895725"/>
          <p14:tracePt t="113083" x="1765300" y="3868738"/>
          <p14:tracePt t="113097" x="1792288" y="3840163"/>
          <p14:tracePt t="113115" x="1828800" y="3784600"/>
          <p14:tracePt t="113129" x="1866900" y="3721100"/>
          <p14:tracePt t="113144" x="1893888" y="3665538"/>
          <p14:tracePt t="113169" x="1930400" y="3611563"/>
          <p14:tracePt t="113183" x="1966913" y="3546475"/>
          <p14:tracePt t="113200" x="1995488" y="3519488"/>
          <p14:tracePt t="113216" x="2041525" y="3444875"/>
          <p14:tracePt t="113230" x="2049463" y="3436938"/>
          <p14:tracePt t="113244" x="2068513" y="3398838"/>
          <p14:tracePt t="113271" x="2105025" y="3335338"/>
          <p14:tracePt t="113285" x="2114550" y="3316288"/>
          <p14:tracePt t="113300" x="2151063" y="3262313"/>
          <p14:tracePt t="113313" x="2178050" y="3233738"/>
          <p14:tracePt t="113331" x="2178050" y="3224213"/>
          <p14:tracePt t="113345" x="2187575" y="3216275"/>
          <p14:tracePt t="113367" x="2197100" y="3197225"/>
          <p14:tracePt t="113430" x="2197100" y="3187700"/>
          <p14:tracePt t="113445" x="2197100" y="3178175"/>
          <p14:tracePt t="113469" x="2197100" y="3170238"/>
          <p14:tracePt t="113586" x="2197100" y="3160713"/>
          <p14:tracePt t="113684" x="2178050" y="3170238"/>
          <p14:tracePt t="113708" x="2124075" y="3216275"/>
          <p14:tracePt t="113718" x="2095500" y="3224213"/>
          <p14:tracePt t="113734" x="2078038" y="3243263"/>
          <p14:tracePt t="113751" x="2068513" y="3262313"/>
          <p14:tracePt t="113772" x="2041525" y="3298825"/>
          <p14:tracePt t="113784" x="2012950" y="3352800"/>
          <p14:tracePt t="113801" x="1985963" y="3390900"/>
          <p14:tracePt t="113819" x="1930400" y="3444875"/>
          <p14:tracePt t="113834" x="1912938" y="3490913"/>
          <p14:tracePt t="113874" x="1893888" y="3519488"/>
          <p14:tracePt t="113901" x="1893888" y="3536950"/>
          <p14:tracePt t="113918" x="1857375" y="3602038"/>
          <p14:tracePt t="113919" x="1847850" y="3619500"/>
          <p14:tracePt t="113930" x="1828800" y="3638550"/>
          <p14:tracePt t="113947" x="1820863" y="3675063"/>
          <p14:tracePt t="113972" x="1811338" y="3702050"/>
          <p14:tracePt t="113985" x="1811338" y="3721100"/>
          <p14:tracePt t="114000" x="1811338" y="3730625"/>
          <p14:tracePt t="114017" x="1811338" y="3740150"/>
          <p14:tracePt t="114035" x="1792288" y="3784600"/>
          <p14:tracePt t="114049" x="1774825" y="3822700"/>
          <p14:tracePt t="114071" x="1774825" y="3905250"/>
          <p14:tracePt t="114085" x="1774825" y="3922713"/>
          <p14:tracePt t="114102" x="1774825" y="3959225"/>
          <p14:tracePt t="114103" x="1774825" y="3978275"/>
          <p14:tracePt t="114116" x="1774825" y="3997325"/>
          <p14:tracePt t="114133" x="1774825" y="4014788"/>
          <p14:tracePt t="114147" x="1774825" y="4024313"/>
          <p14:tracePt t="114174" x="1755775" y="4087813"/>
          <p14:tracePt t="114188" x="1746250" y="4116388"/>
          <p14:tracePt t="114201" x="1736725" y="4143375"/>
          <p14:tracePt t="114219" x="1728788" y="4162425"/>
          <p14:tracePt t="114234" x="1719263" y="4198938"/>
          <p14:tracePt t="114248" x="1692275" y="4225925"/>
          <p14:tracePt t="114272" x="1673225" y="4262438"/>
          <p14:tracePt t="114285" x="1654175" y="4291013"/>
          <p14:tracePt t="114303" x="1608138" y="4346575"/>
          <p14:tracePt t="114317" x="1590675" y="4364038"/>
          <p14:tracePt t="114335" x="1498600" y="4429125"/>
          <p14:tracePt t="114349" x="1471613" y="4456113"/>
          <p14:tracePt t="114371" x="1416050" y="4511675"/>
          <p14:tracePt t="114385" x="1350963" y="4565650"/>
          <p14:tracePt t="114402" x="1333500" y="4575175"/>
          <p14:tracePt t="114417" x="1296988" y="4611688"/>
          <p14:tracePt t="114435" x="1258888" y="4630738"/>
          <p14:tracePt t="114449" x="1231900" y="4657725"/>
          <p14:tracePt t="114472" x="1176338" y="4694238"/>
          <p14:tracePt t="114486" x="1166813" y="4703763"/>
          <p14:tracePt t="114504" x="1130300" y="4732338"/>
          <p14:tracePt t="114518" x="1130300" y="4740275"/>
          <p14:tracePt t="114535" x="1120775" y="4749800"/>
          <p14:tracePt t="114555" x="1112838" y="4759325"/>
          <p14:tracePt t="114586" x="1112838" y="4778375"/>
          <p14:tracePt t="114608" x="1112838" y="4786313"/>
          <p14:tracePt t="114648" x="1112838" y="4795838"/>
          <p14:tracePt t="114686" x="1112838" y="4814888"/>
          <p14:tracePt t="114708" x="1112838" y="4822825"/>
          <p14:tracePt t="114734" x="1130300" y="4841875"/>
          <p14:tracePt t="114751" x="1185863" y="4851400"/>
          <p14:tracePt t="114771" x="1231900" y="4868863"/>
          <p14:tracePt t="114789" x="1333500" y="4897438"/>
          <p14:tracePt t="114804" x="1443038" y="4906963"/>
          <p14:tracePt t="114817" x="1498600" y="4906963"/>
          <p14:tracePt t="114836" x="1600200" y="4951413"/>
          <p14:tracePt t="114848" x="1636713" y="4951413"/>
          <p14:tracePt t="114873" x="1654175" y="4960938"/>
          <p14:tracePt t="114886" x="1663700" y="4960938"/>
          <p14:tracePt t="114904" x="1692275" y="4979988"/>
          <p14:tracePt t="114917" x="1719263" y="4997450"/>
          <p14:tracePt t="114936" x="1774825" y="5006975"/>
          <p14:tracePt t="114950" x="1811338" y="5035550"/>
          <p14:tracePt t="114951" x="1820863" y="5035550"/>
          <p14:tracePt t="114974" x="1874838" y="5053013"/>
          <p14:tracePt t="114975" x="1884363" y="5062538"/>
          <p14:tracePt t="114988" x="1912938" y="5081588"/>
          <p14:tracePt t="115008" x="2095500" y="5145088"/>
          <p14:tracePt t="115019" x="2124075" y="5145088"/>
          <p14:tracePt t="115036" x="2197100" y="5164138"/>
          <p14:tracePt t="115075" x="2206625" y="5164138"/>
          <p14:tracePt t="115190" x="2216150" y="5172075"/>
          <p14:tracePt t="115208" x="2243138" y="5172075"/>
          <p14:tracePt t="115222" x="2252663" y="5172075"/>
          <p14:tracePt t="115235" x="2262188" y="5172075"/>
          <p14:tracePt t="115453" x="2279650" y="5181600"/>
          <p14:tracePt t="115475" x="2298700" y="5218113"/>
          <p14:tracePt t="115508" x="2325688" y="5246688"/>
          <p14:tracePt t="115541" x="2362200" y="5254625"/>
          <p14:tracePt t="115551" x="2398713" y="5264150"/>
          <p14:tracePt t="115576" x="2408238" y="5264150"/>
          <p14:tracePt t="115590" x="2417763" y="5264150"/>
          <p14:tracePt t="115606" x="2436813" y="5264150"/>
          <p14:tracePt t="115623" x="2436813" y="5273675"/>
          <p14:tracePt t="120623" x="2444750" y="5273675"/>
          <p14:tracePt t="120641" x="2490788" y="5227638"/>
          <p14:tracePt t="120652" x="2509838" y="5200650"/>
          <p14:tracePt t="120667" x="2555875" y="5145088"/>
          <p14:tracePt t="120673" x="2582863" y="5081588"/>
          <p14:tracePt t="120690" x="2638425" y="5016500"/>
          <p14:tracePt t="120707" x="2730500" y="4878388"/>
          <p14:tracePt t="120728" x="2840038" y="4676775"/>
          <p14:tracePt t="120745" x="2886075" y="4565650"/>
          <p14:tracePt t="120760" x="3033713" y="4456113"/>
          <p14:tracePt t="120778" x="3319463" y="4327525"/>
          <p14:tracePt t="120791" x="3622675" y="4262438"/>
          <p14:tracePt t="120807" x="3797300" y="4244975"/>
          <p14:tracePt t="120808" x="3952875" y="4216400"/>
          <p14:tracePt t="120824" x="4100513" y="4189413"/>
          <p14:tracePt t="120840" x="4183063" y="4162425"/>
          <p14:tracePt t="120852" x="4219575" y="4152900"/>
          <p14:tracePt t="120873" x="4246563" y="4133850"/>
          <p14:tracePt t="120892" x="4265613" y="4116388"/>
          <p14:tracePt t="120906" x="4275138" y="4116388"/>
          <p14:tracePt t="120923" x="4292600" y="4106863"/>
          <p14:tracePt t="120940" x="4311650" y="4106863"/>
          <p14:tracePt t="120955" x="4321175" y="4097338"/>
          <p14:tracePt t="120968" x="4338638" y="4087813"/>
          <p14:tracePt t="120994" x="4348163" y="4079875"/>
          <p14:tracePt t="121008" x="4367213" y="4070350"/>
          <p14:tracePt t="121022" x="4375150" y="4051300"/>
          <p14:tracePt t="121023" x="4394200" y="4043363"/>
          <p14:tracePt t="121039" x="4403725" y="4033838"/>
          <p14:tracePt t="121055" x="4421188" y="4024313"/>
          <p14:tracePt t="121071" x="4449763" y="3997325"/>
          <p14:tracePt t="121092" x="4459288" y="3987800"/>
          <p14:tracePt t="122174" x="4559300" y="3941763"/>
          <p14:tracePt t="122178" x="4651375" y="3886200"/>
          <p14:tracePt t="122196" x="4835525" y="3840163"/>
          <p14:tracePt t="122212" x="5010150" y="3767138"/>
          <p14:tracePt t="122228" x="5102225" y="3730625"/>
          <p14:tracePt t="122243" x="5165725" y="3711575"/>
          <p14:tracePt t="122257" x="5349875" y="3711575"/>
          <p14:tracePt t="122272" x="5764213" y="3767138"/>
          <p14:tracePt t="122296" x="6673850" y="3914775"/>
          <p14:tracePt t="122311" x="6959600" y="3987800"/>
          <p14:tracePt t="122325" x="7042150" y="4014788"/>
          <p14:tracePt t="122343" x="7078663" y="4014788"/>
          <p14:tracePt t="122673" x="7088188" y="4005263"/>
          <p14:tracePt t="122683" x="7105650" y="3997325"/>
          <p14:tracePt t="122697" x="7124700" y="3968750"/>
          <p14:tracePt t="122711" x="7134225" y="3968750"/>
          <p14:tracePt t="122726" x="7161213" y="3959225"/>
          <p14:tracePt t="122743" x="7180263" y="3932238"/>
          <p14:tracePt t="122759" x="7197725" y="3914775"/>
          <p14:tracePt t="122773" x="7207250" y="3905250"/>
          <p14:tracePt t="122795" x="7207250" y="3895725"/>
          <p14:tracePt t="122813" x="7207250" y="3886200"/>
          <p14:tracePt t="122827" x="7207250" y="3876675"/>
          <p14:tracePt t="122844" x="7161213" y="3830638"/>
          <p14:tracePt t="122859" x="7059613" y="3830638"/>
          <p14:tracePt t="122876" x="6959600" y="3830638"/>
          <p14:tracePt t="122882" x="6923088" y="3830638"/>
          <p14:tracePt t="122896" x="6811963" y="3830638"/>
          <p14:tracePt t="122921" x="6692900" y="3830638"/>
          <p14:tracePt t="122938" x="6618288" y="3840163"/>
          <p14:tracePt t="122957" x="6564313" y="3849688"/>
          <p14:tracePt t="122970" x="6472238" y="3886200"/>
          <p14:tracePt t="122984" x="6426200" y="3886200"/>
          <p14:tracePt t="123001" x="6389688" y="3895725"/>
          <p14:tracePt t="123018" x="6361113" y="3905250"/>
          <p14:tracePt t="123059" x="6353175" y="3914775"/>
          <p14:tracePt t="123073" x="6343650" y="3914775"/>
          <p14:tracePt t="123085" x="6324600" y="3932238"/>
          <p14:tracePt t="123101" x="6315075" y="3951288"/>
          <p14:tracePt t="123118" x="6261100" y="3987800"/>
          <p14:tracePt t="123134" x="6261100" y="3997325"/>
          <p14:tracePt t="123150" x="6242050" y="4005263"/>
          <p14:tracePt t="123276" x="6307138" y="4005263"/>
          <p14:tracePt t="123298" x="6719888" y="4005263"/>
          <p14:tracePt t="123312" x="6959600" y="4005263"/>
          <p14:tracePt t="123330" x="7059613" y="4005263"/>
          <p14:tracePt t="123344" x="7124700" y="4005263"/>
          <p14:tracePt t="123361" x="7134225" y="4005263"/>
          <p14:tracePt t="123376" x="7143750" y="4005263"/>
          <p14:tracePt t="123398" x="7180263" y="4005263"/>
          <p14:tracePt t="123412" x="7207250" y="4005263"/>
          <p14:tracePt t="123429" x="7234238" y="4005263"/>
          <p14:tracePt t="123444" x="7253288" y="3997325"/>
          <p14:tracePt t="123461" x="7262813" y="3987800"/>
          <p14:tracePt t="123598" x="7234238" y="3978275"/>
          <p14:tracePt t="123615" x="6821488" y="3951288"/>
          <p14:tracePt t="123630" x="6756400" y="3951288"/>
          <p14:tracePt t="123644" x="6600825" y="3951288"/>
          <p14:tracePt t="123661" x="6564313" y="3951288"/>
          <p14:tracePt t="123675" x="6554788" y="3951288"/>
          <p14:tracePt t="123700" x="6535738" y="3951288"/>
          <p14:tracePt t="123863" x="6564313" y="3951288"/>
          <p14:tracePt t="123877" x="6610350" y="3951288"/>
          <p14:tracePt t="123882" x="6673850" y="3951288"/>
          <p14:tracePt t="123900" x="6831013" y="3922713"/>
          <p14:tracePt t="123914" x="6996113" y="3895725"/>
          <p14:tracePt t="123929" x="7097713" y="3859213"/>
          <p14:tracePt t="123947" x="7124700" y="3840163"/>
          <p14:tracePt t="123961" x="7143750" y="3840163"/>
          <p14:tracePt t="123979" x="7151688" y="3840163"/>
          <p14:tracePt t="124015" x="7161213" y="3840163"/>
          <p14:tracePt t="124045" x="7170738" y="3840163"/>
          <p14:tracePt t="124062" x="7180263" y="3830638"/>
          <p14:tracePt t="124119" x="6986588" y="3830638"/>
          <p14:tracePt t="124132" x="6867525" y="3830638"/>
          <p14:tracePt t="124146" x="6656388" y="3830638"/>
          <p14:tracePt t="124161" x="6416675" y="3830638"/>
          <p14:tracePt t="124178" x="6278563" y="3830638"/>
          <p14:tracePt t="124200" x="6186488" y="3830638"/>
          <p14:tracePt t="124347" x="6288088" y="3830638"/>
          <p14:tracePt t="124361" x="6334125" y="3830638"/>
          <p14:tracePt t="124379" x="6343650" y="3830638"/>
          <p14:tracePt t="124400" x="6353175" y="3830638"/>
          <p14:tracePt t="125004" x="6094413" y="3895725"/>
          <p14:tracePt t="125017" x="5911850" y="3951288"/>
          <p14:tracePt t="125033" x="5681663" y="3997325"/>
          <p14:tracePt t="125047" x="5470525" y="3997325"/>
          <p14:tracePt t="125065" x="5157788" y="3997325"/>
          <p14:tracePt t="125079" x="4725988" y="3968750"/>
          <p14:tracePt t="125101" x="4476750" y="3922713"/>
          <p14:tracePt t="125119" x="4035425" y="3849688"/>
          <p14:tracePt t="125132" x="3979863" y="3849688"/>
          <p14:tracePt t="125150" x="3897313" y="3840163"/>
          <p14:tracePt t="125163" x="3879850" y="3840163"/>
          <p14:tracePt t="125220" x="3843338" y="3813175"/>
          <p14:tracePt t="125232" x="3843338" y="3803650"/>
          <p14:tracePt t="125250" x="3833813" y="3794125"/>
          <p14:tracePt t="125263" x="3814763" y="3721100"/>
          <p14:tracePt t="125281" x="3797300" y="3656013"/>
          <p14:tracePt t="125303" x="3668713" y="3500438"/>
          <p14:tracePt t="125317" x="3630613" y="3473450"/>
          <p14:tracePt t="125335" x="3521075" y="3381375"/>
          <p14:tracePt t="125350" x="3494088" y="3371850"/>
          <p14:tracePt t="125363" x="3455988" y="3344863"/>
          <p14:tracePt t="125380" x="3448050" y="3335338"/>
          <p14:tracePt t="125402" x="3448050" y="3325813"/>
          <p14:tracePt t="125436" x="3429000" y="3289300"/>
          <p14:tracePt t="125448" x="3409950" y="3270250"/>
          <p14:tracePt t="125466" x="3402013" y="3262313"/>
          <p14:tracePt t="125488" x="3392488" y="3252788"/>
          <p14:tracePt t="125521" x="3363913" y="3233738"/>
          <p14:tracePt t="125549" x="3327400" y="3206750"/>
          <p14:tracePt t="125565" x="3319463" y="3197225"/>
          <p14:tracePt t="125903" x="3281363" y="3224213"/>
          <p14:tracePt t="125924" x="3281363" y="3325813"/>
          <p14:tracePt t="125934" x="3263900" y="3371850"/>
          <p14:tracePt t="125951" x="3263900" y="3519488"/>
          <p14:tracePt t="125967" x="3263900" y="3638550"/>
          <p14:tracePt t="125983" x="3263900" y="3776663"/>
          <p14:tracePt t="126008" x="3281363" y="4005263"/>
          <p14:tracePt t="126018" x="3281363" y="4106863"/>
          <p14:tracePt t="126034" x="3281363" y="4354513"/>
          <p14:tracePt t="126052" x="3281363" y="4575175"/>
          <p14:tracePt t="126069" x="3281363" y="4778375"/>
          <p14:tracePt t="126085" x="3281363" y="4914900"/>
          <p14:tracePt t="126107" x="3281363" y="5062538"/>
          <p14:tracePt t="126119" x="3281363" y="5145088"/>
          <p14:tracePt t="126135" x="3281363" y="5181600"/>
          <p14:tracePt t="126152" x="3281363" y="5218113"/>
          <p14:tracePt t="126168" x="3281363" y="5227638"/>
          <p14:tracePt t="126185" x="3281363" y="5246688"/>
          <p14:tracePt t="126336" x="3281363" y="5218113"/>
          <p14:tracePt t="126358" x="3281363" y="5053013"/>
          <p14:tracePt t="126369" x="3281363" y="4997450"/>
          <p14:tracePt t="126385" x="3281363" y="4906963"/>
          <p14:tracePt t="126407" x="3281363" y="4740275"/>
          <p14:tracePt t="126424" x="3281363" y="4603750"/>
          <p14:tracePt t="126435" x="3319463" y="4502150"/>
          <p14:tracePt t="126451" x="3392488" y="4308475"/>
          <p14:tracePt t="126467" x="3465513" y="4087813"/>
          <p14:tracePt t="126484" x="3584575" y="3886200"/>
          <p14:tracePt t="126490" x="3622675" y="3822700"/>
          <p14:tracePt t="126506" x="3787775" y="3711575"/>
          <p14:tracePt t="126521" x="3870325" y="3638550"/>
          <p14:tracePt t="126539" x="3989388" y="3573463"/>
          <p14:tracePt t="126551" x="4110038" y="3490913"/>
          <p14:tracePt t="126567" x="4210050" y="3444875"/>
          <p14:tracePt t="126584" x="4292600" y="3417888"/>
          <p14:tracePt t="126606" x="4330700" y="3381375"/>
          <p14:tracePt t="126623" x="4357688" y="3371850"/>
          <p14:tracePt t="126707" x="4394200" y="3344863"/>
          <p14:tracePt t="126731" x="4413250" y="3316288"/>
          <p14:tracePt t="126761" x="4421188" y="3308350"/>
          <p14:tracePt t="126778" x="4440238" y="3298825"/>
          <p14:tracePt t="126791" x="4449763" y="3289300"/>
          <p14:tracePt t="126823" x="4513263" y="3262313"/>
          <p14:tracePt t="126837" x="4522788" y="3262313"/>
          <p14:tracePt t="126855" x="4587875" y="3243263"/>
          <p14:tracePt t="126884" x="4595813" y="3243263"/>
          <p14:tracePt t="126921" x="4595813" y="3224213"/>
          <p14:tracePt t="126941" x="4624388" y="3216275"/>
          <p14:tracePt t="126957" x="4633913" y="3206750"/>
          <p14:tracePt t="126970" x="4670425" y="3206750"/>
          <p14:tracePt t="126984" x="4706938" y="3206750"/>
          <p14:tracePt t="127006" x="4733925" y="3206750"/>
          <p14:tracePt t="127022" x="4808538" y="3206750"/>
          <p14:tracePt t="127023" x="4826000" y="3206750"/>
          <p14:tracePt t="127037" x="4891088" y="3206750"/>
          <p14:tracePt t="127058" x="4946650" y="3233738"/>
          <p14:tracePt t="127068" x="4973638" y="3252788"/>
          <p14:tracePt t="127085" x="4973638" y="3262313"/>
          <p14:tracePt t="127108" x="5010150" y="3298825"/>
          <p14:tracePt t="127121" x="5046663" y="3335338"/>
          <p14:tracePt t="127139" x="5092700" y="3408363"/>
          <p14:tracePt t="127153" x="5111750" y="3436938"/>
          <p14:tracePt t="127171" x="5138738" y="3490913"/>
          <p14:tracePt t="127184" x="5148263" y="3619500"/>
          <p14:tracePt t="127208" x="5165725" y="3840163"/>
          <p14:tracePt t="127222" x="5165725" y="3922713"/>
          <p14:tracePt t="127239" x="5165725" y="4216400"/>
          <p14:tracePt t="127256" x="5157788" y="4400550"/>
          <p14:tracePt t="127268" x="5157788" y="4475163"/>
          <p14:tracePt t="127284" x="5111750" y="4575175"/>
          <p14:tracePt t="127306" x="5111750" y="4594225"/>
          <p14:tracePt t="127370" x="5111750" y="4611688"/>
          <p14:tracePt t="127391" x="5111750" y="4768850"/>
          <p14:tracePt t="127410" x="5092700" y="4878388"/>
          <p14:tracePt t="127423" x="5092700" y="4970463"/>
          <p14:tracePt t="127441" x="5092700" y="5026025"/>
          <p14:tracePt t="127457" x="5092700" y="5043488"/>
          <p14:tracePt t="127586" x="5092700" y="4970463"/>
          <p14:tracePt t="127609" x="5065713" y="4740275"/>
          <p14:tracePt t="127623" x="5037138" y="4538663"/>
          <p14:tracePt t="127642" x="5037138" y="4419600"/>
          <p14:tracePt t="127656" x="5019675" y="4162425"/>
          <p14:tracePt t="127672" x="4991100" y="4033838"/>
          <p14:tracePt t="127688" x="4983163" y="3997325"/>
          <p14:tracePt t="127709" x="4973638" y="3932238"/>
          <p14:tracePt t="127735" x="4991100" y="3868738"/>
          <p14:tracePt t="127750" x="4991100" y="3840163"/>
          <p14:tracePt t="127763" x="4991100" y="3822700"/>
          <p14:tracePt t="127780" x="4991100" y="3776663"/>
          <p14:tracePt t="127794" x="4991100" y="3730625"/>
          <p14:tracePt t="127809" x="4964113" y="3675063"/>
          <p14:tracePt t="127823" x="4954588" y="3619500"/>
          <p14:tracePt t="127840" x="4937125" y="3602038"/>
          <p14:tracePt t="127886" x="4927600" y="3582988"/>
          <p14:tracePt t="127908" x="4927600" y="3573463"/>
          <p14:tracePt t="127922" x="4918075" y="3556000"/>
          <p14:tracePt t="127941" x="4918075" y="3546475"/>
          <p14:tracePt t="130103" x="4881563" y="3536950"/>
          <p14:tracePt t="130116" x="4816475" y="3536950"/>
          <p14:tracePt t="130129" x="4641850" y="3536950"/>
          <p14:tracePt t="130147" x="4449763" y="3536950"/>
          <p14:tracePt t="130161" x="4265613" y="3536950"/>
          <p14:tracePt t="130179" x="4071938" y="3536950"/>
          <p14:tracePt t="130193" x="4035425" y="3527425"/>
          <p14:tracePt t="130214" x="4025900" y="3527425"/>
          <p14:tracePt t="130231" x="4017963" y="3527425"/>
          <p14:tracePt t="130246" x="3998913" y="3527425"/>
          <p14:tracePt t="130260" x="3989388" y="3527425"/>
          <p14:tracePt t="130279" x="3935413" y="3527425"/>
          <p14:tracePt t="130293" x="3897313" y="3527425"/>
          <p14:tracePt t="130313" x="3889375" y="3527425"/>
          <p14:tracePt t="130376" x="3879850" y="3527425"/>
          <p14:tracePt t="130619" x="3870325" y="3536950"/>
          <p14:tracePt t="130632" x="3833813" y="3556000"/>
          <p14:tracePt t="130646" x="3797300" y="3556000"/>
          <p14:tracePt t="130661" x="3722688" y="3582988"/>
          <p14:tracePt t="130679" x="3538538" y="3582988"/>
          <p14:tracePt t="130693" x="3402013" y="3582988"/>
          <p14:tracePt t="130714" x="3060700" y="3546475"/>
          <p14:tracePt t="130732" x="2997200" y="3546475"/>
          <p14:tracePt t="130746" x="2968625" y="3536950"/>
          <p14:tracePt t="131047" x="2987675" y="3527425"/>
          <p14:tracePt t="131062" x="2997200" y="3527425"/>
          <p14:tracePt t="131080" x="3070225" y="3527425"/>
          <p14:tracePt t="131095" x="3089275" y="3527425"/>
          <p14:tracePt t="131133" x="3116263" y="3527425"/>
          <p14:tracePt t="131149" x="3143250" y="3527425"/>
          <p14:tracePt t="131163" x="3244850" y="3536950"/>
          <p14:tracePt t="131179" x="3429000" y="3565525"/>
          <p14:tracePt t="131194" x="3538538" y="3582988"/>
          <p14:tracePt t="131220" x="3567113" y="3582988"/>
          <p14:tracePt t="131263" x="3594100" y="3582988"/>
          <p14:tracePt t="131281" x="3613150" y="3582988"/>
          <p14:tracePt t="131296" x="3640138" y="3582988"/>
          <p14:tracePt t="131332" x="3649663" y="3582988"/>
          <p14:tracePt t="131679" x="3640138" y="3582988"/>
          <p14:tracePt t="131695" x="3521075" y="3611563"/>
          <p14:tracePt t="131719" x="3382963" y="3611563"/>
          <p14:tracePt t="131733" x="3382963" y="3619500"/>
          <p14:tracePt t="131767" x="3382963" y="3629025"/>
          <p14:tracePt t="131881" x="3373438" y="3629025"/>
          <p14:tracePt t="131970" x="3392488" y="3629025"/>
          <p14:tracePt t="131982" x="3409950" y="3629025"/>
          <p14:tracePt t="131995" x="3494088" y="3629025"/>
          <p14:tracePt t="132005" x="3530600" y="3629025"/>
          <p14:tracePt t="132019" x="3622675" y="3629025"/>
          <p14:tracePt t="132035" x="3630613" y="3638550"/>
          <p14:tracePt t="132136" x="3640138" y="3648075"/>
          <p14:tracePt t="132149" x="3613150" y="3648075"/>
          <p14:tracePt t="132167" x="3409950" y="3694113"/>
          <p14:tracePt t="132180" x="3346450" y="3711575"/>
          <p14:tracePt t="132198" x="3290888" y="3730625"/>
          <p14:tracePt t="132219" x="3263900" y="3740150"/>
          <p14:tracePt t="132386" x="3273425" y="3748088"/>
          <p14:tracePt t="132399" x="3336925" y="3748088"/>
          <p14:tracePt t="132421" x="3438525" y="3748088"/>
          <p14:tracePt t="132434" x="3530600" y="3748088"/>
          <p14:tracePt t="132452" x="3594100" y="3748088"/>
          <p14:tracePt t="132466" x="3630613" y="3748088"/>
          <p14:tracePt t="132483" x="3640138" y="3748088"/>
          <p14:tracePt t="132522" x="3649663" y="3748088"/>
          <p14:tracePt t="132541" x="3603625" y="3767138"/>
          <p14:tracePt t="132551" x="3576638" y="3767138"/>
          <p14:tracePt t="132569" x="3567113" y="3776663"/>
          <p14:tracePt t="132599" x="3557588" y="3784600"/>
          <p14:tracePt t="132669" x="3530600" y="3803650"/>
          <p14:tracePt t="132869" x="3530600" y="3822700"/>
          <p14:tracePt t="132892" x="3475038" y="3849688"/>
          <p14:tracePt t="132898" x="3455988" y="3868738"/>
          <p14:tracePt t="132910" x="3409950" y="3886200"/>
          <p14:tracePt t="132925" x="3355975" y="3922713"/>
          <p14:tracePt t="132941" x="3300413" y="3951288"/>
          <p14:tracePt t="133053" x="3373438" y="3959225"/>
          <p14:tracePt t="133075" x="3502025" y="3959225"/>
          <p14:tracePt t="133085" x="3511550" y="3959225"/>
          <p14:tracePt t="133102" x="3530600" y="3968750"/>
          <p14:tracePt t="133203" x="3502025" y="3997325"/>
          <p14:tracePt t="133207" x="3484563" y="4005263"/>
          <p14:tracePt t="133225" x="3429000" y="4033838"/>
          <p14:tracePt t="133239" x="3392488" y="4051300"/>
          <p14:tracePt t="133257" x="3336925" y="4070350"/>
          <p14:tracePt t="133271" x="3336925" y="4079875"/>
          <p14:tracePt t="133423" x="3300413" y="4162425"/>
          <p14:tracePt t="133441" x="3281363" y="4235450"/>
          <p14:tracePt t="133456" x="3244850" y="4281488"/>
          <p14:tracePt t="133475" x="3244850" y="4308475"/>
          <p14:tracePt t="133485" x="3235325" y="4346575"/>
          <p14:tracePt t="133501" x="3235325" y="4364038"/>
          <p14:tracePt t="133507" x="3235325" y="4391025"/>
          <p14:tracePt t="133523" x="3235325" y="4410075"/>
          <p14:tracePt t="133757" x="3235325" y="4419600"/>
          <p14:tracePt t="133823" x="3244850" y="4419600"/>
          <p14:tracePt t="134303" x="3309938" y="4419600"/>
          <p14:tracePt t="134324" x="3382963" y="4400550"/>
          <p14:tracePt t="134342" x="3402013" y="4383088"/>
          <p14:tracePt t="134403" x="3409950" y="4383088"/>
          <p14:tracePt t="134526" x="3363913" y="4446588"/>
          <p14:tracePt t="134542" x="3336925" y="4456113"/>
          <p14:tracePt t="134543" x="3300413" y="4492625"/>
          <p14:tracePt t="134558" x="3263900" y="4511675"/>
          <p14:tracePt t="134572" x="3244850" y="4511675"/>
          <p14:tracePt t="134589" x="3227388" y="4519613"/>
          <p14:tracePt t="134605" x="3217863" y="4538663"/>
          <p14:tracePt t="134711" x="3244850" y="4548188"/>
          <p14:tracePt t="134727" x="3300413" y="4557713"/>
          <p14:tracePt t="134741" x="3327400" y="4557713"/>
          <p14:tracePt t="134761" x="3363913" y="4565650"/>
          <p14:tracePt t="135006" x="3363913" y="4584700"/>
          <p14:tracePt t="135029" x="3363913" y="4594225"/>
          <p14:tracePt t="135043" x="3373438" y="4611688"/>
          <p14:tracePt t="135143" x="3382963" y="4611688"/>
          <p14:tracePt t="135473" x="3392488" y="4584700"/>
          <p14:tracePt t="135491" x="3392488" y="4519613"/>
          <p14:tracePt t="135505" x="3392488" y="4492625"/>
          <p14:tracePt t="135527" x="3392488" y="4419600"/>
          <p14:tracePt t="135544" x="3409950" y="4308475"/>
          <p14:tracePt t="135558" x="3419475" y="4281488"/>
          <p14:tracePt t="135561" x="3455988" y="4216400"/>
          <p14:tracePt t="135575" x="3484563" y="4070350"/>
          <p14:tracePt t="135590" x="3484563" y="3987800"/>
          <p14:tracePt t="135606" x="3538538" y="3876675"/>
          <p14:tracePt t="135607" x="3538538" y="3830638"/>
          <p14:tracePt t="135629" x="3548063" y="3757613"/>
          <p14:tracePt t="135643" x="3567113" y="3702050"/>
          <p14:tracePt t="135662" x="3584575" y="3619500"/>
          <p14:tracePt t="135677" x="3594100" y="3611563"/>
          <p14:tracePt t="135692" x="3594100" y="3592513"/>
          <p14:tracePt t="135707" x="3622675" y="3546475"/>
          <p14:tracePt t="135722" x="3668713" y="3481388"/>
          <p14:tracePt t="135742" x="3668713" y="3454400"/>
          <p14:tracePt t="135743" x="3676650" y="3427413"/>
          <p14:tracePt t="135759" x="3695700" y="3381375"/>
          <p14:tracePt t="135774" x="3714750" y="3352800"/>
          <p14:tracePt t="135775" x="3722688" y="3344863"/>
          <p14:tracePt t="135789" x="3732213" y="3325813"/>
          <p14:tracePt t="135805" x="3732213" y="3316288"/>
          <p14:tracePt t="135830" x="3732213" y="3308350"/>
          <p14:tracePt t="135861" x="3768725" y="3262313"/>
          <p14:tracePt t="135875" x="3778250" y="3233738"/>
          <p14:tracePt t="135892" x="3787775" y="3216275"/>
          <p14:tracePt t="135909" x="3797300" y="3206750"/>
          <p14:tracePt t="135915" x="3805238" y="3197225"/>
          <p14:tracePt t="135929" x="3814763" y="3197225"/>
          <p14:tracePt t="135946" x="3843338" y="3178175"/>
          <p14:tracePt t="135961" x="3851275" y="3178175"/>
          <p14:tracePt t="135975" x="3860800" y="3178175"/>
          <p14:tracePt t="135993" x="3870325" y="3178175"/>
          <p14:tracePt t="136007" x="3897313" y="3170238"/>
          <p14:tracePt t="136029" x="3906838" y="3160713"/>
          <p14:tracePt t="136061" x="3943350" y="3151188"/>
          <p14:tracePt t="136075" x="3952875" y="3151188"/>
          <p14:tracePt t="136115" x="3962400" y="3151188"/>
          <p14:tracePt t="136431" x="3971925" y="3151188"/>
          <p14:tracePt t="136447" x="3971925" y="3170238"/>
          <p14:tracePt t="136463" x="3971925" y="3178175"/>
          <p14:tracePt t="136476" x="3971925" y="3197225"/>
          <p14:tracePt t="136495" x="3971925" y="3224213"/>
          <p14:tracePt t="136509" x="3971925" y="3262313"/>
          <p14:tracePt t="136529" x="3971925" y="3270250"/>
          <p14:tracePt t="136547" x="3962400" y="3308350"/>
          <p14:tracePt t="136561" x="3952875" y="3335338"/>
          <p14:tracePt t="136580" x="3943350" y="3352800"/>
          <p14:tracePt t="136594" x="3943350" y="3408363"/>
          <p14:tracePt t="136608" x="3935413" y="3436938"/>
          <p14:tracePt t="136618" x="3935413" y="3454400"/>
          <p14:tracePt t="136635" x="3935413" y="3490913"/>
          <p14:tracePt t="136652" x="3925888" y="3527425"/>
          <p14:tracePt t="136668" x="3906838" y="3556000"/>
          <p14:tracePt t="136684" x="3897313" y="3582988"/>
          <p14:tracePt t="136701" x="3889375" y="3592513"/>
          <p14:tracePt t="136717" x="3889375" y="3648075"/>
          <p14:tracePt t="136723" x="3889375" y="3665538"/>
          <p14:tracePt t="136740" x="3870325" y="3694113"/>
          <p14:tracePt t="136756" x="3860800" y="3730625"/>
          <p14:tracePt t="136772" x="3851275" y="3757613"/>
          <p14:tracePt t="136789" x="3843338" y="3776663"/>
          <p14:tracePt t="136805" x="3843338" y="3813175"/>
          <p14:tracePt t="136818" x="3833813" y="3830638"/>
          <p14:tracePt t="136865" x="3814763" y="3876675"/>
          <p14:tracePt t="136896" x="3805238" y="3922713"/>
          <p14:tracePt t="136912" x="3797300" y="3932238"/>
          <p14:tracePt t="136934" x="3768725" y="3959225"/>
          <p14:tracePt t="136935" x="3768725" y="3968750"/>
          <p14:tracePt t="136970" x="3759200" y="4014788"/>
          <p14:tracePt t="136995" x="3751263" y="4033838"/>
          <p14:tracePt t="137009" x="3741738" y="4060825"/>
          <p14:tracePt t="137032" x="3741738" y="4087813"/>
          <p14:tracePt t="137050" x="3722688" y="4125913"/>
          <p14:tracePt t="137064" x="3722688" y="4143375"/>
          <p14:tracePt t="137079" x="3714750" y="4179888"/>
          <p14:tracePt t="137093" x="3705225" y="4189413"/>
          <p14:tracePt t="137111" x="3705225" y="4208463"/>
          <p14:tracePt t="137134" x="3705225" y="4216400"/>
          <p14:tracePt t="137147" x="3705225" y="4235450"/>
          <p14:tracePt t="137164" x="3695700" y="4262438"/>
          <p14:tracePt t="137180" x="3686175" y="4281488"/>
          <p14:tracePt t="137195" x="3676650" y="4291013"/>
          <p14:tracePt t="137209" x="3676650" y="4300538"/>
          <p14:tracePt t="137234" x="3676650" y="4318000"/>
          <p14:tracePt t="137247" x="3676650" y="4346575"/>
          <p14:tracePt t="137265" x="3676650" y="4354513"/>
          <p14:tracePt t="137279" x="3676650" y="4364038"/>
          <p14:tracePt t="137297" x="3676650" y="4383088"/>
          <p14:tracePt t="137311" x="3676650" y="4391025"/>
          <p14:tracePt t="137333" x="3676650" y="4410075"/>
          <p14:tracePt t="137351" x="3686175" y="4456113"/>
          <p14:tracePt t="137365" x="3686175" y="4475163"/>
          <p14:tracePt t="137383" x="3686175" y="4492625"/>
          <p14:tracePt t="137396" x="3686175" y="4502150"/>
          <p14:tracePt t="137410" x="3695700" y="4529138"/>
          <p14:tracePt t="137435" x="3695700" y="4538663"/>
          <p14:tracePt t="137449" x="3705225" y="4557713"/>
          <p14:tracePt t="137463" x="3714750" y="4565650"/>
          <p14:tracePt t="137480" x="3714750" y="4575175"/>
          <p14:tracePt t="137497" x="3722688" y="4584700"/>
          <p14:tracePt t="137536" x="3722688" y="4603750"/>
          <p14:tracePt t="137580" x="3741738" y="4630738"/>
          <p14:tracePt t="137636" x="3741738" y="4657725"/>
          <p14:tracePt t="137658" x="3759200" y="4676775"/>
          <p14:tracePt t="137680" x="3768725" y="4686300"/>
          <p14:tracePt t="137711" x="3778250" y="4713288"/>
          <p14:tracePt t="137749" x="3787775" y="4722813"/>
          <p14:tracePt t="137782" x="3797300" y="4740275"/>
          <p14:tracePt t="137784" x="3814763" y="4759325"/>
          <p14:tracePt t="137836" x="3824288" y="4768850"/>
          <p14:tracePt t="137849" x="3833813" y="4778375"/>
          <p14:tracePt t="137898" x="3851275" y="4795838"/>
          <p14:tracePt t="137915" x="3860800" y="4805363"/>
          <p14:tracePt t="137953" x="3870325" y="4814888"/>
          <p14:tracePt t="137966" x="3879850" y="4822825"/>
          <p14:tracePt t="137984" x="3889375" y="4832350"/>
          <p14:tracePt t="137998" x="3897313" y="4841875"/>
          <p14:tracePt t="138013" x="3906838" y="4860925"/>
          <p14:tracePt t="138035" x="3916363" y="4868863"/>
          <p14:tracePt t="138065" x="3925888" y="4868863"/>
          <p14:tracePt t="138082" x="3962400" y="4897438"/>
          <p14:tracePt t="138112" x="3971925" y="4914900"/>
          <p14:tracePt t="138141" x="3989388" y="4933950"/>
          <p14:tracePt t="138150" x="4008438" y="4951413"/>
          <p14:tracePt t="138167" x="4054475" y="4989513"/>
          <p14:tracePt t="138182" x="4071938" y="4989513"/>
          <p14:tracePt t="138183" x="4100513" y="5006975"/>
          <p14:tracePt t="138213" x="4154488" y="5035550"/>
          <p14:tracePt t="138241" x="4229100" y="5081588"/>
          <p14:tracePt t="138251" x="4246563" y="5081588"/>
          <p14:tracePt t="138267" x="4284663" y="5099050"/>
          <p14:tracePt t="138285" x="4302125" y="5108575"/>
          <p14:tracePt t="138300" x="4338638" y="5118100"/>
          <p14:tracePt t="138318" x="4375150" y="5145088"/>
          <p14:tracePt t="138338" x="4394200" y="5154613"/>
          <p14:tracePt t="138351" x="4430713" y="5181600"/>
          <p14:tracePt t="138367" x="4459288" y="5200650"/>
          <p14:tracePt t="138384" x="4467225" y="5210175"/>
          <p14:tracePt t="138413" x="4486275" y="5227638"/>
          <p14:tracePt t="138436" x="4513263" y="5246688"/>
          <p14:tracePt t="138450" x="4559300" y="5254625"/>
          <p14:tracePt t="138468" x="4578350" y="5264150"/>
          <p14:tracePt t="138483" x="4595813" y="5292725"/>
          <p14:tracePt t="138500" x="4605338" y="5292725"/>
          <p14:tracePt t="138514" x="4614863" y="5300663"/>
          <p14:tracePt t="138536" x="4651375" y="5319713"/>
          <p14:tracePt t="138555" x="4660900" y="5329238"/>
          <p14:tracePt t="138568" x="4670425" y="5329238"/>
          <p14:tracePt t="138582" x="4679950" y="5338763"/>
          <p14:tracePt t="139019" x="4670425" y="5338763"/>
          <p14:tracePt t="139024" x="4651375" y="5338763"/>
          <p14:tracePt t="139041" x="4559300" y="5319713"/>
          <p14:tracePt t="139052" x="4532313" y="5310188"/>
          <p14:tracePt t="139067" x="4459288" y="5283200"/>
          <p14:tracePt t="139084" x="4430713" y="5254625"/>
          <p14:tracePt t="139101" x="4394200" y="5246688"/>
          <p14:tracePt t="139117" x="4357688" y="5210175"/>
          <p14:tracePt t="139140" x="4302125" y="5181600"/>
          <p14:tracePt t="139154" x="4256088" y="5164138"/>
          <p14:tracePt t="139171" x="4238625" y="5145088"/>
          <p14:tracePt t="139184" x="4210050" y="5118100"/>
          <p14:tracePt t="139201" x="4192588" y="5099050"/>
          <p14:tracePt t="139218" x="4154488" y="5062538"/>
          <p14:tracePt t="139224" x="4146550" y="5053013"/>
          <p14:tracePt t="139238" x="4137025" y="5035550"/>
          <p14:tracePt t="139239" x="4117975" y="5016500"/>
          <p14:tracePt t="139254" x="4100513" y="4997450"/>
          <p14:tracePt t="139255" x="4090988" y="4989513"/>
          <p14:tracePt t="139271" x="4071938" y="4970463"/>
          <p14:tracePt t="139284" x="4064000" y="4960938"/>
          <p14:tracePt t="139300" x="4044950" y="4951413"/>
          <p14:tracePt t="139317" x="4035425" y="4943475"/>
          <p14:tracePt t="139339" x="4008438" y="4933950"/>
          <p14:tracePt t="139355" x="3979863" y="4924425"/>
          <p14:tracePt t="139371" x="3962400" y="4914900"/>
          <p14:tracePt t="139384" x="3925888" y="4897438"/>
          <p14:tracePt t="139401" x="3897313" y="4878388"/>
          <p14:tracePt t="139418" x="3851275" y="4832350"/>
          <p14:tracePt t="139439" x="3814763" y="4822825"/>
          <p14:tracePt t="139455" x="3805238" y="4805363"/>
          <p14:tracePt t="139471" x="3778250" y="4786313"/>
          <p14:tracePt t="139500" x="3778250" y="4749800"/>
          <p14:tracePt t="139515" x="3768725" y="4740275"/>
          <p14:tracePt t="139526" x="3741738" y="4713288"/>
          <p14:tracePt t="139540" x="3732213" y="4713288"/>
          <p14:tracePt t="139556" x="3714750" y="4694238"/>
          <p14:tracePt t="139572" x="3695700" y="4694238"/>
          <p14:tracePt t="139601" x="3659188" y="4686300"/>
          <p14:tracePt t="139641" x="3659188" y="4676775"/>
          <p14:tracePt t="139787" x="3659188" y="4667250"/>
          <p14:tracePt t="139873" x="3640138" y="4640263"/>
          <p14:tracePt t="139891" x="3640138" y="4594225"/>
          <p14:tracePt t="139901" x="3640138" y="4584700"/>
          <p14:tracePt t="139918" x="3640138" y="4548188"/>
          <p14:tracePt t="139919" x="3640138" y="4519613"/>
          <p14:tracePt t="139941" x="3630613" y="4456113"/>
          <p14:tracePt t="139958" x="3630613" y="4400550"/>
          <p14:tracePt t="139972" x="3630613" y="4391025"/>
          <p14:tracePt t="139992" x="3630613" y="4327525"/>
          <p14:tracePt t="140002" x="3630613" y="4318000"/>
          <p14:tracePt t="140018" x="3622675" y="4300538"/>
          <p14:tracePt t="140025" x="3613150" y="4291013"/>
          <p14:tracePt t="140043" x="3613150" y="4271963"/>
          <p14:tracePt t="140056" x="3613150" y="4262438"/>
          <p14:tracePt t="140072" x="3613150" y="4254500"/>
          <p14:tracePt t="140089" x="3613150" y="4216400"/>
          <p14:tracePt t="140117" x="3613150" y="4189413"/>
          <p14:tracePt t="140142" x="3613150" y="4133850"/>
          <p14:tracePt t="140143" x="3613150" y="4125913"/>
          <p14:tracePt t="140156" x="3613150" y="4116388"/>
          <p14:tracePt t="140175" x="3594100" y="4079875"/>
          <p14:tracePt t="140219" x="3594100" y="4060825"/>
          <p14:tracePt t="140225" x="3594100" y="4051300"/>
          <p14:tracePt t="140242" x="3594100" y="4043363"/>
          <p14:tracePt t="140255" x="3594100" y="4014788"/>
          <p14:tracePt t="140273" x="3594100" y="3987800"/>
          <p14:tracePt t="140291" x="3603625" y="3978275"/>
          <p14:tracePt t="140304" x="3603625" y="3959225"/>
          <p14:tracePt t="140317" x="3603625" y="3951288"/>
          <p14:tracePt t="140344" x="3649663" y="3886200"/>
          <p14:tracePt t="140357" x="3649663" y="3868738"/>
          <p14:tracePt t="140375" x="3676650" y="3813175"/>
          <p14:tracePt t="140389" x="3695700" y="3784600"/>
          <p14:tracePt t="140405" x="3705225" y="3748088"/>
          <p14:tracePt t="140421" x="3741738" y="3711575"/>
          <p14:tracePt t="140426" x="3751263" y="3694113"/>
          <p14:tracePt t="140442" x="3787775" y="3648075"/>
          <p14:tracePt t="140456" x="3805238" y="3602038"/>
          <p14:tracePt t="140475" x="3860800" y="3546475"/>
          <p14:tracePt t="140489" x="3879850" y="3490913"/>
          <p14:tracePt t="140506" x="3916363" y="3454400"/>
          <p14:tracePt t="140521" x="3935413" y="3436938"/>
          <p14:tracePt t="140543" x="3971925" y="3390900"/>
          <p14:tracePt t="140574" x="3989388" y="3371850"/>
          <p14:tracePt t="140644" x="3998913" y="3335338"/>
          <p14:tracePt t="140658" x="4025900" y="3298825"/>
          <p14:tracePt t="140674" x="4025900" y="3279775"/>
          <p14:tracePt t="140689" x="4035425" y="3262313"/>
          <p14:tracePt t="140721" x="4035425" y="3243263"/>
          <p14:tracePt t="140743" x="4035425" y="3233738"/>
          <p14:tracePt t="140774" x="4044950" y="3216275"/>
          <p14:tracePt t="140945" x="3971925" y="3298825"/>
          <p14:tracePt t="140958" x="3889375" y="3436938"/>
          <p14:tracePt t="140975" x="3797300" y="3592513"/>
          <p14:tracePt t="140991" x="3732213" y="3711575"/>
          <p14:tracePt t="141004" x="3714750" y="3740150"/>
          <p14:tracePt t="141021" x="3676650" y="3803650"/>
          <p14:tracePt t="141042" x="3640138" y="3868738"/>
          <p14:tracePt t="141060" x="3630613" y="3905250"/>
          <p14:tracePt t="141075" x="3603625" y="3922713"/>
          <p14:tracePt t="141093" x="3603625" y="3932238"/>
          <p14:tracePt t="141124" x="3603625" y="3959225"/>
          <p14:tracePt t="141145" x="3594100" y="3978275"/>
          <p14:tracePt t="141158" x="3594100" y="3997325"/>
          <p14:tracePt t="141189" x="3594100" y="4033838"/>
          <p14:tracePt t="141207" x="3594100" y="4051300"/>
          <p14:tracePt t="141290" x="3594100" y="4060825"/>
          <p14:tracePt t="141307" x="3603625" y="4087813"/>
          <p14:tracePt t="141321" x="3613150" y="4097338"/>
          <p14:tracePt t="141346" x="3622675" y="4125913"/>
          <p14:tracePt t="141360" x="3640138" y="4133850"/>
          <p14:tracePt t="141375" x="3659188" y="4162425"/>
          <p14:tracePt t="141392" x="3668713" y="4189413"/>
          <p14:tracePt t="141406" x="3695700" y="4254500"/>
          <p14:tracePt t="141407" x="3695700" y="4262438"/>
          <p14:tracePt t="141421" x="3695700" y="4281488"/>
          <p14:tracePt t="141427" x="3695700" y="4300538"/>
          <p14:tracePt t="141443" x="3695700" y="4346575"/>
          <p14:tracePt t="141460" x="3695700" y="4410075"/>
          <p14:tracePt t="141493" x="3722688" y="4465638"/>
          <p14:tracePt t="141508" x="3722688" y="4502150"/>
          <p14:tracePt t="141522" x="3722688" y="4548188"/>
          <p14:tracePt t="141543" x="3722688" y="4630738"/>
          <p14:tracePt t="141561" x="3722688" y="4649788"/>
          <p14:tracePt t="141575" x="3722688" y="4676775"/>
          <p14:tracePt t="141595" x="3705225" y="4703763"/>
          <p14:tracePt t="141659" x="3695700" y="4722813"/>
          <p14:tracePt t="141793" x="3695700" y="4740275"/>
          <p14:tracePt t="141808" x="3695700" y="4768850"/>
          <p14:tracePt t="141825" x="3695700" y="4778375"/>
          <p14:tracePt t="142009" x="3714750" y="4814888"/>
          <p14:tracePt t="142024" x="3768725" y="4868863"/>
          <p14:tracePt t="142047" x="3833813" y="4914900"/>
          <p14:tracePt t="142063" x="3870325" y="4951413"/>
          <p14:tracePt t="142077" x="3889375" y="4960938"/>
          <p14:tracePt t="142092" x="3952875" y="4997450"/>
          <p14:tracePt t="142110" x="4025900" y="5043488"/>
          <p14:tracePt t="142110" x="4044950" y="5053013"/>
          <p14:tracePt t="142125" x="4071938" y="5072063"/>
          <p14:tracePt t="142129" x="4117975" y="5099050"/>
          <p14:tracePt t="142147" x="4173538" y="5126038"/>
          <p14:tracePt t="142161" x="4256088" y="5154613"/>
          <p14:tracePt t="142178" x="4292600" y="5164138"/>
          <p14:tracePt t="142193" x="4321175" y="5181600"/>
          <p14:tracePt t="142208" x="4338638" y="5200650"/>
          <p14:tracePt t="142225" x="4357688" y="5227638"/>
          <p14:tracePt t="142246" x="4384675" y="5246688"/>
          <p14:tracePt t="142261" x="4394200" y="5254625"/>
          <p14:tracePt t="142279" x="4421188" y="5254625"/>
          <p14:tracePt t="142293" x="4430713" y="5264150"/>
          <p14:tracePt t="142307" x="4440238" y="5273675"/>
          <p14:tracePt t="142325" x="4476750" y="5292725"/>
          <p14:tracePt t="142347" x="4522788" y="5329238"/>
          <p14:tracePt t="142361" x="4549775" y="5329238"/>
          <p14:tracePt t="142395" x="4559300" y="5338763"/>
          <p14:tracePt t="142610" x="4549775" y="5338763"/>
          <p14:tracePt t="142624" x="4513263" y="5310188"/>
          <p14:tracePt t="142633" x="4486275" y="5292725"/>
          <p14:tracePt t="142650" x="4357688" y="5200650"/>
          <p14:tracePt t="142668" x="4200525" y="5118100"/>
          <p14:tracePt t="142684" x="4025900" y="5016500"/>
          <p14:tracePt t="142700" x="3952875" y="4951413"/>
          <p14:tracePt t="142718" x="3906838" y="4906963"/>
          <p14:tracePt t="142734" x="3860800" y="4878388"/>
          <p14:tracePt t="142735" x="3851275" y="4868863"/>
          <p14:tracePt t="142751" x="3824288" y="4841875"/>
          <p14:tracePt t="142767" x="3805238" y="4805363"/>
          <p14:tracePt t="142784" x="3797300" y="4778375"/>
          <p14:tracePt t="142801" x="3768725" y="4740275"/>
          <p14:tracePt t="142817" x="3732213" y="4686300"/>
          <p14:tracePt t="142824" x="3722688" y="4676775"/>
          <p14:tracePt t="142835" x="3722688" y="4667250"/>
          <p14:tracePt t="142850" x="3714750" y="4657725"/>
          <p14:tracePt t="142867" x="3705225" y="4640263"/>
          <p14:tracePt t="142949" x="3686175" y="4630738"/>
          <p14:tracePt t="142962" x="3676650" y="4630738"/>
          <p14:tracePt t="142978" x="3668713" y="4611688"/>
          <p14:tracePt t="143009" x="3668713" y="4594225"/>
          <p14:tracePt t="143025" x="3668713" y="4565650"/>
          <p14:tracePt t="143049" x="3668713" y="4538663"/>
          <p14:tracePt t="143064" x="3668713" y="4492625"/>
          <p14:tracePt t="143081" x="3676650" y="4410075"/>
          <p14:tracePt t="143095" x="3695700" y="4337050"/>
          <p14:tracePt t="143109" x="3695700" y="4327525"/>
          <p14:tracePt t="143127" x="3741738" y="4198938"/>
          <p14:tracePt t="143149" x="3759200" y="4106863"/>
          <p14:tracePt t="143163" x="3797300" y="3997325"/>
          <p14:tracePt t="143180" x="3814763" y="3922713"/>
          <p14:tracePt t="143194" x="3814763" y="3859213"/>
          <p14:tracePt t="143211" x="3833813" y="3813175"/>
          <p14:tracePt t="143225" x="3833813" y="3784600"/>
          <p14:tracePt t="143250" x="3833813" y="3776663"/>
          <p14:tracePt t="143263" x="3833813" y="3767138"/>
          <p14:tracePt t="143281" x="3833813" y="3748088"/>
          <p14:tracePt t="143296" x="3833813" y="3740150"/>
          <p14:tracePt t="143453" x="3833813" y="3730625"/>
          <p14:tracePt t="143466" x="3870325" y="3648075"/>
          <p14:tracePt t="143479" x="3925888" y="3565525"/>
          <p14:tracePt t="143495" x="3989388" y="3463925"/>
          <p14:tracePt t="143513" x="4064000" y="3362325"/>
          <p14:tracePt t="143527" x="4173538" y="3224213"/>
          <p14:tracePt t="143548" x="4210050" y="3160713"/>
          <p14:tracePt t="143566" x="4292600" y="3068638"/>
          <p14:tracePt t="143580" x="4311650" y="3049588"/>
          <p14:tracePt t="143599" x="4321175" y="3022600"/>
          <p14:tracePt t="143613" x="4321175" y="3013075"/>
          <p14:tracePt t="143627" x="4338638" y="3005138"/>
          <p14:tracePt t="143785" x="4348163" y="3022600"/>
          <p14:tracePt t="143798" x="4330700" y="3114675"/>
          <p14:tracePt t="143812" x="4292600" y="3187700"/>
          <p14:tracePt t="143826" x="4192588" y="3362325"/>
          <p14:tracePt t="143836" x="4127500" y="3454400"/>
          <p14:tracePt t="143851" x="3979863" y="3638550"/>
          <p14:tracePt t="143867" x="3860800" y="3794125"/>
          <p14:tracePt t="143884" x="3768725" y="3905250"/>
          <p14:tracePt t="143901" x="3751263" y="3932238"/>
          <p14:tracePt t="143918" x="3741738" y="3941763"/>
          <p14:tracePt t="143952" x="3705225" y="3951288"/>
          <p14:tracePt t="143965" x="3640138" y="3978275"/>
          <p14:tracePt t="143983" x="3319463" y="4005263"/>
          <p14:tracePt t="143997" x="3198813" y="4014788"/>
          <p14:tracePt t="143999" x="3043238" y="4033838"/>
          <p14:tracePt t="144013" x="2905125" y="4070350"/>
          <p14:tracePt t="144027" x="2674938" y="4097338"/>
          <p14:tracePt t="144038" x="2628900" y="4133850"/>
          <p14:tracePt t="144039" x="2601913" y="4133850"/>
          <p14:tracePt t="144051" x="2565400" y="4133850"/>
          <p14:tracePt t="144068" x="2555875" y="4133850"/>
          <p14:tracePt t="144085" x="2536825" y="4133850"/>
          <p14:tracePt t="144102" x="2490788" y="4143375"/>
          <p14:tracePt t="144103" x="2390775" y="4162425"/>
          <p14:tracePt t="144117" x="2252663" y="4189413"/>
          <p14:tracePt t="144133" x="1949450" y="4254500"/>
          <p14:tracePt t="144151" x="1636713" y="4400550"/>
          <p14:tracePt t="144168" x="1544638" y="4456113"/>
          <p14:tracePt t="144184" x="1535113" y="4465638"/>
          <p14:tracePt t="144286" x="1535113" y="4483100"/>
          <p14:tracePt t="144315" x="1535113" y="4511675"/>
          <p14:tracePt t="144328" x="1508125" y="4538663"/>
          <p14:tracePt t="144342" x="1489075" y="4538663"/>
          <p14:tracePt t="144352" x="1462088" y="4538663"/>
          <p14:tracePt t="144368" x="1433513" y="4548188"/>
          <p14:tracePt t="144385" x="1425575" y="4548188"/>
          <p14:tracePt t="144431" x="1416050" y="4548188"/>
          <p14:tracePt t="144753" x="1443038" y="4584700"/>
          <p14:tracePt t="144775" x="1820863" y="4557713"/>
          <p14:tracePt t="144785" x="1939925" y="4548188"/>
          <p14:tracePt t="144801" x="2197100" y="4548188"/>
          <p14:tracePt t="144818" x="2427288" y="4548188"/>
          <p14:tracePt t="144835" x="2592388" y="4548188"/>
          <p14:tracePt t="144852" x="2665413" y="4548188"/>
          <p14:tracePt t="144868" x="2786063" y="4548188"/>
          <p14:tracePt t="144885" x="2886075" y="4548188"/>
          <p14:tracePt t="144903" x="2941638" y="4548188"/>
          <p14:tracePt t="144919" x="2987675" y="4548188"/>
          <p14:tracePt t="144936" x="3014663" y="4548188"/>
          <p14:tracePt t="144952" x="3052763" y="4565650"/>
          <p14:tracePt t="144968" x="3125788" y="4575175"/>
          <p14:tracePt t="144984" x="3217863" y="4611688"/>
          <p14:tracePt t="145002" x="3327400" y="4640263"/>
          <p14:tracePt t="145017" x="3382963" y="4649788"/>
          <p14:tracePt t="145034" x="3409950" y="4667250"/>
          <p14:tracePt t="145039" x="3429000" y="4667250"/>
          <p14:tracePt t="145056" x="3475038" y="4667250"/>
          <p14:tracePt t="145072" x="3530600" y="4667250"/>
          <p14:tracePt t="145085" x="3584575" y="4667250"/>
          <p14:tracePt t="145103" x="3695700" y="4676775"/>
          <p14:tracePt t="147004" x="3567113" y="4657725"/>
          <p14:tracePt t="147025" x="3244850" y="4584700"/>
          <p14:tracePt t="147035" x="3181350" y="4565650"/>
          <p14:tracePt t="147059" x="3006725" y="4529138"/>
          <p14:tracePt t="147089" x="2987675" y="4529138"/>
          <p14:tracePt t="147107" x="2960688" y="4529138"/>
          <p14:tracePt t="147120" x="2932113" y="4519613"/>
          <p14:tracePt t="147139" x="2840038" y="4492625"/>
          <p14:tracePt t="147161" x="2628900" y="4456113"/>
          <p14:tracePt t="147174" x="2582863" y="4456113"/>
          <p14:tracePt t="147191" x="2565400" y="4446588"/>
          <p14:tracePt t="147260" x="2527300" y="4446588"/>
          <p14:tracePt t="147273" x="2371725" y="4446588"/>
          <p14:tracePt t="147291" x="2279650" y="4446588"/>
          <p14:tracePt t="147306" x="2058988" y="4400550"/>
          <p14:tracePt t="147322" x="1939925" y="4364038"/>
          <p14:tracePt t="147338" x="1874838" y="4354513"/>
          <p14:tracePt t="147359" x="1847850" y="4337050"/>
          <p14:tracePt t="147391" x="1838325" y="4327525"/>
          <p14:tracePt t="147424" x="1801813" y="4327525"/>
          <p14:tracePt t="147438" x="1792288" y="4327525"/>
          <p14:tracePt t="147443" x="1765300" y="4327525"/>
          <p14:tracePt t="147460" x="1746250" y="4318000"/>
          <p14:tracePt t="148294" x="1920875" y="4271963"/>
          <p14:tracePt t="148309" x="2022475" y="4262438"/>
          <p14:tracePt t="148324" x="2243138" y="4244975"/>
          <p14:tracePt t="148338" x="2362200" y="4244975"/>
          <p14:tracePt t="148363" x="2463800" y="4244975"/>
          <p14:tracePt t="148378" x="2536825" y="4244975"/>
          <p14:tracePt t="148395" x="2657475" y="4244975"/>
          <p14:tracePt t="148410" x="2914650" y="4281488"/>
          <p14:tracePt t="148423" x="3171825" y="4327525"/>
          <p14:tracePt t="148442" x="3475038" y="4410075"/>
          <p14:tracePt t="148464" x="3613150" y="4456113"/>
          <p14:tracePt t="148680" x="3630613" y="4456113"/>
          <p14:tracePt t="148692" x="3649663" y="4456113"/>
          <p14:tracePt t="148712" x="3676650" y="4483100"/>
          <p14:tracePt t="148736" x="3686175" y="4483100"/>
          <p14:tracePt t="148810" x="3705225" y="4492625"/>
          <p14:tracePt t="148824" x="3714750" y="4502150"/>
          <p14:tracePt t="148841" x="3751263" y="4511675"/>
          <p14:tracePt t="148863" x="3759200" y="4511675"/>
          <p14:tracePt t="149813" x="3787775" y="4529138"/>
          <p14:tracePt t="149829" x="3998913" y="4594225"/>
          <p14:tracePt t="149844" x="4284663" y="4649788"/>
          <p14:tracePt t="149849" x="4413250" y="4694238"/>
          <p14:tracePt t="149867" x="4624388" y="4694238"/>
          <p14:tracePt t="149881" x="4697413" y="4694238"/>
          <p14:tracePt t="149895" x="4725988" y="4686300"/>
          <p14:tracePt t="149913" x="4743450" y="4611688"/>
          <p14:tracePt t="149928" x="4826000" y="4475163"/>
          <p14:tracePt t="149945" x="5083175" y="4308475"/>
          <p14:tracePt t="149967" x="5672138" y="4043363"/>
          <p14:tracePt t="149984" x="5938838" y="3932238"/>
          <p14:tracePt t="149997" x="6021388" y="3905250"/>
          <p14:tracePt t="150012" x="6076950" y="3876675"/>
          <p14:tracePt t="150129" x="6086475" y="3876675"/>
          <p14:tracePt t="150145" x="6159500" y="3876675"/>
          <p14:tracePt t="150165" x="6278563" y="3876675"/>
          <p14:tracePt t="150183" x="6481763" y="3859213"/>
          <p14:tracePt t="150197" x="6527800" y="3849688"/>
          <p14:tracePt t="150215" x="6610350" y="3813175"/>
          <p14:tracePt t="150229" x="6618288" y="3803650"/>
          <p14:tracePt t="150469" x="6618288" y="3776663"/>
          <p14:tracePt t="150482" x="6334125" y="3794125"/>
          <p14:tracePt t="150500" x="5957888" y="3859213"/>
          <p14:tracePt t="150514" x="5699125" y="3886200"/>
          <p14:tracePt t="150528" x="5524500" y="3886200"/>
          <p14:tracePt t="150546" x="5487988" y="3886200"/>
          <p14:tracePt t="150568" x="5478463" y="3886200"/>
          <p14:tracePt t="150599" x="5405438" y="3905250"/>
          <p14:tracePt t="150616" x="5148263" y="3905250"/>
          <p14:tracePt t="150629" x="5010150" y="3905250"/>
          <p14:tracePt t="150647" x="4633913" y="3951288"/>
          <p14:tracePt t="150668" x="4578350" y="3978275"/>
          <p14:tracePt t="150682" x="4568825" y="3978275"/>
          <p14:tracePt t="150769" x="4522788" y="3987800"/>
          <p14:tracePt t="150791" x="4330700" y="4033838"/>
          <p14:tracePt t="150802" x="4284663" y="4043363"/>
          <p14:tracePt t="150817" x="4173538" y="4060825"/>
          <p14:tracePt t="150834" x="4146550" y="4060825"/>
          <p14:tracePt t="150867" x="4100513" y="4060825"/>
          <p14:tracePt t="150885" x="4008438" y="4060825"/>
          <p14:tracePt t="150899" x="3952875" y="4060825"/>
          <p14:tracePt t="150917" x="3943350" y="4060825"/>
          <p14:tracePt t="150929" x="3925888" y="4060825"/>
          <p14:tracePt t="151045" x="3897313" y="4060825"/>
          <p14:tracePt t="151054" x="3879850" y="4060825"/>
          <p14:tracePt t="151055" x="3870325" y="4060825"/>
          <p14:tracePt t="151170" x="3860800" y="4060825"/>
          <p14:tracePt t="151191" x="3824288" y="4060825"/>
          <p14:tracePt t="151236" x="3824288" y="4051300"/>
          <p14:tracePt t="151248" x="3814763" y="4043363"/>
          <p14:tracePt t="151346" x="3787775" y="4043363"/>
          <p14:tracePt t="151374" x="3768725" y="4043363"/>
          <p14:tracePt t="151384" x="3768725" y="4051300"/>
          <p14:tracePt t="151402" x="3768725" y="4143375"/>
          <p14:tracePt t="151416" x="3778250" y="4225925"/>
          <p14:tracePt t="151434" x="3805238" y="4383088"/>
          <p14:tracePt t="151448" x="3851275" y="4557713"/>
          <p14:tracePt t="151471" x="3935413" y="4860925"/>
          <p14:tracePt t="151485" x="3979863" y="4970463"/>
          <p14:tracePt t="151503" x="4044950" y="5081588"/>
          <p14:tracePt t="151517" x="4044950" y="5089525"/>
          <p14:tracePt t="151530" x="4054475" y="5099050"/>
          <p14:tracePt t="151736" x="4110038" y="5118100"/>
          <p14:tracePt t="151748" x="4173538" y="5145088"/>
          <p14:tracePt t="151757" x="4200525" y="5154613"/>
          <p14:tracePt t="151772" x="4256088" y="5172075"/>
          <p14:tracePt t="151786" x="4302125" y="5210175"/>
          <p14:tracePt t="151804" x="4384675" y="5227638"/>
          <p14:tracePt t="151818" x="4495800" y="5283200"/>
          <p14:tracePt t="151832" x="4578350" y="5310188"/>
          <p14:tracePt t="151850" x="4614863" y="5329238"/>
          <p14:tracePt t="152136" x="4522788" y="5254625"/>
          <p14:tracePt t="152149" x="4467225" y="5164138"/>
          <p14:tracePt t="152171" x="4394200" y="5053013"/>
          <p14:tracePt t="152189" x="4302125" y="4914900"/>
          <p14:tracePt t="152202" x="4265613" y="4851400"/>
          <p14:tracePt t="152221" x="4210050" y="4768850"/>
          <p14:tracePt t="152235" x="4183063" y="4722813"/>
          <p14:tracePt t="152248" x="4173538" y="4703763"/>
          <p14:tracePt t="152259" x="4146550" y="4694238"/>
          <p14:tracePt t="152273" x="4110038" y="4667250"/>
          <p14:tracePt t="152288" x="4064000" y="4630738"/>
          <p14:tracePt t="152304" x="4044950" y="4603750"/>
          <p14:tracePt t="152317" x="4035425" y="4594225"/>
          <p14:tracePt t="152334" x="4008438" y="4557713"/>
          <p14:tracePt t="152351" x="3998913" y="4548188"/>
          <p14:tracePt t="152390" x="3979863" y="4538663"/>
          <p14:tracePt t="152421" x="3971925" y="4529138"/>
          <p14:tracePt t="152604" x="3962400" y="4519613"/>
          <p14:tracePt t="152624" x="3979863" y="4383088"/>
          <p14:tracePt t="152634" x="3998913" y="4281488"/>
          <p14:tracePt t="152650" x="4008438" y="4125913"/>
          <p14:tracePt t="152675" x="4054475" y="3895725"/>
          <p14:tracePt t="152689" x="4090988" y="3767138"/>
          <p14:tracePt t="152705" x="4117975" y="3684588"/>
          <p14:tracePt t="152721" x="4117975" y="3656013"/>
          <p14:tracePt t="152734" x="4117975" y="3619500"/>
          <p14:tracePt t="152820" x="4117975" y="3611563"/>
          <p14:tracePt t="152841" x="4117975" y="3582988"/>
          <p14:tracePt t="152875" x="4117975" y="3565525"/>
          <p14:tracePt t="152906" x="4117975" y="3546475"/>
          <p14:tracePt t="152924" x="4117975" y="3536950"/>
          <p14:tracePt t="152942" x="4127500" y="3519488"/>
          <p14:tracePt t="152959" x="4127500" y="3500438"/>
          <p14:tracePt t="152975" x="4127500" y="3490913"/>
          <p14:tracePt t="153005" x="4146550" y="3473450"/>
          <p14:tracePt t="153025" x="4173538" y="3454400"/>
          <p14:tracePt t="153038" x="4183063" y="3444875"/>
          <p14:tracePt t="153039" x="4200525" y="3427413"/>
          <p14:tracePt t="153074" x="4210050" y="3417888"/>
          <p14:tracePt t="154792" x="4173538" y="3417888"/>
          <p14:tracePt t="154807" x="4025900" y="3352800"/>
          <p14:tracePt t="154825" x="3897313" y="3316288"/>
          <p14:tracePt t="154839" x="3759200" y="3262313"/>
          <p14:tracePt t="154856" x="3649663" y="3233738"/>
          <p14:tracePt t="154879" x="3511550" y="3224213"/>
          <p14:tracePt t="154893" x="3455988" y="3224213"/>
          <p14:tracePt t="154911" x="3254375" y="3224213"/>
          <p14:tracePt t="154925" x="3106738" y="3197225"/>
          <p14:tracePt t="154941" x="2730500" y="3160713"/>
          <p14:tracePt t="154956" x="2270125" y="3068638"/>
          <p14:tracePt t="154979" x="1663700" y="2894013"/>
          <p14:tracePt t="154993" x="1341438" y="2801938"/>
          <p14:tracePt t="155010" x="1176338" y="2728913"/>
          <p14:tracePt t="155025" x="1084263" y="2636838"/>
          <p14:tracePt t="155043" x="946150" y="2554288"/>
          <p14:tracePt t="155059" x="817563" y="2508250"/>
          <p14:tracePt t="155080" x="642938" y="2471738"/>
          <p14:tracePt t="155094" x="588963" y="2462213"/>
          <p14:tracePt t="155109" x="579438" y="2452688"/>
          <p14:tracePt t="155124" x="569913" y="2443163"/>
          <p14:tracePt t="155142" x="560388" y="2443163"/>
          <p14:tracePt t="155356" x="550863" y="2425700"/>
          <p14:tracePt t="155361" x="550863" y="2370138"/>
          <p14:tracePt t="155379" x="542925" y="2287588"/>
          <p14:tracePt t="155396" x="533400" y="2241550"/>
          <p14:tracePt t="155410" x="533400" y="2232025"/>
          <p14:tracePt t="155442" x="523875" y="2195513"/>
          <p14:tracePt t="155459" x="504825" y="2132013"/>
          <p14:tracePt t="155481" x="487363" y="1957388"/>
          <p14:tracePt t="155495" x="477838" y="1892300"/>
          <p14:tracePt t="155509" x="460375" y="1865313"/>
          <p14:tracePt t="155527" x="450850" y="1819275"/>
          <p14:tracePt t="155557" x="450850" y="1809750"/>
          <p14:tracePt t="155596" x="450850" y="1800225"/>
          <p14:tracePt t="155612" x="450850" y="1782763"/>
          <p14:tracePt t="155625" x="450850" y="1754188"/>
          <p14:tracePt t="155643" x="450850" y="1717675"/>
          <p14:tracePt t="155656" x="450850" y="1700213"/>
          <p14:tracePt t="155669" x="450850" y="1681163"/>
          <p14:tracePt t="155694" x="450850" y="1671638"/>
          <p14:tracePt t="155996" x="450850" y="1654175"/>
          <p14:tracePt t="156011" x="460375" y="1625600"/>
          <p14:tracePt t="156286" x="468313" y="1617663"/>
          <p14:tracePt t="156359" x="468313" y="1608138"/>
          <p14:tracePt t="156370" x="468313" y="1598613"/>
          <p14:tracePt t="156442" x="487363" y="1579563"/>
          <p14:tracePt t="156460" x="487363" y="1571625"/>
          <p14:tracePt t="156483" x="496888" y="1562100"/>
          <p14:tracePt t="156529" x="496888" y="1552575"/>
          <p14:tracePt t="156545" x="496888" y="1535113"/>
          <p14:tracePt t="157403" x="450850" y="1516063"/>
          <p14:tracePt t="157415" x="385763" y="1489075"/>
          <p14:tracePt t="157430" x="349250" y="1489075"/>
          <p14:tracePt t="157446" x="330200" y="1479550"/>
          <p14:tracePt t="157562" x="322263" y="1470025"/>
          <p14:tracePt t="157570" x="322263" y="1460500"/>
          <p14:tracePt t="157591" x="322263" y="1450975"/>
          <p14:tracePt t="165440" x="322263" y="1460500"/>
          <p14:tracePt t="165453" x="322263" y="1479550"/>
          <p14:tracePt t="165471" x="339725" y="1552575"/>
          <p14:tracePt t="165484" x="349250" y="1579563"/>
          <p14:tracePt t="165490" x="376238" y="1644650"/>
          <p14:tracePt t="165508" x="422275" y="1782763"/>
          <p14:tracePt t="165522" x="460375" y="1874838"/>
          <p14:tracePt t="165541" x="460375" y="1920875"/>
          <p14:tracePt t="165555" x="477838" y="1947863"/>
          <p14:tracePt t="176240" x="450850" y="2011363"/>
          <p14:tracePt t="176257" x="441325" y="2066925"/>
          <p14:tracePt t="176283" x="441325" y="2103438"/>
          <p14:tracePt t="176299" x="441325" y="2122488"/>
          <p14:tracePt t="176316" x="460375" y="2159000"/>
          <p14:tracePt t="176339" x="468313" y="2159000"/>
          <p14:tracePt t="176353" x="487363" y="2185988"/>
          <p14:tracePt t="176370" x="514350" y="2214563"/>
          <p14:tracePt t="176384" x="533400" y="2251075"/>
          <p14:tracePt t="176403" x="550863" y="2270125"/>
          <p14:tracePt t="176417" x="560388" y="2270125"/>
          <p14:tracePt t="176440" x="588963" y="2270125"/>
          <p14:tracePt t="176454" x="671513" y="2306638"/>
          <p14:tracePt t="176468" x="717550" y="2314575"/>
          <p14:tracePt t="176487" x="1204913" y="2471738"/>
          <p14:tracePt t="176500" x="1406525" y="2535238"/>
          <p14:tracePt t="176518" x="1995488" y="2673350"/>
          <p14:tracePt t="176537" x="2252663" y="2719388"/>
          <p14:tracePt t="176556" x="2436813" y="2738438"/>
          <p14:tracePt t="176570" x="2509838" y="2746375"/>
          <p14:tracePt t="176584" x="2767013" y="2784475"/>
          <p14:tracePt t="176603" x="3797300" y="2940050"/>
          <p14:tracePt t="176616" x="4964113" y="3151188"/>
          <p14:tracePt t="176638" x="5965825" y="3298825"/>
          <p14:tracePt t="176639" x="6288088" y="3381375"/>
          <p14:tracePt t="176653" x="6353175" y="3398838"/>
          <p14:tracePt t="176670" x="6426200" y="3408363"/>
          <p14:tracePt t="176840" x="6481763" y="3519488"/>
          <p14:tracePt t="176857" x="6618288" y="3592513"/>
          <p14:tracePt t="176871" x="6738938" y="3665538"/>
          <p14:tracePt t="176888" x="6784975" y="3711575"/>
          <p14:tracePt t="176916" x="6811963" y="3740150"/>
          <p14:tracePt t="176941" x="6838950" y="3784600"/>
          <p14:tracePt t="176955" x="6858000" y="3803650"/>
          <p14:tracePt t="176974" x="6894513" y="3830638"/>
          <p14:tracePt t="176985" x="6913563" y="3840163"/>
          <p14:tracePt t="177001" x="6923088" y="3849688"/>
          <p14:tracePt t="177019" x="6931025" y="3868738"/>
          <p14:tracePt t="177024" x="6940550" y="3886200"/>
          <p14:tracePt t="177042" x="6969125" y="3914775"/>
          <p14:tracePt t="177055" x="6969125" y="3941763"/>
          <p14:tracePt t="177072" x="6977063" y="3978275"/>
          <p14:tracePt t="177088" x="6977063" y="3987800"/>
          <p14:tracePt t="177101" x="6977063" y="4014788"/>
          <p14:tracePt t="177119" x="6977063" y="4125913"/>
          <p14:tracePt t="177139" x="6986588" y="4262438"/>
          <p14:tracePt t="177155" x="7051675" y="4410075"/>
          <p14:tracePt t="177171" x="7105650" y="4603750"/>
          <p14:tracePt t="177188" x="7161213" y="4686300"/>
          <p14:tracePt t="177204" x="7188200" y="4713288"/>
          <p14:tracePt t="177319" x="7197725" y="4722813"/>
          <p14:tracePt t="177341" x="7216775" y="4740275"/>
          <p14:tracePt t="177355" x="7226300" y="4740275"/>
          <p14:tracePt t="177402" x="7234238" y="4759325"/>
          <p14:tracePt t="177473" x="7234238" y="4795838"/>
          <p14:tracePt t="177491" x="7272338" y="4960938"/>
          <p14:tracePt t="177502" x="7299325" y="5006975"/>
          <p14:tracePt t="177503" x="7354888" y="5081588"/>
          <p14:tracePt t="177520" x="7400925" y="5145088"/>
          <p14:tracePt t="177557" x="7408863" y="5154613"/>
          <p14:tracePt t="177643" x="7418388" y="5154613"/>
          <p14:tracePt t="177674" x="7446963" y="5154613"/>
          <p14:tracePt t="177742" x="7454900" y="5154613"/>
          <p14:tracePt t="177820" x="7464425" y="5164138"/>
          <p14:tracePt t="177841" x="7464425" y="5172075"/>
          <p14:tracePt t="177859" x="7446963" y="5191125"/>
          <p14:tracePt t="177872" x="7372350" y="5200650"/>
          <p14:tracePt t="177891" x="7253288" y="5200650"/>
          <p14:tracePt t="177904" x="7124700" y="5218113"/>
          <p14:tracePt t="177922" x="6959600" y="5254625"/>
          <p14:tracePt t="177927" x="6867525" y="5254625"/>
          <p14:tracePt t="177949" x="6738938" y="5264150"/>
          <p14:tracePt t="177967" x="6481763" y="5264150"/>
          <p14:tracePt t="177981" x="6416675" y="5264150"/>
          <p14:tracePt t="177999" x="6297613" y="5264150"/>
          <p14:tracePt t="178012" x="6288088" y="5264150"/>
          <p14:tracePt t="178027" x="6261100" y="5264150"/>
          <p14:tracePt t="178041" x="6242050" y="5283200"/>
          <p14:tracePt t="178058" x="6223000" y="5300663"/>
          <p14:tracePt t="178075" x="6215063" y="5300663"/>
          <p14:tracePt t="178089" x="6196013" y="5310188"/>
          <p14:tracePt t="178105" x="6186488" y="5310188"/>
          <p14:tracePt t="178123" x="6159500" y="5319713"/>
          <p14:tracePt t="178143" x="6140450" y="5319713"/>
          <p14:tracePt t="178157" x="6132513" y="5319713"/>
          <p14:tracePt t="178176" x="6122988" y="5329238"/>
          <p14:tracePt t="178372" x="6122988" y="5338763"/>
          <p14:tracePt t="178391" x="6186488" y="5310188"/>
          <p14:tracePt t="178405" x="6205538" y="5283200"/>
          <p14:tracePt t="178423" x="6261100" y="5237163"/>
          <p14:tracePt t="178442" x="6288088" y="5218113"/>
          <p14:tracePt t="178459" x="6343650" y="5172075"/>
          <p14:tracePt t="178475" x="6389688" y="5118100"/>
          <p14:tracePt t="178489" x="6472238" y="5043488"/>
          <p14:tracePt t="178504" x="6591300" y="4979988"/>
          <p14:tracePt t="178521" x="6637338" y="4943475"/>
          <p14:tracePt t="178545" x="6719888" y="4897438"/>
          <p14:tracePt t="178560" x="6765925" y="4860925"/>
          <p14:tracePt t="178575" x="6792913" y="4841875"/>
          <p14:tracePt t="178589" x="6811963" y="4805363"/>
          <p14:tracePt t="178608" x="6831013" y="4786313"/>
          <p14:tracePt t="178622" x="6838950" y="4786313"/>
          <p14:tracePt t="178642" x="6838950" y="4778375"/>
          <p14:tracePt t="178659" x="6858000" y="4778375"/>
          <p14:tracePt t="178676" x="6867525" y="4768850"/>
          <p14:tracePt t="178691" x="6923088" y="4759325"/>
          <p14:tracePt t="178706" x="6986588" y="4759325"/>
          <p14:tracePt t="178729" x="7243763" y="4778375"/>
          <p14:tracePt t="178744" x="7418388" y="4851400"/>
          <p14:tracePt t="178760" x="7464425" y="4851400"/>
          <p14:tracePt t="178774" x="7500938" y="4860925"/>
          <p14:tracePt t="178820" x="7510463" y="4878388"/>
          <p14:tracePt t="178845" x="7602538" y="4960938"/>
          <p14:tracePt t="178860" x="7629525" y="4989513"/>
          <p14:tracePt t="178876" x="7639050" y="4997450"/>
          <p14:tracePt t="179006" x="7648575" y="5026025"/>
          <p14:tracePt t="179024" x="7602538" y="5108575"/>
          <p14:tracePt t="179045" x="7575550" y="5154613"/>
          <p14:tracePt t="179058" x="7500938" y="5210175"/>
          <p14:tracePt t="179077" x="7483475" y="5227638"/>
          <p14:tracePt t="179124" x="7473950" y="5246688"/>
          <p14:tracePt t="179146" x="7473950" y="5254625"/>
          <p14:tracePt t="179177" x="7446963" y="5254625"/>
          <p14:tracePt t="179577" x="7437438" y="5254625"/>
          <p14:tracePt t="179647" x="7427913" y="5246688"/>
          <p14:tracePt t="179660" x="7408863" y="5227638"/>
          <p14:tracePt t="179678" x="7354888" y="5181600"/>
          <p14:tracePt t="179693" x="7335838" y="5172075"/>
          <p14:tracePt t="179707" x="7299325" y="5135563"/>
          <p14:tracePt t="179745" x="7289800" y="5118100"/>
          <p14:tracePt t="179762" x="7289800" y="5108575"/>
          <p14:tracePt t="179778" x="7280275" y="5099050"/>
          <p14:tracePt t="179792" x="7272338" y="5081588"/>
          <p14:tracePt t="179810" x="7243763" y="5043488"/>
          <p14:tracePt t="179923" x="7226300" y="5043488"/>
          <p14:tracePt t="179945" x="7197725" y="5062538"/>
          <p14:tracePt t="179962" x="7188200" y="5072063"/>
          <p14:tracePt t="179979" x="7180263" y="5154613"/>
          <p14:tracePt t="179994" x="7180263" y="5200650"/>
          <p14:tracePt t="180008" x="7234238" y="5283200"/>
          <p14:tracePt t="180026" x="7262813" y="5338763"/>
          <p14:tracePt t="180047" x="7272338" y="5338763"/>
          <p14:tracePt t="180226" x="7262813" y="5338763"/>
          <p14:tracePt t="180265" x="7253288" y="5338763"/>
          <p14:tracePt t="180335" x="7234238" y="5338763"/>
          <p14:tracePt t="180479" x="7226300" y="5338763"/>
          <p14:tracePt t="180609" x="7226300" y="5329238"/>
          <p14:tracePt t="180627" x="7226300" y="5310188"/>
          <p14:tracePt t="180632" x="7226300" y="5292725"/>
          <p14:tracePt t="180666" x="7226300" y="5254625"/>
          <p14:tracePt t="180678" x="7226300" y="5237163"/>
          <p14:tracePt t="180695" x="7226300" y="5191125"/>
          <p14:tracePt t="180712" x="7226300" y="5126038"/>
          <p14:tracePt t="180726" x="7226300" y="4989513"/>
          <p14:tracePt t="180749" x="7226300" y="4951413"/>
          <p14:tracePt t="180778" x="7226300" y="4943475"/>
          <p14:tracePt t="180795" x="7143750" y="4814888"/>
          <p14:tracePt t="180811" x="6969125" y="4603750"/>
          <p14:tracePt t="180825" x="6802438" y="4400550"/>
          <p14:tracePt t="180835" x="6738938" y="4308475"/>
          <p14:tracePt t="180851" x="6389688" y="3932238"/>
          <p14:tracePt t="180868" x="5800725" y="3490913"/>
          <p14:tracePt t="180884" x="5121275" y="3197225"/>
          <p14:tracePt t="180901" x="4679950" y="3078163"/>
          <p14:tracePt t="180918" x="4311650" y="2940050"/>
          <p14:tracePt t="180934" x="4154488" y="2913063"/>
          <p14:tracePt t="180951" x="4110038" y="2884488"/>
          <p14:tracePt t="180986" x="4090988" y="2884488"/>
          <p14:tracePt t="181000" x="4054475" y="2903538"/>
          <p14:tracePt t="181015" x="3979863" y="2913063"/>
          <p14:tracePt t="181029" x="3943350" y="2913063"/>
          <p14:tracePt t="181040" x="3851275" y="2913063"/>
          <p14:tracePt t="181051" x="3797300" y="2913063"/>
          <p14:tracePt t="181070" x="3530600" y="2857500"/>
          <p14:tracePt t="181084" x="3429000" y="2847975"/>
          <p14:tracePt t="181100" x="3217863" y="2774950"/>
          <p14:tracePt t="181117" x="3098800" y="2755900"/>
          <p14:tracePt t="181134" x="2968625" y="2755900"/>
          <p14:tracePt t="181156" x="2878138" y="2755900"/>
          <p14:tracePt t="181168" x="2720975" y="2755900"/>
          <p14:tracePt t="181185" x="2546350" y="2755900"/>
          <p14:tracePt t="181202" x="2325688" y="2755900"/>
          <p14:tracePt t="181218" x="2206625" y="2755900"/>
          <p14:tracePt t="181234" x="2141538" y="2755900"/>
          <p14:tracePt t="181240" x="2132013" y="2755900"/>
          <p14:tracePt t="181319" x="2105025" y="2755900"/>
          <p14:tracePt t="181353" x="2032000" y="2755900"/>
          <p14:tracePt t="181374" x="2022475" y="2755900"/>
          <p14:tracePt t="181419" x="2003425" y="2755900"/>
          <p14:tracePt t="181431" x="1957388" y="2755900"/>
          <p14:tracePt t="181453" x="1939925" y="2738438"/>
          <p14:tracePt t="181471" x="1866900" y="2728913"/>
          <p14:tracePt t="181502" x="1838325" y="2728913"/>
          <p14:tracePt t="181524" x="1801813" y="2719388"/>
          <p14:tracePt t="181534" x="1765300" y="2719388"/>
          <p14:tracePt t="181554" x="1719263" y="2719388"/>
          <p14:tracePt t="181568" x="1692275" y="2709863"/>
          <p14:tracePt t="181586" x="1673225" y="2709863"/>
          <p14:tracePt t="182742" x="1700213" y="2701925"/>
          <p14:tracePt t="182757" x="1709738" y="2692400"/>
          <p14:tracePt t="182758" x="1736725" y="2692400"/>
          <p14:tracePt t="182774" x="1801813" y="2692400"/>
          <p14:tracePt t="182789" x="1820863" y="2692400"/>
          <p14:tracePt t="182806" x="1930400" y="2701925"/>
          <p14:tracePt t="182818" x="1966913" y="2701925"/>
          <p14:tracePt t="182834" x="2032000" y="2719388"/>
          <p14:tracePt t="182860" x="2206625" y="2746375"/>
          <p14:tracePt t="182875" x="2335213" y="2765425"/>
          <p14:tracePt t="182889" x="2463800" y="2784475"/>
          <p14:tracePt t="182906" x="2527300" y="2784475"/>
          <p14:tracePt t="182923" x="2573338" y="2784475"/>
          <p14:tracePt t="183359" x="2573338" y="2774950"/>
          <p14:tracePt t="183374" x="2592388" y="2746375"/>
          <p14:tracePt t="183391" x="2592388" y="2709863"/>
          <p14:tracePt t="183405" x="2601913" y="2673350"/>
          <p14:tracePt t="183407" x="2619375" y="2655888"/>
          <p14:tracePt t="183422" x="2647950" y="2600325"/>
          <p14:tracePt t="183437" x="2665413" y="2554288"/>
          <p14:tracePt t="183438" x="2674938" y="2544763"/>
          <p14:tracePt t="183458" x="2684463" y="2535238"/>
          <p14:tracePt t="183475" x="2693988" y="2527300"/>
          <p14:tracePt t="183522" x="2693988" y="2508250"/>
          <p14:tracePt t="183541" x="2703513" y="2498725"/>
          <p14:tracePt t="183559" x="2703513" y="2462213"/>
          <p14:tracePt t="183576" x="2711450" y="2443163"/>
          <p14:tracePt t="183659" x="2711450" y="2425700"/>
          <p14:tracePt t="183674" x="2693988" y="2406650"/>
          <p14:tracePt t="183691" x="2665413" y="2398713"/>
          <p14:tracePt t="183710" x="2463800" y="2360613"/>
          <p14:tracePt t="183728" x="2279650" y="2333625"/>
          <p14:tracePt t="183742" x="2170113" y="2333625"/>
          <p14:tracePt t="183762" x="2068513" y="2333625"/>
          <p14:tracePt t="183776" x="1976438" y="2333625"/>
          <p14:tracePt t="183791" x="1893888" y="2333625"/>
          <p14:tracePt t="183806" x="1847850" y="2333625"/>
          <p14:tracePt t="183822" x="1709738" y="2343150"/>
          <p14:tracePt t="183838" x="1663700" y="2360613"/>
          <p14:tracePt t="184092" x="1663700" y="2370138"/>
          <p14:tracePt t="184106" x="1663700" y="2406650"/>
          <p14:tracePt t="184124" x="1673225" y="2452688"/>
          <p14:tracePt t="184139" x="1673225" y="2462213"/>
          <p14:tracePt t="184159" x="1682750" y="2481263"/>
          <p14:tracePt t="184177" x="1692275" y="2498725"/>
          <p14:tracePt t="184191" x="1700213" y="2508250"/>
          <p14:tracePt t="184236" x="1709738" y="2517775"/>
          <p14:tracePt t="184277" x="1709738" y="2544763"/>
          <p14:tracePt t="184290" x="1709738" y="2590800"/>
          <p14:tracePt t="184308" x="1709738" y="2636838"/>
          <p14:tracePt t="184323" x="1709738" y="2655888"/>
          <p14:tracePt t="184339" x="1709738" y="2673350"/>
          <p14:tracePt t="184762" x="1746250" y="2673350"/>
          <p14:tracePt t="184777" x="1765300" y="2673350"/>
          <p14:tracePt t="184794" x="1792288" y="2673350"/>
          <p14:tracePt t="184808" x="1838325" y="2663825"/>
          <p14:tracePt t="184826" x="1903413" y="2663825"/>
          <p14:tracePt t="184839" x="2022475" y="2663825"/>
          <p14:tracePt t="184863" x="2279650" y="2663825"/>
          <p14:tracePt t="184877" x="2298700" y="2663825"/>
          <p14:tracePt t="184895" x="2436813" y="2636838"/>
          <p14:tracePt t="184909" x="2444750" y="2636838"/>
          <p14:tracePt t="184923" x="2482850" y="2627313"/>
          <p14:tracePt t="184942" x="2546350" y="2627313"/>
          <p14:tracePt t="184964" x="2638425" y="2617788"/>
          <p14:tracePt t="184978" x="2767013" y="2581275"/>
          <p14:tracePt t="184992" x="2914650" y="2581275"/>
          <p14:tracePt t="185010" x="2968625" y="2581275"/>
          <p14:tracePt t="185024" x="2997200" y="2573338"/>
          <p14:tracePt t="185126" x="3024188" y="2573338"/>
          <p14:tracePt t="185179" x="3033713" y="2573338"/>
          <p14:tracePt t="190406" x="3079750" y="2573338"/>
          <p14:tracePt t="190425" x="3135313" y="2573338"/>
          <p14:tracePt t="190438" x="3181350" y="2573338"/>
          <p14:tracePt t="190457" x="3227388" y="2581275"/>
          <p14:tracePt t="190476" x="3263900" y="2590800"/>
          <p14:tracePt t="190493" x="3290888" y="2600325"/>
          <p14:tracePt t="190508" x="3290888" y="2617788"/>
          <p14:tracePt t="190538" x="3290888" y="2627313"/>
          <p14:tracePt t="190555" x="3309938" y="2646363"/>
          <p14:tracePt t="190577" x="3346450" y="2646363"/>
          <p14:tracePt t="190591" x="3373438" y="2646363"/>
          <p14:tracePt t="190607" x="3392488" y="2646363"/>
          <p14:tracePt t="190624" x="3402013" y="2646363"/>
          <p14:tracePt t="190692" x="3402013" y="2655888"/>
          <p14:tracePt t="190809" x="3402013" y="2663825"/>
          <p14:tracePt t="190841" x="3402013" y="2673350"/>
          <p14:tracePt t="190877" x="3409950" y="2673350"/>
          <p14:tracePt t="190894" x="3448050" y="2692400"/>
          <p14:tracePt t="190907" x="3494088" y="2701925"/>
          <p14:tracePt t="190926" x="3502025" y="2709863"/>
          <p14:tracePt t="190940" x="3511550" y="2709863"/>
          <p14:tracePt t="191309" x="3538538" y="2709863"/>
          <p14:tracePt t="191324" x="3640138" y="2709863"/>
          <p14:tracePt t="191341" x="3814763" y="2709863"/>
          <p14:tracePt t="191355" x="3952875" y="2709863"/>
          <p14:tracePt t="191368" x="4137025" y="2709863"/>
          <p14:tracePt t="191384" x="4256088" y="2709863"/>
          <p14:tracePt t="191401" x="4348163" y="2709863"/>
          <p14:tracePt t="191418" x="4413250" y="2709863"/>
          <p14:tracePt t="191425" x="4449763" y="2709863"/>
          <p14:tracePt t="191442" x="4495800" y="2709863"/>
          <p14:tracePt t="191457" x="4513263" y="2709863"/>
          <p14:tracePt t="191480" x="4614863" y="2709863"/>
          <p14:tracePt t="191494" x="4624388" y="2709863"/>
          <p14:tracePt t="191494" x="4660900" y="2709863"/>
          <p14:tracePt t="191509" x="4670425" y="2709863"/>
          <p14:tracePt t="191526" x="4706938" y="2719388"/>
          <p14:tracePt t="191540" x="4716463" y="2719388"/>
          <p14:tracePt t="191558" x="4762500" y="2719388"/>
          <p14:tracePt t="191580" x="4816475" y="2719388"/>
          <p14:tracePt t="191594" x="4891088" y="2719388"/>
          <p14:tracePt t="191612" x="4964113" y="2719388"/>
          <p14:tracePt t="191626" x="5029200" y="2738438"/>
          <p14:tracePt t="191641" x="5111750" y="2738438"/>
          <p14:tracePt t="191656" x="5165725" y="2738438"/>
          <p14:tracePt t="191668" x="5211763" y="2738438"/>
          <p14:tracePt t="191684" x="5332413" y="2738438"/>
          <p14:tracePt t="191701" x="5424488" y="2738438"/>
          <p14:tracePt t="191718" x="5507038" y="2746375"/>
          <p14:tracePt t="191734" x="5516563" y="2755900"/>
          <p14:tracePt t="191759" x="5534025" y="2755900"/>
          <p14:tracePt t="191778" x="5543550" y="2755900"/>
          <p14:tracePt t="191796" x="5599113" y="2765425"/>
          <p14:tracePt t="191810" x="5645150" y="2755900"/>
          <p14:tracePt t="191828" x="5708650" y="2755900"/>
          <p14:tracePt t="191844" x="5745163" y="2746375"/>
          <p14:tracePt t="191858" x="5754688" y="2738438"/>
          <p14:tracePt t="191910" x="5764213" y="2738438"/>
          <p14:tracePt t="192042" x="5718175" y="2738438"/>
          <p14:tracePt t="192057" x="5653088" y="2738438"/>
          <p14:tracePt t="192080" x="5599113" y="2738438"/>
          <p14:tracePt t="192096" x="5589588" y="2738438"/>
          <p14:tracePt t="200103" x="5424488" y="2738438"/>
          <p14:tracePt t="200124" x="5267325" y="2738438"/>
          <p14:tracePt t="200134" x="5102225" y="2738438"/>
          <p14:tracePt t="200148" x="5075238" y="2738438"/>
          <p14:tracePt t="200166" x="4808538" y="2738438"/>
          <p14:tracePt t="200179" x="4725988" y="2738438"/>
          <p14:tracePt t="200201" x="4467225" y="2738438"/>
          <p14:tracePt t="200219" x="4348163" y="2738438"/>
          <p14:tracePt t="200232" x="4127500" y="2738438"/>
          <p14:tracePt t="200250" x="3925888" y="2738438"/>
          <p14:tracePt t="200264" x="3695700" y="2738438"/>
          <p14:tracePt t="200282" x="3419475" y="2738438"/>
          <p14:tracePt t="200287" x="3281363" y="2738438"/>
          <p14:tracePt t="200305" x="3106738" y="2738438"/>
          <p14:tracePt t="200318" x="2905125" y="2738438"/>
          <p14:tracePt t="200335" x="2730500" y="2738438"/>
          <p14:tracePt t="200350" x="2601913" y="2738438"/>
          <p14:tracePt t="200364" x="2527300" y="2738438"/>
          <p14:tracePt t="200382" x="2233613" y="2738438"/>
          <p14:tracePt t="200404" x="2032000" y="2738438"/>
          <p14:tracePt t="200417" x="1966913" y="2738438"/>
          <p14:tracePt t="200434" x="1957388" y="2738438"/>
          <p14:tracePt t="200506" x="1939925" y="2738438"/>
          <p14:tracePt t="200524" x="1903413" y="2738438"/>
          <p14:tracePt t="200538" x="1884363" y="2738438"/>
          <p14:tracePt t="200839" x="1939925" y="2738438"/>
          <p14:tracePt t="200857" x="2087563" y="2738438"/>
          <p14:tracePt t="200870" x="2243138" y="2692400"/>
          <p14:tracePt t="200884" x="2381250" y="2692400"/>
          <p14:tracePt t="200907" x="2813050" y="2692400"/>
          <p14:tracePt t="200925" x="3033713" y="2673350"/>
          <p14:tracePt t="200937" x="3346450" y="2663825"/>
          <p14:tracePt t="200956" x="3824288" y="2728913"/>
          <p14:tracePt t="200973" x="4238625" y="2746375"/>
          <p14:tracePt t="200985" x="4651375" y="2765425"/>
          <p14:tracePt t="200990" x="4789488" y="2765425"/>
          <p14:tracePt t="201010" x="5083175" y="2765425"/>
          <p14:tracePt t="201024" x="5286375" y="2792413"/>
          <p14:tracePt t="201039" x="5451475" y="2792413"/>
          <p14:tracePt t="201055" x="5570538" y="2792413"/>
          <p14:tracePt t="201072" x="5708650" y="2792413"/>
          <p14:tracePt t="201084" x="5737225" y="2792413"/>
          <p14:tracePt t="201111" x="5938838" y="2792413"/>
          <p14:tracePt t="201122" x="6030913" y="2792413"/>
          <p14:tracePt t="201139" x="6176963" y="2792413"/>
          <p14:tracePt t="201156" x="6315075" y="2792413"/>
          <p14:tracePt t="201172" x="6453188" y="2792413"/>
          <p14:tracePt t="201190" x="6627813" y="2792413"/>
          <p14:tracePt t="201209" x="6637338" y="2792413"/>
          <p14:tracePt t="201223" x="6656388" y="2792413"/>
          <p14:tracePt t="201556" x="6656388" y="2709863"/>
          <p14:tracePt t="201574" x="6656388" y="2573338"/>
          <p14:tracePt t="201588" x="6656388" y="2498725"/>
          <p14:tracePt t="201610" x="6683375" y="2324100"/>
          <p14:tracePt t="201623" x="6692900" y="2278063"/>
          <p14:tracePt t="201641" x="6692900" y="2232025"/>
          <p14:tracePt t="201656" x="6692900" y="2224088"/>
          <p14:tracePt t="201672" x="6683375" y="2214563"/>
          <p14:tracePt t="201894" x="6673850" y="2214563"/>
          <p14:tracePt t="201912" x="6646863" y="2214563"/>
          <p14:tracePt t="201924" x="6627813" y="2214563"/>
          <p14:tracePt t="201942" x="6581775" y="2224088"/>
          <p14:tracePt t="201956" x="6527800" y="2241550"/>
          <p14:tracePt t="201975" x="6297613" y="2270125"/>
          <p14:tracePt t="201991" x="6159500" y="2297113"/>
          <p14:tracePt t="202009" x="5819775" y="2324100"/>
          <p14:tracePt t="202027" x="5470525" y="2343150"/>
          <p14:tracePt t="202041" x="5322888" y="2343150"/>
          <p14:tracePt t="202056" x="5046663" y="2333625"/>
          <p14:tracePt t="202071" x="4679950" y="2333625"/>
          <p14:tracePt t="202088" x="4367213" y="2333625"/>
          <p14:tracePt t="202109" x="4210050" y="2333625"/>
          <p14:tracePt t="202125" x="4117975" y="2333625"/>
          <p14:tracePt t="202140" x="4064000" y="2333625"/>
          <p14:tracePt t="202159" x="3935413" y="2333625"/>
          <p14:tracePt t="202173" x="3860800" y="2333625"/>
          <p14:tracePt t="202189" x="3649663" y="2333625"/>
          <p14:tracePt t="202190" x="3584575" y="2352675"/>
          <p14:tracePt t="202210" x="3475038" y="2352675"/>
          <p14:tracePt t="202228" x="3465513" y="2352675"/>
          <p14:tracePt t="202289" x="3429000" y="2352675"/>
          <p14:tracePt t="202311" x="3309938" y="2314575"/>
          <p14:tracePt t="202328" x="3217863" y="2297113"/>
          <p14:tracePt t="202344" x="3125788" y="2297113"/>
          <p14:tracePt t="202358" x="3098800" y="2314575"/>
          <p14:tracePt t="202689" x="3143250" y="2314575"/>
          <p14:tracePt t="202697" x="3189288" y="2314575"/>
          <p14:tracePt t="202712" x="3281363" y="2306638"/>
          <p14:tracePt t="202733" x="3363913" y="2287588"/>
          <p14:tracePt t="202734" x="3382963" y="2287588"/>
          <p14:tracePt t="202748" x="3429000" y="2287588"/>
          <p14:tracePt t="202767" x="3475038" y="2270125"/>
          <p14:tracePt t="202781" x="3521075" y="2260600"/>
          <p14:tracePt t="202782" x="3530600" y="2251075"/>
          <p14:tracePt t="202814" x="3538538" y="2251075"/>
          <p14:tracePt t="202872" x="3557588" y="2241550"/>
          <p14:tracePt t="202890" x="3567113" y="2241550"/>
          <p14:tracePt t="202911" x="3603625" y="2241550"/>
          <p14:tracePt t="202928" x="3622675" y="2241550"/>
          <p14:tracePt t="202957" x="3668713" y="2241550"/>
          <p14:tracePt t="202970" x="3695700" y="2241550"/>
          <p14:tracePt t="202995" x="3705225" y="2241550"/>
          <p14:tracePt t="203013" x="3714750" y="2232025"/>
          <p14:tracePt t="203276" x="3814763" y="2232025"/>
          <p14:tracePt t="203290" x="3989388" y="2232025"/>
          <p14:tracePt t="203315" x="4330700" y="2278063"/>
          <p14:tracePt t="203329" x="4716463" y="2278063"/>
          <p14:tracePt t="203343" x="4991100" y="2287588"/>
          <p14:tracePt t="203361" x="5267325" y="2287588"/>
          <p14:tracePt t="203375" x="5487988" y="2287588"/>
          <p14:tracePt t="203393" x="5607050" y="2287588"/>
          <p14:tracePt t="203398" x="5681663" y="2287588"/>
          <p14:tracePt t="203413" x="5727700" y="2287588"/>
          <p14:tracePt t="203427" x="5764213" y="2287588"/>
          <p14:tracePt t="203444" x="5827713" y="2278063"/>
          <p14:tracePt t="203459" x="5892800" y="2260600"/>
          <p14:tracePt t="203477" x="5965825" y="2260600"/>
          <p14:tracePt t="203478" x="6002338" y="2251075"/>
          <p14:tracePt t="203492" x="6076950" y="2251075"/>
          <p14:tracePt t="203513" x="6297613" y="2241550"/>
          <p14:tracePt t="203527" x="6389688" y="2214563"/>
          <p14:tracePt t="203545" x="6489700" y="2214563"/>
          <p14:tracePt t="203560" x="6545263" y="2214563"/>
          <p14:tracePt t="203577" x="6572250" y="2214563"/>
          <p14:tracePt t="203592" x="6610350" y="2214563"/>
          <p14:tracePt t="203646" x="6627813" y="2214563"/>
          <p14:tracePt t="203661" x="6646863" y="2214563"/>
          <p14:tracePt t="203678" x="6664325" y="2214563"/>
          <p14:tracePt t="203716" x="6738938" y="2214563"/>
          <p14:tracePt t="203729" x="6802438" y="2224088"/>
          <p14:tracePt t="203744" x="6848475" y="2241550"/>
          <p14:tracePt t="203762" x="6867525" y="2260600"/>
          <p14:tracePt t="203992" x="6877050" y="2270125"/>
          <p14:tracePt t="204014" x="6877050" y="2278063"/>
          <p14:tracePt t="204033" x="6877050" y="2314575"/>
          <p14:tracePt t="204046" x="6877050" y="2360613"/>
          <p14:tracePt t="204060" x="6877050" y="2406650"/>
          <p14:tracePt t="204078" x="6848475" y="2544763"/>
          <p14:tracePt t="204092" x="6848475" y="2563813"/>
          <p14:tracePt t="204102" x="6821488" y="2636838"/>
          <p14:tracePt t="204119" x="6792913" y="2673350"/>
          <p14:tracePt t="204133" x="6784975" y="2701925"/>
          <p14:tracePt t="204151" x="6738938" y="2755900"/>
          <p14:tracePt t="204166" x="6719888" y="2784475"/>
          <p14:tracePt t="204183" x="6702425" y="2811463"/>
          <p14:tracePt t="204200" x="6692900" y="2820988"/>
          <p14:tracePt t="204217" x="6683375" y="2838450"/>
          <p14:tracePt t="204234" x="6673850" y="2847975"/>
          <p14:tracePt t="204264" x="6664325" y="2876550"/>
          <p14:tracePt t="204278" x="6656388" y="2884488"/>
          <p14:tracePt t="204346" x="6591300" y="2884488"/>
          <p14:tracePt t="204361" x="6518275" y="2884488"/>
          <p14:tracePt t="204377" x="6324600" y="2867025"/>
          <p14:tracePt t="204395" x="6176963" y="2867025"/>
          <p14:tracePt t="204417" x="5607050" y="2811463"/>
          <p14:tracePt t="204431" x="5203825" y="2755900"/>
          <p14:tracePt t="204449" x="5000625" y="2765425"/>
          <p14:tracePt t="204463" x="4881563" y="2765425"/>
          <p14:tracePt t="204477" x="4835525" y="2765425"/>
          <p14:tracePt t="204495" x="4799013" y="2774950"/>
          <p14:tracePt t="204547" x="4752975" y="2784475"/>
          <p14:tracePt t="204561" x="4670425" y="2784475"/>
          <p14:tracePt t="204577" x="4568825" y="2784475"/>
          <p14:tracePt t="204595" x="4532313" y="2784475"/>
          <p14:tracePt t="204600" x="4505325" y="2784475"/>
          <p14:tracePt t="204617" x="4476750" y="2784475"/>
          <p14:tracePt t="204669" x="4467225" y="2784475"/>
          <p14:tracePt t="204694" x="4449763" y="2784475"/>
          <p14:tracePt t="204723" x="4338638" y="2784475"/>
          <p14:tracePt t="204734" x="4183063" y="2774950"/>
          <p14:tracePt t="204748" x="4064000" y="2774950"/>
          <p14:tracePt t="204762" x="3889375" y="2774950"/>
          <p14:tracePt t="204780" x="3778250" y="2774950"/>
          <p14:tracePt t="204801" x="3768725" y="2774950"/>
          <p14:tracePt t="205796" x="3741738" y="2774950"/>
          <p14:tracePt t="205803" x="3649663" y="2774950"/>
          <p14:tracePt t="205824" x="3281363" y="2774950"/>
          <p14:tracePt t="205837" x="3125788" y="2774950"/>
          <p14:tracePt t="205838" x="2968625" y="2755900"/>
          <p14:tracePt t="205852" x="2832100" y="2746375"/>
          <p14:tracePt t="205867" x="2619375" y="2701925"/>
          <p14:tracePt t="205880" x="2519363" y="2701925"/>
          <p14:tracePt t="205898" x="2463800" y="2701925"/>
          <p14:tracePt t="205921" x="2417763" y="2701925"/>
          <p14:tracePt t="205934" x="2390775" y="2701925"/>
          <p14:tracePt t="205951" x="2270125" y="2701925"/>
          <p14:tracePt t="205966" x="2095500" y="2701925"/>
          <p14:tracePt t="205984" x="1874838" y="2673350"/>
          <p14:tracePt t="205998" x="1709738" y="2646363"/>
          <p14:tracePt t="206007" x="1673225" y="2646363"/>
          <p14:tracePt t="206022" x="1654175" y="2646363"/>
          <p14:tracePt t="206035" x="1627188" y="2646363"/>
          <p14:tracePt t="206223" x="1682750" y="2636838"/>
          <p14:tracePt t="206240" x="1755775" y="2627313"/>
          <p14:tracePt t="206251" x="1828800" y="2627313"/>
          <p14:tracePt t="206268" x="2049463" y="2627313"/>
          <p14:tracePt t="206284" x="2308225" y="2627313"/>
          <p14:tracePt t="206301" x="2573338" y="2627313"/>
          <p14:tracePt t="206306" x="2711450" y="2627313"/>
          <p14:tracePt t="206323" x="3043238" y="2627313"/>
          <p14:tracePt t="206339" x="3281363" y="2627313"/>
          <p14:tracePt t="206352" x="3484563" y="2600325"/>
          <p14:tracePt t="206368" x="3722688" y="2581275"/>
          <p14:tracePt t="206383" x="3925888" y="2581275"/>
          <p14:tracePt t="206401" x="4017963" y="2563813"/>
          <p14:tracePt t="206423" x="4071938" y="2554288"/>
          <p14:tracePt t="206437" x="4081463" y="2554288"/>
          <p14:tracePt t="206454" x="4154488" y="2563813"/>
          <p14:tracePt t="206468" x="4200525" y="2573338"/>
          <p14:tracePt t="206483" x="4311650" y="2581275"/>
          <p14:tracePt t="206500" x="4321175" y="2590800"/>
          <p14:tracePt t="206505" x="4357688" y="2590800"/>
          <p14:tracePt t="206521" x="4403725" y="2590800"/>
          <p14:tracePt t="206539" x="4522788" y="2590800"/>
          <p14:tracePt t="206551" x="4725988" y="2590800"/>
          <p14:tracePt t="206568" x="4937125" y="2590800"/>
          <p14:tracePt t="206584" x="5138738" y="2636838"/>
          <p14:tracePt t="206601" x="5230813" y="2646363"/>
          <p14:tracePt t="206622" x="5276850" y="2646363"/>
          <p14:tracePt t="206639" x="5295900" y="2646363"/>
          <p14:tracePt t="206651" x="5332413" y="2646363"/>
          <p14:tracePt t="206669" x="5405438" y="2646363"/>
          <p14:tracePt t="206684" x="5653088" y="2646363"/>
          <p14:tracePt t="206701" x="5938838" y="2692400"/>
          <p14:tracePt t="206707" x="6057900" y="2709863"/>
          <p14:tracePt t="206722" x="6205538" y="2738438"/>
          <p14:tracePt t="206738" x="6242050" y="2738438"/>
          <p14:tracePt t="206784" x="6278563" y="2738438"/>
          <p14:tracePt t="206800" x="6288088" y="2738438"/>
          <p14:tracePt t="206855" x="6334125" y="2738438"/>
          <p14:tracePt t="206874" x="6397625" y="2738438"/>
          <p14:tracePt t="206884" x="6453188" y="2738438"/>
          <p14:tracePt t="206901" x="6564313" y="2738438"/>
          <p14:tracePt t="206924" x="6784975" y="2746375"/>
          <p14:tracePt t="206938" x="6884988" y="2746375"/>
          <p14:tracePt t="206954" x="6904038" y="2746375"/>
          <p14:tracePt t="206968" x="6923088" y="2746375"/>
          <p14:tracePt t="207256" x="6931025" y="2746375"/>
          <p14:tracePt t="212468" x="6877050" y="2746375"/>
          <p14:tracePt t="212491" x="6748463" y="2746375"/>
          <p14:tracePt t="212500" x="6702425" y="2746375"/>
          <p14:tracePt t="212514" x="6656388" y="2746375"/>
          <p14:tracePt t="212520" x="6610350" y="2746375"/>
          <p14:tracePt t="212537" x="6472238" y="2746375"/>
          <p14:tracePt t="212554" x="6407150" y="2784475"/>
          <p14:tracePt t="212568" x="6196013" y="2838450"/>
          <p14:tracePt t="212583" x="6021388" y="2857500"/>
          <p14:tracePt t="212583" x="5938838" y="2876550"/>
          <p14:tracePt t="212601" x="5737225" y="2921000"/>
          <p14:tracePt t="212615" x="5553075" y="2930525"/>
          <p14:tracePt t="212637" x="5349875" y="2959100"/>
          <p14:tracePt t="212655" x="5010150" y="3022600"/>
          <p14:tracePt t="212669" x="4845050" y="3068638"/>
          <p14:tracePt t="212683" x="4624388" y="3114675"/>
          <p14:tracePt t="212700" x="4459288" y="3141663"/>
          <p14:tracePt t="212714" x="4311650" y="3151188"/>
          <p14:tracePt t="212720" x="4256088" y="3151188"/>
          <p14:tracePt t="212738" x="4154488" y="3151188"/>
          <p14:tracePt t="212752" x="4071938" y="3151188"/>
          <p14:tracePt t="212767" x="4025900" y="3151188"/>
          <p14:tracePt t="212784" x="3962400" y="3151188"/>
          <p14:tracePt t="212801" x="3925888" y="3151188"/>
          <p14:tracePt t="212817" x="3889375" y="3151188"/>
          <p14:tracePt t="212839" x="3851275" y="3160713"/>
          <p14:tracePt t="212855" x="3778250" y="3160713"/>
          <p14:tracePt t="212867" x="3705225" y="3160713"/>
          <p14:tracePt t="212885" x="3521075" y="3160713"/>
          <p14:tracePt t="212901" x="3402013" y="3160713"/>
          <p14:tracePt t="212918" x="3235325" y="3160713"/>
          <p14:tracePt t="212939" x="3098800" y="3160713"/>
          <p14:tracePt t="212958" x="2849563" y="3160713"/>
          <p14:tracePt t="212968" x="2747963" y="3160713"/>
          <p14:tracePt t="212985" x="2546350" y="3206750"/>
          <p14:tracePt t="213000" x="2398713" y="3233738"/>
          <p14:tracePt t="213017" x="2289175" y="3243263"/>
          <p14:tracePt t="213023" x="2270125" y="3243263"/>
          <p14:tracePt t="213039" x="2243138" y="3243263"/>
          <p14:tracePt t="213055" x="2216150" y="3262313"/>
          <p14:tracePt t="213068" x="2187575" y="3262313"/>
          <p14:tracePt t="213084" x="2068513" y="3262313"/>
          <p14:tracePt t="213101" x="1912938" y="3262313"/>
          <p14:tracePt t="213102" x="1866900" y="3262313"/>
          <p14:tracePt t="213118" x="1646238" y="3298825"/>
          <p14:tracePt t="213140" x="1562100" y="3298825"/>
          <p14:tracePt t="213158" x="1525588" y="3298825"/>
          <p14:tracePt t="213223" x="1516063" y="3298825"/>
          <p14:tracePt t="213240" x="1516063" y="3325813"/>
          <p14:tracePt t="213254" x="1525588" y="3344863"/>
          <p14:tracePt t="213339" x="1535113" y="3362325"/>
          <p14:tracePt t="213357" x="1554163" y="3454400"/>
          <p14:tracePt t="213369" x="1554163" y="3473450"/>
          <p14:tracePt t="213384" x="1600200" y="3592513"/>
          <p14:tracePt t="213401" x="1636713" y="3702050"/>
          <p14:tracePt t="213417" x="1654175" y="3776663"/>
          <p14:tracePt t="213439" x="1654175" y="3840163"/>
          <p14:tracePt t="213454" x="1654175" y="3849688"/>
          <p14:tracePt t="213490" x="1673225" y="3886200"/>
          <p14:tracePt t="213500" x="1673225" y="3914775"/>
          <p14:tracePt t="213518" x="1654175" y="3959225"/>
          <p14:tracePt t="213541" x="1617663" y="4033838"/>
          <p14:tracePt t="213555" x="1571625" y="4097338"/>
          <p14:tracePt t="213573" x="1535113" y="4198938"/>
          <p14:tracePt t="213588" x="1525588" y="4208463"/>
          <p14:tracePt t="213600" x="1508125" y="4235450"/>
          <p14:tracePt t="213617" x="1462088" y="4271963"/>
          <p14:tracePt t="213642" x="1387475" y="4373563"/>
          <p14:tracePt t="213657" x="1370013" y="4410075"/>
          <p14:tracePt t="213671" x="1350963" y="4446588"/>
          <p14:tracePt t="213687" x="1341438" y="4456113"/>
          <p14:tracePt t="213704" x="1323975" y="4483100"/>
          <p14:tracePt t="213717" x="1323975" y="4492625"/>
          <p14:tracePt t="213722" x="1314450" y="4502150"/>
          <p14:tracePt t="213741" x="1296988" y="4548188"/>
          <p14:tracePt t="213756" x="1296988" y="4565650"/>
          <p14:tracePt t="213773" x="1287463" y="4603750"/>
          <p14:tracePt t="213774" x="1268413" y="4640263"/>
          <p14:tracePt t="213804" x="1268413" y="4667250"/>
          <p14:tracePt t="213819" x="1268413" y="4676775"/>
          <p14:tracePt t="213840" x="1268413" y="4686300"/>
          <p14:tracePt t="213858" x="1268413" y="4713288"/>
          <p14:tracePt t="213871" x="1268413" y="4732338"/>
          <p14:tracePt t="213888" x="1268413" y="4768850"/>
          <p14:tracePt t="213901" x="1268413" y="4786313"/>
          <p14:tracePt t="213902" x="1268413" y="4832350"/>
          <p14:tracePt t="213919" x="1304925" y="4878388"/>
          <p14:tracePt t="213942" x="1379538" y="4943475"/>
          <p14:tracePt t="213956" x="1387475" y="4943475"/>
          <p14:tracePt t="213974" x="1525588" y="4989513"/>
          <p14:tracePt t="213989" x="1544638" y="4989513"/>
          <p14:tracePt t="213990" x="1590675" y="4997450"/>
          <p14:tracePt t="214004" x="1617663" y="5006975"/>
          <p14:tracePt t="214017" x="1692275" y="5026025"/>
          <p14:tracePt t="214041" x="1792288" y="5081588"/>
          <p14:tracePt t="214055" x="1838325" y="5099050"/>
          <p14:tracePt t="214119" x="1857375" y="5108575"/>
          <p14:tracePt t="214156" x="1857375" y="5118100"/>
          <p14:tracePt t="214173" x="1857375" y="5135563"/>
          <p14:tracePt t="214257" x="1893888" y="5164138"/>
          <p14:tracePt t="214272" x="1920875" y="5172075"/>
          <p14:tracePt t="214288" x="1976438" y="5210175"/>
          <p14:tracePt t="214818" x="1985963" y="5210175"/>
          <p14:tracePt t="214844" x="1995488" y="5210175"/>
          <p14:tracePt t="214858" x="2041525" y="5210175"/>
          <p14:tracePt t="214874" x="2132013" y="5210175"/>
          <p14:tracePt t="214889" x="2298700" y="5210175"/>
          <p14:tracePt t="214905" x="2500313" y="5200650"/>
          <p14:tracePt t="214922" x="2711450" y="5200650"/>
          <p14:tracePt t="214927" x="2813050" y="5200650"/>
          <p14:tracePt t="214942" x="3052763" y="5200650"/>
          <p14:tracePt t="214956" x="3227388" y="5200650"/>
          <p14:tracePt t="214977" x="3686175" y="5300663"/>
          <p14:tracePt t="214992" x="3889375" y="5346700"/>
          <p14:tracePt t="215006" x="3971925" y="5375275"/>
          <p14:tracePt t="215176" x="3998913" y="5375275"/>
          <p14:tracePt t="215191" x="4064000" y="5356225"/>
          <p14:tracePt t="215208" x="4146550" y="5346700"/>
          <p14:tracePt t="215221" x="4173538" y="5338763"/>
          <p14:tracePt t="215222" x="4192588" y="5338763"/>
          <p14:tracePt t="215245" x="4200525" y="5338763"/>
          <p14:tracePt t="215305" x="4210050" y="5338763"/>
          <p14:tracePt t="215324" x="4292600" y="5346700"/>
          <p14:tracePt t="215345" x="4357688" y="5365750"/>
          <p14:tracePt t="215360" x="4367213" y="5365750"/>
          <p14:tracePt t="215693" x="4394200" y="5365750"/>
          <p14:tracePt t="215707" x="4413250" y="5356225"/>
          <p14:tracePt t="215806" x="4421188" y="5356225"/>
          <p14:tracePt t="215959" x="4430713" y="5346700"/>
          <p14:tracePt t="215991" x="4375150" y="5283200"/>
          <p14:tracePt t="216009" x="4348163" y="5237163"/>
          <p14:tracePt t="216024" x="4229100" y="5164138"/>
          <p14:tracePt t="216046" x="4110038" y="5053013"/>
          <p14:tracePt t="216062" x="4008438" y="4997450"/>
          <p14:tracePt t="216076" x="3962400" y="4979988"/>
          <p14:tracePt t="216091" x="3906838" y="4951413"/>
          <p14:tracePt t="216109" x="3870325" y="4924425"/>
          <p14:tracePt t="216125" x="3860800" y="4914900"/>
          <p14:tracePt t="216129" x="3860800" y="4906963"/>
          <p14:tracePt t="216148" x="3833813" y="4887913"/>
          <p14:tracePt t="216160" x="3805238" y="4868863"/>
          <p14:tracePt t="216175" x="3797300" y="4868863"/>
          <p14:tracePt t="216193" x="3787775" y="4868863"/>
          <p14:tracePt t="216208" x="3768725" y="4851400"/>
          <p14:tracePt t="216226" x="3759200" y="4841875"/>
          <p14:tracePt t="216260" x="3751263" y="4832350"/>
          <p14:tracePt t="216294" x="3741738" y="4832350"/>
          <p14:tracePt t="216323" x="3705225" y="4786313"/>
          <p14:tracePt t="216344" x="3695700" y="4778375"/>
          <p14:tracePt t="216361" x="3695700" y="4759325"/>
          <p14:tracePt t="216377" x="3695700" y="4749800"/>
          <p14:tracePt t="216394" x="3686175" y="4703763"/>
          <p14:tracePt t="216408" x="3668713" y="4657725"/>
          <p14:tracePt t="216426" x="3668713" y="4557713"/>
          <p14:tracePt t="216431" x="3668713" y="4538663"/>
          <p14:tracePt t="216449" x="3668713" y="4446588"/>
          <p14:tracePt t="216462" x="3668713" y="4383088"/>
          <p14:tracePt t="216476" x="3668713" y="4354513"/>
          <p14:tracePt t="216494" x="3668713" y="4254500"/>
          <p14:tracePt t="216508" x="3668713" y="4235450"/>
          <p14:tracePt t="216526" x="3659188" y="4179888"/>
          <p14:tracePt t="216547" x="3649663" y="4152900"/>
          <p14:tracePt t="216561" x="3649663" y="4143375"/>
          <p14:tracePt t="216579" x="3649663" y="4133850"/>
          <p14:tracePt t="216662" x="3649663" y="4106863"/>
          <p14:tracePt t="216677" x="3649663" y="4097338"/>
          <p14:tracePt t="216694" x="3649663" y="4087813"/>
          <p14:tracePt t="216731" x="3649663" y="4070350"/>
          <p14:tracePt t="216764" x="3649663" y="4060825"/>
          <p14:tracePt t="216777" x="3649663" y="4043363"/>
          <p14:tracePt t="216794" x="3649663" y="4024313"/>
          <p14:tracePt t="216808" x="3659188" y="4005263"/>
          <p14:tracePt t="216827" x="3659188" y="3997325"/>
          <p14:tracePt t="216832" x="3676650" y="3968750"/>
          <p14:tracePt t="216849" x="3686175" y="3959225"/>
          <p14:tracePt t="217112" x="3686175" y="3932238"/>
          <p14:tracePt t="217124" x="3714750" y="3914775"/>
          <p14:tracePt t="217134" x="3741738" y="3868738"/>
          <p14:tracePt t="217151" x="3787775" y="3794125"/>
          <p14:tracePt t="217167" x="3860800" y="3711575"/>
          <p14:tracePt t="217183" x="3879850" y="3648075"/>
          <p14:tracePt t="217200" x="3935413" y="3565525"/>
          <p14:tracePt t="217216" x="3998913" y="3444875"/>
          <p14:tracePt t="217233" x="4025900" y="3352800"/>
          <p14:tracePt t="217250" x="4064000" y="3316288"/>
          <p14:tracePt t="217267" x="4071938" y="3262313"/>
          <p14:tracePt t="217283" x="4117975" y="3224213"/>
          <p14:tracePt t="217300" x="4154488" y="3178175"/>
          <p14:tracePt t="217317" x="4173538" y="3160713"/>
          <p14:tracePt t="217357" x="4173538" y="3151188"/>
          <p14:tracePt t="217383" x="4183063" y="3141663"/>
          <p14:tracePt t="217408" x="4192588" y="3124200"/>
          <p14:tracePt t="217429" x="4192588" y="3095625"/>
          <p14:tracePt t="217569" x="4192588" y="3105150"/>
          <p14:tracePt t="217591" x="4164013" y="3151188"/>
          <p14:tracePt t="217601" x="4146550" y="3206750"/>
          <p14:tracePt t="217615" x="4044950" y="3398838"/>
          <p14:tracePt t="217633" x="3979863" y="3519488"/>
          <p14:tracePt t="217652" x="3906838" y="3665538"/>
          <p14:tracePt t="217670" x="3860800" y="3784600"/>
          <p14:tracePt t="217701" x="3851275" y="3794125"/>
          <p14:tracePt t="217724" x="3851275" y="3813175"/>
          <p14:tracePt t="217836" x="3843338" y="3822700"/>
          <p14:tracePt t="217936" x="3824288" y="3868738"/>
          <p14:tracePt t="217958" x="3805238" y="3968750"/>
          <p14:tracePt t="217969" x="3797300" y="3987800"/>
          <p14:tracePt t="217983" x="3768725" y="4024313"/>
          <p14:tracePt t="218001" x="3751263" y="4079875"/>
          <p14:tracePt t="218017" x="3722688" y="4162425"/>
          <p14:tracePt t="218033" x="3695700" y="4208463"/>
          <p14:tracePt t="218039" x="3695700" y="4244975"/>
          <p14:tracePt t="218055" x="3686175" y="4308475"/>
          <p14:tracePt t="218070" x="3668713" y="4346575"/>
          <p14:tracePt t="218083" x="3668713" y="4354513"/>
          <p14:tracePt t="218101" x="3668713" y="4410075"/>
          <p14:tracePt t="218118" x="3668713" y="4437063"/>
          <p14:tracePt t="218134" x="3668713" y="4446588"/>
          <p14:tracePt t="218157" x="3668713" y="4475163"/>
          <p14:tracePt t="218186" x="3668713" y="4483100"/>
          <p14:tracePt t="218201" x="3668713" y="4492625"/>
          <p14:tracePt t="218236" x="3668713" y="4519613"/>
          <p14:tracePt t="218257" x="3676650" y="4519613"/>
          <p14:tracePt t="218271" x="3686175" y="4548188"/>
          <p14:tracePt t="218301" x="3686175" y="4557713"/>
          <p14:tracePt t="218323" x="3686175" y="4565650"/>
          <p14:tracePt t="218402" x="3695700" y="4575175"/>
          <p14:tracePt t="218457" x="3705225" y="4575175"/>
          <p14:tracePt t="218473" x="3722688" y="4584700"/>
          <p14:tracePt t="218487" x="3759200" y="4621213"/>
          <p14:tracePt t="218501" x="3778250" y="4713288"/>
          <p14:tracePt t="218516" x="3833813" y="4768850"/>
          <p14:tracePt t="218533" x="3906838" y="4914900"/>
          <p14:tracePt t="218557" x="3979863" y="4997450"/>
          <p14:tracePt t="218571" x="4008438" y="5043488"/>
          <p14:tracePt t="218587" x="4035425" y="5081588"/>
          <p14:tracePt t="218606" x="4090988" y="5135563"/>
          <p14:tracePt t="218617" x="4110038" y="5154613"/>
          <p14:tracePt t="218633" x="4137025" y="5200650"/>
          <p14:tracePt t="218656" x="4173538" y="5237163"/>
          <p14:tracePt t="218671" x="4200525" y="5254625"/>
          <p14:tracePt t="218704" x="4210050" y="5310188"/>
          <p14:tracePt t="218956" x="4246563" y="5310188"/>
          <p14:tracePt t="218974" x="4284663" y="5310188"/>
          <p14:tracePt t="219019" x="4302125" y="5310188"/>
          <p14:tracePt t="219040" x="4330700" y="5310188"/>
          <p14:tracePt t="219202" x="4311650" y="5292725"/>
          <p14:tracePt t="219224" x="4256088" y="5218113"/>
          <p14:tracePt t="219235" x="4229100" y="5191125"/>
          <p14:tracePt t="219241" x="4192588" y="5154613"/>
          <p14:tracePt t="219259" x="4127500" y="5099050"/>
          <p14:tracePt t="219273" x="4025900" y="5006975"/>
          <p14:tracePt t="219287" x="3906838" y="4914900"/>
          <p14:tracePt t="219305" x="3843338" y="4868863"/>
          <p14:tracePt t="219321" x="3759200" y="4814888"/>
          <p14:tracePt t="219337" x="3741738" y="4795838"/>
          <p14:tracePt t="219358" x="3714750" y="4768850"/>
          <p14:tracePt t="219388" x="3695700" y="4759325"/>
          <p14:tracePt t="219405" x="3668713" y="4749800"/>
          <p14:tracePt t="219435" x="3649663" y="4732338"/>
          <p14:tracePt t="219440" x="3640138" y="4732338"/>
          <p14:tracePt t="219459" x="3622675" y="4722813"/>
          <p14:tracePt t="219472" x="3613150" y="4713288"/>
          <p14:tracePt t="219490" x="3603625" y="4703763"/>
          <p14:tracePt t="219507" x="3594100" y="4694238"/>
          <p14:tracePt t="219605" x="3584575" y="4686300"/>
          <p14:tracePt t="219857" x="3576638" y="4676775"/>
          <p14:tracePt t="219875" x="3603625" y="4630738"/>
          <p14:tracePt t="219890" x="3622675" y="4594225"/>
          <p14:tracePt t="219905" x="3630613" y="4529138"/>
          <p14:tracePt t="219921" x="3630613" y="4502150"/>
          <p14:tracePt t="219937" x="3659188" y="4373563"/>
          <p14:tracePt t="219943" x="3659188" y="4354513"/>
          <p14:tracePt t="219958" x="3676650" y="4189413"/>
          <p14:tracePt t="219974" x="3695700" y="3968750"/>
          <p14:tracePt t="219990" x="3695700" y="3822700"/>
          <p14:tracePt t="220006" x="3705225" y="3757613"/>
          <p14:tracePt t="220021" x="3732213" y="3721100"/>
          <p14:tracePt t="220038" x="3732213" y="3684588"/>
          <p14:tracePt t="220058" x="3741738" y="3656013"/>
          <p14:tracePt t="220105" x="3741738" y="3629025"/>
          <p14:tracePt t="220124" x="3741738" y="3582988"/>
          <p14:tracePt t="220136" x="3741738" y="3565525"/>
          <p14:tracePt t="220162" x="3751263" y="3565525"/>
          <p14:tracePt t="220174" x="3797300" y="3519488"/>
          <p14:tracePt t="220191" x="3843338" y="3481388"/>
          <p14:tracePt t="220208" x="3870325" y="3454400"/>
          <p14:tracePt t="220222" x="3916363" y="3408363"/>
          <p14:tracePt t="220239" x="3962400" y="3335338"/>
          <p14:tracePt t="220261" x="4017963" y="3243263"/>
          <p14:tracePt t="220262" x="4054475" y="3206750"/>
          <p14:tracePt t="220277" x="4054475" y="3197225"/>
          <p14:tracePt t="220291" x="4081463" y="3133725"/>
          <p14:tracePt t="220309" x="4100513" y="3095625"/>
          <p14:tracePt t="220310" x="4100513" y="3087688"/>
          <p14:tracePt t="220323" x="4110038" y="3078163"/>
          <p14:tracePt t="220337" x="4110038" y="3068638"/>
          <p14:tracePt t="220692" x="4100513" y="3087688"/>
          <p14:tracePt t="220707" x="4064000" y="3160713"/>
          <p14:tracePt t="220731" x="3989388" y="3262313"/>
          <p14:tracePt t="220745" x="3979863" y="3316288"/>
          <p14:tracePt t="220759" x="3971925" y="3335338"/>
          <p14:tracePt t="220777" x="3952875" y="3371850"/>
          <p14:tracePt t="220791" x="3935413" y="3436938"/>
          <p14:tracePt t="220809" x="3897313" y="3509963"/>
          <p14:tracePt t="220823" x="3889375" y="3592513"/>
          <p14:tracePt t="220841" x="3870325" y="3665538"/>
          <p14:tracePt t="220863" x="3805238" y="3784600"/>
          <p14:tracePt t="220877" x="3787775" y="3813175"/>
          <p14:tracePt t="220878" x="3778250" y="3849688"/>
          <p14:tracePt t="220893" x="3768725" y="3905250"/>
          <p14:tracePt t="220894" x="3732213" y="3941763"/>
          <p14:tracePt t="220908" x="3722688" y="3959225"/>
          <p14:tracePt t="220923" x="3705225" y="4005263"/>
          <p14:tracePt t="220941" x="3705225" y="4033838"/>
          <p14:tracePt t="220942" x="3676650" y="4051300"/>
          <p14:tracePt t="220960" x="3676650" y="4070350"/>
          <p14:tracePt t="220977" x="3668713" y="4087813"/>
          <p14:tracePt t="220994" x="3668713" y="4116388"/>
          <p14:tracePt t="221008" x="3659188" y="4133850"/>
          <p14:tracePt t="221025" x="3649663" y="4171950"/>
          <p14:tracePt t="221039" x="3613150" y="4262438"/>
          <p14:tracePt t="221062" x="3613150" y="4346575"/>
          <p14:tracePt t="221076" x="3622675" y="4391025"/>
          <p14:tracePt t="221095" x="3640138" y="4437063"/>
          <p14:tracePt t="221123" x="3640138" y="4465638"/>
          <p14:tracePt t="221141" x="3649663" y="4475163"/>
          <p14:tracePt t="221177" x="3659188" y="4502150"/>
          <p14:tracePt t="221194" x="3676650" y="4519613"/>
          <p14:tracePt t="221207" x="3686175" y="4557713"/>
          <p14:tracePt t="221226" x="3695700" y="4584700"/>
          <p14:tracePt t="221240" x="3722688" y="4630738"/>
          <p14:tracePt t="221262" x="3732213" y="4686300"/>
          <p14:tracePt t="221279" x="3741738" y="4713288"/>
          <p14:tracePt t="221295" x="3768725" y="4749800"/>
          <p14:tracePt t="221309" x="3768725" y="4778375"/>
          <p14:tracePt t="221339" x="3768725" y="4795838"/>
          <p14:tracePt t="221361" x="3778250" y="4805363"/>
          <p14:tracePt t="221379" x="3787775" y="4822825"/>
          <p14:tracePt t="221394" x="3805238" y="4841875"/>
          <p14:tracePt t="221409" x="3824288" y="4860925"/>
          <p14:tracePt t="221423" x="3833813" y="4906963"/>
          <p14:tracePt t="221441" x="3889375" y="4979988"/>
          <p14:tracePt t="221463" x="4064000" y="5135563"/>
          <p14:tracePt t="221476" x="4137025" y="5191125"/>
          <p14:tracePt t="221495" x="4238625" y="5273675"/>
          <p14:tracePt t="221510" x="4311650" y="5292725"/>
          <p14:tracePt t="221540" x="4321175" y="5292725"/>
          <p14:tracePt t="221562" x="4321175" y="5300663"/>
          <p14:tracePt t="221625" x="4348163" y="5319713"/>
          <p14:tracePt t="221679" x="4357688" y="5329238"/>
          <p14:tracePt t="224607" x="4459288" y="5329238"/>
          <p14:tracePt t="224624" x="4505325" y="5329238"/>
          <p14:tracePt t="224638" x="4549775" y="5329238"/>
          <p14:tracePt t="224675" x="4641850" y="5300663"/>
          <p14:tracePt t="224689" x="4706938" y="5264150"/>
          <p14:tracePt t="224708" x="4826000" y="5264150"/>
          <p14:tracePt t="224723" x="5037138" y="5264150"/>
          <p14:tracePt t="224739" x="5349875" y="5264150"/>
          <p14:tracePt t="224752" x="5681663" y="5264150"/>
          <p14:tracePt t="224776" x="5827713" y="5264150"/>
          <p14:tracePt t="224791" x="5846763" y="5264150"/>
          <p14:tracePt t="224875" x="5865813" y="5264150"/>
          <p14:tracePt t="224892" x="5873750" y="5264150"/>
          <p14:tracePt t="225052" x="5892800" y="5264150"/>
          <p14:tracePt t="225077" x="5911850" y="5264150"/>
          <p14:tracePt t="225107" x="5919788" y="5264150"/>
          <p14:tracePt t="225124" x="5929313" y="5264150"/>
          <p14:tracePt t="225138" x="5975350" y="5283200"/>
          <p14:tracePt t="225156" x="6149975" y="5319713"/>
          <p14:tracePt t="225161" x="6215063" y="5346700"/>
          <p14:tracePt t="225174" x="6278563" y="5384800"/>
          <p14:tracePt t="225306" x="6288088" y="5392738"/>
          <p14:tracePt t="227342" x="6278563" y="5392738"/>
          <p14:tracePt t="227360" x="6140450" y="5392738"/>
          <p14:tracePt t="227382" x="5938838" y="5375275"/>
          <p14:tracePt t="227396" x="5837238" y="5375275"/>
          <p14:tracePt t="227411" x="5653088" y="5346700"/>
          <p14:tracePt t="227428" x="5341938" y="5300663"/>
          <p14:tracePt t="227443" x="5037138" y="5264150"/>
          <p14:tracePt t="227461" x="4743450" y="5218113"/>
          <p14:tracePt t="227482" x="4421188" y="5200650"/>
          <p14:tracePt t="227496" x="4311650" y="5154613"/>
          <p14:tracePt t="227511" x="4246563" y="5154613"/>
          <p14:tracePt t="227528" x="4210050" y="5154613"/>
          <p14:tracePt t="227543" x="4154488" y="5154613"/>
          <p14:tracePt t="227561" x="4071938" y="5154613"/>
          <p14:tracePt t="227566" x="4008438" y="5154613"/>
          <p14:tracePt t="227584" x="3889375" y="5154613"/>
          <p14:tracePt t="227597" x="3797300" y="5154613"/>
          <p14:tracePt t="227611" x="3732213" y="5154613"/>
          <p14:tracePt t="227628" x="3557588" y="5154613"/>
          <p14:tracePt t="227646" x="3263900" y="5154613"/>
          <p14:tracePt t="227659" x="3198813" y="5154613"/>
          <p14:tracePt t="227680" x="2868613" y="5154613"/>
          <p14:tracePt t="227698" x="2684463" y="5135563"/>
          <p14:tracePt t="227712" x="2573338" y="5135563"/>
          <p14:tracePt t="227730" x="2473325" y="5135563"/>
          <p14:tracePt t="227743" x="2408238" y="5135563"/>
          <p14:tracePt t="227761" x="2398713" y="5135563"/>
          <p14:tracePt t="227782" x="2390775" y="5135563"/>
          <p14:tracePt t="227902" x="2371725" y="5135563"/>
          <p14:tracePt t="227930" x="2335213" y="5145088"/>
          <p14:tracePt t="227985" x="2335213" y="5164138"/>
          <p14:tracePt t="228007" x="2325688" y="5191125"/>
          <p14:tracePt t="228028" x="2325688" y="5210175"/>
          <p14:tracePt t="228045" x="2325688" y="5227638"/>
          <p14:tracePt t="228045" x="2325688" y="5246688"/>
          <p14:tracePt t="228059" x="2325688" y="5254625"/>
          <p14:tracePt t="228112" x="2325688" y="5264150"/>
          <p14:tracePt t="228161" x="2335213" y="5264150"/>
          <p14:tracePt t="228213" x="2352675" y="5264150"/>
          <p14:tracePt t="228214" x="2362200" y="5264150"/>
          <p14:tracePt t="228262" x="2381250" y="5264150"/>
          <p14:tracePt t="228318" x="2398713" y="5264150"/>
          <p14:tracePt t="228330" x="2417763" y="5264150"/>
          <p14:tracePt t="228345" x="2454275" y="5264150"/>
          <p14:tracePt t="228662" x="2436813" y="5227638"/>
          <p14:tracePt t="228685" x="2325688" y="5172075"/>
          <p14:tracePt t="228686" x="2262188" y="5145088"/>
          <p14:tracePt t="228700" x="2178050" y="5118100"/>
          <p14:tracePt t="228714" x="2003425" y="5043488"/>
          <p14:tracePt t="228732" x="1893888" y="4979988"/>
          <p14:tracePt t="228746" x="1857375" y="4960938"/>
          <p14:tracePt t="228764" x="1746250" y="4906963"/>
          <p14:tracePt t="228769" x="1728788" y="4897438"/>
          <p14:tracePt t="228783" x="1700213" y="4887913"/>
          <p14:tracePt t="228818" x="1700213" y="4868863"/>
          <p14:tracePt t="228832" x="1700213" y="4860925"/>
          <p14:tracePt t="228864" x="1654175" y="4822825"/>
          <p14:tracePt t="228890" x="1544638" y="4795838"/>
          <p14:tracePt t="228901" x="1433513" y="4759325"/>
          <p14:tracePt t="228933" x="1370013" y="4740275"/>
          <p14:tracePt t="228934" x="1341438" y="4740275"/>
          <p14:tracePt t="228949" x="1304925" y="4732338"/>
          <p14:tracePt t="228949" x="1296988" y="4722813"/>
          <p14:tracePt t="228963" x="1258888" y="4694238"/>
          <p14:tracePt t="228985" x="1241425" y="4694238"/>
          <p14:tracePt t="229003" x="1176338" y="4686300"/>
          <p14:tracePt t="229016" x="1120775" y="4657725"/>
          <p14:tracePt t="229040" x="1084263" y="4657725"/>
          <p14:tracePt t="229050" x="1066800" y="4649788"/>
          <p14:tracePt t="229064" x="1038225" y="4640263"/>
          <p14:tracePt t="229236" x="1057275" y="4640263"/>
          <p14:tracePt t="229248" x="1076325" y="4640263"/>
          <p14:tracePt t="229266" x="1112838" y="4657725"/>
          <p14:tracePt t="229288" x="1130300" y="4667250"/>
          <p14:tracePt t="229302" x="1176338" y="4676775"/>
          <p14:tracePt t="229317" x="1212850" y="4676775"/>
          <p14:tracePt t="229318" x="1268413" y="4713288"/>
          <p14:tracePt t="229331" x="1296988" y="4722813"/>
          <p14:tracePt t="229349" x="1489075" y="4805363"/>
          <p14:tracePt t="229363" x="1535113" y="4814888"/>
          <p14:tracePt t="229390" x="1663700" y="4878388"/>
          <p14:tracePt t="229401" x="1700213" y="4897438"/>
          <p14:tracePt t="229417" x="1838325" y="4951413"/>
          <p14:tracePt t="229433" x="1966913" y="5006975"/>
          <p14:tracePt t="229450" x="2105025" y="5072063"/>
          <p14:tracePt t="229466" x="2224088" y="5135563"/>
          <p14:tracePt t="229487" x="2252663" y="5154613"/>
          <p14:tracePt t="229504" x="2279650" y="5172075"/>
          <p14:tracePt t="229540" x="2279650" y="5210175"/>
          <p14:tracePt t="229550" x="2344738" y="5264150"/>
          <p14:tracePt t="229563" x="2398713" y="5283200"/>
          <p14:tracePt t="229574" x="2463800" y="5310188"/>
          <p14:tracePt t="229587" x="2482850" y="5310188"/>
          <p14:tracePt t="229601" x="2490788" y="5310188"/>
          <p14:tracePt t="229719" x="2500313" y="5310188"/>
          <p14:tracePt t="229768" x="2509838" y="5310188"/>
          <p14:tracePt t="229935" x="2509838" y="5319713"/>
          <p14:tracePt t="230002" x="2500313" y="5319713"/>
          <p14:tracePt t="230024" x="2408238" y="5300663"/>
          <p14:tracePt t="230034" x="2362200" y="5273675"/>
          <p14:tracePt t="230050" x="2252663" y="5254625"/>
          <p14:tracePt t="230067" x="2187575" y="5218113"/>
          <p14:tracePt t="230088" x="2078038" y="5164138"/>
          <p14:tracePt t="230104" x="1966913" y="5126038"/>
          <p14:tracePt t="230120" x="1838325" y="5099050"/>
          <p14:tracePt t="230133" x="1782763" y="5099050"/>
          <p14:tracePt t="230151" x="1736725" y="5072063"/>
          <p14:tracePt t="230167" x="1682750" y="5062538"/>
          <p14:tracePt t="230188" x="1590675" y="5026025"/>
          <p14:tracePt t="230206" x="1498600" y="4997450"/>
          <p14:tracePt t="230222" x="1443038" y="4979988"/>
          <p14:tracePt t="230238" x="1350963" y="4943475"/>
          <p14:tracePt t="230250" x="1341438" y="4943475"/>
          <p14:tracePt t="230268" x="1296988" y="4924425"/>
          <p14:tracePt t="230273" x="1287463" y="4914900"/>
          <p14:tracePt t="230319" x="1277938" y="4906963"/>
          <p14:tracePt t="230341" x="1250950" y="4868863"/>
          <p14:tracePt t="230351" x="1212850" y="4851400"/>
          <p14:tracePt t="230366" x="1204913" y="4822825"/>
          <p14:tracePt t="230652" x="1195388" y="4822825"/>
          <p14:tracePt t="230690" x="1258888" y="4887913"/>
          <p14:tracePt t="230707" x="1425575" y="4960938"/>
          <p14:tracePt t="230722" x="1636713" y="5043488"/>
          <p14:tracePt t="230738" x="1736725" y="5108575"/>
          <p14:tracePt t="230754" x="1857375" y="5145088"/>
          <p14:tracePt t="230771" x="1893888" y="5172075"/>
          <p14:tracePt t="230791" x="1912938" y="5172075"/>
          <p14:tracePt t="230809" x="1985963" y="5218113"/>
          <p14:tracePt t="230824" x="2068513" y="5254625"/>
          <p14:tracePt t="230839" x="2178050" y="5283200"/>
          <p14:tracePt t="230855" x="2252663" y="5329238"/>
          <p14:tracePt t="230870" x="2298700" y="5338763"/>
          <p14:tracePt t="230891" x="2335213" y="5338763"/>
          <p14:tracePt t="230910" x="2362200" y="5356225"/>
          <p14:tracePt t="230924" x="2381250" y="5365750"/>
          <p14:tracePt t="230953" x="2398713" y="5365750"/>
          <p14:tracePt t="230971" x="2417763" y="5365750"/>
          <p14:tracePt t="230976" x="2436813" y="5375275"/>
          <p14:tracePt t="231022" x="2444750" y="5375275"/>
          <p14:tracePt t="231041" x="2473325" y="5384800"/>
          <p14:tracePt t="231056" x="2490788" y="5384800"/>
          <p14:tracePt t="231074" x="2509838" y="5384800"/>
          <p14:tracePt t="231092" x="2519363" y="5384800"/>
          <p14:tracePt t="231109" x="2527300" y="5392738"/>
          <p14:tracePt t="231209" x="2536825" y="5384800"/>
          <p14:tracePt t="231224" x="2473325" y="5338763"/>
          <p14:tracePt t="231241" x="2427288" y="5300663"/>
          <p14:tracePt t="231256" x="2344738" y="5246688"/>
          <p14:tracePt t="231271" x="2160588" y="5181600"/>
          <p14:tracePt t="231291" x="2012950" y="5154613"/>
          <p14:tracePt t="231309" x="1765300" y="5081588"/>
          <p14:tracePt t="231323" x="1709738" y="5053013"/>
          <p14:tracePt t="231342" x="1581150" y="5043488"/>
          <p14:tracePt t="231356" x="1535113" y="5035550"/>
          <p14:tracePt t="231371" x="1498600" y="5026025"/>
          <p14:tracePt t="231376" x="1452563" y="4997450"/>
          <p14:tracePt t="231394" x="1387475" y="4979988"/>
          <p14:tracePt t="231409" x="1341438" y="4970463"/>
          <p14:tracePt t="231423" x="1304925" y="4924425"/>
          <p14:tracePt t="231442" x="1296988" y="4924425"/>
          <p14:tracePt t="231473" x="1268413" y="4914900"/>
          <p14:tracePt t="231510" x="1250950" y="4897438"/>
          <p14:tracePt t="231555" x="1241425" y="4897438"/>
          <p14:tracePt t="231679" x="1241425" y="4887913"/>
          <p14:tracePt t="231697" x="1416050" y="4924425"/>
          <p14:tracePt t="231712" x="1627188" y="4979988"/>
          <p14:tracePt t="231734" x="1820863" y="5043488"/>
          <p14:tracePt t="231749" x="1866900" y="5053013"/>
          <p14:tracePt t="231750" x="1884363" y="5053013"/>
          <p14:tracePt t="231767" x="1930400" y="5072063"/>
          <p14:tracePt t="231780" x="1995488" y="5118100"/>
          <p14:tracePt t="231781" x="2032000" y="5126038"/>
          <p14:tracePt t="231796" x="2058988" y="5154613"/>
          <p14:tracePt t="231810" x="2151063" y="5191125"/>
          <p14:tracePt t="231825" x="2216150" y="5218113"/>
          <p14:tracePt t="231843" x="2224088" y="5227638"/>
          <p14:tracePt t="231874" x="2224088" y="5237163"/>
          <p14:tracePt t="231895" x="2252663" y="5264150"/>
          <p14:tracePt t="231912" x="2344738" y="5264150"/>
          <p14:tracePt t="231926" x="2417763" y="5264150"/>
          <p14:tracePt t="231944" x="2463800" y="5273675"/>
          <p14:tracePt t="232141" x="2473325" y="5273675"/>
          <p14:tracePt t="232160" x="2444750" y="5264150"/>
          <p14:tracePt t="232174" x="2417763" y="5218113"/>
          <p14:tracePt t="232183" x="2344738" y="5191125"/>
          <p14:tracePt t="232200" x="2233613" y="5181600"/>
          <p14:tracePt t="232217" x="2141538" y="5154613"/>
          <p14:tracePt t="232233" x="2041525" y="5099050"/>
          <p14:tracePt t="232249" x="1985963" y="5099050"/>
          <p14:tracePt t="232267" x="1884363" y="5062538"/>
          <p14:tracePt t="232273" x="1847850" y="5035550"/>
          <p14:tracePt t="232296" x="1774825" y="5006975"/>
          <p14:tracePt t="232313" x="1736725" y="4979988"/>
          <p14:tracePt t="232327" x="1719263" y="4960938"/>
          <p14:tracePt t="232343" x="1709738" y="4960938"/>
          <p14:tracePt t="232359" x="1700213" y="4943475"/>
          <p14:tracePt t="232384" x="1692275" y="4933950"/>
          <p14:tracePt t="232442" x="1673225" y="4933950"/>
          <p14:tracePt t="232461" x="1636713" y="4914900"/>
          <p14:tracePt t="232473" x="1627188" y="4914900"/>
          <p14:tracePt t="232499" x="1562100" y="4868863"/>
          <p14:tracePt t="232513" x="1516063" y="4841875"/>
          <p14:tracePt t="232528" x="1462088" y="4814888"/>
          <p14:tracePt t="232545" x="1425575" y="4795838"/>
          <p14:tracePt t="232560" x="1397000" y="4786313"/>
          <p14:tracePt t="232582" x="1387475" y="4778375"/>
          <p14:tracePt t="232802" x="1387475" y="4786313"/>
          <p14:tracePt t="232815" x="1462088" y="4841875"/>
          <p14:tracePt t="232828" x="1544638" y="4906963"/>
          <p14:tracePt t="232846" x="1820863" y="5043488"/>
          <p14:tracePt t="232860" x="1930400" y="5089525"/>
          <p14:tracePt t="232878" x="2170113" y="5200650"/>
          <p14:tracePt t="232900" x="2243138" y="5227638"/>
          <p14:tracePt t="232916" x="2344738" y="5254625"/>
          <p14:tracePt t="232930" x="2436813" y="5283200"/>
          <p14:tracePt t="232944" x="2500313" y="5329238"/>
          <p14:tracePt t="232962" x="2509838" y="5329238"/>
          <p14:tracePt t="232976" x="2527300" y="5338763"/>
          <p14:tracePt t="232997" x="2555875" y="5365750"/>
          <p14:tracePt t="233031" x="2565400" y="5375275"/>
          <p14:tracePt t="233045" x="2628900" y="5402263"/>
          <p14:tracePt t="233061" x="2647950" y="5421313"/>
          <p14:tracePt t="233062" x="2657475" y="5421313"/>
          <p14:tracePt t="233076" x="2684463" y="5429250"/>
          <p14:tracePt t="233098" x="2693988" y="5438775"/>
          <p14:tracePt t="233263" x="2684463" y="5438775"/>
          <p14:tracePt t="233279" x="2628900" y="5421313"/>
          <p14:tracePt t="233301" x="2592388" y="5421313"/>
          <p14:tracePt t="233315" x="2546350" y="5392738"/>
          <p14:tracePt t="233332" x="2417763" y="5356225"/>
          <p14:tracePt t="233347" x="2289175" y="5329238"/>
          <p14:tracePt t="233360" x="2178050" y="5292725"/>
          <p14:tracePt t="233378" x="2087563" y="5273675"/>
          <p14:tracePt t="233383" x="2022475" y="5254625"/>
          <p14:tracePt t="233400" x="1939925" y="5218113"/>
          <p14:tracePt t="233416" x="1847850" y="5200650"/>
          <p14:tracePt t="233430" x="1765300" y="5172075"/>
          <p14:tracePt t="233447" x="1728788" y="5145088"/>
          <p14:tracePt t="233462" x="1673225" y="5108575"/>
          <p14:tracePt t="233479" x="1673225" y="5099050"/>
          <p14:tracePt t="233501" x="1673225" y="5089525"/>
          <p14:tracePt t="233531" x="1663700" y="5062538"/>
          <p14:tracePt t="233579" x="1654175" y="5053013"/>
          <p14:tracePt t="233599" x="1646238" y="5043488"/>
          <p14:tracePt t="233616" x="1617663" y="5026025"/>
          <p14:tracePt t="233631" x="1581150" y="5006975"/>
          <p14:tracePt t="233648" x="1544638" y="4960938"/>
          <p14:tracePt t="233663" x="1443038" y="4906963"/>
          <p14:tracePt t="233678" x="1360488" y="4851400"/>
          <p14:tracePt t="233701" x="1296988" y="4814888"/>
          <p14:tracePt t="233733" x="1268413" y="4805363"/>
          <p14:tracePt t="234019" x="1304925" y="4814888"/>
          <p14:tracePt t="234031" x="1462088" y="4897438"/>
          <p14:tracePt t="234048" x="1728788" y="4989513"/>
          <p14:tracePt t="234074" x="2058988" y="5145088"/>
          <p14:tracePt t="234078" x="2105025" y="5172075"/>
          <p14:tracePt t="234086" x="2132013" y="5191125"/>
          <p14:tracePt t="234104" x="2141538" y="5200650"/>
          <p14:tracePt t="234133" x="2170113" y="5227638"/>
          <p14:tracePt t="234133" x="2187575" y="5254625"/>
          <p14:tracePt t="234148" x="2233613" y="5292725"/>
          <p14:tracePt t="234163" x="2390775" y="5356225"/>
          <p14:tracePt t="234180" x="2546350" y="5438775"/>
          <p14:tracePt t="234202" x="2628900" y="5457825"/>
          <p14:tracePt t="234418" x="2611438" y="5457825"/>
          <p14:tracePt t="234440" x="2565400" y="5438775"/>
          <p14:tracePt t="234451" x="2519363" y="5411788"/>
          <p14:tracePt t="234466" x="2390775" y="5375275"/>
          <p14:tracePt t="234484" x="2197100" y="5329238"/>
          <p14:tracePt t="234490" x="2095500" y="5254625"/>
          <p14:tracePt t="234503" x="1939925" y="5200650"/>
          <p14:tracePt t="234521" x="1792288" y="5145088"/>
          <p14:tracePt t="234533" x="1746250" y="5118100"/>
          <p14:tracePt t="234534" x="1673225" y="5089525"/>
          <p14:tracePt t="234550" x="1554163" y="5062538"/>
          <p14:tracePt t="234567" x="1498600" y="5035550"/>
          <p14:tracePt t="234583" x="1462088" y="5016500"/>
          <p14:tracePt t="234604" x="1425575" y="5006975"/>
          <p14:tracePt t="234621" x="1397000" y="4979988"/>
          <p14:tracePt t="234666" x="1387475" y="4970463"/>
          <p14:tracePt t="234729" x="1370013" y="4970463"/>
          <p14:tracePt t="234885" x="1581150" y="5026025"/>
          <p14:tracePt t="234907" x="1765300" y="5089525"/>
          <p14:tracePt t="234921" x="1976438" y="5164138"/>
          <p14:tracePt t="234940" x="2206625" y="5264150"/>
          <p14:tracePt t="234951" x="2381250" y="5375275"/>
          <p14:tracePt t="234967" x="2573338" y="5438775"/>
          <p14:tracePt t="234983" x="2684463" y="5494338"/>
          <p14:tracePt t="235006" x="2747963" y="5513388"/>
          <p14:tracePt t="235021" x="2757488" y="5521325"/>
          <p14:tracePt t="235081" x="2767013" y="5521325"/>
          <p14:tracePt t="235136" x="2776538" y="5521325"/>
          <p14:tracePt t="235157" x="2776538" y="5475288"/>
          <p14:tracePt t="235167" x="2740025" y="5457825"/>
          <p14:tracePt t="235184" x="2638425" y="5375275"/>
          <p14:tracePt t="235208" x="2352675" y="5227638"/>
          <p14:tracePt t="235220" x="2252663" y="5200650"/>
          <p14:tracePt t="235237" x="2087563" y="5089525"/>
          <p14:tracePt t="235254" x="1985963" y="5026025"/>
          <p14:tracePt t="235266" x="1966913" y="5006975"/>
          <p14:tracePt t="235284" x="1874838" y="4970463"/>
          <p14:tracePt t="235290" x="1847850" y="4951413"/>
          <p14:tracePt t="235304" x="1811338" y="4933950"/>
          <p14:tracePt t="235320" x="1765300" y="4914900"/>
          <p14:tracePt t="235368" x="1746250" y="4914900"/>
          <p14:tracePt t="235522" x="1912938" y="4933950"/>
          <p14:tracePt t="235540" x="2095500" y="4960938"/>
          <p14:tracePt t="235541" x="2252663" y="4960938"/>
          <p14:tracePt t="235551" x="2444750" y="4970463"/>
          <p14:tracePt t="235570" x="2868613" y="5043488"/>
          <p14:tracePt t="235583" x="3290888" y="5108575"/>
          <p14:tracePt t="235606" x="3768725" y="5145088"/>
          <p14:tracePt t="235622" x="3971925" y="5164138"/>
          <p14:tracePt t="235638" x="4137025" y="5181600"/>
          <p14:tracePt t="235654" x="4321175" y="5237163"/>
          <p14:tracePt t="235671" x="4394200" y="5246688"/>
          <p14:tracePt t="235683" x="4403725" y="5254625"/>
          <p14:tracePt t="235689" x="4449763" y="5254625"/>
          <p14:tracePt t="235706" x="4486275" y="5264150"/>
          <p14:tracePt t="235733" x="4522788" y="5283200"/>
          <p14:tracePt t="235750" x="4568825" y="5292725"/>
          <p14:tracePt t="235767" x="4624388" y="5300663"/>
          <p14:tracePt t="235783" x="4633913" y="5300663"/>
          <p14:tracePt t="235806" x="4679950" y="5300663"/>
          <p14:tracePt t="235822" x="4716463" y="5310188"/>
          <p14:tracePt t="235838" x="4752975" y="5338763"/>
          <p14:tracePt t="235854" x="4770438" y="5346700"/>
          <p14:tracePt t="236039" x="4752975" y="5346700"/>
          <p14:tracePt t="236085" x="4660900" y="5346700"/>
          <p14:tracePt t="236108" x="4578350" y="5346700"/>
          <p14:tracePt t="236122" x="4541838" y="5346700"/>
          <p14:tracePt t="236140" x="4505325" y="5346700"/>
          <p14:tracePt t="236154" x="4476750" y="5346700"/>
          <p14:tracePt t="236171" x="4467225" y="5338763"/>
          <p14:tracePt t="236185" x="4440238" y="5319713"/>
          <p14:tracePt t="236191" x="4421188" y="5310188"/>
          <p14:tracePt t="236209" x="4357688" y="5264150"/>
          <p14:tracePt t="236222" x="4302125" y="5218113"/>
          <p14:tracePt t="236238" x="4246563" y="5181600"/>
          <p14:tracePt t="236254" x="4183063" y="5135563"/>
          <p14:tracePt t="236270" x="4154488" y="5118100"/>
          <p14:tracePt t="236308" x="4146550" y="5108575"/>
          <p14:tracePt t="236322" x="4110038" y="5081588"/>
          <p14:tracePt t="236340" x="4100513" y="5081588"/>
          <p14:tracePt t="236355" x="4081463" y="5072063"/>
          <p14:tracePt t="236371" x="4064000" y="5062538"/>
          <p14:tracePt t="236410" x="4044950" y="5035550"/>
          <p14:tracePt t="236424" x="4025900" y="4989513"/>
          <p14:tracePt t="236440" x="4017963" y="4970463"/>
          <p14:tracePt t="236455" x="3998913" y="4951413"/>
          <p14:tracePt t="236471" x="3971925" y="4914900"/>
          <p14:tracePt t="236487" x="3952875" y="4887913"/>
          <p14:tracePt t="236508" x="3925888" y="4841875"/>
          <p14:tracePt t="236526" x="3860800" y="4778375"/>
          <p14:tracePt t="236540" x="3851275" y="4768850"/>
          <p14:tracePt t="236554" x="3833813" y="4749800"/>
          <p14:tracePt t="236570" x="3824288" y="4749800"/>
          <p14:tracePt t="236588" x="3805238" y="4732338"/>
          <p14:tracePt t="236608" x="3787775" y="4713288"/>
          <p14:tracePt t="236626" x="3759200" y="4667250"/>
          <p14:tracePt t="236640" x="3751263" y="4649788"/>
          <p14:tracePt t="236658" x="3722688" y="4621213"/>
          <p14:tracePt t="236672" x="3722688" y="4611688"/>
          <p14:tracePt t="236688" x="3714750" y="4584700"/>
          <p14:tracePt t="236709" x="3705225" y="4565650"/>
          <p14:tracePt t="236740" x="3695700" y="4548188"/>
          <p14:tracePt t="236888" x="3695700" y="4575175"/>
          <p14:tracePt t="236910" x="3787775" y="4740275"/>
          <p14:tracePt t="236925" x="3797300" y="4786313"/>
          <p14:tracePt t="236926" x="3879850" y="4878388"/>
          <p14:tracePt t="236940" x="3925888" y="4924425"/>
          <p14:tracePt t="236959" x="4008438" y="5026025"/>
          <p14:tracePt t="236972" x="4044950" y="5062538"/>
          <p14:tracePt t="236987" x="4117975" y="5145088"/>
          <p14:tracePt t="237011" x="4256088" y="5300663"/>
          <p14:tracePt t="237025" x="4375150" y="5384800"/>
          <p14:tracePt t="237042" x="4476750" y="5429250"/>
          <p14:tracePt t="237058" x="4505325" y="5438775"/>
          <p14:tracePt t="237188" x="4505325" y="5429250"/>
          <p14:tracePt t="237193" x="4495800" y="5421313"/>
          <p14:tracePt t="237211" x="4440238" y="5346700"/>
          <p14:tracePt t="237225" x="4367213" y="5246688"/>
          <p14:tracePt t="237240" x="4330700" y="5210175"/>
          <p14:tracePt t="237258" x="4265613" y="5154613"/>
          <p14:tracePt t="237273" x="4192588" y="5089525"/>
          <p14:tracePt t="237288" x="4146550" y="5072063"/>
          <p14:tracePt t="237311" x="4110038" y="5043488"/>
          <p14:tracePt t="237326" x="4081463" y="5035550"/>
          <p14:tracePt t="237341" x="4054475" y="5026025"/>
          <p14:tracePt t="237359" x="4008438" y="4997450"/>
          <p14:tracePt t="237374" x="3971925" y="4979988"/>
          <p14:tracePt t="237412" x="3962400" y="4979988"/>
          <p14:tracePt t="237443" x="3952875" y="4960938"/>
          <p14:tracePt t="237474" x="3943350" y="4943475"/>
          <p14:tracePt t="237487" x="3916363" y="4914900"/>
          <p14:tracePt t="237511" x="3889375" y="4887913"/>
          <p14:tracePt t="237544" x="3889375" y="4868863"/>
          <p14:tracePt t="237574" x="3870325" y="4841875"/>
          <p14:tracePt t="237610" x="3860800" y="4832350"/>
          <p14:tracePt t="237627" x="3851275" y="4822825"/>
          <p14:tracePt t="237643" x="3851275" y="4814888"/>
          <p14:tracePt t="237658" x="3833813" y="4795838"/>
          <p14:tracePt t="237829" x="3860800" y="4822825"/>
          <p14:tracePt t="237829" x="3906838" y="4860925"/>
          <p14:tracePt t="237841" x="3962400" y="4933950"/>
          <p14:tracePt t="237860" x="4090988" y="5072063"/>
          <p14:tracePt t="237874" x="4256088" y="5254625"/>
          <p14:tracePt t="237892" x="4348163" y="5329238"/>
          <p14:tracePt t="237896" x="4384675" y="5365750"/>
          <p14:tracePt t="237911" x="4394200" y="5375275"/>
          <p14:tracePt t="237992" x="4413250" y="5384800"/>
          <p14:tracePt t="238143" x="4348163" y="5273675"/>
          <p14:tracePt t="238160" x="4238625" y="5154613"/>
          <p14:tracePt t="238174" x="4117975" y="5043488"/>
          <p14:tracePt t="238192" x="4008438" y="4951413"/>
          <p14:tracePt t="238213" x="3935413" y="4897438"/>
          <p14:tracePt t="238230" x="3889375" y="4851400"/>
          <p14:tracePt t="238244" x="3879850" y="4841875"/>
          <p14:tracePt t="238259" x="3860800" y="4832350"/>
          <p14:tracePt t="238276" x="3843338" y="4814888"/>
          <p14:tracePt t="238413" x="3833813" y="4805363"/>
          <p14:tracePt t="238443" x="3814763" y="4786313"/>
          <p14:tracePt t="238460" x="3805238" y="4778375"/>
          <p14:tracePt t="238477" x="3805238" y="4759325"/>
          <p14:tracePt t="238477" x="3805238" y="4749800"/>
          <p14:tracePt t="238491" x="3797300" y="4732338"/>
          <p14:tracePt t="238515" x="3751263" y="4694238"/>
          <p14:tracePt t="238529" x="3695700" y="4657725"/>
          <p14:tracePt t="238543" x="3686175" y="4621213"/>
          <p14:tracePt t="238562" x="3640138" y="4584700"/>
          <p14:tracePt t="238862" x="3659188" y="4667250"/>
          <p14:tracePt t="238878" x="3676650" y="4686300"/>
          <p14:tracePt t="238893" x="3751263" y="4778375"/>
          <p14:tracePt t="238916" x="3851275" y="4851400"/>
          <p14:tracePt t="238930" x="3962400" y="4960938"/>
          <p14:tracePt t="238947" x="4064000" y="5053013"/>
          <p14:tracePt t="238962" x="4154488" y="5126038"/>
          <p14:tracePt t="238978" x="4229100" y="5210175"/>
          <p14:tracePt t="238992" x="4275138" y="5254625"/>
          <p14:tracePt t="239014" x="4302125" y="5283200"/>
          <p14:tracePt t="239032" x="4321175" y="5300663"/>
          <p14:tracePt t="239045" x="4348163" y="5329238"/>
          <p14:tracePt t="239064" x="4367213" y="5346700"/>
          <p14:tracePt t="239077" x="4413250" y="5384800"/>
          <p14:tracePt t="239092" x="4421188" y="5384800"/>
          <p14:tracePt t="239302" x="4421188" y="5300663"/>
          <p14:tracePt t="239323" x="4311650" y="5210175"/>
          <p14:tracePt t="239333" x="4238625" y="5135563"/>
          <p14:tracePt t="239333" x="4164013" y="5081588"/>
          <p14:tracePt t="239348" x="4100513" y="5035550"/>
          <p14:tracePt t="239362" x="4008438" y="4951413"/>
          <p14:tracePt t="239376" x="3952875" y="4897438"/>
          <p14:tracePt t="239394" x="3906838" y="4851400"/>
          <p14:tracePt t="239416" x="3797300" y="4778375"/>
          <p14:tracePt t="239434" x="3751263" y="4759325"/>
          <p14:tracePt t="239448" x="3714750" y="4732338"/>
          <p14:tracePt t="239461" x="3705225" y="4722813"/>
          <p14:tracePt t="239479" x="3695700" y="4722813"/>
          <p14:tracePt t="239768" x="3705225" y="4732338"/>
          <p14:tracePt t="239781" x="3741738" y="4768850"/>
          <p14:tracePt t="239782" x="3824288" y="4805363"/>
          <p14:tracePt t="239795" x="3879850" y="4860925"/>
          <p14:tracePt t="239800" x="3989388" y="4951413"/>
          <p14:tracePt t="239819" x="4071938" y="5043488"/>
          <p14:tracePt t="239833" x="4219575" y="5135563"/>
          <p14:tracePt t="239847" x="4275138" y="5191125"/>
          <p14:tracePt t="239865" x="4302125" y="5227638"/>
          <p14:tracePt t="239879" x="4357688" y="5273675"/>
          <p14:tracePt t="239897" x="4421188" y="5319713"/>
          <p14:tracePt t="239920" x="4467225" y="5346700"/>
          <p14:tracePt t="239936" x="4476750" y="5356225"/>
          <p14:tracePt t="240152" x="4459288" y="5292725"/>
          <p14:tracePt t="240165" x="4440238" y="5254625"/>
          <p14:tracePt t="240183" x="4403725" y="5218113"/>
          <p14:tracePt t="240196" x="4384675" y="5191125"/>
          <p14:tracePt t="240218" x="4321175" y="5126038"/>
          <p14:tracePt t="240232" x="4256088" y="5053013"/>
          <p14:tracePt t="240250" x="4238625" y="5026025"/>
          <p14:tracePt t="240264" x="4164013" y="4924425"/>
          <p14:tracePt t="240282" x="4071938" y="4832350"/>
          <p14:tracePt t="240295" x="4017963" y="4786313"/>
          <p14:tracePt t="240323" x="3998913" y="4749800"/>
          <p14:tracePt t="240333" x="3989388" y="4732338"/>
          <p14:tracePt t="240349" x="3979863" y="4722813"/>
          <p14:tracePt t="240367" x="3962400" y="4703763"/>
          <p14:tracePt t="240383" x="3952875" y="4694238"/>
          <p14:tracePt t="240399" x="3935413" y="4686300"/>
          <p14:tracePt t="240436" x="3916363" y="4676775"/>
          <p14:tracePt t="240450" x="3879850" y="4649788"/>
          <p14:tracePt t="240464" x="3860800" y="4640263"/>
          <p14:tracePt t="240483" x="3805238" y="4594225"/>
          <p14:tracePt t="240496" x="3768725" y="4584700"/>
          <p14:tracePt t="240507" x="3759200" y="4575175"/>
          <p14:tracePt t="240521" x="3722688" y="4548188"/>
          <p14:tracePt t="240537" x="3714750" y="4548188"/>
          <p14:tracePt t="240549" x="3705225" y="4538663"/>
          <p14:tracePt t="240598" x="3668713" y="4529138"/>
          <p14:tracePt t="240624" x="3622675" y="4502150"/>
          <p14:tracePt t="240634" x="3613150" y="4502150"/>
          <p14:tracePt t="240667" x="3603625" y="4492625"/>
          <p14:tracePt t="240819" x="3603625" y="4511675"/>
          <p14:tracePt t="240840" x="3603625" y="4548188"/>
          <p14:tracePt t="240854" x="3640138" y="4575175"/>
          <p14:tracePt t="240867" x="3659188" y="4603750"/>
          <p14:tracePt t="240882" x="3686175" y="4640263"/>
          <p14:tracePt t="240900" x="3732213" y="4676775"/>
          <p14:tracePt t="240924" x="3805238" y="4722813"/>
          <p14:tracePt t="240936" x="3851275" y="4759325"/>
          <p14:tracePt t="240954" x="3943350" y="4805363"/>
          <p14:tracePt t="240967" x="4110038" y="4897438"/>
          <p14:tracePt t="240983" x="4246563" y="4997450"/>
          <p14:tracePt t="241000" x="4321175" y="5072063"/>
          <p14:tracePt t="241006" x="4348163" y="5089525"/>
          <p14:tracePt t="241021" x="4413250" y="5108575"/>
          <p14:tracePt t="241022" x="4430713" y="5135563"/>
          <p14:tracePt t="241037" x="4459288" y="5164138"/>
          <p14:tracePt t="241038" x="4476750" y="5181600"/>
          <p14:tracePt t="241053" x="4532313" y="5227638"/>
          <p14:tracePt t="241066" x="4541838" y="5227638"/>
          <p14:tracePt t="241085" x="4559300" y="5246688"/>
          <p14:tracePt t="241101" x="4568825" y="5246688"/>
          <p14:tracePt t="241502" x="4578350" y="5264150"/>
          <p14:tracePt t="241551" x="4578350" y="5273675"/>
          <p14:tracePt t="241573" x="4578350" y="5292725"/>
          <p14:tracePt t="241583" x="4578350" y="5300663"/>
          <p14:tracePt t="242038" x="4549775" y="5300663"/>
          <p14:tracePt t="242085" x="4522788" y="5254625"/>
          <p14:tracePt t="242107" x="4449763" y="5191125"/>
          <p14:tracePt t="242125" x="4348163" y="5089525"/>
          <p14:tracePt t="242140" x="4330700" y="5081588"/>
          <p14:tracePt t="242154" x="4210050" y="4989513"/>
          <p14:tracePt t="242171" x="4173538" y="4960938"/>
          <p14:tracePt t="242187" x="4110038" y="4914900"/>
          <p14:tracePt t="242200" x="4090988" y="4897438"/>
          <p14:tracePt t="242207" x="4071938" y="4878388"/>
          <p14:tracePt t="242227" x="4044950" y="4860925"/>
          <p14:tracePt t="242241" x="3989388" y="4832350"/>
          <p14:tracePt t="242255" x="3935413" y="4786313"/>
          <p14:tracePt t="242273" x="3935413" y="4778375"/>
          <p14:tracePt t="242302" x="3916363" y="4749800"/>
          <p14:tracePt t="242325" x="3916363" y="4732338"/>
          <p14:tracePt t="242339" x="3906838" y="4722813"/>
          <p14:tracePt t="242354" x="3897313" y="4686300"/>
          <p14:tracePt t="242372" x="3870325" y="4667250"/>
          <p14:tracePt t="242387" x="3860800" y="4657725"/>
          <p14:tracePt t="242473" x="3851275" y="4657725"/>
          <p14:tracePt t="242773" x="3851275" y="4649788"/>
          <p14:tracePt t="242842" x="3870325" y="4667250"/>
          <p14:tracePt t="242857" x="3916363" y="4713288"/>
          <p14:tracePt t="242873" x="3943350" y="4768850"/>
          <p14:tracePt t="242887" x="3989388" y="4841875"/>
          <p14:tracePt t="242904" x="3998913" y="4860925"/>
          <p14:tracePt t="242924" x="4071938" y="4906963"/>
          <p14:tracePt t="242942" x="4081463" y="4970463"/>
          <p14:tracePt t="242957" x="4081463" y="4989513"/>
          <p14:tracePt t="242958" x="4100513" y="5026025"/>
          <p14:tracePt t="242980" x="4127500" y="5043488"/>
          <p14:tracePt t="242994" x="4154488" y="5072063"/>
          <p14:tracePt t="243008" x="4183063" y="5099050"/>
          <p14:tracePt t="243024" x="4210050" y="5118100"/>
          <p14:tracePt t="243142" x="4219575" y="5126038"/>
          <p14:tracePt t="243156" x="4219575" y="5135563"/>
          <p14:tracePt t="243174" x="4219575" y="5145088"/>
          <p14:tracePt t="243188" x="4219575" y="5154613"/>
          <p14:tracePt t="243205" x="4219575" y="5164138"/>
          <p14:tracePt t="243226" x="4238625" y="5191125"/>
          <p14:tracePt t="243256" x="4246563" y="5200650"/>
          <p14:tracePt t="243275" x="4256088" y="5200650"/>
          <p14:tracePt t="243328" x="4292600" y="5227638"/>
          <p14:tracePt t="243360" x="4302125" y="5227638"/>
          <p14:tracePt t="243592" x="4302125" y="5218113"/>
          <p14:tracePt t="243607" x="4246563" y="5154613"/>
          <p14:tracePt t="243630" x="4117975" y="4997450"/>
          <p14:tracePt t="243644" x="4081463" y="4960938"/>
          <p14:tracePt t="243659" x="3971925" y="4860925"/>
          <p14:tracePt t="243678" x="3916363" y="4786313"/>
          <p14:tracePt t="243693" x="3879850" y="4749800"/>
          <p14:tracePt t="243693" x="3870325" y="4740275"/>
          <p14:tracePt t="243708" x="3860800" y="4732338"/>
          <p14:tracePt t="243722" x="3851275" y="4732338"/>
          <p14:tracePt t="243738" x="3814763" y="4722813"/>
          <p14:tracePt t="243771" x="3768725" y="4722813"/>
          <p14:tracePt t="243784" x="3714750" y="4694238"/>
          <p14:tracePt t="243802" x="3668713" y="4686300"/>
          <p14:tracePt t="243828" x="3640138" y="4667250"/>
          <p14:tracePt t="243847" x="3630613" y="4640263"/>
          <p14:tracePt t="244093" x="3640138" y="4676775"/>
          <p14:tracePt t="244093" x="3676650" y="4713288"/>
          <p14:tracePt t="244108" x="3732213" y="4768850"/>
          <p14:tracePt t="244112" x="3805238" y="4841875"/>
          <p14:tracePt t="244131" x="3925888" y="4933950"/>
          <p14:tracePt t="244145" x="4071938" y="5035550"/>
          <p14:tracePt t="244159" x="4173538" y="5126038"/>
          <p14:tracePt t="244177" x="4192588" y="5135563"/>
          <p14:tracePt t="244191" x="4219575" y="5181600"/>
          <p14:tracePt t="244233" x="4238625" y="5227638"/>
          <p14:tracePt t="244249" x="4284663" y="5254625"/>
          <p14:tracePt t="244260" x="4311650" y="5283200"/>
          <p14:tracePt t="244278" x="4394200" y="5329238"/>
          <p14:tracePt t="244292" x="4430713" y="5338763"/>
          <p14:tracePt t="244492" x="4413250" y="5338763"/>
          <p14:tracePt t="244510" x="4256088" y="5145088"/>
          <p14:tracePt t="244530" x="4110038" y="5016500"/>
          <p14:tracePt t="244548" x="3971925" y="4914900"/>
          <p14:tracePt t="244562" x="3889375" y="4860925"/>
          <p14:tracePt t="244577" x="3870325" y="4822825"/>
          <p14:tracePt t="245152" x="3870325" y="4832350"/>
          <p14:tracePt t="245165" x="3916363" y="4887913"/>
          <p14:tracePt t="245165" x="3962400" y="4906963"/>
          <p14:tracePt t="245179" x="4035425" y="4970463"/>
          <p14:tracePt t="245194" x="4173538" y="5081588"/>
          <p14:tracePt t="245211" x="4338638" y="5210175"/>
          <p14:tracePt t="245234" x="4440238" y="5264150"/>
          <p14:tracePt t="245264" x="4440238" y="5273675"/>
          <p14:tracePt t="245318" x="4449763" y="5273675"/>
          <p14:tracePt t="245340" x="4476750" y="5273675"/>
          <p14:tracePt t="245395" x="4495800" y="5283200"/>
          <p14:tracePt t="245495" x="4495800" y="5292725"/>
          <p14:tracePt t="245511" x="4459288" y="5292725"/>
          <p14:tracePt t="245551" x="4440238" y="5273675"/>
          <p14:tracePt t="245563" x="4430713" y="5246688"/>
          <p14:tracePt t="245613" x="4421188" y="5237163"/>
          <p14:tracePt t="246635" x="4394200" y="5237163"/>
          <p14:tracePt t="246657" x="4311650" y="5210175"/>
          <p14:tracePt t="246667" x="4265613" y="5172075"/>
          <p14:tracePt t="246684" x="4192588" y="5135563"/>
          <p14:tracePt t="246699" x="4081463" y="5072063"/>
          <p14:tracePt t="246716" x="3925888" y="4997450"/>
          <p14:tracePt t="246737" x="3622675" y="4805363"/>
          <p14:tracePt t="246754" x="3373438" y="4611688"/>
          <p14:tracePt t="246767" x="3052763" y="4354513"/>
          <p14:tracePt t="246784" x="2720975" y="4152900"/>
          <p14:tracePt t="246801" x="2444750" y="3922713"/>
          <p14:tracePt t="246816" x="2243138" y="3740150"/>
          <p14:tracePt t="246838" x="1966913" y="3454400"/>
          <p14:tracePt t="246854" x="1792288" y="3233738"/>
          <p14:tracePt t="246866" x="1700213" y="3124200"/>
          <p14:tracePt t="246884" x="1554163" y="2921000"/>
          <p14:tracePt t="246900" x="1387475" y="2755900"/>
          <p14:tracePt t="246916" x="1258888" y="2636838"/>
          <p14:tracePt t="246939" x="1001713" y="2389188"/>
          <p14:tracePt t="246954" x="863600" y="2306638"/>
          <p14:tracePt t="246970" x="725488" y="2195513"/>
          <p14:tracePt t="246983" x="652463" y="2122488"/>
          <p14:tracePt t="247000" x="615950" y="1993900"/>
          <p14:tracePt t="247016" x="588963" y="1865313"/>
          <p14:tracePt t="247023" x="588963" y="1763713"/>
          <p14:tracePt t="247038" x="533400" y="1598613"/>
          <p14:tracePt t="247057" x="450850" y="1423988"/>
          <p14:tracePt t="247067" x="349250" y="1295400"/>
          <p14:tracePt t="247084" x="147638" y="11112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" y="1336139"/>
            <a:ext cx="3078243" cy="32218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925" y="1468677"/>
            <a:ext cx="3368098" cy="2639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385315" y="1806718"/>
            <a:ext cx="722504" cy="267883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Fig. 6c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18983" y="1468677"/>
            <a:ext cx="583658" cy="26768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Fig. 4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96827" y="4695870"/>
            <a:ext cx="2444306" cy="46911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</a:t>
            </a:r>
            <a:r>
              <a:rPr lang="en-US" altLang="ja-JP" sz="13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Manabe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and </a:t>
            </a:r>
            <a:r>
              <a:rPr lang="en-US" altLang="ja-JP" sz="13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Strickler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, 1964, J. Atmos. Sci.)</a:t>
            </a:r>
            <a:endParaRPr lang="ja-JP" altLang="en-US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" y="7578"/>
            <a:ext cx="8280399" cy="515752"/>
            <a:chOff x="0" y="-15"/>
            <a:chExt cx="9144000" cy="613957"/>
          </a:xfrm>
        </p:grpSpPr>
        <p:sp>
          <p:nvSpPr>
            <p:cNvPr id="12" name="正方形/長方形 11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en-US" altLang="ja-JP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1-D RCM: Example</a:t>
              </a:r>
              <a:endParaRPr lang="ja-JP" altLang="en-US" sz="2900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322987" y="713695"/>
            <a:ext cx="3094938" cy="529493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5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</a:t>
            </a:r>
            <a:r>
              <a:rPr lang="en-US" altLang="ja-JP" sz="1500" baseline="-250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s</a:t>
            </a:r>
            <a:r>
              <a:rPr lang="en-US" altLang="ja-JP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= 332.3 K (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放射平衡</a:t>
            </a:r>
            <a:r>
              <a:rPr lang="en-US" altLang="ja-JP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</a:p>
          <a:p>
            <a:pPr defTabSz="671693"/>
            <a:r>
              <a:rPr lang="en-US" altLang="ja-JP" sz="15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</a:t>
            </a:r>
            <a:r>
              <a:rPr lang="en-US" altLang="ja-JP" sz="1500" baseline="-25000" dirty="0" err="1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s</a:t>
            </a:r>
            <a:r>
              <a:rPr lang="en-US" altLang="ja-JP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= 300.3 K (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放射対流平衡</a:t>
            </a:r>
            <a:r>
              <a:rPr lang="en-US" altLang="ja-JP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sz="15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4" name="直線矢印コネクタ 3"/>
          <p:cNvCxnSpPr>
            <a:cxnSpLocks/>
          </p:cNvCxnSpPr>
          <p:nvPr/>
        </p:nvCxnSpPr>
        <p:spPr>
          <a:xfrm>
            <a:off x="5612592" y="2082228"/>
            <a:ext cx="4935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376564" y="2215002"/>
            <a:ext cx="729538" cy="267883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algn="ctr" defTabSz="671693"/>
            <a:r>
              <a:rPr lang="en-US" altLang="ja-JP" sz="13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O</a:t>
            </a:r>
            <a:r>
              <a:rPr lang="en-US" altLang="ja-JP" sz="1300" baseline="-25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3</a:t>
            </a:r>
            <a:endParaRPr lang="ja-JP" altLang="en-US" sz="1300" baseline="-250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8" name="直線矢印コネクタ 17"/>
          <p:cNvCxnSpPr>
            <a:cxnSpLocks/>
          </p:cNvCxnSpPr>
          <p:nvPr/>
        </p:nvCxnSpPr>
        <p:spPr>
          <a:xfrm>
            <a:off x="6819102" y="3984818"/>
            <a:ext cx="1712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565692" y="4019377"/>
            <a:ext cx="1103980" cy="267883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3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CO</a:t>
            </a:r>
            <a:r>
              <a:rPr lang="en-US" altLang="ja-JP" sz="1300" baseline="-25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2</a:t>
            </a:r>
            <a:r>
              <a:rPr lang="en-US" altLang="ja-JP" sz="13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, 10</a:t>
            </a:r>
            <a:r>
              <a:rPr lang="en-US" altLang="ja-JP" sz="1300" baseline="30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o</a:t>
            </a:r>
            <a:r>
              <a:rPr lang="en-US" altLang="ja-JP" sz="13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C</a:t>
            </a:r>
            <a:endParaRPr lang="ja-JP" altLang="en-US" sz="13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65692" y="2082228"/>
            <a:ext cx="539237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5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RCE</a:t>
            </a:r>
            <a:endParaRPr lang="ja-JP" altLang="en-US" sz="1500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943292E-989C-4900-BFC8-4FCD2D46B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AFCFEF-A5F2-4614-8CFB-F9C0C2602EF9}"/>
              </a:ext>
            </a:extLst>
          </p:cNvPr>
          <p:cNvSpPr txBox="1"/>
          <p:nvPr/>
        </p:nvSpPr>
        <p:spPr>
          <a:xfrm>
            <a:off x="4959491" y="105258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各気体成分の効果</a:t>
            </a:r>
          </a:p>
        </p:txBody>
      </p:sp>
    </p:spTree>
    <p:extLst>
      <p:ext uri="{BB962C8B-B14F-4D97-AF65-F5344CB8AC3E}">
        <p14:creationId xmlns:p14="http://schemas.microsoft.com/office/powerpoint/2010/main" val="201380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78"/>
    </mc:Choice>
    <mc:Fallback>
      <p:transition spd="slow" advTm="21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" x="450850" y="928688"/>
          <p14:tracePt t="408" x="468313" y="936625"/>
          <p14:tracePt t="423" x="542925" y="965200"/>
          <p14:tracePt t="439" x="579438" y="982663"/>
          <p14:tracePt t="454" x="588963" y="992188"/>
          <p14:tracePt t="486" x="606425" y="1011238"/>
          <p14:tracePt t="522" x="615950" y="1019175"/>
          <p14:tracePt t="539" x="635000" y="1028700"/>
          <p14:tracePt t="602" x="671513" y="1038225"/>
          <p14:tracePt t="607" x="681038" y="1038225"/>
          <p14:tracePt t="625" x="688975" y="1047750"/>
          <p14:tracePt t="645" x="698500" y="1057275"/>
          <p14:tracePt t="661" x="708025" y="1065213"/>
          <p14:tracePt t="677" x="717550" y="1065213"/>
          <p14:tracePt t="739" x="725488" y="1065213"/>
          <p14:tracePt t="772" x="725488" y="1084263"/>
          <p14:tracePt t="786" x="725488" y="1103313"/>
          <p14:tracePt t="801" x="725488" y="1111250"/>
          <p14:tracePt t="826" x="725488" y="1139825"/>
          <p14:tracePt t="839" x="725488" y="1147763"/>
          <p14:tracePt t="873" x="725488" y="1157288"/>
          <p14:tracePt t="904" x="725488" y="1176338"/>
          <p14:tracePt t="1346" x="754063" y="1193800"/>
          <p14:tracePt t="1359" x="827088" y="1212850"/>
          <p14:tracePt t="1374" x="892175" y="1239838"/>
          <p14:tracePt t="1375" x="938213" y="1249363"/>
          <p14:tracePt t="1389" x="955675" y="1268413"/>
          <p14:tracePt t="1404" x="984250" y="1295400"/>
          <p14:tracePt t="1428" x="1011238" y="1304925"/>
          <p14:tracePt t="1443" x="1020763" y="1314450"/>
          <p14:tracePt t="1490" x="1038225" y="1322388"/>
          <p14:tracePt t="1889" x="1038225" y="1377950"/>
          <p14:tracePt t="1905" x="1047750" y="1387475"/>
          <p14:tracePt t="1929" x="1076325" y="1450975"/>
          <p14:tracePt t="1943" x="1084263" y="1497013"/>
          <p14:tracePt t="1957" x="1084263" y="1516063"/>
          <p14:tracePt t="1975" x="1120775" y="1579563"/>
          <p14:tracePt t="1990" x="1120775" y="1598613"/>
          <p14:tracePt t="2006" x="1130300" y="1671638"/>
          <p14:tracePt t="2035" x="1158875" y="1882775"/>
          <p14:tracePt t="2042" x="1204913" y="1993900"/>
          <p14:tracePt t="2060" x="1258888" y="2159000"/>
          <p14:tracePt t="2076" x="1268413" y="2270125"/>
          <p14:tracePt t="2089" x="1277938" y="2389188"/>
          <p14:tracePt t="2107" x="1341438" y="2527300"/>
          <p14:tracePt t="2113" x="1350963" y="2581275"/>
          <p14:tracePt t="2127" x="1350963" y="2655888"/>
          <p14:tracePt t="2144" x="1350963" y="2774950"/>
          <p14:tracePt t="2161" x="1350963" y="2959100"/>
          <p14:tracePt t="2178" x="1350963" y="3170238"/>
          <p14:tracePt t="2195" x="1350963" y="3390900"/>
          <p14:tracePt t="2211" x="1370013" y="3556000"/>
          <p14:tracePt t="2228" x="1397000" y="3740150"/>
          <p14:tracePt t="2244" x="1425575" y="3886200"/>
          <p14:tracePt t="2261" x="1425575" y="3968750"/>
          <p14:tracePt t="2278" x="1452563" y="4051300"/>
          <p14:tracePt t="2295" x="1452563" y="4087813"/>
          <p14:tracePt t="2311" x="1462088" y="4125913"/>
          <p14:tracePt t="2328" x="1471613" y="4152900"/>
          <p14:tracePt t="2344" x="1471613" y="4162425"/>
          <p14:tracePt t="2360" x="1471613" y="4179888"/>
          <p14:tracePt t="2378" x="1471613" y="4216400"/>
          <p14:tracePt t="2395" x="1471613" y="4225925"/>
          <p14:tracePt t="2412" x="1471613" y="4262438"/>
          <p14:tracePt t="2429" x="1471613" y="4271963"/>
          <p14:tracePt t="2445" x="1471613" y="4281488"/>
          <p14:tracePt t="2696" x="1525588" y="4291013"/>
          <p14:tracePt t="2709" x="1562100" y="4291013"/>
          <p14:tracePt t="2730" x="1755775" y="4254500"/>
          <p14:tracePt t="2745" x="1957388" y="4254500"/>
          <p14:tracePt t="2763" x="2187575" y="4254500"/>
          <p14:tracePt t="2777" x="2490788" y="4281488"/>
          <p14:tracePt t="2794" x="2849563" y="4354513"/>
          <p14:tracePt t="2809" x="3254375" y="4446588"/>
          <p14:tracePt t="2815" x="3409950" y="4446588"/>
          <p14:tracePt t="2828" x="3511550" y="4492625"/>
          <p14:tracePt t="2845" x="3676650" y="4519613"/>
          <p14:tracePt t="2863" x="3732213" y="4519613"/>
          <p14:tracePt t="3081" x="3741738" y="4519613"/>
          <p14:tracePt t="3101" x="3741738" y="4511675"/>
          <p14:tracePt t="3110" x="3714750" y="4429125"/>
          <p14:tracePt t="3137" x="3622675" y="3968750"/>
          <p14:tracePt t="3150" x="3538538" y="3565525"/>
          <p14:tracePt t="3168" x="3494088" y="3243263"/>
          <p14:tracePt t="3183" x="3475038" y="2986088"/>
          <p14:tracePt t="3197" x="3455988" y="2830513"/>
          <p14:tracePt t="3211" x="3455988" y="2673350"/>
          <p14:tracePt t="3217" x="3455988" y="2581275"/>
          <p14:tracePt t="3235" x="3502025" y="2370138"/>
          <p14:tracePt t="3249" x="3548063" y="2205038"/>
          <p14:tracePt t="3264" x="3576638" y="2095500"/>
          <p14:tracePt t="3281" x="3576638" y="1974850"/>
          <p14:tracePt t="3297" x="3576638" y="1901825"/>
          <p14:tracePt t="3311" x="3576638" y="1874838"/>
          <p14:tracePt t="3336" x="3576638" y="1855788"/>
          <p14:tracePt t="3368" x="3576638" y="1846263"/>
          <p14:tracePt t="3381" x="3576638" y="1838325"/>
          <p14:tracePt t="3414" x="3576638" y="1809750"/>
          <p14:tracePt t="3415" x="3576638" y="1800225"/>
          <p14:tracePt t="3435" x="3576638" y="1792288"/>
          <p14:tracePt t="3449" x="3576638" y="1773238"/>
          <p14:tracePt t="3468" x="3576638" y="1754188"/>
          <p14:tracePt t="3483" x="3576638" y="1746250"/>
          <p14:tracePt t="3499" x="3576638" y="1717675"/>
          <p14:tracePt t="3512" x="3576638" y="1681163"/>
          <p14:tracePt t="3536" x="3576638" y="1617663"/>
          <p14:tracePt t="3550" x="3576638" y="1579563"/>
          <p14:tracePt t="3551" x="3576638" y="1562100"/>
          <p14:tracePt t="3585" x="3576638" y="1535113"/>
          <p14:tracePt t="3736" x="3576638" y="1525588"/>
          <p14:tracePt t="3751" x="3511550" y="1525588"/>
          <p14:tracePt t="3768" x="3263900" y="1525588"/>
          <p14:tracePt t="3783" x="2924175" y="1479550"/>
          <p14:tracePt t="3799" x="2573338" y="1479550"/>
          <p14:tracePt t="3817" x="2243138" y="1433513"/>
          <p14:tracePt t="3836" x="2078038" y="1433513"/>
          <p14:tracePt t="3850" x="2003425" y="1433513"/>
          <p14:tracePt t="3865" x="1912938" y="1433513"/>
          <p14:tracePt t="3882" x="1792288" y="1414463"/>
          <p14:tracePt t="3899" x="1571625" y="1368425"/>
          <p14:tracePt t="3915" x="1341438" y="1341438"/>
          <p14:tracePt t="3921" x="1323975" y="1341438"/>
          <p14:tracePt t="3935" x="1204913" y="1341438"/>
          <p14:tracePt t="4068" x="1204913" y="1360488"/>
          <p14:tracePt t="4085" x="1212850" y="1377950"/>
          <p14:tracePt t="4098" x="1268413" y="1404938"/>
          <p14:tracePt t="4115" x="1287463" y="1414463"/>
          <p14:tracePt t="4135" x="1323975" y="1433513"/>
          <p14:tracePt t="4153" x="1370013" y="1470025"/>
          <p14:tracePt t="4166" x="1416050" y="1497013"/>
          <p14:tracePt t="4185" x="1554163" y="1589088"/>
          <p14:tracePt t="4199" x="1654175" y="1681163"/>
          <p14:tracePt t="4214" x="1673225" y="1708150"/>
          <p14:tracePt t="4215" x="1709738" y="1736725"/>
          <p14:tracePt t="4238" x="1728788" y="1773238"/>
          <p14:tracePt t="4253" x="1736725" y="1792288"/>
          <p14:tracePt t="4270" x="1746250" y="1809750"/>
          <p14:tracePt t="4369" x="1728788" y="1828800"/>
          <p14:tracePt t="4385" x="1709738" y="1828800"/>
          <p14:tracePt t="4401" x="1682750" y="1828800"/>
          <p14:tracePt t="4416" x="1663700" y="1846263"/>
          <p14:tracePt t="4439" x="1646238" y="1892300"/>
          <p14:tracePt t="4453" x="1627188" y="1957388"/>
          <p14:tracePt t="4470" x="1562100" y="2039938"/>
          <p14:tracePt t="4484" x="1525588" y="2132013"/>
          <p14:tracePt t="4501" x="1471613" y="2324100"/>
          <p14:tracePt t="4516" x="1379538" y="2573338"/>
          <p14:tracePt t="4538" x="1323975" y="2876550"/>
          <p14:tracePt t="4555" x="1277938" y="3041650"/>
          <p14:tracePt t="4567" x="1258888" y="3170238"/>
          <p14:tracePt t="4584" x="1250950" y="3243263"/>
          <p14:tracePt t="4600" x="1241425" y="3335338"/>
          <p14:tracePt t="4616" x="1222375" y="3436938"/>
          <p14:tracePt t="4640" x="1204913" y="3611563"/>
          <p14:tracePt t="4655" x="1176338" y="3694113"/>
          <p14:tracePt t="4670" x="1176338" y="3740150"/>
          <p14:tracePt t="4671" x="1176338" y="3776663"/>
          <p14:tracePt t="4685" x="1176338" y="3794125"/>
          <p14:tracePt t="4699" x="1176338" y="3803650"/>
          <p14:tracePt t="5016" x="1176338" y="3813175"/>
          <p14:tracePt t="5069" x="1176338" y="3830638"/>
          <p14:tracePt t="5084" x="1176338" y="3840163"/>
          <p14:tracePt t="5119" x="1258888" y="3868738"/>
          <p14:tracePt t="5140" x="1287463" y="3932238"/>
          <p14:tracePt t="5156" x="1452563" y="4024313"/>
          <p14:tracePt t="5170" x="1535113" y="4060825"/>
          <p14:tracePt t="5187" x="1590675" y="4079875"/>
          <p14:tracePt t="5201" x="1627188" y="4087813"/>
          <p14:tracePt t="5219" x="1682750" y="4087813"/>
          <p14:tracePt t="5240" x="1857375" y="4116388"/>
          <p14:tracePt t="5255" x="1985963" y="4152900"/>
          <p14:tracePt t="5269" x="2068513" y="4152900"/>
          <p14:tracePt t="5286" x="2197100" y="4152900"/>
          <p14:tracePt t="5300" x="2206625" y="4152900"/>
          <p14:tracePt t="5320" x="2308225" y="4152900"/>
          <p14:tracePt t="5339" x="2408238" y="4152900"/>
          <p14:tracePt t="5356" x="2500313" y="4152900"/>
          <p14:tracePt t="5369" x="2573338" y="4171950"/>
          <p14:tracePt t="5387" x="2582863" y="4171950"/>
          <p14:tracePt t="5456" x="2582863" y="4198938"/>
          <p14:tracePt t="5471" x="2592388" y="4208463"/>
          <p14:tracePt t="5488" x="2657475" y="4208463"/>
          <p14:tracePt t="5503" x="2711450" y="4208463"/>
          <p14:tracePt t="5517" x="2747963" y="4208463"/>
          <p14:tracePt t="5539" x="2813050" y="4216400"/>
          <p14:tracePt t="5556" x="2832100" y="4216400"/>
          <p14:tracePt t="5570" x="2840038" y="4225925"/>
          <p14:tracePt t="5623" x="2849563" y="4235450"/>
          <p14:tracePt t="5672" x="2859088" y="4244975"/>
          <p14:tracePt t="5688" x="2868613" y="4244975"/>
          <p14:tracePt t="5707" x="2895600" y="4244975"/>
          <p14:tracePt t="5724" x="2924175" y="4254500"/>
          <p14:tracePt t="5741" x="2932113" y="4254500"/>
          <p14:tracePt t="5771" x="2941638" y="4254500"/>
          <p14:tracePt t="5886" x="2968625" y="4262438"/>
          <p14:tracePt t="5904" x="2978150" y="4262438"/>
          <p14:tracePt t="6706" x="2960688" y="4262438"/>
          <p14:tracePt t="6721" x="2905125" y="4262438"/>
          <p14:tracePt t="6742" x="2832100" y="4235450"/>
          <p14:tracePt t="6759" x="2711450" y="4198938"/>
          <p14:tracePt t="6772" x="2665413" y="4198938"/>
          <p14:tracePt t="6790" x="2628900" y="4179888"/>
          <p14:tracePt t="6821" x="2519363" y="4162425"/>
          <p14:tracePt t="6826" x="2473325" y="4143375"/>
          <p14:tracePt t="6844" x="2362200" y="4125913"/>
          <p14:tracePt t="6860" x="2289175" y="4097338"/>
          <p14:tracePt t="6875" x="2216150" y="4087813"/>
          <p14:tracePt t="6889" x="2132013" y="4051300"/>
          <p14:tracePt t="6907" x="2022475" y="4033838"/>
          <p14:tracePt t="6920" x="1874838" y="3959225"/>
          <p14:tracePt t="6946" x="1801813" y="3932238"/>
          <p14:tracePt t="6959" x="1700213" y="3876675"/>
          <p14:tracePt t="6973" x="1700213" y="3868738"/>
          <p14:tracePt t="6990" x="1654175" y="3830638"/>
          <p14:tracePt t="7076" x="1646238" y="3822700"/>
          <p14:tracePt t="7129" x="1646238" y="3813175"/>
          <p14:tracePt t="7159" x="1646238" y="3794125"/>
          <p14:tracePt t="7192" x="1590675" y="3757613"/>
          <p14:tracePt t="7221" x="1581150" y="3730625"/>
          <p14:tracePt t="7259" x="1571625" y="3721100"/>
          <p14:tracePt t="7292" x="1544638" y="3684588"/>
          <p14:tracePt t="7308" x="1535113" y="3656013"/>
          <p14:tracePt t="7322" x="1525588" y="3648075"/>
          <p14:tracePt t="7344" x="1508125" y="3629025"/>
          <p14:tracePt t="7374" x="1498600" y="3619500"/>
          <p14:tracePt t="7391" x="1489075" y="3602038"/>
          <p14:tracePt t="7406" x="1479550" y="3592513"/>
          <p14:tracePt t="7406" x="1471613" y="3592513"/>
          <p14:tracePt t="7424" x="1462088" y="3582988"/>
          <p14:tracePt t="7445" x="1452563" y="3573463"/>
          <p14:tracePt t="7459" x="1452563" y="3556000"/>
          <p14:tracePt t="7477" x="1443038" y="3546475"/>
          <p14:tracePt t="7491" x="1433513" y="3546475"/>
          <p14:tracePt t="7521" x="1433513" y="3527425"/>
          <p14:tracePt t="7551" x="1425575" y="3509963"/>
          <p14:tracePt t="7576" x="1416050" y="3500438"/>
          <p14:tracePt t="7679" x="1416050" y="3481388"/>
          <p14:tracePt t="7692" x="1425575" y="3473450"/>
          <p14:tracePt t="7706" x="1425575" y="3454400"/>
          <p14:tracePt t="7724" x="1452563" y="3417888"/>
          <p14:tracePt t="7745" x="1489075" y="3381375"/>
          <p14:tracePt t="7760" x="1535113" y="3362325"/>
          <p14:tracePt t="7778" x="1554163" y="3352800"/>
          <p14:tracePt t="7794" x="1581150" y="3325813"/>
          <p14:tracePt t="7807" x="1608138" y="3316288"/>
          <p14:tracePt t="7825" x="1627188" y="3289300"/>
          <p14:tracePt t="7848" x="1663700" y="3262313"/>
          <p14:tracePt t="7861" x="1663700" y="3252788"/>
          <p14:tracePt t="7878" x="1673225" y="3233738"/>
          <p14:tracePt t="7879" x="1673225" y="3224213"/>
          <p14:tracePt t="7894" x="1682750" y="3216275"/>
          <p14:tracePt t="7908" x="1692275" y="3206750"/>
          <p14:tracePt t="7922" x="1700213" y="3187700"/>
          <p14:tracePt t="7981" x="1709738" y="3178175"/>
          <p14:tracePt t="7994" x="1719263" y="3170238"/>
          <p14:tracePt t="8010" x="1719263" y="3160713"/>
          <p14:tracePt t="8023" x="1736725" y="3124200"/>
          <p14:tracePt t="8047" x="1736725" y="3059113"/>
          <p14:tracePt t="8065" x="1755775" y="2995613"/>
          <p14:tracePt t="8079" x="1774825" y="2940050"/>
          <p14:tracePt t="8093" x="1774825" y="2930525"/>
          <p14:tracePt t="8110" x="1782763" y="2884488"/>
          <p14:tracePt t="8111" x="1792288" y="2867025"/>
          <p14:tracePt t="8125" x="1792288" y="2857500"/>
          <p14:tracePt t="8127" x="1801813" y="2838450"/>
          <p14:tracePt t="8148" x="1811338" y="2792413"/>
          <p14:tracePt t="8161" x="1820863" y="2755900"/>
          <p14:tracePt t="8362" x="1811338" y="2765425"/>
          <p14:tracePt t="8385" x="1792288" y="2792413"/>
          <p14:tracePt t="8395" x="1782763" y="2811463"/>
          <p14:tracePt t="8410" x="1782763" y="2820988"/>
          <p14:tracePt t="8428" x="1755775" y="2847975"/>
          <p14:tracePt t="8449" x="1755775" y="2857500"/>
          <p14:tracePt t="8551" x="1746250" y="2867025"/>
          <p14:tracePt t="8650" x="1736725" y="2876550"/>
          <p14:tracePt t="8683" x="1709738" y="2884488"/>
          <p14:tracePt t="8705" x="1700213" y="2921000"/>
          <p14:tracePt t="8719" x="1682750" y="2949575"/>
          <p14:tracePt t="8735" x="1654175" y="3005138"/>
          <p14:tracePt t="8752" x="1646238" y="3078163"/>
          <p14:tracePt t="8769" x="1617663" y="3151188"/>
          <p14:tracePt t="8783" x="1600200" y="3206750"/>
          <p14:tracePt t="8798" x="1600200" y="3216275"/>
          <p14:tracePt t="8799" x="1590675" y="3252788"/>
          <p14:tracePt t="8829" x="1590675" y="3298825"/>
          <p14:tracePt t="8852" x="1562100" y="3344863"/>
          <p14:tracePt t="8865" x="1554163" y="3362325"/>
          <p14:tracePt t="8885" x="1554163" y="3371850"/>
          <p14:tracePt t="8899" x="1554163" y="3390900"/>
          <p14:tracePt t="8915" x="1554163" y="3436938"/>
          <p14:tracePt t="8928" x="1590675" y="3509963"/>
          <p14:tracePt t="8953" x="1700213" y="3602038"/>
          <p14:tracePt t="8967" x="1782763" y="3648075"/>
          <p14:tracePt t="8986" x="1847850" y="3702050"/>
          <p14:tracePt t="8997" x="1903413" y="3721100"/>
          <p14:tracePt t="9014" x="2049463" y="3813175"/>
          <p14:tracePt t="9031" x="2170113" y="3905250"/>
          <p14:tracePt t="9052" x="2262188" y="3922713"/>
          <p14:tracePt t="9070" x="2335213" y="3987800"/>
          <p14:tracePt t="9084" x="2381250" y="4024313"/>
          <p14:tracePt t="9099" x="2398713" y="4043363"/>
          <p14:tracePt t="9114" x="2427288" y="4087813"/>
          <p14:tracePt t="9131" x="2463800" y="4125913"/>
          <p14:tracePt t="9152" x="2500313" y="4143375"/>
          <p14:tracePt t="9169" x="2527300" y="4143375"/>
          <p14:tracePt t="9183" x="2555875" y="4143375"/>
          <p14:tracePt t="9199" x="2573338" y="4152900"/>
          <p14:tracePt t="9215" x="2582863" y="4152900"/>
          <p14:tracePt t="9232" x="2601913" y="4152900"/>
          <p14:tracePt t="9253" x="2628900" y="4152900"/>
          <p14:tracePt t="9268" x="2647950" y="4152900"/>
          <p14:tracePt t="9316" x="2674938" y="4152900"/>
          <p14:tracePt t="9335" x="2693988" y="4143375"/>
          <p14:tracePt t="9352" x="2720975" y="4133850"/>
          <p14:tracePt t="9369" x="2730500" y="4125913"/>
          <p14:tracePt t="9385" x="2767013" y="4116388"/>
          <p14:tracePt t="9402" x="2776538" y="4116388"/>
          <p14:tracePt t="9669" x="2776538" y="4106863"/>
          <p14:tracePt t="9687" x="2720975" y="4079875"/>
          <p14:tracePt t="9709" x="2674938" y="4070350"/>
          <p14:tracePt t="9723" x="2619375" y="4060825"/>
          <p14:tracePt t="9737" x="2582863" y="4043363"/>
          <p14:tracePt t="9755" x="2565400" y="4033838"/>
          <p14:tracePt t="9769" x="2509838" y="4024313"/>
          <p14:tracePt t="9786" x="2473325" y="4005263"/>
          <p14:tracePt t="9801" x="2417763" y="3987800"/>
          <p14:tracePt t="9819" x="2344738" y="3987800"/>
          <p14:tracePt t="9833" x="2289175" y="3978275"/>
          <p14:tracePt t="9856" x="2160588" y="3941763"/>
          <p14:tracePt t="9870" x="2124075" y="3922713"/>
          <p14:tracePt t="9888" x="2087563" y="3922713"/>
          <p14:tracePt t="9903" x="2078038" y="3922713"/>
          <p14:tracePt t="9934" x="2078038" y="3914775"/>
          <p14:tracePt t="9970" x="2032000" y="3886200"/>
          <p14:tracePt t="9987" x="2003425" y="3876675"/>
          <p14:tracePt t="10002" x="1995488" y="3876675"/>
          <p14:tracePt t="10019" x="1985963" y="3876675"/>
          <p14:tracePt t="10032" x="1949450" y="3868738"/>
          <p14:tracePt t="10054" x="1903413" y="3859213"/>
          <p14:tracePt t="10071" x="1866900" y="3830638"/>
          <p14:tracePt t="10086" x="1857375" y="3830638"/>
          <p14:tracePt t="10103" x="1847850" y="3822700"/>
          <p14:tracePt t="10135" x="1828800" y="3813175"/>
          <p14:tracePt t="10155" x="1820863" y="3803650"/>
          <p14:tracePt t="10172" x="1801813" y="3784600"/>
          <p14:tracePt t="10186" x="1782763" y="3784600"/>
          <p14:tracePt t="10203" x="1765300" y="3767138"/>
          <p14:tracePt t="10217" x="1755775" y="3767138"/>
          <p14:tracePt t="10232" x="1709738" y="3740150"/>
          <p14:tracePt t="10256" x="1663700" y="3730625"/>
          <p14:tracePt t="10270" x="1608138" y="3721100"/>
          <p14:tracePt t="10288" x="1554163" y="3694113"/>
          <p14:tracePt t="10301" x="1525588" y="3694113"/>
          <p14:tracePt t="10320" x="1471613" y="3665538"/>
          <p14:tracePt t="10333" x="1452563" y="3656013"/>
          <p14:tracePt t="10355" x="1443038" y="3656013"/>
          <p14:tracePt t="10372" x="1406525" y="3648075"/>
          <p14:tracePt t="10385" x="1397000" y="3638550"/>
          <p14:tracePt t="10417" x="1379538" y="3638550"/>
          <p14:tracePt t="10804" x="1406525" y="3638550"/>
          <p14:tracePt t="10817" x="1452563" y="3656013"/>
          <p14:tracePt t="10835" x="1535113" y="3702050"/>
          <p14:tracePt t="10840" x="1571625" y="3711575"/>
          <p14:tracePt t="10858" x="1646238" y="3757613"/>
          <p14:tracePt t="10872" x="1765300" y="3813175"/>
          <p14:tracePt t="10889" x="1874838" y="3849688"/>
          <p14:tracePt t="10904" x="1966913" y="3886200"/>
          <p14:tracePt t="10918" x="2022475" y="3905250"/>
          <p14:tracePt t="10935" x="2058988" y="3922713"/>
          <p14:tracePt t="10956" x="2095500" y="3932238"/>
          <p14:tracePt t="10971" x="2151063" y="3959225"/>
          <p14:tracePt t="10988" x="2206625" y="3987800"/>
          <p14:tracePt t="11006" x="2279650" y="3997325"/>
          <p14:tracePt t="11006" x="2344738" y="4043363"/>
          <p14:tracePt t="11021" x="2390775" y="4060825"/>
          <p14:tracePt t="11035" x="2519363" y="4106863"/>
          <p14:tracePt t="11056" x="2611438" y="4106863"/>
          <p14:tracePt t="11073" x="2674938" y="4116388"/>
          <p14:tracePt t="11088" x="2740025" y="4116388"/>
          <p14:tracePt t="11106" x="2813050" y="4125913"/>
          <p14:tracePt t="11120" x="2849563" y="4133850"/>
          <p14:tracePt t="11135" x="2868613" y="4133850"/>
          <p14:tracePt t="11158" x="2895600" y="4133850"/>
          <p14:tracePt t="11159" x="2932113" y="4143375"/>
          <p14:tracePt t="11172" x="2932113" y="4152900"/>
          <p14:tracePt t="11189" x="2978150" y="4162425"/>
          <p14:tracePt t="11204" x="2987675" y="4171950"/>
          <p14:tracePt t="11221" x="3006725" y="4171950"/>
          <p14:tracePt t="11279" x="3014663" y="4171950"/>
          <p14:tracePt t="11305" x="3024188" y="4171950"/>
          <p14:tracePt t="11321" x="3052763" y="4171950"/>
          <p14:tracePt t="11338" x="3079750" y="4179888"/>
          <p14:tracePt t="11343" x="3098800" y="4179888"/>
          <p14:tracePt t="11360" x="3125788" y="4198938"/>
          <p14:tracePt t="11374" x="3152775" y="4208463"/>
          <p14:tracePt t="11388" x="3171825" y="4216400"/>
          <p14:tracePt t="11404" x="3208338" y="4225925"/>
          <p14:tracePt t="11575" x="3217863" y="4235450"/>
          <p14:tracePt t="12813" x="3208338" y="4244975"/>
          <p14:tracePt t="12825" x="3198813" y="4244975"/>
          <p14:tracePt t="12840" x="3162300" y="4235450"/>
          <p14:tracePt t="12862" x="3152775" y="4235450"/>
          <p14:tracePt t="12896" x="3116263" y="4225925"/>
          <p14:tracePt t="12964" x="3089275" y="4198938"/>
          <p14:tracePt t="12977" x="3079750" y="4198938"/>
          <p14:tracePt t="13313" x="3060700" y="4198938"/>
          <p14:tracePt t="13440" x="3060700" y="4189413"/>
          <p14:tracePt t="13467" x="3043238" y="4179888"/>
          <p14:tracePt t="13480" x="3024188" y="4171950"/>
          <p14:tracePt t="13493" x="3014663" y="4162425"/>
          <p14:tracePt t="13511" x="2997200" y="4162425"/>
          <p14:tracePt t="13528" x="2987675" y="4152900"/>
          <p14:tracePt t="13542" x="2968625" y="4143375"/>
          <p14:tracePt t="13563" x="2932113" y="4106863"/>
          <p14:tracePt t="13581" x="2924175" y="4106863"/>
          <p14:tracePt t="13594" x="2886075" y="4087813"/>
          <p14:tracePt t="13611" x="2832100" y="4079875"/>
          <p14:tracePt t="13628" x="2776538" y="4043363"/>
          <p14:tracePt t="13643" x="2730500" y="4033838"/>
          <p14:tracePt t="13664" x="2657475" y="4005263"/>
          <p14:tracePt t="13681" x="2601913" y="3997325"/>
          <p14:tracePt t="13694" x="2536825" y="3987800"/>
          <p14:tracePt t="13712" x="2473325" y="3951288"/>
          <p14:tracePt t="13725" x="2436813" y="3951288"/>
          <p14:tracePt t="13742" x="2352675" y="3932238"/>
          <p14:tracePt t="13748" x="2289175" y="3905250"/>
          <p14:tracePt t="13765" x="2233613" y="3895725"/>
          <p14:tracePt t="13782" x="2197100" y="3886200"/>
          <p14:tracePt t="13798" x="2151063" y="3876675"/>
          <p14:tracePt t="13811" x="2132013" y="3876675"/>
          <p14:tracePt t="13828" x="2105025" y="3868738"/>
          <p14:tracePt t="13842" x="2095500" y="3859213"/>
          <p14:tracePt t="13868" x="2068513" y="3859213"/>
          <p14:tracePt t="13881" x="2049463" y="3859213"/>
          <p14:tracePt t="13897" x="2012950" y="3849688"/>
          <p14:tracePt t="13914" x="1949450" y="3840163"/>
          <p14:tracePt t="13928" x="1903413" y="3813175"/>
          <p14:tracePt t="13944" x="1857375" y="3794125"/>
          <p14:tracePt t="13969" x="1774825" y="3776663"/>
          <p14:tracePt t="13983" x="1700213" y="3740150"/>
          <p14:tracePt t="13995" x="1654175" y="3730625"/>
          <p14:tracePt t="14012" x="1535113" y="3694113"/>
          <p14:tracePt t="14029" x="1462088" y="3684588"/>
          <p14:tracePt t="14045" x="1406525" y="3665538"/>
          <p14:tracePt t="14051" x="1397000" y="3665538"/>
          <p14:tracePt t="14066" x="1379538" y="3648075"/>
          <p14:tracePt t="14083" x="1370013" y="3638550"/>
          <p14:tracePt t="14112" x="1360488" y="3629025"/>
          <p14:tracePt t="14129" x="1350963" y="3619500"/>
          <p14:tracePt t="14449" x="1360488" y="3619500"/>
          <p14:tracePt t="14467" x="1425575" y="3619500"/>
          <p14:tracePt t="14481" x="1489075" y="3665538"/>
          <p14:tracePt t="14499" x="1627188" y="3721100"/>
          <p14:tracePt t="14514" x="1719263" y="3767138"/>
          <p14:tracePt t="14530" x="1912938" y="3859213"/>
          <p14:tracePt t="14544" x="2012950" y="3914775"/>
          <p14:tracePt t="14566" x="2141538" y="3941763"/>
          <p14:tracePt t="14567" x="2206625" y="3987800"/>
          <p14:tracePt t="14581" x="2325688" y="4014788"/>
          <p14:tracePt t="14601" x="2647950" y="4143375"/>
          <p14:tracePt t="14615" x="2914650" y="4225925"/>
          <p14:tracePt t="14631" x="3116263" y="4262438"/>
          <p14:tracePt t="14644" x="3171825" y="4262438"/>
          <p14:tracePt t="14670" x="3208338" y="4262438"/>
          <p14:tracePt t="14969" x="3208338" y="4271963"/>
          <p14:tracePt t="14985" x="3098800" y="4262438"/>
          <p14:tracePt t="14999" x="2951163" y="4216400"/>
          <p14:tracePt t="15015" x="2822575" y="4179888"/>
          <p14:tracePt t="15031" x="2628900" y="4106863"/>
          <p14:tracePt t="15051" x="2482850" y="4043363"/>
          <p14:tracePt t="15069" x="2289175" y="3951288"/>
          <p14:tracePt t="15083" x="2114550" y="3868738"/>
          <p14:tracePt t="15101" x="1920875" y="3803650"/>
          <p14:tracePt t="15115" x="1820863" y="3757613"/>
          <p14:tracePt t="15131" x="1719263" y="3711575"/>
          <p14:tracePt t="15148" x="1654175" y="3684588"/>
          <p14:tracePt t="15168" x="1590675" y="3656013"/>
          <p14:tracePt t="15270" x="1571625" y="3656013"/>
          <p14:tracePt t="15300" x="1562100" y="3648075"/>
          <p14:tracePt t="15330" x="1554163" y="3648075"/>
          <p14:tracePt t="15351" x="1535113" y="3648075"/>
          <p14:tracePt t="15369" x="1479550" y="3638550"/>
          <p14:tracePt t="15382" x="1471613" y="3638550"/>
          <p14:tracePt t="15402" x="1462088" y="3629025"/>
          <p14:tracePt t="15600" x="1562100" y="3665538"/>
          <p14:tracePt t="15617" x="1755775" y="3702050"/>
          <p14:tracePt t="15631" x="1976438" y="3767138"/>
          <p14:tracePt t="15648" x="2262188" y="3849688"/>
          <p14:tracePt t="15668" x="2509838" y="3922713"/>
          <p14:tracePt t="15686" x="2720975" y="4005263"/>
          <p14:tracePt t="15712" x="2905125" y="4070350"/>
          <p14:tracePt t="15726" x="2924175" y="4087813"/>
          <p14:tracePt t="15727" x="2987675" y="4116388"/>
          <p14:tracePt t="15740" x="3006725" y="4116388"/>
          <p14:tracePt t="15754" x="3052763" y="4152900"/>
          <p14:tracePt t="15768" x="3070225" y="4152900"/>
          <p14:tracePt t="15787" x="3125788" y="4179888"/>
          <p14:tracePt t="15803" x="3171825" y="4189413"/>
          <p14:tracePt t="15816" x="3217863" y="4198938"/>
          <p14:tracePt t="15831" x="3244850" y="4208463"/>
          <p14:tracePt t="15848" x="3254375" y="4208463"/>
          <p14:tracePt t="16089" x="3235325" y="4208463"/>
          <p14:tracePt t="16100" x="3208338" y="4208463"/>
          <p14:tracePt t="16116" x="3143250" y="4208463"/>
          <p14:tracePt t="16132" x="3014663" y="4189413"/>
          <p14:tracePt t="16149" x="2924175" y="4162425"/>
          <p14:tracePt t="16154" x="2886075" y="4143375"/>
          <p14:tracePt t="16172" x="2813050" y="4106863"/>
          <p14:tracePt t="16186" x="2740025" y="4060825"/>
          <p14:tracePt t="16203" x="2674938" y="4024313"/>
          <p14:tracePt t="16219" x="2546350" y="3968750"/>
          <p14:tracePt t="16232" x="2279650" y="3886200"/>
          <p14:tracePt t="16247" x="2049463" y="3813175"/>
          <p14:tracePt t="16272" x="1920875" y="3794125"/>
          <p14:tracePt t="16287" x="1884363" y="3776663"/>
          <p14:tracePt t="16402" x="1874838" y="3776663"/>
          <p14:tracePt t="16419" x="1857375" y="3776663"/>
          <p14:tracePt t="16434" x="1820863" y="3776663"/>
          <p14:tracePt t="16449" x="1774825" y="3776663"/>
          <p14:tracePt t="16472" x="1736725" y="3776663"/>
          <p14:tracePt t="16501" x="1709738" y="3757613"/>
          <p14:tracePt t="16519" x="1673225" y="3740150"/>
          <p14:tracePt t="16532" x="1663700" y="3740150"/>
          <p14:tracePt t="16551" x="1646238" y="3694113"/>
          <p14:tracePt t="16572" x="1636713" y="3684588"/>
          <p14:tracePt t="16586" x="1617663" y="3656013"/>
          <p14:tracePt t="16603" x="1590675" y="3629025"/>
          <p14:tracePt t="16621" x="1581150" y="3619500"/>
          <p14:tracePt t="16655" x="1581150" y="3611563"/>
          <p14:tracePt t="16688" x="1554163" y="3592513"/>
          <p14:tracePt t="16718" x="1508125" y="3556000"/>
          <p14:tracePt t="17119" x="1498600" y="3556000"/>
          <p14:tracePt t="17152" x="1498600" y="3565525"/>
          <p14:tracePt t="18005" x="1508125" y="3573463"/>
          <p14:tracePt t="18022" x="1581150" y="3582988"/>
          <p14:tracePt t="18039" x="1673225" y="3619500"/>
          <p14:tracePt t="18054" x="1755775" y="3648075"/>
          <p14:tracePt t="18073" x="1820863" y="3675063"/>
          <p14:tracePt t="18090" x="1857375" y="3694113"/>
          <p14:tracePt t="18104" x="1912938" y="3740150"/>
          <p14:tracePt t="18122" x="2041525" y="3784600"/>
          <p14:tracePt t="18136" x="2160588" y="3822700"/>
          <p14:tracePt t="18153" x="2371725" y="3905250"/>
          <p14:tracePt t="18159" x="2490788" y="3978275"/>
          <p14:tracePt t="18176" x="2592388" y="4024313"/>
          <p14:tracePt t="18193" x="2657475" y="4043363"/>
          <p14:tracePt t="18206" x="2674938" y="4051300"/>
          <p14:tracePt t="18223" x="2693988" y="4060825"/>
          <p14:tracePt t="18252" x="2703513" y="4070350"/>
          <p14:tracePt t="18339" x="2730500" y="4106863"/>
          <p14:tracePt t="18354" x="2757488" y="4116388"/>
          <p14:tracePt t="18359" x="2794000" y="4125913"/>
          <p14:tracePt t="18374" x="2813050" y="4125913"/>
          <p14:tracePt t="18392" x="2905125" y="4162425"/>
          <p14:tracePt t="18405" x="2941638" y="4162425"/>
          <p14:tracePt t="18423" x="3070225" y="4189413"/>
          <p14:tracePt t="18437" x="3125788" y="4225925"/>
          <p14:tracePt t="18455" x="3189288" y="4235450"/>
          <p14:tracePt t="18722" x="3181350" y="4235450"/>
          <p14:tracePt t="18738" x="3143250" y="4225925"/>
          <p14:tracePt t="18754" x="3089275" y="4208463"/>
          <p14:tracePt t="18776" x="2941638" y="4143375"/>
          <p14:tracePt t="18793" x="2905125" y="4116388"/>
          <p14:tracePt t="18807" x="2868613" y="4087813"/>
          <p14:tracePt t="18825" x="2832100" y="4060825"/>
          <p14:tracePt t="18839" x="2803525" y="4051300"/>
          <p14:tracePt t="18854" x="2803525" y="4043363"/>
          <p14:tracePt t="18863" x="2786063" y="4043363"/>
          <p14:tracePt t="18878" x="2757488" y="4024313"/>
          <p14:tracePt t="18895" x="2730500" y="4005263"/>
          <p14:tracePt t="18910" x="2711450" y="3997325"/>
          <p14:tracePt t="18927" x="2665413" y="3987800"/>
          <p14:tracePt t="18944" x="2592388" y="3951288"/>
          <p14:tracePt t="18961" x="2527300" y="3932238"/>
          <p14:tracePt t="18982" x="2454275" y="3895725"/>
          <p14:tracePt t="18983" x="2436813" y="3886200"/>
          <p14:tracePt t="18997" x="2398713" y="3876675"/>
          <p14:tracePt t="19013" x="2335213" y="3859213"/>
          <p14:tracePt t="19028" x="2279650" y="3849688"/>
          <p14:tracePt t="19044" x="2233613" y="3822700"/>
          <p14:tracePt t="19060" x="2197100" y="3822700"/>
          <p14:tracePt t="19066" x="2178050" y="3803650"/>
          <p14:tracePt t="19098" x="2141538" y="3794125"/>
          <p14:tracePt t="19112" x="2114550" y="3784600"/>
          <p14:tracePt t="19130" x="2105025" y="3776663"/>
          <p14:tracePt t="19143" x="2078038" y="3757613"/>
          <p14:tracePt t="19162" x="2058988" y="3748088"/>
          <p14:tracePt t="19180" x="2041525" y="3740150"/>
          <p14:tracePt t="19198" x="2012950" y="3730625"/>
          <p14:tracePt t="19199" x="2003425" y="3711575"/>
          <p14:tracePt t="19229" x="1985963" y="3694113"/>
          <p14:tracePt t="19251" x="1957388" y="3675063"/>
          <p14:tracePt t="19266" x="1949450" y="3665538"/>
          <p14:tracePt t="19300" x="1939925" y="3665538"/>
          <p14:tracePt t="19313" x="1920875" y="3656013"/>
          <p14:tracePt t="19327" x="1912938" y="3656013"/>
          <p14:tracePt t="19345" x="1903413" y="3648075"/>
          <p14:tracePt t="19360" x="1893888" y="3648075"/>
          <p14:tracePt t="19483" x="2003425" y="3648075"/>
          <p14:tracePt t="19501" x="2160588" y="3721100"/>
          <p14:tracePt t="19512" x="2279650" y="3813175"/>
          <p14:tracePt t="19531" x="2362200" y="3876675"/>
          <p14:tracePt t="19544" x="2417763" y="3914775"/>
          <p14:tracePt t="19560" x="2500313" y="3959225"/>
          <p14:tracePt t="19581" x="2611438" y="4024313"/>
          <p14:tracePt t="19582" x="2684463" y="4051300"/>
          <p14:tracePt t="19597" x="2747963" y="4097338"/>
          <p14:tracePt t="19614" x="2868613" y="4143375"/>
          <p14:tracePt t="19615" x="2895600" y="4152900"/>
          <p14:tracePt t="19631" x="2924175" y="4179888"/>
          <p14:tracePt t="19643" x="2941638" y="4189413"/>
          <p14:tracePt t="19783" x="2932113" y="4162425"/>
          <p14:tracePt t="19801" x="2924175" y="4152900"/>
          <p14:tracePt t="19814" x="2905125" y="4125913"/>
          <p14:tracePt t="19832" x="2868613" y="4087813"/>
          <p14:tracePt t="19843" x="2832100" y="4051300"/>
          <p14:tracePt t="19861" x="2794000" y="4005263"/>
          <p14:tracePt t="19885" x="2720975" y="3932238"/>
          <p14:tracePt t="19899" x="2657475" y="3868738"/>
          <p14:tracePt t="19914" x="2611438" y="3830638"/>
          <p14:tracePt t="19931" x="2555875" y="3776663"/>
          <p14:tracePt t="19944" x="2473325" y="3702050"/>
          <p14:tracePt t="19961" x="2362200" y="3611563"/>
          <p14:tracePt t="19983" x="2224088" y="3527425"/>
          <p14:tracePt t="19983" x="2160588" y="3481388"/>
          <p14:tracePt t="19997" x="2114550" y="3463925"/>
          <p14:tracePt t="20014" x="2058988" y="3427413"/>
          <p14:tracePt t="20031" x="2022475" y="3398838"/>
          <p14:tracePt t="20059" x="1995488" y="3398838"/>
          <p14:tracePt t="20087" x="1949450" y="3381375"/>
          <p14:tracePt t="20117" x="1939925" y="3381375"/>
          <p14:tracePt t="20146" x="1930400" y="3371850"/>
          <p14:tracePt t="20185" x="1912938" y="3352800"/>
          <p14:tracePt t="20218" x="1903413" y="3344863"/>
          <p14:tracePt t="20251" x="1893888" y="3335338"/>
          <p14:tracePt t="20486" x="1985963" y="3381375"/>
          <p14:tracePt t="20500" x="2012950" y="3398838"/>
          <p14:tracePt t="20518" x="2068513" y="3436938"/>
          <p14:tracePt t="20532" x="2114550" y="3473450"/>
          <p14:tracePt t="20547" x="2160588" y="3527425"/>
          <p14:tracePt t="20564" x="2206625" y="3582988"/>
          <p14:tracePt t="20585" x="2344738" y="3721100"/>
          <p14:tracePt t="20602" x="2454275" y="3830638"/>
          <p14:tracePt t="20615" x="2619375" y="3978275"/>
          <p14:tracePt t="20631" x="2720975" y="4051300"/>
          <p14:tracePt t="20647" x="2786063" y="4106863"/>
          <p14:tracePt t="20664" x="2832100" y="4162425"/>
          <p14:tracePt t="20685" x="2859088" y="4179888"/>
          <p14:tracePt t="20705" x="2868613" y="4208463"/>
          <p14:tracePt t="20722" x="2878138" y="4216400"/>
          <p14:tracePt t="20739" x="2895600" y="4235450"/>
          <p14:tracePt t="20752" x="2905125" y="4244975"/>
          <p14:tracePt t="20769" x="2924175" y="4254500"/>
          <p14:tracePt t="20787" x="2951163" y="4262438"/>
          <p14:tracePt t="20800" x="2978150" y="4281488"/>
          <p14:tracePt t="20863" x="2997200" y="4300538"/>
          <p14:tracePt t="20885" x="3024188" y="4318000"/>
          <p14:tracePt t="20901" x="3043238" y="4337050"/>
          <p14:tracePt t="20918" x="3098800" y="4400550"/>
          <p14:tracePt t="20918" x="3106738" y="4410075"/>
          <p14:tracePt t="20932" x="3116263" y="4410075"/>
          <p14:tracePt t="20947" x="3143250" y="4437063"/>
          <p14:tracePt t="20965" x="3171825" y="4446588"/>
          <p14:tracePt t="20985" x="3189288" y="4456113"/>
          <p14:tracePt t="21001" x="3235325" y="4465638"/>
          <p14:tracePt t="21015" x="3263900" y="4483100"/>
          <p14:tracePt t="21036" x="3290888" y="4492625"/>
          <p14:tracePt t="21050" x="3309938" y="4492625"/>
          <p14:tracePt t="21089" x="3319463" y="4502150"/>
          <p14:tracePt t="21233" x="3327400" y="4502150"/>
          <p14:tracePt t="21251" x="3309938" y="4483100"/>
          <p14:tracePt t="21264" x="3281363" y="4419600"/>
          <p14:tracePt t="21288" x="3227388" y="4373563"/>
          <p14:tracePt t="21333" x="3171825" y="4327525"/>
          <p14:tracePt t="21351" x="3106738" y="4271963"/>
          <p14:tracePt t="21364" x="3052763" y="4244975"/>
          <p14:tracePt t="21388" x="2941638" y="4189413"/>
          <p14:tracePt t="21403" x="2886075" y="4143375"/>
          <p14:tracePt t="21417" x="2822575" y="4133850"/>
          <p14:tracePt t="21435" x="2767013" y="4106863"/>
          <p14:tracePt t="21449" x="2730500" y="4087813"/>
          <p14:tracePt t="21464" x="2674938" y="4043363"/>
          <p14:tracePt t="21486" x="2565400" y="3951288"/>
          <p14:tracePt t="21501" x="2519363" y="3922713"/>
          <p14:tracePt t="21519" x="2398713" y="3859213"/>
          <p14:tracePt t="21533" x="2352675" y="3822700"/>
          <p14:tracePt t="21551" x="2298700" y="3757613"/>
          <p14:tracePt t="21565" x="2289175" y="3730625"/>
          <p14:tracePt t="21589" x="2252663" y="3694113"/>
          <p14:tracePt t="21603" x="2206625" y="3629025"/>
          <p14:tracePt t="21617" x="2151063" y="3573463"/>
          <p14:tracePt t="21635" x="2114550" y="3527425"/>
          <p14:tracePt t="21648" x="2068513" y="3490913"/>
          <p14:tracePt t="21664" x="2032000" y="3454400"/>
          <p14:tracePt t="21677" x="2032000" y="3444875"/>
          <p14:tracePt t="21694" x="2012950" y="3436938"/>
          <p14:tracePt t="21711" x="2003425" y="3427413"/>
          <p14:tracePt t="21727" x="1995488" y="3417888"/>
          <p14:tracePt t="21756" x="1985963" y="3408363"/>
          <p14:tracePt t="21787" x="1976438" y="3398838"/>
          <p14:tracePt t="21904" x="1966913" y="3390900"/>
          <p14:tracePt t="22002" x="2049463" y="3436938"/>
          <p14:tracePt t="22019" x="2270125" y="3573463"/>
          <p14:tracePt t="22035" x="2482850" y="3748088"/>
          <p14:tracePt t="22052" x="2720975" y="3886200"/>
          <p14:tracePt t="22066" x="2878138" y="3997325"/>
          <p14:tracePt t="22089" x="2987675" y="4070350"/>
          <p14:tracePt t="22106" x="2997200" y="4097338"/>
          <p14:tracePt t="22120" x="3006725" y="4116388"/>
          <p14:tracePt t="22134" x="3024188" y="4143375"/>
          <p14:tracePt t="22135" x="3033713" y="4152900"/>
          <p14:tracePt t="22152" x="3060700" y="4189413"/>
          <p14:tracePt t="22166" x="3060700" y="4198938"/>
          <p14:tracePt t="22168" x="3089275" y="4216400"/>
          <p14:tracePt t="22189" x="3089275" y="4225925"/>
          <p14:tracePt t="22203" x="3098800" y="4235450"/>
          <p14:tracePt t="22219" x="3098800" y="4254500"/>
          <p14:tracePt t="22436" x="3079750" y="4254500"/>
          <p14:tracePt t="22450" x="3060700" y="4225925"/>
          <p14:tracePt t="22468" x="3014663" y="4198938"/>
          <p14:tracePt t="22489" x="2997200" y="4171950"/>
          <p14:tracePt t="22507" x="2987675" y="4162425"/>
          <p14:tracePt t="22520" x="2978150" y="4152900"/>
          <p14:tracePt t="22538" x="2941638" y="4125913"/>
          <p14:tracePt t="22553" x="2932113" y="4116388"/>
          <p14:tracePt t="22570" x="2878138" y="4087813"/>
          <p14:tracePt t="22590" x="2822575" y="4060825"/>
          <p14:tracePt t="22591" x="2794000" y="4051300"/>
          <p14:tracePt t="22604" x="2747963" y="4033838"/>
          <p14:tracePt t="22621" x="2657475" y="4014788"/>
          <p14:tracePt t="22636" x="2582863" y="3997325"/>
          <p14:tracePt t="22654" x="2527300" y="3978275"/>
          <p14:tracePt t="22668" x="2509838" y="3968750"/>
          <p14:tracePt t="22673" x="2482850" y="3959225"/>
          <p14:tracePt t="22690" x="2444750" y="3932238"/>
          <p14:tracePt t="22707" x="2325688" y="3859213"/>
          <p14:tracePt t="22721" x="2233613" y="3822700"/>
          <p14:tracePt t="22736" x="2114550" y="3757613"/>
          <p14:tracePt t="22753" x="2032000" y="3711575"/>
          <p14:tracePt t="22770" x="1995488" y="3684588"/>
          <p14:tracePt t="22790" x="1976438" y="3665538"/>
          <p14:tracePt t="22807" x="1957388" y="3656013"/>
          <p14:tracePt t="22823" x="1939925" y="3648075"/>
          <p14:tracePt t="22838" x="1930400" y="3638550"/>
          <p14:tracePt t="22868" x="1903413" y="3619500"/>
          <p14:tracePt t="22874" x="1893888" y="3619500"/>
          <p14:tracePt t="22892" x="1857375" y="3611563"/>
          <p14:tracePt t="22906" x="1838325" y="3582988"/>
          <p14:tracePt t="22939" x="1811338" y="3565525"/>
          <p14:tracePt t="22969" x="1765300" y="3536950"/>
          <p14:tracePt t="22990" x="1709738" y="3527425"/>
          <p14:tracePt t="23005" x="1646238" y="3500438"/>
          <p14:tracePt t="23022" x="1608138" y="3490913"/>
          <p14:tracePt t="28236" x="1646238" y="3536950"/>
          <p14:tracePt t="28250" x="1663700" y="3556000"/>
          <p14:tracePt t="28268" x="1765300" y="3602038"/>
          <p14:tracePt t="28282" x="1820863" y="3619500"/>
          <p14:tracePt t="28304" x="1957388" y="3675063"/>
          <p14:tracePt t="28318" x="2003425" y="3694113"/>
          <p14:tracePt t="28335" x="2095500" y="3740150"/>
          <p14:tracePt t="28352" x="2124075" y="3767138"/>
          <p14:tracePt t="28366" x="2124075" y="3776663"/>
          <p14:tracePt t="28367" x="2141538" y="3784600"/>
          <p14:tracePt t="28381" x="2170113" y="3803650"/>
          <p14:tracePt t="28394" x="2216150" y="3840163"/>
          <p14:tracePt t="28411" x="2308225" y="3886200"/>
          <p14:tracePt t="28427" x="2527300" y="3968750"/>
          <p14:tracePt t="28443" x="2757488" y="4079875"/>
          <p14:tracePt t="28450" x="2859088" y="4106863"/>
          <p14:tracePt t="28467" x="2924175" y="4116388"/>
          <p14:tracePt t="28483" x="2941638" y="4116388"/>
          <p14:tracePt t="28504" x="2951163" y="4125913"/>
          <p14:tracePt t="28636" x="2960688" y="4133850"/>
          <p14:tracePt t="28651" x="2968625" y="4133850"/>
          <p14:tracePt t="28668" x="2978150" y="4133850"/>
          <p14:tracePt t="28682" x="2987675" y="4133850"/>
          <p14:tracePt t="28807" x="2905125" y="4133850"/>
          <p14:tracePt t="28820" x="2878138" y="4133850"/>
          <p14:tracePt t="28838" x="2703513" y="4070350"/>
          <p14:tracePt t="28853" x="2665413" y="4051300"/>
          <p14:tracePt t="28868" x="2519363" y="4014788"/>
          <p14:tracePt t="28883" x="2436813" y="3997325"/>
          <p14:tracePt t="28888" x="2371725" y="3968750"/>
          <p14:tracePt t="28907" x="2289175" y="3932238"/>
          <p14:tracePt t="28924" x="2224088" y="3922713"/>
          <p14:tracePt t="28936" x="2114550" y="3859213"/>
          <p14:tracePt t="28954" x="1985963" y="3803650"/>
          <p14:tracePt t="28970" x="1828800" y="3740150"/>
          <p14:tracePt t="28983" x="1746250" y="3702050"/>
          <p14:tracePt t="29008" x="1663700" y="3684588"/>
          <p14:tracePt t="29022" x="1654175" y="3684588"/>
          <p14:tracePt t="29037" x="1646238" y="3675063"/>
          <p14:tracePt t="29122" x="1636713" y="3675063"/>
          <p14:tracePt t="29322" x="1654175" y="3675063"/>
          <p14:tracePt t="29338" x="1728788" y="3675063"/>
          <p14:tracePt t="29355" x="1801813" y="3675063"/>
          <p14:tracePt t="29369" x="1874838" y="3675063"/>
          <p14:tracePt t="29383" x="1966913" y="3684588"/>
          <p14:tracePt t="29394" x="2022475" y="3721100"/>
          <p14:tracePt t="29410" x="2289175" y="3822700"/>
          <p14:tracePt t="29427" x="2573338" y="3978275"/>
          <p14:tracePt t="29444" x="2813050" y="4097338"/>
          <p14:tracePt t="29460" x="2924175" y="4133850"/>
          <p14:tracePt t="33833" x="2832100" y="4097338"/>
          <p14:tracePt t="33851" x="2740025" y="4051300"/>
          <p14:tracePt t="33866" x="2684463" y="4005263"/>
          <p14:tracePt t="33884" x="2665413" y="3978275"/>
          <p14:tracePt t="33899" x="2647950" y="3941763"/>
          <p14:tracePt t="33919" x="2628900" y="3922713"/>
          <p14:tracePt t="33967" x="2628900" y="3905250"/>
          <p14:tracePt t="33999" x="2638425" y="3849688"/>
          <p14:tracePt t="34017" x="2657475" y="3830638"/>
          <p14:tracePt t="34035" x="2657475" y="3803650"/>
          <p14:tracePt t="34051" x="2657475" y="3794125"/>
          <p14:tracePt t="34066" x="2665413" y="3776663"/>
          <p14:tracePt t="34083" x="2684463" y="3757613"/>
          <p14:tracePt t="34121" x="2684463" y="3740150"/>
          <p14:tracePt t="34151" x="2693988" y="3711575"/>
          <p14:tracePt t="34569" x="2693988" y="3702050"/>
          <p14:tracePt t="34683" x="2720975" y="3694113"/>
          <p14:tracePt t="34701" x="2757488" y="3694113"/>
          <p14:tracePt t="34706" x="2776538" y="3694113"/>
          <p14:tracePt t="34720" x="2832100" y="3694113"/>
          <p14:tracePt t="34738" x="2895600" y="3694113"/>
          <p14:tracePt t="34752" x="2968625" y="3694113"/>
          <p14:tracePt t="34766" x="2987675" y="3694113"/>
          <p14:tracePt t="34768" x="2997200" y="3694113"/>
          <p14:tracePt t="34782" x="3024188" y="3694113"/>
          <p14:tracePt t="34821" x="3043238" y="3702050"/>
          <p14:tracePt t="34870" x="3043238" y="3711575"/>
          <p14:tracePt t="34884" x="3043238" y="3721100"/>
          <p14:tracePt t="34901" x="3043238" y="3740150"/>
          <p14:tracePt t="34906" x="3043238" y="3757613"/>
          <p14:tracePt t="34920" x="3043238" y="3794125"/>
          <p14:tracePt t="34937" x="3043238" y="3813175"/>
          <p14:tracePt t="34952" x="3033713" y="3859213"/>
          <p14:tracePt t="34970" x="3033713" y="3876675"/>
          <p14:tracePt t="34984" x="3006725" y="3941763"/>
          <p14:tracePt t="34999" x="2997200" y="3978275"/>
          <p14:tracePt t="35023" x="2960688" y="4060825"/>
          <p14:tracePt t="35037" x="2951163" y="4106863"/>
          <p14:tracePt t="35052" x="2941638" y="4143375"/>
          <p14:tracePt t="35070" x="2924175" y="4171950"/>
          <p14:tracePt t="35101" x="2914650" y="4189413"/>
          <p14:tracePt t="35154" x="2905125" y="4189413"/>
          <p14:tracePt t="35269" x="2895600" y="4189413"/>
          <p14:tracePt t="35386" x="2868613" y="4189413"/>
          <p14:tracePt t="35453" x="2859088" y="4179888"/>
          <p14:tracePt t="35484" x="2849563" y="4162425"/>
          <p14:tracePt t="35599" x="2849563" y="4152900"/>
          <p14:tracePt t="35856" x="2822575" y="4125913"/>
          <p14:tracePt t="35872" x="2803525" y="4106863"/>
          <p14:tracePt t="35888" x="2794000" y="4097338"/>
          <p14:tracePt t="35903" x="2786063" y="4087813"/>
          <p14:tracePt t="35938" x="2767013" y="4079875"/>
          <p14:tracePt t="35955" x="2757488" y="4070350"/>
          <p14:tracePt t="35971" x="2747963" y="4060825"/>
          <p14:tracePt t="36071" x="2740025" y="4051300"/>
          <p14:tracePt t="36156" x="2730500" y="4051300"/>
          <p14:tracePt t="36188" x="2711450" y="4051300"/>
          <p14:tracePt t="36239" x="2684463" y="4043363"/>
          <p14:tracePt t="36286" x="2674938" y="4024313"/>
          <p14:tracePt t="36325" x="2657475" y="4005263"/>
          <p14:tracePt t="36327" x="2647950" y="3997325"/>
          <p14:tracePt t="36340" x="2619375" y="3987800"/>
          <p14:tracePt t="36354" x="2546350" y="3932238"/>
          <p14:tracePt t="36372" x="2490788" y="3905250"/>
          <p14:tracePt t="36387" x="2417763" y="3859213"/>
          <p14:tracePt t="36404" x="2381250" y="3840163"/>
          <p14:tracePt t="36427" x="2344738" y="3784600"/>
          <p14:tracePt t="36440" x="2335213" y="3784600"/>
          <p14:tracePt t="36458" x="2289175" y="3730625"/>
          <p14:tracePt t="36473" x="2216150" y="3675063"/>
          <p14:tracePt t="36487" x="2178050" y="3638550"/>
          <p14:tracePt t="36502" x="2141538" y="3619500"/>
          <p14:tracePt t="36528" x="2124075" y="3611563"/>
          <p14:tracePt t="36589" x="2114550" y="3592513"/>
          <p14:tracePt t="36625" x="2095500" y="3573463"/>
          <p14:tracePt t="36642" x="2068513" y="3546475"/>
          <p14:tracePt t="36656" x="2041525" y="3536950"/>
          <p14:tracePt t="36671" x="2022475" y="3527425"/>
          <p14:tracePt t="36689" x="1995488" y="3509963"/>
          <p14:tracePt t="36711" x="1949450" y="3490913"/>
          <p14:tracePt t="36727" x="1939925" y="3481388"/>
          <p14:tracePt t="36741" x="1930400" y="3473450"/>
          <p14:tracePt t="36755" x="1920875" y="3463925"/>
          <p14:tracePt t="36803" x="1912938" y="3454400"/>
          <p14:tracePt t="36834" x="1903413" y="3444875"/>
          <p14:tracePt t="36889" x="1893888" y="3436938"/>
          <p14:tracePt t="37130" x="1866900" y="3408363"/>
          <p14:tracePt t="37157" x="1857375" y="3398838"/>
          <p14:tracePt t="37462" x="1847850" y="3417888"/>
          <p14:tracePt t="37475" x="1847850" y="3427413"/>
          <p14:tracePt t="37489" x="1874838" y="3463925"/>
          <p14:tracePt t="37507" x="1893888" y="3481388"/>
          <p14:tracePt t="37529" x="1957388" y="3519488"/>
          <p14:tracePt t="37545" x="2022475" y="3546475"/>
          <p14:tracePt t="37559" x="2087563" y="3619500"/>
          <p14:tracePt t="37577" x="2170113" y="3656013"/>
          <p14:tracePt t="37592" x="2270125" y="3740150"/>
          <p14:tracePt t="37606" x="2325688" y="3776663"/>
          <p14:tracePt t="37628" x="2398713" y="3830638"/>
          <p14:tracePt t="37643" x="2444750" y="3859213"/>
          <p14:tracePt t="37661" x="2473325" y="3886200"/>
          <p14:tracePt t="37676" x="2500313" y="3922713"/>
          <p14:tracePt t="37690" x="2509838" y="3941763"/>
          <p14:tracePt t="37708" x="2536825" y="4005263"/>
          <p14:tracePt t="37730" x="2601913" y="4060825"/>
          <p14:tracePt t="37745" x="2638425" y="4070350"/>
          <p14:tracePt t="37759" x="2657475" y="4079875"/>
          <p14:tracePt t="37789" x="2665413" y="4079875"/>
          <p14:tracePt t="37806" x="2684463" y="4097338"/>
          <p14:tracePt t="37906" x="2703513" y="4116388"/>
          <p14:tracePt t="37934" x="2720975" y="4133850"/>
          <p14:tracePt t="37945" x="2730500" y="4143375"/>
          <p14:tracePt t="37960" x="2747963" y="4152900"/>
          <p14:tracePt t="37992" x="2767013" y="4152900"/>
          <p14:tracePt t="38014" x="2786063" y="4162425"/>
          <p14:tracePt t="38015" x="2794000" y="4162425"/>
          <p14:tracePt t="38029" x="2803525" y="4171950"/>
          <p14:tracePt t="38047" x="2813050" y="4189413"/>
          <p14:tracePt t="38096" x="2832100" y="4198938"/>
          <p14:tracePt t="38105" x="2840038" y="4198938"/>
          <p14:tracePt t="38130" x="2868613" y="4208463"/>
          <p14:tracePt t="38162" x="2895600" y="4225925"/>
          <p14:tracePt t="38379" x="2905125" y="4225925"/>
          <p14:tracePt t="38392" x="2905125" y="4198938"/>
          <p14:tracePt t="38408" x="2878138" y="4179888"/>
          <p14:tracePt t="38431" x="2859088" y="4162425"/>
          <p14:tracePt t="38448" x="2840038" y="4143375"/>
          <p14:tracePt t="38478" x="2822575" y="4125913"/>
          <p14:tracePt t="38501" x="2786063" y="4087813"/>
          <p14:tracePt t="38534" x="2776538" y="4079875"/>
          <p14:tracePt t="38567" x="2740025" y="4070350"/>
          <p14:tracePt t="38592" x="2720975" y="4043363"/>
          <p14:tracePt t="38630" x="2684463" y="4024313"/>
          <p14:tracePt t="38651" x="2619375" y="3978275"/>
          <p14:tracePt t="38661" x="2601913" y="3968750"/>
          <p14:tracePt t="38677" x="2509838" y="3905250"/>
          <p14:tracePt t="38695" x="2454275" y="3868738"/>
          <p14:tracePt t="38710" x="2444750" y="3849688"/>
          <p14:tracePt t="38732" x="2417763" y="3822700"/>
          <p14:tracePt t="38747" x="2352675" y="3784600"/>
          <p14:tracePt t="38765" x="2308225" y="3757613"/>
          <p14:tracePt t="38777" x="2206625" y="3721100"/>
          <p14:tracePt t="38794" x="2114550" y="3665538"/>
          <p14:tracePt t="38810" x="2049463" y="3619500"/>
          <p14:tracePt t="38815" x="2041525" y="3611563"/>
          <p14:tracePt t="38831" x="2022475" y="3592513"/>
          <p14:tracePt t="38847" x="2012950" y="3573463"/>
          <p14:tracePt t="38865" x="1995488" y="3556000"/>
          <p14:tracePt t="38894" x="1985963" y="3536950"/>
          <p14:tracePt t="38909" x="1976438" y="3527425"/>
          <p14:tracePt t="38931" x="1966913" y="3519488"/>
          <p14:tracePt t="38949" x="1939925" y="3509963"/>
          <p14:tracePt t="38964" x="1930400" y="3509963"/>
          <p14:tracePt t="38979" x="1903413" y="3500438"/>
          <p14:tracePt t="38995" x="1874838" y="3481388"/>
          <p14:tracePt t="39009" x="1874838" y="3473450"/>
          <p14:tracePt t="39015" x="1874838" y="3463925"/>
          <p14:tracePt t="39049" x="1874838" y="3444875"/>
          <p14:tracePt t="39179" x="1857375" y="3427413"/>
          <p14:tracePt t="39413" x="1847850" y="3417888"/>
          <p14:tracePt t="39650" x="1847850" y="3408363"/>
          <p14:tracePt t="39668" x="1866900" y="3417888"/>
          <p14:tracePt t="39682" x="1903413" y="3444875"/>
          <p14:tracePt t="39696" x="1949450" y="3490913"/>
          <p14:tracePt t="39711" x="2012950" y="3556000"/>
          <p14:tracePt t="39735" x="2132013" y="3629025"/>
          <p14:tracePt t="39748" x="2187575" y="3665538"/>
          <p14:tracePt t="39768" x="2308225" y="3730625"/>
          <p14:tracePt t="39782" x="2344738" y="3776663"/>
          <p14:tracePt t="39798" x="2381250" y="3813175"/>
          <p14:tracePt t="39810" x="2408238" y="3822700"/>
          <p14:tracePt t="39835" x="2527300" y="3932238"/>
          <p14:tracePt t="39849" x="2555875" y="3959225"/>
          <p14:tracePt t="39865" x="2611438" y="3987800"/>
          <p14:tracePt t="39881" x="2619375" y="4005263"/>
          <p14:tracePt t="39898" x="2684463" y="4060825"/>
          <p14:tracePt t="39915" x="2703513" y="4097338"/>
          <p14:tracePt t="39935" x="2730500" y="4116388"/>
          <p14:tracePt t="40116" x="2730500" y="4125913"/>
          <p14:tracePt t="40196" x="2730500" y="4143375"/>
          <p14:tracePt t="40751" x="2740025" y="4152900"/>
          <p14:tracePt t="40836" x="2757488" y="4152900"/>
          <p14:tracePt t="41786" x="2767013" y="4152900"/>
          <p14:tracePt t="41840" x="2747963" y="4152900"/>
          <p14:tracePt t="41856" x="2703513" y="4106863"/>
          <p14:tracePt t="41872" x="2628900" y="4014788"/>
          <p14:tracePt t="41887" x="2546350" y="3941763"/>
          <p14:tracePt t="41901" x="2519363" y="3922713"/>
          <p14:tracePt t="41919" x="2417763" y="3830638"/>
          <p14:tracePt t="41938" x="2371725" y="3776663"/>
          <p14:tracePt t="41956" x="2316163" y="3757613"/>
          <p14:tracePt t="41972" x="2262188" y="3711575"/>
          <p14:tracePt t="41986" x="2178050" y="3656013"/>
          <p14:tracePt t="42002" x="2095500" y="3582988"/>
          <p14:tracePt t="42016" x="1995488" y="3509963"/>
          <p14:tracePt t="42038" x="1920875" y="3436938"/>
          <p14:tracePt t="42056" x="1903413" y="3417888"/>
          <p14:tracePt t="42088" x="1866900" y="3390900"/>
          <p14:tracePt t="42102" x="1847850" y="3362325"/>
          <p14:tracePt t="42118" x="1828800" y="3344863"/>
          <p14:tracePt t="42140" x="1811338" y="3325813"/>
          <p14:tracePt t="42170" x="1792288" y="3325813"/>
          <p14:tracePt t="42204" x="1774825" y="3308350"/>
          <p14:tracePt t="42472" x="1792288" y="3308350"/>
          <p14:tracePt t="42489" x="1820863" y="3325813"/>
          <p14:tracePt t="42504" x="1874838" y="3352800"/>
          <p14:tracePt t="42519" x="1939925" y="3390900"/>
          <p14:tracePt t="42540" x="2022475" y="3436938"/>
          <p14:tracePt t="42555" x="2141538" y="3536950"/>
          <p14:tracePt t="42573" x="2279650" y="3665538"/>
          <p14:tracePt t="42588" x="2408238" y="3776663"/>
          <p14:tracePt t="42603" x="2500313" y="3859213"/>
          <p14:tracePt t="42621" x="2582863" y="3941763"/>
          <p14:tracePt t="42626" x="2657475" y="4014788"/>
          <p14:tracePt t="42641" x="2803525" y="4171950"/>
          <p14:tracePt t="42656" x="3024188" y="4391025"/>
          <p14:tracePt t="42674" x="3106738" y="4465638"/>
          <p14:tracePt t="42689" x="3152775" y="4483100"/>
          <p14:tracePt t="42989" x="3143250" y="4483100"/>
          <p14:tracePt t="43006" x="3098800" y="4446588"/>
          <p14:tracePt t="43022" x="3043238" y="4400550"/>
          <p14:tracePt t="43044" x="3024188" y="4391025"/>
          <p14:tracePt t="43056" x="3024188" y="4383088"/>
          <p14:tracePt t="43088" x="2987675" y="4364038"/>
          <p14:tracePt t="43105" x="2978150" y="4346575"/>
          <p14:tracePt t="43121" x="2960688" y="4337050"/>
          <p14:tracePt t="43144" x="2924175" y="4308475"/>
          <p14:tracePt t="43157" x="2914650" y="4308475"/>
          <p14:tracePt t="43172" x="2895600" y="4291013"/>
          <p14:tracePt t="43191" x="2868613" y="4281488"/>
          <p14:tracePt t="43779" x="2849563" y="4254500"/>
          <p14:tracePt t="43793" x="2832100" y="4235450"/>
          <p14:tracePt t="43806" x="2813050" y="4208463"/>
          <p14:tracePt t="43823" x="2803525" y="4189413"/>
          <p14:tracePt t="43847" x="2747963" y="4116388"/>
          <p14:tracePt t="43861" x="2720975" y="4070350"/>
          <p14:tracePt t="43876" x="2665413" y="4033838"/>
          <p14:tracePt t="43890" x="2619375" y="3959225"/>
          <p14:tracePt t="43907" x="2601913" y="3951288"/>
          <p14:tracePt t="43922" x="2565400" y="3932238"/>
          <p14:tracePt t="43943" x="2527300" y="3886200"/>
          <p14:tracePt t="43962" x="2500313" y="3840163"/>
          <p14:tracePt t="43976" x="2463800" y="3803650"/>
          <p14:tracePt t="43991" x="2454275" y="3776663"/>
          <p14:tracePt t="44005" x="2436813" y="3757613"/>
          <p14:tracePt t="44022" x="2381250" y="3694113"/>
          <p14:tracePt t="44047" x="2316163" y="3648075"/>
          <p14:tracePt t="44061" x="2298700" y="3619500"/>
          <p14:tracePt t="44075" x="2270125" y="3602038"/>
          <p14:tracePt t="44093" x="2262188" y="3602038"/>
          <p14:tracePt t="44106" x="2224088" y="3573463"/>
          <p14:tracePt t="44124" x="2178050" y="3565525"/>
          <p14:tracePt t="44147" x="2114550" y="3527425"/>
          <p14:tracePt t="44160" x="2068513" y="3509963"/>
          <p14:tracePt t="44175" x="2032000" y="3509963"/>
          <p14:tracePt t="44193" x="1976438" y="3473450"/>
          <p14:tracePt t="44207" x="1920875" y="3454400"/>
          <p14:tracePt t="44222" x="1912938" y="3454400"/>
          <p14:tracePt t="44222" x="1893888" y="3444875"/>
          <p14:tracePt t="44245" x="1866900" y="3427413"/>
          <p14:tracePt t="44260" x="1838325" y="3417888"/>
          <p14:tracePt t="44278" x="1801813" y="3398838"/>
          <p14:tracePt t="44294" x="1782763" y="3390900"/>
          <p14:tracePt t="44294" x="1774825" y="3381375"/>
          <p14:tracePt t="44309" x="1765300" y="3371850"/>
          <p14:tracePt t="44662" x="1755775" y="3362325"/>
          <p14:tracePt t="45233" x="1755775" y="3371850"/>
          <p14:tracePt t="45252" x="1920875" y="3454400"/>
          <p14:tracePt t="45263" x="2041525" y="3519488"/>
          <p14:tracePt t="45281" x="2124075" y="3565525"/>
          <p14:tracePt t="45294" x="2151063" y="3592513"/>
          <p14:tracePt t="45310" x="2187575" y="3619500"/>
          <p14:tracePt t="45328" x="2233613" y="3648075"/>
          <p14:tracePt t="45348" x="2298700" y="3694113"/>
          <p14:tracePt t="45365" x="2325688" y="3711575"/>
          <p14:tracePt t="45381" x="2362200" y="3757613"/>
          <p14:tracePt t="45394" x="2371725" y="3784600"/>
          <p14:tracePt t="45410" x="2381250" y="3803650"/>
          <p14:tracePt t="45427" x="2398713" y="3830638"/>
          <p14:tracePt t="45449" x="2417763" y="3868738"/>
          <p14:tracePt t="45466" x="2444750" y="3905250"/>
          <p14:tracePt t="45481" x="2473325" y="3914775"/>
          <p14:tracePt t="45494" x="2473325" y="3922713"/>
          <p14:tracePt t="45511" x="2490788" y="3932238"/>
          <p14:tracePt t="45528" x="2500313" y="3941763"/>
          <p14:tracePt t="45548" x="2519363" y="3951288"/>
          <p14:tracePt t="45565" x="2555875" y="3968750"/>
          <p14:tracePt t="45581" x="2601913" y="3987800"/>
          <p14:tracePt t="45582" x="2601913" y="3997325"/>
          <p14:tracePt t="45594" x="2611438" y="3997325"/>
          <p14:tracePt t="45610" x="2619375" y="4005263"/>
          <p14:tracePt t="45651" x="2657475" y="4024313"/>
          <p14:tracePt t="45666" x="2693988" y="4043363"/>
          <p14:tracePt t="45966" x="2638425" y="4043363"/>
          <p14:tracePt t="45984" x="2619375" y="4033838"/>
          <p14:tracePt t="45995" x="2601913" y="4024313"/>
          <p14:tracePt t="46010" x="2565400" y="3997325"/>
          <p14:tracePt t="46027" x="2519363" y="3987800"/>
          <p14:tracePt t="46032" x="2500313" y="3987800"/>
          <p14:tracePt t="46048" x="2454275" y="3968750"/>
          <p14:tracePt t="46065" x="2436813" y="3932238"/>
          <p14:tracePt t="46082" x="2427288" y="3922713"/>
          <p14:tracePt t="46098" x="2408238" y="3914775"/>
          <p14:tracePt t="46110" x="2390775" y="3914775"/>
          <p14:tracePt t="46128" x="2344738" y="3895725"/>
          <p14:tracePt t="46149" x="2316163" y="3886200"/>
          <p14:tracePt t="46165" x="2298700" y="3876675"/>
          <p14:tracePt t="46167" x="2270125" y="3868738"/>
          <p14:tracePt t="46184" x="2262188" y="3859213"/>
          <p14:tracePt t="46198" x="2252663" y="3849688"/>
          <p14:tracePt t="46214" x="2224088" y="3840163"/>
          <p14:tracePt t="46252" x="2216150" y="3830638"/>
          <p14:tracePt t="46267" x="2197100" y="3822700"/>
          <p14:tracePt t="46284" x="2187575" y="3822700"/>
          <p14:tracePt t="46298" x="2170113" y="3822700"/>
          <p14:tracePt t="46311" x="2151063" y="3803650"/>
          <p14:tracePt t="46328" x="2124075" y="3794125"/>
          <p14:tracePt t="46352" x="2087563" y="3784600"/>
          <p14:tracePt t="46382" x="2068513" y="3784600"/>
          <p14:tracePt t="46396" x="2058988" y="3776663"/>
          <p14:tracePt t="46413" x="2041525" y="3767138"/>
          <p14:tracePt t="46427" x="2032000" y="3757613"/>
          <p14:tracePt t="46433" x="2022475" y="3757613"/>
          <p14:tracePt t="46452" x="2003425" y="3748088"/>
          <p14:tracePt t="46469" x="1976438" y="3740150"/>
          <p14:tracePt t="46482" x="1966913" y="3730625"/>
          <p14:tracePt t="46500" x="1939925" y="3711575"/>
          <p14:tracePt t="46513" x="1912938" y="3711575"/>
          <p14:tracePt t="46531" x="1893888" y="3694113"/>
          <p14:tracePt t="46552" x="1828800" y="3665538"/>
          <p14:tracePt t="46566" x="1801813" y="3656013"/>
          <p14:tracePt t="46583" x="1792288" y="3648075"/>
          <p14:tracePt t="46601" x="1774825" y="3638550"/>
          <p14:tracePt t="46616" x="1765300" y="3629025"/>
          <p14:tracePt t="46629" x="1755775" y="3619500"/>
          <p14:tracePt t="46652" x="1746250" y="3611563"/>
          <p14:tracePt t="46669" x="1728788" y="3602038"/>
          <p14:tracePt t="46697" x="1719263" y="3592513"/>
          <p14:tracePt t="46715" x="1700213" y="3582988"/>
          <p14:tracePt t="46728" x="1692275" y="3573463"/>
          <p14:tracePt t="46751" x="1673225" y="3565525"/>
          <p14:tracePt t="46765" x="1663700" y="3565525"/>
          <p14:tracePt t="47170" x="1709738" y="3565525"/>
          <p14:tracePt t="47183" x="1746250" y="3565525"/>
          <p14:tracePt t="47199" x="1811338" y="3582988"/>
          <p14:tracePt t="47215" x="1847850" y="3602038"/>
          <p14:tracePt t="47231" x="1903413" y="3648075"/>
          <p14:tracePt t="47252" x="1930400" y="3656013"/>
          <p14:tracePt t="47267" x="1985963" y="3694113"/>
          <p14:tracePt t="47286" x="2095500" y="3740150"/>
          <p14:tracePt t="47301" x="2151063" y="3757613"/>
          <p14:tracePt t="47302" x="2224088" y="3794125"/>
          <p14:tracePt t="47317" x="2289175" y="3822700"/>
          <p14:tracePt t="47330" x="2381250" y="3830638"/>
          <p14:tracePt t="47352" x="2490788" y="3876675"/>
          <p14:tracePt t="47369" x="2500313" y="3876675"/>
          <p14:tracePt t="47401" x="2519363" y="3886200"/>
          <p14:tracePt t="47434" x="2555875" y="3905250"/>
          <p14:tracePt t="47452" x="2565400" y="3914775"/>
          <p14:tracePt t="47467" x="2592388" y="3932238"/>
          <p14:tracePt t="47485" x="2628900" y="3959225"/>
          <p14:tracePt t="47486" x="2647950" y="3968750"/>
          <p14:tracePt t="47500" x="2693988" y="3978275"/>
          <p14:tracePt t="47515" x="2776538" y="4024313"/>
          <p14:tracePt t="47531" x="2803525" y="4024313"/>
          <p14:tracePt t="47552" x="2813050" y="4033838"/>
          <p14:tracePt t="47616" x="2840038" y="4033838"/>
          <p14:tracePt t="47634" x="2859088" y="4033838"/>
          <p14:tracePt t="47655" x="2868613" y="4033838"/>
          <p14:tracePt t="47685" x="2905125" y="4060825"/>
          <p14:tracePt t="47737" x="2914650" y="4070350"/>
          <p14:tracePt t="47832" x="2932113" y="4070350"/>
          <p14:tracePt t="47855" x="2941638" y="4070350"/>
          <p14:tracePt t="47932" x="2960688" y="4079875"/>
          <p14:tracePt t="48003" x="2960688" y="4087813"/>
          <p14:tracePt t="48017" x="2968625" y="4097338"/>
          <p14:tracePt t="48054" x="2987675" y="4125913"/>
          <p14:tracePt t="48756" x="2941638" y="4106863"/>
          <p14:tracePt t="48772" x="2924175" y="4097338"/>
          <p14:tracePt t="48832" x="2886075" y="4087813"/>
          <p14:tracePt t="48859" x="2813050" y="4043363"/>
          <p14:tracePt t="48871" x="2776538" y="4033838"/>
          <p14:tracePt t="48888" x="2740025" y="4024313"/>
          <p14:tracePt t="48903" x="2720975" y="4005263"/>
          <p14:tracePt t="48921" x="2703513" y="3997325"/>
          <p14:tracePt t="48934" x="2684463" y="3997325"/>
          <p14:tracePt t="48956" x="2647950" y="3987800"/>
          <p14:tracePt t="48971" x="2619375" y="3978275"/>
          <p14:tracePt t="48989" x="2592388" y="3959225"/>
          <p14:tracePt t="49003" x="2565400" y="3951288"/>
          <p14:tracePt t="49017" x="2546350" y="3941763"/>
          <p14:tracePt t="49035" x="2509838" y="3922713"/>
          <p14:tracePt t="49056" x="2444750" y="3895725"/>
          <p14:tracePt t="49071" x="2408238" y="3886200"/>
          <p14:tracePt t="49088" x="2398713" y="3886200"/>
          <p14:tracePt t="49102" x="2371725" y="3859213"/>
          <p14:tracePt t="49136" x="2316163" y="3840163"/>
          <p14:tracePt t="49157" x="2270125" y="3830638"/>
          <p14:tracePt t="49158" x="2243138" y="3794125"/>
          <p14:tracePt t="49172" x="2224088" y="3794125"/>
          <p14:tracePt t="49186" x="2170113" y="3776663"/>
          <p14:tracePt t="49205" x="2141538" y="3757613"/>
          <p14:tracePt t="49219" x="2132013" y="3757613"/>
          <p14:tracePt t="49236" x="2114550" y="3748088"/>
          <p14:tracePt t="49258" x="2068513" y="3740150"/>
          <p14:tracePt t="49272" x="2032000" y="3730625"/>
          <p14:tracePt t="49289" x="2022475" y="3721100"/>
          <p14:tracePt t="49304" x="2012950" y="3711575"/>
          <p14:tracePt t="49319" x="1985963" y="3702050"/>
          <p14:tracePt t="49337" x="1949450" y="3694113"/>
          <p14:tracePt t="49342" x="1939925" y="3694113"/>
          <p14:tracePt t="49372" x="1920875" y="3665538"/>
          <p14:tracePt t="49404" x="1893888" y="3665538"/>
          <p14:tracePt t="49437" x="1874838" y="3656013"/>
          <p14:tracePt t="49458" x="1847850" y="3648075"/>
          <p14:tracePt t="49472" x="1838325" y="3648075"/>
          <p14:tracePt t="49489" x="1820863" y="3629025"/>
          <p14:tracePt t="49504" x="1792288" y="3611563"/>
          <p14:tracePt t="49519" x="1782763" y="3602038"/>
          <p14:tracePt t="49537" x="1746250" y="3573463"/>
          <p14:tracePt t="49559" x="1719263" y="3556000"/>
          <p14:tracePt t="49588" x="1700213" y="3536950"/>
          <p14:tracePt t="49605" x="1663700" y="3500438"/>
          <p14:tracePt t="49606" x="1654175" y="3500438"/>
          <p14:tracePt t="49620" x="1646238" y="3490913"/>
          <p14:tracePt t="49635" x="1617663" y="3481388"/>
          <p14:tracePt t="49645" x="1608138" y="3473450"/>
          <p14:tracePt t="49660" x="1590675" y="3463925"/>
          <p14:tracePt t="49678" x="1581150" y="3463925"/>
          <p14:tracePt t="50079" x="1608138" y="3463925"/>
          <p14:tracePt t="50092" x="1646238" y="3463925"/>
          <p14:tracePt t="50106" x="1682750" y="3509963"/>
          <p14:tracePt t="50123" x="1719263" y="3519488"/>
          <p14:tracePt t="50139" x="1755775" y="3546475"/>
          <p14:tracePt t="50144" x="1774825" y="3546475"/>
          <p14:tracePt t="50162" x="1847850" y="3592513"/>
          <p14:tracePt t="50177" x="1939925" y="3629025"/>
          <p14:tracePt t="50189" x="2041525" y="3656013"/>
          <p14:tracePt t="50209" x="2316163" y="3776663"/>
          <p14:tracePt t="50222" x="2408238" y="3822700"/>
          <p14:tracePt t="50236" x="2417763" y="3822700"/>
          <p14:tracePt t="50264" x="2427288" y="3830638"/>
          <p14:tracePt t="50289" x="2454275" y="3859213"/>
          <p14:tracePt t="50306" x="2509838" y="3905250"/>
          <p14:tracePt t="50322" x="2546350" y="3932238"/>
          <p14:tracePt t="50337" x="2628900" y="3978275"/>
          <p14:tracePt t="50343" x="2693988" y="4024313"/>
          <p14:tracePt t="50360" x="2757488" y="4051300"/>
          <p14:tracePt t="50377" x="2803525" y="4079875"/>
          <p14:tracePt t="50391" x="2832100" y="4087813"/>
          <p14:tracePt t="50595" x="2832100" y="4097338"/>
          <p14:tracePt t="50608" x="2878138" y="4125913"/>
          <p14:tracePt t="50622" x="2905125" y="4133850"/>
          <p14:tracePt t="50640" x="2914650" y="4152900"/>
          <p14:tracePt t="50696" x="2941638" y="4152900"/>
          <p14:tracePt t="50724" x="2997200" y="4179888"/>
          <p14:tracePt t="50738" x="3033713" y="4198938"/>
          <p14:tracePt t="50762" x="3079750" y="4216400"/>
          <p14:tracePt t="50913" x="3089275" y="4216400"/>
          <p14:tracePt t="53033" x="3060700" y="4208463"/>
          <p14:tracePt t="53051" x="3043238" y="4198938"/>
          <p14:tracePt t="53072" x="2968625" y="4162425"/>
          <p14:tracePt t="53086" x="2951163" y="4162425"/>
          <p14:tracePt t="53086" x="2941638" y="4152900"/>
          <p14:tracePt t="53104" x="2895600" y="4133850"/>
          <p14:tracePt t="53118" x="2886075" y="4125913"/>
          <p14:tracePt t="53136" x="2868613" y="4116388"/>
          <p14:tracePt t="53151" x="2849563" y="4106863"/>
          <p14:tracePt t="53170" x="2832100" y="4087813"/>
          <p14:tracePt t="53185" x="2803525" y="4079875"/>
          <p14:tracePt t="53202" x="2757488" y="4060825"/>
          <p14:tracePt t="53217" x="2720975" y="4033838"/>
          <p14:tracePt t="53234" x="2703513" y="4033838"/>
          <p14:tracePt t="53248" x="2657475" y="4005263"/>
          <p14:tracePt t="53274" x="2628900" y="3968750"/>
          <p14:tracePt t="53285" x="2601913" y="3941763"/>
          <p14:tracePt t="53286" x="2573338" y="3932238"/>
          <p14:tracePt t="53303" x="2519363" y="3905250"/>
          <p14:tracePt t="53319" x="2473325" y="3886200"/>
          <p14:tracePt t="53333" x="2454275" y="3886200"/>
          <p14:tracePt t="53334" x="2390775" y="3859213"/>
          <p14:tracePt t="53352" x="2325688" y="3840163"/>
          <p14:tracePt t="53373" x="2243138" y="3813175"/>
          <p14:tracePt t="53387" x="2224088" y="3803650"/>
          <p14:tracePt t="53402" x="2197100" y="3794125"/>
          <p14:tracePt t="53420" x="2178050" y="3794125"/>
          <p14:tracePt t="53434" x="2124075" y="3767138"/>
          <p14:tracePt t="53448" x="2087563" y="3757613"/>
          <p14:tracePt t="53461" x="2049463" y="3748088"/>
          <p14:tracePt t="53477" x="1995488" y="3711575"/>
          <p14:tracePt t="53494" x="1949450" y="3694113"/>
          <p14:tracePt t="53510" x="1930400" y="3675063"/>
          <p14:tracePt t="53536" x="1893888" y="3665538"/>
          <p14:tracePt t="53551" x="1884363" y="3656013"/>
          <p14:tracePt t="53573" x="1828800" y="3648075"/>
          <p14:tracePt t="53588" x="1782763" y="3629025"/>
          <p14:tracePt t="53603" x="1765300" y="3619500"/>
          <p14:tracePt t="53617" x="1736725" y="3611563"/>
          <p14:tracePt t="53636" x="1719263" y="3602038"/>
          <p14:tracePt t="53650" x="1692275" y="3582988"/>
          <p14:tracePt t="53713" x="1673225" y="3573463"/>
          <p14:tracePt t="53741" x="1663700" y="3565525"/>
          <p14:tracePt t="53757" x="1654175" y="3565525"/>
          <p14:tracePt t="53772" x="1646238" y="3556000"/>
          <p14:tracePt t="53787" x="1636713" y="3556000"/>
          <p14:tracePt t="53805" x="1627188" y="3556000"/>
          <p14:tracePt t="53820" x="1617663" y="3556000"/>
          <p14:tracePt t="55253" x="1617663" y="3546475"/>
          <p14:tracePt t="55284" x="1663700" y="3556000"/>
          <p14:tracePt t="55294" x="1673225" y="3556000"/>
          <p14:tracePt t="55294" x="1682750" y="3556000"/>
          <p14:tracePt t="55308" x="1709738" y="3556000"/>
          <p14:tracePt t="55322" x="1728788" y="3556000"/>
          <p14:tracePt t="55337" x="1736725" y="3565525"/>
          <p14:tracePt t="55354" x="1736725" y="3573463"/>
          <p14:tracePt t="55377" x="1755775" y="3582988"/>
          <p14:tracePt t="55407" x="1765300" y="3592513"/>
          <p14:tracePt t="55424" x="1782763" y="3592513"/>
          <p14:tracePt t="55707" x="1801813" y="3602038"/>
          <p14:tracePt t="55723" x="1847850" y="3611563"/>
          <p14:tracePt t="55739" x="1866900" y="3619500"/>
          <p14:tracePt t="55754" x="1912938" y="3629025"/>
          <p14:tracePt t="55776" x="2003425" y="3675063"/>
          <p14:tracePt t="55794" x="2078038" y="3711575"/>
          <p14:tracePt t="55807" x="2114550" y="3730625"/>
          <p14:tracePt t="55823" x="2141538" y="3740150"/>
          <p14:tracePt t="55841" x="2160588" y="3748088"/>
          <p14:tracePt t="55856" x="2243138" y="3784600"/>
          <p14:tracePt t="55878" x="2371725" y="3859213"/>
          <p14:tracePt t="55893" x="2398713" y="3868738"/>
          <p14:tracePt t="55911" x="2555875" y="3941763"/>
          <p14:tracePt t="55923" x="2582863" y="3959225"/>
          <p14:tracePt t="55942" x="2703513" y="4051300"/>
          <p14:tracePt t="55957" x="2747963" y="4060825"/>
          <p14:tracePt t="55979" x="2776538" y="4087813"/>
          <p14:tracePt t="55993" x="2786063" y="4087813"/>
          <p14:tracePt t="56095" x="2803525" y="4097338"/>
          <p14:tracePt t="56126" x="2822575" y="4106863"/>
          <p14:tracePt t="56142" x="2840038" y="4116388"/>
          <p14:tracePt t="56156" x="2849563" y="4125913"/>
          <p14:tracePt t="56696" x="2859088" y="4133850"/>
          <p14:tracePt t="56717" x="2868613" y="4133850"/>
          <p14:tracePt t="56766" x="2878138" y="4143375"/>
          <p14:tracePt t="56829" x="2878138" y="4152900"/>
          <p14:tracePt t="57216" x="2832100" y="4162425"/>
          <p14:tracePt t="57230" x="2767013" y="4116388"/>
          <p14:tracePt t="57245" x="2711450" y="4079875"/>
          <p14:tracePt t="57259" x="2628900" y="4033838"/>
          <p14:tracePt t="57265" x="2555875" y="3987800"/>
          <p14:tracePt t="57285" x="2482850" y="3951288"/>
          <p14:tracePt t="57295" x="2381250" y="3905250"/>
          <p14:tracePt t="57314" x="2160588" y="3830638"/>
          <p14:tracePt t="57327" x="1930400" y="3748088"/>
          <p14:tracePt t="57344" x="1801813" y="3711575"/>
          <p14:tracePt t="57360" x="1719263" y="3684588"/>
          <p14:tracePt t="57381" x="1700213" y="3675063"/>
          <p14:tracePt t="57397" x="1692275" y="3675063"/>
          <p14:tracePt t="57427" x="1682750" y="3665538"/>
          <p14:tracePt t="57446" x="1682750" y="3656013"/>
          <p14:tracePt t="57460" x="1673225" y="3638550"/>
          <p14:tracePt t="57466" x="1673225" y="3629025"/>
          <p14:tracePt t="57484" x="1654175" y="3611563"/>
          <p14:tracePt t="57498" x="1646238" y="3602038"/>
          <p14:tracePt t="57783" x="1646238" y="3565525"/>
          <p14:tracePt t="57800" x="1646238" y="3556000"/>
          <p14:tracePt t="57814" x="1646238" y="3527425"/>
          <p14:tracePt t="57863" x="1663700" y="3490913"/>
          <p14:tracePt t="57884" x="1682750" y="3463925"/>
          <p14:tracePt t="57898" x="1692275" y="3427413"/>
          <p14:tracePt t="57917" x="1728788" y="3381375"/>
          <p14:tracePt t="57918" x="1765300" y="3344863"/>
          <p14:tracePt t="57928" x="1782763" y="3316288"/>
          <p14:tracePt t="57943" x="1847850" y="3216275"/>
          <p14:tracePt t="57961" x="1903413" y="3133725"/>
          <p14:tracePt t="57968" x="1903413" y="3087688"/>
          <p14:tracePt t="57982" x="1939925" y="3022600"/>
          <p14:tracePt t="58001" x="1939925" y="2976563"/>
          <p14:tracePt t="58015" x="1957388" y="2921000"/>
          <p14:tracePt t="58032" x="1966913" y="2876550"/>
          <p14:tracePt t="58044" x="1966913" y="2847975"/>
          <p14:tracePt t="58060" x="1976438" y="2792413"/>
          <p14:tracePt t="58082" x="2003425" y="2719388"/>
          <p14:tracePt t="58097" x="2041525" y="2609850"/>
          <p14:tracePt t="58115" x="2058988" y="2489200"/>
          <p14:tracePt t="58131" x="2058988" y="2352675"/>
          <p14:tracePt t="58143" x="2058988" y="2297113"/>
          <p14:tracePt t="58161" x="2049463" y="2270125"/>
          <p14:tracePt t="58183" x="2041525" y="2251075"/>
          <p14:tracePt t="58263" x="2041525" y="2214563"/>
          <p14:tracePt t="58285" x="2041525" y="2178050"/>
          <p14:tracePt t="58298" x="2041525" y="2122488"/>
          <p14:tracePt t="58316" x="2041525" y="2085975"/>
          <p14:tracePt t="58330" x="2041525" y="2057400"/>
          <p14:tracePt t="58344" x="2041525" y="2030413"/>
          <p14:tracePt t="58361" x="2041525" y="2020888"/>
          <p14:tracePt t="58384" x="2041525" y="2003425"/>
          <p14:tracePt t="58399" x="2041525" y="1993900"/>
          <p14:tracePt t="58416" x="2041525" y="1984375"/>
          <p14:tracePt t="58446" x="2041525" y="1947863"/>
          <p14:tracePt t="58468" x="2049463" y="1938338"/>
          <p14:tracePt t="58583" x="1995488" y="1993900"/>
          <p14:tracePt t="58598" x="1912938" y="2122488"/>
          <p14:tracePt t="58614" x="1838325" y="2297113"/>
          <p14:tracePt t="58632" x="1792288" y="2517775"/>
          <p14:tracePt t="58648" x="1782763" y="2738438"/>
          <p14:tracePt t="58665" x="1782763" y="2967038"/>
          <p14:tracePt t="58685" x="1782763" y="3133725"/>
          <p14:tracePt t="58699" x="1782763" y="3178175"/>
          <p14:tracePt t="58715" x="1782763" y="3216275"/>
          <p14:tracePt t="58732" x="1782763" y="3224213"/>
          <p14:tracePt t="58761" x="1782763" y="3243263"/>
          <p14:tracePt t="58767" x="1792288" y="3252788"/>
          <p14:tracePt t="58785" x="1801813" y="3279775"/>
          <p14:tracePt t="58799" x="1811338" y="3289300"/>
          <p14:tracePt t="58834" x="1820863" y="3316288"/>
          <p14:tracePt t="58848" x="1828800" y="3316288"/>
          <p14:tracePt t="58884" x="1838325" y="3325813"/>
          <p14:tracePt t="58902" x="1838325" y="3335338"/>
          <p14:tracePt t="58916" x="1884363" y="3362325"/>
          <p14:tracePt t="58934" x="1939925" y="3417888"/>
          <p14:tracePt t="58949" x="1976438" y="3436938"/>
          <p14:tracePt t="58964" x="1985963" y="3490913"/>
          <p14:tracePt t="58970" x="1985963" y="3527425"/>
          <p14:tracePt t="58985" x="2095500" y="3684588"/>
          <p14:tracePt t="59000" x="2262188" y="3859213"/>
          <p14:tracePt t="59018" x="2444750" y="4051300"/>
          <p14:tracePt t="59033" x="2555875" y="4171950"/>
          <p14:tracePt t="59047" x="2582863" y="4225925"/>
          <p14:tracePt t="59065" x="2582863" y="4235450"/>
          <p14:tracePt t="59133" x="2582863" y="4254500"/>
          <p14:tracePt t="59151" x="2638425" y="4308475"/>
          <p14:tracePt t="59165" x="2647950" y="4327525"/>
          <p14:tracePt t="59170" x="2665413" y="4337050"/>
          <p14:tracePt t="59185" x="2674938" y="4346575"/>
          <p14:tracePt t="59204" x="2703513" y="4373563"/>
          <p14:tracePt t="59216" x="2711450" y="4383088"/>
          <p14:tracePt t="59232" x="2740025" y="4391025"/>
          <p14:tracePt t="59248" x="2786063" y="4410075"/>
          <p14:tracePt t="59265" x="2803525" y="4419600"/>
          <p14:tracePt t="59350" x="2840038" y="4419600"/>
          <p14:tracePt t="59387" x="2859088" y="4410075"/>
          <p14:tracePt t="59401" x="2859088" y="4400550"/>
          <p14:tracePt t="59418" x="2859088" y="4373563"/>
          <p14:tracePt t="59432" x="2859088" y="4327525"/>
          <p14:tracePt t="59449" x="2803525" y="4244975"/>
          <p14:tracePt t="59465" x="2628900" y="4133850"/>
          <p14:tracePt t="59471" x="2500313" y="4060825"/>
          <p14:tracePt t="59486" x="2325688" y="3968750"/>
          <p14:tracePt t="59500" x="2216150" y="3914775"/>
          <p14:tracePt t="59518" x="2049463" y="3794125"/>
          <p14:tracePt t="59533" x="2012950" y="3767138"/>
          <p14:tracePt t="59547" x="1957388" y="3711575"/>
          <p14:tracePt t="59564" x="1912938" y="3675063"/>
          <p14:tracePt t="59589" x="1811338" y="3582988"/>
          <p14:tracePt t="59603" x="1692275" y="3519488"/>
          <p14:tracePt t="59618" x="1581150" y="3454400"/>
          <p14:tracePt t="59632" x="1525588" y="3427413"/>
          <p14:tracePt t="59651" x="1498600" y="3408363"/>
          <p14:tracePt t="59687" x="1498600" y="3398838"/>
          <p14:tracePt t="59730" x="1479550" y="3381375"/>
          <p14:tracePt t="59936" x="1471613" y="3371850"/>
          <p14:tracePt t="59952" x="1489075" y="3344863"/>
          <p14:tracePt t="59968" x="1654175" y="3270250"/>
          <p14:tracePt t="59987" x="1792288" y="3206750"/>
          <p14:tracePt t="60002" x="1912938" y="3114675"/>
          <p14:tracePt t="60020" x="1976438" y="3013075"/>
          <p14:tracePt t="60034" x="2012950" y="2949575"/>
          <p14:tracePt t="60048" x="2022475" y="2894013"/>
          <p14:tracePt t="60068" x="2022475" y="2884488"/>
          <p14:tracePt t="60120" x="2022475" y="2867025"/>
          <p14:tracePt t="60222" x="1957388" y="2921000"/>
          <p14:tracePt t="60237" x="1920875" y="2940050"/>
          <p14:tracePt t="60252" x="1884363" y="2995613"/>
          <p14:tracePt t="60267" x="1847850" y="3049588"/>
          <p14:tracePt t="60289" x="1828800" y="3078163"/>
          <p14:tracePt t="60304" x="1828800" y="3114675"/>
          <p14:tracePt t="60318" x="1820863" y="3141663"/>
          <p14:tracePt t="60336" x="1820863" y="3151188"/>
          <p14:tracePt t="60351" x="1828800" y="3178175"/>
          <p14:tracePt t="60368" x="1828800" y="3187700"/>
          <p14:tracePt t="60389" x="1857375" y="3216275"/>
          <p14:tracePt t="60467" x="1866900" y="3224213"/>
          <p14:tracePt t="60552" x="1866900" y="3233738"/>
          <p14:tracePt t="60567" x="1874838" y="3233738"/>
          <p14:tracePt t="60673" x="1884363" y="3224213"/>
          <p14:tracePt t="60720" x="1884363" y="3233738"/>
          <p14:tracePt t="60738" x="1884363" y="3289300"/>
          <p14:tracePt t="60751" x="1884363" y="3335338"/>
          <p14:tracePt t="60769" x="1884363" y="3381375"/>
          <p14:tracePt t="60791" x="1884363" y="3427413"/>
          <p14:tracePt t="60804" x="1884363" y="3444875"/>
          <p14:tracePt t="60822" x="1884363" y="3509963"/>
          <p14:tracePt t="60837" x="1874838" y="3527425"/>
          <p14:tracePt t="60851" x="1866900" y="3565525"/>
          <p14:tracePt t="60869" x="1847850" y="3592513"/>
          <p14:tracePt t="60892" x="1820863" y="3611563"/>
          <p14:tracePt t="60906" x="1811338" y="3619500"/>
          <p14:tracePt t="60920" x="1782763" y="3629025"/>
          <p14:tracePt t="60938" x="1746250" y="3629025"/>
          <p14:tracePt t="60953" x="1700213" y="3629025"/>
          <p14:tracePt t="60967" x="1682750" y="3638550"/>
          <p14:tracePt t="60989" x="1663700" y="3638550"/>
          <p14:tracePt t="61005" x="1654175" y="3638550"/>
          <p14:tracePt t="62040" x="1746250" y="3602038"/>
          <p14:tracePt t="62054" x="1939925" y="3500438"/>
          <p14:tracePt t="62071" x="2124075" y="3381375"/>
          <p14:tracePt t="62094" x="2224088" y="3289300"/>
          <p14:tracePt t="62109" x="2233613" y="3279775"/>
          <p14:tracePt t="62123" x="2262188" y="3252788"/>
          <p14:tracePt t="62141" x="2298700" y="3224213"/>
          <p14:tracePt t="62155" x="2390775" y="3206750"/>
          <p14:tracePt t="62170" x="2482850" y="3206750"/>
          <p14:tracePt t="62196" x="2565400" y="3178175"/>
          <p14:tracePt t="62212" x="2573338" y="3178175"/>
          <p14:tracePt t="62256" x="2592388" y="3178175"/>
          <p14:tracePt t="62271" x="2638425" y="3178175"/>
          <p14:tracePt t="62296" x="2674938" y="3178175"/>
          <p14:tracePt t="62396" x="2693988" y="3178175"/>
          <p14:tracePt t="62418" x="2703513" y="3187700"/>
          <p14:tracePt t="62439" x="2711450" y="3197225"/>
          <p14:tracePt t="62457" x="2711450" y="3206750"/>
          <p14:tracePt t="62471" x="2720975" y="3216275"/>
          <p14:tracePt t="62493" x="2740025" y="3233738"/>
          <p14:tracePt t="62511" x="2747963" y="3243263"/>
          <p14:tracePt t="62629" x="2747963" y="3252788"/>
          <p14:tracePt t="62642" x="2747963" y="3262313"/>
          <p14:tracePt t="62671" x="2740025" y="3270250"/>
          <p14:tracePt t="62700" x="2674938" y="3270250"/>
          <p14:tracePt t="62710" x="2647950" y="3270250"/>
          <p14:tracePt t="62728" x="2601913" y="3270250"/>
          <p14:tracePt t="62742" x="2519363" y="3262313"/>
          <p14:tracePt t="62756" x="2490788" y="3252788"/>
          <p14:tracePt t="62771" x="2436813" y="3252788"/>
          <p14:tracePt t="62782" x="2390775" y="3233738"/>
          <p14:tracePt t="62795" x="2344738" y="3233738"/>
          <p14:tracePt t="62811" x="2308225" y="3233738"/>
          <p14:tracePt t="62828" x="2270125" y="3224213"/>
          <p14:tracePt t="62844" x="2206625" y="3206750"/>
          <p14:tracePt t="62860" x="2151063" y="3206750"/>
          <p14:tracePt t="62878" x="2114550" y="3197225"/>
          <p14:tracePt t="62895" x="2105025" y="3197225"/>
          <p14:tracePt t="62928" x="2095500" y="3187700"/>
          <p14:tracePt t="62943" x="2078038" y="3170238"/>
          <p14:tracePt t="62975" x="2058988" y="3141663"/>
          <p14:tracePt t="63001" x="2049463" y="3141663"/>
          <p14:tracePt t="63027" x="2049463" y="3114675"/>
          <p14:tracePt t="63042" x="2058988" y="3087688"/>
          <p14:tracePt t="63059" x="2058988" y="3068638"/>
          <p14:tracePt t="63073" x="2058988" y="3032125"/>
          <p14:tracePt t="63079" x="2058988" y="3022600"/>
          <p14:tracePt t="63096" x="2068513" y="3013075"/>
          <p14:tracePt t="63127" x="2068513" y="3005138"/>
          <p14:tracePt t="63144" x="2087563" y="2995613"/>
          <p14:tracePt t="63159" x="2124075" y="2995613"/>
          <p14:tracePt t="63173" x="2151063" y="2995613"/>
          <p14:tracePt t="63200" x="2390775" y="2995613"/>
          <p14:tracePt t="63215" x="2573338" y="2995613"/>
          <p14:tracePt t="63231" x="2803525" y="3005138"/>
          <p14:tracePt t="63242" x="2924175" y="3005138"/>
          <p14:tracePt t="63259" x="3106738" y="3005138"/>
          <p14:tracePt t="63273" x="3217863" y="3005138"/>
          <p14:tracePt t="63279" x="3235325" y="3005138"/>
          <p14:tracePt t="63297" x="3263900" y="3013075"/>
          <p14:tracePt t="63311" x="3273425" y="3013075"/>
          <p14:tracePt t="63344" x="3300413" y="3013075"/>
          <p14:tracePt t="63359" x="3373438" y="3013075"/>
          <p14:tracePt t="63376" x="3475038" y="3013075"/>
          <p14:tracePt t="63398" x="3521075" y="3013075"/>
          <p14:tracePt t="63512" x="3530600" y="3022600"/>
          <p14:tracePt t="63534" x="3521075" y="3041650"/>
          <p14:tracePt t="63546" x="3511550" y="3059113"/>
          <p14:tracePt t="63560" x="3502025" y="3068638"/>
          <p14:tracePt t="63577" x="3484563" y="3095625"/>
          <p14:tracePt t="63583" x="3475038" y="3105150"/>
          <p14:tracePt t="63598" x="3475038" y="3114675"/>
          <p14:tracePt t="63614" x="3465513" y="3133725"/>
          <p14:tracePt t="63627" x="3465513" y="3141663"/>
          <p14:tracePt t="63645" x="3438525" y="3160713"/>
          <p14:tracePt t="63661" x="3438525" y="3170238"/>
          <p14:tracePt t="63678" x="3429000" y="3170238"/>
          <p14:tracePt t="63700" x="3419475" y="3187700"/>
          <p14:tracePt t="63727" x="3419475" y="3197225"/>
          <p14:tracePt t="63774" x="3402013" y="3216275"/>
          <p14:tracePt t="64062" x="3402013" y="3335338"/>
          <p14:tracePt t="64084" x="3402013" y="3417888"/>
          <p14:tracePt t="64098" x="3402013" y="3536950"/>
          <p14:tracePt t="64116" x="3355975" y="3665538"/>
          <p14:tracePt t="64130" x="3319463" y="3784600"/>
          <p14:tracePt t="64145" x="3319463" y="3859213"/>
          <p14:tracePt t="64159" x="3319463" y="3895725"/>
          <p14:tracePt t="64177" x="3309938" y="3914775"/>
          <p14:tracePt t="64200" x="3309938" y="3922713"/>
          <p14:tracePt t="64230" x="3309938" y="3932238"/>
          <p14:tracePt t="64263" x="3309938" y="3941763"/>
          <p14:tracePt t="64347" x="3300413" y="3951288"/>
          <p14:tracePt t="64360" x="3300413" y="3959225"/>
          <p14:tracePt t="64376" x="3290888" y="3978275"/>
          <p14:tracePt t="64402" x="3281363" y="3987800"/>
          <p14:tracePt t="64413" x="3273425" y="3997325"/>
          <p14:tracePt t="64431" x="3263900" y="4014788"/>
          <p14:tracePt t="64448" x="3254375" y="4033838"/>
          <p14:tracePt t="64464" x="3254375" y="4060825"/>
          <p14:tracePt t="64477" x="3244850" y="4070350"/>
          <p14:tracePt t="64514" x="3235325" y="4087813"/>
          <p14:tracePt t="64532" x="3227388" y="4116388"/>
          <p14:tracePt t="64579" x="3217863" y="4116388"/>
          <p14:tracePt t="64802" x="3217863" y="4133850"/>
          <p14:tracePt t="64899" x="3217863" y="4162425"/>
          <p14:tracePt t="65186" x="3227388" y="4162425"/>
          <p14:tracePt t="66019" x="3227388" y="4152900"/>
          <p14:tracePt t="66119" x="3198813" y="4152900"/>
          <p14:tracePt t="66133" x="3181350" y="4152900"/>
          <p14:tracePt t="66151" x="3162300" y="4152900"/>
          <p14:tracePt t="66166" x="3143250" y="4143375"/>
          <p14:tracePt t="66183" x="3135313" y="4143375"/>
          <p14:tracePt t="66205" x="3116263" y="4143375"/>
          <p14:tracePt t="66220" x="3106738" y="4143375"/>
          <p14:tracePt t="66237" x="3089275" y="4143375"/>
          <p14:tracePt t="66252" x="3070225" y="4133850"/>
          <p14:tracePt t="66266" x="3060700" y="4133850"/>
          <p14:tracePt t="66282" x="3043238" y="4133850"/>
          <p14:tracePt t="66302" x="3014663" y="4116388"/>
          <p14:tracePt t="66318" x="2987675" y="4106863"/>
          <p14:tracePt t="66336" x="2968625" y="4097338"/>
          <p14:tracePt t="66350" x="2960688" y="4097338"/>
          <p14:tracePt t="66365" x="2941638" y="4097338"/>
          <p14:tracePt t="66366" x="2932113" y="4087813"/>
          <p14:tracePt t="66382" x="2924175" y="4087813"/>
          <p14:tracePt t="66384" x="2914650" y="4079875"/>
          <p14:tracePt t="66405" x="2878138" y="4060825"/>
          <p14:tracePt t="66419" x="2832100" y="4043363"/>
          <p14:tracePt t="66437" x="2794000" y="4043363"/>
          <p14:tracePt t="66451" x="2786063" y="4043363"/>
          <p14:tracePt t="66465" x="2684463" y="4005263"/>
          <p14:tracePt t="66482" x="2647950" y="3987800"/>
          <p14:tracePt t="66505" x="2573338" y="3968750"/>
          <p14:tracePt t="66519" x="2527300" y="3951288"/>
          <p14:tracePt t="66536" x="2473325" y="3941763"/>
          <p14:tracePt t="66551" x="2408238" y="3914775"/>
          <p14:tracePt t="66569" x="2352675" y="3895725"/>
          <p14:tracePt t="66583" x="2252663" y="3886200"/>
          <p14:tracePt t="66604" x="2095500" y="3822700"/>
          <p14:tracePt t="66619" x="1857375" y="3748088"/>
          <p14:tracePt t="66636" x="1646238" y="3694113"/>
          <p14:tracePt t="66651" x="1508125" y="3619500"/>
          <p14:tracePt t="66668" x="1462088" y="3602038"/>
          <p14:tracePt t="66682" x="1433513" y="3602038"/>
          <p14:tracePt t="66686" x="1416050" y="3592513"/>
          <p14:tracePt t="66717" x="1406525" y="3582988"/>
          <p14:tracePt t="66731" x="1379538" y="3573463"/>
          <p14:tracePt t="66748" x="1296988" y="3509963"/>
          <p14:tracePt t="66764" x="1185863" y="3473450"/>
          <p14:tracePt t="66777" x="1130300" y="3444875"/>
          <p14:tracePt t="66794" x="1120775" y="3436938"/>
          <p14:tracePt t="67006" x="1176338" y="3473450"/>
          <p14:tracePt t="67021" x="1222375" y="3490913"/>
          <p14:tracePt t="67038" x="1304925" y="3536950"/>
          <p14:tracePt t="67053" x="1416050" y="3602038"/>
          <p14:tracePt t="67068" x="1627188" y="3702050"/>
          <p14:tracePt t="67086" x="1976438" y="3859213"/>
          <p14:tracePt t="67107" x="2114550" y="3914775"/>
          <p14:tracePt t="67121" x="2170113" y="3941763"/>
          <p14:tracePt t="67138" x="2197100" y="3968750"/>
          <p14:tracePt t="67153" x="2252663" y="3997325"/>
          <p14:tracePt t="67168" x="2289175" y="4024313"/>
          <p14:tracePt t="67185" x="2371725" y="4051300"/>
          <p14:tracePt t="67205" x="2398713" y="4060825"/>
          <p14:tracePt t="67222" x="2444750" y="4079875"/>
          <p14:tracePt t="67237" x="2463800" y="4087813"/>
          <p14:tracePt t="67238" x="2473325" y="4097338"/>
          <p14:tracePt t="67252" x="2482850" y="4106863"/>
          <p14:tracePt t="67267" x="2519363" y="4125913"/>
          <p14:tracePt t="67284" x="2546350" y="4125913"/>
          <p14:tracePt t="67306" x="2565400" y="4143375"/>
          <p14:tracePt t="67320" x="2573338" y="4152900"/>
          <p14:tracePt t="67369" x="2611438" y="4152900"/>
          <p14:tracePt t="67383" x="2665413" y="4171950"/>
          <p14:tracePt t="67408" x="2794000" y="4225925"/>
          <p14:tracePt t="67422" x="3006725" y="4291013"/>
          <p14:tracePt t="67436" x="3106738" y="4346575"/>
          <p14:tracePt t="67455" x="3363913" y="4419600"/>
          <p14:tracePt t="67469" x="3382963" y="4429125"/>
          <p14:tracePt t="67712" x="3373438" y="4419600"/>
          <p14:tracePt t="67722" x="3363913" y="4410075"/>
          <p14:tracePt t="67737" x="3346450" y="4391025"/>
          <p14:tracePt t="67753" x="3300413" y="4354513"/>
          <p14:tracePt t="67770" x="3281363" y="4346575"/>
          <p14:tracePt t="67786" x="3244850" y="4327525"/>
          <p14:tracePt t="67808" x="3208338" y="4308475"/>
          <p14:tracePt t="67823" x="3171825" y="4308475"/>
          <p14:tracePt t="67840" x="3135313" y="4300538"/>
          <p14:tracePt t="67854" x="3070225" y="4262438"/>
          <p14:tracePt t="67869" x="3043238" y="4262438"/>
          <p14:tracePt t="67886" x="2924175" y="4254500"/>
          <p14:tracePt t="67909" x="2868613" y="4244975"/>
          <p14:tracePt t="67923" x="2832100" y="4225925"/>
          <p14:tracePt t="67937" x="2803525" y="4216400"/>
          <p14:tracePt t="67956" x="2747963" y="4198938"/>
          <p14:tracePt t="67972" x="2693988" y="4162425"/>
          <p14:tracePt t="67986" x="2665413" y="4152900"/>
          <p14:tracePt t="68008" x="2536825" y="4079875"/>
          <p14:tracePt t="68022" x="2473325" y="4051300"/>
          <p14:tracePt t="68039" x="2362200" y="4005263"/>
          <p14:tracePt t="68055" x="2308225" y="3978275"/>
          <p14:tracePt t="68069" x="2270125" y="3968750"/>
          <p14:tracePt t="68087" x="2216150" y="3932238"/>
          <p14:tracePt t="68110" x="2170113" y="3914775"/>
          <p14:tracePt t="68125" x="2160588" y="3914775"/>
          <p14:tracePt t="68126" x="2141538" y="3895725"/>
          <p14:tracePt t="68140" x="2114550" y="3876675"/>
          <p14:tracePt t="68154" x="2068513" y="3849688"/>
          <p14:tracePt t="68169" x="2022475" y="3830638"/>
          <p14:tracePt t="68186" x="1957388" y="3803650"/>
          <p14:tracePt t="68209" x="1874838" y="3776663"/>
          <p14:tracePt t="68223" x="1828800" y="3748088"/>
          <p14:tracePt t="68240" x="1774825" y="3721100"/>
          <p14:tracePt t="68255" x="1755775" y="3711575"/>
          <p14:tracePt t="68270" x="1700213" y="3694113"/>
          <p14:tracePt t="68287" x="1663700" y="3675063"/>
          <p14:tracePt t="68310" x="1627188" y="3665538"/>
          <p14:tracePt t="68325" x="1600200" y="3656013"/>
          <p14:tracePt t="68339" x="1562100" y="3648075"/>
          <p14:tracePt t="68357" x="1508125" y="3629025"/>
          <p14:tracePt t="68371" x="1452563" y="3629025"/>
          <p14:tracePt t="68386" x="1406525" y="3602038"/>
          <p14:tracePt t="68445" x="1397000" y="3592513"/>
          <p14:tracePt t="68735" x="1406525" y="3602038"/>
          <p14:tracePt t="68750" x="1508125" y="3648075"/>
          <p14:tracePt t="68767" x="1600200" y="3684588"/>
          <p14:tracePt t="68782" x="1736725" y="3748088"/>
          <p14:tracePt t="68808" x="2032000" y="3868738"/>
          <p14:tracePt t="68827" x="2262188" y="3941763"/>
          <p14:tracePt t="68841" x="2381250" y="4024313"/>
          <p14:tracePt t="68856" x="2390775" y="4033838"/>
          <p14:tracePt t="68887" x="2398713" y="4033838"/>
          <p14:tracePt t="68917" x="2427288" y="4051300"/>
          <p14:tracePt t="68927" x="2482850" y="4070350"/>
          <p14:tracePt t="68943" x="2592388" y="4125913"/>
          <p14:tracePt t="68961" x="2674938" y="4162425"/>
          <p14:tracePt t="68976" x="2703513" y="4171950"/>
          <p14:tracePt t="68993" x="2711450" y="4171950"/>
          <p14:tracePt t="69027" x="2757488" y="4189413"/>
          <p14:tracePt t="69041" x="2803525" y="4208463"/>
          <p14:tracePt t="69056" x="2914650" y="4235450"/>
          <p14:tracePt t="69071" x="2978150" y="4244975"/>
          <p14:tracePt t="69089" x="3014663" y="4262438"/>
          <p14:tracePt t="69146" x="3052763" y="4262438"/>
          <p14:tracePt t="69159" x="3116263" y="4271963"/>
          <p14:tracePt t="69172" x="3181350" y="4300538"/>
          <p14:tracePt t="69189" x="3244850" y="4300538"/>
          <p14:tracePt t="69190" x="3281363" y="4318000"/>
          <p14:tracePt t="69213" x="3290888" y="4318000"/>
          <p14:tracePt t="69272" x="3309938" y="4318000"/>
          <p14:tracePt t="69287" x="3355975" y="4318000"/>
          <p14:tracePt t="69300" x="3392488" y="4327525"/>
          <p14:tracePt t="69312" x="3409950" y="4327525"/>
          <p14:tracePt t="69327" x="3429000" y="4327525"/>
          <p14:tracePt t="69462" x="3402013" y="4327525"/>
          <p14:tracePt t="69475" x="3392488" y="4327525"/>
          <p14:tracePt t="69488" x="3373438" y="4327525"/>
          <p14:tracePt t="69510" x="3309938" y="4318000"/>
          <p14:tracePt t="69527" x="3281363" y="4308475"/>
          <p14:tracePt t="69543" x="3217863" y="4281488"/>
          <p14:tracePt t="69558" x="3181350" y="4271963"/>
          <p14:tracePt t="69572" x="3152775" y="4254500"/>
          <p14:tracePt t="69590" x="3089275" y="4244975"/>
          <p14:tracePt t="69613" x="3052763" y="4225925"/>
          <p14:tracePt t="69628" x="3024188" y="4208463"/>
          <p14:tracePt t="69642" x="2951163" y="4171950"/>
          <p14:tracePt t="69660" x="2849563" y="4152900"/>
          <p14:tracePt t="69675" x="2684463" y="4097338"/>
          <p14:tracePt t="69688" x="2500313" y="4043363"/>
          <p14:tracePt t="69715" x="2279650" y="3941763"/>
          <p14:tracePt t="69729" x="2141538" y="3905250"/>
          <p14:tracePt t="69743" x="1995488" y="3859213"/>
          <p14:tracePt t="69758" x="1966913" y="3830638"/>
          <p14:tracePt t="69759" x="1930400" y="3822700"/>
          <p14:tracePt t="69773" x="1893888" y="3803650"/>
          <p14:tracePt t="69791" x="1838325" y="3784600"/>
          <p14:tracePt t="69813" x="1811338" y="3776663"/>
          <p14:tracePt t="69814" x="1782763" y="3767138"/>
          <p14:tracePt t="69828" x="1736725" y="3767138"/>
          <p14:tracePt t="69843" x="1673225" y="3757613"/>
          <p14:tracePt t="69861" x="1608138" y="3721100"/>
          <p14:tracePt t="69875" x="1544638" y="3684588"/>
          <p14:tracePt t="69888" x="1516063" y="3684588"/>
          <p14:tracePt t="69914" x="1508125" y="3675063"/>
          <p14:tracePt t="70345" x="1498600" y="3656013"/>
          <p14:tracePt t="70368" x="1471613" y="3619500"/>
          <p14:tracePt t="70378" x="1462088" y="3611563"/>
          <p14:tracePt t="70393" x="1462088" y="3602038"/>
          <p14:tracePt t="70416" x="1452563" y="3592513"/>
          <p14:tracePt t="71895" x="1462088" y="3592513"/>
          <p14:tracePt t="73606" x="1479550" y="3592513"/>
          <p14:tracePt t="73621" x="1581150" y="3592513"/>
          <p14:tracePt t="73639" x="1866900" y="3592513"/>
          <p14:tracePt t="73653" x="1893888" y="3592513"/>
          <p14:tracePt t="73654" x="2012950" y="3592513"/>
          <p14:tracePt t="73668" x="2141538" y="3546475"/>
          <p14:tracePt t="73687" x="2720975" y="3381375"/>
          <p14:tracePt t="73701" x="3438525" y="3289300"/>
          <p14:tracePt t="73723" x="4605338" y="3270250"/>
          <p14:tracePt t="73737" x="5911850" y="3133725"/>
          <p14:tracePt t="73755" x="6831013" y="3041650"/>
          <p14:tracePt t="73770" x="7051675" y="2959100"/>
          <p14:tracePt t="73784" x="7088188" y="2949575"/>
          <p14:tracePt t="73803" x="7088188" y="2930525"/>
          <p14:tracePt t="73822" x="7069138" y="2884488"/>
          <p14:tracePt t="73839" x="7051675" y="2884488"/>
          <p14:tracePt t="73854" x="7042150" y="2884488"/>
          <p14:tracePt t="73871" x="7005638" y="2884488"/>
          <p14:tracePt t="73886" x="6986588" y="2884488"/>
          <p14:tracePt t="73901" x="6959600" y="2876550"/>
          <p14:tracePt t="73910" x="6913563" y="2867025"/>
          <p14:tracePt t="73926" x="6877050" y="2857500"/>
          <p14:tracePt t="73943" x="6858000" y="2857500"/>
          <p14:tracePt t="74023" x="6848475" y="2857500"/>
          <p14:tracePt t="74038" x="6838950" y="2857500"/>
          <p14:tracePt t="74155" x="6894513" y="2857500"/>
          <p14:tracePt t="74171" x="7013575" y="2894013"/>
          <p14:tracePt t="74188" x="7105650" y="2921000"/>
          <p14:tracePt t="74202" x="7197725" y="2959100"/>
          <p14:tracePt t="74224" x="7234238" y="2967038"/>
          <p14:tracePt t="74239" x="7262813" y="2967038"/>
          <p14:tracePt t="74256" x="7280275" y="2967038"/>
          <p14:tracePt t="74271" x="7289800" y="2967038"/>
          <p14:tracePt t="74329" x="7299325" y="2967038"/>
          <p14:tracePt t="74386" x="7335838" y="2976563"/>
          <p14:tracePt t="74403" x="7391400" y="3005138"/>
          <p14:tracePt t="74408" x="7418388" y="3022600"/>
          <p14:tracePt t="74425" x="7446963" y="3022600"/>
          <p14:tracePt t="74439" x="7500938" y="3022600"/>
          <p14:tracePt t="74456" x="7556500" y="3049588"/>
          <p14:tracePt t="74470" x="7593013" y="3049588"/>
          <p14:tracePt t="74487" x="7639050" y="3068638"/>
          <p14:tracePt t="74502" x="7704138" y="3068638"/>
          <p14:tracePt t="74524" x="7740650" y="3078163"/>
          <p14:tracePt t="74542" x="7767638" y="3087688"/>
          <p14:tracePt t="74756" x="7759700" y="3095625"/>
          <p14:tracePt t="74787" x="7750175" y="3095625"/>
          <p14:tracePt t="74805" x="7740650" y="3095625"/>
          <p14:tracePt t="74810" x="7713663" y="3095625"/>
          <p14:tracePt t="74828" x="7685088" y="3095625"/>
          <p14:tracePt t="74842" x="7658100" y="3095625"/>
          <p14:tracePt t="74855" x="7629525" y="3095625"/>
          <p14:tracePt t="74887" x="7602538" y="3095625"/>
          <p14:tracePt t="74929" x="7593013" y="3095625"/>
          <p14:tracePt t="74950" x="7575550" y="3095625"/>
          <p14:tracePt t="74971" x="7556500" y="3095625"/>
          <p14:tracePt t="74989" x="7519988" y="3095625"/>
          <p14:tracePt t="75004" x="7483475" y="3095625"/>
          <p14:tracePt t="75026" x="7400925" y="3095625"/>
          <p14:tracePt t="75043" x="7308850" y="3095625"/>
          <p14:tracePt t="75057" x="7234238" y="3095625"/>
          <p14:tracePt t="75076" x="7069138" y="3095625"/>
          <p14:tracePt t="75093" x="6904038" y="3095625"/>
          <p14:tracePt t="75094" x="6811963" y="3095625"/>
          <p14:tracePt t="75108" x="6748463" y="3095625"/>
          <p14:tracePt t="75126" x="6564313" y="3095625"/>
          <p14:tracePt t="75144" x="6472238" y="3095625"/>
          <p14:tracePt t="75157" x="6435725" y="3095625"/>
          <p14:tracePt t="75158" x="6389688" y="3095625"/>
          <p14:tracePt t="75171" x="6343650" y="3095625"/>
          <p14:tracePt t="75189" x="6232525" y="3087688"/>
          <p14:tracePt t="75203" x="6076950" y="3068638"/>
          <p14:tracePt t="75228" x="5938838" y="3049588"/>
          <p14:tracePt t="75244" x="5837238" y="3022600"/>
          <p14:tracePt t="75256" x="5827713" y="3013075"/>
          <p14:tracePt t="75306" x="5791200" y="3013075"/>
          <p14:tracePt t="75313" x="5773738" y="3013075"/>
          <p14:tracePt t="75327" x="5672138" y="3013075"/>
          <p14:tracePt t="75342" x="5543550" y="2986088"/>
          <p14:tracePt t="75360" x="5441950" y="2976563"/>
          <p14:tracePt t="75374" x="5386388" y="2967038"/>
          <p14:tracePt t="75388" x="5368925" y="2959100"/>
          <p14:tracePt t="75405" x="5322888" y="2930525"/>
          <p14:tracePt t="75426" x="5313363" y="2930525"/>
          <p14:tracePt t="75445" x="5267325" y="2930525"/>
          <p14:tracePt t="75459" x="5194300" y="2921000"/>
          <p14:tracePt t="75473" x="5121275" y="2903538"/>
          <p14:tracePt t="75491" x="4983163" y="2876550"/>
          <p14:tracePt t="75504" x="4881563" y="2857500"/>
          <p14:tracePt t="75527" x="4816475" y="2847975"/>
          <p14:tracePt t="75578" x="4808538" y="2847975"/>
          <p14:tracePt t="75613" x="4789488" y="2847975"/>
          <p14:tracePt t="75634" x="4743450" y="2847975"/>
          <p14:tracePt t="75643" x="4725988" y="2847975"/>
          <p14:tracePt t="75661" x="4697413" y="2847975"/>
          <p14:tracePt t="75674" x="4687888" y="2847975"/>
          <p14:tracePt t="76162" x="4670425" y="2830513"/>
          <p14:tracePt t="76175" x="4670425" y="2801938"/>
          <p14:tracePt t="76193" x="4670425" y="2755900"/>
          <p14:tracePt t="76207" x="4670425" y="2682875"/>
          <p14:tracePt t="76229" x="4670425" y="2563813"/>
          <p14:tracePt t="76247" x="4670425" y="2343150"/>
          <p14:tracePt t="76262" x="4670425" y="2178050"/>
          <p14:tracePt t="76277" x="4670425" y="2103438"/>
          <p14:tracePt t="76278" x="4670425" y="2020888"/>
          <p14:tracePt t="76291" x="4679950" y="1938338"/>
          <p14:tracePt t="76305" x="4697413" y="1809750"/>
          <p14:tracePt t="76317" x="4697413" y="1746250"/>
          <p14:tracePt t="76332" x="4697413" y="1690688"/>
          <p14:tracePt t="76344" x="4706938" y="1608138"/>
          <p14:tracePt t="76360" x="4725988" y="1516063"/>
          <p14:tracePt t="76377" x="4752975" y="1397000"/>
          <p14:tracePt t="76393" x="4762500" y="1231900"/>
          <p14:tracePt t="76410" x="4770438" y="1103313"/>
          <p14:tracePt t="76432" x="4808538" y="955675"/>
          <p14:tracePt t="76443" x="4808538" y="909638"/>
          <p14:tracePt t="76461" x="4808538" y="863600"/>
          <p14:tracePt t="76478" x="4808538" y="836613"/>
          <p14:tracePt t="76662" x="4808538" y="800100"/>
          <p14:tracePt t="76684" x="4808538" y="790575"/>
          <p14:tracePt t="76729" x="4808538" y="771525"/>
          <p14:tracePt t="76751" x="4808538" y="735013"/>
          <p14:tracePt t="76760" x="4808538" y="725488"/>
          <p14:tracePt t="76779" x="4808538" y="708025"/>
          <p14:tracePt t="76792" x="4808538" y="698500"/>
          <p14:tracePt t="76810" x="4808538" y="688975"/>
          <p14:tracePt t="76832" x="4808538" y="679450"/>
          <p14:tracePt t="76846" x="4808538" y="661988"/>
          <p14:tracePt t="76880" x="4808538" y="652463"/>
          <p14:tracePt t="76907" x="4808538" y="642938"/>
          <p14:tracePt t="77011" x="4816475" y="633413"/>
          <p14:tracePt t="77034" x="4845050" y="633413"/>
          <p14:tracePt t="77047" x="4854575" y="633413"/>
          <p14:tracePt t="77061" x="4862513" y="625475"/>
          <p14:tracePt t="77078" x="4918075" y="625475"/>
          <p14:tracePt t="77094" x="4964113" y="625475"/>
          <p14:tracePt t="77111" x="5019675" y="625475"/>
          <p14:tracePt t="77132" x="5102225" y="625475"/>
          <p14:tracePt t="77149" x="5221288" y="625475"/>
          <p14:tracePt t="77161" x="5359400" y="625475"/>
          <p14:tracePt t="77178" x="5507038" y="625475"/>
          <p14:tracePt t="77194" x="5691188" y="596900"/>
          <p14:tracePt t="77211" x="5883275" y="596900"/>
          <p14:tracePt t="77217" x="5965825" y="596900"/>
          <p14:tracePt t="77232" x="6159500" y="596900"/>
          <p14:tracePt t="77249" x="6324600" y="596900"/>
          <p14:tracePt t="77262" x="6518275" y="596900"/>
          <p14:tracePt t="77278" x="6637338" y="596900"/>
          <p14:tracePt t="77295" x="6729413" y="596900"/>
          <p14:tracePt t="77311" x="6831013" y="596900"/>
          <p14:tracePt t="77334" x="7013575" y="596900"/>
          <p14:tracePt t="77350" x="7134225" y="596900"/>
          <p14:tracePt t="77366" x="7216775" y="596900"/>
          <p14:tracePt t="77433" x="7234238" y="596900"/>
          <p14:tracePt t="77450" x="7272338" y="596900"/>
          <p14:tracePt t="77465" x="7364413" y="596900"/>
          <p14:tracePt t="77479" x="7408863" y="596900"/>
          <p14:tracePt t="77496" x="7427913" y="596900"/>
          <p14:tracePt t="77531" x="7437438" y="606425"/>
          <p14:tracePt t="77551" x="7454900" y="606425"/>
          <p14:tracePt t="77565" x="7464425" y="606425"/>
          <p14:tracePt t="77679" x="7473950" y="606425"/>
          <p14:tracePt t="77701" x="7510463" y="615950"/>
          <p14:tracePt t="77711" x="7519988" y="615950"/>
          <p14:tracePt t="77735" x="7539038" y="633413"/>
          <p14:tracePt t="77750" x="7546975" y="642938"/>
          <p14:tracePt t="77764" x="7566025" y="652463"/>
          <p14:tracePt t="77781" x="7612063" y="661988"/>
          <p14:tracePt t="77797" x="7629525" y="669925"/>
          <p14:tracePt t="78113" x="7629525" y="688975"/>
          <p14:tracePt t="78135" x="7629525" y="725488"/>
          <p14:tracePt t="78167" x="7629525" y="781050"/>
          <p14:tracePt t="78182" x="7629525" y="808038"/>
          <p14:tracePt t="78196" x="7629525" y="827088"/>
          <p14:tracePt t="78214" x="7629525" y="882650"/>
          <p14:tracePt t="78236" x="7629525" y="919163"/>
          <p14:tracePt t="78251" x="7629525" y="955675"/>
          <p14:tracePt t="78268" x="7629525" y="1019175"/>
          <p14:tracePt t="78283" x="7629525" y="1103313"/>
          <p14:tracePt t="78299" x="7648575" y="1166813"/>
          <p14:tracePt t="78311" x="7648575" y="1258888"/>
          <p14:tracePt t="78337" x="7648575" y="1489075"/>
          <p14:tracePt t="78351" x="7648575" y="1690688"/>
          <p14:tracePt t="78366" x="7694613" y="1838325"/>
          <p14:tracePt t="78381" x="7694613" y="1974850"/>
          <p14:tracePt t="78398" x="7694613" y="2095500"/>
          <p14:tracePt t="78411" x="7694613" y="2141538"/>
          <p14:tracePt t="78417" x="7694613" y="2205038"/>
          <p14:tracePt t="78437" x="7694613" y="2287588"/>
          <p14:tracePt t="78450" x="7694613" y="2360613"/>
          <p14:tracePt t="78466" x="7685088" y="2425700"/>
          <p14:tracePt t="78484" x="7685088" y="2481263"/>
          <p14:tracePt t="78499" x="7667625" y="2535238"/>
          <p14:tracePt t="78511" x="7667625" y="2554288"/>
          <p14:tracePt t="78535" x="7667625" y="2617788"/>
          <p14:tracePt t="78553" x="7675563" y="2646363"/>
          <p14:tracePt t="78581" x="7675563" y="2655888"/>
          <p14:tracePt t="78596" x="7685088" y="2663825"/>
          <p14:tracePt t="78706" x="7685088" y="2682875"/>
          <p14:tracePt t="78721" x="7685088" y="2692400"/>
          <p14:tracePt t="78738" x="7685088" y="2709863"/>
          <p14:tracePt t="78770" x="7685088" y="2746375"/>
          <p14:tracePt t="78784" x="7685088" y="2774950"/>
          <p14:tracePt t="78800" x="7685088" y="2784475"/>
          <p14:tracePt t="78816" x="7685088" y="2801938"/>
          <p14:tracePt t="78836" x="7685088" y="2830513"/>
          <p14:tracePt t="78850" x="7685088" y="2838450"/>
          <p14:tracePt t="78870" x="7685088" y="2876550"/>
          <p14:tracePt t="78884" x="7685088" y="2903538"/>
          <p14:tracePt t="78899" x="7685088" y="2930525"/>
          <p14:tracePt t="78938" x="7675563" y="2940050"/>
          <p14:tracePt t="80689" x="7593013" y="2940050"/>
          <p14:tracePt t="80717" x="7272338" y="2940050"/>
          <p14:tracePt t="80718" x="7170738" y="2940050"/>
          <p14:tracePt t="80727" x="7143750" y="2940050"/>
          <p14:tracePt t="80741" x="7051675" y="2940050"/>
          <p14:tracePt t="80742" x="7042150" y="2940050"/>
          <p14:tracePt t="80755" x="7013575" y="2940050"/>
          <p14:tracePt t="80773" x="6940550" y="2940050"/>
          <p14:tracePt t="80774" x="6894513" y="2940050"/>
          <p14:tracePt t="80788" x="6867525" y="2940050"/>
          <p14:tracePt t="80804" x="6792913" y="2940050"/>
          <p14:tracePt t="80818" x="6481763" y="2940050"/>
          <p14:tracePt t="80824" x="6288088" y="2940050"/>
          <p14:tracePt t="80844" x="5911850" y="2940050"/>
          <p14:tracePt t="80861" x="5681663" y="2940050"/>
          <p14:tracePt t="80878" x="5424488" y="2940050"/>
          <p14:tracePt t="80894" x="5368925" y="2940050"/>
          <p14:tracePt t="80911" x="5303838" y="2940050"/>
          <p14:tracePt t="80918" x="5257800" y="2940050"/>
          <p14:tracePt t="80941" x="5211763" y="2940050"/>
          <p14:tracePt t="80961" x="5138738" y="2940050"/>
          <p14:tracePt t="80978" x="5083175" y="2940050"/>
          <p14:tracePt t="80994" x="5019675" y="2940050"/>
          <p14:tracePt t="81011" x="4964113" y="2913063"/>
          <p14:tracePt t="81018" x="4946650" y="2913063"/>
          <p14:tracePt t="81044" x="4891088" y="2913063"/>
          <p14:tracePt t="81059" x="4872038" y="2913063"/>
          <p14:tracePt t="81077" x="4854575" y="2913063"/>
          <p14:tracePt t="81172" x="4808538" y="2903538"/>
          <p14:tracePt t="81188" x="4789488" y="2894013"/>
          <p14:tracePt t="81206" x="4697413" y="2867025"/>
          <p14:tracePt t="81221" x="4687888" y="2867025"/>
          <p14:tracePt t="81242" x="4670425" y="2847975"/>
          <p14:tracePt t="81346" x="4651375" y="2830513"/>
          <p14:tracePt t="81389" x="4651375" y="2820988"/>
          <p14:tracePt t="81406" x="4651375" y="2765425"/>
          <p14:tracePt t="81420" x="4641850" y="2746375"/>
          <p14:tracePt t="81442" x="4633913" y="2701925"/>
          <p14:tracePt t="81460" x="4605338" y="2646363"/>
          <p14:tracePt t="81474" x="4605338" y="2573338"/>
          <p14:tracePt t="81488" x="4605338" y="2406650"/>
          <p14:tracePt t="81506" x="4605338" y="2205038"/>
          <p14:tracePt t="81521" x="4605338" y="1966913"/>
          <p14:tracePt t="81542" x="4605338" y="1717675"/>
          <p14:tracePt t="81543" x="4605338" y="1598613"/>
          <p14:tracePt t="81557" x="4605338" y="1479550"/>
          <p14:tracePt t="81575" x="4633913" y="1139825"/>
          <p14:tracePt t="81588" x="4641850" y="1074738"/>
          <p14:tracePt t="81606" x="4641850" y="909638"/>
          <p14:tracePt t="81622" x="4641850" y="836613"/>
          <p14:tracePt t="81644" x="4641850" y="754063"/>
          <p14:tracePt t="81659" x="4641850" y="669925"/>
          <p14:tracePt t="81676" x="4641850" y="615950"/>
          <p14:tracePt t="81690" x="4641850" y="587375"/>
          <p14:tracePt t="81704" x="4633913" y="587375"/>
          <p14:tracePt t="81722" x="4624388" y="579438"/>
          <p14:tracePt t="81946" x="4624388" y="560388"/>
          <p14:tracePt t="81960" x="4752975" y="541338"/>
          <p14:tracePt t="81977" x="5065713" y="541338"/>
          <p14:tracePt t="81991" x="5599113" y="541338"/>
          <p14:tracePt t="82005" x="5919788" y="541338"/>
          <p14:tracePt t="82024" x="6940550" y="541338"/>
          <p14:tracePt t="82031" x="7115175" y="541338"/>
          <p14:tracePt t="82045" x="7253288" y="541338"/>
          <p14:tracePt t="82062" x="7335838" y="533400"/>
          <p14:tracePt t="82107" x="7345363" y="533400"/>
          <p14:tracePt t="82121" x="7391400" y="533400"/>
          <p14:tracePt t="82144" x="7408863" y="533400"/>
          <p14:tracePt t="82162" x="7454900" y="533400"/>
          <p14:tracePt t="82176" x="7500938" y="533400"/>
          <p14:tracePt t="82205" x="7519988" y="533400"/>
          <p14:tracePt t="82222" x="7529513" y="541338"/>
          <p14:tracePt t="82245" x="7539038" y="550863"/>
          <p14:tracePt t="82396" x="7556500" y="569913"/>
          <p14:tracePt t="82409" x="7556500" y="615950"/>
          <p14:tracePt t="82422" x="7593013" y="800100"/>
          <p14:tracePt t="82445" x="7621588" y="1019175"/>
          <p14:tracePt t="82446" x="7629525" y="1120775"/>
          <p14:tracePt t="82461" x="7648575" y="1258888"/>
          <p14:tracePt t="82476" x="7675563" y="1497013"/>
          <p14:tracePt t="82494" x="7675563" y="1819275"/>
          <p14:tracePt t="82508" x="7675563" y="1892300"/>
          <p14:tracePt t="82522" x="7675563" y="2057400"/>
          <p14:tracePt t="82532" x="7675563" y="2132013"/>
          <p14:tracePt t="82545" x="7675563" y="2278063"/>
          <p14:tracePt t="82561" x="7675563" y="2435225"/>
          <p14:tracePt t="82577" x="7675563" y="2573338"/>
          <p14:tracePt t="82594" x="7675563" y="2682875"/>
          <p14:tracePt t="82611" x="7675563" y="2719388"/>
          <p14:tracePt t="82627" x="7675563" y="2728913"/>
          <p14:tracePt t="84833" x="7658100" y="2738438"/>
          <p14:tracePt t="84854" x="7612063" y="2738438"/>
          <p14:tracePt t="84871" x="7575550" y="2738438"/>
          <p14:tracePt t="86294" x="7546975" y="2738438"/>
          <p14:tracePt t="86304" x="7483475" y="2738438"/>
          <p14:tracePt t="86321" x="7364413" y="2746375"/>
          <p14:tracePt t="86335" x="7197725" y="2792413"/>
          <p14:tracePt t="86345" x="7115175" y="2792413"/>
          <p14:tracePt t="86361" x="6969125" y="2792413"/>
          <p14:tracePt t="86377" x="6838950" y="2792413"/>
          <p14:tracePt t="86394" x="6710363" y="2792413"/>
          <p14:tracePt t="86410" x="6646863" y="2792413"/>
          <p14:tracePt t="86427" x="6600825" y="2792413"/>
          <p14:tracePt t="86444" x="6591300" y="2792413"/>
          <p14:tracePt t="86473" x="6554788" y="2792413"/>
          <p14:tracePt t="86493" x="6453188" y="2792413"/>
          <p14:tracePt t="86504" x="6380163" y="2792413"/>
          <p14:tracePt t="86522" x="6278563" y="2792413"/>
          <p14:tracePt t="86537" x="6159500" y="2792413"/>
          <p14:tracePt t="86558" x="6103938" y="2784475"/>
          <p14:tracePt t="86604" x="6086475" y="2784475"/>
          <p14:tracePt t="86621" x="5938838" y="2719388"/>
          <p14:tracePt t="86638" x="5819775" y="2663825"/>
          <p14:tracePt t="86661" x="5662613" y="2581275"/>
          <p14:tracePt t="86662" x="5645150" y="2573338"/>
          <p14:tracePt t="86677" x="5599113" y="2563813"/>
          <p14:tracePt t="86694" x="5561013" y="2527300"/>
          <p14:tracePt t="86708" x="5553075" y="2527300"/>
          <p14:tracePt t="86737" x="5543550" y="2517775"/>
          <p14:tracePt t="86767" x="5451475" y="2443163"/>
          <p14:tracePt t="86778" x="5414963" y="2416175"/>
          <p14:tracePt t="86793" x="5359400" y="2379663"/>
          <p14:tracePt t="86809" x="5332413" y="2352675"/>
          <p14:tracePt t="86826" x="5295900" y="2324100"/>
          <p14:tracePt t="86843" x="5286375" y="2314575"/>
          <p14:tracePt t="86876" x="5286375" y="2306638"/>
          <p14:tracePt t="86890" x="5286375" y="2297113"/>
          <p14:tracePt t="86905" x="5276850" y="2241550"/>
          <p14:tracePt t="86923" x="5276850" y="2232025"/>
          <p14:tracePt t="86939" x="5276850" y="2214563"/>
          <p14:tracePt t="86960" x="5276850" y="2168525"/>
          <p14:tracePt t="86976" x="5276850" y="2112963"/>
          <p14:tracePt t="86991" x="5276850" y="2085975"/>
          <p14:tracePt t="87008" x="5276850" y="2049463"/>
          <p14:tracePt t="87022" x="5295900" y="2020888"/>
          <p14:tracePt t="87037" x="5295900" y="2011363"/>
          <p14:tracePt t="87047" x="5303838" y="1984375"/>
          <p14:tracePt t="87060" x="5303838" y="1974850"/>
          <p14:tracePt t="87078" x="5313363" y="1966913"/>
          <p14:tracePt t="87094" x="5322888" y="1957388"/>
          <p14:tracePt t="87111" x="5341938" y="1947863"/>
          <p14:tracePt t="87162" x="5349875" y="1938338"/>
          <p14:tracePt t="87239" x="5359400" y="1928813"/>
          <p14:tracePt t="87267" x="5359400" y="1911350"/>
          <p14:tracePt t="87278" x="5359400" y="1892300"/>
          <p14:tracePt t="87295" x="5359400" y="1882775"/>
          <p14:tracePt t="87363" x="5359400" y="1874838"/>
          <p14:tracePt t="87711" x="5359400" y="1865313"/>
          <p14:tracePt t="87742" x="5341938" y="1865313"/>
          <p14:tracePt t="87779" x="5332413" y="1865313"/>
          <p14:tracePt t="87800" x="5295900" y="1865313"/>
          <p14:tracePt t="87810" x="5267325" y="1865313"/>
          <p14:tracePt t="87824" x="5211763" y="1874838"/>
          <p14:tracePt t="87840" x="5165725" y="1874838"/>
          <p14:tracePt t="87846" x="5157788" y="1874838"/>
          <p14:tracePt t="87861" x="5148263" y="1882775"/>
          <p14:tracePt t="87878" x="5138738" y="1892300"/>
          <p14:tracePt t="87893" x="5121275" y="1892300"/>
          <p14:tracePt t="87911" x="5111750" y="1901825"/>
          <p14:tracePt t="87942" x="5092700" y="1911350"/>
          <p14:tracePt t="87964" x="5092700" y="1928813"/>
          <p14:tracePt t="87980" x="5075238" y="1938338"/>
          <p14:tracePt t="87994" x="5056188" y="1966913"/>
          <p14:tracePt t="88025" x="5056188" y="1974850"/>
          <p14:tracePt t="88412" x="5065713" y="1984375"/>
          <p14:tracePt t="88426" x="5092700" y="1984375"/>
          <p14:tracePt t="88443" x="5148263" y="1966913"/>
          <p14:tracePt t="88465" x="5286375" y="1957388"/>
          <p14:tracePt t="88480" x="5405438" y="1957388"/>
          <p14:tracePt t="88497" x="5497513" y="1947863"/>
          <p14:tracePt t="88511" x="5516563" y="1947863"/>
          <p14:tracePt t="88529" x="5543550" y="1938338"/>
          <p14:tracePt t="88564" x="5589588" y="1920875"/>
          <p14:tracePt t="88584" x="5662613" y="1920875"/>
          <p14:tracePt t="88594" x="5691188" y="1920875"/>
          <p14:tracePt t="88611" x="5718175" y="1911350"/>
          <p14:tracePt t="88627" x="5745163" y="1911350"/>
          <p14:tracePt t="88644" x="5754688" y="1901825"/>
          <p14:tracePt t="89130" x="5781675" y="1892300"/>
          <p14:tracePt t="89143" x="5810250" y="1892300"/>
          <p14:tracePt t="89167" x="5883275" y="1892300"/>
          <p14:tracePt t="89181" x="5902325" y="1892300"/>
          <p14:tracePt t="89199" x="5948363" y="1892300"/>
          <p14:tracePt t="89212" x="5957888" y="1892300"/>
          <p14:tracePt t="89230" x="5975350" y="1892300"/>
          <p14:tracePt t="89267" x="5984875" y="1892300"/>
          <p14:tracePt t="89599" x="5994400" y="1882775"/>
          <p14:tracePt t="89617" x="6048375" y="1855788"/>
          <p14:tracePt t="89631" x="6113463" y="1819275"/>
          <p14:tracePt t="89648" x="6159500" y="1809750"/>
          <p14:tracePt t="89668" x="6205538" y="1792288"/>
          <p14:tracePt t="89687" x="6215063" y="1782763"/>
          <p14:tracePt t="90199" x="6122988" y="1773238"/>
          <p14:tracePt t="90217" x="6011863" y="1800225"/>
          <p14:tracePt t="90231" x="5911850" y="1819275"/>
          <p14:tracePt t="90249" x="5856288" y="1819275"/>
          <p14:tracePt t="90268" x="5800725" y="1828800"/>
          <p14:tracePt t="90286" x="5781675" y="1828800"/>
          <p14:tracePt t="90301" x="5764213" y="1828800"/>
          <p14:tracePt t="90316" x="5745163" y="1838325"/>
          <p14:tracePt t="90331" x="5699125" y="1838325"/>
          <p14:tracePt t="90348" x="5635625" y="1838325"/>
          <p14:tracePt t="90370" x="5543550" y="1855788"/>
          <p14:tracePt t="90384" x="5487988" y="1855788"/>
          <p14:tracePt t="90402" x="5470525" y="1865313"/>
          <p14:tracePt t="90433" x="5451475" y="1874838"/>
          <p14:tracePt t="90447" x="5432425" y="1874838"/>
          <p14:tracePt t="90470" x="5386388" y="1882775"/>
          <p14:tracePt t="90484" x="5341938" y="1892300"/>
          <p14:tracePt t="90500" x="5286375" y="1901825"/>
          <p14:tracePt t="90518" x="5175250" y="1928813"/>
          <p14:tracePt t="90531" x="5165725" y="1928813"/>
          <p14:tracePt t="90549" x="5083175" y="1938338"/>
          <p14:tracePt t="90550" x="5065713" y="1938338"/>
          <p14:tracePt t="90569" x="5037138" y="1938338"/>
          <p14:tracePt t="90586" x="5029200" y="1938338"/>
          <p14:tracePt t="90600" x="5019675" y="1947863"/>
          <p14:tracePt t="90633" x="4973638" y="1957388"/>
          <p14:tracePt t="90648" x="4946650" y="1957388"/>
          <p14:tracePt t="90669" x="4891088" y="1984375"/>
          <p14:tracePt t="90711" x="4881563" y="1984375"/>
          <p14:tracePt t="90832" x="4854575" y="1993900"/>
          <p14:tracePt t="90850" x="4816475" y="2003425"/>
          <p14:tracePt t="90871" x="4808538" y="2003425"/>
          <p14:tracePt t="90887" x="4799013" y="2011363"/>
          <p14:tracePt t="91202" x="4799013" y="1993900"/>
          <p14:tracePt t="91249" x="4799013" y="1984375"/>
          <p14:tracePt t="91271" x="4808538" y="1974850"/>
          <p14:tracePt t="92072" x="4808538" y="1984375"/>
          <p14:tracePt t="92087" x="4808538" y="1993900"/>
          <p14:tracePt t="92104" x="4808538" y="2011363"/>
          <p14:tracePt t="92121" x="4808538" y="2020888"/>
          <p14:tracePt t="92136" x="4808538" y="2039938"/>
          <p14:tracePt t="92176" x="4808538" y="2049463"/>
          <p14:tracePt t="92235" x="4816475" y="2057400"/>
          <p14:tracePt t="92250" x="4826000" y="2066925"/>
          <p14:tracePt t="94445" x="4826000" y="2103438"/>
          <p14:tracePt t="94458" x="4826000" y="2112963"/>
          <p14:tracePt t="94480" x="4826000" y="2149475"/>
          <p14:tracePt t="94494" x="4826000" y="2159000"/>
          <p14:tracePt t="94510" x="4826000" y="2168525"/>
          <p14:tracePt t="94526" x="4826000" y="2185988"/>
          <p14:tracePt t="94579" x="4826000" y="2195513"/>
          <p14:tracePt t="94644" x="4826000" y="2205038"/>
          <p14:tracePt t="94656" x="4826000" y="2224088"/>
          <p14:tracePt t="94795" x="4826000" y="2232025"/>
          <p14:tracePt t="98621" x="4826000" y="2224088"/>
          <p14:tracePt t="98638" x="4826000" y="2205038"/>
          <p14:tracePt t="98667" x="4826000" y="2185988"/>
          <p14:tracePt t="98673" x="4826000" y="2168525"/>
          <p14:tracePt t="98692" x="4826000" y="2149475"/>
          <p14:tracePt t="98707" x="4881563" y="2085975"/>
          <p14:tracePt t="98721" x="4954588" y="2020888"/>
          <p14:tracePt t="98737" x="5037138" y="1938338"/>
          <p14:tracePt t="98752" x="5102225" y="1838325"/>
          <p14:tracePt t="98769" x="5148263" y="1773238"/>
          <p14:tracePt t="98791" x="5194300" y="1671638"/>
          <p14:tracePt t="98805" x="5221288" y="1625600"/>
          <p14:tracePt t="98820" x="5230813" y="1625600"/>
          <p14:tracePt t="98839" x="5257800" y="1571625"/>
          <p14:tracePt t="98853" x="5267325" y="1552575"/>
          <p14:tracePt t="98854" x="5276850" y="1552575"/>
          <p14:tracePt t="98869" x="5276850" y="1535113"/>
          <p14:tracePt t="98874" x="5276850" y="1516063"/>
          <p14:tracePt t="98889" x="5313363" y="1479550"/>
          <p14:tracePt t="98907" x="5322888" y="1443038"/>
          <p14:tracePt t="98922" x="5332413" y="1433513"/>
          <p14:tracePt t="98937" x="5349875" y="1404938"/>
          <p14:tracePt t="98967" x="5359400" y="1387475"/>
          <p14:tracePt t="99000" x="5368925" y="1377950"/>
          <p14:tracePt t="99006" x="5368925" y="1350963"/>
          <p14:tracePt t="99055" x="5368925" y="1341438"/>
          <p14:tracePt t="99092" x="5368925" y="1331913"/>
          <p14:tracePt t="99120" x="5368925" y="1322388"/>
          <p14:tracePt t="99137" x="5368925" y="1314450"/>
          <p14:tracePt t="99154" x="5368925" y="1295400"/>
          <p14:tracePt t="99168" x="5368925" y="1268413"/>
          <p14:tracePt t="99178" x="5368925" y="1249363"/>
          <p14:tracePt t="99195" x="5368925" y="1222375"/>
          <p14:tracePt t="99211" x="5368925" y="1203325"/>
          <p14:tracePt t="99227" x="5368925" y="1166813"/>
          <p14:tracePt t="99244" x="5368925" y="1139825"/>
          <p14:tracePt t="99261" x="5368925" y="1130300"/>
          <p14:tracePt t="99277" x="5368925" y="1120775"/>
          <p14:tracePt t="99294" x="5368925" y="1103313"/>
          <p14:tracePt t="99311" x="5368925" y="1093788"/>
          <p14:tracePt t="99327" x="5368925" y="1084263"/>
          <p14:tracePt t="99344" x="5368925" y="1074738"/>
          <p14:tracePt t="99361" x="5378450" y="1065213"/>
          <p14:tracePt t="99378" x="5378450" y="1057275"/>
          <p14:tracePt t="99395" x="5378450" y="1047750"/>
          <p14:tracePt t="99411" x="5378450" y="1038225"/>
          <p14:tracePt t="99427" x="5378450" y="1028700"/>
          <p14:tracePt t="99444" x="5378450" y="1011238"/>
          <p14:tracePt t="99461" x="5386388" y="1001713"/>
          <p14:tracePt t="99477" x="5395913" y="992188"/>
          <p14:tracePt t="99507" x="5395913" y="973138"/>
          <p14:tracePt t="99522" x="5405438" y="965200"/>
          <p14:tracePt t="99541" x="5405438" y="955675"/>
          <p14:tracePt t="99555" x="5405438" y="946150"/>
          <p14:tracePt t="99570" x="5405438" y="928688"/>
          <p14:tracePt t="99576" x="5405438" y="919163"/>
          <p14:tracePt t="99594" x="5405438" y="909638"/>
          <p14:tracePt t="99611" x="5405438" y="900113"/>
          <p14:tracePt t="99628" x="5405438" y="890588"/>
          <p14:tracePt t="99671" x="5405438" y="882650"/>
          <p14:tracePt t="102478" x="5424488" y="873125"/>
          <p14:tracePt t="102500" x="5451475" y="873125"/>
          <p14:tracePt t="102515" x="5478463" y="873125"/>
          <p14:tracePt t="102534" x="5487988" y="873125"/>
          <p14:tracePt t="102816" x="5516563" y="873125"/>
          <p14:tracePt t="102834" x="5524500" y="873125"/>
          <p14:tracePt t="102977" x="5543550" y="863600"/>
          <p14:tracePt t="103001" x="5570538" y="854075"/>
          <p14:tracePt t="106328" x="5599113" y="854075"/>
          <p14:tracePt t="106341" x="5626100" y="854075"/>
          <p14:tracePt t="106342" x="5653088" y="854075"/>
          <p14:tracePt t="106356" x="5681663" y="854075"/>
          <p14:tracePt t="106370" x="5699125" y="854075"/>
          <p14:tracePt t="106387" x="5718175" y="854075"/>
          <p14:tracePt t="106393" x="5745163" y="854075"/>
          <p14:tracePt t="106411" x="5764213" y="854075"/>
          <p14:tracePt t="106425" x="5819775" y="854075"/>
          <p14:tracePt t="106439" x="5865813" y="854075"/>
          <p14:tracePt t="106456" x="5919788" y="854075"/>
          <p14:tracePt t="106472" x="5965825" y="854075"/>
          <p14:tracePt t="106487" x="6011863" y="854075"/>
          <p14:tracePt t="106508" x="6067425" y="863600"/>
          <p14:tracePt t="106525" x="6094413" y="873125"/>
          <p14:tracePt t="106539" x="6103938" y="873125"/>
          <p14:tracePt t="106554" x="6122988" y="873125"/>
          <p14:tracePt t="106572" x="6159500" y="873125"/>
          <p14:tracePt t="106612" x="6169025" y="873125"/>
          <p14:tracePt t="106625" x="6196013" y="873125"/>
          <p14:tracePt t="106641" x="6215063" y="873125"/>
          <p14:tracePt t="106655" x="6251575" y="873125"/>
          <p14:tracePt t="106673" x="6288088" y="882650"/>
          <p14:tracePt t="106687" x="6324600" y="882650"/>
          <p14:tracePt t="106709" x="6353175" y="890588"/>
          <p14:tracePt t="106739" x="6370638" y="890588"/>
          <p14:tracePt t="116436" x="6353175" y="1001713"/>
          <p14:tracePt t="116451" x="6278563" y="1193800"/>
          <p14:tracePt t="116467" x="6205538" y="1368425"/>
          <p14:tracePt t="116481" x="6103938" y="1543050"/>
          <p14:tracePt t="116497" x="6067425" y="1654175"/>
          <p14:tracePt t="116514" x="6002338" y="1792288"/>
          <p14:tracePt t="116535" x="5865813" y="1993900"/>
          <p14:tracePt t="116553" x="5764213" y="2122488"/>
          <p14:tracePt t="116568" x="5737225" y="2178050"/>
          <p14:tracePt t="116582" x="5718175" y="2195513"/>
          <p14:tracePt t="116768" x="5718175" y="2168525"/>
          <p14:tracePt t="116783" x="5718175" y="2159000"/>
          <p14:tracePt t="116800" x="5718175" y="2132013"/>
          <p14:tracePt t="116835" x="5727700" y="2112963"/>
          <p14:tracePt t="116867" x="5727700" y="2095500"/>
          <p14:tracePt t="116885" x="5754688" y="2066925"/>
          <p14:tracePt t="116917" x="5764213" y="2049463"/>
          <p14:tracePt t="116917" x="5773738" y="2020888"/>
          <p14:tracePt t="116939" x="5800725" y="2020888"/>
          <p14:tracePt t="116956" x="5837238" y="1984375"/>
          <p14:tracePt t="116967" x="5856288" y="1974850"/>
          <p14:tracePt t="117001" x="5865813" y="1974850"/>
          <p14:tracePt t="117602" x="5883275" y="1974850"/>
          <p14:tracePt t="117722" x="5902325" y="1974850"/>
          <p14:tracePt t="117772" x="5929313" y="1974850"/>
          <p14:tracePt t="117788" x="5948363" y="1974850"/>
          <p14:tracePt t="117800" x="5965825" y="1974850"/>
          <p14:tracePt t="117818" x="5994400" y="1966913"/>
          <p14:tracePt t="117840" x="6021388" y="1966913"/>
          <p14:tracePt t="117870" x="6040438" y="1957388"/>
          <p14:tracePt t="117887" x="6057900" y="1957388"/>
          <p14:tracePt t="117905" x="6076950" y="1957388"/>
          <p14:tracePt t="118044" x="6086475" y="1947863"/>
          <p14:tracePt t="118218" x="6094413" y="1947863"/>
          <p14:tracePt t="118240" x="6122988" y="1920875"/>
          <p14:tracePt t="118271" x="6132513" y="1920875"/>
          <p14:tracePt t="118455" x="6132513" y="1928813"/>
          <p14:tracePt t="118519" x="6132513" y="1938338"/>
          <p14:tracePt t="118540" x="6132513" y="1947863"/>
          <p14:tracePt t="118590" x="6132513" y="1984375"/>
          <p14:tracePt t="118845" x="6113463" y="1974850"/>
          <p14:tracePt t="118874" x="6103938" y="1966913"/>
          <p14:tracePt t="118890" x="6094413" y="1957388"/>
          <p14:tracePt t="118905" x="6094413" y="1947863"/>
          <p14:tracePt t="118920" x="6076950" y="1920875"/>
          <p14:tracePt t="118943" x="6067425" y="1882775"/>
          <p14:tracePt t="118957" x="6057900" y="1800225"/>
          <p14:tracePt t="118975" x="6040438" y="1736725"/>
          <p14:tracePt t="118990" x="6021388" y="1654175"/>
          <p14:tracePt t="119005" x="6021388" y="1608138"/>
          <p14:tracePt t="119020" x="6021388" y="1579563"/>
          <p14:tracePt t="119042" x="6021388" y="1543050"/>
          <p14:tracePt t="119075" x="6021388" y="1535113"/>
          <p14:tracePt t="119404" x="6021388" y="1497013"/>
          <p14:tracePt t="119420" x="6021388" y="1443038"/>
          <p14:tracePt t="119445" x="6159500" y="1249363"/>
          <p14:tracePt t="119460" x="6205538" y="1157288"/>
          <p14:tracePt t="119461" x="6242050" y="1111250"/>
          <p14:tracePt t="119476" x="6278563" y="1038225"/>
          <p14:tracePt t="119491" x="6343650" y="973138"/>
          <p14:tracePt t="119504" x="6343650" y="928688"/>
          <p14:tracePt t="119522" x="6353175" y="900113"/>
          <p14:tracePt t="119544" x="6353175" y="890588"/>
          <p14:tracePt t="119595" x="6370638" y="863600"/>
          <p14:tracePt t="119620" x="6380163" y="854075"/>
          <p14:tracePt t="119631" x="6397625" y="836613"/>
          <p14:tracePt t="119643" x="6416675" y="817563"/>
          <p14:tracePt t="119659" x="6435725" y="800100"/>
          <p14:tracePt t="119677" x="6462713" y="771525"/>
          <p14:tracePt t="119677" x="6472238" y="762000"/>
          <p14:tracePt t="119705" x="6481763" y="754063"/>
          <p14:tracePt t="119795" x="6489700" y="744538"/>
          <p14:tracePt t="119961" x="6489700" y="754063"/>
          <p14:tracePt t="119983" x="6489700" y="781050"/>
          <p14:tracePt t="119993" x="6489700" y="790575"/>
          <p14:tracePt t="120006" x="6481763" y="808038"/>
          <p14:tracePt t="120025" x="6462713" y="827088"/>
          <p14:tracePt t="120033" x="6462713" y="836613"/>
          <p14:tracePt t="120048" x="6443663" y="873125"/>
          <p14:tracePt t="120063" x="6407150" y="928688"/>
          <p14:tracePt t="120077" x="6389688" y="965200"/>
          <p14:tracePt t="120108" x="6389688" y="1028700"/>
          <p14:tracePt t="120121" x="6361113" y="1057275"/>
          <p14:tracePt t="120133" x="6361113" y="1120775"/>
          <p14:tracePt t="120144" x="6353175" y="1139825"/>
          <p14:tracePt t="120160" x="6315075" y="1231900"/>
          <p14:tracePt t="120176" x="6307138" y="1314450"/>
          <p14:tracePt t="120193" x="6297613" y="1368425"/>
          <p14:tracePt t="120210" x="6297613" y="1433513"/>
          <p14:tracePt t="120227" x="6288088" y="1479550"/>
          <p14:tracePt t="120244" x="6261100" y="1516063"/>
          <p14:tracePt t="120259" x="6242050" y="1562100"/>
          <p14:tracePt t="120276" x="6205538" y="1608138"/>
          <p14:tracePt t="120293" x="6186488" y="1644650"/>
          <p14:tracePt t="120310" x="6176963" y="1663700"/>
          <p14:tracePt t="120326" x="6159500" y="1671638"/>
          <p14:tracePt t="120348" x="6159500" y="1690688"/>
          <p14:tracePt t="120361" x="6149975" y="1708150"/>
          <p14:tracePt t="120377" x="6122988" y="1763713"/>
          <p14:tracePt t="120393" x="6076950" y="1855788"/>
          <p14:tracePt t="120410" x="5984875" y="1957388"/>
          <p14:tracePt t="120426" x="5911850" y="2049463"/>
          <p14:tracePt t="120448" x="5819775" y="2141538"/>
          <p14:tracePt t="120464" x="5791200" y="2168525"/>
          <p14:tracePt t="120476" x="5764213" y="2185988"/>
          <p14:tracePt t="120494" x="5727700" y="2232025"/>
          <p14:tracePt t="120511" x="5718175" y="2241550"/>
          <p14:tracePt t="120527" x="5708650" y="2241550"/>
          <p14:tracePt t="120549" x="5699125" y="2251075"/>
          <p14:tracePt t="120595" x="5653088" y="2260600"/>
          <p14:tracePt t="120610" x="5497513" y="2260600"/>
          <p14:tracePt t="120625" x="5276850" y="2287588"/>
          <p14:tracePt t="120649" x="5194300" y="2324100"/>
          <p14:tracePt t="120728" x="5203825" y="2306638"/>
          <p14:tracePt t="120849" x="5203825" y="2287588"/>
          <p14:tracePt t="120867" x="5249863" y="2270125"/>
          <p14:tracePt t="120878" x="5276850" y="2270125"/>
          <p14:tracePt t="120894" x="5322888" y="2270125"/>
          <p14:tracePt t="120911" x="5359400" y="2270125"/>
          <p14:tracePt t="120928" x="5424488" y="2270125"/>
          <p14:tracePt t="120949" x="5534025" y="2260600"/>
          <p14:tracePt t="120977" x="5561013" y="2260600"/>
          <p14:tracePt t="121012" x="5580063" y="2260600"/>
          <p14:tracePt t="121528" x="5589588" y="2260600"/>
          <p14:tracePt t="121565" x="5589588" y="2270125"/>
          <p14:tracePt t="121596" x="5589588" y="2278063"/>
          <p14:tracePt t="121649" x="5589588" y="2297113"/>
          <p14:tracePt t="121679" x="5589588" y="2306638"/>
          <p14:tracePt t="121700" x="5589588" y="2314575"/>
          <p14:tracePt t="121713" x="5589588" y="2324100"/>
          <p14:tracePt t="121727" x="5580063" y="2333625"/>
          <p14:tracePt t="121751" x="5570538" y="2343150"/>
          <p14:tracePt t="122065" x="5561013" y="2352675"/>
          <p14:tracePt t="122096" x="5534025" y="2352675"/>
          <p14:tracePt t="122116" x="5524500" y="2360613"/>
          <p14:tracePt t="122150" x="5516563" y="2360613"/>
          <p14:tracePt t="122165" x="5497513" y="2360613"/>
          <p14:tracePt t="122165" x="5478463" y="2360613"/>
          <p14:tracePt t="122197" x="5451475" y="2360613"/>
          <p14:tracePt t="122217" x="5441950" y="2360613"/>
          <p14:tracePt t="122265" x="5414963" y="2360613"/>
          <p14:tracePt t="122284" x="5395913" y="2352675"/>
          <p14:tracePt t="122298" x="5386388" y="2343150"/>
          <p14:tracePt t="122317" x="5359400" y="2297113"/>
          <p14:tracePt t="122327" x="5349875" y="2287588"/>
          <p14:tracePt t="122352" x="5349875" y="2260600"/>
          <p14:tracePt t="122368" x="5341938" y="2224088"/>
          <p14:tracePt t="122385" x="5341938" y="2205038"/>
          <p14:tracePt t="122400" x="5341938" y="2178050"/>
          <p14:tracePt t="122414" x="5341938" y="2159000"/>
          <p14:tracePt t="122427" x="5341938" y="2141538"/>
          <p14:tracePt t="122453" x="5341938" y="2112963"/>
          <p14:tracePt t="122468" x="5349875" y="2103438"/>
          <p14:tracePt t="122483" x="5368925" y="2085975"/>
          <p14:tracePt t="122498" x="5368925" y="2076450"/>
          <p14:tracePt t="122514" x="5378450" y="2066925"/>
          <p14:tracePt t="122527" x="5405438" y="2049463"/>
          <p14:tracePt t="122551" x="5507038" y="2049463"/>
          <p14:tracePt t="122566" x="5553075" y="2049463"/>
          <p14:tracePt t="122582" x="5561013" y="2057400"/>
          <p14:tracePt t="122597" x="5570538" y="2066925"/>
          <p14:tracePt t="122629" x="5580063" y="2085975"/>
          <p14:tracePt t="122653" x="5580063" y="2095500"/>
          <p14:tracePt t="122683" x="5580063" y="2103438"/>
          <p14:tracePt t="122709" x="5599113" y="2132013"/>
          <p14:tracePt t="122782" x="5635625" y="2132013"/>
          <p14:tracePt t="122800" x="5672138" y="2112963"/>
          <p14:tracePt t="122814" x="5727700" y="2076450"/>
          <p14:tracePt t="122833" x="5754688" y="2020888"/>
          <p14:tracePt t="122853" x="5892800" y="1920875"/>
          <p14:tracePt t="122868" x="5957888" y="1892300"/>
          <p14:tracePt t="122883" x="6030913" y="1855788"/>
          <p14:tracePt t="122898" x="6048375" y="1838325"/>
          <p14:tracePt t="122914" x="6057900" y="1838325"/>
          <p14:tracePt t="123054" x="5478463" y="1838325"/>
          <p14:tracePt t="123067" x="5194300" y="1838325"/>
          <p14:tracePt t="123084" x="4845050" y="1838325"/>
          <p14:tracePt t="123099" x="4762500" y="1838325"/>
          <p14:tracePt t="123115" x="4752975" y="1838325"/>
          <p14:tracePt t="123132" x="4779963" y="1865313"/>
          <p14:tracePt t="123152" x="5029200" y="1892300"/>
          <p14:tracePt t="123169" x="5046663" y="1892300"/>
          <p14:tracePt t="123183" x="5065713" y="1892300"/>
          <p14:tracePt t="123299" x="5092700" y="1892300"/>
          <p14:tracePt t="123317" x="5194300" y="1892300"/>
          <p14:tracePt t="123331" x="5257800" y="1892300"/>
          <p14:tracePt t="123352" x="5322888" y="1892300"/>
          <p14:tracePt t="123370" x="5405438" y="1911350"/>
          <p14:tracePt t="123384" x="5497513" y="1938338"/>
          <p14:tracePt t="123399" x="5607050" y="1974850"/>
          <p14:tracePt t="123417" x="5699125" y="1993900"/>
          <p14:tracePt t="123431" x="5737225" y="2030413"/>
          <p14:tracePt t="123456" x="5764213" y="2039938"/>
          <p14:tracePt t="123516" x="5846763" y="2049463"/>
          <p14:tracePt t="123533" x="5994400" y="2122488"/>
          <p14:tracePt t="123554" x="6030913" y="2159000"/>
          <p14:tracePt t="123570" x="6048375" y="2168525"/>
          <p14:tracePt t="123631" x="6094413" y="2178050"/>
          <p14:tracePt t="123655" x="6140450" y="2195513"/>
          <p14:tracePt t="123668" x="6159500" y="2205038"/>
          <p14:tracePt t="123687" x="6186488" y="2214563"/>
          <p14:tracePt t="123713" x="6223000" y="2241550"/>
          <p14:tracePt t="123726" x="6261100" y="2270125"/>
          <p14:tracePt t="123739" x="6278563" y="2287588"/>
          <p14:tracePt t="123754" x="6361113" y="2333625"/>
          <p14:tracePt t="123769" x="6426200" y="2379663"/>
          <p14:tracePt t="123786" x="6481763" y="2425700"/>
          <p14:tracePt t="123801" x="6508750" y="2435225"/>
          <p14:tracePt t="123818" x="6564313" y="2471738"/>
          <p14:tracePt t="123833" x="6618288" y="2508250"/>
          <p14:tracePt t="123855" x="6719888" y="2581275"/>
          <p14:tracePt t="123870" x="6775450" y="2617788"/>
          <p14:tracePt t="123900" x="6784975" y="2627313"/>
          <p14:tracePt t="123968" x="6792913" y="2636838"/>
          <p14:tracePt t="123986" x="6811963" y="2646363"/>
          <p14:tracePt t="124254" x="6756400" y="2617788"/>
          <p14:tracePt t="124272" x="6719888" y="2590800"/>
          <p14:tracePt t="124304" x="6692900" y="2563813"/>
          <p14:tracePt t="124318" x="6673850" y="2554288"/>
          <p14:tracePt t="124334" x="6618288" y="2527300"/>
          <p14:tracePt t="124356" x="6600825" y="2508250"/>
          <p14:tracePt t="124372" x="6545263" y="2481263"/>
          <p14:tracePt t="124387" x="6499225" y="2452688"/>
          <p14:tracePt t="124402" x="6453188" y="2425700"/>
          <p14:tracePt t="124416" x="6353175" y="2389188"/>
          <p14:tracePt t="124435" x="6278563" y="2343150"/>
          <p14:tracePt t="124440" x="6242050" y="2333625"/>
          <p14:tracePt t="124457" x="6205538" y="2297113"/>
          <p14:tracePt t="124472" x="6159500" y="2270125"/>
          <p14:tracePt t="124486" x="6132513" y="2251075"/>
          <p14:tracePt t="124504" x="6086475" y="2224088"/>
          <p14:tracePt t="124518" x="6057900" y="2195513"/>
          <p14:tracePt t="124557" x="5994400" y="2149475"/>
          <p14:tracePt t="124587" x="5984875" y="2141538"/>
          <p14:tracePt t="124601" x="5938838" y="2103438"/>
          <p14:tracePt t="124634" x="5929313" y="2085975"/>
          <p14:tracePt t="124655" x="5902325" y="2049463"/>
          <p14:tracePt t="124687" x="5892800" y="2039938"/>
          <p14:tracePt t="124704" x="5883275" y="2030413"/>
          <p14:tracePt t="124720" x="5873750" y="2030413"/>
          <p14:tracePt t="124735" x="5865813" y="2011363"/>
          <p14:tracePt t="124756" x="5856288" y="1993900"/>
          <p14:tracePt t="124771" x="5827713" y="1966913"/>
          <p14:tracePt t="124789" x="5819775" y="1957388"/>
          <p14:tracePt t="124820" x="5791200" y="1920875"/>
          <p14:tracePt t="124857" x="5773738" y="1882775"/>
          <p14:tracePt t="124888" x="5745163" y="1846263"/>
          <p14:tracePt t="124903" x="5737225" y="1828800"/>
          <p14:tracePt t="124920" x="5708650" y="1800225"/>
          <p14:tracePt t="124942" x="5691188" y="1782763"/>
          <p14:tracePt t="124970" x="5691188" y="1754188"/>
          <p14:tracePt t="124987" x="5681663" y="1727200"/>
          <p14:tracePt t="125004" x="5662613" y="1708150"/>
          <p14:tracePt t="125018" x="5662613" y="1690688"/>
          <p14:tracePt t="125035" x="5653088" y="1644650"/>
          <p14:tracePt t="125058" x="5635625" y="1589088"/>
          <p14:tracePt t="125071" x="5599113" y="1506538"/>
          <p14:tracePt t="125090" x="5589588" y="1450975"/>
          <p14:tracePt t="125109" x="5561013" y="1368425"/>
          <p14:tracePt t="125124" x="5561013" y="1341438"/>
          <p14:tracePt t="125138" x="5553075" y="1304925"/>
          <p14:tracePt t="125156" x="5553075" y="1276350"/>
          <p14:tracePt t="125174" x="5553075" y="1203325"/>
          <p14:tracePt t="125188" x="5553075" y="1176338"/>
          <p14:tracePt t="125203" x="5561013" y="1120775"/>
          <p14:tracePt t="125220" x="5561013" y="1047750"/>
          <p14:tracePt t="125235" x="5561013" y="982663"/>
          <p14:tracePt t="125255" x="5561013" y="928688"/>
          <p14:tracePt t="125274" x="5561013" y="882650"/>
          <p14:tracePt t="125288" x="5561013" y="854075"/>
          <p14:tracePt t="125304" x="5561013" y="827088"/>
          <p14:tracePt t="125318" x="5561013" y="800100"/>
          <p14:tracePt t="125335" x="5553075" y="781050"/>
          <p14:tracePt t="125357" x="5543550" y="708025"/>
          <p14:tracePt t="125391" x="5534025" y="688975"/>
          <p14:tracePt t="125405" x="5524500" y="661988"/>
          <p14:tracePt t="125420" x="5516563" y="652463"/>
          <p14:tracePt t="125459" x="5507038" y="642938"/>
          <p14:tracePt t="125578" x="5507038" y="708025"/>
          <p14:tracePt t="125590" x="5524500" y="890588"/>
          <p14:tracePt t="125605" x="5607050" y="1130300"/>
          <p14:tracePt t="125619" x="5662613" y="1239838"/>
          <p14:tracePt t="125638" x="5856288" y="1598613"/>
          <p14:tracePt t="125660" x="6094413" y="1938338"/>
          <p14:tracePt t="125675" x="6416675" y="2324100"/>
          <p14:tracePt t="125690" x="6692900" y="2617788"/>
          <p14:tracePt t="125705" x="6784975" y="2719388"/>
          <p14:tracePt t="125720" x="6821488" y="2755900"/>
          <p14:tracePt t="125737" x="6831013" y="2774950"/>
          <p14:tracePt t="125775" x="6838950" y="2784475"/>
          <p14:tracePt t="125962" x="6848475" y="2801938"/>
          <p14:tracePt t="125976" x="6848475" y="2811463"/>
          <p14:tracePt t="126062" x="6848475" y="2784475"/>
          <p14:tracePt t="126074" x="6848475" y="2774950"/>
          <p14:tracePt t="126092" x="6821488" y="2709863"/>
          <p14:tracePt t="126107" x="6811963" y="2673350"/>
          <p14:tracePt t="126121" x="6811963" y="2617788"/>
          <p14:tracePt t="126136" x="6802438" y="2581275"/>
          <p14:tracePt t="126146" x="6802438" y="2573338"/>
          <p14:tracePt t="126161" x="6802438" y="2554288"/>
          <p14:tracePt t="126194" x="6802438" y="2535238"/>
          <p14:tracePt t="126221" x="6792913" y="2527300"/>
          <p14:tracePt t="126238" x="6775450" y="2517775"/>
          <p14:tracePt t="126261" x="6692900" y="2498725"/>
          <p14:tracePt t="126276" x="6673850" y="2498725"/>
          <p14:tracePt t="126289" x="6664325" y="2498725"/>
          <p14:tracePt t="126308" x="6656388" y="2489200"/>
          <p14:tracePt t="126321" x="6646863" y="2481263"/>
          <p14:tracePt t="126339" x="6627813" y="2471738"/>
          <p14:tracePt t="126344" x="6618288" y="2462213"/>
          <p14:tracePt t="126362" x="6581775" y="2462213"/>
          <p14:tracePt t="126377" x="6535738" y="2435225"/>
          <p14:tracePt t="126390" x="6527800" y="2425700"/>
          <p14:tracePt t="126409" x="6508750" y="2425700"/>
          <p14:tracePt t="126422" x="6489700" y="2425700"/>
          <p14:tracePt t="126439" x="6462713" y="2406650"/>
          <p14:tracePt t="126462" x="6435725" y="2389188"/>
          <p14:tracePt t="126493" x="6426200" y="2379663"/>
          <p14:tracePt t="126493" x="6407150" y="2370138"/>
          <p14:tracePt t="126524" x="6389688" y="2343150"/>
          <p14:tracePt t="126537" x="6370638" y="2324100"/>
          <p14:tracePt t="126550" x="6343650" y="2297113"/>
          <p14:tracePt t="126576" x="6297613" y="2251075"/>
          <p14:tracePt t="126592" x="6288088" y="2232025"/>
          <p14:tracePt t="126606" x="6269038" y="2224088"/>
          <p14:tracePt t="126623" x="6251575" y="2205038"/>
          <p14:tracePt t="126638" x="6205538" y="2168525"/>
          <p14:tracePt t="126663" x="6169025" y="2132013"/>
          <p14:tracePt t="126677" x="6113463" y="2085975"/>
          <p14:tracePt t="126691" x="6094413" y="2066925"/>
          <p14:tracePt t="126710" x="6057900" y="2011363"/>
          <p14:tracePt t="126724" x="6040438" y="1984375"/>
          <p14:tracePt t="126738" x="6011863" y="1957388"/>
          <p14:tracePt t="126760" x="5957888" y="1911350"/>
          <p14:tracePt t="126777" x="5957888" y="1901825"/>
          <p14:tracePt t="126791" x="5938838" y="1882775"/>
          <p14:tracePt t="126809" x="5911850" y="1865313"/>
          <p14:tracePt t="126826" x="5902325" y="1855788"/>
          <p14:tracePt t="126838" x="5873750" y="1855788"/>
          <p14:tracePt t="126861" x="5837238" y="1838325"/>
          <p14:tracePt t="126875" x="5819775" y="1819275"/>
          <p14:tracePt t="126893" x="5791200" y="1800225"/>
          <p14:tracePt t="126911" x="5781675" y="1800225"/>
          <p14:tracePt t="126925" x="5764213" y="1792288"/>
          <p14:tracePt t="126963" x="5745163" y="1792288"/>
          <p14:tracePt t="126984" x="5718175" y="1792288"/>
          <p14:tracePt t="126993" x="5681663" y="1792288"/>
          <p14:tracePt t="127011" x="5635625" y="1792288"/>
          <p14:tracePt t="127025" x="5589588" y="1809750"/>
          <p14:tracePt t="127039" x="5570538" y="1819275"/>
          <p14:tracePt t="127060" x="5553075" y="1819275"/>
          <p14:tracePt t="127078" x="5543550" y="1819275"/>
          <p14:tracePt t="127095" x="5524500" y="1819275"/>
          <p14:tracePt t="127110" x="5516563" y="1828800"/>
          <p14:tracePt t="127279" x="5516563" y="1819275"/>
          <p14:tracePt t="127300" x="5516563" y="1763713"/>
          <p14:tracePt t="127310" x="5516563" y="1671638"/>
          <p14:tracePt t="127328" x="5516563" y="1625600"/>
          <p14:tracePt t="127342" x="5516563" y="1571625"/>
          <p14:tracePt t="127364" x="5516563" y="1525588"/>
          <p14:tracePt t="127379" x="5516563" y="1497013"/>
          <p14:tracePt t="127392" x="5516563" y="1443038"/>
          <p14:tracePt t="127410" x="5516563" y="1397000"/>
          <p14:tracePt t="127424" x="5516563" y="1341438"/>
          <p14:tracePt t="127442" x="5516563" y="1268413"/>
          <p14:tracePt t="127464" x="5497513" y="1203325"/>
          <p14:tracePt t="127478" x="5497513" y="1157288"/>
          <p14:tracePt t="127495" x="5497513" y="1120775"/>
          <p14:tracePt t="127509" x="5497513" y="1074738"/>
          <p14:tracePt t="127528" x="5497513" y="1038225"/>
          <p14:tracePt t="127542" x="5487988" y="973138"/>
          <p14:tracePt t="127564" x="5487988" y="946150"/>
          <p14:tracePt t="127565" x="5470525" y="919163"/>
          <p14:tracePt t="127579" x="5470525" y="909638"/>
          <p14:tracePt t="127593" x="5470525" y="873125"/>
          <p14:tracePt t="127610" x="5470525" y="863600"/>
          <p14:tracePt t="127624" x="5470525" y="827088"/>
          <p14:tracePt t="127642" x="5470525" y="808038"/>
          <p14:tracePt t="127665" x="5470525" y="771525"/>
          <p14:tracePt t="127678" x="5470525" y="744538"/>
          <p14:tracePt t="127695" x="5470525" y="735013"/>
          <p14:tracePt t="127709" x="5461000" y="715963"/>
          <p14:tracePt t="127728" x="5451475" y="715963"/>
          <p14:tracePt t="127742" x="5441950" y="708025"/>
          <p14:tracePt t="127765" x="5432425" y="698500"/>
          <p14:tracePt t="128045" x="5441950" y="817563"/>
          <p14:tracePt t="128067" x="5470525" y="909638"/>
          <p14:tracePt t="128081" x="5524500" y="1038225"/>
          <p14:tracePt t="128097" x="5580063" y="1222375"/>
          <p14:tracePt t="128110" x="5616575" y="1322388"/>
          <p14:tracePt t="128127" x="5681663" y="1433513"/>
          <p14:tracePt t="128143" x="5737225" y="1571625"/>
          <p14:tracePt t="128164" x="5810250" y="1654175"/>
          <p14:tracePt t="128166" x="5827713" y="1690688"/>
          <p14:tracePt t="128180" x="5856288" y="1736725"/>
          <p14:tracePt t="128198" x="5948363" y="1838325"/>
          <p14:tracePt t="128210" x="5984875" y="1882775"/>
          <p14:tracePt t="128227" x="6103938" y="1984375"/>
          <p14:tracePt t="128244" x="6223000" y="2076450"/>
          <p14:tracePt t="128251" x="6269038" y="2103438"/>
          <p14:tracePt t="128265" x="6324600" y="2141538"/>
          <p14:tracePt t="128282" x="6353175" y="2149475"/>
          <p14:tracePt t="128300" x="6389688" y="2178050"/>
          <p14:tracePt t="128331" x="6416675" y="2185988"/>
          <p14:tracePt t="128342" x="6426200" y="2185988"/>
          <p14:tracePt t="128366" x="6443663" y="2232025"/>
          <p14:tracePt t="128383" x="6472238" y="2297113"/>
          <p14:tracePt t="128398" x="6499225" y="2333625"/>
          <p14:tracePt t="128412" x="6535738" y="2379663"/>
          <p14:tracePt t="128427" x="6591300" y="2416175"/>
          <p14:tracePt t="128443" x="6673850" y="2462213"/>
          <p14:tracePt t="128469" x="6738938" y="2498725"/>
          <p14:tracePt t="128483" x="6748463" y="2508250"/>
          <p14:tracePt t="128496" x="6756400" y="2508250"/>
          <p14:tracePt t="128530" x="6765925" y="2527300"/>
          <p14:tracePt t="128544" x="6765925" y="2544763"/>
          <p14:tracePt t="128551" x="6775450" y="2554288"/>
          <p14:tracePt t="128568" x="6784975" y="2590800"/>
          <p14:tracePt t="128581" x="6792913" y="2627313"/>
          <p14:tracePt t="128597" x="6811963" y="2646363"/>
          <p14:tracePt t="128598" x="6821488" y="2646363"/>
          <p14:tracePt t="128614" x="6848475" y="2673350"/>
          <p14:tracePt t="128631" x="6858000" y="2682875"/>
          <p14:tracePt t="128643" x="6884988" y="2692400"/>
          <p14:tracePt t="128667" x="6894513" y="2701925"/>
          <p14:tracePt t="128782" x="6894513" y="2709863"/>
          <p14:tracePt t="128800" x="6877050" y="2709863"/>
          <p14:tracePt t="128814" x="6792913" y="2663825"/>
          <p14:tracePt t="128828" x="6756400" y="2636838"/>
          <p14:tracePt t="128846" x="6656388" y="2554288"/>
          <p14:tracePt t="128868" x="6610350" y="2508250"/>
          <p14:tracePt t="128882" x="6591300" y="2443163"/>
          <p14:tracePt t="128900" x="6481763" y="2306638"/>
          <p14:tracePt t="128914" x="6407150" y="2224088"/>
          <p14:tracePt t="128930" x="6353175" y="2141538"/>
          <p14:tracePt t="128949" x="6288088" y="2076450"/>
          <p14:tracePt t="128968" x="6261100" y="2049463"/>
          <p14:tracePt t="128982" x="6232525" y="2020888"/>
          <p14:tracePt t="129001" x="6149975" y="1984375"/>
          <p14:tracePt t="129015" x="6113463" y="1957388"/>
          <p14:tracePt t="129030" x="6057900" y="1911350"/>
          <p14:tracePt t="129047" x="6030913" y="1882775"/>
          <p14:tracePt t="129068" x="5984875" y="1855788"/>
          <p14:tracePt t="129082" x="5965825" y="1838325"/>
          <p14:tracePt t="129101" x="5948363" y="1828800"/>
          <p14:tracePt t="129133" x="5892800" y="1819275"/>
          <p14:tracePt t="129167" x="5846763" y="1792288"/>
          <p14:tracePt t="129184" x="5819775" y="1773238"/>
          <p14:tracePt t="129200" x="5800725" y="1763713"/>
          <p14:tracePt t="129216" x="5773738" y="1746250"/>
          <p14:tracePt t="129232" x="5745163" y="1700213"/>
          <p14:tracePt t="129247" x="5718175" y="1671638"/>
          <p14:tracePt t="129268" x="5691188" y="1625600"/>
          <p14:tracePt t="129282" x="5691188" y="1589088"/>
          <p14:tracePt t="129298" x="5672138" y="1552575"/>
          <p14:tracePt t="129314" x="5662613" y="1497013"/>
          <p14:tracePt t="129330" x="5653088" y="1433513"/>
          <p14:tracePt t="129348" x="5653088" y="1397000"/>
          <p14:tracePt t="129368" x="5626100" y="1341438"/>
          <p14:tracePt t="129384" x="5570538" y="1276350"/>
          <p14:tracePt t="129402" x="5570538" y="1249363"/>
          <p14:tracePt t="129416" x="5561013" y="1212850"/>
          <p14:tracePt t="129431" x="5561013" y="1147763"/>
          <p14:tracePt t="129447" x="5561013" y="1084263"/>
          <p14:tracePt t="129470" x="5561013" y="992188"/>
          <p14:tracePt t="129484" x="5561013" y="973138"/>
          <p14:tracePt t="129498" x="5561013" y="919163"/>
          <p14:tracePt t="129515" x="5561013" y="882650"/>
          <p14:tracePt t="129532" x="5561013" y="854075"/>
          <p14:tracePt t="129549" x="5561013" y="827088"/>
          <p14:tracePt t="129569" x="5561013" y="808038"/>
          <p14:tracePt t="129583" x="5561013" y="800100"/>
          <p14:tracePt t="129602" x="5561013" y="790575"/>
          <p14:tracePt t="129685" x="5599113" y="882650"/>
          <p14:tracePt t="129717" x="5837238" y="1443038"/>
          <p14:tracePt t="129727" x="5975350" y="1727200"/>
          <p14:tracePt t="129743" x="6122988" y="1957388"/>
          <p14:tracePt t="129760" x="6288088" y="2141538"/>
          <p14:tracePt t="129776" x="6435725" y="2251075"/>
          <p14:tracePt t="129793" x="6729413" y="2462213"/>
          <p14:tracePt t="129798" x="6867525" y="2535238"/>
          <p14:tracePt t="129818" x="7069138" y="2646363"/>
          <p14:tracePt t="129833" x="7151688" y="2692400"/>
          <p14:tracePt t="129847" x="7151688" y="2701925"/>
          <p14:tracePt t="130001" x="7161213" y="2719388"/>
          <p14:tracePt t="130017" x="7134225" y="2719388"/>
          <p14:tracePt t="130033" x="7051675" y="2719388"/>
          <p14:tracePt t="130048" x="6977063" y="2673350"/>
          <p14:tracePt t="130071" x="6792913" y="2590800"/>
          <p14:tracePt t="130085" x="6710363" y="2573338"/>
          <p14:tracePt t="130100" x="6664325" y="2544763"/>
          <p14:tracePt t="130118" x="6545263" y="2527300"/>
          <p14:tracePt t="130132" x="6472238" y="2498725"/>
          <p14:tracePt t="130147" x="6389688" y="2452688"/>
          <p14:tracePt t="130154" x="6307138" y="2406650"/>
          <p14:tracePt t="130169" x="6169025" y="2306638"/>
          <p14:tracePt t="130187" x="6021388" y="2195513"/>
          <p14:tracePt t="130202" x="5865813" y="2066925"/>
          <p14:tracePt t="130216" x="5773738" y="1957388"/>
          <p14:tracePt t="130232" x="5754688" y="1928813"/>
          <p14:tracePt t="130249" x="5737225" y="1882775"/>
          <p14:tracePt t="130270" x="5708650" y="1809750"/>
          <p14:tracePt t="130286" x="5699125" y="1754188"/>
          <p14:tracePt t="130303" x="5691188" y="1727200"/>
          <p14:tracePt t="130320" x="5662613" y="1690688"/>
          <p14:tracePt t="130332" x="5653088" y="1663700"/>
          <p14:tracePt t="130350" x="5616575" y="1589088"/>
          <p14:tracePt t="130370" x="5599113" y="1535113"/>
          <p14:tracePt t="130387" x="5589588" y="1489075"/>
          <p14:tracePt t="130401" x="5570538" y="1433513"/>
          <p14:tracePt t="130420" x="5553075" y="1387475"/>
          <p14:tracePt t="130432" x="5553075" y="1350963"/>
          <p14:tracePt t="130449" x="5543550" y="1314450"/>
          <p14:tracePt t="130461" x="5516563" y="1258888"/>
          <p14:tracePt t="130476" x="5516563" y="1239838"/>
          <p14:tracePt t="130492" x="5516563" y="1185863"/>
          <p14:tracePt t="130493" x="5516563" y="1130300"/>
          <p14:tracePt t="130511" x="5516563" y="1019175"/>
          <p14:tracePt t="130532" x="5516563" y="882650"/>
          <p14:tracePt t="130548" x="5516563" y="688975"/>
          <p14:tracePt t="130573" x="5516563" y="441325"/>
          <p14:tracePt t="130585" x="5516563" y="422275"/>
          <p14:tracePt t="130601" x="5516563" y="395288"/>
          <p14:tracePt t="130619" x="5507038" y="385763"/>
          <p14:tracePt t="130872" x="5487988" y="431800"/>
          <p14:tracePt t="130887" x="5470525" y="504825"/>
          <p14:tracePt t="130904" x="5470525" y="596900"/>
          <p14:tracePt t="130919" x="5470525" y="669925"/>
          <p14:tracePt t="130933" x="5470525" y="715963"/>
          <p14:tracePt t="130952" x="5478463" y="882650"/>
          <p14:tracePt t="130958" x="5497513" y="946150"/>
          <p14:tracePt t="130974" x="5599113" y="1139825"/>
          <p14:tracePt t="130988" x="5645150" y="1258888"/>
          <p14:tracePt t="131003" x="5837238" y="1516063"/>
          <p14:tracePt t="131018" x="6011863" y="1809750"/>
          <p14:tracePt t="131033" x="6242050" y="2049463"/>
          <p14:tracePt t="131051" x="6435725" y="2214563"/>
          <p14:tracePt t="131073" x="6610350" y="2360613"/>
          <p14:tracePt t="131087" x="6683375" y="2406650"/>
          <p14:tracePt t="131102" x="6702425" y="2416175"/>
          <p14:tracePt t="131121" x="6710363" y="2425700"/>
          <p14:tracePt t="131219" x="6729413" y="2425700"/>
          <p14:tracePt t="131236" x="6748463" y="2425700"/>
          <p14:tracePt t="131389" x="6756400" y="2425700"/>
          <p14:tracePt t="131852" x="6784975" y="2406650"/>
          <p14:tracePt t="131857" x="6811963" y="2406650"/>
          <p14:tracePt t="131877" x="6959600" y="2398713"/>
          <p14:tracePt t="131893" x="7051675" y="2370138"/>
          <p14:tracePt t="131909" x="7078663" y="2370138"/>
          <p14:tracePt t="131927" x="7097713" y="2360613"/>
          <p14:tracePt t="131943" x="7105650" y="2352675"/>
          <p14:tracePt t="133597" x="7088188" y="2398713"/>
          <p14:tracePt t="133616" x="7069138" y="2452688"/>
          <p14:tracePt t="133630" x="7069138" y="2498725"/>
          <p14:tracePt t="133643" x="7059613" y="2508250"/>
          <p14:tracePt t="133661" x="7042150" y="2544763"/>
          <p14:tracePt t="133682" x="7032625" y="2563813"/>
          <p14:tracePt t="133729" x="7023100" y="2590800"/>
          <p14:tracePt t="133746" x="7013575" y="2609850"/>
          <p14:tracePt t="133760" x="7013575" y="2655888"/>
          <p14:tracePt t="133767" x="6977063" y="2673350"/>
          <p14:tracePt t="133784" x="6969125" y="2701925"/>
          <p14:tracePt t="133798" x="6969125" y="2728913"/>
          <p14:tracePt t="133817" x="6969125" y="2738438"/>
          <p14:tracePt t="133831" x="6969125" y="2755900"/>
          <p14:tracePt t="133848" x="6969125" y="2784475"/>
          <p14:tracePt t="133884" x="6959600" y="2820988"/>
          <p14:tracePt t="133898" x="6950075" y="2838450"/>
          <p14:tracePt t="133917" x="6931025" y="2857500"/>
          <p14:tracePt t="133933" x="6931025" y="2867025"/>
          <p14:tracePt t="133967" x="6923088" y="2894013"/>
          <p14:tracePt t="133985" x="6923088" y="2903538"/>
          <p14:tracePt t="134017" x="6923088" y="2921000"/>
          <p14:tracePt t="134046" x="6913563" y="2930525"/>
          <p14:tracePt t="134386" x="6904038" y="2930525"/>
          <p14:tracePt t="134401" x="6904038" y="2913063"/>
          <p14:tracePt t="134419" x="6904038" y="2884488"/>
          <p14:tracePt t="134461" x="6904038" y="2876550"/>
          <p14:tracePt t="134501" x="6894513" y="2847975"/>
          <p14:tracePt t="134533" x="6894513" y="2820988"/>
          <p14:tracePt t="134548" x="6894513" y="2811463"/>
          <p14:tracePt t="134565" x="6894513" y="2784475"/>
          <p14:tracePt t="134587" x="6894513" y="2774950"/>
          <p14:tracePt t="134600" x="6884988" y="2755900"/>
          <p14:tracePt t="134617" x="6884988" y="2746375"/>
          <p14:tracePt t="134633" x="6884988" y="2728913"/>
          <p14:tracePt t="134648" x="6884988" y="2709863"/>
          <p14:tracePt t="134664" x="6884988" y="2701925"/>
          <p14:tracePt t="134751" x="6884988" y="2692400"/>
          <p14:tracePt t="134769" x="6894513" y="2673350"/>
          <p14:tracePt t="134788" x="6931025" y="2673350"/>
          <p14:tracePt t="134802" x="6977063" y="2673350"/>
          <p14:tracePt t="134816" x="6986588" y="2673350"/>
          <p14:tracePt t="134832" x="6996113" y="2673350"/>
          <p14:tracePt t="134848" x="7005638" y="2673350"/>
          <p14:tracePt t="134919" x="7023100" y="2673350"/>
          <p14:tracePt t="135745" x="7005638" y="2673350"/>
          <p14:tracePt t="135757" x="6986588" y="2673350"/>
          <p14:tracePt t="135789" x="6969125" y="2655888"/>
          <p14:tracePt t="135803" x="6959600" y="2655888"/>
          <p14:tracePt t="135821" x="6923088" y="2646363"/>
          <p14:tracePt t="135836" x="6884988" y="2609850"/>
          <p14:tracePt t="135852" x="6811963" y="2573338"/>
          <p14:tracePt t="135867" x="6683375" y="2508250"/>
          <p14:tracePt t="135871" x="6591300" y="2481263"/>
          <p14:tracePt t="135890" x="6443663" y="2443163"/>
          <p14:tracePt t="135904" x="6334125" y="2406650"/>
          <p14:tracePt t="135919" x="6251575" y="2379663"/>
          <p14:tracePt t="135934" x="6159500" y="2343150"/>
          <p14:tracePt t="135952" x="6113463" y="2333625"/>
          <p14:tracePt t="135967" x="6076950" y="2324100"/>
          <p14:tracePt t="135988" x="6057900" y="2324100"/>
          <p14:tracePt t="136005" x="6048375" y="2314575"/>
          <p14:tracePt t="136019" x="6040438" y="2306638"/>
          <p14:tracePt t="136191" x="6030913" y="2287588"/>
          <p14:tracePt t="136204" x="6011863" y="2270125"/>
          <p14:tracePt t="136205" x="6002338" y="2260600"/>
          <p14:tracePt t="136237" x="5994400" y="2232025"/>
          <p14:tracePt t="136251" x="5984875" y="2214563"/>
          <p14:tracePt t="136288" x="5938838" y="2168525"/>
          <p14:tracePt t="136305" x="5938838" y="2149475"/>
          <p14:tracePt t="136321" x="5938838" y="2085975"/>
          <p14:tracePt t="136336" x="5911850" y="2011363"/>
          <p14:tracePt t="136353" x="5883275" y="1974850"/>
          <p14:tracePt t="136368" x="5856288" y="1920875"/>
          <p14:tracePt t="136390" x="5819775" y="1865313"/>
          <p14:tracePt t="136405" x="5781675" y="1809750"/>
          <p14:tracePt t="136419" x="5727700" y="1763713"/>
          <p14:tracePt t="136438" x="5662613" y="1663700"/>
          <p14:tracePt t="136453" x="5645150" y="1617663"/>
          <p14:tracePt t="136468" x="5607050" y="1598613"/>
          <p14:tracePt t="136490" x="5580063" y="1552575"/>
          <p14:tracePt t="136504" x="5570538" y="1506538"/>
          <p14:tracePt t="136522" x="5553075" y="1443038"/>
          <p14:tracePt t="136537" x="5524500" y="1387475"/>
          <p14:tracePt t="136552" x="5524500" y="1322388"/>
          <p14:tracePt t="136570" x="5516563" y="1268413"/>
          <p14:tracePt t="136592" x="5516563" y="1212850"/>
          <p14:tracePt t="136606" x="5507038" y="1176338"/>
          <p14:tracePt t="136620" x="5507038" y="1166813"/>
          <p14:tracePt t="136638" x="5507038" y="1139825"/>
          <p14:tracePt t="136652" x="5507038" y="1130300"/>
          <p14:tracePt t="136670" x="5507038" y="1103313"/>
          <p14:tracePt t="136689" x="5507038" y="1047750"/>
          <p14:tracePt t="136706" x="5507038" y="982663"/>
          <p14:tracePt t="136721" x="5507038" y="936625"/>
          <p14:tracePt t="136738" x="5507038" y="882650"/>
          <p14:tracePt t="136752" x="5497513" y="844550"/>
          <p14:tracePt t="136790" x="5497513" y="836613"/>
          <p14:tracePt t="136854" x="5478463" y="817563"/>
          <p14:tracePt t="136867" x="5470525" y="800100"/>
          <p14:tracePt t="137111" x="5470525" y="836613"/>
          <p14:tracePt t="137124" x="5470525" y="882650"/>
          <p14:tracePt t="137138" x="5507038" y="965200"/>
          <p14:tracePt t="137153" x="5543550" y="1057275"/>
          <p14:tracePt t="137171" x="5561013" y="1120775"/>
          <p14:tracePt t="137193" x="5561013" y="1157288"/>
          <p14:tracePt t="137207" x="5561013" y="1176338"/>
          <p14:tracePt t="137225" x="5561013" y="1203325"/>
          <p14:tracePt t="137239" x="5599113" y="1268413"/>
          <p14:tracePt t="137253" x="5607050" y="1322388"/>
          <p14:tracePt t="137271" x="5616575" y="1387475"/>
          <p14:tracePt t="137293" x="5645150" y="1443038"/>
          <p14:tracePt t="137308" x="5645150" y="1470025"/>
          <p14:tracePt t="137322" x="5653088" y="1506538"/>
          <p14:tracePt t="137339" x="5662613" y="1535113"/>
          <p14:tracePt t="137354" x="5699125" y="1571625"/>
          <p14:tracePt t="137369" x="5708650" y="1598613"/>
          <p14:tracePt t="137375" x="5727700" y="1617663"/>
          <p14:tracePt t="137393" x="5745163" y="1671638"/>
          <p14:tracePt t="137411" x="5781675" y="1727200"/>
          <p14:tracePt t="137423" x="5810250" y="1782763"/>
          <p14:tracePt t="137439" x="5856288" y="1846263"/>
          <p14:tracePt t="137456" x="5883275" y="1901825"/>
          <p14:tracePt t="137471" x="5957888" y="1984375"/>
          <p14:tracePt t="137493" x="6103938" y="2085975"/>
          <p14:tracePt t="137508" x="6169025" y="2103438"/>
          <p14:tracePt t="137525" x="6242050" y="2149475"/>
          <p14:tracePt t="137540" x="6251575" y="2159000"/>
          <p14:tracePt t="137558" x="6278563" y="2185988"/>
          <p14:tracePt t="137571" x="6297613" y="2224088"/>
          <p14:tracePt t="137577" x="6315075" y="2241550"/>
          <p14:tracePt t="137593" x="6397625" y="2343150"/>
          <p14:tracePt t="137609" x="6453188" y="2416175"/>
          <p14:tracePt t="137626" x="6508750" y="2471738"/>
          <p14:tracePt t="137643" x="6535738" y="2498725"/>
          <p14:tracePt t="137660" x="6554788" y="2544763"/>
          <p14:tracePt t="137676" x="6572250" y="2554288"/>
          <p14:tracePt t="137677" x="6600825" y="2573338"/>
          <p14:tracePt t="137709" x="6610350" y="2590800"/>
          <p14:tracePt t="137725" x="6618288" y="2600325"/>
          <p14:tracePt t="138072" x="6656388" y="2617788"/>
          <p14:tracePt t="138078" x="6673850" y="2617788"/>
          <p14:tracePt t="138096" x="6710363" y="2646363"/>
          <p14:tracePt t="138109" x="6729413" y="2655888"/>
          <p14:tracePt t="138874" x="6738938" y="2663825"/>
          <p14:tracePt t="138900" x="6719888" y="2682875"/>
          <p14:tracePt t="138901" x="6719888" y="2692400"/>
          <p14:tracePt t="138911" x="6710363" y="2709863"/>
          <p14:tracePt t="138926" x="6664325" y="2755900"/>
          <p14:tracePt t="138944" x="6618288" y="2801938"/>
          <p14:tracePt t="138960" x="6600825" y="2811463"/>
          <p14:tracePt t="138977" x="6572250" y="2838450"/>
          <p14:tracePt t="139029" x="6572250" y="2847975"/>
          <p14:tracePt t="139059" x="6572250" y="2876550"/>
          <p14:tracePt t="139083" x="6572250" y="2884488"/>
          <p14:tracePt t="139099" x="6572250" y="2913063"/>
          <p14:tracePt t="139113" x="6581775" y="2940050"/>
          <p14:tracePt t="139130" x="6591300" y="2967038"/>
          <p14:tracePt t="139144" x="6627813" y="3005138"/>
          <p14:tracePt t="139159" x="6646863" y="3022600"/>
          <p14:tracePt t="139176" x="6664325" y="3032125"/>
          <p14:tracePt t="139245" x="6710363" y="3032125"/>
          <p14:tracePt t="139258" x="6719888" y="3032125"/>
          <p14:tracePt t="139275" x="6729413" y="3032125"/>
          <p14:tracePt t="139445" x="6738938" y="3032125"/>
          <p14:tracePt t="139500" x="6738938" y="3022600"/>
          <p14:tracePt t="139516" x="6738938" y="2995613"/>
          <p14:tracePt t="139530" x="6738938" y="2986088"/>
          <p14:tracePt t="139544" x="6738938" y="2967038"/>
          <p14:tracePt t="139561" x="6748463" y="2930525"/>
          <p14:tracePt t="139575" x="6765925" y="2894013"/>
          <p14:tracePt t="139598" x="6775450" y="2847975"/>
          <p14:tracePt t="139612" x="6775450" y="2830513"/>
          <p14:tracePt t="139613" x="6775450" y="2811463"/>
          <p14:tracePt t="139630" x="6775450" y="2792413"/>
          <p14:tracePt t="139643" x="6775450" y="2784475"/>
          <p14:tracePt t="139662" x="6756400" y="2746375"/>
          <p14:tracePt t="139675" x="6748463" y="2738438"/>
          <p14:tracePt t="139701" x="6738938" y="2719388"/>
          <p14:tracePt t="139761" x="6738938" y="2709863"/>
          <p14:tracePt t="140119" x="6738938" y="2701925"/>
          <p14:tracePt t="140133" x="6729413" y="2692400"/>
          <p14:tracePt t="140261" x="6692900" y="2673350"/>
          <p14:tracePt t="140446" x="6702425" y="2673350"/>
          <p14:tracePt t="140466" x="6748463" y="2673350"/>
          <p14:tracePt t="140480" x="6784975" y="2673350"/>
          <p14:tracePt t="140485" x="6792913" y="2673350"/>
          <p14:tracePt t="140763" x="6784975" y="2663825"/>
          <p14:tracePt t="140783" x="6748463" y="2646363"/>
          <p14:tracePt t="140804" x="6738938" y="2646363"/>
          <p14:tracePt t="140922" x="6765925" y="2646363"/>
          <p14:tracePt t="140937" x="6821488" y="2646363"/>
          <p14:tracePt t="140951" x="6848475" y="2646363"/>
          <p14:tracePt t="140966" x="6867525" y="2663825"/>
          <p14:tracePt t="141105" x="6848475" y="2663825"/>
          <p14:tracePt t="141122" x="6838950" y="2663825"/>
          <p14:tracePt t="141169" x="6821488" y="2663825"/>
          <p14:tracePt t="141284" x="6913563" y="2673350"/>
          <p14:tracePt t="141305" x="7013575" y="2682875"/>
          <p14:tracePt t="141320" x="7023100" y="2682875"/>
          <p14:tracePt t="141423" x="6811963" y="2682875"/>
          <p14:tracePt t="141439" x="6591300" y="2682875"/>
          <p14:tracePt t="141455" x="6499225" y="2682875"/>
          <p14:tracePt t="141554" x="6508750" y="2692400"/>
          <p14:tracePt t="141569" x="6535738" y="2692400"/>
          <p14:tracePt t="141583" x="6581775" y="2728913"/>
          <p14:tracePt t="141621" x="6600825" y="2738438"/>
          <p14:tracePt t="141638" x="6618288" y="2738438"/>
          <p14:tracePt t="141654" x="6656388" y="2738438"/>
          <p14:tracePt t="141668" x="6692900" y="2738438"/>
          <p14:tracePt t="141669" x="6719888" y="2738438"/>
          <p14:tracePt t="141686" x="6784975" y="2738438"/>
          <p14:tracePt t="141716" x="6838950" y="2738438"/>
          <p14:tracePt t="141778" x="6848475" y="2738438"/>
          <p14:tracePt t="142155" x="6848475" y="2765425"/>
          <p14:tracePt t="142168" x="6821488" y="2792413"/>
          <p14:tracePt t="142187" x="6792913" y="2847975"/>
          <p14:tracePt t="142209" x="6729413" y="2913063"/>
          <p14:tracePt t="142223" x="6710363" y="2940050"/>
          <p14:tracePt t="142238" x="6683375" y="3005138"/>
          <p14:tracePt t="142256" x="6683375" y="3022600"/>
          <p14:tracePt t="142270" x="6683375" y="3041650"/>
          <p14:tracePt t="142307" x="6683375" y="3068638"/>
          <p14:tracePt t="142357" x="6692900" y="3078163"/>
          <p14:tracePt t="142585" x="6729413" y="3078163"/>
          <p14:tracePt t="142596" x="6738938" y="3078163"/>
          <p14:tracePt t="142610" x="6748463" y="3068638"/>
          <p14:tracePt t="142657" x="6748463" y="3059113"/>
          <p14:tracePt t="142973" x="6784975" y="3049588"/>
          <p14:tracePt t="142974" x="6811963" y="3049588"/>
          <p14:tracePt t="142987" x="6831013" y="3049588"/>
          <p14:tracePt t="143011" x="6877050" y="3049588"/>
          <p14:tracePt t="143026" x="6913563" y="3049588"/>
          <p14:tracePt t="143040" x="6950075" y="3049588"/>
          <p14:tracePt t="143058" x="6977063" y="3049588"/>
          <p14:tracePt t="143072" x="7042150" y="3049588"/>
          <p14:tracePt t="143086" x="7124700" y="3049588"/>
          <p14:tracePt t="143096" x="7161213" y="3049588"/>
          <p14:tracePt t="143111" x="7207250" y="3049588"/>
          <p14:tracePt t="143127" x="7234238" y="3041650"/>
          <p14:tracePt t="143144" x="7262813" y="3032125"/>
          <p14:tracePt t="143160" x="7308850" y="3032125"/>
          <p14:tracePt t="143176" x="7372350" y="3032125"/>
          <p14:tracePt t="143194" x="7437438" y="3032125"/>
          <p14:tracePt t="143216" x="7483475" y="3032125"/>
          <p14:tracePt t="143245" x="7510463" y="3041650"/>
          <p14:tracePt t="143495" x="7519988" y="3032125"/>
          <p14:tracePt t="143518" x="7539038" y="2930525"/>
          <p14:tracePt t="143529" x="7539038" y="2913063"/>
          <p14:tracePt t="143547" x="7539038" y="2867025"/>
          <p14:tracePt t="143561" x="7566025" y="2820988"/>
          <p14:tracePt t="143577" x="7566025" y="2784475"/>
          <p14:tracePt t="143594" x="7566025" y="2774950"/>
          <p14:tracePt t="143615" x="7566025" y="2746375"/>
          <p14:tracePt t="143648" x="7566025" y="2738438"/>
          <p14:tracePt t="143662" x="7566025" y="2728913"/>
          <p14:tracePt t="143679" x="7566025" y="2709863"/>
          <p14:tracePt t="143693" x="7566025" y="2701925"/>
          <p14:tracePt t="143716" x="7566025" y="2692400"/>
          <p14:tracePt t="143832" x="7566025" y="2682875"/>
          <p14:tracePt t="143850" x="7539038" y="2682875"/>
          <p14:tracePt t="143863" x="7473950" y="2682875"/>
          <p14:tracePt t="143877" x="7446963" y="2682875"/>
          <p14:tracePt t="143894" x="7418388" y="2682875"/>
          <p14:tracePt t="143917" x="7318375" y="2682875"/>
          <p14:tracePt t="143931" x="7272338" y="2682875"/>
          <p14:tracePt t="143950" x="7143750" y="2682875"/>
          <p14:tracePt t="143964" x="7097713" y="2682875"/>
          <p14:tracePt t="143981" x="6950075" y="2682875"/>
          <p14:tracePt t="143996" x="6940550" y="2682875"/>
          <p14:tracePt t="144001" x="6931025" y="2682875"/>
          <p14:tracePt t="144015" x="6904038" y="2682875"/>
          <p14:tracePt t="144078" x="6884988" y="2682875"/>
          <p14:tracePt t="144095" x="6877050" y="2682875"/>
          <p14:tracePt t="144117" x="6858000" y="2682875"/>
          <p14:tracePt t="144146" x="6848475" y="2682875"/>
          <p14:tracePt t="144167" x="6838950" y="2682875"/>
          <p14:tracePt t="144215" x="6831013" y="2682875"/>
          <p14:tracePt t="144249" x="6821488" y="2692400"/>
          <p14:tracePt t="144317" x="6811963" y="2692400"/>
          <p14:tracePt t="144549" x="6811963" y="2784475"/>
          <p14:tracePt t="144567" x="6811963" y="2847975"/>
          <p14:tracePt t="144582" x="6811963" y="2894013"/>
          <p14:tracePt t="144595" x="6811963" y="2913063"/>
          <p14:tracePt t="144617" x="6811963" y="2949575"/>
          <p14:tracePt t="144635" x="6811963" y="2959100"/>
          <p14:tracePt t="144895" x="6858000" y="2967038"/>
          <p14:tracePt t="144917" x="7042150" y="2967038"/>
          <p14:tracePt t="144934" x="7234238" y="2967038"/>
          <p14:tracePt t="144951" x="7345363" y="2967038"/>
          <p14:tracePt t="144966" x="7400925" y="2967038"/>
          <p14:tracePt t="144982" x="7464425" y="2967038"/>
          <p14:tracePt t="144999" x="7500938" y="2967038"/>
          <p14:tracePt t="145018" x="7519988" y="2986088"/>
          <p14:tracePt t="145033" x="7546975" y="2986088"/>
          <p14:tracePt t="145052" x="7566025" y="2986088"/>
          <p14:tracePt t="145068" x="7602538" y="2986088"/>
          <p14:tracePt t="145082" x="7639050" y="2986088"/>
          <p14:tracePt t="145099" x="7648575" y="2986088"/>
          <p14:tracePt t="145118" x="7658100" y="2986088"/>
          <p14:tracePt t="145382" x="7593013" y="2986088"/>
          <p14:tracePt t="145400" x="7483475" y="2976563"/>
          <p14:tracePt t="145418" x="7372350" y="2940050"/>
          <p14:tracePt t="145435" x="7253288" y="2921000"/>
          <p14:tracePt t="145451" x="7105650" y="2894013"/>
          <p14:tracePt t="145464" x="6996113" y="2876550"/>
          <p14:tracePt t="145480" x="6959600" y="2857500"/>
          <p14:tracePt t="145497" x="6950075" y="2857500"/>
          <p14:tracePt t="145502" x="6940550" y="2847975"/>
          <p14:tracePt t="145521" x="6931025" y="2838450"/>
          <p14:tracePt t="145536" x="6904038" y="2811463"/>
          <p14:tracePt t="145552" x="6858000" y="2774950"/>
          <p14:tracePt t="145569" x="6838950" y="2765425"/>
          <p14:tracePt t="145718" x="6831013" y="2755900"/>
          <p14:tracePt t="145736" x="6831013" y="2738438"/>
          <p14:tracePt t="145821" x="6831013" y="2728913"/>
          <p14:tracePt t="145834" x="6831013" y="2701925"/>
          <p14:tracePt t="145850" x="6811963" y="2682875"/>
          <p14:tracePt t="145868" x="6784975" y="2627313"/>
          <p14:tracePt t="145882" x="6765925" y="2609850"/>
          <p14:tracePt t="145897" x="6756400" y="2590800"/>
          <p14:tracePt t="146152" x="6748463" y="2590800"/>
          <p14:tracePt t="146222" x="6738938" y="2590800"/>
          <p14:tracePt t="146237" x="6729413" y="2590800"/>
          <p14:tracePt t="146385" x="6738938" y="2590800"/>
          <p14:tracePt t="146400" x="6784975" y="2590800"/>
          <p14:tracePt t="146420" x="6848475" y="2590800"/>
          <p14:tracePt t="146439" x="6969125" y="2590800"/>
          <p14:tracePt t="146452" x="6996113" y="2590800"/>
          <p14:tracePt t="146470" x="7005638" y="2590800"/>
          <p14:tracePt t="146685" x="6969125" y="2590800"/>
          <p14:tracePt t="146706" x="6913563" y="2590800"/>
          <p14:tracePt t="146721" x="6904038" y="2590800"/>
          <p14:tracePt t="146767" x="6894513" y="2590800"/>
          <p14:tracePt t="146783" x="6877050" y="2590800"/>
          <p14:tracePt t="147002" x="6867525" y="2600325"/>
          <p14:tracePt t="147571" x="6848475" y="2590800"/>
          <p14:tracePt t="147588" x="6821488" y="2573338"/>
          <p14:tracePt t="147623" x="6802438" y="2563813"/>
          <p14:tracePt t="147641" x="6792913" y="2535238"/>
          <p14:tracePt t="147655" x="6784975" y="2535238"/>
          <p14:tracePt t="147669" x="6756400" y="2527300"/>
          <p14:tracePt t="147687" x="6729413" y="2508250"/>
          <p14:tracePt t="147709" x="6710363" y="2489200"/>
          <p14:tracePt t="147723" x="6702425" y="2481263"/>
          <p14:tracePt t="147741" x="6664325" y="2443163"/>
          <p14:tracePt t="147755" x="6656388" y="2435225"/>
          <p14:tracePt t="147769" x="6627813" y="2406650"/>
          <p14:tracePt t="147788" x="6600825" y="2352675"/>
          <p14:tracePt t="147789" x="6564313" y="2333625"/>
          <p14:tracePt t="147803" x="6535738" y="2306638"/>
          <p14:tracePt t="147824" x="6407150" y="2260600"/>
          <p14:tracePt t="147842" x="6353175" y="2232025"/>
          <p14:tracePt t="147857" x="6307138" y="2214563"/>
          <p14:tracePt t="147871" x="6288088" y="2214563"/>
          <p14:tracePt t="147885" x="6261100" y="2178050"/>
          <p14:tracePt t="147903" x="6232525" y="2141538"/>
          <p14:tracePt t="147925" x="6196013" y="2103438"/>
          <p14:tracePt t="147940" x="6186488" y="2076450"/>
          <p14:tracePt t="147957" x="6169025" y="2039938"/>
          <p14:tracePt t="147971" x="6159500" y="2030413"/>
          <p14:tracePt t="147988" x="6140450" y="2011363"/>
          <p14:tracePt t="148002" x="6113463" y="1984375"/>
          <p14:tracePt t="148026" x="6086475" y="1974850"/>
          <p14:tracePt t="148042" x="6067425" y="1966913"/>
          <p14:tracePt t="148056" x="6057900" y="1957388"/>
          <p14:tracePt t="148071" x="6048375" y="1938338"/>
          <p14:tracePt t="148089" x="6021388" y="1911350"/>
          <p14:tracePt t="148103" x="6002338" y="1882775"/>
          <p14:tracePt t="148109" x="5984875" y="1846263"/>
          <p14:tracePt t="148126" x="5965825" y="1828800"/>
          <p14:tracePt t="148144" x="5948363" y="1809750"/>
          <p14:tracePt t="148157" x="5929313" y="1792288"/>
          <p14:tracePt t="148228" x="5883275" y="1754188"/>
          <p14:tracePt t="148242" x="5865813" y="1746250"/>
          <p14:tracePt t="148259" x="5837238" y="1736725"/>
          <p14:tracePt t="148274" x="5800725" y="1708150"/>
          <p14:tracePt t="148288" x="5781675" y="1690688"/>
          <p14:tracePt t="148302" x="5754688" y="1671638"/>
          <p14:tracePt t="148312" x="5745163" y="1663700"/>
          <p14:tracePt t="148326" x="5737225" y="1654175"/>
          <p14:tracePt t="148343" x="5708650" y="1644650"/>
          <p14:tracePt t="148359" x="5699125" y="1635125"/>
          <p14:tracePt t="148376" x="5691188" y="1625600"/>
          <p14:tracePt t="148393" x="5681663" y="1617663"/>
          <p14:tracePt t="148409" x="5653088" y="1608138"/>
          <p14:tracePt t="148426" x="5626100" y="1579563"/>
          <p14:tracePt t="148443" x="5607050" y="1571625"/>
          <p14:tracePt t="148460" x="5580063" y="1562100"/>
          <p14:tracePt t="148489" x="5570538" y="1552575"/>
          <p14:tracePt t="148503" x="5570538" y="1543050"/>
          <p14:tracePt t="148525" x="5570538" y="1497013"/>
          <p14:tracePt t="148543" x="5570538" y="1450975"/>
          <p14:tracePt t="148558" x="5570538" y="1397000"/>
          <p14:tracePt t="148575" x="5570538" y="1360488"/>
          <p14:tracePt t="148589" x="5570538" y="1331913"/>
          <p14:tracePt t="148603" x="5570538" y="1314450"/>
          <p14:tracePt t="148614" x="5561013" y="1285875"/>
          <p14:tracePt t="148642" x="5561013" y="1249363"/>
          <p14:tracePt t="148658" x="5543550" y="1222375"/>
          <p14:tracePt t="148673" x="5543550" y="1212850"/>
          <p14:tracePt t="148691" x="5543550" y="1203325"/>
          <p14:tracePt t="148705" x="5543550" y="1176338"/>
          <p14:tracePt t="148726" x="5524500" y="1130300"/>
          <p14:tracePt t="148741" x="5524500" y="1111250"/>
          <p14:tracePt t="148758" x="5507038" y="1028700"/>
          <p14:tracePt t="148772" x="5507038" y="1019175"/>
          <p14:tracePt t="148790" x="5478463" y="973138"/>
          <p14:tracePt t="148828" x="5478463" y="936625"/>
          <p14:tracePt t="148843" x="5478463" y="928688"/>
          <p14:tracePt t="148859" x="5470525" y="909638"/>
          <p14:tracePt t="148873" x="5470525" y="890588"/>
          <p14:tracePt t="148891" x="5470525" y="873125"/>
          <p14:tracePt t="148905" x="5470525" y="854075"/>
          <p14:tracePt t="148933" x="5470525" y="817563"/>
          <p14:tracePt t="148943" x="5461000" y="800100"/>
          <p14:tracePt t="148961" x="5461000" y="790575"/>
          <p14:tracePt t="148975" x="5461000" y="762000"/>
          <p14:tracePt t="148989" x="5451475" y="744538"/>
          <p14:tracePt t="149045" x="5451475" y="725488"/>
          <p14:tracePt t="149245" x="5451475" y="808038"/>
          <p14:tracePt t="149267" x="5451475" y="882650"/>
          <p14:tracePt t="149277" x="5461000" y="982663"/>
          <p14:tracePt t="149292" x="5487988" y="1047750"/>
          <p14:tracePt t="149306" x="5497513" y="1130300"/>
          <p14:tracePt t="149311" x="5497513" y="1176338"/>
          <p14:tracePt t="149329" x="5516563" y="1268413"/>
          <p14:tracePt t="149343" x="5543550" y="1341438"/>
          <p14:tracePt t="149361" x="5561013" y="1414463"/>
          <p14:tracePt t="149375" x="5570538" y="1450975"/>
          <p14:tracePt t="149393" x="5589588" y="1497013"/>
          <p14:tracePt t="149408" x="5589588" y="1506538"/>
          <p14:tracePt t="149429" x="5589588" y="1535113"/>
          <p14:tracePt t="149445" x="5599113" y="1543050"/>
          <p14:tracePt t="149464" x="5607050" y="1552575"/>
          <p14:tracePt t="149475" x="5607050" y="1562100"/>
          <p14:tracePt t="149493" x="5607050" y="1571625"/>
          <p14:tracePt t="149507" x="5607050" y="1579563"/>
          <p14:tracePt t="149512" x="5616575" y="1589088"/>
          <p14:tracePt t="149543" x="5616575" y="1608138"/>
          <p14:tracePt t="149566" x="5626100" y="1635125"/>
          <p14:tracePt t="149593" x="5653088" y="1663700"/>
          <p14:tracePt t="149631" x="5653088" y="1671638"/>
          <p14:tracePt t="149711" x="5653088" y="1681163"/>
          <p14:tracePt t="149812" x="5691188" y="1690688"/>
          <p14:tracePt t="149833" x="5754688" y="1717675"/>
          <p14:tracePt t="149848" x="5791200" y="1746250"/>
          <p14:tracePt t="149863" x="5883275" y="1792288"/>
          <p14:tracePt t="149877" x="6021388" y="1846263"/>
          <p14:tracePt t="149893" x="6122988" y="1911350"/>
          <p14:tracePt t="149910" x="6223000" y="1974850"/>
          <p14:tracePt t="149930" x="6278563" y="2030413"/>
          <p14:tracePt t="149947" x="6334125" y="2085975"/>
          <p14:tracePt t="149963" x="6353175" y="2103438"/>
          <p14:tracePt t="149976" x="6361113" y="2122488"/>
          <p14:tracePt t="149993" x="6380163" y="2132013"/>
          <p14:tracePt t="150009" x="6397625" y="2149475"/>
          <p14:tracePt t="150015" x="6397625" y="2159000"/>
          <p14:tracePt t="150030" x="6426200" y="2178050"/>
          <p14:tracePt t="150047" x="6443663" y="2214563"/>
          <p14:tracePt t="150063" x="6453188" y="2224088"/>
          <p14:tracePt t="150077" x="6508750" y="2278063"/>
          <p14:tracePt t="150093" x="6564313" y="2314575"/>
          <p14:tracePt t="150114" x="6627813" y="2343150"/>
          <p14:tracePt t="150130" x="6656388" y="2370138"/>
          <p14:tracePt t="150147" x="6673850" y="2379663"/>
          <p14:tracePt t="150178" x="6683375" y="2389188"/>
          <p14:tracePt t="150193" x="6710363" y="2416175"/>
          <p14:tracePt t="150208" x="6729413" y="2416175"/>
          <p14:tracePt t="150230" x="6756400" y="2452688"/>
          <p14:tracePt t="150249" x="6756400" y="2462213"/>
          <p14:tracePt t="150263" x="6784975" y="2489200"/>
          <p14:tracePt t="150277" x="6821488" y="2508250"/>
          <p14:tracePt t="150296" x="6867525" y="2563813"/>
          <p14:tracePt t="150310" x="6931025" y="2600325"/>
          <p14:tracePt t="150333" x="6986588" y="2655888"/>
          <p14:tracePt t="150366" x="6996113" y="2682875"/>
          <p14:tracePt t="150399" x="7023100" y="2709863"/>
          <p14:tracePt t="150433" x="7032625" y="2719388"/>
          <p14:tracePt t="150780" x="7005638" y="2719388"/>
          <p14:tracePt t="150799" x="6996113" y="2692400"/>
          <p14:tracePt t="150809" x="6969125" y="2673350"/>
          <p14:tracePt t="150834" x="6858000" y="2590800"/>
          <p14:tracePt t="150849" x="6756400" y="2527300"/>
          <p14:tracePt t="150867" x="6656388" y="2452688"/>
          <p14:tracePt t="150881" x="6554788" y="2389188"/>
          <p14:tracePt t="150898" x="6489700" y="2333625"/>
          <p14:tracePt t="150909" x="6435725" y="2278063"/>
          <p14:tracePt t="150934" x="6334125" y="2224088"/>
          <p14:tracePt t="150948" x="6324600" y="2214563"/>
          <p14:tracePt t="150963" x="6261100" y="2178050"/>
          <p14:tracePt t="150980" x="6232525" y="2159000"/>
          <p14:tracePt t="150997" x="6176963" y="2132013"/>
          <p14:tracePt t="151009" x="6159500" y="2103438"/>
          <p14:tracePt t="151026" x="6140450" y="2103438"/>
          <p14:tracePt t="151031" x="6132513" y="2103438"/>
          <p14:tracePt t="151048" x="6122988" y="2103438"/>
          <p14:tracePt t="151097" x="6113463" y="2095500"/>
          <p14:tracePt t="151195" x="6094413" y="2085975"/>
          <p14:tracePt t="151217" x="6094413" y="2076450"/>
          <p14:tracePt t="151231" x="6076950" y="2066925"/>
          <p14:tracePt t="151251" x="6048375" y="2039938"/>
          <p14:tracePt t="151266" x="6040438" y="2030413"/>
          <p14:tracePt t="151297" x="6030913" y="2003425"/>
          <p14:tracePt t="151311" x="6011863" y="1984375"/>
          <p14:tracePt t="151334" x="5975350" y="1938338"/>
          <p14:tracePt t="151348" x="5975350" y="1920875"/>
          <p14:tracePt t="151349" x="5957888" y="1911350"/>
          <p14:tracePt t="151363" x="5948363" y="1901825"/>
          <p14:tracePt t="151380" x="5929313" y="1882775"/>
          <p14:tracePt t="151397" x="5911850" y="1882775"/>
          <p14:tracePt t="151433" x="5883275" y="1865313"/>
          <p14:tracePt t="151451" x="5883275" y="1855788"/>
          <p14:tracePt t="151465" x="5856288" y="1838325"/>
          <p14:tracePt t="151483" x="5846763" y="1828800"/>
          <p14:tracePt t="151498" x="5827713" y="1809750"/>
          <p14:tracePt t="151514" x="5819775" y="1800225"/>
          <p14:tracePt t="151519" x="5800725" y="1792288"/>
          <p14:tracePt t="151534" x="5773738" y="1782763"/>
          <p14:tracePt t="151549" x="5718175" y="1746250"/>
          <p14:tracePt t="151567" x="5691188" y="1727200"/>
          <p14:tracePt t="151581" x="5672138" y="1708150"/>
          <p14:tracePt t="151598" x="5662613" y="1708150"/>
          <p14:tracePt t="151614" x="5645150" y="1700213"/>
          <p14:tracePt t="151634" x="5635625" y="1681163"/>
          <p14:tracePt t="151652" x="5626100" y="1671638"/>
          <p14:tracePt t="151666" x="5616575" y="1644650"/>
          <p14:tracePt t="151681" x="5607050" y="1608138"/>
          <p14:tracePt t="151698" x="5607050" y="1589088"/>
          <p14:tracePt t="151714" x="5607050" y="1579563"/>
          <p14:tracePt t="151719" x="5607050" y="1571625"/>
          <p14:tracePt t="151735" x="5607050" y="1543050"/>
          <p14:tracePt t="151749" x="5607050" y="1535113"/>
          <p14:tracePt t="151750" x="5599113" y="1516063"/>
          <p14:tracePt t="151764" x="5599113" y="1497013"/>
          <p14:tracePt t="151781" x="5599113" y="1443038"/>
          <p14:tracePt t="151799" x="5580063" y="1387475"/>
          <p14:tracePt t="151813" x="5580063" y="1322388"/>
          <p14:tracePt t="151834" x="5580063" y="1276350"/>
          <p14:tracePt t="151852" x="5580063" y="1239838"/>
          <p14:tracePt t="151866" x="5580063" y="1185863"/>
          <p14:tracePt t="151881" x="5580063" y="1166813"/>
          <p14:tracePt t="151898" x="5570538" y="1139825"/>
          <p14:tracePt t="151914" x="5570538" y="1111250"/>
          <p14:tracePt t="151919" x="5570538" y="1103313"/>
          <p14:tracePt t="151934" x="5570538" y="1074738"/>
          <p14:tracePt t="151952" x="5570538" y="1057275"/>
          <p14:tracePt t="151967" x="5570538" y="1028700"/>
          <p14:tracePt t="151981" x="5570538" y="1019175"/>
          <p14:tracePt t="151998" x="5570538" y="1011238"/>
          <p14:tracePt t="152015" x="5561013" y="1001713"/>
          <p14:tracePt t="152034" x="5561013" y="982663"/>
          <p14:tracePt t="152052" x="5561013" y="973138"/>
          <p14:tracePt t="152053" x="5561013" y="965200"/>
          <p14:tracePt t="152083" x="5561013" y="936625"/>
          <p14:tracePt t="152097" x="5553075" y="936625"/>
          <p14:tracePt t="152115" x="5553075" y="928688"/>
          <p14:tracePt t="152136" x="5553075" y="919163"/>
          <p14:tracePt t="152150" x="5524500" y="890588"/>
          <p14:tracePt t="152183" x="5524500" y="873125"/>
          <p14:tracePt t="152198" x="5516563" y="844550"/>
          <p14:tracePt t="152214" x="5507038" y="827088"/>
          <p14:tracePt t="152299" x="5507038" y="800100"/>
          <p14:tracePt t="152317" x="5487988" y="771525"/>
          <p14:tracePt t="152350" x="5487988" y="762000"/>
          <p14:tracePt t="153571" x="5487988" y="800100"/>
          <p14:tracePt t="153587" x="5507038" y="863600"/>
          <p14:tracePt t="153603" x="5534025" y="928688"/>
          <p14:tracePt t="153618" x="5570538" y="992188"/>
          <p14:tracePt t="153623" x="5589588" y="1019175"/>
          <p14:tracePt t="153641" x="5626100" y="1084263"/>
          <p14:tracePt t="153656" x="5645150" y="1139825"/>
          <p14:tracePt t="153670" x="5653088" y="1212850"/>
          <p14:tracePt t="153688" x="5681663" y="1285875"/>
          <p14:tracePt t="153717" x="5745163" y="1470025"/>
          <p14:tracePt t="153727" x="5773738" y="1489075"/>
          <p14:tracePt t="153742" x="5791200" y="1525588"/>
          <p14:tracePt t="153759" x="5846763" y="1579563"/>
          <p14:tracePt t="153776" x="5865813" y="1608138"/>
          <p14:tracePt t="153793" x="5892800" y="1644650"/>
          <p14:tracePt t="153809" x="5911850" y="1671638"/>
          <p14:tracePt t="153826" x="5948363" y="1727200"/>
          <p14:tracePt t="153843" x="5975350" y="1763713"/>
          <p14:tracePt t="153860" x="5975350" y="1800225"/>
          <p14:tracePt t="153861" x="5975350" y="1819275"/>
          <p14:tracePt t="153877" x="5975350" y="1846263"/>
          <p14:tracePt t="153893" x="5975350" y="1874838"/>
          <p14:tracePt t="153910" x="5975350" y="1901825"/>
          <p14:tracePt t="153917" x="5975350" y="1911350"/>
          <p14:tracePt t="153927" x="5975350" y="1938338"/>
          <p14:tracePt t="153944" x="5975350" y="1966913"/>
          <p14:tracePt t="153960" x="5975350" y="1984375"/>
          <p14:tracePt t="154019" x="5975350" y="1993900"/>
          <p14:tracePt t="154041" x="5957888" y="1993900"/>
          <p14:tracePt t="154054" x="5948363" y="1984375"/>
          <p14:tracePt t="154087" x="5929313" y="1974850"/>
          <p14:tracePt t="154104" x="5911850" y="1947863"/>
          <p14:tracePt t="154142" x="5892800" y="1892300"/>
          <p14:tracePt t="154155" x="5883275" y="1882775"/>
          <p14:tracePt t="154173" x="5873750" y="1838325"/>
          <p14:tracePt t="154188" x="5873750" y="1809750"/>
          <p14:tracePt t="154203" x="5865813" y="1792288"/>
          <p14:tracePt t="154241" x="5865813" y="1773238"/>
          <p14:tracePt t="154258" x="5865813" y="1754188"/>
          <p14:tracePt t="154272" x="5856288" y="1727200"/>
          <p14:tracePt t="154287" x="5856288" y="1717675"/>
          <p14:tracePt t="154318" x="5856288" y="1708150"/>
          <p14:tracePt t="154589" x="5827713" y="1700213"/>
          <p14:tracePt t="154603" x="5781675" y="1700213"/>
          <p14:tracePt t="154621" x="5708650" y="1700213"/>
          <p14:tracePt t="154644" x="5672138" y="1700213"/>
          <p14:tracePt t="154645" x="5653088" y="1700213"/>
          <p14:tracePt t="154659" x="5645150" y="1700213"/>
          <p14:tracePt t="154673" x="5599113" y="1700213"/>
          <p14:tracePt t="154688" x="5561013" y="1671638"/>
          <p14:tracePt t="154703" x="5507038" y="1635125"/>
          <p14:tracePt t="154718" x="5478463" y="1617663"/>
          <p14:tracePt t="154743" x="5470525" y="1579563"/>
          <p14:tracePt t="154759" x="5461000" y="1552575"/>
          <p14:tracePt t="154789" x="5461000" y="1525588"/>
          <p14:tracePt t="154820" x="5461000" y="1516063"/>
          <p14:tracePt t="154841" x="5478463" y="1460500"/>
          <p14:tracePt t="154858" x="5497513" y="1443038"/>
          <p14:tracePt t="154872" x="5543550" y="1404938"/>
          <p14:tracePt t="154890" x="5580063" y="1377950"/>
          <p14:tracePt t="154905" x="5599113" y="1331913"/>
          <p14:tracePt t="154919" x="5616575" y="1314450"/>
          <p14:tracePt t="154941" x="5626100" y="1295400"/>
          <p14:tracePt t="154942" x="5635625" y="1285875"/>
          <p14:tracePt t="154957" x="5653088" y="1268413"/>
          <p14:tracePt t="154976" x="5699125" y="1249363"/>
          <p14:tracePt t="154989" x="5791200" y="1231900"/>
          <p14:tracePt t="155003" x="5810250" y="1231900"/>
          <p14:tracePt t="155021" x="5856288" y="1231900"/>
          <p14:tracePt t="155043" x="5873750" y="1212850"/>
          <p14:tracePt t="155073" x="5883275" y="1212850"/>
          <p14:tracePt t="155091" x="5911850" y="1212850"/>
          <p14:tracePt t="155104" x="5948363" y="1212850"/>
          <p14:tracePt t="155119" x="5975350" y="1212850"/>
          <p14:tracePt t="155129" x="5994400" y="1212850"/>
          <p14:tracePt t="155144" x="6011863" y="1212850"/>
          <p14:tracePt t="155161" x="6040438" y="1212850"/>
          <p14:tracePt t="155177" x="6067425" y="1239838"/>
          <p14:tracePt t="155192" x="6094413" y="1268413"/>
          <p14:tracePt t="155209" x="6122988" y="1304925"/>
          <p14:tracePt t="155225" x="6132513" y="1331913"/>
          <p14:tracePt t="155243" x="6149975" y="1350963"/>
          <p14:tracePt t="155259" x="6149975" y="1377950"/>
          <p14:tracePt t="155276" x="6149975" y="1387475"/>
          <p14:tracePt t="155294" x="6159500" y="1423988"/>
          <p14:tracePt t="155309" x="6159500" y="1433513"/>
          <p14:tracePt t="155326" x="6159500" y="1460500"/>
          <p14:tracePt t="155344" x="6149975" y="1489075"/>
          <p14:tracePt t="155361" x="6140450" y="1516063"/>
          <p14:tracePt t="155376" x="6132513" y="1525588"/>
          <p14:tracePt t="155392" x="6103938" y="1552575"/>
          <p14:tracePt t="155409" x="6094413" y="1562100"/>
          <p14:tracePt t="155426" x="6076950" y="1579563"/>
          <p14:tracePt t="155443" x="6048375" y="1608138"/>
          <p14:tracePt t="155460" x="6011863" y="1625600"/>
          <p14:tracePt t="155461" x="6002338" y="1625600"/>
          <p14:tracePt t="155477" x="5975350" y="1635125"/>
          <p14:tracePt t="155493" x="5938838" y="1654175"/>
          <p14:tracePt t="155510" x="5911850" y="1654175"/>
          <p14:tracePt t="155526" x="5865813" y="1654175"/>
          <p14:tracePt t="155545" x="5837238" y="1654175"/>
          <p14:tracePt t="155560" x="5791200" y="1654175"/>
          <p14:tracePt t="155577" x="5781675" y="1654175"/>
          <p14:tracePt t="155594" x="5754688" y="1654175"/>
          <p14:tracePt t="155610" x="5737225" y="1635125"/>
          <p14:tracePt t="155627" x="5718175" y="1625600"/>
          <p14:tracePt t="155643" x="5699125" y="1598613"/>
          <p14:tracePt t="155660" x="5672138" y="1571625"/>
          <p14:tracePt t="155676" x="5662613" y="1571625"/>
          <p14:tracePt t="155694" x="5635625" y="1525588"/>
          <p14:tracePt t="155710" x="5607050" y="1470025"/>
          <p14:tracePt t="155726" x="5607050" y="1433513"/>
          <p14:tracePt t="155744" x="5589588" y="1404938"/>
          <p14:tracePt t="155760" x="5589588" y="1387475"/>
          <p14:tracePt t="155777" x="5589588" y="1377950"/>
          <p14:tracePt t="155793" x="5589588" y="1368425"/>
          <p14:tracePt t="155810" x="5607050" y="1341438"/>
          <p14:tracePt t="155827" x="5708650" y="1304925"/>
          <p14:tracePt t="155843" x="5745163" y="1276350"/>
          <p14:tracePt t="155859" x="5856288" y="1222375"/>
          <p14:tracePt t="155875" x="5911850" y="1203325"/>
          <p14:tracePt t="155893" x="5948363" y="1193800"/>
          <p14:tracePt t="155909" x="5984875" y="1193800"/>
          <p14:tracePt t="155926" x="6030913" y="1193800"/>
          <p14:tracePt t="155944" x="6094413" y="1193800"/>
          <p14:tracePt t="155960" x="6149975" y="1193800"/>
          <p14:tracePt t="155978" x="6176963" y="1193800"/>
          <p14:tracePt t="155994" x="6205538" y="1212850"/>
          <p14:tracePt t="156009" x="6232525" y="1258888"/>
          <p14:tracePt t="156026" x="6251575" y="1285875"/>
          <p14:tracePt t="156032" x="6251575" y="1304925"/>
          <p14:tracePt t="156047" x="6269038" y="1331913"/>
          <p14:tracePt t="156059" x="6269038" y="1350963"/>
          <p14:tracePt t="156077" x="6269038" y="1377950"/>
          <p14:tracePt t="156094" x="6269038" y="1423988"/>
          <p14:tracePt t="156110" x="6242050" y="1460500"/>
          <p14:tracePt t="156126" x="6159500" y="1506538"/>
          <p14:tracePt t="156148" x="6140450" y="1525588"/>
          <p14:tracePt t="156164" x="6113463" y="1535113"/>
          <p14:tracePt t="156176" x="6086475" y="1552575"/>
          <p14:tracePt t="156192" x="6057900" y="1552575"/>
          <p14:tracePt t="156210" x="6021388" y="1552575"/>
          <p14:tracePt t="156249" x="5994400" y="1552575"/>
          <p14:tracePt t="156328" x="5984875" y="1552575"/>
          <p14:tracePt t="157181" x="5938838" y="1506538"/>
          <p14:tracePt t="157199" x="5827713" y="1497013"/>
          <p14:tracePt t="157210" x="5791200" y="1497013"/>
          <p14:tracePt t="157226" x="5708650" y="1479550"/>
          <p14:tracePt t="157231" x="5699125" y="1479550"/>
          <p14:tracePt t="157251" x="5691188" y="1479550"/>
          <p14:tracePt t="157266" x="5672138" y="1470025"/>
          <p14:tracePt t="157365" x="5635625" y="1470025"/>
          <p14:tracePt t="157383" x="5607050" y="1470025"/>
          <p14:tracePt t="158485" x="5607050" y="1460500"/>
          <p14:tracePt t="158516" x="5607050" y="1450975"/>
          <p14:tracePt t="158632" x="5662613" y="1450975"/>
          <p14:tracePt t="158654" x="5754688" y="1450975"/>
          <p14:tracePt t="158667" x="5800725" y="1450975"/>
          <p14:tracePt t="158683" x="5846763" y="1450975"/>
          <p14:tracePt t="158709" x="5957888" y="1450975"/>
          <p14:tracePt t="158723" x="5994400" y="1450975"/>
          <p14:tracePt t="158737" x="6057900" y="1450975"/>
          <p14:tracePt t="158751" x="6113463" y="1450975"/>
          <p14:tracePt t="158767" x="6169025" y="1450975"/>
          <p14:tracePt t="158785" x="6176963" y="1450975"/>
          <p14:tracePt t="158798" x="6196013" y="1450975"/>
          <p14:tracePt t="159000" x="6186488" y="1443038"/>
          <p14:tracePt t="159015" x="6076950" y="1443038"/>
          <p14:tracePt t="159032" x="5892800" y="1397000"/>
          <p14:tracePt t="159054" x="5764213" y="1377950"/>
          <p14:tracePt t="159069" x="5718175" y="1350963"/>
          <p14:tracePt t="159100" x="5708650" y="1350963"/>
          <p14:tracePt t="159117" x="5691188" y="1341438"/>
          <p14:tracePt t="159133" x="5626100" y="1304925"/>
          <p14:tracePt t="159155" x="5599113" y="1285875"/>
          <p14:tracePt t="159169" x="5570538" y="1268413"/>
          <p14:tracePt t="159184" x="5553075" y="1258888"/>
          <p14:tracePt t="159233" x="5553075" y="1249363"/>
          <p14:tracePt t="159254" x="5553075" y="1212850"/>
          <p14:tracePt t="159269" x="5553075" y="1203325"/>
          <p14:tracePt t="159355" x="5553075" y="1185863"/>
          <p14:tracePt t="159370" x="5570538" y="1185863"/>
          <p14:tracePt t="159387" x="5626100" y="1185863"/>
          <p14:tracePt t="159402" x="5672138" y="1185863"/>
          <p14:tracePt t="159416" x="5754688" y="1185863"/>
          <p14:tracePt t="159432" x="5773738" y="1185863"/>
          <p14:tracePt t="159437" x="5791200" y="1185863"/>
          <p14:tracePt t="159456" x="5810250" y="1185863"/>
          <p14:tracePt t="159471" x="5819775" y="1185863"/>
          <p14:tracePt t="159485" x="5856288" y="1185863"/>
          <p14:tracePt t="159501" x="5911850" y="1185863"/>
          <p14:tracePt t="159516" x="5965825" y="1185863"/>
          <p14:tracePt t="159517" x="6011863" y="1185863"/>
          <p14:tracePt t="159531" x="6086475" y="1185863"/>
          <p14:tracePt t="159555" x="6205538" y="1185863"/>
          <p14:tracePt t="159570" x="6242050" y="1185863"/>
          <p14:tracePt t="159587" x="6251575" y="1185863"/>
          <p14:tracePt t="159688" x="6176963" y="1147763"/>
          <p14:tracePt t="159716" x="6057900" y="1139825"/>
          <p14:tracePt t="159717" x="6021388" y="1130300"/>
          <p14:tracePt t="159728" x="6011863" y="1130300"/>
          <p14:tracePt t="159742" x="5957888" y="1103313"/>
          <p14:tracePt t="159760" x="5837238" y="1103313"/>
          <p14:tracePt t="159776" x="5699125" y="1093788"/>
          <p14:tracePt t="159793" x="5616575" y="1065213"/>
          <p14:tracePt t="159809" x="5607050" y="1065213"/>
          <p14:tracePt t="159872" x="5607050" y="1057275"/>
          <p14:tracePt t="159887" x="5616575" y="1047750"/>
          <p14:tracePt t="159904" x="5681663" y="1028700"/>
          <p14:tracePt t="159919" x="5727700" y="1028700"/>
          <p14:tracePt t="159934" x="5819775" y="1019175"/>
          <p14:tracePt t="159954" x="5902325" y="1019175"/>
          <p14:tracePt t="159972" x="6086475" y="1019175"/>
          <p14:tracePt t="159987" x="6205538" y="1019175"/>
          <p14:tracePt t="160002" x="6261100" y="1019175"/>
          <p14:tracePt t="160102" x="6269038" y="1011238"/>
          <p14:tracePt t="160119" x="6122988" y="992188"/>
          <p14:tracePt t="160137" x="5737225" y="965200"/>
          <p14:tracePt t="160142" x="5553075" y="928688"/>
          <p14:tracePt t="160157" x="5240338" y="882650"/>
          <p14:tracePt t="160171" x="5203825" y="882650"/>
          <p14:tracePt t="160235" x="5203825" y="863600"/>
          <p14:tracePt t="160257" x="5516563" y="854075"/>
          <p14:tracePt t="160271" x="5672138" y="854075"/>
          <p14:tracePt t="160286" x="5737225" y="854075"/>
          <p14:tracePt t="160304" x="5773738" y="854075"/>
          <p14:tracePt t="160319" x="5781675" y="854075"/>
          <p14:tracePt t="160333" x="5810250" y="844550"/>
          <p14:tracePt t="160371" x="5827713" y="844550"/>
          <p14:tracePt t="160388" x="5865813" y="844550"/>
          <p14:tracePt t="160404" x="5873750" y="844550"/>
          <p14:tracePt t="160418" x="5892800" y="844550"/>
          <p14:tracePt t="160572" x="5902325" y="844550"/>
          <p14:tracePt t="160587" x="5929313" y="919163"/>
          <p14:tracePt t="160604" x="5938838" y="982663"/>
          <p14:tracePt t="160605" x="5938838" y="1047750"/>
          <p14:tracePt t="160619" x="5938838" y="1103313"/>
          <p14:tracePt t="160634" x="5957888" y="1193800"/>
          <p14:tracePt t="160644" x="5957888" y="1212850"/>
          <p14:tracePt t="160660" x="5957888" y="1239838"/>
          <p14:tracePt t="160677" x="5957888" y="1249363"/>
          <p14:tracePt t="160693" x="5957888" y="1258888"/>
          <p14:tracePt t="160710" x="5911850" y="1268413"/>
          <p14:tracePt t="160726" x="5800725" y="1295400"/>
          <p14:tracePt t="160743" x="5754688" y="1295400"/>
          <p14:tracePt t="160759" x="5737225" y="1304925"/>
          <p14:tracePt t="160846" x="5708650" y="1304925"/>
          <p14:tracePt t="160859" x="5699125" y="1304925"/>
          <p14:tracePt t="160875" x="5672138" y="1314450"/>
          <p14:tracePt t="160889" x="5653088" y="1341438"/>
          <p14:tracePt t="160920" x="5635625" y="1350963"/>
          <p14:tracePt t="160961" x="5607050" y="1368425"/>
          <p14:tracePt t="161011" x="5607050" y="1377950"/>
          <p14:tracePt t="161021" x="5607050" y="1397000"/>
          <p14:tracePt t="161037" x="5607050" y="1414463"/>
          <p14:tracePt t="161138" x="5616575" y="1443038"/>
          <p14:tracePt t="161158" x="5672138" y="1450975"/>
          <p14:tracePt t="161175" x="5745163" y="1460500"/>
          <p14:tracePt t="161190" x="5837238" y="1479550"/>
          <p14:tracePt t="161205" x="5919788" y="1479550"/>
          <p14:tracePt t="161223" x="5975350" y="1479550"/>
          <p14:tracePt t="161237" x="6002338" y="1479550"/>
          <p14:tracePt t="161260" x="6040438" y="1489075"/>
          <p14:tracePt t="161262" x="6048375" y="1489075"/>
          <p14:tracePt t="161275" x="6067425" y="1489075"/>
          <p14:tracePt t="161305" x="6086475" y="1489075"/>
          <p14:tracePt t="161345" x="6094413" y="1489075"/>
          <p14:tracePt t="161394" x="6113463" y="1489075"/>
          <p14:tracePt t="161776" x="6132513" y="1497013"/>
          <p14:tracePt t="161793" x="6140450" y="1535113"/>
          <p14:tracePt t="161809" x="6140450" y="1579563"/>
          <p14:tracePt t="161823" x="6140450" y="1644650"/>
          <p14:tracePt t="161837" x="6103938" y="1773238"/>
          <p14:tracePt t="161848" x="6094413" y="1819275"/>
          <p14:tracePt t="161860" x="6086475" y="1865313"/>
          <p14:tracePt t="161862" x="6086475" y="1882775"/>
          <p14:tracePt t="161876" x="6086475" y="1911350"/>
          <p14:tracePt t="161894" x="6086475" y="1928813"/>
          <p14:tracePt t="162111" x="6086475" y="1882775"/>
          <p14:tracePt t="162124" x="6086475" y="1855788"/>
          <p14:tracePt t="162125" x="6086475" y="1828800"/>
          <p14:tracePt t="162138" x="6086475" y="1809750"/>
          <p14:tracePt t="162160" x="6086475" y="1754188"/>
          <p14:tracePt t="162178" x="6086475" y="1717675"/>
          <p14:tracePt t="162193" x="6086475" y="1681163"/>
          <p14:tracePt t="162208" x="6086475" y="1663700"/>
          <p14:tracePt t="162226" x="6086475" y="1625600"/>
          <p14:tracePt t="162239" x="6086475" y="1571625"/>
          <p14:tracePt t="162261" x="6103938" y="1516063"/>
          <p14:tracePt t="162279" x="6113463" y="1479550"/>
          <p14:tracePt t="162311" x="6113463" y="1470025"/>
          <p14:tracePt t="162438" x="6113463" y="1450975"/>
          <p14:tracePt t="162466" x="6122988" y="1423988"/>
          <p14:tracePt t="162477" x="6132513" y="1387475"/>
          <p14:tracePt t="162509" x="6140450" y="1350963"/>
          <p14:tracePt t="162533" x="6159500" y="1331913"/>
          <p14:tracePt t="162566" x="6169025" y="1314450"/>
          <p14:tracePt t="162638" x="6196013" y="1276350"/>
          <p14:tracePt t="162666" x="6278563" y="1185863"/>
          <p14:tracePt t="162681" x="6353175" y="1093788"/>
          <p14:tracePt t="162693" x="6443663" y="1019175"/>
          <p14:tracePt t="162709" x="6481763" y="982663"/>
          <p14:tracePt t="162727" x="6518275" y="946150"/>
          <p14:tracePt t="162743" x="6518275" y="919163"/>
          <p14:tracePt t="162765" x="6535738" y="900113"/>
          <p14:tracePt t="162809" x="6545263" y="890588"/>
          <p14:tracePt t="162833" x="6554788" y="873125"/>
          <p14:tracePt t="162844" x="6564313" y="863600"/>
          <p14:tracePt t="162864" x="6581775" y="854075"/>
          <p14:tracePt t="162881" x="6600825" y="836613"/>
          <p14:tracePt t="162925" x="6610350" y="817563"/>
          <p14:tracePt t="162995" x="6610350" y="808038"/>
          <p14:tracePt t="163144" x="6610350" y="800100"/>
          <p14:tracePt t="163166" x="6499225" y="827088"/>
          <p14:tracePt t="163181" x="6416675" y="863600"/>
          <p14:tracePt t="163197" x="6353175" y="919163"/>
          <p14:tracePt t="163210" x="6334125" y="955675"/>
          <p14:tracePt t="163226" x="6288088" y="1019175"/>
          <p14:tracePt t="163242" x="6261100" y="1074738"/>
          <p14:tracePt t="163248" x="6242050" y="1111250"/>
          <p14:tracePt t="163264" x="6223000" y="1139825"/>
          <p14:tracePt t="163281" x="6205538" y="1157288"/>
          <p14:tracePt t="163511" x="6205538" y="1166813"/>
          <p14:tracePt t="163533" x="6205538" y="1249363"/>
          <p14:tracePt t="163543" x="6205538" y="1314450"/>
          <p14:tracePt t="163567" x="6223000" y="1479550"/>
          <p14:tracePt t="163581" x="6232525" y="1552575"/>
          <p14:tracePt t="163599" x="6261100" y="1617663"/>
          <p14:tracePt t="163613" x="6261100" y="1654175"/>
          <p14:tracePt t="163626" x="6261100" y="1671638"/>
          <p14:tracePt t="163643" x="6261100" y="1746250"/>
          <p14:tracePt t="163665" x="6261100" y="1865313"/>
          <p14:tracePt t="163681" x="6261100" y="1928813"/>
          <p14:tracePt t="163699" x="6261100" y="1966913"/>
          <p14:tracePt t="163711" x="6261100" y="1984375"/>
          <p14:tracePt t="163727" x="6261100" y="2003425"/>
          <p14:tracePt t="163881" x="6251575" y="2011363"/>
          <p14:tracePt t="163900" x="6242050" y="2011363"/>
          <p14:tracePt t="163901" x="6205538" y="1966913"/>
          <p14:tracePt t="163912" x="6196013" y="1920875"/>
          <p14:tracePt t="163926" x="6186488" y="1782763"/>
          <p14:tracePt t="163943" x="6186488" y="1654175"/>
          <p14:tracePt t="163968" x="6159500" y="1516063"/>
          <p14:tracePt t="163982" x="6159500" y="1479550"/>
          <p14:tracePt t="163997" x="6159500" y="1470025"/>
          <p14:tracePt t="164228" x="6159500" y="1460500"/>
          <p14:tracePt t="164250" x="6205538" y="1377950"/>
          <p14:tracePt t="164271" x="6269038" y="1231900"/>
          <p14:tracePt t="164284" x="6324600" y="1130300"/>
          <p14:tracePt t="164304" x="6407150" y="1028700"/>
          <p14:tracePt t="164318" x="6462713" y="965200"/>
          <p14:tracePt t="164333" x="6518275" y="909638"/>
          <p14:tracePt t="164350" x="6564313" y="854075"/>
          <p14:tracePt t="164371" x="6581775" y="836613"/>
          <p14:tracePt t="164385" x="6591300" y="827088"/>
          <p14:tracePt t="164400" x="6618288" y="800100"/>
          <p14:tracePt t="164419" x="6627813" y="790575"/>
          <p14:tracePt t="164432" x="6656388" y="781050"/>
          <p14:tracePt t="164449" x="6692900" y="754063"/>
          <p14:tracePt t="164476" x="6719888" y="744538"/>
          <p14:tracePt t="164818" x="6710363" y="744538"/>
          <p14:tracePt t="164849" x="6702425" y="744538"/>
          <p14:tracePt t="165003" x="6692900" y="744538"/>
          <p14:tracePt t="165018" x="6692900" y="754063"/>
          <p14:tracePt t="165034" x="6664325" y="771525"/>
          <p14:tracePt t="165052" x="6646863" y="781050"/>
          <p14:tracePt t="165070" x="6610350" y="800100"/>
          <p14:tracePt t="165088" x="6600825" y="808038"/>
          <p14:tracePt t="165103" x="6572250" y="817563"/>
          <p14:tracePt t="165122" x="6518275" y="854075"/>
          <p14:tracePt t="165137" x="6489700" y="873125"/>
          <p14:tracePt t="165154" x="6435725" y="909638"/>
          <p14:tracePt t="165173" x="6407150" y="928688"/>
          <p14:tracePt t="165187" x="6389688" y="936625"/>
          <p14:tracePt t="165201" x="6353175" y="965200"/>
          <p14:tracePt t="165235" x="6324600" y="992188"/>
          <p14:tracePt t="165249" x="6307138" y="1001713"/>
          <p14:tracePt t="165271" x="6288088" y="1028700"/>
          <p14:tracePt t="165288" x="6269038" y="1047750"/>
          <p14:tracePt t="165303" x="6261100" y="1057275"/>
          <p14:tracePt t="165321" x="6251575" y="1074738"/>
          <p14:tracePt t="165335" x="6232525" y="1103313"/>
          <p14:tracePt t="165350" x="6215063" y="1130300"/>
          <p14:tracePt t="165372" x="6205538" y="1147763"/>
          <p14:tracePt t="165386" x="6176963" y="1166813"/>
          <p14:tracePt t="165403" x="6176963" y="1176338"/>
          <p14:tracePt t="165418" x="6169025" y="1185863"/>
          <p14:tracePt t="165451" x="6140450" y="1193800"/>
          <p14:tracePt t="165471" x="6140450" y="1203325"/>
          <p14:tracePt t="165804" x="6140450" y="1222375"/>
          <p14:tracePt t="165836" x="6140450" y="1231900"/>
          <p14:tracePt t="175878" x="6113463" y="1295400"/>
          <p14:tracePt t="175904" x="6057900" y="1368425"/>
          <p14:tracePt t="175917" x="6021388" y="1404938"/>
          <p14:tracePt t="175933" x="6002338" y="1470025"/>
          <p14:tracePt t="175963" x="5984875" y="1489075"/>
          <p14:tracePt t="175981" x="5965825" y="1497013"/>
          <p14:tracePt t="176016" x="5938838" y="1525588"/>
          <p14:tracePt t="176050" x="5929313" y="1535113"/>
          <p14:tracePt t="176083" x="5929313" y="1552575"/>
          <p14:tracePt t="176101" x="5919788" y="1571625"/>
          <p14:tracePt t="176133" x="5919788" y="1579563"/>
          <p14:tracePt t="176148" x="5911850" y="1589088"/>
          <p14:tracePt t="176202" x="5892800" y="1589088"/>
          <p14:tracePt t="176217" x="5856288" y="1589088"/>
          <p14:tracePt t="176233" x="5827713" y="1589088"/>
          <p14:tracePt t="176248" x="5800725" y="1589088"/>
          <p14:tracePt t="176264" x="5764213" y="1589088"/>
          <p14:tracePt t="176282" x="5718175" y="1589088"/>
          <p14:tracePt t="176302" x="5607050" y="1552575"/>
          <p14:tracePt t="176319" x="5553075" y="1535113"/>
          <p14:tracePt t="176334" x="5516563" y="1506538"/>
          <p14:tracePt t="176350" x="5497513" y="1497013"/>
          <p14:tracePt t="176434" x="5478463" y="1489075"/>
          <p14:tracePt t="176450" x="5451475" y="1479550"/>
          <p14:tracePt t="176464" x="5432425" y="1470025"/>
          <p14:tracePt t="176480" x="5424488" y="1450975"/>
          <p14:tracePt t="176493" x="5405438" y="1423988"/>
          <p14:tracePt t="176509" x="5405438" y="1404938"/>
          <p14:tracePt t="176527" x="5405438" y="1360488"/>
          <p14:tracePt t="176534" x="5405438" y="1350963"/>
          <p14:tracePt t="176552" x="5405438" y="1322388"/>
          <p14:tracePt t="176566" x="5405438" y="1285875"/>
          <p14:tracePt t="176581" x="5405438" y="1276350"/>
          <p14:tracePt t="176605" x="5405438" y="1239838"/>
          <p14:tracePt t="176620" x="5405438" y="1231900"/>
          <p14:tracePt t="176621" x="5405438" y="1222375"/>
          <p14:tracePt t="176635" x="5414963" y="1203325"/>
          <p14:tracePt t="176650" x="5441950" y="1176338"/>
          <p14:tracePt t="176664" x="5451475" y="1166813"/>
          <p14:tracePt t="176680" x="5487988" y="1157288"/>
          <p14:tracePt t="176693" x="5507038" y="1139825"/>
          <p14:tracePt t="176709" x="5553075" y="1130300"/>
          <p14:tracePt t="176725" x="5626100" y="1120775"/>
          <p14:tracePt t="176742" x="5691188" y="1093788"/>
          <p14:tracePt t="176759" x="5727700" y="1093788"/>
          <p14:tracePt t="176765" x="5745163" y="1093788"/>
          <p14:tracePt t="176784" x="5791200" y="1093788"/>
          <p14:tracePt t="176805" x="5827713" y="1093788"/>
          <p14:tracePt t="176819" x="5837238" y="1093788"/>
          <p14:tracePt t="176837" x="5865813" y="1093788"/>
          <p14:tracePt t="176852" x="5883275" y="1093788"/>
          <p14:tracePt t="176865" x="5892800" y="1103313"/>
          <p14:tracePt t="176884" x="5919788" y="1111250"/>
          <p14:tracePt t="176889" x="5929313" y="1111250"/>
          <p14:tracePt t="176904" x="5948363" y="1139825"/>
          <p14:tracePt t="176919" x="5975350" y="1176338"/>
          <p14:tracePt t="176935" x="5975350" y="1193800"/>
          <p14:tracePt t="176950" x="5984875" y="1203325"/>
          <p14:tracePt t="176967" x="6002338" y="1231900"/>
          <p14:tracePt t="176982" x="6011863" y="1239838"/>
          <p14:tracePt t="177004" x="6021388" y="1249363"/>
          <p14:tracePt t="177019" x="6021388" y="1258888"/>
          <p14:tracePt t="177037" x="6021388" y="1285875"/>
          <p14:tracePt t="177067" x="6021388" y="1322388"/>
          <p14:tracePt t="177081" x="6021388" y="1360488"/>
          <p14:tracePt t="177106" x="6011863" y="1377950"/>
          <p14:tracePt t="177120" x="6011863" y="1404938"/>
          <p14:tracePt t="177134" x="6002338" y="1423988"/>
          <p14:tracePt t="177152" x="5994400" y="1450975"/>
          <p14:tracePt t="177167" x="5975350" y="1460500"/>
          <p14:tracePt t="177185" x="5965825" y="1489075"/>
          <p14:tracePt t="177190" x="5957888" y="1497013"/>
          <p14:tracePt t="177205" x="5929313" y="1516063"/>
          <p14:tracePt t="177219" x="5919788" y="1525588"/>
          <p14:tracePt t="177237" x="5837238" y="1562100"/>
          <p14:tracePt t="177252" x="5819775" y="1562100"/>
          <p14:tracePt t="177252" x="5781675" y="1571625"/>
          <p14:tracePt t="177267" x="5764213" y="1571625"/>
          <p14:tracePt t="177285" x="5727700" y="1589088"/>
          <p14:tracePt t="177307" x="5691188" y="1598613"/>
          <p14:tracePt t="177321" x="5653088" y="1598613"/>
          <p14:tracePt t="177335" x="5626100" y="1598613"/>
          <p14:tracePt t="177354" x="5589588" y="1598613"/>
          <p14:tracePt t="177368" x="5561013" y="1598613"/>
          <p14:tracePt t="177382" x="5534025" y="1589088"/>
          <p14:tracePt t="177405" x="5534025" y="1552575"/>
          <p14:tracePt t="177419" x="5534025" y="1535113"/>
          <p14:tracePt t="177437" x="5524500" y="1479550"/>
          <p14:tracePt t="177453" x="5524500" y="1443038"/>
          <p14:tracePt t="177467" x="5507038" y="1414463"/>
          <p14:tracePt t="177485" x="5478463" y="1360488"/>
          <p14:tracePt t="177507" x="5478463" y="1350963"/>
          <p14:tracePt t="177522" x="5478463" y="1314450"/>
          <p14:tracePt t="177539" x="5478463" y="1295400"/>
          <p14:tracePt t="177554" x="5497513" y="1258888"/>
          <p14:tracePt t="177568" x="5524500" y="1231900"/>
          <p14:tracePt t="177585" x="5561013" y="1203325"/>
          <p14:tracePt t="177608" x="5662613" y="1157288"/>
          <p14:tracePt t="177623" x="5708650" y="1139825"/>
          <p14:tracePt t="177637" x="5745163" y="1130300"/>
          <p14:tracePt t="177652" x="5810250" y="1120775"/>
          <p14:tracePt t="177670" x="5846763" y="1103313"/>
          <p14:tracePt t="177685" x="5865813" y="1103313"/>
          <p14:tracePt t="177700" x="5902325" y="1093788"/>
          <p14:tracePt t="177718" x="5938838" y="1093788"/>
          <p14:tracePt t="177732" x="5957888" y="1093788"/>
          <p14:tracePt t="177748" x="5984875" y="1093788"/>
          <p14:tracePt t="177764" x="6011863" y="1093788"/>
          <p14:tracePt t="177781" x="6030913" y="1093788"/>
          <p14:tracePt t="177805" x="6048375" y="1093788"/>
          <p14:tracePt t="177822" x="6076950" y="1093788"/>
          <p14:tracePt t="177836" x="6094413" y="1103313"/>
          <p14:tracePt t="177855" x="6103938" y="1111250"/>
          <p14:tracePt t="177869" x="6132513" y="1166813"/>
          <p14:tracePt t="177883" x="6149975" y="1203325"/>
          <p14:tracePt t="177893" x="6159500" y="1222375"/>
          <p14:tracePt t="177909" x="6159500" y="1258888"/>
          <p14:tracePt t="177926" x="6159500" y="1268413"/>
          <p14:tracePt t="177944" x="6169025" y="1314450"/>
          <p14:tracePt t="177970" x="6176963" y="1341438"/>
          <p14:tracePt t="177983" x="6176963" y="1360488"/>
          <p14:tracePt t="178010" x="6176963" y="1377950"/>
          <p14:tracePt t="178022" x="6176963" y="1397000"/>
          <p14:tracePt t="178038" x="6169025" y="1423988"/>
          <p14:tracePt t="178055" x="6159500" y="1443038"/>
          <p14:tracePt t="178071" x="6159500" y="1470025"/>
          <p14:tracePt t="178086" x="6140450" y="1489075"/>
          <p14:tracePt t="178109" x="6132513" y="1506538"/>
          <p14:tracePt t="178123" x="6113463" y="1525588"/>
          <p14:tracePt t="178137" x="6103938" y="1535113"/>
          <p14:tracePt t="178152" x="6067425" y="1562100"/>
          <p14:tracePt t="178170" x="6030913" y="1579563"/>
          <p14:tracePt t="178185" x="5994400" y="1608138"/>
          <p14:tracePt t="178207" x="5911850" y="1617663"/>
          <p14:tracePt t="178225" x="5846763" y="1625600"/>
          <p14:tracePt t="178239" x="5800725" y="1625600"/>
          <p14:tracePt t="178254" x="5781675" y="1625600"/>
          <p14:tracePt t="178272" x="5745163" y="1625600"/>
          <p14:tracePt t="178287" x="5737225" y="1625600"/>
          <p14:tracePt t="178306" x="5718175" y="1625600"/>
          <p14:tracePt t="178325" x="5681663" y="1589088"/>
          <p14:tracePt t="178355" x="5662613" y="1562100"/>
          <p14:tracePt t="178369" x="5645150" y="1552575"/>
          <p14:tracePt t="178387" x="5645150" y="1516063"/>
          <p14:tracePt t="178393" x="5635625" y="1479550"/>
          <p14:tracePt t="178410" x="5635625" y="1433513"/>
          <p14:tracePt t="178425" x="5635625" y="1368425"/>
          <p14:tracePt t="178438" x="5635625" y="1331913"/>
          <p14:tracePt t="178456" x="5635625" y="1314450"/>
          <p14:tracePt t="178470" x="5635625" y="1276350"/>
          <p14:tracePt t="178487" x="5653088" y="1258888"/>
          <p14:tracePt t="178509" x="5699125" y="1212850"/>
          <p14:tracePt t="178526" x="5745163" y="1203325"/>
          <p14:tracePt t="178540" x="5810250" y="1176338"/>
          <p14:tracePt t="178555" x="5856288" y="1166813"/>
          <p14:tracePt t="178570" x="5957888" y="1130300"/>
          <p14:tracePt t="178587" x="6002338" y="1120775"/>
          <p14:tracePt t="178593" x="6021388" y="1120775"/>
          <p14:tracePt t="178610" x="6030913" y="1111250"/>
          <p14:tracePt t="178624" x="6040438" y="1111250"/>
          <p14:tracePt t="178641" x="6057900" y="1111250"/>
          <p14:tracePt t="178655" x="6067425" y="1111250"/>
          <p14:tracePt t="178669" x="6076950" y="1111250"/>
          <p14:tracePt t="178686" x="6113463" y="1111250"/>
          <p14:tracePt t="178707" x="6132513" y="1130300"/>
          <p14:tracePt t="178709" x="6159500" y="1176338"/>
          <p14:tracePt t="178727" x="6169025" y="1185863"/>
          <p14:tracePt t="178741" x="6176963" y="1212850"/>
          <p14:tracePt t="178755" x="6186488" y="1231900"/>
          <p14:tracePt t="178769" x="6186488" y="1268413"/>
          <p14:tracePt t="178787" x="6186488" y="1304925"/>
          <p14:tracePt t="178808" x="6186488" y="1387475"/>
          <p14:tracePt t="178826" x="6186488" y="1433513"/>
          <p14:tracePt t="178840" x="6186488" y="1470025"/>
          <p14:tracePt t="178858" x="6186488" y="1506538"/>
          <p14:tracePt t="178871" x="6176963" y="1525588"/>
          <p14:tracePt t="178886" x="6169025" y="1552575"/>
          <p14:tracePt t="178896" x="6159500" y="1562100"/>
          <p14:tracePt t="178909" x="6149975" y="1579563"/>
          <p14:tracePt t="178926" x="6113463" y="1608138"/>
          <p14:tracePt t="178942" x="6103938" y="1617663"/>
          <p14:tracePt t="178959" x="6067425" y="1617663"/>
          <p14:tracePt t="178975" x="6030913" y="1625600"/>
          <p14:tracePt t="178992" x="5994400" y="1625600"/>
          <p14:tracePt t="179010" x="5965825" y="1625600"/>
          <p14:tracePt t="179027" x="5929313" y="1625600"/>
          <p14:tracePt t="179043" x="5883275" y="1617663"/>
          <p14:tracePt t="179059" x="5846763" y="1598613"/>
          <p14:tracePt t="179075" x="5819775" y="1589088"/>
          <p14:tracePt t="179092" x="5727700" y="1571625"/>
          <p14:tracePt t="179109" x="5699125" y="1562100"/>
          <p14:tracePt t="179127" x="5699125" y="1552575"/>
          <p14:tracePt t="179155" x="5691188" y="1543050"/>
          <p14:tracePt t="179174" x="5681663" y="1506538"/>
          <p14:tracePt t="179188" x="5662613" y="1450975"/>
          <p14:tracePt t="179211" x="5662613" y="1414463"/>
          <p14:tracePt t="179225" x="5662613" y="1397000"/>
          <p14:tracePt t="179243" x="5662613" y="1377950"/>
          <p14:tracePt t="179257" x="5645150" y="1341438"/>
          <p14:tracePt t="179271" x="5645150" y="1285875"/>
          <p14:tracePt t="179289" x="5672138" y="1222375"/>
          <p14:tracePt t="179294" x="5708650" y="1185863"/>
          <p14:tracePt t="179312" x="5737225" y="1139825"/>
          <p14:tracePt t="179327" x="5764213" y="1093788"/>
          <p14:tracePt t="179341" x="5791200" y="1057275"/>
          <p14:tracePt t="179360" x="5819775" y="1047750"/>
          <p14:tracePt t="179374" x="5827713" y="1038225"/>
          <p14:tracePt t="179388" x="5865813" y="1028700"/>
          <p14:tracePt t="179410" x="5919788" y="1028700"/>
          <p14:tracePt t="179428" x="5984875" y="1028700"/>
          <p14:tracePt t="179459" x="5994400" y="1028700"/>
          <p14:tracePt t="179471" x="6011863" y="1028700"/>
          <p14:tracePt t="179487" x="6030913" y="1028700"/>
          <p14:tracePt t="179514" x="6103938" y="1074738"/>
          <p14:tracePt t="179530" x="6113463" y="1084263"/>
          <p14:tracePt t="179543" x="6149975" y="1120775"/>
          <p14:tracePt t="179559" x="6159500" y="1139825"/>
          <p14:tracePt t="179573" x="6159500" y="1185863"/>
          <p14:tracePt t="179591" x="6159500" y="1212850"/>
          <p14:tracePt t="179614" x="6159500" y="1295400"/>
          <p14:tracePt t="179628" x="6159500" y="1314450"/>
          <p14:tracePt t="179642" x="6159500" y="1341438"/>
          <p14:tracePt t="179657" x="6159500" y="1360488"/>
          <p14:tracePt t="179672" x="6159500" y="1377950"/>
          <p14:tracePt t="179689" x="6149975" y="1397000"/>
          <p14:tracePt t="179700" x="6132513" y="1404938"/>
          <p14:tracePt t="179721" x="6103938" y="1414463"/>
          <p14:tracePt t="179737" x="6094413" y="1443038"/>
          <p14:tracePt t="179751" x="6067425" y="1443038"/>
          <p14:tracePt t="179766" x="6040438" y="1450975"/>
          <p14:tracePt t="179784" x="6002338" y="1450975"/>
          <p14:tracePt t="179798" x="5938838" y="1450975"/>
          <p14:tracePt t="179810" x="5902325" y="1450975"/>
          <p14:tracePt t="179826" x="5865813" y="1450975"/>
          <p14:tracePt t="179843" x="5856288" y="1450975"/>
          <p14:tracePt t="179861" x="5846763" y="1450975"/>
          <p14:tracePt t="179911" x="5819775" y="1450975"/>
          <p14:tracePt t="179933" x="5781675" y="1450975"/>
          <p14:tracePt t="179945" x="5764213" y="1450975"/>
          <p14:tracePt t="179960" x="5737225" y="1450975"/>
          <p14:tracePt t="179977" x="5727700" y="1450975"/>
          <p14:tracePt t="179994" x="5718175" y="1450975"/>
          <p14:tracePt t="180011" x="5681663" y="1450975"/>
          <p14:tracePt t="180027" x="5672138" y="1443038"/>
          <p14:tracePt t="180043" x="5662613" y="1423988"/>
          <p14:tracePt t="180059" x="5662613" y="1387475"/>
          <p14:tracePt t="180076" x="5662613" y="1341438"/>
          <p14:tracePt t="180076" x="5662613" y="1331913"/>
          <p14:tracePt t="180093" x="5662613" y="1304925"/>
          <p14:tracePt t="180111" x="5662613" y="1285875"/>
          <p14:tracePt t="180135" x="5672138" y="1239838"/>
          <p14:tracePt t="180150" x="5691188" y="1203325"/>
          <p14:tracePt t="180166" x="5699125" y="1176338"/>
          <p14:tracePt t="180184" x="5737225" y="1139825"/>
          <p14:tracePt t="180199" x="5764213" y="1130300"/>
          <p14:tracePt t="180214" x="5810250" y="1103313"/>
          <p14:tracePt t="180230" x="5865813" y="1093788"/>
          <p14:tracePt t="180242" x="5911850" y="1084263"/>
          <p14:tracePt t="180259" x="5938838" y="1084263"/>
          <p14:tracePt t="180276" x="5975350" y="1084263"/>
          <p14:tracePt t="180293" x="5984875" y="1084263"/>
          <p14:tracePt t="180346" x="6030913" y="1084263"/>
          <p14:tracePt t="180360" x="6040438" y="1111250"/>
          <p14:tracePt t="180375" x="6057900" y="1157288"/>
          <p14:tracePt t="180389" x="6067425" y="1166813"/>
          <p14:tracePt t="180416" x="6076950" y="1231900"/>
          <p14:tracePt t="180427" x="6094413" y="1249363"/>
          <p14:tracePt t="180446" x="6094413" y="1314450"/>
          <p14:tracePt t="180459" x="6094413" y="1331913"/>
          <p14:tracePt t="180477" x="6094413" y="1404938"/>
          <p14:tracePt t="180493" x="6094413" y="1433513"/>
          <p14:tracePt t="180515" x="6094413" y="1450975"/>
          <p14:tracePt t="180527" x="6094413" y="1479550"/>
          <p14:tracePt t="180546" x="6094413" y="1489075"/>
          <p14:tracePt t="180576" x="6094413" y="1497013"/>
          <p14:tracePt t="180628" x="6094413" y="1506538"/>
          <p14:tracePt t="180744" x="6094413" y="1535113"/>
          <p14:tracePt t="180767" x="6094413" y="1579563"/>
          <p14:tracePt t="180777" x="6094413" y="1589088"/>
          <p14:tracePt t="180793" x="6067425" y="1625600"/>
          <p14:tracePt t="180814" x="6067425" y="1635125"/>
          <p14:tracePt t="180830" x="6057900" y="1671638"/>
          <p14:tracePt t="180847" x="6048375" y="1690688"/>
          <p14:tracePt t="180859" x="6048375" y="1700213"/>
          <p14:tracePt t="180877" x="6021388" y="1727200"/>
          <p14:tracePt t="180893" x="6002338" y="1746250"/>
          <p14:tracePt t="180914" x="5994400" y="1792288"/>
          <p14:tracePt t="180931" x="5965825" y="1819275"/>
          <p14:tracePt t="180947" x="5965825" y="1846263"/>
          <p14:tracePt t="180960" x="5965825" y="1865313"/>
          <p14:tracePt t="180977" x="5965825" y="1882775"/>
          <p14:tracePt t="180993" x="5984875" y="1911350"/>
          <p14:tracePt t="181000" x="5994400" y="1928813"/>
          <p14:tracePt t="181014" x="6021388" y="1957388"/>
          <p14:tracePt t="181030" x="6030913" y="1974850"/>
          <p14:tracePt t="181046" x="6040438" y="1984375"/>
          <p14:tracePt t="181083" x="6048375" y="1993900"/>
          <p14:tracePt t="181094" x="6057900" y="2003425"/>
          <p14:tracePt t="181118" x="6067425" y="2030413"/>
          <p14:tracePt t="181149" x="6076950" y="2057400"/>
          <p14:tracePt t="181278" x="6057900" y="2020888"/>
          <p14:tracePt t="181291" x="6048375" y="2003425"/>
          <p14:tracePt t="181299" x="6030913" y="1974850"/>
          <p14:tracePt t="181314" x="6011863" y="1938338"/>
          <p14:tracePt t="181333" x="6002338" y="1920875"/>
          <p14:tracePt t="181347" x="6002338" y="1901825"/>
          <p14:tracePt t="181366" x="6002338" y="1819275"/>
          <p14:tracePt t="181376" x="6002338" y="1782763"/>
          <p14:tracePt t="181393" x="6002338" y="1700213"/>
          <p14:tracePt t="181415" x="6002338" y="1598613"/>
          <p14:tracePt t="181431" x="6002338" y="1552575"/>
          <p14:tracePt t="181466" x="6002338" y="1543050"/>
          <p14:tracePt t="181492" x="6002338" y="1525588"/>
          <p14:tracePt t="181517" x="6002338" y="1506538"/>
          <p14:tracePt t="181550" x="6002338" y="1479550"/>
          <p14:tracePt t="181648" x="6002338" y="1470025"/>
          <p14:tracePt t="181702" x="6002338" y="1460500"/>
          <p14:tracePt t="181878" x="6002338" y="1450975"/>
          <p14:tracePt t="181900" x="6002338" y="1433513"/>
          <p14:tracePt t="181918" x="6002338" y="1377950"/>
          <p14:tracePt t="181933" x="6048375" y="1350963"/>
          <p14:tracePt t="181949" x="6076950" y="1304925"/>
          <p14:tracePt t="181963" x="6094413" y="1276350"/>
          <p14:tracePt t="181980" x="6132513" y="1239838"/>
          <p14:tracePt t="181981" x="6159500" y="1212850"/>
          <p14:tracePt t="181996" x="6176963" y="1193800"/>
          <p14:tracePt t="181996" x="6186488" y="1185863"/>
          <p14:tracePt t="182016" x="6215063" y="1120775"/>
          <p14:tracePt t="182034" x="6261100" y="1047750"/>
          <p14:tracePt t="182049" x="6297613" y="965200"/>
          <p14:tracePt t="182063" x="6315075" y="928688"/>
          <p14:tracePt t="182080" x="6324600" y="909638"/>
          <p14:tracePt t="182097" x="6324600" y="900113"/>
          <p14:tracePt t="182117" x="6334125" y="890588"/>
          <p14:tracePt t="182135" x="6343650" y="863600"/>
          <p14:tracePt t="182166" x="6353175" y="854075"/>
          <p14:tracePt t="182196" x="6361113" y="844550"/>
          <p14:tracePt t="182232" x="6370638" y="817563"/>
          <p14:tracePt t="182249" x="6380163" y="808038"/>
          <p14:tracePt t="182264" x="6397625" y="800100"/>
          <p14:tracePt t="182535" x="6361113" y="844550"/>
          <p14:tracePt t="182549" x="6251575" y="919163"/>
          <p14:tracePt t="182565" x="6186488" y="973138"/>
          <p14:tracePt t="182566" x="6149975" y="1011238"/>
          <p14:tracePt t="182581" x="6094413" y="1074738"/>
          <p14:tracePt t="182597" x="6048375" y="1139825"/>
          <p14:tracePt t="182617" x="6040438" y="1185863"/>
          <p14:tracePt t="182636" x="6030913" y="1222375"/>
          <p14:tracePt t="182636" x="6030913" y="1231900"/>
          <p14:tracePt t="182651" x="6030913" y="1239838"/>
          <p14:tracePt t="182665" x="6021388" y="1258888"/>
          <p14:tracePt t="182681" x="6021388" y="1268413"/>
          <p14:tracePt t="182952" x="6021388" y="1314450"/>
          <p14:tracePt t="182967" x="6021388" y="1377950"/>
          <p14:tracePt t="182982" x="6021388" y="1443038"/>
          <p14:tracePt t="182998" x="6021388" y="1516063"/>
          <p14:tracePt t="183018" x="6021388" y="1562100"/>
          <p14:tracePt t="183036" x="6021388" y="1644650"/>
          <p14:tracePt t="183051" x="6021388" y="1681163"/>
          <p14:tracePt t="183065" x="6021388" y="1727200"/>
          <p14:tracePt t="183081" x="6021388" y="1782763"/>
          <p14:tracePt t="183098" x="6021388" y="1819275"/>
          <p14:tracePt t="183121" x="6021388" y="1846263"/>
          <p14:tracePt t="183136" x="6021388" y="1865313"/>
          <p14:tracePt t="183321" x="6021388" y="1846263"/>
          <p14:tracePt t="183885" x="6002338" y="1782763"/>
          <p14:tracePt t="183899" x="6002338" y="1773238"/>
          <p14:tracePt t="183904" x="6002338" y="1746250"/>
          <p14:tracePt t="183924" x="6002338" y="1690688"/>
          <p14:tracePt t="183925" x="6002338" y="1681163"/>
          <p14:tracePt t="183943" x="6002338" y="1671638"/>
          <p14:tracePt t="184138" x="6002338" y="1644650"/>
          <p14:tracePt t="184153" x="6002338" y="1608138"/>
          <p14:tracePt t="184171" x="6002338" y="1589088"/>
          <p14:tracePt t="184186" x="6011863" y="1535113"/>
          <p14:tracePt t="184201" x="6040438" y="1489075"/>
          <p14:tracePt t="184223" x="6048375" y="1443038"/>
          <p14:tracePt t="184238" x="6067425" y="1423988"/>
          <p14:tracePt t="184253" x="6067425" y="1404938"/>
          <p14:tracePt t="184268" x="6086475" y="1387475"/>
          <p14:tracePt t="184283" x="6094413" y="1377950"/>
          <p14:tracePt t="184301" x="6103938" y="1368425"/>
          <p14:tracePt t="184322" x="6103938" y="1360488"/>
          <p14:tracePt t="184585" x="6113463" y="1322388"/>
          <p14:tracePt t="184602" x="6140450" y="1276350"/>
          <p14:tracePt t="184608" x="6159500" y="1258888"/>
          <p14:tracePt t="184624" x="6223000" y="1157288"/>
          <p14:tracePt t="184639" x="6315075" y="1038225"/>
          <p14:tracePt t="184653" x="6361113" y="946150"/>
          <p14:tracePt t="184671" x="6389688" y="900113"/>
          <p14:tracePt t="184686" x="6426200" y="863600"/>
          <p14:tracePt t="184701" x="6426200" y="854075"/>
          <p14:tracePt t="184726" x="6435725" y="836613"/>
          <p14:tracePt t="184755" x="6443663" y="827088"/>
          <p14:tracePt t="184772" x="6453188" y="808038"/>
          <p14:tracePt t="184788" x="6453188" y="800100"/>
          <p14:tracePt t="184802" x="6472238" y="790575"/>
          <p14:tracePt t="184824" x="6481763" y="771525"/>
          <p14:tracePt t="185088" x="6481763" y="762000"/>
          <p14:tracePt t="185103" x="6489700" y="744538"/>
          <p14:tracePt t="185109" x="6499225" y="744538"/>
          <p14:tracePt t="185136" x="6499225" y="725488"/>
          <p14:tracePt t="188048" x="6508750" y="735013"/>
          <p14:tracePt t="188066" x="6489700" y="781050"/>
          <p14:tracePt t="188080" x="6462713" y="827088"/>
          <p14:tracePt t="188100" x="6397625" y="919163"/>
          <p14:tracePt t="188110" x="6361113" y="946150"/>
          <p14:tracePt t="188134" x="6261100" y="1038225"/>
          <p14:tracePt t="188148" x="6232525" y="1065213"/>
          <p14:tracePt t="188163" x="6196013" y="1103313"/>
          <p14:tracePt t="188180" x="6169025" y="1130300"/>
          <p14:tracePt t="188196" x="6149975" y="1139825"/>
          <p14:tracePt t="188209" x="6140450" y="1147763"/>
          <p14:tracePt t="188234" x="6132513" y="1157288"/>
          <p14:tracePt t="188249" x="6113463" y="1176338"/>
          <p14:tracePt t="188263" x="6103938" y="1185863"/>
          <p14:tracePt t="188411" x="6094413" y="1193800"/>
          <p14:tracePt t="188433" x="6094413" y="1258888"/>
          <p14:tracePt t="188448" x="6094413" y="1322388"/>
          <p14:tracePt t="188466" x="6094413" y="1368425"/>
          <p14:tracePt t="188482" x="6094413" y="1404938"/>
          <p14:tracePt t="188498" x="6094413" y="1433513"/>
          <p14:tracePt t="188510" x="6094413" y="1470025"/>
          <p14:tracePt t="188526" x="6094413" y="1506538"/>
          <p14:tracePt t="188547" x="6086475" y="1535113"/>
          <p14:tracePt t="188565" x="6048375" y="1663700"/>
          <p14:tracePt t="188581" x="6030913" y="1754188"/>
          <p14:tracePt t="188597" x="6021388" y="1846263"/>
          <p14:tracePt t="188613" x="6021388" y="1892300"/>
          <p14:tracePt t="188635" x="6021388" y="1911350"/>
          <p14:tracePt t="188951" x="6021388" y="1901825"/>
          <p14:tracePt t="188966" x="6021388" y="1782763"/>
          <p14:tracePt t="188983" x="6021388" y="1644650"/>
          <p14:tracePt t="188999" x="6021388" y="1525588"/>
          <p14:tracePt t="189014" x="6021388" y="1460500"/>
          <p14:tracePt t="189034" x="6021388" y="1423988"/>
          <p14:tracePt t="189298" x="6021388" y="1414463"/>
          <p14:tracePt t="189316" x="6067425" y="1331913"/>
          <p14:tracePt t="189334" x="6140450" y="1249363"/>
          <p14:tracePt t="189350" x="6205538" y="1130300"/>
          <p14:tracePt t="189368" x="6307138" y="1011238"/>
          <p14:tracePt t="189383" x="6353175" y="928688"/>
          <p14:tracePt t="189398" x="6380163" y="890588"/>
          <p14:tracePt t="189413" x="6397625" y="844550"/>
          <p14:tracePt t="189437" x="6426200" y="827088"/>
          <p14:tracePt t="189468" x="6435725" y="827088"/>
          <p14:tracePt t="189500" x="6443663" y="817563"/>
          <p14:tracePt t="189553" x="6453188" y="808038"/>
          <p14:tracePt t="189868" x="6462713" y="800100"/>
          <p14:tracePt t="189951" x="6472238" y="790575"/>
          <p14:tracePt t="189969" x="6481763" y="781050"/>
          <p14:tracePt t="190485" x="6443663" y="790575"/>
          <p14:tracePt t="190500" x="6435725" y="808038"/>
          <p14:tracePt t="190517" x="6407150" y="827088"/>
          <p14:tracePt t="190539" x="6380163" y="854075"/>
          <p14:tracePt t="190553" x="6361113" y="873125"/>
          <p14:tracePt t="190568" x="6343650" y="882650"/>
          <p14:tracePt t="190585" x="6324600" y="928688"/>
          <p14:tracePt t="190601" x="6278563" y="965200"/>
          <p14:tracePt t="190616" x="6242050" y="1011238"/>
          <p14:tracePt t="190621" x="6232525" y="1011238"/>
          <p14:tracePt t="190640" x="6223000" y="1047750"/>
          <p14:tracePt t="190655" x="6196013" y="1074738"/>
          <p14:tracePt t="190669" x="6169025" y="1120775"/>
          <p14:tracePt t="190687" x="6140450" y="1147763"/>
          <p14:tracePt t="190703" x="6103938" y="1193800"/>
          <p14:tracePt t="190717" x="6094413" y="1212850"/>
          <p14:tracePt t="190738" x="6094413" y="1222375"/>
          <p14:tracePt t="191155" x="6086475" y="1231900"/>
          <p14:tracePt t="191169" x="6086475" y="1249363"/>
          <p14:tracePt t="191186" x="6086475" y="1285875"/>
          <p14:tracePt t="191201" x="6086475" y="1350963"/>
          <p14:tracePt t="191218" x="6086475" y="1450975"/>
          <p14:tracePt t="191241" x="6086475" y="1671638"/>
          <p14:tracePt t="191254" x="6086475" y="1809750"/>
          <p14:tracePt t="191272" x="6086475" y="1882775"/>
          <p14:tracePt t="191286" x="6086475" y="1947863"/>
          <p14:tracePt t="191304" x="6086475" y="1993900"/>
          <p14:tracePt t="191320" x="6067425" y="2020888"/>
          <p14:tracePt t="191341" x="6057900" y="2039938"/>
          <p14:tracePt t="191519" x="6057900" y="2020888"/>
          <p14:tracePt t="191541" x="6057900" y="1828800"/>
          <p14:tracePt t="191558" x="6057900" y="1708150"/>
          <p14:tracePt t="191572" x="6057900" y="1608138"/>
          <p14:tracePt t="191590" x="6057900" y="1543050"/>
          <p14:tracePt t="191605" x="6067425" y="1506538"/>
          <p14:tracePt t="191619" x="6067425" y="1470025"/>
          <p14:tracePt t="191624" x="6076950" y="1450975"/>
          <p14:tracePt t="191644" x="6076950" y="1360488"/>
          <p14:tracePt t="191645" x="6076950" y="1341438"/>
          <p14:tracePt t="191655" x="6086475" y="1314450"/>
          <p14:tracePt t="191673" x="6086475" y="1285875"/>
          <p14:tracePt t="191687" x="6086475" y="1258888"/>
          <p14:tracePt t="191717" x="6094413" y="1239838"/>
          <p14:tracePt t="191944" x="6176963" y="1176338"/>
          <p14:tracePt t="191956" x="6315075" y="1084263"/>
          <p14:tracePt t="191972" x="6380163" y="1057275"/>
          <p14:tracePt t="191973" x="6453188" y="1001713"/>
          <p14:tracePt t="191988" x="6481763" y="973138"/>
          <p14:tracePt t="191988" x="6518275" y="946150"/>
          <p14:tracePt t="192003" x="6535738" y="919163"/>
          <p14:tracePt t="192018" x="6554788" y="900113"/>
          <p14:tracePt t="192044" x="6554788" y="882650"/>
          <p14:tracePt t="192045" x="6564313" y="873125"/>
          <p14:tracePt t="192076" x="6564313" y="863600"/>
          <p14:tracePt t="192189" x="6343650" y="863600"/>
          <p14:tracePt t="192206" x="6176963" y="919163"/>
          <p14:tracePt t="192221" x="6048375" y="919163"/>
          <p14:tracePt t="192243" x="6021388" y="928688"/>
          <p14:tracePt t="192345" x="5957888" y="936625"/>
          <p14:tracePt t="192358" x="5892800" y="936625"/>
          <p14:tracePt t="192375" x="5856288" y="936625"/>
          <p14:tracePt t="192477" x="5846763" y="936625"/>
          <p14:tracePt t="192578" x="5810250" y="936625"/>
          <p14:tracePt t="192589" x="5754688" y="936625"/>
          <p14:tracePt t="192961" x="5911850" y="936625"/>
          <p14:tracePt t="192974" x="6132513" y="936625"/>
          <p14:tracePt t="192993" x="6324600" y="936625"/>
          <p14:tracePt t="193008" x="6389688" y="936625"/>
          <p14:tracePt t="193022" x="6397625" y="936625"/>
          <p14:tracePt t="193227" x="6261100" y="936625"/>
          <p14:tracePt t="193249" x="6057900" y="936625"/>
          <p14:tracePt t="193263" x="6011863" y="946150"/>
          <p14:tracePt t="193276" x="5984875" y="973138"/>
          <p14:tracePt t="193294" x="5965825" y="982663"/>
          <p14:tracePt t="193308" x="5957888" y="992188"/>
          <p14:tracePt t="193322" x="5948363" y="1001713"/>
          <p14:tracePt t="193345" x="5919788" y="1028700"/>
          <p14:tracePt t="193360" x="5911850" y="1038225"/>
          <p14:tracePt t="193377" x="5873750" y="1084263"/>
          <p14:tracePt t="193391" x="5837238" y="1130300"/>
          <p14:tracePt t="193409" x="5800725" y="1166813"/>
          <p14:tracePt t="193424" x="5773738" y="1193800"/>
          <p14:tracePt t="193445" x="5754688" y="1212850"/>
          <p14:tracePt t="193463" x="5737225" y="1212850"/>
          <p14:tracePt t="193477" x="5718175" y="1212850"/>
          <p14:tracePt t="193492" x="5708650" y="1212850"/>
          <p14:tracePt t="193492" x="5691188" y="1212850"/>
          <p14:tracePt t="193510" x="5681663" y="1212850"/>
          <p14:tracePt t="193524" x="5662613" y="1203325"/>
          <p14:tracePt t="193529" x="5662613" y="1193800"/>
          <p14:tracePt t="193547" x="5635625" y="1166813"/>
          <p14:tracePt t="193562" x="5607050" y="1147763"/>
          <p14:tracePt t="193576" x="5580063" y="1130300"/>
          <p14:tracePt t="193594" x="5543550" y="1130300"/>
          <p14:tracePt t="193609" x="5516563" y="1130300"/>
          <p14:tracePt t="193625" x="5507038" y="1130300"/>
          <p14:tracePt t="193646" x="5497513" y="1147763"/>
          <p14:tracePt t="193666" x="5534025" y="1239838"/>
          <p14:tracePt t="193676" x="5570538" y="1268413"/>
          <p14:tracePt t="193676" x="5616575" y="1304925"/>
          <p14:tracePt t="193694" x="5672138" y="1360488"/>
          <p14:tracePt t="193709" x="5708650" y="1387475"/>
          <p14:tracePt t="193723" x="5708650" y="1397000"/>
          <p14:tracePt t="193749" x="5737225" y="1443038"/>
          <p14:tracePt t="193764" x="5781675" y="1497013"/>
          <p14:tracePt t="193778" x="5800725" y="1525588"/>
          <p14:tracePt t="193792" x="5846763" y="1579563"/>
          <p14:tracePt t="193810" x="5873750" y="1635125"/>
          <p14:tracePt t="193824" x="5883275" y="1654175"/>
          <p14:tracePt t="193830" x="5883275" y="1671638"/>
          <p14:tracePt t="193848" x="5883275" y="1700213"/>
          <p14:tracePt t="193862" x="5892800" y="1736725"/>
          <p14:tracePt t="193879" x="5892800" y="1763713"/>
          <p14:tracePt t="193893" x="5892800" y="1809750"/>
          <p14:tracePt t="193910" x="5919788" y="1901825"/>
          <p14:tracePt t="193924" x="5929313" y="1938338"/>
          <p14:tracePt t="193946" x="5938838" y="1966913"/>
          <p14:tracePt t="193978" x="5938838" y="1984375"/>
          <p14:tracePt t="194147" x="5938838" y="1966913"/>
          <p14:tracePt t="194148" x="5919788" y="1928813"/>
          <p14:tracePt t="194166" x="5856288" y="1846263"/>
          <p14:tracePt t="194180" x="5773738" y="1763713"/>
          <p14:tracePt t="194197" x="5737225" y="1708150"/>
          <p14:tracePt t="194209" x="5708650" y="1663700"/>
          <p14:tracePt t="194225" x="5662613" y="1589088"/>
          <p14:tracePt t="194231" x="5645150" y="1571625"/>
          <p14:tracePt t="194246" x="5589588" y="1506538"/>
          <p14:tracePt t="194262" x="5553075" y="1443038"/>
          <p14:tracePt t="194279" x="5516563" y="1387475"/>
          <p14:tracePt t="194297" x="5507038" y="1350963"/>
          <p14:tracePt t="194309" x="5478463" y="1322388"/>
          <p14:tracePt t="194325" x="5478463" y="1285875"/>
          <p14:tracePt t="194347" x="5461000" y="1258888"/>
          <p14:tracePt t="194364" x="5451475" y="1231900"/>
          <p14:tracePt t="194379" x="5451475" y="1193800"/>
          <p14:tracePt t="194397" x="5432425" y="1147763"/>
          <p14:tracePt t="194409" x="5432425" y="1130300"/>
          <p14:tracePt t="194426" x="5432425" y="1084263"/>
          <p14:tracePt t="194448" x="5432425" y="1001713"/>
          <p14:tracePt t="194465" x="5432425" y="946150"/>
          <p14:tracePt t="194481" x="5432425" y="909638"/>
          <p14:tracePt t="194494" x="5432425" y="890588"/>
          <p14:tracePt t="194510" x="5432425" y="854075"/>
          <p14:tracePt t="194527" x="5441950" y="844550"/>
          <p14:tracePt t="194533" x="5441950" y="827088"/>
          <p14:tracePt t="194548" x="5441950" y="817563"/>
          <p14:tracePt t="194565" x="5451475" y="800100"/>
          <p14:tracePt t="194582" x="5451475" y="781050"/>
          <p14:tracePt t="194594" x="5461000" y="744538"/>
          <p14:tracePt t="194679" x="5470525" y="762000"/>
          <p14:tracePt t="194700" x="5553075" y="890588"/>
          <p14:tracePt t="194710" x="5616575" y="965200"/>
          <p14:tracePt t="194726" x="5764213" y="1093788"/>
          <p14:tracePt t="194750" x="5919788" y="1212850"/>
          <p14:tracePt t="194765" x="5957888" y="1249363"/>
          <p14:tracePt t="194779" x="5965825" y="1258888"/>
          <p14:tracePt t="195027" x="5948363" y="1239838"/>
          <p14:tracePt t="195050" x="5938838" y="1231900"/>
          <p14:tracePt t="195064" x="5938838" y="1222375"/>
          <p14:tracePt t="195081" x="5938838" y="1193800"/>
          <p14:tracePt t="195098" x="5965825" y="1166813"/>
          <p14:tracePt t="195113" x="6094413" y="1166813"/>
          <p14:tracePt t="195125" x="6140450" y="1166813"/>
          <p14:tracePt t="195266" x="6040438" y="1193800"/>
          <p14:tracePt t="195283" x="5957888" y="1203325"/>
          <p14:tracePt t="195297" x="5948363" y="1203325"/>
          <p14:tracePt t="195428" x="5938838" y="1231900"/>
          <p14:tracePt t="195450" x="5965825" y="1258888"/>
          <p14:tracePt t="195467" x="5975350" y="1258888"/>
          <p14:tracePt t="195500" x="5984875" y="1268413"/>
          <p14:tracePt t="195568" x="5984875" y="1285875"/>
          <p14:tracePt t="195584" x="5984875" y="1304925"/>
          <p14:tracePt t="195668" x="5984875" y="1322388"/>
          <p14:tracePt t="195683" x="5994400" y="1341438"/>
          <p14:tracePt t="195707" x="6076950" y="1377950"/>
          <p14:tracePt t="195725" x="6103938" y="1387475"/>
          <p14:tracePt t="195815" x="6094413" y="1397000"/>
          <p14:tracePt t="195833" x="6076950" y="1397000"/>
          <p14:tracePt t="195915" x="6086475" y="1404938"/>
          <p14:tracePt t="195931" x="6113463" y="1404938"/>
          <p14:tracePt t="195936" x="6140450" y="1404938"/>
          <p14:tracePt t="196455" x="6140450" y="1423988"/>
          <p14:tracePt t="196483" x="6140450" y="1433513"/>
          <p14:tracePt t="197335" x="6140450" y="1443038"/>
          <p14:tracePt t="198978" x="6140450" y="1489075"/>
          <p14:tracePt t="199000" x="6140450" y="1635125"/>
          <p14:tracePt t="199006" x="6140450" y="1681163"/>
          <p14:tracePt t="199023" x="6140450" y="1754188"/>
          <p14:tracePt t="199038" x="6140450" y="1792288"/>
          <p14:tracePt t="199061" x="6140450" y="1838325"/>
          <p14:tracePt t="199091" x="6140450" y="1846263"/>
          <p14:tracePt t="199295" x="6140450" y="1855788"/>
          <p14:tracePt t="199308" x="6113463" y="1855788"/>
          <p14:tracePt t="199320" x="6094413" y="1865313"/>
          <p14:tracePt t="199339" x="6086475" y="1882775"/>
          <p14:tracePt t="199377" x="6076950" y="1892300"/>
          <p14:tracePt t="199579" x="6076950" y="1882775"/>
          <p14:tracePt t="199580" x="6076950" y="1838325"/>
          <p14:tracePt t="199595" x="6076950" y="1763713"/>
          <p14:tracePt t="199607" x="6076950" y="1625600"/>
          <p14:tracePt t="199622" x="6076950" y="1497013"/>
          <p14:tracePt t="199637" x="6103938" y="1423988"/>
          <p14:tracePt t="199666" x="6122988" y="1341438"/>
          <p14:tracePt t="199676" x="6132513" y="1314450"/>
          <p14:tracePt t="199692" x="6132513" y="1304925"/>
          <p14:tracePt t="199725" x="6140450" y="1295400"/>
          <p14:tracePt t="199761" x="6169025" y="1258888"/>
          <p14:tracePt t="199782" x="6186488" y="1222375"/>
          <p14:tracePt t="199793" x="6196013" y="1203325"/>
          <p14:tracePt t="199809" x="6215063" y="1193800"/>
          <p14:tracePt t="199962" x="6176963" y="1276350"/>
          <p14:tracePt t="199976" x="6076950" y="1387475"/>
          <p14:tracePt t="199991" x="5975350" y="1479550"/>
          <p14:tracePt t="200010" x="5919788" y="1506538"/>
          <p14:tracePt t="200025" x="5911850" y="1516063"/>
          <p14:tracePt t="200111" x="5873750" y="1516063"/>
          <p14:tracePt t="200125" x="5837238" y="1516063"/>
          <p14:tracePt t="200196" x="5819775" y="1506538"/>
          <p14:tracePt t="200210" x="5810250" y="1497013"/>
          <p14:tracePt t="200227" x="5800725" y="1433513"/>
          <p14:tracePt t="200239" x="5773738" y="1360488"/>
          <p14:tracePt t="200263" x="5764213" y="1258888"/>
          <p14:tracePt t="200280" x="5764213" y="1212850"/>
          <p14:tracePt t="200292" x="5764213" y="1176338"/>
          <p14:tracePt t="200310" x="5764213" y="1157288"/>
          <p14:tracePt t="200327" x="5764213" y="1130300"/>
          <p14:tracePt t="200343" x="5764213" y="1120775"/>
          <p14:tracePt t="200350" x="5764213" y="1111250"/>
          <p14:tracePt t="200366" x="5810250" y="1074738"/>
          <p14:tracePt t="200381" x="5865813" y="1074738"/>
          <p14:tracePt t="200397" x="5994400" y="1065213"/>
          <p14:tracePt t="200410" x="6040438" y="1047750"/>
          <p14:tracePt t="200426" x="6086475" y="1047750"/>
          <p14:tracePt t="200444" x="6113463" y="1047750"/>
          <p14:tracePt t="200466" x="6159500" y="1074738"/>
          <p14:tracePt t="200482" x="6186488" y="1130300"/>
          <p14:tracePt t="200493" x="6232525" y="1193800"/>
          <p14:tracePt t="200509" x="6269038" y="1276350"/>
          <p14:tracePt t="200525" x="6278563" y="1331913"/>
          <p14:tracePt t="200542" x="6278563" y="1360488"/>
          <p14:tracePt t="200565" x="6278563" y="1387475"/>
          <p14:tracePt t="200582" x="6278563" y="1414463"/>
          <p14:tracePt t="200593" x="6242050" y="1443038"/>
          <p14:tracePt t="200609" x="6176963" y="1450975"/>
          <p14:tracePt t="200625" x="6094413" y="1470025"/>
          <p14:tracePt t="200642" x="5984875" y="1489075"/>
          <p14:tracePt t="200665" x="5837238" y="1497013"/>
          <p14:tracePt t="200683" x="5800725" y="1497013"/>
          <p14:tracePt t="200695" x="5773738" y="1506538"/>
          <p14:tracePt t="200709" x="5745163" y="1506538"/>
          <p14:tracePt t="200727" x="5718175" y="1506538"/>
          <p14:tracePt t="200744" x="5699125" y="1506538"/>
          <p14:tracePt t="200750" x="5681663" y="1506538"/>
          <p14:tracePt t="200765" x="5672138" y="1506538"/>
          <p14:tracePt t="200781" x="5645150" y="1506538"/>
          <p14:tracePt t="200794" x="5645150" y="1497013"/>
          <p14:tracePt t="200810" x="5635625" y="1489075"/>
          <p14:tracePt t="200826" x="5635625" y="1479550"/>
          <p14:tracePt t="200843" x="5635625" y="1450975"/>
          <p14:tracePt t="200866" x="5635625" y="1387475"/>
          <p14:tracePt t="200882" x="5662613" y="1314450"/>
          <p14:tracePt t="200897" x="5754688" y="1222375"/>
          <p14:tracePt t="200914" x="5865813" y="1157288"/>
          <p14:tracePt t="200925" x="5957888" y="1139825"/>
          <p14:tracePt t="200943" x="6011863" y="1111250"/>
          <p14:tracePt t="200964" x="6040438" y="1103313"/>
          <p14:tracePt t="200983" x="6057900" y="1093788"/>
          <p14:tracePt t="201014" x="6094413" y="1084263"/>
          <p14:tracePt t="201066" x="6122988" y="1111250"/>
          <p14:tracePt t="201082" x="6176963" y="1166813"/>
          <p14:tracePt t="201098" x="6215063" y="1231900"/>
          <p14:tracePt t="201114" x="6223000" y="1295400"/>
          <p14:tracePt t="201126" x="6223000" y="1341438"/>
          <p14:tracePt t="201143" x="6223000" y="1397000"/>
          <p14:tracePt t="201166" x="6223000" y="1479550"/>
          <p14:tracePt t="201182" x="6176963" y="1535113"/>
          <p14:tracePt t="201199" x="6140450" y="1552575"/>
          <p14:tracePt t="201215" x="6048375" y="1562100"/>
          <p14:tracePt t="201226" x="6021388" y="1579563"/>
          <p14:tracePt t="201242" x="5957888" y="1579563"/>
          <p14:tracePt t="201249" x="5938838" y="1579563"/>
          <p14:tracePt t="201264" x="5929313" y="1579563"/>
          <p14:tracePt t="201282" x="5892800" y="1579563"/>
          <p14:tracePt t="201298" x="5846763" y="1562100"/>
          <p14:tracePt t="201314" x="5827713" y="1460500"/>
          <p14:tracePt t="201331" x="5800725" y="1414463"/>
          <p14:tracePt t="201343" x="5773738" y="1360488"/>
          <p14:tracePt t="201368" x="5764213" y="1322388"/>
          <p14:tracePt t="201398" x="5764213" y="1314450"/>
          <p14:tracePt t="201414" x="5764213" y="1304925"/>
          <p14:tracePt t="201430" x="5800725" y="1268413"/>
          <p14:tracePt t="201446" x="5938838" y="1249363"/>
          <p14:tracePt t="201467" x="6011863" y="1249363"/>
          <p14:tracePt t="201483" x="6040438" y="1249363"/>
          <p14:tracePt t="201682" x="6076950" y="1249363"/>
          <p14:tracePt t="201688" x="6094413" y="1249363"/>
          <p14:tracePt t="201709" x="6307138" y="1404938"/>
          <p14:tracePt t="201721" x="6397625" y="1497013"/>
          <p14:tracePt t="201737" x="6572250" y="1654175"/>
          <p14:tracePt t="201750" x="6792913" y="1874838"/>
          <p14:tracePt t="201766" x="6913563" y="2049463"/>
          <p14:tracePt t="201783" x="6986588" y="2241550"/>
          <p14:tracePt t="201799" x="7042150" y="2360613"/>
          <p14:tracePt t="201816" x="7051675" y="2425700"/>
          <p14:tracePt t="201828" x="7051675" y="2443163"/>
          <p14:tracePt t="201843" x="7059613" y="2498725"/>
          <p14:tracePt t="201868" x="7115175" y="2581275"/>
          <p14:tracePt t="201884" x="7151688" y="2627313"/>
          <p14:tracePt t="201900" x="7161213" y="2655888"/>
          <p14:tracePt t="201917" x="7161213" y="2663825"/>
          <p14:tracePt t="201932" x="7161213" y="2673350"/>
          <p14:tracePt t="201966" x="7188200" y="2719388"/>
          <p14:tracePt t="201982" x="7197725" y="2728913"/>
          <p14:tracePt t="202000" x="7197725" y="2765425"/>
          <p14:tracePt t="202017" x="7207250" y="2820988"/>
          <p14:tracePt t="202033" x="7207250" y="2838450"/>
          <p14:tracePt t="202045" x="7207250" y="2867025"/>
          <p14:tracePt t="202070" x="7207250" y="2913063"/>
          <p14:tracePt t="202101" x="7207250" y="2940050"/>
          <p14:tracePt t="202116" x="7207250" y="2949575"/>
          <p14:tracePt t="202133" x="7207250" y="2959100"/>
          <p14:tracePt t="202144" x="7207250" y="2976563"/>
          <p14:tracePt t="202169" x="7170738" y="3041650"/>
          <p14:tracePt t="202299" x="7134225" y="3049588"/>
          <p14:tracePt t="202315" x="7088188" y="3049588"/>
          <p14:tracePt t="202330" x="7032625" y="3049588"/>
          <p14:tracePt t="202348" x="6977063" y="3059113"/>
          <p14:tracePt t="202370" x="6940550" y="3059113"/>
          <p14:tracePt t="202382" x="6904038" y="3059113"/>
          <p14:tracePt t="202398" x="6848475" y="3059113"/>
          <p14:tracePt t="202416" x="6775450" y="3059113"/>
          <p14:tracePt t="202432" x="6738938" y="3059113"/>
          <p14:tracePt t="202449" x="6710363" y="3059113"/>
          <p14:tracePt t="202484" x="6692900" y="3049588"/>
          <p14:tracePt t="202615" x="6738938" y="3049588"/>
          <p14:tracePt t="202631" x="6904038" y="3049588"/>
          <p14:tracePt t="202648" x="7105650" y="3068638"/>
          <p14:tracePt t="202669" x="7308850" y="3078163"/>
          <p14:tracePt t="202685" x="7354888" y="3078163"/>
          <p14:tracePt t="202701" x="7464425" y="3095625"/>
          <p14:tracePt t="202719" x="7575550" y="3114675"/>
          <p14:tracePt t="202731" x="7648575" y="3133725"/>
          <p14:tracePt t="202748" x="7759700" y="3151188"/>
          <p14:tracePt t="202847" x="7731125" y="3151188"/>
          <p14:tracePt t="202871" x="7493000" y="3151188"/>
          <p14:tracePt t="202886" x="7326313" y="3151188"/>
          <p14:tracePt t="202901" x="7161213" y="3095625"/>
          <p14:tracePt t="202919" x="7042150" y="3078163"/>
          <p14:tracePt t="202934" x="6986588" y="3078163"/>
          <p14:tracePt t="202948" x="6977063" y="3078163"/>
          <p14:tracePt t="202969" x="6977063" y="3068638"/>
          <p14:tracePt t="203103" x="7005638" y="3059113"/>
          <p14:tracePt t="203119" x="7243763" y="3068638"/>
          <p14:tracePt t="203135" x="7335838" y="3087688"/>
          <p14:tracePt t="203147" x="7345363" y="3087688"/>
          <p14:tracePt t="203271" x="6950075" y="3049588"/>
          <p14:tracePt t="203286" x="6729413" y="3032125"/>
          <p14:tracePt t="203303" x="6646863" y="3022600"/>
          <p14:tracePt t="203349" x="6637338" y="3013075"/>
          <p14:tracePt t="203434" x="6792913" y="3013075"/>
          <p14:tracePt t="203451" x="7105650" y="3013075"/>
          <p14:tracePt t="203457" x="7345363" y="3013075"/>
          <p14:tracePt t="203472" x="7566025" y="3013075"/>
          <p14:tracePt t="203489" x="7612063" y="3013075"/>
          <p14:tracePt t="203604" x="7454900" y="3013075"/>
          <p14:tracePt t="203605" x="7299325" y="3013075"/>
          <p14:tracePt t="203617" x="7124700" y="3013075"/>
          <p14:tracePt t="203634" x="6931025" y="3013075"/>
          <p14:tracePt t="203650" x="6838950" y="3013075"/>
          <p14:tracePt t="203803" x="6848475" y="3013075"/>
          <p14:tracePt t="203819" x="6931025" y="3013075"/>
          <p14:tracePt t="203835" x="7013575" y="3013075"/>
          <p14:tracePt t="203850" x="7051675" y="3013075"/>
          <p14:tracePt t="203874" x="7124700" y="3032125"/>
          <p14:tracePt t="203886" x="7143750" y="3041650"/>
          <p14:tracePt t="203950" x="7151688" y="3049588"/>
          <p14:tracePt t="203987" x="7097713" y="3049588"/>
          <p14:tracePt t="204005" x="7088188" y="3049588"/>
          <p14:tracePt t="204071" x="7493000" y="3049588"/>
          <p14:tracePt t="204087" x="7648575" y="3049588"/>
          <p14:tracePt t="204103" x="7704138" y="3049588"/>
          <p14:tracePt t="204550" x="7713663" y="3059113"/>
          <p14:tracePt t="212195" x="7658100" y="3022600"/>
          <p14:tracePt t="212216" x="7621588" y="2986088"/>
          <p14:tracePt t="212227" x="7602538" y="2976563"/>
          <p14:tracePt t="212243" x="7575550" y="2949575"/>
          <p14:tracePt t="212295" x="7575550" y="2940050"/>
          <p14:tracePt t="212361" x="7546975" y="2930525"/>
          <p14:tracePt t="212371" x="7539038" y="2930525"/>
          <p14:tracePt t="212395" x="7308850" y="2867025"/>
          <p14:tracePt t="212409" x="6950075" y="2765425"/>
          <p14:tracePt t="212427" x="6499225" y="2682875"/>
          <p14:tracePt t="212442" x="6002338" y="2508250"/>
          <p14:tracePt t="212457" x="5257800" y="2076450"/>
          <p14:tracePt t="212474" x="4541838" y="1625600"/>
          <p14:tracePt t="212495" x="3181350" y="882650"/>
          <p14:tracePt t="212509" x="2279650" y="523875"/>
          <p14:tracePt t="212526" x="1820863" y="358775"/>
          <p14:tracePt t="212540" x="1636713" y="330200"/>
          <p14:tracePt t="212558" x="1433513" y="266700"/>
          <p14:tracePt t="212572" x="1406525" y="266700"/>
          <p14:tracePt t="212595" x="1341438" y="257175"/>
          <p14:tracePt t="212609" x="1166813" y="201613"/>
          <p14:tracePt t="212628" x="974725" y="128588"/>
          <p14:tracePt t="212629" x="846138" y="555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509484" indent="-195342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784788" indent="-155358" eaLnBrk="0" hangingPunct="0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097790" indent="-155358" eaLnBrk="0" hangingPunct="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1411935" indent="-155358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1740926" indent="-15535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069922" indent="-15535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2398915" indent="-15535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2727909" indent="-15535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defTabSz="671693" eaLnBrk="1" hangingPunct="1">
              <a:spcBef>
                <a:spcPct val="0"/>
              </a:spcBef>
              <a:buNone/>
            </a:pPr>
            <a:fld id="{9FCCCEB8-951F-4A44-9DF8-100104AA2198}" type="slidenum">
              <a:rPr kumimoji="0" lang="ja-JP" altLang="en-US" sz="800">
                <a:solidFill>
                  <a:srgbClr val="000000"/>
                </a:solidFill>
              </a:rPr>
              <a:pPr defTabSz="671693" eaLnBrk="1" hangingPunct="1">
                <a:spcBef>
                  <a:spcPct val="0"/>
                </a:spcBef>
                <a:buNone/>
              </a:pPr>
              <a:t>25</a:t>
            </a:fld>
            <a:endParaRPr kumimoji="0" lang="en-US" altLang="ja-JP" sz="800">
              <a:solidFill>
                <a:srgbClr val="000000"/>
              </a:solidFill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13809" y="288871"/>
            <a:ext cx="6735743" cy="327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2800" tIns="31402" rIns="62800" bIns="3140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500" dirty="0">
                <a:solidFill>
                  <a:srgbClr val="000000"/>
                </a:solidFill>
              </a:rPr>
              <a:t>                       　　　　　 　　 　</a:t>
            </a:r>
            <a:r>
              <a:rPr lang="ja-JP" altLang="en-US" sz="2300" dirty="0">
                <a:solidFill>
                  <a:srgbClr val="000000"/>
                </a:solidFill>
              </a:rPr>
              <a:t>参考文献</a:t>
            </a: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sz="1400" dirty="0">
              <a:solidFill>
                <a:srgbClr val="000000"/>
              </a:solidFill>
            </a:endParaRP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浅野正二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著　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(2010) :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大気放射学の基礎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,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朝倉書店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, 267pp. </a:t>
            </a: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柴田清孝 著　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(1999) :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光の気象学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,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朝倉書店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, 192pp. </a:t>
            </a: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sz="1800" dirty="0">
              <a:solidFill>
                <a:srgbClr val="000000"/>
              </a:solidFill>
              <a:latin typeface="Times New Roman"/>
              <a:ea typeface="ＭＳ ゴシック" panose="020B0609070205080204" pitchFamily="49" charset="-128"/>
            </a:endParaRP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err="1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Liou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 K. N.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著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,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藤枝 鋼・深堀 正志 共訳 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(2014):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大気放射学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―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衛星リモートセンシングと気候問題へのアプローチ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―, 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共立出版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ゴシック" panose="020B0609070205080204" pitchFamily="49" charset="-128"/>
              </a:rPr>
              <a:t>, 664pp. 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sz="1800" dirty="0">
              <a:solidFill>
                <a:srgbClr val="000000"/>
              </a:solidFill>
              <a:latin typeface="Times New Roman"/>
            </a:endParaRP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ja-JP" sz="1400" dirty="0">
              <a:solidFill>
                <a:srgbClr val="000000"/>
              </a:solidFill>
              <a:latin typeface="Times New Roman"/>
            </a:endParaRPr>
          </a:p>
          <a:p>
            <a:pPr defTabSz="657989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dirty="0">
                <a:solidFill>
                  <a:srgbClr val="000000"/>
                </a:solidFill>
              </a:rPr>
              <a:t>　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5B66430-BEBE-458E-8269-C06B31FAC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7"/>
    </mc:Choice>
    <mc:Fallback>
      <p:transition spd="slow" advTm="2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" x="542925" y="715963"/>
          <p14:tracePt t="282" x="533400" y="708025"/>
          <p14:tracePt t="295" x="504825" y="669925"/>
          <p14:tracePt t="311" x="496888" y="652463"/>
          <p14:tracePt t="319" x="487363" y="642938"/>
          <p14:tracePt t="327" x="460375" y="606425"/>
          <p14:tracePt t="335" x="460375" y="587375"/>
          <p14:tracePt t="343" x="460375" y="569913"/>
          <p14:tracePt t="16065" x="460375" y="579438"/>
          <p14:tracePt t="16072" x="460375" y="596900"/>
          <p14:tracePt t="16089" x="460375" y="615950"/>
          <p14:tracePt t="16098" x="460375" y="642938"/>
          <p14:tracePt t="16113" x="460375" y="661988"/>
          <p14:tracePt t="16121" x="460375" y="679450"/>
          <p14:tracePt t="16131" x="460375" y="688975"/>
          <p14:tracePt t="16145" x="460375" y="735013"/>
          <p14:tracePt t="16152" x="460375" y="754063"/>
          <p14:tracePt t="16160" x="460375" y="808038"/>
          <p14:tracePt t="16169" x="460375" y="844550"/>
          <p14:tracePt t="16177" x="460375" y="873125"/>
          <p14:tracePt t="16184" x="460375" y="928688"/>
          <p14:tracePt t="16193" x="460375" y="992188"/>
          <p14:tracePt t="16201" x="468313" y="1074738"/>
          <p14:tracePt t="16208" x="514350" y="1166813"/>
          <p14:tracePt t="16217" x="550863" y="1193800"/>
          <p14:tracePt t="16224" x="606425" y="1304925"/>
          <p14:tracePt t="16233" x="606425" y="1404938"/>
          <p14:tracePt t="16241" x="642938" y="1506538"/>
          <p14:tracePt t="16249" x="642938" y="1571625"/>
          <p14:tracePt t="16280" x="671513" y="1635125"/>
          <p14:tracePt t="16287" x="698500" y="1736725"/>
          <p14:tracePt t="16296" x="688975" y="1819275"/>
          <p14:tracePt t="16304" x="688975" y="1882775"/>
          <p14:tracePt t="16313" x="661988" y="1947863"/>
          <p14:tracePt t="16320" x="671513" y="1993900"/>
          <p14:tracePt t="16327" x="671513" y="2076450"/>
          <p14:tracePt t="16335" x="681038" y="2132013"/>
          <p14:tracePt t="16345" x="688975" y="2178050"/>
          <p14:tracePt t="16368" x="688975" y="2224088"/>
          <p14:tracePt t="16376" x="688975" y="2260600"/>
          <p14:tracePt t="16383" x="671513" y="2306638"/>
          <p14:tracePt t="16391" x="652463" y="2389188"/>
          <p14:tracePt t="16400" x="615950" y="2452688"/>
          <p14:tracePt t="16408" x="579438" y="2489200"/>
          <p14:tracePt t="16415" x="523875" y="2563813"/>
          <p14:tracePt t="16423" x="504825" y="2627313"/>
          <p14:tracePt t="16432" x="496888" y="2655888"/>
          <p14:tracePt t="16439" x="496888" y="2673350"/>
          <p14:tracePt t="16608" x="496888" y="2636838"/>
          <p14:tracePt t="16617" x="523875" y="2600325"/>
          <p14:tracePt t="16625" x="533400" y="2573338"/>
          <p14:tracePt t="16634" x="542925" y="2508250"/>
          <p14:tracePt t="16641" x="542925" y="2498725"/>
          <p14:tracePt t="16648" x="542925" y="2406650"/>
          <p14:tracePt t="16655" x="523875" y="2251075"/>
          <p14:tracePt t="16664" x="550863" y="2168525"/>
          <p14:tracePt t="16671" x="533400" y="2020888"/>
          <p14:tracePt t="16679" x="533400" y="1846263"/>
          <p14:tracePt t="16687" x="533400" y="1708150"/>
          <p14:tracePt t="16703" x="533400" y="1625600"/>
          <p14:tracePt t="16711" x="550863" y="1489075"/>
          <p14:tracePt t="16721" x="514350" y="1314450"/>
          <p14:tracePt t="16727" x="496888" y="1166813"/>
          <p14:tracePt t="16735" x="422275" y="1103313"/>
          <p14:tracePt t="16743" x="414338" y="1074738"/>
          <p14:tracePt t="16752" x="414338" y="1047750"/>
          <p14:tracePt t="16945" x="414338" y="1057275"/>
          <p14:tracePt t="16954" x="414338" y="1074738"/>
          <p14:tracePt t="16966" x="414338" y="1084263"/>
          <p14:tracePt t="16971" x="414338" y="1103313"/>
          <p14:tracePt t="16975" x="414338" y="1130300"/>
          <p14:tracePt t="16983" x="414338" y="1139825"/>
          <p14:tracePt t="16991" x="414338" y="1166813"/>
          <p14:tracePt t="17000" x="431800" y="1203325"/>
          <p14:tracePt t="17007" x="441325" y="1314450"/>
          <p14:tracePt t="17015" x="468313" y="1414463"/>
          <p14:tracePt t="17023" x="514350" y="1535113"/>
          <p14:tracePt t="17033" x="550863" y="1663700"/>
          <p14:tracePt t="17041" x="550863" y="1690688"/>
          <p14:tracePt t="17057" x="550863" y="1746250"/>
          <p14:tracePt t="17066" x="542925" y="1882775"/>
          <p14:tracePt t="17073" x="504825" y="2066925"/>
          <p14:tracePt t="17081" x="504825" y="2185988"/>
          <p14:tracePt t="17090" x="504825" y="2260600"/>
          <p14:tracePt t="17097" x="504825" y="2270125"/>
          <p14:tracePt t="17105" x="504825" y="2324100"/>
          <p14:tracePt t="17113" x="523875" y="2352675"/>
          <p14:tracePt t="17121" x="523875" y="2379663"/>
          <p14:tracePt t="17128" x="504825" y="2425700"/>
          <p14:tracePt t="17137" x="504825" y="2462213"/>
          <p14:tracePt t="17144" x="504825" y="2471738"/>
          <p14:tracePt t="17154" x="504825" y="2489200"/>
          <p14:tracePt t="17160" x="514350" y="2517775"/>
          <p14:tracePt t="17168" x="514350" y="2544763"/>
          <p14:tracePt t="17176" x="514350" y="2563813"/>
          <p14:tracePt t="17185" x="514350" y="2573338"/>
          <p14:tracePt t="17192" x="514350" y="2581275"/>
          <p14:tracePt t="17224" x="514350" y="2590800"/>
          <p14:tracePt t="17257" x="477838" y="2554288"/>
          <p14:tracePt t="17266" x="477838" y="2498725"/>
          <p14:tracePt t="17273" x="477838" y="2452688"/>
          <p14:tracePt t="17289" x="487363" y="2389188"/>
          <p14:tracePt t="17297" x="487363" y="2343150"/>
          <p14:tracePt t="17305" x="504825" y="2297113"/>
          <p14:tracePt t="17312" x="504825" y="2224088"/>
          <p14:tracePt t="17321" x="533400" y="2132013"/>
          <p14:tracePt t="17328" x="533400" y="2057400"/>
          <p14:tracePt t="17338" x="533400" y="1938338"/>
          <p14:tracePt t="17345" x="533400" y="1800225"/>
          <p14:tracePt t="17353" x="533400" y="1644650"/>
          <p14:tracePt t="17363" x="550863" y="1489075"/>
          <p14:tracePt t="17369" x="596900" y="1341438"/>
          <p14:tracePt t="17375" x="642938" y="1147763"/>
          <p14:tracePt t="17385" x="596900" y="1019175"/>
          <p14:tracePt t="17391" x="560388" y="900113"/>
          <p14:tracePt t="17399" x="588963" y="762000"/>
          <p14:tracePt t="17408" x="588963" y="698500"/>
          <p14:tracePt t="17415" x="615950" y="596900"/>
          <p14:tracePt t="17423" x="625475" y="533400"/>
          <p14:tracePt t="17432" x="652463" y="468313"/>
          <p14:tracePt t="17439" x="652463" y="441325"/>
          <p14:tracePt t="17449" x="652463" y="422275"/>
          <p14:tracePt t="17456" x="661988" y="422275"/>
          <p14:tracePt t="17617" x="661988" y="441325"/>
          <p14:tracePt t="17624" x="661988" y="496888"/>
          <p14:tracePt t="17634" x="652463" y="652463"/>
          <p14:tracePt t="17641" x="625475" y="808038"/>
          <p14:tracePt t="17651" x="606425" y="973138"/>
          <p14:tracePt t="17657" x="560388" y="1130300"/>
          <p14:tracePt t="17667" x="579438" y="1268413"/>
          <p14:tracePt t="17672" x="606425" y="1341438"/>
          <p14:tracePt t="17679" x="596900" y="1516063"/>
          <p14:tracePt t="17687" x="642938" y="1671638"/>
          <p14:tracePt t="17695" x="671513" y="1763713"/>
          <p14:tracePt t="17703" x="642938" y="1920875"/>
          <p14:tracePt t="17711" x="642938" y="2057400"/>
          <p14:tracePt t="17719" x="635000" y="2122488"/>
          <p14:tracePt t="17726" x="615950" y="2205038"/>
          <p14:tracePt t="17735" x="642938" y="2287588"/>
          <p14:tracePt t="17743" x="652463" y="2389188"/>
          <p14:tracePt t="17751" x="671513" y="2471738"/>
          <p14:tracePt t="17759" x="642938" y="2573338"/>
          <p14:tracePt t="17767" x="661988" y="2627313"/>
          <p14:tracePt t="17775" x="671513" y="2673350"/>
          <p14:tracePt t="17799" x="671513" y="2709863"/>
          <p14:tracePt t="17940" x="671513" y="2692400"/>
          <p14:tracePt t="17945" x="671513" y="2590800"/>
          <p14:tracePt t="17954" x="671513" y="2527300"/>
          <p14:tracePt t="17962" x="671513" y="2352675"/>
          <p14:tracePt t="17970" x="698500" y="2270125"/>
          <p14:tracePt t="17975" x="698500" y="2149475"/>
          <p14:tracePt t="17983" x="717550" y="2030413"/>
          <p14:tracePt t="17991" x="763588" y="1928813"/>
          <p14:tracePt t="17999" x="790575" y="1838325"/>
          <p14:tracePt t="18007" x="855663" y="1700213"/>
          <p14:tracePt t="18015" x="855663" y="1617663"/>
          <p14:tracePt t="18023" x="855663" y="1460500"/>
          <p14:tracePt t="18031" x="855663" y="1341438"/>
          <p14:tracePt t="18039" x="855663" y="1203325"/>
          <p14:tracePt t="18048" x="855663" y="1047750"/>
          <p14:tracePt t="18055" x="836613" y="982663"/>
          <p14:tracePt t="18064" x="771525" y="854075"/>
          <p14:tracePt t="18072" x="771525" y="836613"/>
          <p14:tracePt t="18079" x="781050" y="800100"/>
          <p14:tracePt t="18089" x="763588" y="781050"/>
          <p14:tracePt t="18097" x="725488" y="735013"/>
          <p14:tracePt t="18106" x="725488" y="725488"/>
          <p14:tracePt t="18113" x="725488" y="715963"/>
          <p14:tracePt t="18122" x="717550" y="708025"/>
          <p14:tracePt t="18256" x="708025" y="744538"/>
          <p14:tracePt t="18265" x="671513" y="844550"/>
          <p14:tracePt t="18274" x="671513" y="928688"/>
          <p14:tracePt t="18281" x="635000" y="1065213"/>
          <p14:tracePt t="18290" x="606425" y="1093788"/>
          <p14:tracePt t="18297" x="560388" y="1166813"/>
          <p14:tracePt t="18307" x="533400" y="1268413"/>
          <p14:tracePt t="18312" x="514350" y="1387475"/>
          <p14:tracePt t="18322" x="514350" y="1543050"/>
          <p14:tracePt t="18327" x="504825" y="1663700"/>
          <p14:tracePt t="18336" x="504825" y="1819275"/>
          <p14:tracePt t="18343" x="504825" y="1957388"/>
          <p14:tracePt t="18351" x="504825" y="2132013"/>
          <p14:tracePt t="18359" x="504825" y="2314575"/>
          <p14:tracePt t="18367" x="504825" y="2443163"/>
          <p14:tracePt t="18375" x="487363" y="2573338"/>
          <p14:tracePt t="18383" x="460375" y="2673350"/>
          <p14:tracePt t="18393" x="460375" y="2692400"/>
          <p14:tracePt t="18399" x="460375" y="2719388"/>
          <p14:tracePt t="18407" x="450850" y="2728913"/>
          <p14:tracePt t="18415" x="450850" y="2738438"/>
          <p14:tracePt t="18423" x="450850" y="2746375"/>
          <p14:tracePt t="18568" x="460375" y="2738438"/>
          <p14:tracePt t="18595" x="460375" y="2709863"/>
          <p14:tracePt t="18610" x="468313" y="2701925"/>
          <p14:tracePt t="18640" x="477838" y="2692400"/>
          <p14:tracePt t="18663" x="477838" y="2673350"/>
          <p14:tracePt t="18671" x="487363" y="2663825"/>
          <p14:tracePt t="18681" x="487363" y="2655888"/>
          <p14:tracePt t="25224" x="487363" y="2590800"/>
          <p14:tracePt t="25233" x="487363" y="2452688"/>
          <p14:tracePt t="25241" x="468313" y="2389188"/>
          <p14:tracePt t="25250" x="414338" y="2306638"/>
          <p14:tracePt t="25258" x="385763" y="2178050"/>
          <p14:tracePt t="25267" x="322263" y="2057400"/>
          <p14:tracePt t="25272" x="239713" y="1892300"/>
          <p14:tracePt t="25281" x="230188" y="1892300"/>
          <p14:tracePt t="25300" x="147638" y="1727200"/>
          <p14:tracePt t="25306" x="147638" y="1717675"/>
          <p14:tracePt t="25317" x="128588" y="1700213"/>
          <p14:tracePt t="25324" x="65088" y="1654175"/>
          <p14:tracePt t="25328" x="0" y="14890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838837" y="2251078"/>
            <a:ext cx="6602733" cy="1234889"/>
          </a:xfrm>
        </p:spPr>
        <p:txBody>
          <a:bodyPr/>
          <a:lstStyle/>
          <a:p>
            <a:pPr>
              <a:defRPr/>
            </a:pPr>
            <a:r>
              <a:rPr lang="en-US" altLang="ja-JP" sz="59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ja-JP" altLang="en-US" sz="59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65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644637" y="52508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  <a:latin typeface="+mj-ea"/>
              </a:rPr>
              <a:t>目次</a:t>
            </a:r>
          </a:p>
        </p:txBody>
      </p:sp>
      <p:sp>
        <p:nvSpPr>
          <p:cNvPr id="3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9092" y="1368966"/>
            <a:ext cx="6991130" cy="3325233"/>
          </a:xfrm>
        </p:spPr>
        <p:txBody>
          <a:bodyPr>
            <a:noAutofit/>
          </a:bodyPr>
          <a:lstStyle/>
          <a:p>
            <a:r>
              <a:rPr lang="ja-JP" altLang="en-US" sz="2600" dirty="0">
                <a:latin typeface="+mj-ea"/>
                <a:ea typeface="+mj-ea"/>
              </a:rPr>
              <a:t>電磁波の基礎</a:t>
            </a:r>
            <a:endParaRPr lang="en-US" altLang="ja-JP" sz="2600" dirty="0">
              <a:latin typeface="+mj-ea"/>
              <a:ea typeface="+mj-ea"/>
            </a:endParaRPr>
          </a:p>
          <a:p>
            <a:r>
              <a:rPr lang="ja-JP" altLang="en-US" sz="2600" dirty="0">
                <a:latin typeface="+mj-ea"/>
              </a:rPr>
              <a:t>射出</a:t>
            </a:r>
            <a:endParaRPr lang="en-US" altLang="ja-JP" sz="2600" dirty="0">
              <a:latin typeface="+mj-ea"/>
            </a:endParaRPr>
          </a:p>
          <a:p>
            <a:r>
              <a:rPr lang="ja-JP" altLang="en-US" sz="2600" dirty="0">
                <a:latin typeface="+mj-ea"/>
              </a:rPr>
              <a:t>吸収</a:t>
            </a:r>
            <a:endParaRPr lang="en-US" altLang="ja-JP" sz="2600" dirty="0">
              <a:latin typeface="+mj-ea"/>
            </a:endParaRPr>
          </a:p>
          <a:p>
            <a:r>
              <a:rPr lang="ja-JP" altLang="en-US" sz="2600" dirty="0">
                <a:latin typeface="+mj-ea"/>
                <a:ea typeface="+mj-ea"/>
              </a:rPr>
              <a:t>散乱</a:t>
            </a:r>
            <a:endParaRPr lang="en-US" altLang="ja-JP" sz="2600" dirty="0">
              <a:latin typeface="+mj-ea"/>
              <a:ea typeface="+mj-ea"/>
            </a:endParaRPr>
          </a:p>
          <a:p>
            <a:r>
              <a:rPr lang="ja-JP" altLang="en-US" sz="2600" dirty="0">
                <a:latin typeface="+mj-ea"/>
                <a:ea typeface="+mj-ea"/>
              </a:rPr>
              <a:t>放射伝達方程式</a:t>
            </a:r>
            <a:endParaRPr lang="en-US" altLang="ja-JP" sz="2600" dirty="0"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E6544B0-5A37-4D20-9A36-B8CD3CF28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90" y="1662002"/>
            <a:ext cx="4414347" cy="273007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02BD2E0-AFB2-4128-AC95-C45061621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7"/>
    </mc:Choice>
    <mc:Fallback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" x="550863" y="1571625"/>
          <p14:tracePt t="359" x="550863" y="1562100"/>
          <p14:tracePt t="377" x="496888" y="1543050"/>
          <p14:tracePt t="481" x="468313" y="1543050"/>
          <p14:tracePt t="501" x="422275" y="1562100"/>
          <p14:tracePt t="514" x="395288" y="1562100"/>
          <p14:tracePt t="531" x="368300" y="1562100"/>
          <p14:tracePt t="544" x="358775" y="1562100"/>
          <p14:tracePt t="560" x="330200" y="1562100"/>
          <p14:tracePt t="575" x="322263" y="1562100"/>
          <p14:tracePt t="601" x="293688" y="1589088"/>
          <p14:tracePt t="629" x="285750" y="1598613"/>
          <p14:tracePt t="650" x="276225" y="1625600"/>
          <p14:tracePt t="6213" x="293688" y="1635125"/>
          <p14:tracePt t="6234" x="293688" y="1654175"/>
          <p14:tracePt t="6244" x="293688" y="1671638"/>
          <p14:tracePt t="6261" x="293688" y="1717675"/>
          <p14:tracePt t="6274" x="293688" y="1754188"/>
          <p14:tracePt t="6290" x="293688" y="1809750"/>
          <p14:tracePt t="6311" x="293688" y="1865313"/>
          <p14:tracePt t="6329" x="293688" y="1911350"/>
          <p14:tracePt t="6345" x="293688" y="1928813"/>
          <p14:tracePt t="6362" x="330200" y="2011363"/>
          <p14:tracePt t="6375" x="368300" y="2039938"/>
          <p14:tracePt t="6390" x="376238" y="2049463"/>
          <p14:tracePt t="6418" x="395288" y="2085975"/>
          <p14:tracePt t="6430" x="395288" y="2112963"/>
          <p14:tracePt t="6446" x="404813" y="2122488"/>
          <p14:tracePt t="6459" x="404813" y="2149475"/>
          <p14:tracePt t="6476" x="414338" y="2159000"/>
          <p14:tracePt t="6492" x="422275" y="2178050"/>
          <p14:tracePt t="6528" x="431800" y="2195513"/>
          <p14:tracePt t="6551" x="431800" y="2214563"/>
          <p14:tracePt t="6596" x="431800" y="2224088"/>
          <p14:tracePt t="6617" x="441325" y="2224088"/>
          <p14:tracePt t="6699" x="441325" y="2214563"/>
          <p14:tracePt t="6795" x="422275" y="2195513"/>
          <p14:tracePt t="6846" x="414338" y="2195513"/>
          <p14:tracePt t="7999" x="404813" y="2195513"/>
          <p14:tracePt t="8036" x="385763" y="2195513"/>
          <p14:tracePt t="8051" x="385763" y="2205038"/>
          <p14:tracePt t="8068" x="385763" y="2241550"/>
          <p14:tracePt t="8082" x="385763" y="2260600"/>
          <p14:tracePt t="8098" x="385763" y="2306638"/>
          <p14:tracePt t="8119" x="385763" y="2324100"/>
          <p14:tracePt t="8135" x="385763" y="2343150"/>
          <p14:tracePt t="8159" x="385763" y="2389188"/>
          <p14:tracePt t="8172" x="385763" y="2406650"/>
          <p14:tracePt t="8190" x="385763" y="2435225"/>
          <p14:tracePt t="8203" x="385763" y="2481263"/>
          <p14:tracePt t="8222" x="385763" y="2527300"/>
          <p14:tracePt t="8235" x="385763" y="2554288"/>
          <p14:tracePt t="8252" x="385763" y="2573338"/>
          <p14:tracePt t="8269" x="376238" y="2590800"/>
          <p14:tracePt t="8336" x="376238" y="2609850"/>
          <p14:tracePt t="8452" x="376238" y="2627313"/>
          <p14:tracePt t="8970" x="376238" y="2636838"/>
          <p14:tracePt t="9424" x="395288" y="2646363"/>
          <p14:tracePt t="9426" x="404813" y="2673350"/>
          <p14:tracePt t="9438" x="404813" y="2692400"/>
          <p14:tracePt t="9453" x="404813" y="2746375"/>
          <p14:tracePt t="9471" x="441325" y="2811463"/>
          <p14:tracePt t="9485" x="441325" y="2857500"/>
          <p14:tracePt t="9502" x="450850" y="2894013"/>
          <p14:tracePt t="9525" x="460375" y="2913063"/>
          <p14:tracePt t="9538" x="460375" y="2921000"/>
          <p14:tracePt t="9555" x="460375" y="2940050"/>
          <p14:tracePt t="9571" x="460375" y="2959100"/>
          <p14:tracePt t="9587" x="460375" y="2995613"/>
          <p14:tracePt t="9601" x="460375" y="3013075"/>
          <p14:tracePt t="9612" x="460375" y="3032125"/>
          <p14:tracePt t="9628" x="460375" y="3049588"/>
          <p14:tracePt t="9671" x="460375" y="3078163"/>
          <p14:tracePt t="9686" x="460375" y="3087688"/>
          <p14:tracePt t="9739" x="460375" y="3095625"/>
          <p14:tracePt t="9771" x="460375" y="3105150"/>
          <p14:tracePt t="9786" x="414338" y="3133725"/>
          <p14:tracePt t="9801" x="385763" y="3141663"/>
          <p14:tracePt t="10272" x="376238" y="3141663"/>
          <p14:tracePt t="11996" x="414338" y="3216275"/>
          <p14:tracePt t="12018" x="404813" y="3308350"/>
          <p14:tracePt t="12035" x="395288" y="3352800"/>
          <p14:tracePt t="12052" x="395288" y="3371850"/>
          <p14:tracePt t="12066" x="395288" y="3408363"/>
          <p14:tracePt t="12083" x="385763" y="3417888"/>
          <p14:tracePt t="12101" x="385763" y="3427413"/>
          <p14:tracePt t="12133" x="376238" y="3454400"/>
          <p14:tracePt t="12151" x="339725" y="3500438"/>
          <p14:tracePt t="12165" x="339725" y="3527425"/>
          <p14:tracePt t="12182" x="330200" y="3536950"/>
          <p14:tracePt t="12198" x="322263" y="3573463"/>
          <p14:tracePt t="12353" x="322263" y="3582988"/>
          <p14:tracePt t="12369" x="322263" y="3611563"/>
          <p14:tracePt t="12513" x="339725" y="3629025"/>
          <p14:tracePt t="12538" x="358775" y="3638550"/>
          <p14:tracePt t="12550" x="376238" y="3638550"/>
          <p14:tracePt t="12584" x="404813" y="3665538"/>
          <p14:tracePt t="12635" x="422275" y="3665538"/>
          <p14:tracePt t="14255" x="431800" y="3665538"/>
          <p14:tracePt t="14517" x="441325" y="3665538"/>
          <p14:tracePt t="15363" x="450850" y="3665538"/>
          <p14:tracePt t="18053" x="431800" y="3556000"/>
          <p14:tracePt t="18067" x="414338" y="3390900"/>
          <p14:tracePt t="18084" x="368300" y="3151188"/>
          <p14:tracePt t="18101" x="322263" y="2876550"/>
          <p14:tracePt t="18118" x="322263" y="2719388"/>
          <p14:tracePt t="18131" x="184150" y="23145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4637" y="-22101"/>
            <a:ext cx="6991130" cy="960174"/>
          </a:xfrm>
        </p:spPr>
        <p:txBody>
          <a:bodyPr>
            <a:normAutofit/>
          </a:bodyPr>
          <a:lstStyle/>
          <a:p>
            <a:r>
              <a:rPr lang="ja-JP" altLang="en-US" sz="2900" dirty="0">
                <a:solidFill>
                  <a:srgbClr val="00B050"/>
                </a:solidFill>
              </a:rPr>
              <a:t>地球のエネルギー分配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86" y="768518"/>
            <a:ext cx="6942504" cy="45851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56130" y="5353617"/>
            <a:ext cx="1720743" cy="298660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5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(Wild et al., 2013)</a:t>
            </a:r>
            <a:endParaRPr lang="ja-JP" altLang="en-US" sz="15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C5064A15-81CA-4EAB-9A5E-57574AC8A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54"/>
    </mc:Choice>
    <mc:Fallback>
      <p:transition spd="slow" advTm="19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37" x="358775" y="854075"/>
          <p14:tracePt t="63345" x="368300" y="882650"/>
          <p14:tracePt t="63352" x="404813" y="909638"/>
          <p14:tracePt t="63361" x="422275" y="919163"/>
          <p14:tracePt t="63368" x="431800" y="928688"/>
          <p14:tracePt t="63378" x="450850" y="946150"/>
          <p14:tracePt t="63384" x="460375" y="955675"/>
          <p14:tracePt t="63401" x="477838" y="965200"/>
          <p14:tracePt t="63432" x="477838" y="982663"/>
          <p14:tracePt t="63439" x="487363" y="992188"/>
          <p14:tracePt t="63456" x="496888" y="992188"/>
          <p14:tracePt t="63480" x="514350" y="1001713"/>
          <p14:tracePt t="63496" x="523875" y="1011238"/>
          <p14:tracePt t="63512" x="523875" y="1028700"/>
          <p14:tracePt t="63520" x="542925" y="1038225"/>
          <p14:tracePt t="63528" x="569913" y="1057275"/>
          <p14:tracePt t="63544" x="579438" y="1057275"/>
          <p14:tracePt t="63560" x="596900" y="1057275"/>
          <p14:tracePt t="63584" x="615950" y="1057275"/>
          <p14:tracePt t="63591" x="625475" y="1057275"/>
          <p14:tracePt t="63659" x="635000" y="1074738"/>
          <p14:tracePt t="63674" x="635000" y="1093788"/>
          <p14:tracePt t="63681" x="635000" y="1130300"/>
          <p14:tracePt t="63690" x="642938" y="1130300"/>
          <p14:tracePt t="63697" x="642938" y="1139825"/>
          <p14:tracePt t="63705" x="652463" y="1147763"/>
          <p14:tracePt t="63713" x="661988" y="1157288"/>
          <p14:tracePt t="63721" x="671513" y="1166813"/>
          <p14:tracePt t="63751" x="681038" y="1176338"/>
          <p14:tracePt t="63841" x="681038" y="1185863"/>
          <p14:tracePt t="63848" x="671513" y="1193800"/>
          <p14:tracePt t="63889" x="671513" y="1212850"/>
          <p14:tracePt t="63896" x="671513" y="1231900"/>
          <p14:tracePt t="63906" x="671513" y="1249363"/>
          <p14:tracePt t="63913" x="671513" y="1258888"/>
          <p14:tracePt t="63936" x="671513" y="1268413"/>
          <p14:tracePt t="63961" x="671513" y="1295400"/>
          <p14:tracePt t="63969" x="671513" y="1304925"/>
          <p14:tracePt t="63977" x="688975" y="1322388"/>
          <p14:tracePt t="63985" x="698500" y="1350963"/>
          <p14:tracePt t="64041" x="708025" y="1350963"/>
          <p14:tracePt t="64049" x="717550" y="1350963"/>
          <p14:tracePt t="64059" x="725488" y="1350963"/>
          <p14:tracePt t="64066" x="754063" y="1387475"/>
          <p14:tracePt t="64074" x="771525" y="1433513"/>
          <p14:tracePt t="64080" x="790575" y="1479550"/>
          <p14:tracePt t="64089" x="800100" y="1506538"/>
          <p14:tracePt t="64096" x="809625" y="1516063"/>
          <p14:tracePt t="64104" x="809625" y="1525588"/>
          <p14:tracePt t="64161" x="809625" y="1535113"/>
          <p14:tracePt t="64177" x="809625" y="1552575"/>
          <p14:tracePt t="64184" x="809625" y="1571625"/>
          <p14:tracePt t="64192" x="809625" y="1608138"/>
          <p14:tracePt t="64201" x="809625" y="1625600"/>
          <p14:tracePt t="64209" x="809625" y="1654175"/>
          <p14:tracePt t="64217" x="809625" y="1681163"/>
          <p14:tracePt t="64225" x="809625" y="1708150"/>
          <p14:tracePt t="64241" x="781050" y="1727200"/>
          <p14:tracePt t="64248" x="781050" y="1763713"/>
          <p14:tracePt t="64259" x="790575" y="1792288"/>
          <p14:tracePt t="64267" x="790575" y="1809750"/>
          <p14:tracePt t="64274" x="790575" y="1855788"/>
          <p14:tracePt t="64280" x="790575" y="1874838"/>
          <p14:tracePt t="64289" x="790575" y="1882775"/>
          <p14:tracePt t="64296" x="800100" y="1938338"/>
          <p14:tracePt t="64304" x="800100" y="1984375"/>
          <p14:tracePt t="64312" x="800100" y="1993900"/>
          <p14:tracePt t="64320" x="800100" y="2030413"/>
          <p14:tracePt t="64328" x="800100" y="2076450"/>
          <p14:tracePt t="64336" x="781050" y="2095500"/>
          <p14:tracePt t="64344" x="781050" y="2141538"/>
          <p14:tracePt t="64352" x="781050" y="2185988"/>
          <p14:tracePt t="64360" x="781050" y="2224088"/>
          <p14:tracePt t="64368" x="781050" y="2260600"/>
          <p14:tracePt t="64376" x="781050" y="2314575"/>
          <p14:tracePt t="64384" x="781050" y="2379663"/>
          <p14:tracePt t="64392" x="790575" y="2443163"/>
          <p14:tracePt t="64400" x="790575" y="2498725"/>
          <p14:tracePt t="64408" x="790575" y="2563813"/>
          <p14:tracePt t="64416" x="790575" y="2617788"/>
          <p14:tracePt t="64424" x="790575" y="2719388"/>
          <p14:tracePt t="64432" x="790575" y="2801938"/>
          <p14:tracePt t="64439" x="790575" y="2857500"/>
          <p14:tracePt t="64448" x="790575" y="2921000"/>
          <p14:tracePt t="64457" x="800100" y="2967038"/>
          <p14:tracePt t="64464" x="817563" y="3032125"/>
          <p14:tracePt t="64472" x="846138" y="3133725"/>
          <p14:tracePt t="64480" x="855663" y="3178175"/>
          <p14:tracePt t="64489" x="882650" y="3316288"/>
          <p14:tracePt t="64496" x="882650" y="3398838"/>
          <p14:tracePt t="64504" x="882650" y="3481388"/>
          <p14:tracePt t="64512" x="882650" y="3490913"/>
          <p14:tracePt t="64536" x="909638" y="3546475"/>
          <p14:tracePt t="64544" x="928688" y="3592513"/>
          <p14:tracePt t="64553" x="928688" y="3675063"/>
          <p14:tracePt t="64560" x="928688" y="3757613"/>
          <p14:tracePt t="64568" x="992188" y="3859213"/>
          <p14:tracePt t="64576" x="984250" y="3895725"/>
          <p14:tracePt t="64584" x="984250" y="3941763"/>
          <p14:tracePt t="64592" x="984250" y="4014788"/>
          <p14:tracePt t="64600" x="974725" y="4033838"/>
          <p14:tracePt t="64616" x="974725" y="4060825"/>
          <p14:tracePt t="64624" x="965200" y="4087813"/>
          <p14:tracePt t="64632" x="919163" y="4152900"/>
          <p14:tracePt t="64639" x="909638" y="4235450"/>
          <p14:tracePt t="64648" x="909638" y="4244975"/>
          <p14:tracePt t="64658" x="909638" y="4318000"/>
          <p14:tracePt t="64664" x="909638" y="4400550"/>
          <p14:tracePt t="64672" x="909638" y="4419600"/>
          <p14:tracePt t="64680" x="909638" y="4465638"/>
          <p14:tracePt t="64689" x="909638" y="4519613"/>
          <p14:tracePt t="64696" x="901700" y="4565650"/>
          <p14:tracePt t="64704" x="901700" y="4630738"/>
          <p14:tracePt t="64712" x="901700" y="4649788"/>
          <p14:tracePt t="64720" x="901700" y="4676775"/>
          <p14:tracePt t="64728" x="901700" y="4686300"/>
          <p14:tracePt t="64736" x="901700" y="4694238"/>
          <p14:tracePt t="64744" x="901700" y="4713288"/>
          <p14:tracePt t="64804" x="901700" y="4722813"/>
          <p14:tracePt t="64833" x="901700" y="4732338"/>
          <p14:tracePt t="64841" x="901700" y="4759325"/>
          <p14:tracePt t="64848" x="901700" y="4778375"/>
          <p14:tracePt t="64857" x="901700" y="4786313"/>
          <p14:tracePt t="64879" x="901700" y="4814888"/>
          <p14:tracePt t="64885" x="892175" y="4822825"/>
          <p14:tracePt t="64897" x="882650" y="4832350"/>
          <p14:tracePt t="64912" x="873125" y="4841875"/>
          <p14:tracePt t="64920" x="873125" y="4851400"/>
          <p14:tracePt t="64928" x="873125" y="4860925"/>
          <p14:tracePt t="64935" x="863600" y="4860925"/>
          <p14:tracePt t="64952" x="863600" y="4868863"/>
          <p14:tracePt t="65058" x="863600" y="4887913"/>
          <p14:tracePt t="65129" x="863600" y="4897438"/>
          <p14:tracePt t="65136" x="873125" y="4914900"/>
          <p14:tracePt t="65153" x="892175" y="4924425"/>
          <p14:tracePt t="65161" x="928688" y="4924425"/>
          <p14:tracePt t="65168" x="984250" y="4924425"/>
          <p14:tracePt t="65177" x="1030288" y="4924425"/>
          <p14:tracePt t="65185" x="1057275" y="4924425"/>
          <p14:tracePt t="65193" x="1103313" y="4924425"/>
          <p14:tracePt t="65200" x="1149350" y="4924425"/>
          <p14:tracePt t="65208" x="1176338" y="4924425"/>
          <p14:tracePt t="65216" x="1204913" y="4951413"/>
          <p14:tracePt t="65225" x="1231900" y="4951413"/>
          <p14:tracePt t="65233" x="1277938" y="4943475"/>
          <p14:tracePt t="65242" x="1323975" y="4924425"/>
          <p14:tracePt t="65248" x="1333500" y="4914900"/>
          <p14:tracePt t="65258" x="1387475" y="4924425"/>
          <p14:tracePt t="65264" x="1471613" y="4951413"/>
          <p14:tracePt t="65274" x="1590675" y="4951413"/>
          <p14:tracePt t="65284" x="1663700" y="4960938"/>
          <p14:tracePt t="65293" x="1801813" y="4997450"/>
          <p14:tracePt t="65301" x="1820863" y="4997450"/>
          <p14:tracePt t="65313" x="1884363" y="4997450"/>
          <p14:tracePt t="65321" x="2058988" y="5043488"/>
          <p14:tracePt t="65330" x="2178050" y="5062538"/>
          <p14:tracePt t="65336" x="2224088" y="5072063"/>
          <p14:tracePt t="65361" x="2325688" y="5072063"/>
          <p14:tracePt t="65368" x="2619375" y="5172075"/>
          <p14:tracePt t="65377" x="2647950" y="5172075"/>
          <p14:tracePt t="65385" x="2730500" y="5200650"/>
          <p14:tracePt t="65392" x="2776538" y="5237163"/>
          <p14:tracePt t="65408" x="2868613" y="5264150"/>
          <p14:tracePt t="65415" x="3006725" y="5365750"/>
          <p14:tracePt t="65423" x="3089275" y="5375275"/>
          <p14:tracePt t="65431" x="3152775" y="5375275"/>
          <p14:tracePt t="65439" x="3327400" y="5392738"/>
          <p14:tracePt t="65447" x="3448050" y="5392738"/>
          <p14:tracePt t="65456" x="3567113" y="5421313"/>
          <p14:tracePt t="65463" x="3714750" y="5438775"/>
          <p14:tracePt t="65473" x="3768725" y="5448300"/>
          <p14:tracePt t="65479" x="3952875" y="5521325"/>
          <p14:tracePt t="65490" x="4110038" y="5530850"/>
          <p14:tracePt t="65497" x="4210050" y="5549900"/>
          <p14:tracePt t="65505" x="4568825" y="5549900"/>
          <p14:tracePt t="65514" x="5046663" y="5549900"/>
          <p14:tracePt t="65530" x="5497513" y="5530850"/>
          <p14:tracePt t="65537" x="5919788" y="5467350"/>
          <p14:tracePt t="65546" x="6094413" y="5448300"/>
          <p14:tracePt t="65552" x="6205538" y="5421313"/>
          <p14:tracePt t="65561" x="6361113" y="5438775"/>
          <p14:tracePt t="65568" x="6407150" y="5438775"/>
          <p14:tracePt t="65576" x="6416675" y="5421313"/>
          <p14:tracePt t="65585" x="6443663" y="5421313"/>
          <p14:tracePt t="65657" x="6489700" y="5421313"/>
          <p14:tracePt t="65664" x="6554788" y="5402263"/>
          <p14:tracePt t="65674" x="6554788" y="5392738"/>
          <p14:tracePt t="65680" x="6600825" y="5346700"/>
          <p14:tracePt t="65693" x="6673850" y="5346700"/>
          <p14:tracePt t="65699" x="6719888" y="5346700"/>
          <p14:tracePt t="65705" x="6729413" y="5346700"/>
          <p14:tracePt t="65720" x="6738938" y="5346700"/>
          <p14:tracePt t="65728" x="6877050" y="5319713"/>
          <p14:tracePt t="65736" x="6950075" y="5283200"/>
          <p14:tracePt t="65744" x="6950075" y="5273675"/>
          <p14:tracePt t="65751" x="6959600" y="5218113"/>
          <p14:tracePt t="65759" x="6969125" y="5200650"/>
          <p14:tracePt t="65767" x="6977063" y="5191125"/>
          <p14:tracePt t="65775" x="6986588" y="5191125"/>
          <p14:tracePt t="65783" x="7005638" y="5172075"/>
          <p14:tracePt t="65791" x="7005638" y="5145088"/>
          <p14:tracePt t="65799" x="7005638" y="5126038"/>
          <p14:tracePt t="65865" x="7005638" y="5118100"/>
          <p14:tracePt t="65952" x="7013575" y="5135563"/>
          <p14:tracePt t="65960" x="7051675" y="5164138"/>
          <p14:tracePt t="65969" x="7134225" y="5227638"/>
          <p14:tracePt t="65977" x="7170738" y="5237163"/>
          <p14:tracePt t="65993" x="7180263" y="5254625"/>
          <p14:tracePt t="66000" x="7188200" y="5264150"/>
          <p14:tracePt t="66008" x="7197725" y="5273675"/>
          <p14:tracePt t="66049" x="7197725" y="5264150"/>
          <p14:tracePt t="66057" x="7197725" y="5254625"/>
          <p14:tracePt t="66080" x="7197725" y="5246688"/>
          <p14:tracePt t="66112" x="7197725" y="5237163"/>
          <p14:tracePt t="66137" x="7207250" y="5237163"/>
          <p14:tracePt t="66144" x="7216775" y="5237163"/>
          <p14:tracePt t="66161" x="7226300" y="5237163"/>
          <p14:tracePt t="66186" x="7234238" y="5237163"/>
          <p14:tracePt t="66201" x="7243763" y="5237163"/>
          <p14:tracePt t="66208" x="7243763" y="5210175"/>
          <p14:tracePt t="66217" x="7243763" y="5200650"/>
          <p14:tracePt t="66224" x="7253288" y="5191125"/>
          <p14:tracePt t="66232" x="7272338" y="5164138"/>
          <p14:tracePt t="66240" x="7280275" y="5145088"/>
          <p14:tracePt t="66248" x="7308850" y="5126038"/>
          <p14:tracePt t="66256" x="7326313" y="5081588"/>
          <p14:tracePt t="66264" x="7326313" y="5072063"/>
          <p14:tracePt t="66272" x="7335838" y="5026025"/>
          <p14:tracePt t="66280" x="7364413" y="5006975"/>
          <p14:tracePt t="66292" x="7372350" y="4951413"/>
          <p14:tracePt t="66299" x="7372350" y="4906963"/>
          <p14:tracePt t="66308" x="7381875" y="4887913"/>
          <p14:tracePt t="66314" x="7391400" y="4822825"/>
          <p14:tracePt t="66320" x="7391400" y="4759325"/>
          <p14:tracePt t="66328" x="7437438" y="4694238"/>
          <p14:tracePt t="66336" x="7464425" y="4575175"/>
          <p14:tracePt t="66344" x="7493000" y="4465638"/>
          <p14:tracePt t="66352" x="7539038" y="4364038"/>
          <p14:tracePt t="66360" x="7575550" y="4244975"/>
          <p14:tracePt t="66368" x="7583488" y="4106863"/>
          <p14:tracePt t="66376" x="7621588" y="3922713"/>
          <p14:tracePt t="66384" x="7685088" y="3784600"/>
          <p14:tracePt t="66392" x="7639050" y="3730625"/>
          <p14:tracePt t="66400" x="7658100" y="3565525"/>
          <p14:tracePt t="66407" x="7658100" y="3509963"/>
          <p14:tracePt t="66416" x="7658100" y="3500438"/>
          <p14:tracePt t="66439" x="7658100" y="3436938"/>
          <p14:tracePt t="66448" x="7629525" y="3270250"/>
          <p14:tracePt t="66456" x="7675563" y="3187700"/>
          <p14:tracePt t="66464" x="7704138" y="3068638"/>
          <p14:tracePt t="66473" x="7740650" y="2976563"/>
          <p14:tracePt t="66480" x="7740650" y="2967038"/>
          <p14:tracePt t="66497" x="7740650" y="2876550"/>
          <p14:tracePt t="66504" x="7777163" y="2792413"/>
          <p14:tracePt t="66512" x="7777163" y="2746375"/>
          <p14:tracePt t="66519" x="7804150" y="2673350"/>
          <p14:tracePt t="66528" x="7804150" y="2590800"/>
          <p14:tracePt t="66536" x="7796213" y="2471738"/>
          <p14:tracePt t="66544" x="7804150" y="2389188"/>
          <p14:tracePt t="66552" x="7804150" y="2287588"/>
          <p14:tracePt t="66560" x="7804150" y="2185988"/>
          <p14:tracePt t="66568" x="7804150" y="2132013"/>
          <p14:tracePt t="66576" x="7804150" y="2085975"/>
          <p14:tracePt t="66584" x="7804150" y="2011363"/>
          <p14:tracePt t="66592" x="7804150" y="1947863"/>
          <p14:tracePt t="66599" x="7804150" y="1920875"/>
          <p14:tracePt t="66608" x="7804150" y="1911350"/>
          <p14:tracePt t="66616" x="7796213" y="1892300"/>
          <p14:tracePt t="66624" x="7786688" y="1874838"/>
          <p14:tracePt t="66632" x="7767638" y="1838325"/>
          <p14:tracePt t="66640" x="7759700" y="1819275"/>
          <p14:tracePt t="66648" x="7759700" y="1792288"/>
          <p14:tracePt t="66656" x="7759700" y="1754188"/>
          <p14:tracePt t="66664" x="7832725" y="1690688"/>
          <p14:tracePt t="66673" x="7842250" y="1671638"/>
          <p14:tracePt t="66680" x="7859713" y="1608138"/>
          <p14:tracePt t="66691" x="7878763" y="1579563"/>
          <p14:tracePt t="66697" x="7896225" y="1552575"/>
          <p14:tracePt t="66704" x="7905750" y="1535113"/>
          <p14:tracePt t="66712" x="7905750" y="1460500"/>
          <p14:tracePt t="66719" x="7905750" y="1450975"/>
          <p14:tracePt t="66728" x="7915275" y="1414463"/>
          <p14:tracePt t="66736" x="7934325" y="1368425"/>
          <p14:tracePt t="66744" x="7934325" y="1285875"/>
          <p14:tracePt t="66751" x="7934325" y="1239838"/>
          <p14:tracePt t="66760" x="7942263" y="1212850"/>
          <p14:tracePt t="66768" x="7934325" y="1147763"/>
          <p14:tracePt t="66776" x="7934325" y="1139825"/>
          <p14:tracePt t="66784" x="7934325" y="1093788"/>
          <p14:tracePt t="66800" x="7934325" y="1074738"/>
          <p14:tracePt t="66808" x="7915275" y="1057275"/>
          <p14:tracePt t="66815" x="7905750" y="1019175"/>
          <p14:tracePt t="66824" x="7896225" y="1011238"/>
          <p14:tracePt t="66832" x="7888288" y="982663"/>
          <p14:tracePt t="66839" x="7878763" y="946150"/>
          <p14:tracePt t="66848" x="7878763" y="928688"/>
          <p14:tracePt t="66856" x="7869238" y="919163"/>
          <p14:tracePt t="66864" x="7859713" y="909638"/>
          <p14:tracePt t="66872" x="7859713" y="882650"/>
          <p14:tracePt t="66880" x="7832725" y="836613"/>
          <p14:tracePt t="66889" x="7813675" y="836613"/>
          <p14:tracePt t="66897" x="7813675" y="808038"/>
          <p14:tracePt t="66904" x="7813675" y="800100"/>
          <p14:tracePt t="66912" x="7813675" y="790575"/>
          <p14:tracePt t="66919" x="7823200" y="781050"/>
          <p14:tracePt t="67064" x="7767638" y="808038"/>
          <p14:tracePt t="67073" x="7740650" y="817563"/>
          <p14:tracePt t="67081" x="7704138" y="836613"/>
          <p14:tracePt t="67089" x="7685088" y="844550"/>
          <p14:tracePt t="67100" x="7639050" y="854075"/>
          <p14:tracePt t="67110" x="7593013" y="863600"/>
          <p14:tracePt t="67115" x="7566025" y="890588"/>
          <p14:tracePt t="67120" x="7519988" y="900113"/>
          <p14:tracePt t="67128" x="7400925" y="928688"/>
          <p14:tracePt t="67136" x="7391400" y="928688"/>
          <p14:tracePt t="67144" x="7364413" y="928688"/>
          <p14:tracePt t="67152" x="7272338" y="928688"/>
          <p14:tracePt t="67160" x="7207250" y="936625"/>
          <p14:tracePt t="67168" x="7105650" y="936625"/>
          <p14:tracePt t="67176" x="6986588" y="909638"/>
          <p14:tracePt t="67184" x="6867525" y="909638"/>
          <p14:tracePt t="67192" x="6784975" y="928688"/>
          <p14:tracePt t="67200" x="6637338" y="936625"/>
          <p14:tracePt t="67207" x="6499225" y="955675"/>
          <p14:tracePt t="67216" x="6397625" y="1001713"/>
          <p14:tracePt t="67224" x="6242050" y="1001713"/>
          <p14:tracePt t="67232" x="6002338" y="1001713"/>
          <p14:tracePt t="67240" x="5846763" y="1001713"/>
          <p14:tracePt t="67248" x="5708650" y="1028700"/>
          <p14:tracePt t="67256" x="5589588" y="1047750"/>
          <p14:tracePt t="67264" x="5322888" y="1047750"/>
          <p14:tracePt t="67273" x="5165725" y="1047750"/>
          <p14:tracePt t="67280" x="4964113" y="1065213"/>
          <p14:tracePt t="67289" x="4697413" y="1057275"/>
          <p14:tracePt t="67296" x="4522788" y="1057275"/>
          <p14:tracePt t="67304" x="4256088" y="1057275"/>
          <p14:tracePt t="67312" x="4054475" y="1001713"/>
          <p14:tracePt t="67320" x="3935413" y="1028700"/>
          <p14:tracePt t="67328" x="3797300" y="1028700"/>
          <p14:tracePt t="67335" x="3759200" y="1038225"/>
          <p14:tracePt t="67344" x="3714750" y="1103313"/>
          <p14:tracePt t="67352" x="3567113" y="1130300"/>
          <p14:tracePt t="67360" x="3484563" y="1176338"/>
          <p14:tracePt t="67368" x="3346450" y="1203325"/>
          <p14:tracePt t="67377" x="3181350" y="1239838"/>
          <p14:tracePt t="67384" x="3098800" y="1231900"/>
          <p14:tracePt t="67393" x="2924175" y="1239838"/>
          <p14:tracePt t="67399" x="2878138" y="1231900"/>
          <p14:tracePt t="67408" x="2786063" y="1185863"/>
          <p14:tracePt t="67415" x="2720975" y="1185863"/>
          <p14:tracePt t="67423" x="2711450" y="1185863"/>
          <p14:tracePt t="67431" x="2638425" y="1185863"/>
          <p14:tracePt t="67439" x="2592388" y="1185863"/>
          <p14:tracePt t="67447" x="2482850" y="1139825"/>
          <p14:tracePt t="67455" x="2344738" y="1130300"/>
          <p14:tracePt t="67463" x="2298700" y="1111250"/>
          <p14:tracePt t="67472" x="2216150" y="1111250"/>
          <p14:tracePt t="67479" x="2151063" y="1084263"/>
          <p14:tracePt t="67488" x="2132013" y="1084263"/>
          <p14:tracePt t="67496" x="2124075" y="1074738"/>
          <p14:tracePt t="67505" x="2105025" y="1065213"/>
          <p14:tracePt t="67511" x="2058988" y="1065213"/>
          <p14:tracePt t="67519" x="2003425" y="1065213"/>
          <p14:tracePt t="67527" x="1966913" y="1038225"/>
          <p14:tracePt t="67535" x="1874838" y="1038225"/>
          <p14:tracePt t="67543" x="1847850" y="1028700"/>
          <p14:tracePt t="67551" x="1774825" y="1028700"/>
          <p14:tracePt t="67559" x="1709738" y="1011238"/>
          <p14:tracePt t="67567" x="1590675" y="965200"/>
          <p14:tracePt t="67577" x="1471613" y="955675"/>
          <p14:tracePt t="67584" x="1370013" y="955675"/>
          <p14:tracePt t="67592" x="1323975" y="936625"/>
          <p14:tracePt t="67600" x="1241425" y="928688"/>
          <p14:tracePt t="67608" x="1158875" y="882650"/>
          <p14:tracePt t="67616" x="1112838" y="882650"/>
          <p14:tracePt t="67624" x="1038225" y="882650"/>
          <p14:tracePt t="67632" x="974725" y="890588"/>
          <p14:tracePt t="67640" x="909638" y="890588"/>
          <p14:tracePt t="67648" x="863600" y="890588"/>
          <p14:tracePt t="67657" x="846138" y="909638"/>
          <p14:tracePt t="67664" x="817563" y="909638"/>
          <p14:tracePt t="67674" x="781050" y="909638"/>
          <p14:tracePt t="67680" x="771525" y="909638"/>
          <p14:tracePt t="67690" x="744538" y="919163"/>
          <p14:tracePt t="67696" x="717550" y="928688"/>
          <p14:tracePt t="67704" x="708025" y="936625"/>
          <p14:tracePt t="67715" x="688975" y="946150"/>
          <p14:tracePt t="67723" x="625475" y="946150"/>
          <p14:tracePt t="67727" x="606425" y="965200"/>
          <p14:tracePt t="67735" x="588963" y="965200"/>
          <p14:tracePt t="67743" x="579438" y="965200"/>
          <p14:tracePt t="67751" x="569913" y="965200"/>
          <p14:tracePt t="68203" x="569913" y="992188"/>
          <p14:tracePt t="68217" x="569913" y="1001713"/>
          <p14:tracePt t="68224" x="569913" y="1011238"/>
          <p14:tracePt t="68888" x="569913" y="1019175"/>
          <p14:tracePt t="72121" x="569913" y="1028700"/>
          <p14:tracePt t="72241" x="579438" y="1038225"/>
          <p14:tracePt t="72281" x="588963" y="1047750"/>
          <p14:tracePt t="72290" x="596900" y="1057275"/>
          <p14:tracePt t="72297" x="606425" y="1074738"/>
          <p14:tracePt t="72306" x="642938" y="1084263"/>
          <p14:tracePt t="72320" x="652463" y="1093788"/>
          <p14:tracePt t="72328" x="652463" y="1103313"/>
          <p14:tracePt t="72400" x="671513" y="1111250"/>
          <p14:tracePt t="72411" x="681038" y="1120775"/>
          <p14:tracePt t="72440" x="688975" y="1130300"/>
          <p14:tracePt t="72465" x="698500" y="1147763"/>
          <p14:tracePt t="72473" x="717550" y="1147763"/>
          <p14:tracePt t="72489" x="744538" y="1166813"/>
          <p14:tracePt t="72497" x="754063" y="1166813"/>
          <p14:tracePt t="72561" x="754063" y="1176338"/>
          <p14:tracePt t="72568" x="763588" y="1176338"/>
          <p14:tracePt t="72840" x="771525" y="1185863"/>
          <p14:tracePt t="73544" x="771525" y="1203325"/>
          <p14:tracePt t="73561" x="771525" y="1212850"/>
          <p14:tracePt t="73576" x="763588" y="1222375"/>
          <p14:tracePt t="73583" x="763588" y="1231900"/>
          <p14:tracePt t="73601" x="744538" y="1239838"/>
          <p14:tracePt t="73607" x="735013" y="1249363"/>
          <p14:tracePt t="73615" x="725488" y="1258888"/>
          <p14:tracePt t="73623" x="717550" y="1258888"/>
          <p14:tracePt t="73631" x="688975" y="1258888"/>
          <p14:tracePt t="73640" x="681038" y="1268413"/>
          <p14:tracePt t="73672" x="671513" y="1268413"/>
          <p14:tracePt t="73713" x="652463" y="1276350"/>
          <p14:tracePt t="73721" x="642938" y="1276350"/>
          <p14:tracePt t="73736" x="625475" y="1276350"/>
          <p14:tracePt t="73752" x="615950" y="1276350"/>
          <p14:tracePt t="73760" x="588963" y="1285875"/>
          <p14:tracePt t="73768" x="579438" y="1304925"/>
          <p14:tracePt t="73955" x="596900" y="1304925"/>
          <p14:tracePt t="73961" x="625475" y="1304925"/>
          <p14:tracePt t="73968" x="635000" y="1304925"/>
          <p14:tracePt t="73976" x="642938" y="1304925"/>
          <p14:tracePt t="73984" x="661988" y="1304925"/>
          <p14:tracePt t="73993" x="754063" y="1304925"/>
          <p14:tracePt t="74002" x="763588" y="1304925"/>
          <p14:tracePt t="74009" x="790575" y="1304925"/>
          <p14:tracePt t="74018" x="809625" y="1304925"/>
          <p14:tracePt t="74023" x="836613" y="1304925"/>
          <p14:tracePt t="74031" x="855663" y="1304925"/>
          <p14:tracePt t="74039" x="892175" y="1304925"/>
          <p14:tracePt t="74047" x="909638" y="1304925"/>
          <p14:tracePt t="74056" x="938213" y="1304925"/>
          <p14:tracePt t="74064" x="1001713" y="1304925"/>
          <p14:tracePt t="74073" x="1057275" y="1304925"/>
          <p14:tracePt t="74080" x="1103313" y="1314450"/>
          <p14:tracePt t="74096" x="1130300" y="1314450"/>
          <p14:tracePt t="74104" x="1139825" y="1314450"/>
          <p14:tracePt t="74120" x="1158875" y="1322388"/>
          <p14:tracePt t="74128" x="1166813" y="1322388"/>
          <p14:tracePt t="74137" x="1195388" y="1322388"/>
          <p14:tracePt t="74144" x="1277938" y="1368425"/>
          <p14:tracePt t="74151" x="1287463" y="1368425"/>
          <p14:tracePt t="74168" x="1304925" y="1360488"/>
          <p14:tracePt t="74175" x="1333500" y="1360488"/>
          <p14:tracePt t="74183" x="1379538" y="1341438"/>
          <p14:tracePt t="74192" x="1443038" y="1360488"/>
          <p14:tracePt t="74200" x="1508125" y="1377950"/>
          <p14:tracePt t="74209" x="1554163" y="1377950"/>
          <p14:tracePt t="74216" x="1571625" y="1377950"/>
          <p14:tracePt t="74223" x="1617663" y="1387475"/>
          <p14:tracePt t="74231" x="1654175" y="1397000"/>
          <p14:tracePt t="74240" x="1682750" y="1397000"/>
          <p14:tracePt t="74248" x="1728788" y="1397000"/>
          <p14:tracePt t="74256" x="1736725" y="1397000"/>
          <p14:tracePt t="74264" x="1801813" y="1423988"/>
          <p14:tracePt t="74273" x="1838325" y="1433513"/>
          <p14:tracePt t="74280" x="1857375" y="1433513"/>
          <p14:tracePt t="74289" x="1893888" y="1433513"/>
          <p14:tracePt t="74296" x="1903413" y="1433513"/>
          <p14:tracePt t="74312" x="2012950" y="1450975"/>
          <p14:tracePt t="74320" x="2095500" y="1450975"/>
          <p14:tracePt t="74328" x="2216150" y="1489075"/>
          <p14:tracePt t="74335" x="2298700" y="1497013"/>
          <p14:tracePt t="74344" x="2381250" y="1516063"/>
          <p14:tracePt t="74360" x="2427288" y="1516063"/>
          <p14:tracePt t="74377" x="2454275" y="1516063"/>
          <p14:tracePt t="74384" x="2463800" y="1516063"/>
          <p14:tracePt t="74393" x="2482850" y="1516063"/>
          <p14:tracePt t="74400" x="2546350" y="1552575"/>
          <p14:tracePt t="74417" x="2565400" y="1552575"/>
          <p14:tracePt t="74426" x="2582863" y="1552575"/>
          <p14:tracePt t="74434" x="2611438" y="1552575"/>
          <p14:tracePt t="74441" x="2619375" y="1552575"/>
          <p14:tracePt t="75769" x="2582863" y="1562100"/>
          <p14:tracePt t="75777" x="2536825" y="1562100"/>
          <p14:tracePt t="75785" x="2454275" y="1562100"/>
          <p14:tracePt t="75793" x="2371725" y="1562100"/>
          <p14:tracePt t="75800" x="2325688" y="1562100"/>
          <p14:tracePt t="75807" x="2270125" y="1562100"/>
          <p14:tracePt t="75816" x="2187575" y="1562100"/>
          <p14:tracePt t="75824" x="2124075" y="1562100"/>
          <p14:tracePt t="75832" x="2012950" y="1562100"/>
          <p14:tracePt t="75839" x="1995488" y="1562100"/>
          <p14:tracePt t="75847" x="1903413" y="1562100"/>
          <p14:tracePt t="75856" x="1782763" y="1562100"/>
          <p14:tracePt t="75863" x="1663700" y="1562100"/>
          <p14:tracePt t="75872" x="1562100" y="1562100"/>
          <p14:tracePt t="75879" x="1489075" y="1562100"/>
          <p14:tracePt t="75889" x="1370013" y="1552575"/>
          <p14:tracePt t="75896" x="1314450" y="1535113"/>
          <p14:tracePt t="75904" x="1296988" y="1535113"/>
          <p14:tracePt t="75912" x="1241425" y="1535113"/>
          <p14:tracePt t="75919" x="1176338" y="1535113"/>
          <p14:tracePt t="75928" x="1130300" y="1535113"/>
          <p14:tracePt t="75935" x="1103313" y="1535113"/>
          <p14:tracePt t="75952" x="1084263" y="1535113"/>
          <p14:tracePt t="75959" x="1076325" y="1535113"/>
          <p14:tracePt t="75968" x="1066800" y="1535113"/>
          <p14:tracePt t="75975" x="1047750" y="1535113"/>
          <p14:tracePt t="75984" x="1030288" y="1535113"/>
          <p14:tracePt t="75992" x="1020763" y="1535113"/>
          <p14:tracePt t="76016" x="992188" y="1543050"/>
          <p14:tracePt t="76024" x="946150" y="1543050"/>
          <p14:tracePt t="76033" x="938213" y="1535113"/>
          <p14:tracePt t="76039" x="919163" y="1525588"/>
          <p14:tracePt t="76047" x="919163" y="1516063"/>
          <p14:tracePt t="76056" x="919163" y="1497013"/>
          <p14:tracePt t="76104" x="919163" y="1489075"/>
          <p14:tracePt t="76121" x="909638" y="1489075"/>
          <p14:tracePt t="76128" x="892175" y="1489075"/>
          <p14:tracePt t="76295" x="882650" y="1479550"/>
          <p14:tracePt t="76305" x="882650" y="1470025"/>
          <p14:tracePt t="76313" x="882650" y="1443038"/>
          <p14:tracePt t="76329" x="882650" y="1377950"/>
          <p14:tracePt t="76408" x="901700" y="1377950"/>
          <p14:tracePt t="76424" x="901700" y="1350963"/>
          <p14:tracePt t="76433" x="901700" y="1341438"/>
          <p14:tracePt t="76441" x="919163" y="1304925"/>
          <p14:tracePt t="76449" x="938213" y="1285875"/>
          <p14:tracePt t="76458" x="974725" y="1276350"/>
          <p14:tracePt t="76467" x="1020763" y="1268413"/>
          <p14:tracePt t="76475" x="1030288" y="1249363"/>
          <p14:tracePt t="76481" x="1057275" y="1239838"/>
          <p14:tracePt t="76489" x="1084263" y="1231900"/>
          <p14:tracePt t="76496" x="1103313" y="1231900"/>
          <p14:tracePt t="76504" x="1112838" y="1231900"/>
          <p14:tracePt t="76512" x="1120775" y="1222375"/>
          <p14:tracePt t="76520" x="1166813" y="1212850"/>
          <p14:tracePt t="76528" x="1176338" y="1203325"/>
          <p14:tracePt t="76536" x="1195388" y="1203325"/>
          <p14:tracePt t="76560" x="1204913" y="1193800"/>
          <p14:tracePt t="76568" x="1212850" y="1193800"/>
          <p14:tracePt t="76576" x="1268413" y="1193800"/>
          <p14:tracePt t="76584" x="1304925" y="1193800"/>
          <p14:tracePt t="76592" x="1341438" y="1185863"/>
          <p14:tracePt t="76600" x="1360488" y="1185863"/>
          <p14:tracePt t="76616" x="1360488" y="1147763"/>
          <p14:tracePt t="76623" x="1360488" y="1139825"/>
          <p14:tracePt t="76633" x="1370013" y="1139825"/>
          <p14:tracePt t="76648" x="1406525" y="1130300"/>
          <p14:tracePt t="76657" x="1425575" y="1103313"/>
          <p14:tracePt t="76665" x="1462088" y="1111250"/>
          <p14:tracePt t="76673" x="1479550" y="1147763"/>
          <p14:tracePt t="76689" x="1508125" y="1147763"/>
          <p14:tracePt t="76696" x="1508125" y="1130300"/>
          <p14:tracePt t="76720" x="1525588" y="1139825"/>
          <p14:tracePt t="76736" x="1535113" y="1147763"/>
          <p14:tracePt t="76744" x="1554163" y="1166813"/>
          <p14:tracePt t="76752" x="1581150" y="1203325"/>
          <p14:tracePt t="76761" x="1617663" y="1212850"/>
          <p14:tracePt t="76768" x="1663700" y="1212850"/>
          <p14:tracePt t="76776" x="1728788" y="1222375"/>
          <p14:tracePt t="76793" x="1736725" y="1222375"/>
          <p14:tracePt t="76800" x="1755775" y="1222375"/>
          <p14:tracePt t="76808" x="1811338" y="1239838"/>
          <p14:tracePt t="76816" x="1820863" y="1258888"/>
          <p14:tracePt t="76823" x="1857375" y="1268413"/>
          <p14:tracePt t="76847" x="1884363" y="1276350"/>
          <p14:tracePt t="76856" x="1893888" y="1276350"/>
          <p14:tracePt t="76863" x="1903413" y="1276350"/>
          <p14:tracePt t="76905" x="1912938" y="1285875"/>
          <p14:tracePt t="76921" x="1912938" y="1295400"/>
          <p14:tracePt t="76936" x="1912938" y="1350963"/>
          <p14:tracePt t="76944" x="1912938" y="1360488"/>
          <p14:tracePt t="76952" x="1912938" y="1397000"/>
          <p14:tracePt t="76968" x="1912938" y="1404938"/>
          <p14:tracePt t="76984" x="1912938" y="1414463"/>
          <p14:tracePt t="76993" x="1912938" y="1443038"/>
          <p14:tracePt t="77008" x="1912938" y="1450975"/>
          <p14:tracePt t="77016" x="1920875" y="1460500"/>
          <p14:tracePt t="77024" x="1949450" y="1489075"/>
          <p14:tracePt t="77032" x="1985963" y="1470025"/>
          <p14:tracePt t="77041" x="2049463" y="1506538"/>
          <p14:tracePt t="77048" x="2068513" y="1516063"/>
          <p14:tracePt t="77058" x="2095500" y="1516063"/>
          <p14:tracePt t="77065" x="2141538" y="1516063"/>
          <p14:tracePt t="77081" x="2178050" y="1525588"/>
          <p14:tracePt t="77090" x="2197100" y="1535113"/>
          <p14:tracePt t="77095" x="2224088" y="1552575"/>
          <p14:tracePt t="77104" x="2279650" y="1579563"/>
          <p14:tracePt t="77112" x="2352675" y="1608138"/>
          <p14:tracePt t="77119" x="2381250" y="1625600"/>
          <p14:tracePt t="77128" x="2398713" y="1635125"/>
          <p14:tracePt t="77144" x="2408238" y="1654175"/>
          <p14:tracePt t="77248" x="2436813" y="1654175"/>
          <p14:tracePt t="77258" x="2436813" y="1663700"/>
          <p14:tracePt t="77305" x="2436813" y="1671638"/>
          <p14:tracePt t="77353" x="2436813" y="1690688"/>
          <p14:tracePt t="77360" x="2436813" y="1700213"/>
          <p14:tracePt t="77376" x="2436813" y="1708150"/>
          <p14:tracePt t="77400" x="2427288" y="1717675"/>
          <p14:tracePt t="77489" x="2417763" y="1727200"/>
          <p14:tracePt t="77904" x="2417763" y="1746250"/>
          <p14:tracePt t="77977" x="2398713" y="1754188"/>
          <p14:tracePt t="77993" x="2390775" y="1763713"/>
          <p14:tracePt t="78010" x="2362200" y="1763713"/>
          <p14:tracePt t="78017" x="2352675" y="1763713"/>
          <p14:tracePt t="78024" x="2325688" y="1773238"/>
          <p14:tracePt t="78032" x="2325688" y="1792288"/>
          <p14:tracePt t="78041" x="2325688" y="1800225"/>
          <p14:tracePt t="78048" x="2289175" y="1828800"/>
          <p14:tracePt t="78058" x="2224088" y="1838325"/>
          <p14:tracePt t="78065" x="2160588" y="1855788"/>
          <p14:tracePt t="78074" x="2114550" y="1874838"/>
          <p14:tracePt t="78083" x="2049463" y="1901825"/>
          <p14:tracePt t="78092" x="2003425" y="1911350"/>
          <p14:tracePt t="78099" x="1976438" y="1928813"/>
          <p14:tracePt t="78113" x="1966913" y="1928813"/>
          <p14:tracePt t="78120" x="1920875" y="1947863"/>
          <p14:tracePt t="78129" x="1912938" y="1966913"/>
          <p14:tracePt t="79208" x="1920875" y="1966913"/>
          <p14:tracePt t="79224" x="1930400" y="1974850"/>
          <p14:tracePt t="79241" x="1939925" y="1974850"/>
          <p14:tracePt t="79249" x="1949450" y="1974850"/>
          <p14:tracePt t="79280" x="1957388" y="1974850"/>
          <p14:tracePt t="79289" x="1966913" y="1974850"/>
          <p14:tracePt t="79308" x="1976438" y="1974850"/>
          <p14:tracePt t="79317" x="1985963" y="1974850"/>
          <p14:tracePt t="79361" x="2012950" y="1966913"/>
          <p14:tracePt t="79368" x="2022475" y="1966913"/>
          <p14:tracePt t="79385" x="2032000" y="1966913"/>
          <p14:tracePt t="79424" x="2041525" y="1966913"/>
          <p14:tracePt t="84696" x="2068513" y="1966913"/>
          <p14:tracePt t="84713" x="2078038" y="1966913"/>
          <p14:tracePt t="84720" x="2095500" y="1966913"/>
          <p14:tracePt t="84752" x="2105025" y="1966913"/>
          <p14:tracePt t="84768" x="2141538" y="1966913"/>
          <p14:tracePt t="84776" x="2170113" y="1966913"/>
          <p14:tracePt t="84794" x="2206625" y="1984375"/>
          <p14:tracePt t="84801" x="2216150" y="2003425"/>
          <p14:tracePt t="84808" x="2233613" y="2030413"/>
          <p14:tracePt t="84815" x="2252663" y="2057400"/>
          <p14:tracePt t="84824" x="2279650" y="2076450"/>
          <p14:tracePt t="84847" x="2316163" y="2076450"/>
          <p14:tracePt t="84856" x="2316163" y="2132013"/>
          <p14:tracePt t="84863" x="2316163" y="2141538"/>
          <p14:tracePt t="84872" x="2325688" y="2159000"/>
          <p14:tracePt t="84879" x="2344738" y="2185988"/>
          <p14:tracePt t="84887" x="2362200" y="2185988"/>
          <p14:tracePt t="84904" x="2408238" y="2214563"/>
          <p14:tracePt t="84912" x="2417763" y="2224088"/>
          <p14:tracePt t="84920" x="2436813" y="2232025"/>
          <p14:tracePt t="84928" x="2436813" y="2251075"/>
          <p14:tracePt t="84939" x="2436813" y="2278063"/>
          <p14:tracePt t="84944" x="2436813" y="2306638"/>
          <p14:tracePt t="84952" x="2436813" y="2352675"/>
          <p14:tracePt t="84972" x="2473325" y="2443163"/>
          <p14:tracePt t="84983" x="2473325" y="2489200"/>
          <p14:tracePt t="84992" x="2482850" y="2554288"/>
          <p14:tracePt t="84999" x="2500313" y="2636838"/>
          <p14:tracePt t="85007" x="2519363" y="2636838"/>
          <p14:tracePt t="85015" x="2519363" y="2692400"/>
          <p14:tracePt t="85024" x="2519363" y="2701925"/>
          <p14:tracePt t="85031" x="2519363" y="2728913"/>
          <p14:tracePt t="85104" x="2527300" y="2738438"/>
          <p14:tracePt t="85160" x="2527300" y="2765425"/>
          <p14:tracePt t="85168" x="2527300" y="2774950"/>
          <p14:tracePt t="85177" x="2536825" y="2784475"/>
          <p14:tracePt t="85202" x="2536825" y="2801938"/>
          <p14:tracePt t="85216" x="2536825" y="2811463"/>
          <p14:tracePt t="85224" x="2536825" y="2820988"/>
          <p14:tracePt t="85232" x="2536825" y="2830513"/>
          <p14:tracePt t="85241" x="2536825" y="2847975"/>
          <p14:tracePt t="85258" x="2536825" y="2867025"/>
          <p14:tracePt t="85264" x="2573338" y="2903538"/>
          <p14:tracePt t="85289" x="2573338" y="2913063"/>
          <p14:tracePt t="85296" x="2582863" y="2921000"/>
          <p14:tracePt t="85313" x="2592388" y="2930525"/>
          <p14:tracePt t="85321" x="2592388" y="2949575"/>
          <p14:tracePt t="85329" x="2592388" y="2967038"/>
          <p14:tracePt t="85336" x="2619375" y="2986088"/>
          <p14:tracePt t="85344" x="2619375" y="2995613"/>
          <p14:tracePt t="85352" x="2619375" y="3005138"/>
          <p14:tracePt t="85400" x="2628900" y="3013075"/>
          <p14:tracePt t="85424" x="2647950" y="3013075"/>
          <p14:tracePt t="85432" x="2657475" y="3013075"/>
          <p14:tracePt t="85439" x="2665413" y="2995613"/>
          <p14:tracePt t="85448" x="2674938" y="2976563"/>
          <p14:tracePt t="85456" x="2674938" y="2967038"/>
          <p14:tracePt t="85473" x="2684463" y="2959100"/>
          <p14:tracePt t="85489" x="2711450" y="2949575"/>
          <p14:tracePt t="85496" x="2740025" y="2913063"/>
          <p14:tracePt t="85505" x="2740025" y="2903538"/>
          <p14:tracePt t="85515" x="2757488" y="2884488"/>
          <p14:tracePt t="85529" x="2767013" y="2884488"/>
          <p14:tracePt t="85536" x="2794000" y="2857500"/>
          <p14:tracePt t="85545" x="2803525" y="2838450"/>
          <p14:tracePt t="85552" x="2822575" y="2801938"/>
          <p14:tracePt t="85562" x="2822575" y="2792413"/>
          <p14:tracePt t="85576" x="2840038" y="2755900"/>
          <p14:tracePt t="85584" x="2878138" y="2738438"/>
          <p14:tracePt t="85591" x="2886075" y="2738438"/>
          <p14:tracePt t="85599" x="2905125" y="2709863"/>
          <p14:tracePt t="85608" x="2905125" y="2646363"/>
          <p14:tracePt t="85616" x="2941638" y="2636838"/>
          <p14:tracePt t="85623" x="2987675" y="2590800"/>
          <p14:tracePt t="85631" x="2997200" y="2573338"/>
          <p14:tracePt t="85639" x="2997200" y="2508250"/>
          <p14:tracePt t="85647" x="3033713" y="2498725"/>
          <p14:tracePt t="85655" x="3033713" y="2452688"/>
          <p14:tracePt t="85663" x="3033713" y="2443163"/>
          <p14:tracePt t="85696" x="3043238" y="2425700"/>
          <p14:tracePt t="85712" x="3043238" y="2435225"/>
          <p14:tracePt t="85729" x="3070225" y="2416175"/>
          <p14:tracePt t="85736" x="3070225" y="2398713"/>
          <p14:tracePt t="85744" x="3089275" y="2379663"/>
          <p14:tracePt t="85752" x="3106738" y="2360613"/>
          <p14:tracePt t="85762" x="3106738" y="2343150"/>
          <p14:tracePt t="85768" x="3106738" y="2333625"/>
          <p14:tracePt t="85779" x="3106738" y="2314575"/>
          <p14:tracePt t="85802" x="3116263" y="2314575"/>
          <p14:tracePt t="85824" x="3135313" y="2314575"/>
          <p14:tracePt t="85833" x="3171825" y="2287588"/>
          <p14:tracePt t="85849" x="3181350" y="2251075"/>
          <p14:tracePt t="85857" x="3198813" y="2232025"/>
          <p14:tracePt t="85864" x="3217863" y="2214563"/>
          <p14:tracePt t="85872" x="3227388" y="2178050"/>
          <p14:tracePt t="85879" x="3235325" y="2159000"/>
          <p14:tracePt t="85889" x="3273425" y="2095500"/>
          <p14:tracePt t="85895" x="3300413" y="2066925"/>
          <p14:tracePt t="85903" x="3319463" y="2039938"/>
          <p14:tracePt t="85911" x="3336925" y="2030413"/>
          <p14:tracePt t="85921" x="3355975" y="2011363"/>
          <p14:tracePt t="85936" x="3373438" y="1984375"/>
          <p14:tracePt t="85948" x="3392488" y="1957388"/>
          <p14:tracePt t="85956" x="3402013" y="1947863"/>
          <p14:tracePt t="85959" x="3429000" y="1938338"/>
          <p14:tracePt t="86000" x="3429000" y="1911350"/>
          <p14:tracePt t="86040" x="3429000" y="1901825"/>
          <p14:tracePt t="86064" x="3429000" y="1892300"/>
          <p14:tracePt t="86073" x="3429000" y="1874838"/>
          <p14:tracePt t="86256" x="3429000" y="1865313"/>
          <p14:tracePt t="86337" x="3402013" y="1865313"/>
          <p14:tracePt t="86344" x="3392488" y="1874838"/>
          <p14:tracePt t="86352" x="3373438" y="1928813"/>
          <p14:tracePt t="86361" x="3373438" y="1947863"/>
          <p14:tracePt t="86369" x="3336925" y="1984375"/>
          <p14:tracePt t="86377" x="3319463" y="2003425"/>
          <p14:tracePt t="86393" x="3300413" y="2049463"/>
          <p14:tracePt t="86399" x="3281363" y="2085975"/>
          <p14:tracePt t="86407" x="3281363" y="2095500"/>
          <p14:tracePt t="86415" x="3263900" y="2132013"/>
          <p14:tracePt t="86425" x="3254375" y="2141538"/>
          <p14:tracePt t="86447" x="3227388" y="2141538"/>
          <p14:tracePt t="86456" x="3217863" y="2149475"/>
          <p14:tracePt t="86463" x="3217863" y="2168525"/>
          <p14:tracePt t="86474" x="3171825" y="2178050"/>
          <p14:tracePt t="86480" x="3125788" y="2178050"/>
          <p14:tracePt t="86496" x="3106738" y="2178050"/>
          <p14:tracePt t="86513" x="3089275" y="2178050"/>
          <p14:tracePt t="86521" x="3070225" y="2178050"/>
          <p14:tracePt t="86529" x="3043238" y="2178050"/>
          <p14:tracePt t="86537" x="3033713" y="2178050"/>
          <p14:tracePt t="86544" x="3014663" y="2178050"/>
          <p14:tracePt t="86554" x="2978150" y="2178050"/>
          <p14:tracePt t="86560" x="2968625" y="2178050"/>
          <p14:tracePt t="86569" x="2960688" y="2178050"/>
          <p14:tracePt t="86608" x="2914650" y="2132013"/>
          <p14:tracePt t="86616" x="2914650" y="2103438"/>
          <p14:tracePt t="86625" x="2914650" y="2085975"/>
          <p14:tracePt t="86632" x="2914650" y="2076450"/>
          <p14:tracePt t="86644" x="2914650" y="2066925"/>
          <p14:tracePt t="86650" x="2905125" y="2011363"/>
          <p14:tracePt t="86657" x="2905125" y="1966913"/>
          <p14:tracePt t="86664" x="2878138" y="1920875"/>
          <p14:tracePt t="86674" x="2878138" y="1911350"/>
          <p14:tracePt t="86776" x="2878138" y="1892300"/>
          <p14:tracePt t="86784" x="2941638" y="1855788"/>
          <p14:tracePt t="86793" x="2960688" y="1838325"/>
          <p14:tracePt t="86808" x="2960688" y="1800225"/>
          <p14:tracePt t="86816" x="2987675" y="1800225"/>
          <p14:tracePt t="86842" x="2997200" y="1800225"/>
          <p14:tracePt t="86887" x="3024188" y="1800225"/>
          <p14:tracePt t="86895" x="3033713" y="1800225"/>
          <p14:tracePt t="86903" x="3079750" y="1800225"/>
          <p14:tracePt t="86911" x="3098800" y="1800225"/>
          <p14:tracePt t="86919" x="3135313" y="1800225"/>
          <p14:tracePt t="86928" x="3181350" y="1800225"/>
          <p14:tracePt t="86935" x="3217863" y="1800225"/>
          <p14:tracePt t="86945" x="3244850" y="1800225"/>
          <p14:tracePt t="86973" x="3254375" y="1800225"/>
          <p14:tracePt t="86976" x="3273425" y="1800225"/>
          <p14:tracePt t="86991" x="3281363" y="1800225"/>
          <p14:tracePt t="86999" x="3290888" y="1800225"/>
          <p14:tracePt t="87007" x="3300413" y="1800225"/>
          <p14:tracePt t="87015" x="3327400" y="1800225"/>
          <p14:tracePt t="87023" x="3346450" y="1800225"/>
          <p14:tracePt t="87055" x="3363913" y="1800225"/>
          <p14:tracePt t="87079" x="3373438" y="1800225"/>
          <p14:tracePt t="87104" x="3382963" y="1800225"/>
          <p14:tracePt t="87119" x="3409950" y="1800225"/>
          <p14:tracePt t="87129" x="3438525" y="1800225"/>
          <p14:tracePt t="87136" x="3475038" y="1819275"/>
          <p14:tracePt t="87144" x="3502025" y="1838325"/>
          <p14:tracePt t="87152" x="3502025" y="1846263"/>
          <p14:tracePt t="87161" x="3511550" y="1855788"/>
          <p14:tracePt t="87177" x="3530600" y="1865313"/>
          <p14:tracePt t="87184" x="3538538" y="1865313"/>
          <p14:tracePt t="87192" x="3538538" y="1874838"/>
          <p14:tracePt t="87200" x="3538538" y="1901825"/>
          <p14:tracePt t="87208" x="3538538" y="1920875"/>
          <p14:tracePt t="87216" x="3538538" y="1947863"/>
          <p14:tracePt t="87224" x="3576638" y="1974850"/>
          <p14:tracePt t="87232" x="3584575" y="1993900"/>
          <p14:tracePt t="87246" x="3576638" y="2011363"/>
          <p14:tracePt t="87251" x="3576638" y="2076450"/>
          <p14:tracePt t="87266" x="3576638" y="2095500"/>
          <p14:tracePt t="87288" x="3567113" y="2103438"/>
          <p14:tracePt t="87295" x="3557588" y="2103438"/>
          <p14:tracePt t="87344" x="3557588" y="2122488"/>
          <p14:tracePt t="87352" x="3494088" y="2159000"/>
          <p14:tracePt t="87360" x="3465513" y="2214563"/>
          <p14:tracePt t="87368" x="3438525" y="2232025"/>
          <p14:tracePt t="87416" x="3438525" y="2260600"/>
          <p14:tracePt t="87464" x="3409950" y="2270125"/>
          <p14:tracePt t="87474" x="3392488" y="2297113"/>
          <p14:tracePt t="87481" x="3355975" y="2306638"/>
          <p14:tracePt t="87491" x="3346450" y="2314575"/>
          <p14:tracePt t="87497" x="3319463" y="2324100"/>
          <p14:tracePt t="87505" x="3290888" y="2333625"/>
          <p14:tracePt t="87520" x="3254375" y="2333625"/>
          <p14:tracePt t="87529" x="3235325" y="2352675"/>
          <p14:tracePt t="87536" x="3217863" y="2360613"/>
          <p14:tracePt t="87546" x="3208338" y="2370138"/>
          <p14:tracePt t="87552" x="3189288" y="2379663"/>
          <p14:tracePt t="87561" x="3181350" y="2389188"/>
          <p14:tracePt t="87577" x="3162300" y="2406650"/>
          <p14:tracePt t="87584" x="3152775" y="2416175"/>
          <p14:tracePt t="87600" x="3135313" y="2406650"/>
          <p14:tracePt t="87607" x="3043238" y="2379663"/>
          <p14:tracePt t="87615" x="2997200" y="2379663"/>
          <p14:tracePt t="87623" x="2960688" y="2416175"/>
          <p14:tracePt t="87631" x="2951163" y="2435225"/>
          <p14:tracePt t="87640" x="2868613" y="2508250"/>
          <p14:tracePt t="87648" x="2859088" y="2527300"/>
          <p14:tracePt t="87656" x="2832100" y="2535238"/>
          <p14:tracePt t="87663" x="2786063" y="2544763"/>
          <p14:tracePt t="87672" x="2730500" y="2600325"/>
          <p14:tracePt t="87679" x="2720975" y="2609850"/>
          <p14:tracePt t="87689" x="2693988" y="2663825"/>
          <p14:tracePt t="87695" x="2693988" y="2709863"/>
          <p14:tracePt t="87711" x="2693988" y="2728913"/>
          <p14:tracePt t="87719" x="2657475" y="2728913"/>
          <p14:tracePt t="87728" x="2638425" y="2746375"/>
          <p14:tracePt t="87735" x="2619375" y="2755900"/>
          <p14:tracePt t="87744" x="2582863" y="2820988"/>
          <p14:tracePt t="87751" x="2555875" y="2884488"/>
          <p14:tracePt t="87759" x="2546350" y="2921000"/>
          <p14:tracePt t="87767" x="2546350" y="2995613"/>
          <p14:tracePt t="87776" x="2519363" y="3022600"/>
          <p14:tracePt t="87783" x="2500313" y="3049588"/>
          <p14:tracePt t="87793" x="2490788" y="3068638"/>
          <p14:tracePt t="87799" x="2463800" y="3114675"/>
          <p14:tracePt t="87816" x="2463800" y="3124200"/>
          <p14:tracePt t="87823" x="2454275" y="3133725"/>
          <p14:tracePt t="87849" x="2444750" y="3151188"/>
          <p14:tracePt t="87911" x="2444750" y="3160713"/>
          <p14:tracePt t="88050" x="2444750" y="3151188"/>
          <p14:tracePt t="88060" x="2444750" y="3087688"/>
          <p14:tracePt t="88066" x="2509838" y="2967038"/>
          <p14:tracePt t="88074" x="2592388" y="2903538"/>
          <p14:tracePt t="88080" x="2720975" y="2792413"/>
          <p14:tracePt t="88091" x="2832100" y="2682875"/>
          <p14:tracePt t="88096" x="2895600" y="2590800"/>
          <p14:tracePt t="88105" x="2987675" y="2481263"/>
          <p14:tracePt t="88113" x="3135313" y="2352675"/>
          <p14:tracePt t="88120" x="3300413" y="2241550"/>
          <p14:tracePt t="88131" x="3355975" y="2168525"/>
          <p14:tracePt t="88136" x="3409950" y="2095500"/>
          <p14:tracePt t="88147" x="3521075" y="2003425"/>
          <p14:tracePt t="88152" x="3649663" y="1920875"/>
          <p14:tracePt t="88161" x="3676650" y="1838325"/>
          <p14:tracePt t="88168" x="3705225" y="1754188"/>
          <p14:tracePt t="88184" x="3705225" y="1736725"/>
          <p14:tracePt t="88193" x="3714750" y="1708150"/>
          <p14:tracePt t="88248" x="3705225" y="1690688"/>
          <p14:tracePt t="88296" x="3705225" y="1681163"/>
          <p14:tracePt t="88448" x="3695700" y="1681163"/>
          <p14:tracePt t="88472" x="3676650" y="1690688"/>
          <p14:tracePt t="88489" x="3668713" y="1700213"/>
          <p14:tracePt t="88504" x="3668713" y="1727200"/>
          <p14:tracePt t="88513" x="3613150" y="1809750"/>
          <p14:tracePt t="88520" x="3557588" y="1901825"/>
          <p14:tracePt t="88529" x="3438525" y="2049463"/>
          <p14:tracePt t="88535" x="3363913" y="2168525"/>
          <p14:tracePt t="88544" x="3152775" y="2508250"/>
          <p14:tracePt t="88551" x="2878138" y="2913063"/>
          <p14:tracePt t="88559" x="2628900" y="3308350"/>
          <p14:tracePt t="88567" x="2308225" y="3648075"/>
          <p14:tracePt t="88575" x="2151063" y="4208463"/>
          <p14:tracePt t="88583" x="1985963" y="4446588"/>
          <p14:tracePt t="88591" x="1857375" y="4676775"/>
          <p14:tracePt t="88599" x="1700213" y="4814888"/>
          <p14:tracePt t="88607" x="1608138" y="4943475"/>
          <p14:tracePt t="88615" x="1581150" y="5006975"/>
          <p14:tracePt t="88623" x="1544638" y="5072063"/>
          <p14:tracePt t="88631" x="1544638" y="5172075"/>
          <p14:tracePt t="88639" x="1636713" y="5218113"/>
          <p14:tracePt t="88647" x="1663700" y="5264150"/>
          <p14:tracePt t="88655" x="1709738" y="5375275"/>
          <p14:tracePt t="88664" x="1728788" y="5421313"/>
          <p14:tracePt t="88671" x="1801813" y="5494338"/>
          <p14:tracePt t="88679" x="1874838" y="5549900"/>
          <p14:tracePt t="88689" x="1912938" y="5613400"/>
          <p14:tracePt t="88695" x="1912938" y="5632450"/>
          <p14:tracePt t="88703" x="1920875" y="5659438"/>
          <p14:tracePt t="88743" x="1920875" y="5686425"/>
          <p14:tracePt t="88751" x="1930400" y="5695950"/>
          <p14:tracePt t="88759" x="1949450" y="5715000"/>
          <p14:tracePt t="88767" x="1957388" y="5724525"/>
          <p14:tracePt t="88929" x="2390775" y="5678488"/>
          <p14:tracePt t="88936" x="2454275" y="5622925"/>
          <p14:tracePt t="88944" x="2454275" y="5603875"/>
          <p14:tracePt t="88960" x="2490788" y="5557838"/>
          <p14:tracePt t="88968" x="2500313" y="5557838"/>
          <p14:tracePt t="88977" x="2509838" y="5549900"/>
          <p14:tracePt t="88984" x="2519363" y="5549900"/>
          <p14:tracePt t="88992" x="2519363" y="5530850"/>
          <p14:tracePt t="89000" x="2527300" y="5513388"/>
          <p14:tracePt t="89009" x="2519363" y="5513388"/>
          <p14:tracePt t="89056" x="2509838" y="5503863"/>
          <p14:tracePt t="89067" x="2519363" y="5503863"/>
          <p14:tracePt t="89074" x="2527300" y="5494338"/>
          <p14:tracePt t="89104" x="2527300" y="5484813"/>
          <p14:tracePt t="89114" x="2536825" y="5475288"/>
          <p14:tracePt t="89120" x="2555875" y="5467350"/>
          <p14:tracePt t="89128" x="2555875" y="5448300"/>
          <p14:tracePt t="89136" x="2555875" y="5438775"/>
          <p14:tracePt t="89152" x="2565400" y="5429250"/>
          <p14:tracePt t="89168" x="2582863" y="5429250"/>
          <p14:tracePt t="89177" x="2592388" y="5411788"/>
          <p14:tracePt t="89184" x="2628900" y="5392738"/>
          <p14:tracePt t="89208" x="2647950" y="5365750"/>
          <p14:tracePt t="89216" x="2657475" y="5338763"/>
          <p14:tracePt t="89224" x="2693988" y="5300663"/>
          <p14:tracePt t="89232" x="2693988" y="5292725"/>
          <p14:tracePt t="89241" x="2693988" y="5273675"/>
          <p14:tracePt t="89248" x="2674938" y="5227638"/>
          <p14:tracePt t="89257" x="2674938" y="5210175"/>
          <p14:tracePt t="89298" x="2674938" y="5181600"/>
          <p14:tracePt t="89304" x="2674938" y="5172075"/>
          <p14:tracePt t="89320" x="2684463" y="5145088"/>
          <p14:tracePt t="89336" x="2693988" y="5135563"/>
          <p14:tracePt t="89345" x="2693988" y="5126038"/>
          <p14:tracePt t="89353" x="2703513" y="5118100"/>
          <p14:tracePt t="89440" x="2703513" y="5081588"/>
          <p14:tracePt t="89448" x="2730500" y="5043488"/>
          <p14:tracePt t="89457" x="2730500" y="5016500"/>
          <p14:tracePt t="89464" x="2730500" y="4979988"/>
          <p14:tracePt t="89472" x="2740025" y="4960938"/>
          <p14:tracePt t="89479" x="2740025" y="4943475"/>
          <p14:tracePt t="89489" x="2747963" y="4933950"/>
          <p14:tracePt t="89537" x="2757488" y="4914900"/>
          <p14:tracePt t="89545" x="2767013" y="4914900"/>
          <p14:tracePt t="89571" x="2776538" y="4906963"/>
          <p14:tracePt t="89584" x="2786063" y="4906963"/>
          <p14:tracePt t="89593" x="2813050" y="4906963"/>
          <p14:tracePt t="89601" x="2822575" y="4878388"/>
          <p14:tracePt t="89608" x="2822575" y="4868863"/>
          <p14:tracePt t="89976" x="2822575" y="4841875"/>
          <p14:tracePt t="89984" x="2832100" y="4841875"/>
          <p14:tracePt t="89992" x="2868613" y="4786313"/>
          <p14:tracePt t="90002" x="2895600" y="4749800"/>
          <p14:tracePt t="90008" x="2905125" y="4713288"/>
          <p14:tracePt t="90017" x="2905125" y="4676775"/>
          <p14:tracePt t="90024" x="2932113" y="4630738"/>
          <p14:tracePt t="90032" x="2932113" y="4611688"/>
          <p14:tracePt t="90041" x="2941638" y="4575175"/>
          <p14:tracePt t="90048" x="2951163" y="4538663"/>
          <p14:tracePt t="90057" x="2960688" y="4483100"/>
          <p14:tracePt t="90064" x="2968625" y="4483100"/>
          <p14:tracePt t="90074" x="2978150" y="4475163"/>
          <p14:tracePt t="90080" x="3006725" y="4391025"/>
          <p14:tracePt t="90092" x="3006725" y="4364038"/>
          <p14:tracePt t="90099" x="3006725" y="4271963"/>
          <p14:tracePt t="90103" x="2978150" y="4116388"/>
          <p14:tracePt t="90111" x="3006725" y="4079875"/>
          <p14:tracePt t="90119" x="3079750" y="4024313"/>
          <p14:tracePt t="90127" x="3079750" y="3941763"/>
          <p14:tracePt t="90135" x="3079750" y="3803650"/>
          <p14:tracePt t="90143" x="3079750" y="3684588"/>
          <p14:tracePt t="90151" x="3135313" y="3582988"/>
          <p14:tracePt t="90159" x="3152775" y="3427413"/>
          <p14:tracePt t="90168" x="3263900" y="3298825"/>
          <p14:tracePt t="90175" x="3309938" y="3187700"/>
          <p14:tracePt t="90184" x="3309938" y="3087688"/>
          <p14:tracePt t="90192" x="3309938" y="2967038"/>
          <p14:tracePt t="90200" x="3355975" y="2830513"/>
          <p14:tracePt t="90208" x="3373438" y="2709863"/>
          <p14:tracePt t="90215" x="3382963" y="2573338"/>
          <p14:tracePt t="90223" x="3419475" y="2489200"/>
          <p14:tracePt t="90231" x="3448050" y="2360613"/>
          <p14:tracePt t="90239" x="3465513" y="2224088"/>
          <p14:tracePt t="90247" x="3465513" y="2103438"/>
          <p14:tracePt t="90256" x="3502025" y="2020888"/>
          <p14:tracePt t="90263" x="3521075" y="1882775"/>
          <p14:tracePt t="90272" x="3557588" y="1809750"/>
          <p14:tracePt t="90279" x="3576638" y="1727200"/>
          <p14:tracePt t="90289" x="3521075" y="1571625"/>
          <p14:tracePt t="90296" x="3521075" y="1450975"/>
          <p14:tracePt t="90303" x="3557588" y="1341438"/>
          <p14:tracePt t="90311" x="3538538" y="1239838"/>
          <p14:tracePt t="90319" x="3548063" y="1176338"/>
          <p14:tracePt t="90327" x="3548063" y="1111250"/>
          <p14:tracePt t="90335" x="3548063" y="1001713"/>
          <p14:tracePt t="90343" x="3548063" y="936625"/>
          <p14:tracePt t="90351" x="3548063" y="873125"/>
          <p14:tracePt t="90359" x="3548063" y="817563"/>
          <p14:tracePt t="90367" x="3548063" y="754063"/>
          <p14:tracePt t="90375" x="3548063" y="708025"/>
          <p14:tracePt t="90384" x="3548063" y="679450"/>
          <p14:tracePt t="90391" x="3548063" y="661988"/>
          <p14:tracePt t="90400" x="3548063" y="633413"/>
          <p14:tracePt t="90407" x="3548063" y="606425"/>
          <p14:tracePt t="90424" x="3548063" y="596900"/>
          <p14:tracePt t="90737" x="3557588" y="587375"/>
          <p14:tracePt t="90881" x="3557588" y="596900"/>
          <p14:tracePt t="90890" x="3567113" y="615950"/>
          <p14:tracePt t="90897" x="3567113" y="633413"/>
          <p14:tracePt t="90904" x="3584575" y="661988"/>
          <p14:tracePt t="90911" x="3594100" y="708025"/>
          <p14:tracePt t="90919" x="3603625" y="715963"/>
          <p14:tracePt t="90927" x="3603625" y="754063"/>
          <p14:tracePt t="90935" x="3613150" y="800100"/>
          <p14:tracePt t="90956" x="3640138" y="882650"/>
          <p14:tracePt t="90960" x="3640138" y="936625"/>
          <p14:tracePt t="90967" x="3640138" y="982663"/>
          <p14:tracePt t="90975" x="3659188" y="1028700"/>
          <p14:tracePt t="90983" x="3659188" y="1093788"/>
          <p14:tracePt t="90991" x="3659188" y="1111250"/>
          <p14:tracePt t="90999" x="3659188" y="1157288"/>
          <p14:tracePt t="91007" x="3659188" y="1185863"/>
          <p14:tracePt t="91039" x="3668713" y="1222375"/>
          <p14:tracePt t="91107" x="3668713" y="1258888"/>
          <p14:tracePt t="91114" x="3668713" y="1322388"/>
          <p14:tracePt t="91122" x="3668713" y="1387475"/>
          <p14:tracePt t="91128" x="3640138" y="1470025"/>
          <p14:tracePt t="91136" x="3622675" y="1535113"/>
          <p14:tracePt t="91145" x="3548063" y="1663700"/>
          <p14:tracePt t="91152" x="3465513" y="1763713"/>
          <p14:tracePt t="91160" x="3409950" y="1892300"/>
          <p14:tracePt t="91168" x="3363913" y="1984375"/>
          <p14:tracePt t="91176" x="3319463" y="2049463"/>
          <p14:tracePt t="91184" x="3281363" y="2132013"/>
          <p14:tracePt t="91193" x="3273425" y="2168525"/>
          <p14:tracePt t="91200" x="3254375" y="2232025"/>
          <p14:tracePt t="91207" x="3254375" y="2270125"/>
          <p14:tracePt t="91215" x="3235325" y="2333625"/>
          <p14:tracePt t="91223" x="3235325" y="2398713"/>
          <p14:tracePt t="91231" x="3235325" y="2435225"/>
          <p14:tracePt t="91239" x="3217863" y="2517775"/>
          <p14:tracePt t="91247" x="3217863" y="2573338"/>
          <p14:tracePt t="91255" x="3198813" y="2627313"/>
          <p14:tracePt t="91266" x="3198813" y="2663825"/>
          <p14:tracePt t="91274" x="3171825" y="2728913"/>
          <p14:tracePt t="91280" x="3152775" y="2792413"/>
          <p14:tracePt t="91290" x="3143250" y="2876550"/>
          <p14:tracePt t="91298" x="3143250" y="2959100"/>
          <p14:tracePt t="91308" x="3116263" y="3059113"/>
          <p14:tracePt t="91315" x="3079750" y="3114675"/>
          <p14:tracePt t="91320" x="3060700" y="3197225"/>
          <p14:tracePt t="91327" x="3060700" y="3216275"/>
          <p14:tracePt t="91335" x="2997200" y="3252788"/>
          <p14:tracePt t="91343" x="2987675" y="3298825"/>
          <p14:tracePt t="91351" x="2997200" y="3325813"/>
          <p14:tracePt t="91359" x="2997200" y="3344863"/>
          <p14:tracePt t="91367" x="2978150" y="3344863"/>
          <p14:tracePt t="91375" x="2951163" y="3371850"/>
          <p14:tracePt t="91399" x="2951163" y="3381375"/>
          <p14:tracePt t="91407" x="2932113" y="3381375"/>
          <p14:tracePt t="91496" x="2924175" y="3398838"/>
          <p14:tracePt t="91508" x="2924175" y="3427413"/>
          <p14:tracePt t="91514" x="2878138" y="3454400"/>
          <p14:tracePt t="91524" x="2878138" y="3481388"/>
          <p14:tracePt t="91527" x="2878138" y="3509963"/>
          <p14:tracePt t="91535" x="2849563" y="3546475"/>
          <p14:tracePt t="91543" x="2849563" y="3556000"/>
          <p14:tracePt t="91551" x="2840038" y="3573463"/>
          <p14:tracePt t="91559" x="2840038" y="3582988"/>
          <p14:tracePt t="91592" x="2822575" y="3536950"/>
          <p14:tracePt t="91600" x="2822575" y="3509963"/>
          <p14:tracePt t="91608" x="2822575" y="3481388"/>
          <p14:tracePt t="91616" x="2822575" y="3473450"/>
          <p14:tracePt t="91624" x="2832100" y="3463925"/>
          <p14:tracePt t="91632" x="2868613" y="3444875"/>
          <p14:tracePt t="91648" x="2914650" y="3444875"/>
          <p14:tracePt t="91658" x="2924175" y="3398838"/>
          <p14:tracePt t="91664" x="2941638" y="3316288"/>
          <p14:tracePt t="91674" x="2960688" y="3316288"/>
          <p14:tracePt t="91680" x="3014663" y="3233738"/>
          <p14:tracePt t="91691" x="3070225" y="3124200"/>
          <p14:tracePt t="91697" x="3135313" y="3022600"/>
          <p14:tracePt t="91709" x="3198813" y="2857500"/>
          <p14:tracePt t="91715" x="3244850" y="2774950"/>
          <p14:tracePt t="91723" x="3319463" y="2609850"/>
          <p14:tracePt t="91727" x="3392488" y="2406650"/>
          <p14:tracePt t="91735" x="3409950" y="2214563"/>
          <p14:tracePt t="91744" x="3438525" y="2066925"/>
          <p14:tracePt t="91751" x="3455988" y="1911350"/>
          <p14:tracePt t="91759" x="3465513" y="1773238"/>
          <p14:tracePt t="91767" x="3484563" y="1690688"/>
          <p14:tracePt t="91775" x="3548063" y="1543050"/>
          <p14:tracePt t="91783" x="3548063" y="1450975"/>
          <p14:tracePt t="91792" x="3603625" y="1360488"/>
          <p14:tracePt t="91799" x="3603625" y="1276350"/>
          <p14:tracePt t="91808" x="3630613" y="1193800"/>
          <p14:tracePt t="91815" x="3630613" y="1147763"/>
          <p14:tracePt t="91823" x="3630613" y="1120775"/>
          <p14:tracePt t="91831" x="3668713" y="1084263"/>
          <p14:tracePt t="91839" x="3668713" y="1074738"/>
          <p14:tracePt t="91847" x="3676650" y="1038225"/>
          <p14:tracePt t="91856" x="3686175" y="1028700"/>
          <p14:tracePt t="91863" x="3705225" y="1019175"/>
          <p14:tracePt t="91872" x="3714750" y="992188"/>
          <p14:tracePt t="91879" x="3722688" y="982663"/>
          <p14:tracePt t="91945" x="3722688" y="973138"/>
          <p14:tracePt t="92096" x="3722688" y="982663"/>
          <p14:tracePt t="92104" x="3722688" y="1057275"/>
          <p14:tracePt t="92114" x="3659188" y="1111250"/>
          <p14:tracePt t="92123" x="3622675" y="1203325"/>
          <p14:tracePt t="92128" x="3594100" y="1268413"/>
          <p14:tracePt t="92135" x="3530600" y="1414463"/>
          <p14:tracePt t="92144" x="3484563" y="1552575"/>
          <p14:tracePt t="92151" x="3438525" y="1690688"/>
          <p14:tracePt t="92160" x="3355975" y="1855788"/>
          <p14:tracePt t="92167" x="3273425" y="2039938"/>
          <p14:tracePt t="92176" x="3208338" y="2149475"/>
          <p14:tracePt t="92183" x="3143250" y="2270125"/>
          <p14:tracePt t="92192" x="3098800" y="2416175"/>
          <p14:tracePt t="92199" x="3070225" y="2498725"/>
          <p14:tracePt t="92207" x="3014663" y="2590800"/>
          <p14:tracePt t="92215" x="2987675" y="2617788"/>
          <p14:tracePt t="92223" x="2987675" y="2627313"/>
          <p14:tracePt t="92263" x="2978150" y="2636838"/>
          <p14:tracePt t="92272" x="2978150" y="2646363"/>
          <p14:tracePt t="92279" x="2978150" y="2655888"/>
          <p14:tracePt t="92289" x="2968625" y="2655888"/>
          <p14:tracePt t="92295" x="2951163" y="2673350"/>
          <p14:tracePt t="92311" x="2941638" y="2692400"/>
          <p14:tracePt t="92335" x="2932113" y="2709863"/>
          <p14:tracePt t="92472" x="2932113" y="2701925"/>
          <p14:tracePt t="92496" x="2941638" y="2590800"/>
          <p14:tracePt t="92504" x="2987675" y="2471738"/>
          <p14:tracePt t="92513" x="3060700" y="2324100"/>
          <p14:tracePt t="92520" x="3098800" y="2185988"/>
          <p14:tracePt t="92529" x="3143250" y="2020888"/>
          <p14:tracePt t="92535" x="3162300" y="1882775"/>
          <p14:tracePt t="92543" x="3227388" y="1746250"/>
          <p14:tracePt t="92551" x="3254375" y="1663700"/>
          <p14:tracePt t="92561" x="3327400" y="1571625"/>
          <p14:tracePt t="92567" x="3382963" y="1479550"/>
          <p14:tracePt t="92578" x="3429000" y="1414463"/>
          <p14:tracePt t="92583" x="3429000" y="1377950"/>
          <p14:tracePt t="92593" x="3448050" y="1314450"/>
          <p14:tracePt t="92600" x="3465513" y="1295400"/>
          <p14:tracePt t="92608" x="3494088" y="1276350"/>
          <p14:tracePt t="92615" x="3494088" y="1268413"/>
          <p14:tracePt t="92624" x="3502025" y="1258888"/>
          <p14:tracePt t="92648" x="3502025" y="1239838"/>
          <p14:tracePt t="92656" x="3511550" y="1231900"/>
          <p14:tracePt t="92768" x="3511550" y="1258888"/>
          <p14:tracePt t="92776" x="3511550" y="1350963"/>
          <p14:tracePt t="92784" x="3511550" y="1397000"/>
          <p14:tracePt t="92793" x="3475038" y="1433513"/>
          <p14:tracePt t="92800" x="3465513" y="1479550"/>
          <p14:tracePt t="92808" x="3448050" y="1525588"/>
          <p14:tracePt t="92816" x="3419475" y="1608138"/>
          <p14:tracePt t="92824" x="3392488" y="1671638"/>
          <p14:tracePt t="92832" x="3392488" y="1754188"/>
          <p14:tracePt t="92841" x="3336925" y="1855788"/>
          <p14:tracePt t="92848" x="3263900" y="1947863"/>
          <p14:tracePt t="92857" x="3162300" y="2112963"/>
          <p14:tracePt t="92864" x="3116263" y="2251075"/>
          <p14:tracePt t="92874" x="3014663" y="2398713"/>
          <p14:tracePt t="92880" x="2951163" y="2527300"/>
          <p14:tracePt t="92891" x="2886075" y="2663825"/>
          <p14:tracePt t="92897" x="2868613" y="2682875"/>
          <p14:tracePt t="92911" x="2849563" y="2709863"/>
          <p14:tracePt t="92928" x="2832100" y="2709863"/>
          <p14:tracePt t="92975" x="2832100" y="2701925"/>
          <p14:tracePt t="92983" x="2840038" y="2692400"/>
          <p14:tracePt t="92999" x="2840038" y="2682875"/>
          <p14:tracePt t="93023" x="2849563" y="2646363"/>
          <p14:tracePt t="93032" x="2849563" y="2627313"/>
          <p14:tracePt t="93048" x="2868613" y="2581275"/>
          <p14:tracePt t="93057" x="2886075" y="2563813"/>
          <p14:tracePt t="93065" x="2895600" y="2544763"/>
          <p14:tracePt t="93074" x="2951163" y="2489200"/>
          <p14:tracePt t="93080" x="3006725" y="2425700"/>
          <p14:tracePt t="93090" x="3014663" y="2379663"/>
          <p14:tracePt t="93097" x="3070225" y="2324100"/>
          <p14:tracePt t="93104" x="3162300" y="2232025"/>
          <p14:tracePt t="93113" x="3273425" y="2085975"/>
          <p14:tracePt t="93120" x="3409950" y="1911350"/>
          <p14:tracePt t="93129" x="3494088" y="1773238"/>
          <p14:tracePt t="93135" x="3640138" y="1543050"/>
          <p14:tracePt t="93143" x="3741738" y="1360488"/>
          <p14:tracePt t="93151" x="3824288" y="1193800"/>
          <p14:tracePt t="93159" x="3889375" y="1065213"/>
          <p14:tracePt t="93167" x="3998913" y="936625"/>
          <p14:tracePt t="93176" x="4044950" y="873125"/>
          <p14:tracePt t="93183" x="4054475" y="790575"/>
          <p14:tracePt t="93193" x="4064000" y="754063"/>
          <p14:tracePt t="93199" x="4117975" y="708025"/>
          <p14:tracePt t="93207" x="4127500" y="688975"/>
          <p14:tracePt t="93215" x="4127500" y="669925"/>
          <p14:tracePt t="93296" x="4127500" y="688975"/>
          <p14:tracePt t="93304" x="4127500" y="725488"/>
          <p14:tracePt t="93312" x="4117975" y="725488"/>
          <p14:tracePt t="93321" x="4110038" y="735013"/>
          <p14:tracePt t="93338" x="4100513" y="744538"/>
          <p14:tracePt t="93344" x="4090988" y="771525"/>
          <p14:tracePt t="93352" x="4071938" y="781050"/>
          <p14:tracePt t="93360" x="4044950" y="800100"/>
          <p14:tracePt t="93368" x="4035425" y="844550"/>
          <p14:tracePt t="93377" x="3952875" y="890588"/>
          <p14:tracePt t="93383" x="3879850" y="955675"/>
          <p14:tracePt t="93391" x="3824288" y="1028700"/>
          <p14:tracePt t="93399" x="3741738" y="1139825"/>
          <p14:tracePt t="93407" x="3640138" y="1322388"/>
          <p14:tracePt t="93415" x="3538538" y="1489075"/>
          <p14:tracePt t="93423" x="3465513" y="1654175"/>
          <p14:tracePt t="93431" x="3382963" y="1800225"/>
          <p14:tracePt t="93439" x="3319463" y="1938338"/>
          <p14:tracePt t="93448" x="3189288" y="2020888"/>
          <p14:tracePt t="93456" x="3135313" y="2095500"/>
          <p14:tracePt t="93465" x="3079750" y="2141538"/>
          <p14:tracePt t="93473" x="3052763" y="2214563"/>
          <p14:tracePt t="93480" x="3014663" y="2297113"/>
          <p14:tracePt t="93489" x="3006725" y="2314575"/>
          <p14:tracePt t="93496" x="3006725" y="2352675"/>
          <p14:tracePt t="93504" x="3006725" y="2370138"/>
          <p14:tracePt t="93512" x="3006725" y="2389188"/>
          <p14:tracePt t="93545" x="2987675" y="2443163"/>
          <p14:tracePt t="93552" x="2978150" y="2462213"/>
          <p14:tracePt t="93560" x="2951163" y="2527300"/>
          <p14:tracePt t="93568" x="2941638" y="2573338"/>
          <p14:tracePt t="93584" x="2941638" y="2609850"/>
          <p14:tracePt t="93680" x="2978150" y="2590800"/>
          <p14:tracePt t="93689" x="3006725" y="2573338"/>
          <p14:tracePt t="93697" x="3079750" y="2489200"/>
          <p14:tracePt t="93704" x="3181350" y="2360613"/>
          <p14:tracePt t="93715" x="3309938" y="2251075"/>
          <p14:tracePt t="93720" x="3382963" y="2141538"/>
          <p14:tracePt t="93730" x="3511550" y="2011363"/>
          <p14:tracePt t="93736" x="3594100" y="1865313"/>
          <p14:tracePt t="93746" x="3659188" y="1763713"/>
          <p14:tracePt t="93754" x="3732213" y="1635125"/>
          <p14:tracePt t="93760" x="3778250" y="1543050"/>
          <p14:tracePt t="93768" x="3824288" y="1460500"/>
          <p14:tracePt t="93776" x="3860800" y="1387475"/>
          <p14:tracePt t="93783" x="3889375" y="1360488"/>
          <p14:tracePt t="93792" x="3916363" y="1331913"/>
          <p14:tracePt t="93799" x="3925888" y="1331913"/>
          <p14:tracePt t="93881" x="3935413" y="1350963"/>
          <p14:tracePt t="93890" x="3935413" y="1443038"/>
          <p14:tracePt t="93896" x="3935413" y="1535113"/>
          <p14:tracePt t="93903" x="3897313" y="1663700"/>
          <p14:tracePt t="93911" x="3851275" y="1819275"/>
          <p14:tracePt t="93919" x="3833813" y="1957388"/>
          <p14:tracePt t="93928" x="3787775" y="2103438"/>
          <p14:tracePt t="93935" x="3768725" y="2241550"/>
          <p14:tracePt t="93943" x="3659188" y="2370138"/>
          <p14:tracePt t="93956" x="3613150" y="2452688"/>
          <p14:tracePt t="93959" x="3557588" y="2581275"/>
          <p14:tracePt t="93967" x="3511550" y="2646363"/>
          <p14:tracePt t="93975" x="3511550" y="2682875"/>
          <p14:tracePt t="93984" x="3511550" y="2709863"/>
          <p14:tracePt t="93991" x="3511550" y="2746375"/>
          <p14:tracePt t="93999" x="3502025" y="2755900"/>
          <p14:tracePt t="94072" x="3511550" y="2719388"/>
          <p14:tracePt t="94082" x="3530600" y="2617788"/>
          <p14:tracePt t="94090" x="3576638" y="2535238"/>
          <p14:tracePt t="94098" x="3622675" y="2389188"/>
          <p14:tracePt t="94105" x="3649663" y="2270125"/>
          <p14:tracePt t="94112" x="3732213" y="2122488"/>
          <p14:tracePt t="94119" x="3778250" y="1966913"/>
          <p14:tracePt t="94127" x="3824288" y="1819275"/>
          <p14:tracePt t="94135" x="3860800" y="1700213"/>
          <p14:tracePt t="94143" x="3906838" y="1598613"/>
          <p14:tracePt t="94152" x="3925888" y="1543050"/>
          <p14:tracePt t="94161" x="3952875" y="1497013"/>
          <p14:tracePt t="94167" x="3962400" y="1470025"/>
          <p14:tracePt t="94175" x="3971925" y="1433513"/>
          <p14:tracePt t="94191" x="3979863" y="1423988"/>
          <p14:tracePt t="94248" x="3979863" y="1479550"/>
          <p14:tracePt t="94256" x="3935413" y="1625600"/>
          <p14:tracePt t="94264" x="3897313" y="1819275"/>
          <p14:tracePt t="94273" x="3814763" y="2003425"/>
          <p14:tracePt t="94280" x="3705225" y="2168525"/>
          <p14:tracePt t="94290" x="3649663" y="2398713"/>
          <p14:tracePt t="94296" x="3622675" y="2498725"/>
          <p14:tracePt t="94304" x="3538538" y="2609850"/>
          <p14:tracePt t="94312" x="3538538" y="2636838"/>
          <p14:tracePt t="94320" x="3521075" y="2682875"/>
          <p14:tracePt t="94376" x="3511550" y="2663825"/>
          <p14:tracePt t="94385" x="3511550" y="2617788"/>
          <p14:tracePt t="94393" x="3548063" y="2535238"/>
          <p14:tracePt t="94402" x="3576638" y="2471738"/>
          <p14:tracePt t="94407" x="3603625" y="2370138"/>
          <p14:tracePt t="94416" x="3622675" y="2287588"/>
          <p14:tracePt t="94423" x="3649663" y="2168525"/>
          <p14:tracePt t="94432" x="3668713" y="2103438"/>
          <p14:tracePt t="94439" x="3695700" y="1974850"/>
          <p14:tracePt t="94447" x="3705225" y="1911350"/>
          <p14:tracePt t="94456" x="3714750" y="1882775"/>
          <p14:tracePt t="94463" x="3759200" y="1819275"/>
          <p14:tracePt t="94472" x="3759200" y="1800225"/>
          <p14:tracePt t="94479" x="3778250" y="1763713"/>
          <p14:tracePt t="94489" x="3797300" y="1746250"/>
          <p14:tracePt t="94495" x="3805238" y="1736725"/>
          <p14:tracePt t="94505" x="3814763" y="1736725"/>
          <p14:tracePt t="94536" x="3824288" y="1754188"/>
          <p14:tracePt t="94544" x="3824288" y="1892300"/>
          <p14:tracePt t="94552" x="3824288" y="2049463"/>
          <p14:tracePt t="94563" x="3879850" y="2306638"/>
          <p14:tracePt t="94570" x="3879850" y="2590800"/>
          <p14:tracePt t="94577" x="3925888" y="3005138"/>
          <p14:tracePt t="94584" x="3814763" y="3408363"/>
          <p14:tracePt t="94592" x="3759200" y="3490913"/>
          <p14:tracePt t="94599" x="3732213" y="3546475"/>
          <p14:tracePt t="94607" x="3714750" y="3556000"/>
          <p14:tracePt t="94615" x="3705225" y="3556000"/>
          <p14:tracePt t="94639" x="3686175" y="3556000"/>
          <p14:tracePt t="94647" x="3695700" y="3473450"/>
          <p14:tracePt t="94656" x="3695700" y="3381375"/>
          <p14:tracePt t="94663" x="3695700" y="3362325"/>
          <p14:tracePt t="94673" x="3686175" y="3279775"/>
          <p14:tracePt t="94679" x="3659188" y="3178175"/>
          <p14:tracePt t="94689" x="3659188" y="3041650"/>
          <p14:tracePt t="94695" x="3640138" y="2903538"/>
          <p14:tracePt t="94704" x="3584575" y="2830513"/>
          <p14:tracePt t="94712" x="3584575" y="2755900"/>
          <p14:tracePt t="94721" x="3584575" y="2709863"/>
          <p14:tracePt t="94729" x="3603625" y="2673350"/>
          <p14:tracePt t="94737" x="3613150" y="2627313"/>
          <p14:tracePt t="94744" x="3630613" y="2600325"/>
          <p14:tracePt t="94752" x="3630613" y="2590800"/>
          <p14:tracePt t="94762" x="3649663" y="2563813"/>
          <p14:tracePt t="94769" x="3659188" y="2544763"/>
          <p14:tracePt t="94792" x="3668713" y="2544763"/>
          <p14:tracePt t="94832" x="3686175" y="2563813"/>
          <p14:tracePt t="94840" x="3686175" y="2590800"/>
          <p14:tracePt t="94848" x="3686175" y="2627313"/>
          <p14:tracePt t="94858" x="3686175" y="2709863"/>
          <p14:tracePt t="94864" x="3686175" y="2792413"/>
          <p14:tracePt t="94874" x="3686175" y="2857500"/>
          <p14:tracePt t="94880" x="3686175" y="2867025"/>
          <p14:tracePt t="94892" x="3686175" y="2894013"/>
          <p14:tracePt t="94896" x="3686175" y="2903538"/>
          <p14:tracePt t="94905" x="3686175" y="2921000"/>
          <p14:tracePt t="96418" x="3732213" y="2930525"/>
          <p14:tracePt t="96424" x="3897313" y="2959100"/>
          <p14:tracePt t="96432" x="4246563" y="3087688"/>
          <p14:tracePt t="96440" x="4660900" y="3049588"/>
          <p14:tracePt t="96448" x="5083175" y="3087688"/>
          <p14:tracePt t="96457" x="5524500" y="3105150"/>
          <p14:tracePt t="96464" x="6140450" y="3068638"/>
          <p14:tracePt t="96474" x="6315075" y="3068638"/>
          <p14:tracePt t="96480" x="6508750" y="3032125"/>
          <p14:tracePt t="96491" x="6554788" y="2959100"/>
          <p14:tracePt t="96496" x="6692900" y="2949575"/>
          <p14:tracePt t="96505" x="6738938" y="2921000"/>
          <p14:tracePt t="96512" x="6775450" y="2921000"/>
          <p14:tracePt t="96520" x="6792913" y="2913063"/>
          <p14:tracePt t="96532" x="6802438" y="2913063"/>
          <p14:tracePt t="96536" x="6811963" y="2913063"/>
          <p14:tracePt t="96544" x="6838950" y="2913063"/>
          <p14:tracePt t="96552" x="6867525" y="2913063"/>
          <p14:tracePt t="96560" x="6977063" y="2903538"/>
          <p14:tracePt t="96568" x="7078663" y="2884488"/>
          <p14:tracePt t="96576" x="7161213" y="2876550"/>
          <p14:tracePt t="96585" x="7207250" y="2876550"/>
          <p14:tracePt t="96592" x="7243763" y="2876550"/>
          <p14:tracePt t="96603" x="7272338" y="2884488"/>
          <p14:tracePt t="96607" x="7289800" y="2847975"/>
          <p14:tracePt t="96615" x="7308850" y="2847975"/>
          <p14:tracePt t="96623" x="7345363" y="2838450"/>
          <p14:tracePt t="96631" x="7345363" y="2830513"/>
          <p14:tracePt t="96688" x="7354888" y="2830513"/>
          <p14:tracePt t="96696" x="7364413" y="2811463"/>
          <p14:tracePt t="96720" x="7372350" y="2801938"/>
          <p14:tracePt t="96808" x="7372350" y="2755900"/>
          <p14:tracePt t="96816" x="7335838" y="2738438"/>
          <p14:tracePt t="96824" x="7335838" y="2746375"/>
          <p14:tracePt t="96833" x="7243763" y="2755900"/>
          <p14:tracePt t="96841" x="7197725" y="2755900"/>
          <p14:tracePt t="96850" x="7151688" y="2755900"/>
          <p14:tracePt t="96857" x="7124700" y="2774950"/>
          <p14:tracePt t="96864" x="7115175" y="2774950"/>
          <p14:tracePt t="97393" x="7105650" y="2774950"/>
          <p14:tracePt t="97432" x="7097713" y="2774950"/>
          <p14:tracePt t="97448" x="7088188" y="2784475"/>
          <p14:tracePt t="97456" x="7078663" y="2801938"/>
          <p14:tracePt t="97464" x="7069138" y="2801938"/>
          <p14:tracePt t="97474" x="7051675" y="2801938"/>
          <p14:tracePt t="97491" x="7032625" y="2820988"/>
          <p14:tracePt t="97507" x="7023100" y="2830513"/>
          <p14:tracePt t="97512" x="6959600" y="2838450"/>
          <p14:tracePt t="97520" x="6950075" y="2847975"/>
          <p14:tracePt t="97610" x="6940550" y="2857500"/>
          <p14:tracePt t="97632" x="6931025" y="2867025"/>
          <p14:tracePt t="97656" x="6923088" y="2867025"/>
          <p14:tracePt t="97664" x="6904038" y="2894013"/>
          <p14:tracePt t="97705" x="6894513" y="2903538"/>
          <p14:tracePt t="97760" x="6884988" y="2921000"/>
          <p14:tracePt t="97768" x="6877050" y="2921000"/>
          <p14:tracePt t="97777" x="6867525" y="2940050"/>
          <p14:tracePt t="97784" x="6867525" y="2959100"/>
          <p14:tracePt t="97792" x="6867525" y="2976563"/>
          <p14:tracePt t="97800" x="6867525" y="2995613"/>
          <p14:tracePt t="97811" x="6867525" y="3005138"/>
          <p14:tracePt t="97818" x="6867525" y="3032125"/>
          <p14:tracePt t="97831" x="6867525" y="3049588"/>
          <p14:tracePt t="97832" x="6867525" y="3078163"/>
          <p14:tracePt t="97839" x="6867525" y="3124200"/>
          <p14:tracePt t="97847" x="6867525" y="3187700"/>
          <p14:tracePt t="97856" x="6867525" y="3216275"/>
          <p14:tracePt t="97863" x="6867525" y="3262313"/>
          <p14:tracePt t="97873" x="6858000" y="3316288"/>
          <p14:tracePt t="97879" x="6858000" y="3398838"/>
          <p14:tracePt t="97889" x="6858000" y="3408363"/>
          <p14:tracePt t="97903" x="6858000" y="3454400"/>
          <p14:tracePt t="97911" x="6838950" y="3519488"/>
          <p14:tracePt t="97920" x="6838950" y="3582988"/>
          <p14:tracePt t="97936" x="6838950" y="3592513"/>
          <p14:tracePt t="97943" x="6838950" y="3602038"/>
          <p14:tracePt t="97983" x="6838950" y="3611563"/>
          <p14:tracePt t="97999" x="6838950" y="3619500"/>
          <p14:tracePt t="98008" x="6838950" y="3638550"/>
          <p14:tracePt t="98016" x="6838950" y="3648075"/>
          <p14:tracePt t="98031" x="6848475" y="3665538"/>
          <p14:tracePt t="98039" x="6858000" y="3665538"/>
          <p14:tracePt t="98079" x="6858000" y="3675063"/>
          <p14:tracePt t="98088" x="6867525" y="3684588"/>
          <p14:tracePt t="98144" x="6877050" y="3684588"/>
          <p14:tracePt t="98160" x="6877050" y="3711575"/>
          <p14:tracePt t="98168" x="6884988" y="3740150"/>
          <p14:tracePt t="98177" x="6940550" y="3803650"/>
          <p14:tracePt t="98184" x="6950075" y="3803650"/>
          <p14:tracePt t="98192" x="6950075" y="3813175"/>
          <p14:tracePt t="98200" x="6950075" y="3840163"/>
          <p14:tracePt t="98211" x="6950075" y="3849688"/>
          <p14:tracePt t="98217" x="6950075" y="3859213"/>
          <p14:tracePt t="98225" x="6969125" y="3868738"/>
          <p14:tracePt t="98232" x="6977063" y="3876675"/>
          <p14:tracePt t="98241" x="6986588" y="3895725"/>
          <p14:tracePt t="98248" x="7013575" y="3905250"/>
          <p14:tracePt t="98258" x="7023100" y="3914775"/>
          <p14:tracePt t="98264" x="7069138" y="3941763"/>
          <p14:tracePt t="98275" x="7078663" y="3941763"/>
          <p14:tracePt t="98282" x="7078663" y="3951288"/>
          <p14:tracePt t="98296" x="7097713" y="3951288"/>
          <p14:tracePt t="98304" x="7105650" y="3959225"/>
          <p14:tracePt t="98378" x="7115175" y="3959225"/>
          <p14:tracePt t="98384" x="7115175" y="3987800"/>
          <p14:tracePt t="98392" x="7115175" y="4024313"/>
          <p14:tracePt t="98400" x="7115175" y="4033838"/>
          <p14:tracePt t="98411" x="7115175" y="4043363"/>
          <p14:tracePt t="98488" x="7105650" y="4051300"/>
          <p14:tracePt t="98528" x="7105650" y="4079875"/>
          <p14:tracePt t="98535" x="7097713" y="4097338"/>
          <p14:tracePt t="98543" x="7051675" y="4133850"/>
          <p14:tracePt t="98551" x="7051675" y="4162425"/>
          <p14:tracePt t="98567" x="7005638" y="4208463"/>
          <p14:tracePt t="98575" x="7005638" y="4244975"/>
          <p14:tracePt t="98640" x="6923088" y="4244975"/>
          <p14:tracePt t="98648" x="6775450" y="4198938"/>
          <p14:tracePt t="98657" x="6637338" y="4133850"/>
          <p14:tracePt t="98666" x="6535738" y="4125913"/>
          <p14:tracePt t="98674" x="6489700" y="4125913"/>
          <p14:tracePt t="98681" x="6443663" y="4097338"/>
          <p14:tracePt t="98691" x="6140450" y="4079875"/>
          <p14:tracePt t="98698" x="5948363" y="4079875"/>
          <p14:tracePt t="98705" x="5589588" y="4060825"/>
          <p14:tracePt t="98714" x="5478463" y="4106863"/>
          <p14:tracePt t="98720" x="5341938" y="4125913"/>
          <p14:tracePt t="98730" x="5276850" y="4133850"/>
          <p14:tracePt t="98736" x="5138738" y="4133850"/>
          <p14:tracePt t="98746" x="5129213" y="4097338"/>
          <p14:tracePt t="98752" x="5083175" y="4087813"/>
          <p14:tracePt t="98762" x="5075238" y="4043363"/>
          <p14:tracePt t="98768" x="4983163" y="4005263"/>
          <p14:tracePt t="98776" x="4845050" y="3922713"/>
          <p14:tracePt t="98784" x="4770438" y="3876675"/>
          <p14:tracePt t="98793" x="4697413" y="3803650"/>
          <p14:tracePt t="98800" x="4321175" y="3656013"/>
          <p14:tracePt t="98808" x="3860800" y="3481388"/>
          <p14:tracePt t="98818" x="3630613" y="3427413"/>
          <p14:tracePt t="98825" x="3494088" y="3427413"/>
          <p14:tracePt t="98831" x="3409950" y="3436938"/>
          <p14:tracePt t="98839" x="3235325" y="3427413"/>
          <p14:tracePt t="98847" x="3106738" y="3381375"/>
          <p14:tracePt t="98856" x="2932113" y="3344863"/>
          <p14:tracePt t="98863" x="2794000" y="3352800"/>
          <p14:tracePt t="98872" x="2628900" y="3316288"/>
          <p14:tracePt t="98881" x="2582863" y="3335338"/>
          <p14:tracePt t="98891" x="2555875" y="3335338"/>
          <p14:tracePt t="98896" x="2527300" y="3308350"/>
          <p14:tracePt t="98905" x="2509838" y="3298825"/>
          <p14:tracePt t="98914" x="2500313" y="3289300"/>
          <p14:tracePt t="98920" x="2500313" y="3279775"/>
          <p14:tracePt t="98937" x="2500313" y="3252788"/>
          <p14:tracePt t="98955" x="2527300" y="3206750"/>
          <p14:tracePt t="98959" x="2536825" y="3187700"/>
          <p14:tracePt t="98967" x="2536825" y="3170238"/>
          <p14:tracePt t="98983" x="2536825" y="3160713"/>
          <p14:tracePt t="98999" x="2536825" y="3151188"/>
          <p14:tracePt t="99055" x="2536825" y="3141663"/>
          <p14:tracePt t="99064" x="2536825" y="3133725"/>
          <p14:tracePt t="99081" x="2536825" y="3124200"/>
          <p14:tracePt t="99090" x="2536825" y="3114675"/>
          <p14:tracePt t="99097" x="2536825" y="3105150"/>
          <p14:tracePt t="99104" x="2536825" y="3087688"/>
          <p14:tracePt t="99113" x="2527300" y="3068638"/>
          <p14:tracePt t="99120" x="2500313" y="3059113"/>
          <p14:tracePt t="99130" x="2444750" y="3032125"/>
          <p14:tracePt t="99136" x="2408238" y="3032125"/>
          <p14:tracePt t="99146" x="2398713" y="3022600"/>
          <p14:tracePt t="99168" x="2390775" y="3022600"/>
          <p14:tracePt t="99248" x="2362200" y="3022600"/>
          <p14:tracePt t="99257" x="2352675" y="3022600"/>
          <p14:tracePt t="99264" x="2344738" y="3022600"/>
          <p14:tracePt t="99273" x="2316163" y="3022600"/>
          <p14:tracePt t="99280" x="2289175" y="3022600"/>
          <p14:tracePt t="99291" x="2243138" y="3022600"/>
          <p14:tracePt t="99305" x="2197100" y="3022600"/>
          <p14:tracePt t="99317" x="2170113" y="3022600"/>
          <p14:tracePt t="99329" x="2160588" y="3022600"/>
          <p14:tracePt t="99336" x="2151063" y="3022600"/>
          <p14:tracePt t="99368" x="2132013" y="3032125"/>
          <p14:tracePt t="99376" x="2124075" y="3032125"/>
          <p14:tracePt t="99416" x="2114550" y="3041650"/>
          <p14:tracePt t="99434" x="2114550" y="3059113"/>
          <p14:tracePt t="99442" x="2114550" y="3078163"/>
          <p14:tracePt t="99449" x="2105025" y="3087688"/>
          <p14:tracePt t="99457" x="2105025" y="3105150"/>
          <p14:tracePt t="99463" x="2105025" y="3124200"/>
          <p14:tracePt t="99472" x="2105025" y="3178175"/>
          <p14:tracePt t="99479" x="2105025" y="3243263"/>
          <p14:tracePt t="99489" x="2105025" y="3289300"/>
          <p14:tracePt t="99495" x="2105025" y="3298825"/>
          <p14:tracePt t="99503" x="2105025" y="3344863"/>
          <p14:tracePt t="99511" x="2124075" y="3427413"/>
          <p14:tracePt t="99519" x="2141538" y="3490913"/>
          <p14:tracePt t="99528" x="2141538" y="3509963"/>
          <p14:tracePt t="99535" x="2141538" y="3536950"/>
          <p14:tracePt t="99544" x="2151063" y="3638550"/>
          <p14:tracePt t="99551" x="2178050" y="3721100"/>
          <p14:tracePt t="99560" x="2206625" y="3813175"/>
          <p14:tracePt t="99567" x="2224088" y="3876675"/>
          <p14:tracePt t="99576" x="2262188" y="3941763"/>
          <p14:tracePt t="99583" x="2289175" y="4024313"/>
          <p14:tracePt t="99592" x="2289175" y="4087813"/>
          <p14:tracePt t="99599" x="2316163" y="4152900"/>
          <p14:tracePt t="99607" x="2381250" y="4244975"/>
          <p14:tracePt t="99615" x="2417763" y="4308475"/>
          <p14:tracePt t="99623" x="2436813" y="4337050"/>
          <p14:tracePt t="99632" x="2463800" y="4354513"/>
          <p14:tracePt t="99639" x="2509838" y="4400550"/>
          <p14:tracePt t="99647" x="2527300" y="4400550"/>
          <p14:tracePt t="99655" x="2546350" y="4410075"/>
          <p14:tracePt t="99663" x="2573338" y="4437063"/>
          <p14:tracePt t="99679" x="2573338" y="4446588"/>
          <p14:tracePt t="99695" x="2582863" y="4456113"/>
          <p14:tracePt t="99711" x="2582863" y="4483100"/>
          <p14:tracePt t="99719" x="2611438" y="4511675"/>
          <p14:tracePt t="99735" x="2611438" y="4529138"/>
          <p14:tracePt t="99744" x="2611438" y="4538663"/>
          <p14:tracePt t="99751" x="2611438" y="4548188"/>
          <p14:tracePt t="99856" x="2619375" y="4538663"/>
          <p14:tracePt t="99864" x="2628900" y="4519613"/>
          <p14:tracePt t="99873" x="2638425" y="4492625"/>
          <p14:tracePt t="99881" x="2647950" y="4483100"/>
          <p14:tracePt t="99891" x="2657475" y="4475163"/>
          <p14:tracePt t="99896" x="2665413" y="4410075"/>
          <p14:tracePt t="99903" x="2665413" y="4400550"/>
          <p14:tracePt t="99911" x="2684463" y="4383088"/>
          <p14:tracePt t="99919" x="2684463" y="4346575"/>
          <p14:tracePt t="99927" x="2720975" y="4318000"/>
          <p14:tracePt t="99935" x="2730500" y="4291013"/>
          <p14:tracePt t="99943" x="2747963" y="4281488"/>
          <p14:tracePt t="99955" x="2747963" y="4262438"/>
          <p14:tracePt t="99959" x="2747963" y="4235450"/>
          <p14:tracePt t="100024" x="2747963" y="4244975"/>
          <p14:tracePt t="100039" x="2747963" y="4235450"/>
          <p14:tracePt t="100048" x="2747963" y="4225925"/>
          <p14:tracePt t="100056" x="2747963" y="4216400"/>
          <p14:tracePt t="100064" x="2747963" y="4198938"/>
          <p14:tracePt t="100192" x="2747963" y="4189413"/>
          <p14:tracePt t="100208" x="2747963" y="4179888"/>
          <p14:tracePt t="100216" x="2720975" y="4171950"/>
          <p14:tracePt t="100224" x="2684463" y="4171950"/>
          <p14:tracePt t="100232" x="2638425" y="4133850"/>
          <p14:tracePt t="100246" x="2601913" y="4125913"/>
          <p14:tracePt t="100250" x="2582863" y="4106863"/>
          <p14:tracePt t="100256" x="2490788" y="4060825"/>
          <p14:tracePt t="100263" x="2398713" y="4005263"/>
          <p14:tracePt t="100272" x="2371725" y="3968750"/>
          <p14:tracePt t="100289" x="2371725" y="3951288"/>
          <p14:tracePt t="100295" x="2316163" y="3868738"/>
          <p14:tracePt t="100303" x="2270125" y="3784600"/>
          <p14:tracePt t="100311" x="2252663" y="3748088"/>
          <p14:tracePt t="100319" x="2197100" y="3711575"/>
          <p14:tracePt t="100327" x="2178050" y="3684588"/>
          <p14:tracePt t="100335" x="2170113" y="3675063"/>
          <p14:tracePt t="100343" x="2160588" y="3619500"/>
          <p14:tracePt t="100351" x="2151063" y="3592513"/>
          <p14:tracePt t="100359" x="2132013" y="3565525"/>
          <p14:tracePt t="100415" x="2141538" y="3565525"/>
          <p14:tracePt t="101050" x="2141538" y="3592513"/>
          <p14:tracePt t="101089" x="2132013" y="3592513"/>
          <p14:tracePt t="101096" x="2141538" y="3592513"/>
          <p14:tracePt t="101104" x="2151063" y="3602038"/>
          <p14:tracePt t="101113" x="2160588" y="3629025"/>
          <p14:tracePt t="101120" x="2216150" y="3675063"/>
          <p14:tracePt t="101129" x="2243138" y="3740150"/>
          <p14:tracePt t="101136" x="2298700" y="3830638"/>
          <p14:tracePt t="101144" x="2298700" y="3840163"/>
          <p14:tracePt t="101152" x="2308225" y="3905250"/>
          <p14:tracePt t="101161" x="2427288" y="4070350"/>
          <p14:tracePt t="101168" x="2473325" y="4216400"/>
          <p14:tracePt t="101177" x="2482850" y="4271963"/>
          <p14:tracePt t="101183" x="2527300" y="4383088"/>
          <p14:tracePt t="101191" x="2592388" y="4502150"/>
          <p14:tracePt t="101199" x="2684463" y="4594225"/>
          <p14:tracePt t="101207" x="2720975" y="4649788"/>
          <p14:tracePt t="101215" x="2757488" y="4703763"/>
          <p14:tracePt t="101223" x="2794000" y="4722813"/>
          <p14:tracePt t="101231" x="2813050" y="4732338"/>
          <p14:tracePt t="101240" x="2840038" y="4749800"/>
          <p14:tracePt t="101416" x="2840038" y="4768850"/>
          <p14:tracePt t="101425" x="2822575" y="4795838"/>
          <p14:tracePt t="101441" x="2803525" y="4814888"/>
          <p14:tracePt t="101473" x="2794000" y="4814888"/>
          <p14:tracePt t="101479" x="2776538" y="4814888"/>
          <p14:tracePt t="101495" x="2757488" y="4814888"/>
          <p14:tracePt t="101503" x="2711450" y="4814888"/>
          <p14:tracePt t="101511" x="2711450" y="4822825"/>
          <p14:tracePt t="101519" x="2703513" y="4841875"/>
          <p14:tracePt t="101551" x="2693988" y="4841875"/>
          <p14:tracePt t="101567" x="2674938" y="4841875"/>
          <p14:tracePt t="101575" x="2647950" y="4841875"/>
          <p14:tracePt t="101583" x="2592388" y="4841875"/>
          <p14:tracePt t="101591" x="2490788" y="4841875"/>
          <p14:tracePt t="101607" x="2408238" y="4841875"/>
          <p14:tracePt t="101615" x="2381250" y="4841875"/>
          <p14:tracePt t="101631" x="2335213" y="4841875"/>
          <p14:tracePt t="101639" x="2298700" y="4841875"/>
          <p14:tracePt t="101647" x="2270125" y="4841875"/>
          <p14:tracePt t="101657" x="2252663" y="4860925"/>
          <p14:tracePt t="101663" x="2216150" y="4860925"/>
          <p14:tracePt t="101673" x="2187575" y="4860925"/>
          <p14:tracePt t="101679" x="2178050" y="4860925"/>
          <p14:tracePt t="101695" x="2170113" y="4860925"/>
          <p14:tracePt t="101904" x="2187575" y="4860925"/>
          <p14:tracePt t="101912" x="2308225" y="4860925"/>
          <p14:tracePt t="101920" x="2325688" y="4860925"/>
          <p14:tracePt t="101928" x="2417763" y="4860925"/>
          <p14:tracePt t="101936" x="2482850" y="4860925"/>
          <p14:tracePt t="101958" x="2703513" y="4860925"/>
          <p14:tracePt t="101962" x="2757488" y="4860925"/>
          <p14:tracePt t="101968" x="3033713" y="4887913"/>
          <p14:tracePt t="101977" x="3567113" y="4914900"/>
          <p14:tracePt t="101984" x="3768725" y="4851400"/>
          <p14:tracePt t="101991" x="3805238" y="4841875"/>
          <p14:tracePt t="102000" x="3824288" y="4822825"/>
          <p14:tracePt t="102008" x="4064000" y="4841875"/>
          <p14:tracePt t="102016" x="4265613" y="4897438"/>
          <p14:tracePt t="102025" x="4421188" y="4906963"/>
          <p14:tracePt t="102032" x="4587875" y="4970463"/>
          <p14:tracePt t="102041" x="4633913" y="4989513"/>
          <p14:tracePt t="102048" x="4716463" y="4997450"/>
          <p14:tracePt t="102058" x="4733925" y="5016500"/>
          <p14:tracePt t="102064" x="4808538" y="5043488"/>
          <p14:tracePt t="102074" x="4845050" y="5053013"/>
          <p14:tracePt t="102084" x="4854575" y="5053013"/>
          <p14:tracePt t="102092" x="4891088" y="5053013"/>
          <p14:tracePt t="102100" x="4954588" y="5053013"/>
          <p14:tracePt t="102104" x="5010150" y="5053013"/>
          <p14:tracePt t="102112" x="5010150" y="5089525"/>
          <p14:tracePt t="102119" x="5138738" y="5016500"/>
          <p14:tracePt t="102128" x="5175250" y="5016500"/>
          <p14:tracePt t="102135" x="5267325" y="4989513"/>
          <p14:tracePt t="102144" x="5349875" y="4924425"/>
          <p14:tracePt t="102151" x="5432425" y="4933950"/>
          <p14:tracePt t="102159" x="5497513" y="4924425"/>
          <p14:tracePt t="102167" x="5561013" y="4914900"/>
          <p14:tracePt t="102176" x="5653088" y="4951413"/>
          <p14:tracePt t="102183" x="5791200" y="4951413"/>
          <p14:tracePt t="102191" x="5819775" y="4933950"/>
          <p14:tracePt t="102215" x="5873750" y="4943475"/>
          <p14:tracePt t="102223" x="5957888" y="4943475"/>
          <p14:tracePt t="102231" x="6040438" y="4960938"/>
          <p14:tracePt t="102239" x="6113463" y="4960938"/>
          <p14:tracePt t="102247" x="6149975" y="4960938"/>
          <p14:tracePt t="102256" x="6223000" y="4960938"/>
          <p14:tracePt t="102263" x="6232525" y="4951413"/>
          <p14:tracePt t="102272" x="6242050" y="4960938"/>
          <p14:tracePt t="102280" x="6242050" y="4989513"/>
          <p14:tracePt t="102289" x="6261100" y="5016500"/>
          <p14:tracePt t="102296" x="6324600" y="5006975"/>
          <p14:tracePt t="102303" x="6380163" y="5006975"/>
          <p14:tracePt t="102312" x="6481763" y="5016500"/>
          <p14:tracePt t="102319" x="6610350" y="5062538"/>
          <p14:tracePt t="102329" x="6683375" y="5062538"/>
          <p14:tracePt t="102335" x="6729413" y="5072063"/>
          <p14:tracePt t="102343" x="6821488" y="5135563"/>
          <p14:tracePt t="102351" x="6904038" y="5126038"/>
          <p14:tracePt t="102359" x="6904038" y="5135563"/>
          <p14:tracePt t="102367" x="6923088" y="5145088"/>
          <p14:tracePt t="102375" x="7005638" y="5181600"/>
          <p14:tracePt t="102383" x="7078663" y="5181600"/>
          <p14:tracePt t="102391" x="7124700" y="5181600"/>
          <p14:tracePt t="102399" x="7161213" y="5181600"/>
          <p14:tracePt t="102415" x="7180263" y="5181600"/>
          <p14:tracePt t="102488" x="7197725" y="5172075"/>
          <p14:tracePt t="102497" x="7216775" y="5164138"/>
          <p14:tracePt t="102530" x="7226300" y="5164138"/>
          <p14:tracePt t="102537" x="7234238" y="5154613"/>
          <p14:tracePt t="102545" x="7234238" y="5126038"/>
          <p14:tracePt t="102552" x="7197725" y="5081588"/>
          <p14:tracePt t="102561" x="7069138" y="5043488"/>
          <p14:tracePt t="102568" x="7005638" y="5006975"/>
          <p14:tracePt t="102576" x="6986588" y="4997450"/>
          <p14:tracePt t="102586" x="6977063" y="4997450"/>
          <p14:tracePt t="102592" x="6894513" y="4979988"/>
          <p14:tracePt t="102600" x="6792913" y="4979988"/>
          <p14:tracePt t="102608" x="6572250" y="4951413"/>
          <p14:tracePt t="102616" x="6416675" y="4914900"/>
          <p14:tracePt t="102624" x="6397625" y="4906963"/>
          <p14:tracePt t="102632" x="6334125" y="4868863"/>
          <p14:tracePt t="102641" x="6149975" y="4805363"/>
          <p14:tracePt t="102648" x="6048375" y="4768850"/>
          <p14:tracePt t="102657" x="5948363" y="4759325"/>
          <p14:tracePt t="102664" x="5902325" y="4759325"/>
          <p14:tracePt t="102675" x="5781675" y="4759325"/>
          <p14:tracePt t="102683" x="5773738" y="4759325"/>
          <p14:tracePt t="102692" x="5718175" y="4759325"/>
          <p14:tracePt t="102705" x="5672138" y="4778375"/>
          <p14:tracePt t="102712" x="5607050" y="4795838"/>
          <p14:tracePt t="102720" x="5524500" y="4795838"/>
          <p14:tracePt t="102729" x="5470525" y="4795838"/>
          <p14:tracePt t="102736" x="5461000" y="4795838"/>
          <p14:tracePt t="102752" x="5378450" y="4795838"/>
          <p14:tracePt t="102761" x="5349875" y="4778375"/>
          <p14:tracePt t="102768" x="5313363" y="4778375"/>
          <p14:tracePt t="102800" x="5257800" y="4778375"/>
          <p14:tracePt t="102808" x="5249863" y="4778375"/>
          <p14:tracePt t="102816" x="5230813" y="4778375"/>
          <p14:tracePt t="102824" x="5230813" y="4786313"/>
          <p14:tracePt t="102832" x="5221288" y="4786313"/>
          <p14:tracePt t="102848" x="5221288" y="4795838"/>
          <p14:tracePt t="102864" x="5203825" y="4805363"/>
          <p14:tracePt t="102874" x="5194300" y="4805363"/>
          <p14:tracePt t="102896" x="5184775" y="4822825"/>
          <p14:tracePt t="102912" x="5184775" y="4832350"/>
          <p14:tracePt t="102920" x="5157788" y="4851400"/>
          <p14:tracePt t="102929" x="5065713" y="4878388"/>
          <p14:tracePt t="102936" x="4946650" y="4878388"/>
          <p14:tracePt t="102956" x="4937125" y="4887913"/>
          <p14:tracePt t="102959" x="4927600" y="4897438"/>
          <p14:tracePt t="102967" x="4891088" y="4951413"/>
          <p14:tracePt t="102976" x="4808538" y="4960938"/>
          <p14:tracePt t="102983" x="4762500" y="4970463"/>
          <p14:tracePt t="102991" x="4660900" y="4989513"/>
          <p14:tracePt t="102998" x="4559300" y="5006975"/>
          <p14:tracePt t="103006" x="4440238" y="4979988"/>
          <p14:tracePt t="103015" x="4311650" y="4914900"/>
          <p14:tracePt t="103026" x="4302125" y="4906963"/>
          <p14:tracePt t="103031" x="4256088" y="4887913"/>
          <p14:tracePt t="103039" x="4127500" y="4822825"/>
          <p14:tracePt t="103055" x="4117975" y="4822825"/>
          <p14:tracePt t="103063" x="4100513" y="4814888"/>
          <p14:tracePt t="103071" x="4044950" y="4814888"/>
          <p14:tracePt t="103091" x="3998913" y="4814888"/>
          <p14:tracePt t="103096" x="3962400" y="4841875"/>
          <p14:tracePt t="103103" x="3962400" y="4851400"/>
          <p14:tracePt t="103111" x="3952875" y="4851400"/>
          <p14:tracePt t="103119" x="3943350" y="4851400"/>
          <p14:tracePt t="103168" x="3943350" y="4860925"/>
          <p14:tracePt t="103184" x="3952875" y="4860925"/>
          <p14:tracePt t="103192" x="4035425" y="4860925"/>
          <p14:tracePt t="103200" x="4192588" y="4878388"/>
          <p14:tracePt t="103207" x="4311650" y="4878388"/>
          <p14:tracePt t="103218" x="4330700" y="4878388"/>
          <p14:tracePt t="103224" x="4403725" y="4914900"/>
          <p14:tracePt t="103232" x="4743450" y="4970463"/>
          <p14:tracePt t="103241" x="5075238" y="4960938"/>
          <p14:tracePt t="103248" x="5580063" y="5026025"/>
          <p14:tracePt t="103257" x="6086475" y="4960938"/>
          <p14:tracePt t="103264" x="6545263" y="5026025"/>
          <p14:tracePt t="103274" x="7042150" y="5072063"/>
          <p14:tracePt t="103280" x="7234238" y="5072063"/>
          <p14:tracePt t="103293" x="7418388" y="5016500"/>
          <p14:tracePt t="103298" x="7648575" y="4924425"/>
          <p14:tracePt t="103306" x="7796213" y="4868863"/>
          <p14:tracePt t="103313" x="7804150" y="4832350"/>
          <p14:tracePt t="103320" x="7850188" y="4822825"/>
          <p14:tracePt t="103332" x="7915275" y="4778375"/>
          <p14:tracePt t="103336" x="7915275" y="4722813"/>
          <p14:tracePt t="103367" x="7915275" y="4713288"/>
          <p14:tracePt t="103392" x="7915275" y="4694238"/>
          <p14:tracePt t="103402" x="7896225" y="4657725"/>
          <p14:tracePt t="103408" x="7850188" y="4640263"/>
          <p14:tracePt t="103416" x="7759700" y="4575175"/>
          <p14:tracePt t="103424" x="7740650" y="4548188"/>
          <p14:tracePt t="103432" x="7658100" y="4502150"/>
          <p14:tracePt t="103441" x="7612063" y="4483100"/>
          <p14:tracePt t="103480" x="7602538" y="4419600"/>
          <p14:tracePt t="103493" x="7575550" y="4337050"/>
          <p14:tracePt t="103497" x="7539038" y="4225925"/>
          <p14:tracePt t="103506" x="7510463" y="4143375"/>
          <p14:tracePt t="103514" x="7510463" y="4060825"/>
          <p14:tracePt t="103519" x="7529513" y="3997325"/>
          <p14:tracePt t="103527" x="7529513" y="3968750"/>
          <p14:tracePt t="103535" x="7529513" y="3905250"/>
          <p14:tracePt t="103543" x="7510463" y="3803650"/>
          <p14:tracePt t="103551" x="7483475" y="3794125"/>
          <p14:tracePt t="103559" x="7464425" y="3776663"/>
          <p14:tracePt t="103575" x="7418388" y="3757613"/>
          <p14:tracePt t="103584" x="7391400" y="3748088"/>
          <p14:tracePt t="103592" x="7364413" y="3721100"/>
          <p14:tracePt t="103608" x="7354888" y="3721100"/>
          <p14:tracePt t="103624" x="7308850" y="3748088"/>
          <p14:tracePt t="103641" x="7308850" y="3757613"/>
          <p14:tracePt t="103657" x="7289800" y="3730625"/>
          <p14:tracePt t="103664" x="7243763" y="3730625"/>
          <p14:tracePt t="103680" x="7216775" y="3740150"/>
          <p14:tracePt t="103694" x="7143750" y="3740150"/>
          <p14:tracePt t="103699" x="6996113" y="3675063"/>
          <p14:tracePt t="103707" x="6811963" y="3592513"/>
          <p14:tracePt t="103714" x="6802438" y="3582988"/>
          <p14:tracePt t="103720" x="6748463" y="3536950"/>
          <p14:tracePt t="103730" x="6738938" y="3536950"/>
          <p14:tracePt t="103751" x="6702425" y="3500438"/>
          <p14:tracePt t="103759" x="6646863" y="3481388"/>
          <p14:tracePt t="103767" x="6627813" y="3454400"/>
          <p14:tracePt t="103775" x="6591300" y="3444875"/>
          <p14:tracePt t="103792" x="6554788" y="3427413"/>
          <p14:tracePt t="103799" x="6527800" y="3390900"/>
          <p14:tracePt t="103807" x="6416675" y="3298825"/>
          <p14:tracePt t="103815" x="6389688" y="3270250"/>
          <p14:tracePt t="103823" x="6251575" y="3178175"/>
          <p14:tracePt t="103832" x="6169025" y="3151188"/>
          <p14:tracePt t="103839" x="6149975" y="3105150"/>
          <p14:tracePt t="103848" x="6103938" y="3087688"/>
          <p14:tracePt t="103856" x="6103938" y="3068638"/>
          <p14:tracePt t="103864" x="6103938" y="3059113"/>
          <p14:tracePt t="103888" x="6103938" y="3013075"/>
          <p14:tracePt t="103904" x="6103938" y="2986088"/>
          <p14:tracePt t="103911" x="6086475" y="2930525"/>
          <p14:tracePt t="103919" x="6030913" y="2884488"/>
          <p14:tracePt t="103927" x="6011863" y="2884488"/>
          <p14:tracePt t="103935" x="5948363" y="2811463"/>
          <p14:tracePt t="103943" x="5737225" y="2728913"/>
          <p14:tracePt t="103957" x="5516563" y="2636838"/>
          <p14:tracePt t="103960" x="5451475" y="2581275"/>
          <p14:tracePt t="103967" x="5322888" y="2600325"/>
          <p14:tracePt t="103975" x="5230813" y="2600325"/>
          <p14:tracePt t="103983" x="5121275" y="2581275"/>
          <p14:tracePt t="103991" x="5056188" y="2590800"/>
          <p14:tracePt t="103999" x="5037138" y="2590800"/>
          <p14:tracePt t="104039" x="5029200" y="2590800"/>
          <p14:tracePt t="104088" x="5010150" y="2627313"/>
          <p14:tracePt t="104096" x="5010150" y="2655888"/>
          <p14:tracePt t="104104" x="5000625" y="2701925"/>
          <p14:tracePt t="104115" x="4964113" y="2765425"/>
          <p14:tracePt t="104123" x="4954588" y="2801938"/>
          <p14:tracePt t="104129" x="4937125" y="2830513"/>
          <p14:tracePt t="104137" x="4891088" y="2857500"/>
          <p14:tracePt t="104144" x="4862513" y="2876550"/>
          <p14:tracePt t="104154" x="4854575" y="2884488"/>
          <p14:tracePt t="104160" x="4826000" y="2884488"/>
          <p14:tracePt t="104169" x="4789488" y="2894013"/>
          <p14:tracePt t="104176" x="4743450" y="2894013"/>
          <p14:tracePt t="104185" x="4641850" y="2894013"/>
          <p14:tracePt t="104193" x="4605338" y="2894013"/>
          <p14:tracePt t="104200" x="4505325" y="2894013"/>
          <p14:tracePt t="104208" x="4384675" y="2894013"/>
          <p14:tracePt t="104216" x="4338638" y="2894013"/>
          <p14:tracePt t="104225" x="4284663" y="2921000"/>
          <p14:tracePt t="104232" x="4219575" y="2940050"/>
          <p14:tracePt t="104241" x="4173538" y="2949575"/>
          <p14:tracePt t="104248" x="4164013" y="2959100"/>
          <p14:tracePt t="104258" x="4154488" y="2976563"/>
          <p14:tracePt t="104265" x="4154488" y="2967038"/>
          <p14:tracePt t="104275" x="4146550" y="2967038"/>
          <p14:tracePt t="104320" x="4146550" y="2959100"/>
          <p14:tracePt t="104328" x="4146550" y="2949575"/>
          <p14:tracePt t="104336" x="4183063" y="2930525"/>
          <p14:tracePt t="104344" x="4302125" y="2930525"/>
          <p14:tracePt t="104352" x="4403725" y="2930525"/>
          <p14:tracePt t="104361" x="4505325" y="2913063"/>
          <p14:tracePt t="104368" x="4522788" y="2876550"/>
          <p14:tracePt t="104376" x="4697413" y="2867025"/>
          <p14:tracePt t="104384" x="4770438" y="2867025"/>
          <p14:tracePt t="104392" x="4835525" y="2867025"/>
          <p14:tracePt t="104400" x="4991100" y="2867025"/>
          <p14:tracePt t="104408" x="5056188" y="2867025"/>
          <p14:tracePt t="104416" x="5092700" y="2867025"/>
          <p14:tracePt t="104496" x="5029200" y="2867025"/>
          <p14:tracePt t="104505" x="4973638" y="2867025"/>
          <p14:tracePt t="104516" x="4872038" y="2847975"/>
          <p14:tracePt t="104520" x="4808538" y="2838450"/>
          <p14:tracePt t="104530" x="4687888" y="2838450"/>
          <p14:tracePt t="104536" x="4587875" y="2838450"/>
          <p14:tracePt t="104545" x="4559300" y="2838450"/>
          <p14:tracePt t="104552" x="4549775" y="2838450"/>
          <p14:tracePt t="104632" x="4559300" y="2820988"/>
          <p14:tracePt t="104648" x="4568825" y="2820988"/>
          <p14:tracePt t="104656" x="4624388" y="2820988"/>
          <p14:tracePt t="104664" x="4660900" y="2820988"/>
          <p14:tracePt t="104673" x="4706938" y="2820988"/>
          <p14:tracePt t="104680" x="4725988" y="2820988"/>
          <p14:tracePt t="104690" x="4770438" y="2820988"/>
          <p14:tracePt t="104712" x="4779963" y="2811463"/>
          <p14:tracePt t="105288" x="4789488" y="2811463"/>
          <p14:tracePt t="105296" x="4845050" y="2792413"/>
          <p14:tracePt t="105305" x="4872038" y="2792413"/>
          <p14:tracePt t="105312" x="4881563" y="2792413"/>
          <p14:tracePt t="105323" x="4891088" y="2792413"/>
          <p14:tracePt t="106072" x="4862513" y="2784475"/>
          <p14:tracePt t="106312" x="4872038" y="2765425"/>
          <p14:tracePt t="106320" x="4881563" y="2765425"/>
          <p14:tracePt t="106329" x="4881563" y="2755900"/>
          <p14:tracePt t="106384" x="4881563" y="2746375"/>
          <p14:tracePt t="106392" x="4900613" y="2738438"/>
          <p14:tracePt t="106776" x="4900613" y="2765425"/>
          <p14:tracePt t="106784" x="4881563" y="2765425"/>
          <p14:tracePt t="106792" x="4854575" y="2765425"/>
          <p14:tracePt t="107015" x="4854575" y="2774950"/>
          <p14:tracePt t="107058" x="4854575" y="2784475"/>
          <p14:tracePt t="107067" x="4862513" y="2792413"/>
          <p14:tracePt t="107073" x="4891088" y="2792413"/>
          <p14:tracePt t="107082" x="4927600" y="2811463"/>
          <p14:tracePt t="107091" x="4946650" y="2820988"/>
          <p14:tracePt t="107096" x="4954588" y="2820988"/>
          <p14:tracePt t="107112" x="4973638" y="2830513"/>
          <p14:tracePt t="107120" x="4991100" y="2830513"/>
          <p14:tracePt t="107128" x="5037138" y="2867025"/>
          <p14:tracePt t="107137" x="5046663" y="2867025"/>
          <p14:tracePt t="107153" x="5065713" y="2876550"/>
          <p14:tracePt t="107163" x="5075238" y="2876550"/>
          <p14:tracePt t="107167" x="5083175" y="2884488"/>
          <p14:tracePt t="107175" x="5083175" y="2894013"/>
          <p14:tracePt t="107183" x="5138738" y="2894013"/>
          <p14:tracePt t="107191" x="5165725" y="2894013"/>
          <p14:tracePt t="107199" x="5203825" y="2894013"/>
          <p14:tracePt t="107207" x="5211763" y="2894013"/>
          <p14:tracePt t="107522" x="5211763" y="2903538"/>
          <p14:tracePt t="107528" x="5203825" y="2913063"/>
          <p14:tracePt t="107544" x="5184775" y="2921000"/>
          <p14:tracePt t="107928" x="5157788" y="2921000"/>
          <p14:tracePt t="107944" x="5157788" y="2930525"/>
          <p14:tracePt t="107960" x="5129213" y="2940050"/>
          <p14:tracePt t="107983" x="5121275" y="2940050"/>
          <p14:tracePt t="107991" x="5111750" y="2949575"/>
          <p14:tracePt t="107999" x="5102225" y="2949575"/>
          <p14:tracePt t="108007" x="5092700" y="2949575"/>
          <p14:tracePt t="108014" x="5083175" y="2949575"/>
          <p14:tracePt t="108338" x="5075238" y="2959100"/>
          <p14:tracePt t="108712" x="5075238" y="2967038"/>
          <p14:tracePt t="108720" x="5138738" y="3049588"/>
          <p14:tracePt t="108729" x="5148263" y="3133725"/>
          <p14:tracePt t="108736" x="5194300" y="3243263"/>
          <p14:tracePt t="108745" x="5221288" y="3344863"/>
          <p14:tracePt t="108752" x="5286375" y="3509963"/>
          <p14:tracePt t="108760" x="5303838" y="3665538"/>
          <p14:tracePt t="108768" x="5359400" y="3748088"/>
          <p14:tracePt t="108776" x="5359400" y="3932238"/>
          <p14:tracePt t="108788" x="5359400" y="3951288"/>
          <p14:tracePt t="108794" x="5395913" y="4043363"/>
          <p14:tracePt t="108800" x="5478463" y="4208463"/>
          <p14:tracePt t="108808" x="5570538" y="4446588"/>
          <p14:tracePt t="108816" x="5718175" y="4713288"/>
          <p14:tracePt t="108823" x="5745163" y="4887913"/>
          <p14:tracePt t="108831" x="5810250" y="5035550"/>
          <p14:tracePt t="108840" x="5827713" y="5053013"/>
          <p14:tracePt t="108847" x="5883275" y="5089525"/>
          <p14:tracePt t="108855" x="5929313" y="5118100"/>
          <p14:tracePt t="108863" x="5929313" y="5126038"/>
          <p14:tracePt t="108912" x="5929313" y="5108575"/>
          <p14:tracePt t="108928" x="5929313" y="5099050"/>
          <p14:tracePt t="108936" x="5929313" y="5081588"/>
          <p14:tracePt t="108975" x="5929313" y="5062538"/>
          <p14:tracePt t="108983" x="5929313" y="5043488"/>
          <p14:tracePt t="108991" x="5929313" y="5035550"/>
          <p14:tracePt t="109007" x="5929313" y="5016500"/>
          <p14:tracePt t="109015" x="5929313" y="5006975"/>
          <p14:tracePt t="109023" x="5919788" y="4997450"/>
          <p14:tracePt t="109055" x="5919788" y="4989513"/>
          <p14:tracePt t="109066" x="5938838" y="4970463"/>
          <p14:tracePt t="109081" x="5948363" y="4960938"/>
          <p14:tracePt t="109178" x="5965825" y="4960938"/>
          <p14:tracePt t="109185" x="5975350" y="4960938"/>
          <p14:tracePt t="109195" x="5984875" y="4960938"/>
          <p14:tracePt t="109200" x="6002338" y="4951413"/>
          <p14:tracePt t="109208" x="6021388" y="4951413"/>
          <p14:tracePt t="109216" x="6067425" y="4943475"/>
          <p14:tracePt t="109240" x="6076950" y="4943475"/>
          <p14:tracePt t="109248" x="6086475" y="4924425"/>
          <p14:tracePt t="109257" x="6094413" y="4914900"/>
          <p14:tracePt t="109368" x="6094413" y="4897438"/>
          <p14:tracePt t="109380" x="6094413" y="4887913"/>
          <p14:tracePt t="109391" x="6076950" y="4906963"/>
          <p14:tracePt t="109399" x="6040438" y="4906963"/>
          <p14:tracePt t="109407" x="6011863" y="4906963"/>
          <p14:tracePt t="109415" x="5965825" y="4906963"/>
          <p14:tracePt t="109423" x="5892800" y="4906963"/>
          <p14:tracePt t="109439" x="5883275" y="4906963"/>
          <p14:tracePt t="109447" x="5827713" y="4897438"/>
          <p14:tracePt t="109455" x="5781675" y="4897438"/>
          <p14:tracePt t="109463" x="5737225" y="4887913"/>
          <p14:tracePt t="109472" x="5662613" y="4887913"/>
          <p14:tracePt t="109479" x="5616575" y="4887913"/>
          <p14:tracePt t="109489" x="5543550" y="4887913"/>
          <p14:tracePt t="109495" x="5497513" y="4887913"/>
          <p14:tracePt t="109503" x="5405438" y="4860925"/>
          <p14:tracePt t="109511" x="5368925" y="4832350"/>
          <p14:tracePt t="109519" x="5349875" y="4822825"/>
          <p14:tracePt t="109527" x="5322888" y="4822825"/>
          <p14:tracePt t="109551" x="5286375" y="4805363"/>
          <p14:tracePt t="109560" x="5286375" y="4795838"/>
          <p14:tracePt t="109567" x="5286375" y="4759325"/>
          <p14:tracePt t="109575" x="5267325" y="4740275"/>
          <p14:tracePt t="109583" x="5249863" y="4732338"/>
          <p14:tracePt t="109593" x="5240338" y="4722813"/>
          <p14:tracePt t="109736" x="5267325" y="4713288"/>
          <p14:tracePt t="109744" x="5332413" y="4713288"/>
          <p14:tracePt t="109752" x="5432425" y="4740275"/>
          <p14:tracePt t="109760" x="5497513" y="4740275"/>
          <p14:tracePt t="109768" x="5599113" y="4740275"/>
          <p14:tracePt t="109777" x="5645150" y="4740275"/>
          <p14:tracePt t="109784" x="5699125" y="4740275"/>
          <p14:tracePt t="109792" x="5718175" y="4740275"/>
          <p14:tracePt t="109803" x="5718175" y="4722813"/>
          <p14:tracePt t="109810" x="5764213" y="4722813"/>
          <p14:tracePt t="109818" x="5827713" y="4722813"/>
          <p14:tracePt t="109825" x="5892800" y="4694238"/>
          <p14:tracePt t="109831" x="5929313" y="4694238"/>
          <p14:tracePt t="109839" x="5965825" y="4694238"/>
          <p14:tracePt t="109847" x="6030913" y="4694238"/>
          <p14:tracePt t="109855" x="6076950" y="4676775"/>
          <p14:tracePt t="109863" x="6149975" y="4676775"/>
          <p14:tracePt t="109872" x="6186488" y="4649788"/>
          <p14:tracePt t="109879" x="6232525" y="4649788"/>
          <p14:tracePt t="109888" x="6251575" y="4649788"/>
          <p14:tracePt t="109895" x="6261100" y="4640263"/>
          <p14:tracePt t="109903" x="6269038" y="4630738"/>
          <p14:tracePt t="109927" x="6269038" y="4621213"/>
          <p14:tracePt t="109955" x="6269038" y="4611688"/>
          <p14:tracePt t="109959" x="6269038" y="4603750"/>
          <p14:tracePt t="109967" x="6242050" y="4603750"/>
          <p14:tracePt t="109975" x="6169025" y="4603750"/>
          <p14:tracePt t="109983" x="6122988" y="4603750"/>
          <p14:tracePt t="109991" x="6076950" y="4603750"/>
          <p14:tracePt t="109999" x="6057900" y="4603750"/>
          <p14:tracePt t="110007" x="6057900" y="4611688"/>
          <p14:tracePt t="110015" x="6030913" y="4621213"/>
          <p14:tracePt t="110023" x="5994400" y="4584700"/>
          <p14:tracePt t="110031" x="5938838" y="4548188"/>
          <p14:tracePt t="110040" x="5892800" y="4519613"/>
          <p14:tracePt t="110047" x="5892800" y="4511675"/>
          <p14:tracePt t="110063" x="5883275" y="4511675"/>
          <p14:tracePt t="110112" x="5883275" y="4502150"/>
          <p14:tracePt t="110120" x="5883275" y="4492625"/>
          <p14:tracePt t="110128" x="5883275" y="4437063"/>
          <p14:tracePt t="110136" x="5883275" y="4391025"/>
          <p14:tracePt t="110144" x="5892800" y="4346575"/>
          <p14:tracePt t="110152" x="5911850" y="4262438"/>
          <p14:tracePt t="110161" x="5919788" y="4244975"/>
          <p14:tracePt t="110168" x="5919788" y="4216400"/>
          <p14:tracePt t="110176" x="5929313" y="4171950"/>
          <p14:tracePt t="110193" x="5929313" y="4133850"/>
          <p14:tracePt t="110201" x="5948363" y="4125913"/>
          <p14:tracePt t="110210" x="5975350" y="4106863"/>
          <p14:tracePt t="110216" x="6021388" y="4070350"/>
          <p14:tracePt t="110224" x="6030913" y="4043363"/>
          <p14:tracePt t="110231" x="6040438" y="4043363"/>
          <p14:tracePt t="110239" x="6057900" y="4043363"/>
          <p14:tracePt t="110247" x="6067425" y="4014788"/>
          <p14:tracePt t="110256" x="6086475" y="3987800"/>
          <p14:tracePt t="110263" x="6122988" y="3941763"/>
          <p14:tracePt t="110272" x="6149975" y="3886200"/>
          <p14:tracePt t="110279" x="6186488" y="3859213"/>
          <p14:tracePt t="110289" x="6196013" y="3794125"/>
          <p14:tracePt t="110295" x="6215063" y="3730625"/>
          <p14:tracePt t="110303" x="6232525" y="3694113"/>
          <p14:tracePt t="110311" x="6242050" y="3665538"/>
          <p14:tracePt t="110319" x="6297613" y="3602038"/>
          <p14:tracePt t="110327" x="6307138" y="3565525"/>
          <p14:tracePt t="110335" x="6343650" y="3519488"/>
          <p14:tracePt t="110343" x="6353175" y="3454400"/>
          <p14:tracePt t="110367" x="6353175" y="3417888"/>
          <p14:tracePt t="110383" x="6353175" y="3398838"/>
          <p14:tracePt t="110391" x="6361113" y="3381375"/>
          <p14:tracePt t="110400" x="6370638" y="3371850"/>
          <p14:tracePt t="110440" x="6380163" y="3362325"/>
          <p14:tracePt t="110457" x="6380163" y="3352800"/>
          <p14:tracePt t="110473" x="6380163" y="3344863"/>
          <p14:tracePt t="110482" x="6334125" y="3308350"/>
          <p14:tracePt t="110489" x="6307138" y="3308350"/>
          <p14:tracePt t="110496" x="6297613" y="3316288"/>
          <p14:tracePt t="110568" x="6269038" y="3316288"/>
          <p14:tracePt t="110576" x="6251575" y="3316288"/>
          <p14:tracePt t="110584" x="6242050" y="3308350"/>
          <p14:tracePt t="110593" x="6205538" y="3279775"/>
          <p14:tracePt t="110599" x="6186488" y="3262313"/>
          <p14:tracePt t="110614" x="6176963" y="3252788"/>
          <p14:tracePt t="110630" x="6176963" y="3243263"/>
          <p14:tracePt t="110638" x="6159500" y="3224213"/>
          <p14:tracePt t="110654" x="6159500" y="3206750"/>
          <p14:tracePt t="110662" x="6149975" y="3197225"/>
          <p14:tracePt t="110671" x="6149975" y="3187700"/>
          <p14:tracePt t="110679" x="6149975" y="3160713"/>
          <p14:tracePt t="110686" x="6159500" y="3141663"/>
          <p14:tracePt t="110695" x="6169025" y="3141663"/>
          <p14:tracePt t="110702" x="6169025" y="3087688"/>
          <p14:tracePt t="110711" x="6176963" y="3078163"/>
          <p14:tracePt t="110718" x="6196013" y="3049588"/>
          <p14:tracePt t="110736" x="6215063" y="2995613"/>
          <p14:tracePt t="110744" x="6223000" y="2986088"/>
          <p14:tracePt t="110752" x="6251575" y="2940050"/>
          <p14:tracePt t="110761" x="6261100" y="2876550"/>
          <p14:tracePt t="110767" x="6288088" y="2811463"/>
          <p14:tracePt t="110776" x="6288088" y="2792413"/>
          <p14:tracePt t="110784" x="6288088" y="2774950"/>
          <p14:tracePt t="110792" x="6288088" y="2755900"/>
          <p14:tracePt t="110801" x="6288088" y="2719388"/>
          <p14:tracePt t="110808" x="6278563" y="2701925"/>
          <p14:tracePt t="110815" x="6269038" y="2692400"/>
          <p14:tracePt t="110823" x="6261100" y="2673350"/>
          <p14:tracePt t="110832" x="6251575" y="2663825"/>
          <p14:tracePt t="110881" x="6223000" y="2663825"/>
          <p14:tracePt t="110896" x="6215063" y="2663825"/>
          <p14:tracePt t="110920" x="6205538" y="2663825"/>
          <p14:tracePt t="110954" x="6186488" y="2663825"/>
          <p14:tracePt t="111313" x="6186488" y="2673350"/>
          <p14:tracePt t="111584" x="6176963" y="2682875"/>
          <p14:tracePt t="111626" x="6186488" y="2682875"/>
          <p14:tracePt t="111633" x="6196013" y="2673350"/>
          <p14:tracePt t="111640" x="6205538" y="2663825"/>
          <p14:tracePt t="111648" x="6223000" y="2655888"/>
          <p14:tracePt t="111657" x="6232525" y="2646363"/>
          <p14:tracePt t="111674" x="6278563" y="2617788"/>
          <p14:tracePt t="111691" x="6315075" y="2609850"/>
          <p14:tracePt t="111696" x="6315075" y="2600325"/>
          <p14:tracePt t="111712" x="6324600" y="2581275"/>
          <p14:tracePt t="111720" x="6307138" y="2573338"/>
          <p14:tracePt t="111730" x="6307138" y="2563813"/>
          <p14:tracePt t="111736" x="6307138" y="2535238"/>
          <p14:tracePt t="111768" x="6334125" y="2498725"/>
          <p14:tracePt t="111776" x="6343650" y="2498725"/>
          <p14:tracePt t="111784" x="6361113" y="2481263"/>
          <p14:tracePt t="111792" x="6370638" y="2471738"/>
          <p14:tracePt t="111800" x="6370638" y="2462213"/>
          <p14:tracePt t="111808" x="6380163" y="2425700"/>
          <p14:tracePt t="111816" x="6389688" y="2416175"/>
          <p14:tracePt t="111825" x="6416675" y="2389188"/>
          <p14:tracePt t="111836" x="6435725" y="2370138"/>
          <p14:tracePt t="111848" x="6462713" y="2324100"/>
          <p14:tracePt t="111856" x="6472238" y="2314575"/>
          <p14:tracePt t="111863" x="6472238" y="2297113"/>
          <p14:tracePt t="111872" x="6489700" y="2270125"/>
          <p14:tracePt t="111887" x="6499225" y="2232025"/>
          <p14:tracePt t="111895" x="6518275" y="2224088"/>
          <p14:tracePt t="111903" x="6518275" y="2185988"/>
          <p14:tracePt t="111911" x="6527800" y="2178050"/>
          <p14:tracePt t="111919" x="6527800" y="2132013"/>
          <p14:tracePt t="111927" x="6527800" y="2112963"/>
          <p14:tracePt t="111935" x="6535738" y="2095500"/>
          <p14:tracePt t="111943" x="6535738" y="2085975"/>
          <p14:tracePt t="111951" x="6554788" y="2057400"/>
          <p14:tracePt t="111973" x="6554788" y="2030413"/>
          <p14:tracePt t="111975" x="6564313" y="2020888"/>
          <p14:tracePt t="111983" x="6564313" y="2003425"/>
          <p14:tracePt t="111999" x="6572250" y="1993900"/>
          <p14:tracePt t="112008" x="6581775" y="1974850"/>
          <p14:tracePt t="112015" x="6610350" y="1938338"/>
          <p14:tracePt t="112096" x="6610350" y="1920875"/>
          <p14:tracePt t="112104" x="6610350" y="1901825"/>
          <p14:tracePt t="112160" x="6610350" y="1892300"/>
          <p14:tracePt t="112426" x="6610350" y="1901825"/>
          <p14:tracePt t="112496" x="6600825" y="1920875"/>
          <p14:tracePt t="112512" x="6591300" y="1938338"/>
          <p14:tracePt t="112521" x="6564313" y="1984375"/>
          <p14:tracePt t="112529" x="6545263" y="2011363"/>
          <p14:tracePt t="112537" x="6508750" y="2057400"/>
          <p14:tracePt t="112544" x="6499225" y="2066925"/>
          <p14:tracePt t="112552" x="6481763" y="2103438"/>
          <p14:tracePt t="112560" x="6453188" y="2141538"/>
          <p14:tracePt t="112568" x="6443663" y="2149475"/>
          <p14:tracePt t="112576" x="6435725" y="2178050"/>
          <p14:tracePt t="112584" x="6435725" y="2205038"/>
          <p14:tracePt t="112593" x="6435725" y="2224088"/>
          <p14:tracePt t="112600" x="6435725" y="2260600"/>
          <p14:tracePt t="112608" x="6426200" y="2278063"/>
          <p14:tracePt t="112616" x="6407150" y="2306638"/>
          <p14:tracePt t="112624" x="6407150" y="2314575"/>
          <p14:tracePt t="112632" x="6389688" y="2352675"/>
          <p14:tracePt t="112642" x="6389688" y="2370138"/>
          <p14:tracePt t="112650" x="6353175" y="2389188"/>
          <p14:tracePt t="112657" x="6343650" y="2406650"/>
          <p14:tracePt t="112663" x="6324600" y="2425700"/>
          <p14:tracePt t="112672" x="6324600" y="2443163"/>
          <p14:tracePt t="112687" x="6315075" y="2452688"/>
          <p14:tracePt t="112703" x="6307138" y="2471738"/>
          <p14:tracePt t="112824" x="6297613" y="2481263"/>
          <p14:tracePt t="112851" x="6269038" y="2481263"/>
          <p14:tracePt t="112863" x="6261100" y="2481263"/>
          <p14:tracePt t="112872" x="6251575" y="2481263"/>
          <p14:tracePt t="112903" x="6242050" y="2481263"/>
          <p14:tracePt t="112976" x="6223000" y="2481263"/>
          <p14:tracePt t="117232" x="6159500" y="2508250"/>
          <p14:tracePt t="117240" x="6140450" y="2517775"/>
          <p14:tracePt t="117248" x="6094413" y="2517775"/>
          <p14:tracePt t="117257" x="6076950" y="2527300"/>
          <p14:tracePt t="117264" x="6048375" y="2527300"/>
          <p14:tracePt t="117274" x="6030913" y="2527300"/>
          <p14:tracePt t="117280" x="6011863" y="2527300"/>
          <p14:tracePt t="117291" x="6002338" y="2535238"/>
          <p14:tracePt t="117306" x="5994400" y="2535238"/>
          <p14:tracePt t="117331" x="5965825" y="2535238"/>
          <p14:tracePt t="117352" x="5957888" y="2535238"/>
          <p14:tracePt t="117368" x="5948363" y="2535238"/>
          <p14:tracePt t="117377" x="5938838" y="2535238"/>
          <p14:tracePt t="117384" x="5919788" y="2535238"/>
          <p14:tracePt t="117392" x="5902325" y="2535238"/>
          <p14:tracePt t="117400" x="5873750" y="2535238"/>
          <p14:tracePt t="117407" x="5865813" y="2535238"/>
          <p14:tracePt t="117416" x="5856288" y="2535238"/>
          <p14:tracePt t="117425" x="5846763" y="2535238"/>
          <p14:tracePt t="117441" x="5827713" y="2535238"/>
          <p14:tracePt t="117448" x="5819775" y="2535238"/>
          <p14:tracePt t="117472" x="5773738" y="2535238"/>
          <p14:tracePt t="117480" x="5764213" y="2535238"/>
          <p14:tracePt t="117492" x="5737225" y="2535238"/>
          <p14:tracePt t="117496" x="5727700" y="2535238"/>
          <p14:tracePt t="117505" x="5718175" y="2535238"/>
          <p14:tracePt t="117512" x="5708650" y="2535238"/>
          <p14:tracePt t="117904" x="5699125" y="2535238"/>
          <p14:tracePt t="117912" x="5691188" y="2535238"/>
          <p14:tracePt t="117960" x="5691188" y="2517775"/>
          <p14:tracePt t="118080" x="5691188" y="2508250"/>
          <p14:tracePt t="118210" x="5681663" y="2508250"/>
          <p14:tracePt t="118225" x="5662613" y="2508250"/>
          <p14:tracePt t="118232" x="5645150" y="2498725"/>
          <p14:tracePt t="118304" x="5645150" y="2481263"/>
          <p14:tracePt t="118320" x="5681663" y="2443163"/>
          <p14:tracePt t="118336" x="5708650" y="2416175"/>
          <p14:tracePt t="118348" x="5745163" y="2406650"/>
          <p14:tracePt t="118355" x="5791200" y="2379663"/>
          <p14:tracePt t="118363" x="5846763" y="2324100"/>
          <p14:tracePt t="118369" x="5911850" y="2297113"/>
          <p14:tracePt t="118376" x="5984875" y="2260600"/>
          <p14:tracePt t="118383" x="6067425" y="2195513"/>
          <p14:tracePt t="118391" x="6113463" y="2185988"/>
          <p14:tracePt t="118399" x="6149975" y="2149475"/>
          <p14:tracePt t="118415" x="6169025" y="2132013"/>
          <p14:tracePt t="118431" x="6176963" y="2122488"/>
          <p14:tracePt t="118439" x="6196013" y="2085975"/>
          <p14:tracePt t="118447" x="6232525" y="2085975"/>
          <p14:tracePt t="118456" x="6242050" y="2076450"/>
          <p14:tracePt t="118472" x="6242050" y="2066925"/>
          <p14:tracePt t="118489" x="6251575" y="2049463"/>
          <p14:tracePt t="118495" x="6261100" y="2049463"/>
          <p14:tracePt t="118528" x="6269038" y="2039938"/>
          <p14:tracePt t="118546" x="6278563" y="2020888"/>
          <p14:tracePt t="118555" x="6278563" y="2011363"/>
          <p14:tracePt t="118560" x="6278563" y="2003425"/>
          <p14:tracePt t="118583" x="6278563" y="1993900"/>
          <p14:tracePt t="118591" x="6278563" y="1974850"/>
          <p14:tracePt t="118599" x="6278563" y="1957388"/>
          <p14:tracePt t="118607" x="6278563" y="1938338"/>
          <p14:tracePt t="118615" x="6269038" y="1938338"/>
          <p14:tracePt t="118623" x="6242050" y="1920875"/>
          <p14:tracePt t="118631" x="6186488" y="1911350"/>
          <p14:tracePt t="118640" x="6132513" y="1882775"/>
          <p14:tracePt t="118647" x="6103938" y="1865313"/>
          <p14:tracePt t="118656" x="6048375" y="1828800"/>
          <p14:tracePt t="118663" x="5984875" y="1782763"/>
          <p14:tracePt t="118672" x="5902325" y="1754188"/>
          <p14:tracePt t="118679" x="5810250" y="1681163"/>
          <p14:tracePt t="118689" x="5737225" y="1644650"/>
          <p14:tracePt t="118695" x="5635625" y="1598613"/>
          <p14:tracePt t="118703" x="5616575" y="1571625"/>
          <p14:tracePt t="118712" x="5553075" y="1552575"/>
          <p14:tracePt t="118719" x="5543550" y="1525588"/>
          <p14:tracePt t="118727" x="5534025" y="1525588"/>
          <p14:tracePt t="118751" x="5534025" y="1516063"/>
          <p14:tracePt t="118759" x="5534025" y="1489075"/>
          <p14:tracePt t="118767" x="5534025" y="1479550"/>
          <p14:tracePt t="118791" x="5534025" y="1460500"/>
          <p14:tracePt t="118799" x="5570538" y="1404938"/>
          <p14:tracePt t="118807" x="5607050" y="1387475"/>
          <p14:tracePt t="118815" x="5653088" y="1350963"/>
          <p14:tracePt t="118823" x="5708650" y="1314450"/>
          <p14:tracePt t="118831" x="5727700" y="1304925"/>
          <p14:tracePt t="118841" x="5764213" y="1276350"/>
          <p14:tracePt t="118847" x="5810250" y="1258888"/>
          <p14:tracePt t="118856" x="5837238" y="1249363"/>
          <p14:tracePt t="118863" x="5856288" y="1239838"/>
          <p14:tracePt t="118872" x="5865813" y="1239838"/>
          <p14:tracePt t="118879" x="5865813" y="1231900"/>
          <p14:tracePt t="118889" x="5883275" y="1212850"/>
          <p14:tracePt t="119008" x="5919788" y="1185863"/>
          <p14:tracePt t="119017" x="5965825" y="1147763"/>
          <p14:tracePt t="119026" x="6057900" y="1111250"/>
          <p14:tracePt t="119032" x="6159500" y="1047750"/>
          <p14:tracePt t="119041" x="6269038" y="982663"/>
          <p14:tracePt t="119047" x="6315075" y="965200"/>
          <p14:tracePt t="119055" x="6407150" y="919163"/>
          <p14:tracePt t="119071" x="6426200" y="909638"/>
          <p14:tracePt t="119136" x="6435725" y="909638"/>
          <p14:tracePt t="119149" x="6435725" y="928688"/>
          <p14:tracePt t="119155" x="6435725" y="982663"/>
          <p14:tracePt t="119162" x="6435725" y="1028700"/>
          <p14:tracePt t="119167" x="6443663" y="1103313"/>
          <p14:tracePt t="119175" x="6443663" y="1130300"/>
          <p14:tracePt t="119183" x="6443663" y="1166813"/>
          <p14:tracePt t="119191" x="6443663" y="1212850"/>
          <p14:tracePt t="119199" x="6443663" y="1249363"/>
          <p14:tracePt t="119207" x="6443663" y="1314450"/>
          <p14:tracePt t="119215" x="6443663" y="1368425"/>
          <p14:tracePt t="119223" x="6443663" y="1450975"/>
          <p14:tracePt t="119231" x="6407150" y="1543050"/>
          <p14:tracePt t="119239" x="6353175" y="1644650"/>
          <p14:tracePt t="119247" x="6242050" y="1754188"/>
          <p14:tracePt t="119255" x="6122988" y="1920875"/>
          <p14:tracePt t="119263" x="6040438" y="2066925"/>
          <p14:tracePt t="119272" x="5965825" y="2159000"/>
          <p14:tracePt t="119279" x="5919788" y="2260600"/>
          <p14:tracePt t="119289" x="5919788" y="2360613"/>
          <p14:tracePt t="119295" x="5892800" y="2425700"/>
          <p14:tracePt t="119303" x="5865813" y="2452688"/>
          <p14:tracePt t="119311" x="5865813" y="2481263"/>
          <p14:tracePt t="119319" x="5856288" y="2508250"/>
          <p14:tracePt t="119343" x="5846763" y="2517775"/>
          <p14:tracePt t="119353" x="5846763" y="2535238"/>
          <p14:tracePt t="119383" x="5856288" y="2535238"/>
          <p14:tracePt t="119416" x="5873750" y="2535238"/>
          <p14:tracePt t="119504" x="5892800" y="2535238"/>
          <p14:tracePt t="119512" x="5902325" y="2535238"/>
          <p14:tracePt t="119528" x="5911850" y="2535238"/>
          <p14:tracePt t="119536" x="5948363" y="2527300"/>
          <p14:tracePt t="119544" x="5957888" y="2517775"/>
          <p14:tracePt t="119555" x="6002338" y="2452688"/>
          <p14:tracePt t="119561" x="6076950" y="2389188"/>
          <p14:tracePt t="119570" x="6196013" y="2333625"/>
          <p14:tracePt t="119575" x="6261100" y="2314575"/>
          <p14:tracePt t="119583" x="6297613" y="2287588"/>
          <p14:tracePt t="119591" x="6380163" y="2241550"/>
          <p14:tracePt t="119599" x="6435725" y="2205038"/>
          <p14:tracePt t="119607" x="6481763" y="2185988"/>
          <p14:tracePt t="119615" x="6508750" y="2168525"/>
          <p14:tracePt t="119623" x="6508750" y="2159000"/>
          <p14:tracePt t="119631" x="6499225" y="2103438"/>
          <p14:tracePt t="119639" x="6462713" y="2085975"/>
          <p14:tracePt t="119647" x="6397625" y="1974850"/>
          <p14:tracePt t="119655" x="6370638" y="1901825"/>
          <p14:tracePt t="119663" x="6242050" y="1828800"/>
          <p14:tracePt t="119672" x="6159500" y="1782763"/>
          <p14:tracePt t="119679" x="6067425" y="1736725"/>
          <p14:tracePt t="119687" x="6002338" y="1681163"/>
          <p14:tracePt t="119695" x="5965825" y="1671638"/>
          <p14:tracePt t="119703" x="5938838" y="1654175"/>
          <p14:tracePt t="119711" x="5902325" y="1644650"/>
          <p14:tracePt t="119719" x="5892800" y="1635125"/>
          <p14:tracePt t="119735" x="5883275" y="1625600"/>
          <p14:tracePt t="119743" x="5883275" y="1617663"/>
          <p14:tracePt t="119759" x="5883275" y="1598613"/>
          <p14:tracePt t="119767" x="5883275" y="1579563"/>
          <p14:tracePt t="119775" x="5883275" y="1571625"/>
          <p14:tracePt t="119783" x="5883275" y="1543050"/>
          <p14:tracePt t="119791" x="5883275" y="1535113"/>
          <p14:tracePt t="119799" x="5883275" y="1516063"/>
          <p14:tracePt t="119807" x="5892800" y="1497013"/>
          <p14:tracePt t="119815" x="5919788" y="1489075"/>
          <p14:tracePt t="119824" x="5919788" y="1479550"/>
          <p14:tracePt t="119832" x="5957888" y="1479550"/>
          <p14:tracePt t="119842" x="5957888" y="1470025"/>
          <p14:tracePt t="119848" x="5965825" y="1450975"/>
          <p14:tracePt t="119873" x="5994400" y="1443038"/>
          <p14:tracePt t="119890" x="6002338" y="1433513"/>
          <p14:tracePt t="119897" x="6002338" y="1414463"/>
          <p14:tracePt t="119904" x="6002338" y="1404938"/>
          <p14:tracePt t="119912" x="6002338" y="1397000"/>
          <p14:tracePt t="119920" x="6011863" y="1368425"/>
          <p14:tracePt t="119928" x="6021388" y="1350963"/>
          <p14:tracePt t="119936" x="6048375" y="1314450"/>
          <p14:tracePt t="119945" x="6086475" y="1276350"/>
          <p14:tracePt t="119951" x="6196013" y="1222375"/>
          <p14:tracePt t="119959" x="6215063" y="1193800"/>
          <p14:tracePt t="119973" x="6251575" y="1139825"/>
          <p14:tracePt t="119975" x="6353175" y="1103313"/>
          <p14:tracePt t="119983" x="6481763" y="1028700"/>
          <p14:tracePt t="119991" x="6572250" y="982663"/>
          <p14:tracePt t="119999" x="6618288" y="955675"/>
          <p14:tracePt t="120007" x="6627813" y="955675"/>
          <p14:tracePt t="120055" x="6637338" y="955675"/>
          <p14:tracePt t="120063" x="6637338" y="965200"/>
          <p14:tracePt t="120071" x="6637338" y="973138"/>
          <p14:tracePt t="120079" x="6627813" y="973138"/>
          <p14:tracePt t="120112" x="6618288" y="973138"/>
          <p14:tracePt t="120136" x="6610350" y="973138"/>
          <p14:tracePt t="120144" x="6618288" y="946150"/>
          <p14:tracePt t="120163" x="6618288" y="936625"/>
          <p14:tracePt t="120169" x="6618288" y="919163"/>
          <p14:tracePt t="120200" x="6627813" y="909638"/>
          <p14:tracePt t="120216" x="6627813" y="946150"/>
          <p14:tracePt t="120224" x="6627813" y="1001713"/>
          <p14:tracePt t="120232" x="6627813" y="1084263"/>
          <p14:tracePt t="120241" x="6627813" y="1157288"/>
          <p14:tracePt t="120248" x="6627813" y="1222375"/>
          <p14:tracePt t="120257" x="6627813" y="1341438"/>
          <p14:tracePt t="120264" x="6627813" y="1460500"/>
          <p14:tracePt t="120275" x="6610350" y="1562100"/>
          <p14:tracePt t="120280" x="6554788" y="1617663"/>
          <p14:tracePt t="120291" x="6508750" y="1700213"/>
          <p14:tracePt t="120296" x="6481763" y="1819275"/>
          <p14:tracePt t="120304" x="6397625" y="1947863"/>
          <p14:tracePt t="120313" x="6361113" y="2030413"/>
          <p14:tracePt t="120320" x="6297613" y="2178050"/>
          <p14:tracePt t="120328" x="6176963" y="2306638"/>
          <p14:tracePt t="120336" x="6122988" y="2435225"/>
          <p14:tracePt t="120352" x="6067425" y="2498725"/>
          <p14:tracePt t="120360" x="6021388" y="2554288"/>
          <p14:tracePt t="120368" x="5994400" y="2573338"/>
          <p14:tracePt t="120379" x="5994400" y="2609850"/>
          <p14:tracePt t="120386" x="5984875" y="2627313"/>
          <p14:tracePt t="120496" x="5994400" y="2627313"/>
          <p14:tracePt t="120504" x="6040438" y="2590800"/>
          <p14:tracePt t="120520" x="6076950" y="2563813"/>
          <p14:tracePt t="120529" x="6086475" y="2544763"/>
          <p14:tracePt t="120595" x="6113463" y="2544763"/>
          <p14:tracePt t="120608" x="6122988" y="2498725"/>
          <p14:tracePt t="120616" x="6149975" y="2452688"/>
          <p14:tracePt t="120623" x="6223000" y="2343150"/>
          <p14:tracePt t="120633" x="6288088" y="2241550"/>
          <p14:tracePt t="120641" x="6353175" y="2095500"/>
          <p14:tracePt t="120648" x="6435725" y="1947863"/>
          <p14:tracePt t="120658" x="6481763" y="1846263"/>
          <p14:tracePt t="120664" x="6508750" y="1746250"/>
          <p14:tracePt t="120674" x="6535738" y="1671638"/>
          <p14:tracePt t="120682" x="6600825" y="1635125"/>
          <p14:tracePt t="120690" x="6618288" y="1589088"/>
          <p14:tracePt t="120698" x="6637338" y="1571625"/>
          <p14:tracePt t="120704" x="6646863" y="1562100"/>
          <p14:tracePt t="120713" x="6664325" y="1535113"/>
          <p14:tracePt t="120848" x="6664325" y="1525588"/>
          <p14:tracePt t="120856" x="6664325" y="1506538"/>
          <p14:tracePt t="120864" x="6664325" y="1497013"/>
          <p14:tracePt t="120874" x="6664325" y="1470025"/>
          <p14:tracePt t="120880" x="6664325" y="1450975"/>
          <p14:tracePt t="120890" x="6683375" y="1404938"/>
          <p14:tracePt t="120898" x="6692900" y="1397000"/>
          <p14:tracePt t="120904" x="6692900" y="1377950"/>
          <p14:tracePt t="120912" x="6719888" y="1341438"/>
          <p14:tracePt t="120920" x="6729413" y="1314450"/>
          <p14:tracePt t="120929" x="6765925" y="1276350"/>
          <p14:tracePt t="120936" x="6811963" y="1222375"/>
          <p14:tracePt t="120950" x="6884988" y="1193800"/>
          <p14:tracePt t="120952" x="6931025" y="1147763"/>
          <p14:tracePt t="120959" x="7005638" y="1074738"/>
          <p14:tracePt t="120967" x="7042150" y="1019175"/>
          <p14:tracePt t="120977" x="7042150" y="1001713"/>
          <p14:tracePt t="120983" x="7069138" y="973138"/>
          <p14:tracePt t="120992" x="7078663" y="965200"/>
          <p14:tracePt t="120999" x="7078663" y="955675"/>
          <p14:tracePt t="121007" x="7088188" y="936625"/>
          <p14:tracePt t="121168" x="7051675" y="946150"/>
          <p14:tracePt t="121180" x="7051675" y="982663"/>
          <p14:tracePt t="121186" x="7005638" y="1047750"/>
          <p14:tracePt t="121192" x="6986588" y="1111250"/>
          <p14:tracePt t="121199" x="6940550" y="1212850"/>
          <p14:tracePt t="121208" x="6858000" y="1377950"/>
          <p14:tracePt t="121215" x="6848475" y="1397000"/>
          <p14:tracePt t="121223" x="6792913" y="1506538"/>
          <p14:tracePt t="121231" x="6702425" y="1598613"/>
          <p14:tracePt t="121239" x="6664325" y="1846263"/>
          <p14:tracePt t="121247" x="6600825" y="2030413"/>
          <p14:tracePt t="121255" x="6554788" y="2168525"/>
          <p14:tracePt t="121263" x="6508750" y="2278063"/>
          <p14:tracePt t="121272" x="6462713" y="2343150"/>
          <p14:tracePt t="121279" x="6453188" y="2379663"/>
          <p14:tracePt t="121288" x="6426200" y="2425700"/>
          <p14:tracePt t="121368" x="6426200" y="2398713"/>
          <p14:tracePt t="121378" x="6426200" y="2370138"/>
          <p14:tracePt t="121385" x="6426200" y="2333625"/>
          <p14:tracePt t="121393" x="6426200" y="2306638"/>
          <p14:tracePt t="121400" x="6426200" y="2287588"/>
          <p14:tracePt t="121408" x="6435725" y="2251075"/>
          <p14:tracePt t="121415" x="6435725" y="2232025"/>
          <p14:tracePt t="121423" x="6435725" y="2224088"/>
          <p14:tracePt t="121431" x="6435725" y="2195513"/>
          <p14:tracePt t="121439" x="6453188" y="2159000"/>
          <p14:tracePt t="121447" x="6462713" y="2132013"/>
          <p14:tracePt t="121456" x="6481763" y="2112963"/>
          <p14:tracePt t="121463" x="6481763" y="2066925"/>
          <p14:tracePt t="121472" x="6489700" y="2020888"/>
          <p14:tracePt t="121479" x="6489700" y="1974850"/>
          <p14:tracePt t="121489" x="6489700" y="1957388"/>
          <p14:tracePt t="121495" x="6499225" y="1928813"/>
          <p14:tracePt t="121503" x="6527800" y="1865313"/>
          <p14:tracePt t="121511" x="6554788" y="1782763"/>
          <p14:tracePt t="121519" x="6554788" y="1644650"/>
          <p14:tracePt t="121527" x="6564313" y="1562100"/>
          <p14:tracePt t="121535" x="6564313" y="1516063"/>
          <p14:tracePt t="121543" x="6564313" y="1404938"/>
          <p14:tracePt t="121551" x="6564313" y="1350963"/>
          <p14:tracePt t="121559" x="6564313" y="1304925"/>
          <p14:tracePt t="121567" x="6564313" y="1249363"/>
          <p14:tracePt t="121575" x="6564313" y="1203325"/>
          <p14:tracePt t="121583" x="6564313" y="1193800"/>
          <p14:tracePt t="121591" x="6564313" y="1185863"/>
          <p14:tracePt t="121599" x="6581775" y="1166813"/>
          <p14:tracePt t="121665" x="6581775" y="1212850"/>
          <p14:tracePt t="121672" x="6581775" y="1276350"/>
          <p14:tracePt t="121680" x="6581775" y="1360488"/>
          <p14:tracePt t="121689" x="6489700" y="1470025"/>
          <p14:tracePt t="121696" x="6426200" y="1617663"/>
          <p14:tracePt t="121704" x="6353175" y="1819275"/>
          <p14:tracePt t="121712" x="6307138" y="1993900"/>
          <p14:tracePt t="121720" x="6251575" y="2195513"/>
          <p14:tracePt t="121728" x="6176963" y="2343150"/>
          <p14:tracePt t="121735" x="6140450" y="2498725"/>
          <p14:tracePt t="121743" x="6094413" y="2636838"/>
          <p14:tracePt t="121751" x="6040438" y="2728913"/>
          <p14:tracePt t="121760" x="5994400" y="2830513"/>
          <p14:tracePt t="121767" x="5965825" y="2903538"/>
          <p14:tracePt t="121776" x="5948363" y="2930525"/>
          <p14:tracePt t="121784" x="5929313" y="2967038"/>
          <p14:tracePt t="121840" x="5957888" y="2857500"/>
          <p14:tracePt t="121850" x="6002338" y="2755900"/>
          <p14:tracePt t="121857" x="6030913" y="2609850"/>
          <p14:tracePt t="121865" x="6030913" y="2498725"/>
          <p14:tracePt t="121874" x="6057900" y="2370138"/>
          <p14:tracePt t="121880" x="6057900" y="2195513"/>
          <p14:tracePt t="121890" x="6057900" y="2076450"/>
          <p14:tracePt t="121896" x="6076950" y="1974850"/>
          <p14:tracePt t="121905" x="6103938" y="1874838"/>
          <p14:tracePt t="121914" x="6122988" y="1754188"/>
          <p14:tracePt t="121922" x="6140450" y="1617663"/>
          <p14:tracePt t="121928" x="6149975" y="1497013"/>
          <p14:tracePt t="121936" x="6176963" y="1450975"/>
          <p14:tracePt t="121944" x="6205538" y="1377950"/>
          <p14:tracePt t="121960" x="6242050" y="1285875"/>
          <p14:tracePt t="121967" x="6251575" y="1268413"/>
          <p14:tracePt t="121975" x="6261100" y="1249363"/>
          <p14:tracePt t="121982" x="6269038" y="1231900"/>
          <p14:tracePt t="122007" x="6269038" y="1222375"/>
          <p14:tracePt t="122014" x="6278563" y="1212850"/>
          <p14:tracePt t="122063" x="6288088" y="1203325"/>
          <p14:tracePt t="122112" x="6307138" y="1203325"/>
          <p14:tracePt t="122120" x="6343650" y="1295400"/>
          <p14:tracePt t="122128" x="6361113" y="1414463"/>
          <p14:tracePt t="122136" x="6370638" y="1516063"/>
          <p14:tracePt t="122144" x="6370638" y="1635125"/>
          <p14:tracePt t="122152" x="6370638" y="1663700"/>
          <p14:tracePt t="122160" x="6324600" y="1773238"/>
          <p14:tracePt t="122168" x="6361113" y="1882775"/>
          <p14:tracePt t="122176" x="6343650" y="1947863"/>
          <p14:tracePt t="122184" x="6288088" y="2020888"/>
          <p14:tracePt t="122193" x="6251575" y="2049463"/>
          <p14:tracePt t="122199" x="6232525" y="2103438"/>
          <p14:tracePt t="122207" x="6215063" y="2168525"/>
          <p14:tracePt t="122214" x="6196013" y="2185988"/>
          <p14:tracePt t="122230" x="6176963" y="2195513"/>
          <p14:tracePt t="122263" x="6169025" y="2159000"/>
          <p14:tracePt t="122273" x="6169025" y="2057400"/>
          <p14:tracePt t="122280" x="6169025" y="1938338"/>
          <p14:tracePt t="122290" x="6186488" y="1838325"/>
          <p14:tracePt t="122296" x="6205538" y="1700213"/>
          <p14:tracePt t="122304" x="6205538" y="1489075"/>
          <p14:tracePt t="122313" x="6205538" y="1331913"/>
          <p14:tracePt t="122320" x="6205538" y="1176338"/>
          <p14:tracePt t="122327" x="6205538" y="1074738"/>
          <p14:tracePt t="122335" x="6215063" y="936625"/>
          <p14:tracePt t="122343" x="6232525" y="854075"/>
          <p14:tracePt t="122351" x="6223000" y="790575"/>
          <p14:tracePt t="122360" x="6223000" y="735013"/>
          <p14:tracePt t="122367" x="6242050" y="715963"/>
          <p14:tracePt t="122376" x="6242050" y="698500"/>
          <p14:tracePt t="122383" x="6242050" y="688975"/>
          <p14:tracePt t="122441" x="6242050" y="715963"/>
          <p14:tracePt t="122448" x="6251575" y="836613"/>
          <p14:tracePt t="122457" x="6251575" y="1011238"/>
          <p14:tracePt t="122464" x="6251575" y="1203325"/>
          <p14:tracePt t="122474" x="6242050" y="1397000"/>
          <p14:tracePt t="122480" x="6196013" y="1579563"/>
          <p14:tracePt t="122490" x="6132513" y="1727200"/>
          <p14:tracePt t="122496" x="6113463" y="1846263"/>
          <p14:tracePt t="122504" x="6076950" y="1911350"/>
          <p14:tracePt t="122512" x="6030913" y="2020888"/>
          <p14:tracePt t="122520" x="5984875" y="2030413"/>
          <p14:tracePt t="122528" x="5984875" y="2057400"/>
          <p14:tracePt t="122536" x="5984875" y="2076450"/>
          <p14:tracePt t="122552" x="5975350" y="2085975"/>
          <p14:tracePt t="122600" x="5965825" y="2085975"/>
          <p14:tracePt t="122609" x="5957888" y="2066925"/>
          <p14:tracePt t="122620" x="5957888" y="2030413"/>
          <p14:tracePt t="122625" x="5957888" y="1984375"/>
          <p14:tracePt t="122631" x="5957888" y="1920875"/>
          <p14:tracePt t="122639" x="5957888" y="1855788"/>
          <p14:tracePt t="122647" x="5975350" y="1754188"/>
          <p14:tracePt t="122656" x="5994400" y="1654175"/>
          <p14:tracePt t="122663" x="6002338" y="1552575"/>
          <p14:tracePt t="122672" x="6030913" y="1489075"/>
          <p14:tracePt t="122679" x="6076950" y="1404938"/>
          <p14:tracePt t="122688" x="6113463" y="1331913"/>
          <p14:tracePt t="122695" x="6140450" y="1304925"/>
          <p14:tracePt t="122703" x="6159500" y="1268413"/>
          <p14:tracePt t="122711" x="6169025" y="1258888"/>
          <p14:tracePt t="122743" x="6176963" y="1268413"/>
          <p14:tracePt t="122751" x="6176963" y="1314450"/>
          <p14:tracePt t="122760" x="6186488" y="1387475"/>
          <p14:tracePt t="122768" x="6186488" y="1543050"/>
          <p14:tracePt t="122777" x="6186488" y="1681163"/>
          <p14:tracePt t="122784" x="6223000" y="1800225"/>
          <p14:tracePt t="122792" x="6223000" y="1920875"/>
          <p14:tracePt t="122800" x="6223000" y="2020888"/>
          <p14:tracePt t="122810" x="6223000" y="2085975"/>
          <p14:tracePt t="122817" x="6205538" y="2132013"/>
          <p14:tracePt t="122825" x="6169025" y="2168525"/>
          <p14:tracePt t="122833" x="6196013" y="2195513"/>
          <p14:tracePt t="122841" x="6196013" y="2205038"/>
          <p14:tracePt t="122847" x="6205538" y="2205038"/>
          <p14:tracePt t="122928" x="6205538" y="2185988"/>
          <p14:tracePt t="122936" x="6215063" y="2159000"/>
          <p14:tracePt t="122945" x="6215063" y="2141538"/>
          <p14:tracePt t="122952" x="6215063" y="2132013"/>
          <p14:tracePt t="122962" x="6215063" y="2103438"/>
          <p14:tracePt t="122968" x="6215063" y="2095500"/>
          <p14:tracePt t="122976" x="6223000" y="2076450"/>
          <p14:tracePt t="122984" x="6223000" y="2039938"/>
          <p14:tracePt t="123000" x="6242050" y="2020888"/>
          <p14:tracePt t="123007" x="6242050" y="2011363"/>
          <p14:tracePt t="123017" x="6251575" y="1993900"/>
          <p14:tracePt t="123200" x="6251575" y="2030413"/>
          <p14:tracePt t="123208" x="6251575" y="2085975"/>
          <p14:tracePt t="123219" x="6251575" y="2185988"/>
          <p14:tracePt t="123225" x="6242050" y="2270125"/>
          <p14:tracePt t="123231" x="6196013" y="2360613"/>
          <p14:tracePt t="123239" x="6140450" y="2425700"/>
          <p14:tracePt t="123247" x="6140450" y="2462213"/>
          <p14:tracePt t="123256" x="6140450" y="2517775"/>
          <p14:tracePt t="123263" x="6140450" y="2554288"/>
          <p14:tracePt t="123272" x="6140450" y="2573338"/>
          <p14:tracePt t="123368" x="6140450" y="2508250"/>
          <p14:tracePt t="123376" x="6149975" y="2370138"/>
          <p14:tracePt t="123384" x="6159500" y="2270125"/>
          <p14:tracePt t="123392" x="6176963" y="2149475"/>
          <p14:tracePt t="123400" x="6205538" y="2066925"/>
          <p14:tracePt t="123408" x="6223000" y="1966913"/>
          <p14:tracePt t="123419" x="6223000" y="1865313"/>
          <p14:tracePt t="123425" x="6232525" y="1782763"/>
          <p14:tracePt t="123436" x="6232525" y="1727200"/>
          <p14:tracePt t="123441" x="6242050" y="1681163"/>
          <p14:tracePt t="123447" x="6269038" y="1617663"/>
          <p14:tracePt t="123455" x="6278563" y="1589088"/>
          <p14:tracePt t="123463" x="6278563" y="1579563"/>
          <p14:tracePt t="123471" x="6278563" y="1571625"/>
          <p14:tracePt t="123479" x="6278563" y="1562100"/>
          <p14:tracePt t="123487" x="6278563" y="1552575"/>
          <p14:tracePt t="123495" x="6278563" y="1543050"/>
          <p14:tracePt t="123504" x="6278563" y="1535113"/>
          <p14:tracePt t="123592" x="6269038" y="1535113"/>
          <p14:tracePt t="123608" x="6232525" y="1535113"/>
          <p14:tracePt t="123620" x="6223000" y="1543050"/>
          <p14:tracePt t="123627" x="6215063" y="1579563"/>
          <p14:tracePt t="123640" x="6205538" y="1608138"/>
          <p14:tracePt t="123655" x="6196013" y="1608138"/>
          <p14:tracePt t="123663" x="6186488" y="1617663"/>
          <p14:tracePt t="124976" x="6215063" y="1617663"/>
          <p14:tracePt t="125119" x="6223000" y="1617663"/>
          <p14:tracePt t="125152" x="6232525" y="1617663"/>
          <p14:tracePt t="125649" x="6242050" y="1617663"/>
          <p14:tracePt t="125706" x="6269038" y="1617663"/>
          <p14:tracePt t="126103" x="6261100" y="1617663"/>
          <p14:tracePt t="126110" x="6196013" y="1617663"/>
          <p14:tracePt t="126119" x="6113463" y="1625600"/>
          <p14:tracePt t="126127" x="6086475" y="1654175"/>
          <p14:tracePt t="126135" x="6030913" y="1690688"/>
          <p14:tracePt t="126143" x="5994400" y="1690688"/>
          <p14:tracePt t="126151" x="5957888" y="1727200"/>
          <p14:tracePt t="126167" x="5892800" y="1746250"/>
          <p14:tracePt t="126175" x="5827713" y="1763713"/>
          <p14:tracePt t="126183" x="5708650" y="1792288"/>
          <p14:tracePt t="126191" x="5507038" y="1792288"/>
          <p14:tracePt t="126199" x="5295900" y="1809750"/>
          <p14:tracePt t="126207" x="5092700" y="1855788"/>
          <p14:tracePt t="126215" x="4733925" y="1874838"/>
          <p14:tracePt t="126222" x="4375150" y="1874838"/>
          <p14:tracePt t="126231" x="4146550" y="1911350"/>
          <p14:tracePt t="126238" x="4127500" y="1911350"/>
          <p14:tracePt t="126247" x="3906838" y="1957388"/>
          <p14:tracePt t="126255" x="3768725" y="1957388"/>
          <p14:tracePt t="126263" x="3695700" y="1957388"/>
          <p14:tracePt t="126271" x="3548063" y="1938338"/>
          <p14:tracePt t="126279" x="3409950" y="1938338"/>
          <p14:tracePt t="126295" x="3336925" y="1928813"/>
          <p14:tracePt t="126311" x="3290888" y="1928813"/>
          <p14:tracePt t="126318" x="3189288" y="1928813"/>
          <p14:tracePt t="126328" x="3014663" y="1928813"/>
          <p14:tracePt t="126336" x="2895600" y="1957388"/>
          <p14:tracePt t="126346" x="2730500" y="1938338"/>
          <p14:tracePt t="126352" x="2611438" y="1938338"/>
          <p14:tracePt t="126361" x="2509838" y="1920875"/>
          <p14:tracePt t="126368" x="2444750" y="1957388"/>
          <p14:tracePt t="126376" x="2381250" y="1947863"/>
          <p14:tracePt t="126384" x="2316163" y="1920875"/>
          <p14:tracePt t="126393" x="2270125" y="1911350"/>
          <p14:tracePt t="126400" x="2233613" y="1911350"/>
          <p14:tracePt t="126409" x="2224088" y="1911350"/>
          <p14:tracePt t="126416" x="2216150" y="1911350"/>
          <p14:tracePt t="126424" x="2187575" y="1911350"/>
          <p14:tracePt t="126432" x="2170113" y="1911350"/>
          <p14:tracePt t="126448" x="2151063" y="1911350"/>
          <p14:tracePt t="126457" x="2141538" y="1920875"/>
          <p14:tracePt t="126465" x="2114550" y="1920875"/>
          <p14:tracePt t="126474" x="2068513" y="1920875"/>
          <p14:tracePt t="126480" x="2003425" y="1920875"/>
          <p14:tracePt t="126491" x="1949450" y="1920875"/>
          <p14:tracePt t="126496" x="1884363" y="1920875"/>
          <p14:tracePt t="126504" x="1828800" y="1920875"/>
          <p14:tracePt t="126512" x="1728788" y="1920875"/>
          <p14:tracePt t="126520" x="1663700" y="1920875"/>
          <p14:tracePt t="126528" x="1600200" y="1920875"/>
          <p14:tracePt t="126536" x="1516063" y="1892300"/>
          <p14:tracePt t="126545" x="1498600" y="1892300"/>
          <p14:tracePt t="126552" x="1479550" y="1892300"/>
          <p14:tracePt t="126560" x="1425575" y="1892300"/>
          <p14:tracePt t="126656" x="1416050" y="1892300"/>
          <p14:tracePt t="127424" x="1416050" y="1882775"/>
          <p14:tracePt t="127432" x="1416050" y="1874838"/>
          <p14:tracePt t="127448" x="1425575" y="1865313"/>
          <p14:tracePt t="127464" x="1433513" y="1865313"/>
          <p14:tracePt t="127488" x="1462088" y="1855788"/>
          <p14:tracePt t="127504" x="1471613" y="1846263"/>
          <p14:tracePt t="127536" x="1489075" y="1838325"/>
          <p14:tracePt t="127552" x="1508125" y="1838325"/>
          <p14:tracePt t="127568" x="1516063" y="1838325"/>
          <p14:tracePt t="127584" x="1544638" y="1838325"/>
          <p14:tracePt t="127600" x="1571625" y="1828800"/>
          <p14:tracePt t="127616" x="1581150" y="1828800"/>
          <p14:tracePt t="127623" x="1590675" y="1828800"/>
          <p14:tracePt t="127631" x="1600200" y="1828800"/>
          <p14:tracePt t="127647" x="1627188" y="1828800"/>
          <p14:tracePt t="127682" x="1636713" y="1828800"/>
          <p14:tracePt t="127689" x="1654175" y="1828800"/>
          <p14:tracePt t="127744" x="1673225" y="1828800"/>
          <p14:tracePt t="127784" x="1682750" y="1828800"/>
          <p14:tracePt t="127800" x="1692275" y="1828800"/>
          <p14:tracePt t="127808" x="1719263" y="1828800"/>
          <p14:tracePt t="127816" x="1728788" y="1828800"/>
          <p14:tracePt t="127824" x="1746250" y="1828800"/>
          <p14:tracePt t="127832" x="1774825" y="1828800"/>
          <p14:tracePt t="127841" x="1782763" y="1828800"/>
          <p14:tracePt t="127848" x="1811338" y="1828800"/>
          <p14:tracePt t="127864" x="1820863" y="1828800"/>
          <p14:tracePt t="127874" x="1828800" y="1828800"/>
          <p14:tracePt t="127880" x="1838325" y="1828800"/>
          <p14:tracePt t="127899" x="1847850" y="1838325"/>
          <p14:tracePt t="127952" x="1857375" y="1855788"/>
          <p14:tracePt t="127964" x="1866900" y="1865313"/>
          <p14:tracePt t="127968" x="1866900" y="1882775"/>
          <p14:tracePt t="127984" x="1866900" y="1920875"/>
          <p14:tracePt t="127992" x="1866900" y="1938338"/>
          <p14:tracePt t="128000" x="1866900" y="1947863"/>
          <p14:tracePt t="128008" x="1866900" y="1984375"/>
          <p14:tracePt t="128016" x="1811338" y="2011363"/>
          <p14:tracePt t="128024" x="1801813" y="2030413"/>
          <p14:tracePt t="128031" x="1792288" y="2039938"/>
          <p14:tracePt t="128040" x="1782763" y="2049463"/>
          <p14:tracePt t="128047" x="1765300" y="2066925"/>
          <p14:tracePt t="128055" x="1755775" y="2076450"/>
          <p14:tracePt t="128063" x="1728788" y="2085975"/>
          <p14:tracePt t="128072" x="1719263" y="2085975"/>
          <p14:tracePt t="128079" x="1663700" y="2085975"/>
          <p14:tracePt t="128088" x="1636713" y="2076450"/>
          <p14:tracePt t="128096" x="1600200" y="2057400"/>
          <p14:tracePt t="128224" x="1600200" y="2039938"/>
          <p14:tracePt t="128232" x="1600200" y="2020888"/>
          <p14:tracePt t="128240" x="1600200" y="1993900"/>
          <p14:tracePt t="128248" x="1600200" y="1984375"/>
          <p14:tracePt t="128257" x="1600200" y="1966913"/>
          <p14:tracePt t="128264" x="1571625" y="1901825"/>
          <p14:tracePt t="128274" x="1617663" y="1865313"/>
          <p14:tracePt t="128280" x="1627188" y="1855788"/>
          <p14:tracePt t="128293" x="1682750" y="1828800"/>
          <p14:tracePt t="128300" x="1746250" y="1809750"/>
          <p14:tracePt t="128308" x="1811338" y="1782763"/>
          <p14:tracePt t="128313" x="1847850" y="1773238"/>
          <p14:tracePt t="128320" x="1912938" y="1746250"/>
          <p14:tracePt t="128328" x="1995488" y="1727200"/>
          <p14:tracePt t="128336" x="2068513" y="1727200"/>
          <p14:tracePt t="128344" x="2105025" y="1727200"/>
          <p14:tracePt t="128351" x="2124075" y="1727200"/>
          <p14:tracePt t="128360" x="2160588" y="1727200"/>
          <p14:tracePt t="128367" x="2160588" y="1717675"/>
          <p14:tracePt t="128375" x="2206625" y="1736725"/>
          <p14:tracePt t="128383" x="2243138" y="1763713"/>
          <p14:tracePt t="128408" x="2262188" y="1763713"/>
          <p14:tracePt t="128416" x="2279650" y="1773238"/>
          <p14:tracePt t="128424" x="2252663" y="1773238"/>
          <p14:tracePt t="128432" x="2270125" y="1792288"/>
          <p14:tracePt t="128441" x="2279650" y="1819275"/>
          <p14:tracePt t="128448" x="2279650" y="1838325"/>
          <p14:tracePt t="128457" x="2279650" y="1874838"/>
          <p14:tracePt t="128464" x="2289175" y="1874838"/>
          <p14:tracePt t="128487" x="2279650" y="1874838"/>
          <p14:tracePt t="128495" x="2197100" y="1874838"/>
          <p14:tracePt t="128502" x="2141538" y="1874838"/>
          <p14:tracePt t="128510" x="2078038" y="1874838"/>
          <p14:tracePt t="128518" x="1995488" y="1838325"/>
          <p14:tracePt t="128526" x="1949450" y="1828800"/>
          <p14:tracePt t="128534" x="1939925" y="1828800"/>
          <p14:tracePt t="128558" x="1939925" y="1782763"/>
          <p14:tracePt t="128566" x="1903413" y="1754188"/>
          <p14:tracePt t="128575" x="1903413" y="1736725"/>
          <p14:tracePt t="128583" x="1903413" y="1717675"/>
          <p14:tracePt t="128591" x="1903413" y="1681163"/>
          <p14:tracePt t="128599" x="1903413" y="1663700"/>
          <p14:tracePt t="128609" x="1903413" y="1635125"/>
          <p14:tracePt t="128615" x="1949450" y="1608138"/>
          <p14:tracePt t="128623" x="1976438" y="1598613"/>
          <p14:tracePt t="128631" x="2032000" y="1571625"/>
          <p14:tracePt t="128640" x="2132013" y="1571625"/>
          <p14:tracePt t="128647" x="2216150" y="1571625"/>
          <p14:tracePt t="128656" x="2224088" y="1571625"/>
          <p14:tracePt t="128673" x="2233613" y="1571625"/>
          <p14:tracePt t="128692" x="2243138" y="1617663"/>
          <p14:tracePt t="128696" x="2252663" y="1625600"/>
          <p14:tracePt t="128704" x="2262188" y="1654175"/>
          <p14:tracePt t="128712" x="2270125" y="1663700"/>
          <p14:tracePt t="128720" x="2270125" y="1708150"/>
          <p14:tracePt t="128736" x="2270125" y="1727200"/>
          <p14:tracePt t="128743" x="2279650" y="1763713"/>
          <p14:tracePt t="128751" x="2298700" y="1773238"/>
          <p14:tracePt t="128760" x="2316163" y="1792288"/>
          <p14:tracePt t="128767" x="2352675" y="1809750"/>
          <p14:tracePt t="128775" x="2463800" y="1828800"/>
          <p14:tracePt t="128783" x="2509838" y="1855788"/>
          <p14:tracePt t="128792" x="2628900" y="1855788"/>
          <p14:tracePt t="128799" x="2767013" y="1855788"/>
          <p14:tracePt t="128808" x="2886075" y="1855788"/>
          <p14:tracePt t="128815" x="3006725" y="1846263"/>
          <p14:tracePt t="128823" x="3106738" y="1819275"/>
          <p14:tracePt t="128831" x="3152775" y="1819275"/>
          <p14:tracePt t="128840" x="3162300" y="1819275"/>
          <p14:tracePt t="128847" x="3171825" y="1809750"/>
          <p14:tracePt t="128928" x="3198813" y="1792288"/>
          <p14:tracePt t="128960" x="3208338" y="1792288"/>
          <p14:tracePt t="128968" x="3208338" y="1782763"/>
          <p14:tracePt t="128977" x="3217863" y="1773238"/>
          <p14:tracePt t="128984" x="3254375" y="1763713"/>
          <p14:tracePt t="129000" x="3254375" y="1754188"/>
          <p14:tracePt t="129008" x="3263900" y="1736725"/>
          <p14:tracePt t="129016" x="3290888" y="1690688"/>
          <p14:tracePt t="129024" x="3309938" y="1690688"/>
          <p14:tracePt t="129032" x="3346450" y="1663700"/>
          <p14:tracePt t="129047" x="3373438" y="1663700"/>
          <p14:tracePt t="129056" x="3402013" y="1663700"/>
          <p14:tracePt t="129063" x="3409950" y="1654175"/>
          <p14:tracePt t="129072" x="3438525" y="1654175"/>
          <p14:tracePt t="129079" x="3455988" y="1644650"/>
          <p14:tracePt t="129087" x="3494088" y="1635125"/>
          <p14:tracePt t="129095" x="3511550" y="1617663"/>
          <p14:tracePt t="129103" x="3548063" y="1608138"/>
          <p14:tracePt t="129111" x="3557588" y="1608138"/>
          <p14:tracePt t="129224" x="3567113" y="1608138"/>
          <p14:tracePt t="129400" x="3567113" y="1598613"/>
          <p14:tracePt t="129407" x="3668713" y="1579563"/>
          <p14:tracePt t="129432" x="3843338" y="1625600"/>
          <p14:tracePt t="129440" x="4008438" y="1579563"/>
          <p14:tracePt t="129448" x="4513263" y="1598613"/>
          <p14:tracePt t="129457" x="5138738" y="1736725"/>
          <p14:tracePt t="129464" x="5699125" y="1736725"/>
          <p14:tracePt t="129474" x="6205538" y="1838325"/>
          <p14:tracePt t="129480" x="6600825" y="1928813"/>
          <p14:tracePt t="129490" x="6756400" y="1928813"/>
          <p14:tracePt t="129496" x="6838950" y="1928813"/>
          <p14:tracePt t="129504" x="6877050" y="1928813"/>
          <p14:tracePt t="129514" x="6913563" y="1928813"/>
          <p14:tracePt t="129523" x="6923088" y="1928813"/>
          <p14:tracePt t="129722" x="6913563" y="1928813"/>
          <p14:tracePt t="129746" x="6894513" y="1928813"/>
          <p14:tracePt t="129751" x="6848475" y="1928813"/>
          <p14:tracePt t="129760" x="6821488" y="1928813"/>
          <p14:tracePt t="129768" x="6811963" y="1928813"/>
          <p14:tracePt t="129784" x="6775450" y="1928813"/>
          <p14:tracePt t="129792" x="6729413" y="1928813"/>
          <p14:tracePt t="129800" x="6692900" y="1928813"/>
          <p14:tracePt t="129808" x="6646863" y="1911350"/>
          <p14:tracePt t="129816" x="6610350" y="1911350"/>
          <p14:tracePt t="129824" x="6564313" y="1911350"/>
          <p14:tracePt t="129832" x="6545263" y="1911350"/>
          <p14:tracePt t="129841" x="6499225" y="1901825"/>
          <p14:tracePt t="129848" x="6435725" y="1892300"/>
          <p14:tracePt t="129857" x="6389688" y="1892300"/>
          <p14:tracePt t="129864" x="6361113" y="1892300"/>
          <p14:tracePt t="129874" x="6324600" y="1892300"/>
          <p14:tracePt t="129880" x="6315075" y="1892300"/>
          <p14:tracePt t="129890" x="6278563" y="1892300"/>
          <p14:tracePt t="129915" x="6261100" y="1892300"/>
          <p14:tracePt t="129936" x="6242050" y="1892300"/>
          <p14:tracePt t="129944" x="6232525" y="1892300"/>
          <p14:tracePt t="129952" x="6196013" y="1892300"/>
          <p14:tracePt t="129960" x="6176963" y="1892300"/>
          <p14:tracePt t="129976" x="6132513" y="1892300"/>
          <p14:tracePt t="129985" x="6113463" y="1892300"/>
          <p14:tracePt t="130040" x="6094413" y="1892300"/>
          <p14:tracePt t="130072" x="6086475" y="1892300"/>
          <p14:tracePt t="130080" x="6067425" y="1892300"/>
          <p14:tracePt t="130089" x="6021388" y="1892300"/>
          <p14:tracePt t="130104" x="5975350" y="1892300"/>
          <p14:tracePt t="130112" x="5948363" y="1892300"/>
          <p14:tracePt t="130122" x="5929313" y="1892300"/>
          <p14:tracePt t="130130" x="5919788" y="1892300"/>
          <p14:tracePt t="130160" x="5902325" y="1892300"/>
          <p14:tracePt t="130176" x="5883275" y="1855788"/>
          <p14:tracePt t="130185" x="5873750" y="1846263"/>
          <p14:tracePt t="130192" x="5873750" y="1809750"/>
          <p14:tracePt t="130200" x="5883275" y="1800225"/>
          <p14:tracePt t="130208" x="5883275" y="1773238"/>
          <p14:tracePt t="130226" x="5902325" y="1736725"/>
          <p14:tracePt t="130232" x="5902325" y="1727200"/>
          <p14:tracePt t="130241" x="5911850" y="1700213"/>
          <p14:tracePt t="130248" x="5919788" y="1681163"/>
          <p14:tracePt t="130257" x="5929313" y="1671638"/>
          <p14:tracePt t="130264" x="5965825" y="1671638"/>
          <p14:tracePt t="130274" x="5984875" y="1644650"/>
          <p14:tracePt t="130290" x="6030913" y="1644650"/>
          <p14:tracePt t="130296" x="6113463" y="1625600"/>
          <p14:tracePt t="130304" x="6176963" y="1608138"/>
          <p14:tracePt t="130312" x="6232525" y="1608138"/>
          <p14:tracePt t="130330" x="6269038" y="1608138"/>
          <p14:tracePt t="130336" x="6278563" y="1608138"/>
          <p14:tracePt t="130344" x="6297613" y="1608138"/>
          <p14:tracePt t="130352" x="6324600" y="1608138"/>
          <p14:tracePt t="130360" x="6397625" y="1608138"/>
          <p14:tracePt t="130370" x="6407150" y="1608138"/>
          <p14:tracePt t="130376" x="6435725" y="1608138"/>
          <p14:tracePt t="130384" x="6481763" y="1608138"/>
          <p14:tracePt t="130392" x="6527800" y="1608138"/>
          <p14:tracePt t="130400" x="6564313" y="1608138"/>
          <p14:tracePt t="130408" x="6627813" y="1625600"/>
          <p14:tracePt t="130416" x="6710363" y="1635125"/>
          <p14:tracePt t="130424" x="6748463" y="1644650"/>
          <p14:tracePt t="130431" x="6802438" y="1663700"/>
          <p14:tracePt t="130439" x="6821488" y="1681163"/>
          <p14:tracePt t="130447" x="6831013" y="1690688"/>
          <p14:tracePt t="130455" x="6848475" y="1717675"/>
          <p14:tracePt t="130463" x="6848475" y="1727200"/>
          <p14:tracePt t="130471" x="6848475" y="1763713"/>
          <p14:tracePt t="130479" x="6877050" y="1809750"/>
          <p14:tracePt t="130487" x="6877050" y="1819275"/>
          <p14:tracePt t="130495" x="6877050" y="1838325"/>
          <p14:tracePt t="130503" x="6877050" y="1892300"/>
          <p14:tracePt t="130511" x="6904038" y="1947863"/>
          <p14:tracePt t="130520" x="6913563" y="1974850"/>
          <p14:tracePt t="130527" x="6913563" y="2011363"/>
          <p14:tracePt t="130535" x="6913563" y="2039938"/>
          <p14:tracePt t="130551" x="6894513" y="2076450"/>
          <p14:tracePt t="130559" x="6884988" y="2095500"/>
          <p14:tracePt t="130567" x="6831013" y="2103438"/>
          <p14:tracePt t="130576" x="6792913" y="2103438"/>
          <p14:tracePt t="130584" x="6729413" y="2141538"/>
          <p14:tracePt t="130592" x="6683375" y="2159000"/>
          <p14:tracePt t="130600" x="6600825" y="2168525"/>
          <p14:tracePt t="130608" x="6527800" y="2168525"/>
          <p14:tracePt t="130616" x="6443663" y="2168525"/>
          <p14:tracePt t="130624" x="6343650" y="2168525"/>
          <p14:tracePt t="130632" x="6288088" y="2168525"/>
          <p14:tracePt t="130641" x="6278563" y="2168525"/>
          <p14:tracePt t="130648" x="6261100" y="2168525"/>
          <p14:tracePt t="130657" x="6215063" y="2149475"/>
          <p14:tracePt t="130664" x="6149975" y="2132013"/>
          <p14:tracePt t="130674" x="6076950" y="2085975"/>
          <p14:tracePt t="130680" x="6021388" y="2030413"/>
          <p14:tracePt t="130690" x="5975350" y="1993900"/>
          <p14:tracePt t="130696" x="5919788" y="1938338"/>
          <p14:tracePt t="130705" x="5883275" y="1911350"/>
          <p14:tracePt t="130712" x="5883275" y="1901825"/>
          <p14:tracePt t="130739" x="5883275" y="1892300"/>
          <p14:tracePt t="130776" x="5883275" y="1874838"/>
          <p14:tracePt t="130791" x="5883275" y="1855788"/>
          <p14:tracePt t="130816" x="5892800" y="1809750"/>
          <p14:tracePt t="130824" x="5929313" y="1809750"/>
          <p14:tracePt t="130832" x="5948363" y="1800225"/>
          <p14:tracePt t="130841" x="5994400" y="1792288"/>
          <p14:tracePt t="130848" x="6094413" y="1792288"/>
          <p14:tracePt t="130857" x="6176963" y="1773238"/>
          <p14:tracePt t="130864" x="6307138" y="1727200"/>
          <p14:tracePt t="130874" x="6334125" y="1727200"/>
          <p14:tracePt t="130880" x="6443663" y="1717675"/>
          <p14:tracePt t="130891" x="6545263" y="1700213"/>
          <p14:tracePt t="130896" x="6591300" y="1671638"/>
          <p14:tracePt t="130905" x="6637338" y="1671638"/>
          <p14:tracePt t="130913" x="6692900" y="1671638"/>
          <p14:tracePt t="130921" x="6738938" y="1671638"/>
          <p14:tracePt t="130929" x="6784975" y="1671638"/>
          <p14:tracePt t="130937" x="6792913" y="1671638"/>
          <p14:tracePt t="130943" x="6831013" y="1671638"/>
          <p14:tracePt t="130951" x="6838950" y="1671638"/>
          <p14:tracePt t="130959" x="6848475" y="1690688"/>
          <p14:tracePt t="130967" x="6858000" y="1717675"/>
          <p14:tracePt t="130983" x="6884988" y="1763713"/>
          <p14:tracePt t="130992" x="6884988" y="1782763"/>
          <p14:tracePt t="130999" x="6884988" y="1819275"/>
          <p14:tracePt t="131007" x="6904038" y="1874838"/>
          <p14:tracePt t="131015" x="6904038" y="1892300"/>
          <p14:tracePt t="131023" x="6904038" y="1938338"/>
          <p14:tracePt t="131031" x="6904038" y="1966913"/>
          <p14:tracePt t="131039" x="6904038" y="2003425"/>
          <p14:tracePt t="131047" x="6904038" y="2030413"/>
          <p14:tracePt t="131056" x="6904038" y="2039938"/>
          <p14:tracePt t="131063" x="6877050" y="2085975"/>
          <p14:tracePt t="131072" x="6858000" y="2103438"/>
          <p14:tracePt t="131079" x="6811963" y="2112963"/>
          <p14:tracePt t="131087" x="6765925" y="2141538"/>
          <p14:tracePt t="131095" x="6702425" y="2141538"/>
          <p14:tracePt t="131103" x="6618288" y="2141538"/>
          <p14:tracePt t="131111" x="6554788" y="2168525"/>
          <p14:tracePt t="131119" x="6499225" y="2168525"/>
          <p14:tracePt t="131126" x="6489700" y="2168525"/>
          <p14:tracePt t="131134" x="6472238" y="2168525"/>
          <p14:tracePt t="131142" x="6435725" y="2168525"/>
          <p14:tracePt t="131150" x="6361113" y="2149475"/>
          <p14:tracePt t="131159" x="6343650" y="2141538"/>
          <p14:tracePt t="131167" x="6278563" y="2112963"/>
          <p14:tracePt t="131175" x="6242050" y="2076450"/>
          <p14:tracePt t="131184" x="6223000" y="2066925"/>
          <p14:tracePt t="131192" x="6196013" y="2011363"/>
          <p14:tracePt t="131199" x="6176963" y="1974850"/>
          <p14:tracePt t="131207" x="6159500" y="1938338"/>
          <p14:tracePt t="131215" x="6159500" y="1928813"/>
          <p14:tracePt t="131231" x="6149975" y="1911350"/>
          <p14:tracePt t="131247" x="6149975" y="1892300"/>
          <p14:tracePt t="131263" x="6149975" y="1882775"/>
          <p14:tracePt t="131272" x="6149975" y="1874838"/>
          <p14:tracePt t="131279" x="6149975" y="1865313"/>
          <p14:tracePt t="131288" x="6169025" y="1838325"/>
          <p14:tracePt t="131295" x="6176963" y="1800225"/>
          <p14:tracePt t="131303" x="6196013" y="1792288"/>
          <p14:tracePt t="131311" x="6242050" y="1763713"/>
          <p14:tracePt t="131319" x="6251575" y="1763713"/>
          <p14:tracePt t="131327" x="6278563" y="1746250"/>
          <p14:tracePt t="131335" x="6307138" y="1727200"/>
          <p14:tracePt t="131345" x="6324600" y="1717675"/>
          <p14:tracePt t="131359" x="6343650" y="1717675"/>
          <p14:tracePt t="131367" x="6361113" y="1717675"/>
          <p14:tracePt t="131375" x="6370638" y="1717675"/>
          <p14:tracePt t="131383" x="6389688" y="1717675"/>
          <p14:tracePt t="131391" x="6416675" y="1727200"/>
          <p14:tracePt t="131407" x="6426200" y="1736725"/>
          <p14:tracePt t="131415" x="6435725" y="1746250"/>
          <p14:tracePt t="131439" x="6443663" y="1763713"/>
          <p14:tracePt t="131463" x="6443663" y="1773238"/>
          <p14:tracePt t="132114" x="6443663" y="1782763"/>
          <p14:tracePt t="133792" x="6472238" y="1763713"/>
          <p14:tracePt t="135120" x="6397625" y="1763713"/>
          <p14:tracePt t="135127" x="6242050" y="1846263"/>
          <p14:tracePt t="135135" x="6140450" y="1957388"/>
          <p14:tracePt t="135145" x="5865813" y="2112963"/>
          <p14:tracePt t="135152" x="5487988" y="2278063"/>
          <p14:tracePt t="135160" x="5303838" y="2360613"/>
          <p14:tracePt t="135167" x="5019675" y="2636838"/>
          <p14:tracePt t="135174" x="4687888" y="2867025"/>
          <p14:tracePt t="135182" x="4486275" y="3013075"/>
          <p14:tracePt t="135190" x="4146550" y="3178175"/>
          <p14:tracePt t="135199" x="4054475" y="3252788"/>
          <p14:tracePt t="135207" x="3989388" y="3252788"/>
          <p14:tracePt t="135216" x="3952875" y="3316288"/>
          <p14:tracePt t="135225" x="3916363" y="3325813"/>
          <p14:tracePt t="135247" x="3916363" y="3335338"/>
          <p14:tracePt t="135255" x="3916363" y="3362325"/>
          <p14:tracePt t="135263" x="3824288" y="3436938"/>
          <p14:tracePt t="135271" x="3741738" y="3473450"/>
          <p14:tracePt t="135279" x="3557588" y="3527425"/>
          <p14:tracePt t="135287" x="3429000" y="3602038"/>
          <p14:tracePt t="135295" x="3217863" y="3711575"/>
          <p14:tracePt t="135303" x="3033713" y="3776663"/>
          <p14:tracePt t="135311" x="2924175" y="3868738"/>
          <p14:tracePt t="135318" x="2720975" y="3959225"/>
          <p14:tracePt t="135327" x="2565400" y="3978275"/>
          <p14:tracePt t="135334" x="2473325" y="4033838"/>
          <p14:tracePt t="135343" x="2308225" y="4079875"/>
          <p14:tracePt t="135350" x="2233613" y="4079875"/>
          <p14:tracePt t="135359" x="2197100" y="4106863"/>
          <p14:tracePt t="135367" x="2170113" y="4125913"/>
          <p14:tracePt t="135375" x="2160588" y="4133850"/>
          <p14:tracePt t="135391" x="2151063" y="4143375"/>
          <p14:tracePt t="135399" x="2151063" y="4171950"/>
          <p14:tracePt t="135407" x="2151063" y="4189413"/>
          <p14:tracePt t="135419" x="2151063" y="4235450"/>
          <p14:tracePt t="135426" x="2151063" y="4308475"/>
          <p14:tracePt t="135435" x="2132013" y="4354513"/>
          <p14:tracePt t="135441" x="2114550" y="4373563"/>
          <p14:tracePt t="135449" x="2105025" y="4419600"/>
          <p14:tracePt t="135457" x="2095500" y="4483100"/>
          <p14:tracePt t="135463" x="2078038" y="4502150"/>
          <p14:tracePt t="135474" x="2049463" y="4511675"/>
          <p14:tracePt t="135481" x="2041525" y="4519613"/>
          <p14:tracePt t="135496" x="2022475" y="4548188"/>
          <p14:tracePt t="135504" x="2012950" y="4584700"/>
          <p14:tracePt t="135512" x="2012950" y="4630738"/>
          <p14:tracePt t="135520" x="2003425" y="4640263"/>
          <p14:tracePt t="135529" x="1995488" y="4640263"/>
          <p14:tracePt t="135544" x="1985963" y="4657725"/>
          <p14:tracePt t="135552" x="1985963" y="4667250"/>
          <p14:tracePt t="135560" x="1985963" y="4676775"/>
          <p14:tracePt t="135632" x="1966913" y="4703763"/>
          <p14:tracePt t="135640" x="1966913" y="4722813"/>
          <p14:tracePt t="135648" x="1966913" y="4759325"/>
          <p14:tracePt t="135658" x="1939925" y="4795838"/>
          <p14:tracePt t="135664" x="1939925" y="4822825"/>
          <p14:tracePt t="135673" x="1939925" y="4832350"/>
          <p14:tracePt t="135680" x="1939925" y="4868863"/>
          <p14:tracePt t="135690" x="1939925" y="4878388"/>
          <p14:tracePt t="135696" x="1930400" y="4887913"/>
          <p14:tracePt t="135937" x="1884363" y="4906963"/>
          <p14:tracePt t="135944" x="1857375" y="4914900"/>
          <p14:tracePt t="135968" x="1847850" y="4914900"/>
          <p14:tracePt t="135976" x="1792288" y="4924425"/>
          <p14:tracePt t="135983" x="1774825" y="4924425"/>
          <p14:tracePt t="135991" x="1719263" y="4924425"/>
          <p14:tracePt t="135999" x="1700213" y="4924425"/>
          <p14:tracePt t="136007" x="1692275" y="4924425"/>
          <p14:tracePt t="136024" x="1654175" y="4914900"/>
          <p14:tracePt t="136031" x="1654175" y="4906963"/>
          <p14:tracePt t="136208" x="1673225" y="4897438"/>
          <p14:tracePt t="136217" x="1709738" y="4887913"/>
          <p14:tracePt t="136229" x="1728788" y="4868863"/>
          <p14:tracePt t="136244" x="1746250" y="4851400"/>
          <p14:tracePt t="136248" x="1746250" y="4832350"/>
          <p14:tracePt t="136254" x="1746250" y="4814888"/>
          <p14:tracePt t="136262" x="1746250" y="4778375"/>
          <p14:tracePt t="136279" x="1765300" y="4778375"/>
          <p14:tracePt t="136287" x="1782763" y="4759325"/>
          <p14:tracePt t="136295" x="1801813" y="4740275"/>
          <p14:tracePt t="136302" x="1820863" y="4703763"/>
          <p14:tracePt t="136319" x="1857375" y="4686300"/>
          <p14:tracePt t="136327" x="1866900" y="4676775"/>
          <p14:tracePt t="136368" x="1884363" y="4657725"/>
          <p14:tracePt t="136376" x="1903413" y="4657725"/>
          <p14:tracePt t="136391" x="1920875" y="4657725"/>
          <p14:tracePt t="136400" x="1930400" y="4649788"/>
          <p14:tracePt t="136408" x="1949450" y="4630738"/>
          <p14:tracePt t="136428" x="1966913" y="4630738"/>
          <p14:tracePt t="136433" x="1985963" y="4630738"/>
          <p14:tracePt t="136442" x="2003425" y="4630738"/>
          <p14:tracePt t="136448" x="2032000" y="4630738"/>
          <p14:tracePt t="136457" x="2041525" y="4630738"/>
          <p14:tracePt t="136474" x="2049463" y="4630738"/>
          <p14:tracePt t="136490" x="2058988" y="4630738"/>
          <p14:tracePt t="136496" x="2078038" y="4630738"/>
          <p14:tracePt t="136512" x="2087563" y="4630738"/>
          <p14:tracePt t="136608" x="2078038" y="4640263"/>
          <p14:tracePt t="136633" x="2068513" y="4657725"/>
          <p14:tracePt t="136648" x="2022475" y="4676775"/>
          <p14:tracePt t="136657" x="2003425" y="4676775"/>
          <p14:tracePt t="136664" x="1985963" y="4686300"/>
          <p14:tracePt t="136674" x="1949450" y="4694238"/>
          <p14:tracePt t="136680" x="1920875" y="4722813"/>
          <p14:tracePt t="136691" x="1857375" y="4722813"/>
          <p14:tracePt t="136697" x="1838325" y="4722813"/>
          <p14:tracePt t="136704" x="1811338" y="4740275"/>
          <p14:tracePt t="136713" x="1801813" y="4749800"/>
          <p14:tracePt t="136719" x="1782763" y="4768850"/>
          <p14:tracePt t="136728" x="1774825" y="4768850"/>
          <p14:tracePt t="136735" x="1765300" y="4778375"/>
          <p14:tracePt t="136744" x="1755775" y="4768850"/>
          <p14:tracePt t="136752" x="1719263" y="4759325"/>
          <p14:tracePt t="136848" x="1663700" y="4740275"/>
          <p14:tracePt t="136857" x="1654175" y="4732338"/>
          <p14:tracePt t="136904" x="1654175" y="4722813"/>
          <p14:tracePt t="136911" x="1654175" y="4694238"/>
          <p14:tracePt t="136920" x="1654175" y="4686300"/>
          <p14:tracePt t="136928" x="1673225" y="4667250"/>
          <p14:tracePt t="136952" x="1673225" y="4649788"/>
          <p14:tracePt t="136972" x="1682750" y="4621213"/>
          <p14:tracePt t="136975" x="1728788" y="4594225"/>
          <p14:tracePt t="136983" x="1746250" y="4575175"/>
          <p14:tracePt t="136991" x="1792288" y="4565650"/>
          <p14:tracePt t="136999" x="1820863" y="4565650"/>
          <p14:tracePt t="137007" x="1857375" y="4557713"/>
          <p14:tracePt t="137015" x="1920875" y="4538663"/>
          <p14:tracePt t="137023" x="1939925" y="4529138"/>
          <p14:tracePt t="137031" x="1966913" y="4529138"/>
          <p14:tracePt t="137039" x="2012950" y="4529138"/>
          <p14:tracePt t="137048" x="2022475" y="4529138"/>
          <p14:tracePt t="137063" x="2049463" y="4529138"/>
          <p14:tracePt t="137096" x="2068513" y="4538663"/>
          <p14:tracePt t="137208" x="2068513" y="4557713"/>
          <p14:tracePt t="137215" x="2068513" y="4565650"/>
          <p14:tracePt t="137224" x="2058988" y="4584700"/>
          <p14:tracePt t="137230" x="2049463" y="4594225"/>
          <p14:tracePt t="137255" x="2032000" y="4611688"/>
          <p14:tracePt t="137263" x="2003425" y="4630738"/>
          <p14:tracePt t="137271" x="1995488" y="4630738"/>
          <p14:tracePt t="137279" x="1966913" y="4649788"/>
          <p14:tracePt t="137287" x="1957388" y="4667250"/>
          <p14:tracePt t="137303" x="1949450" y="4667250"/>
          <p14:tracePt t="137311" x="1939925" y="4676775"/>
          <p14:tracePt t="137400" x="1939925" y="4686300"/>
          <p14:tracePt t="137416" x="1930400" y="4686300"/>
          <p14:tracePt t="137423" x="1912938" y="4686300"/>
          <p14:tracePt t="137432" x="1903413" y="4686300"/>
          <p14:tracePt t="137441" x="1884363" y="4676775"/>
          <p14:tracePt t="137449" x="1874838" y="4667250"/>
          <p14:tracePt t="137459" x="1866900" y="4657725"/>
          <p14:tracePt t="137480" x="1857375" y="4649788"/>
          <p14:tracePt t="137490" x="1828800" y="4621213"/>
          <p14:tracePt t="137513" x="1828800" y="4584700"/>
          <p14:tracePt t="137520" x="1828800" y="4565650"/>
          <p14:tracePt t="137536" x="1828800" y="4538663"/>
          <p14:tracePt t="137544" x="1828800" y="4529138"/>
          <p14:tracePt t="137560" x="1828800" y="4519613"/>
          <p14:tracePt t="137568" x="1838325" y="4502150"/>
          <p14:tracePt t="137578" x="1866900" y="4502150"/>
          <p14:tracePt t="137584" x="1893888" y="4483100"/>
          <p14:tracePt t="137593" x="1949450" y="4465638"/>
          <p14:tracePt t="137600" x="2012950" y="4456113"/>
          <p14:tracePt t="137616" x="2032000" y="4456113"/>
          <p14:tracePt t="137664" x="2041525" y="4456113"/>
          <p14:tracePt t="137688" x="2049463" y="4456113"/>
          <p14:tracePt t="137728" x="2068513" y="4465638"/>
          <p14:tracePt t="137744" x="2078038" y="4465638"/>
          <p14:tracePt t="137752" x="2095500" y="4475163"/>
          <p14:tracePt t="137762" x="2151063" y="4538663"/>
          <p14:tracePt t="137769" x="2160588" y="4548188"/>
          <p14:tracePt t="137783" x="2170113" y="4557713"/>
          <p14:tracePt t="137791" x="2170113" y="4565650"/>
          <p14:tracePt t="137855" x="2170113" y="4575175"/>
          <p14:tracePt t="137864" x="2170113" y="4594225"/>
          <p14:tracePt t="137872" x="2170113" y="4611688"/>
          <p14:tracePt t="137890" x="2170113" y="4640263"/>
          <p14:tracePt t="137896" x="2170113" y="4657725"/>
          <p14:tracePt t="137904" x="2151063" y="4686300"/>
          <p14:tracePt t="137912" x="2132013" y="4694238"/>
          <p14:tracePt t="137928" x="2095500" y="4703763"/>
          <p14:tracePt t="137936" x="2087563" y="4703763"/>
          <p14:tracePt t="137977" x="2049463" y="4703763"/>
          <p14:tracePt t="137992" x="2049463" y="4694238"/>
          <p14:tracePt t="138000" x="2041525" y="4686300"/>
          <p14:tracePt t="138016" x="2032000" y="4686300"/>
          <p14:tracePt t="138023" x="1985963" y="4686300"/>
          <p14:tracePt t="138032" x="1976438" y="4686300"/>
          <p14:tracePt t="138041" x="1920875" y="4686300"/>
          <p14:tracePt t="138058" x="1912938" y="4686300"/>
          <p14:tracePt t="138136" x="1912938" y="4676775"/>
          <p14:tracePt t="138143" x="1912938" y="4657725"/>
          <p14:tracePt t="138152" x="1985963" y="4630738"/>
          <p14:tracePt t="138160" x="1985963" y="4611688"/>
          <p14:tracePt t="138175" x="1985963" y="4594225"/>
          <p14:tracePt t="138207" x="1985963" y="4584700"/>
          <p14:tracePt t="138384" x="1985963" y="4575175"/>
          <p14:tracePt t="139424" x="1985963" y="4538663"/>
          <p14:tracePt t="139431" x="1985963" y="4483100"/>
          <p14:tracePt t="139440" x="2032000" y="4373563"/>
          <p14:tracePt t="139448" x="2058988" y="4235450"/>
          <p14:tracePt t="139457" x="2058988" y="4152900"/>
          <p14:tracePt t="139464" x="2078038" y="3997325"/>
          <p14:tracePt t="139473" x="2041525" y="3813175"/>
          <p14:tracePt t="139482" x="2003425" y="3638550"/>
          <p14:tracePt t="139491" x="2003425" y="3519488"/>
          <p14:tracePt t="139500" x="1957388" y="3325813"/>
          <p14:tracePt t="139503" x="1920875" y="3141663"/>
          <p14:tracePt t="139513" x="1857375" y="2967038"/>
          <p14:tracePt t="139519" x="1893888" y="2894013"/>
          <p14:tracePt t="139529" x="1903413" y="2847975"/>
          <p14:tracePt t="139537" x="1874838" y="2811463"/>
          <p14:tracePt t="139543" x="1866900" y="2774950"/>
          <p14:tracePt t="139550" x="1866900" y="2728913"/>
          <p14:tracePt t="139558" x="1857375" y="2692400"/>
          <p14:tracePt t="139566" x="1857375" y="2682875"/>
          <p14:tracePt t="139574" x="1847850" y="2646363"/>
          <p14:tracePt t="139591" x="1847850" y="2627313"/>
          <p14:tracePt t="139600" x="1838325" y="2617788"/>
          <p14:tracePt t="139632" x="1828800" y="2609850"/>
          <p14:tracePt t="139648" x="1828800" y="2600325"/>
          <p14:tracePt t="139656" x="1828800" y="2590800"/>
          <p14:tracePt t="139673" x="1828800" y="2573338"/>
          <p14:tracePt t="139680" x="1820863" y="2544763"/>
          <p14:tracePt t="139696" x="1801813" y="2498725"/>
          <p14:tracePt t="139704" x="1801813" y="2416175"/>
          <p14:tracePt t="139712" x="1774825" y="2314575"/>
          <p14:tracePt t="139719" x="1746250" y="2214563"/>
          <p14:tracePt t="139728" x="1746250" y="2168525"/>
          <p14:tracePt t="139736" x="1719263" y="2076450"/>
          <p14:tracePt t="139745" x="1719263" y="1993900"/>
          <p14:tracePt t="139751" x="1719263" y="1947863"/>
          <p14:tracePt t="139760" x="1700213" y="1928813"/>
          <p14:tracePt t="139768" x="1700213" y="1920875"/>
          <p14:tracePt t="139784" x="1700213" y="1911350"/>
          <p14:tracePt t="140512" x="1709738" y="1920875"/>
          <p14:tracePt t="141559" x="1654175" y="1920875"/>
          <p14:tracePt t="141570" x="1646238" y="1892300"/>
          <p14:tracePt t="141576" x="1608138" y="1874838"/>
          <p14:tracePt t="141584" x="1516063" y="1819275"/>
          <p14:tracePt t="141591" x="1508125" y="1819275"/>
          <p14:tracePt t="141600" x="1479550" y="1809750"/>
          <p14:tracePt t="141607" x="1397000" y="1773238"/>
          <p14:tracePt t="141655" x="1379538" y="1773238"/>
          <p14:tracePt t="141664" x="1333500" y="1773238"/>
          <p14:tracePt t="141673" x="1287463" y="1773238"/>
          <p14:tracePt t="141680" x="1277938" y="1773238"/>
          <p14:tracePt t="141690" x="1277938" y="1763713"/>
          <p14:tracePt t="141696" x="1212850" y="1746250"/>
          <p14:tracePt t="141712" x="1204913" y="1746250"/>
          <p14:tracePt t="141722" x="1185863" y="1727200"/>
          <p14:tracePt t="141760" x="1149350" y="1717675"/>
          <p14:tracePt t="143207" x="1139825" y="1708150"/>
          <p14:tracePt t="143255" x="1139825" y="1690688"/>
          <p14:tracePt t="143456" x="1139825" y="1681163"/>
          <p14:tracePt t="143463" x="1149350" y="1671638"/>
          <p14:tracePt t="143479" x="1158875" y="1654175"/>
          <p14:tracePt t="143489" x="1158875" y="1635125"/>
          <p14:tracePt t="143497" x="1166813" y="1625600"/>
          <p14:tracePt t="143512" x="1176338" y="1617663"/>
          <p14:tracePt t="143519" x="1185863" y="1598613"/>
          <p14:tracePt t="143536" x="1195388" y="1579563"/>
          <p14:tracePt t="143547" x="1212850" y="1571625"/>
          <p14:tracePt t="143553" x="1222375" y="1562100"/>
          <p14:tracePt t="143584" x="1231900" y="1552575"/>
          <p14:tracePt t="143592" x="1241425" y="1543050"/>
          <p14:tracePt t="143615" x="1268413" y="1543050"/>
          <p14:tracePt t="143631" x="1287463" y="1543050"/>
          <p14:tracePt t="143641" x="1304925" y="1543050"/>
          <p14:tracePt t="143647" x="1314450" y="1543050"/>
          <p14:tracePt t="143655" x="1333500" y="1543050"/>
          <p14:tracePt t="143663" x="1350963" y="1543050"/>
          <p14:tracePt t="143672" x="1360488" y="1535113"/>
          <p14:tracePt t="143679" x="1379538" y="1535113"/>
          <p14:tracePt t="143703" x="1387475" y="1535113"/>
          <p14:tracePt t="143712" x="1397000" y="1535113"/>
          <p14:tracePt t="143944" x="1379538" y="1535113"/>
          <p14:tracePt t="143960" x="1370013" y="1535113"/>
          <p14:tracePt t="143973" x="1350963" y="1535113"/>
          <p14:tracePt t="143980" x="1333500" y="1535113"/>
          <p14:tracePt t="143984" x="1296988" y="1535113"/>
          <p14:tracePt t="143990" x="1258888" y="1535113"/>
          <p14:tracePt t="143998" x="1195388" y="1535113"/>
          <p14:tracePt t="144006" x="1120775" y="1535113"/>
          <p14:tracePt t="144014" x="1076325" y="1535113"/>
          <p14:tracePt t="144022" x="1030288" y="1535113"/>
          <p14:tracePt t="144030" x="984250" y="1535113"/>
          <p14:tracePt t="144039" x="974725" y="1535113"/>
          <p14:tracePt t="144046" x="965200" y="1525588"/>
          <p14:tracePt t="144144" x="955675" y="1516063"/>
          <p14:tracePt t="144360" x="965200" y="1516063"/>
          <p14:tracePt t="144373" x="984250" y="1516063"/>
          <p14:tracePt t="144378" x="1020763" y="1516063"/>
          <p14:tracePt t="144385" x="1038225" y="1516063"/>
          <p14:tracePt t="144393" x="1066800" y="1516063"/>
          <p14:tracePt t="144399" x="1112838" y="1516063"/>
          <p14:tracePt t="144406" x="1130300" y="1516063"/>
          <p14:tracePt t="144415" x="1166813" y="1497013"/>
          <p14:tracePt t="144422" x="1185863" y="1497013"/>
          <p14:tracePt t="144432" x="1231900" y="1497013"/>
          <p14:tracePt t="144439" x="1258888" y="1489075"/>
          <p14:tracePt t="144446" x="1268413" y="1489075"/>
          <p14:tracePt t="144455" x="1287463" y="1489075"/>
          <p14:tracePt t="144463" x="1314450" y="1489075"/>
          <p14:tracePt t="144472" x="1350963" y="1489075"/>
          <p14:tracePt t="144479" x="1397000" y="1489075"/>
          <p14:tracePt t="144488" x="1433513" y="1489075"/>
          <p14:tracePt t="144495" x="1498600" y="1489075"/>
          <p14:tracePt t="144503" x="1508125" y="1489075"/>
          <p14:tracePt t="144511" x="1554163" y="1479550"/>
          <p14:tracePt t="144519" x="1617663" y="1479550"/>
          <p14:tracePt t="144527" x="1663700" y="1479550"/>
          <p14:tracePt t="144618" x="1682750" y="1443038"/>
          <p14:tracePt t="144632" x="1719263" y="1443038"/>
          <p14:tracePt t="144648" x="1755775" y="1443038"/>
          <p14:tracePt t="144657" x="1782763" y="1433513"/>
          <p14:tracePt t="144673" x="1811338" y="1433513"/>
          <p14:tracePt t="144680" x="1847850" y="1433513"/>
          <p14:tracePt t="144690" x="1866900" y="1433513"/>
          <p14:tracePt t="144696" x="1866900" y="1423988"/>
          <p14:tracePt t="144704" x="1893888" y="1414463"/>
          <p14:tracePt t="144712" x="1939925" y="1414463"/>
          <p14:tracePt t="144719" x="1985963" y="1414463"/>
          <p14:tracePt t="144728" x="2058988" y="1414463"/>
          <p14:tracePt t="144735" x="2105025" y="1414463"/>
          <p14:tracePt t="144744" x="2178050" y="1414463"/>
          <p14:tracePt t="144751" x="2262188" y="1377950"/>
          <p14:tracePt t="144761" x="2325688" y="1397000"/>
          <p14:tracePt t="144767" x="2352675" y="1404938"/>
          <p14:tracePt t="144776" x="2390775" y="1404938"/>
          <p14:tracePt t="144785" x="2427288" y="1404938"/>
          <p14:tracePt t="144790" x="2454275" y="1404938"/>
          <p14:tracePt t="144798" x="2473325" y="1404938"/>
          <p14:tracePt t="144806" x="2490788" y="1404938"/>
          <p14:tracePt t="144822" x="2509838" y="1404938"/>
          <p14:tracePt t="144831" x="2546350" y="1404938"/>
          <p14:tracePt t="144840" x="2565400" y="1404938"/>
          <p14:tracePt t="144848" x="2611438" y="1404938"/>
          <p14:tracePt t="144857" x="2628900" y="1404938"/>
          <p14:tracePt t="144864" x="2657475" y="1404938"/>
          <p14:tracePt t="144874" x="2674938" y="1433513"/>
          <p14:tracePt t="144880" x="2693988" y="1433513"/>
          <p14:tracePt t="144890" x="2730500" y="1433513"/>
          <p14:tracePt t="144896" x="2757488" y="1433513"/>
          <p14:tracePt t="144904" x="2767013" y="1433513"/>
          <p14:tracePt t="144911" x="2794000" y="1433513"/>
          <p14:tracePt t="144936" x="2803525" y="1433513"/>
          <p14:tracePt t="144944" x="2813050" y="1433513"/>
          <p14:tracePt t="144976" x="2859088" y="1443038"/>
          <p14:tracePt t="144987" x="2886075" y="1443038"/>
          <p14:tracePt t="144992" x="2905125" y="1443038"/>
          <p14:tracePt t="145000" x="2924175" y="1443038"/>
          <p14:tracePt t="145006" x="2932113" y="1443038"/>
          <p14:tracePt t="145030" x="2951163" y="1450975"/>
          <p14:tracePt t="145038" x="2987675" y="1450975"/>
          <p14:tracePt t="145046" x="3043238" y="1450975"/>
          <p14:tracePt t="145057" x="3125788" y="1450975"/>
          <p14:tracePt t="145063" x="3171825" y="1433513"/>
          <p14:tracePt t="145074" x="3235325" y="1433513"/>
          <p14:tracePt t="145080" x="3300413" y="1423988"/>
          <p14:tracePt t="145090" x="3336925" y="1404938"/>
          <p14:tracePt t="145096" x="3402013" y="1397000"/>
          <p14:tracePt t="145104" x="3419475" y="1397000"/>
          <p14:tracePt t="145113" x="3448050" y="1377950"/>
          <p14:tracePt t="145120" x="3465513" y="1377950"/>
          <p14:tracePt t="145129" x="3484563" y="1368425"/>
          <p14:tracePt t="145343" x="3502025" y="1368425"/>
          <p14:tracePt t="145351" x="3594100" y="1368425"/>
          <p14:tracePt t="145359" x="3613150" y="1368425"/>
          <p14:tracePt t="145368" x="3668713" y="1368425"/>
          <p14:tracePt t="145376" x="3805238" y="1350963"/>
          <p14:tracePt t="145383" x="4008438" y="1350963"/>
          <p14:tracePt t="145392" x="4348163" y="1397000"/>
          <p14:tracePt t="145402" x="4716463" y="1423988"/>
          <p14:tracePt t="145409" x="5341938" y="1562100"/>
          <p14:tracePt t="145416" x="5507038" y="1608138"/>
          <p14:tracePt t="145422" x="5699125" y="1625600"/>
          <p14:tracePt t="145431" x="5984875" y="1700213"/>
          <p14:tracePt t="145439" x="6132513" y="1727200"/>
          <p14:tracePt t="145447" x="6215063" y="1746250"/>
          <p14:tracePt t="145455" x="6232525" y="1746250"/>
          <p14:tracePt t="145536" x="6232525" y="1754188"/>
          <p14:tracePt t="145592" x="6223000" y="1763713"/>
          <p14:tracePt t="145607" x="6196013" y="1763713"/>
          <p14:tracePt t="145615" x="6186488" y="1763713"/>
          <p14:tracePt t="145622" x="6176963" y="1763713"/>
          <p14:tracePt t="145664" x="6169025" y="1773238"/>
          <p14:tracePt t="145776" x="6169025" y="1782763"/>
          <p14:tracePt t="145793" x="6169025" y="1800225"/>
          <p14:tracePt t="145888" x="6176963" y="1809750"/>
          <p14:tracePt t="145895" x="6196013" y="1809750"/>
          <p14:tracePt t="145912" x="6205538" y="1809750"/>
          <p14:tracePt t="145936" x="6215063" y="1809750"/>
          <p14:tracePt t="145944" x="6223000" y="1809750"/>
          <p14:tracePt t="145951" x="6251575" y="1792288"/>
          <p14:tracePt t="145960" x="6269038" y="1792288"/>
          <p14:tracePt t="145977" x="6278563" y="1792288"/>
          <p14:tracePt t="145983" x="6288088" y="1782763"/>
          <p14:tracePt t="145995" x="6297613" y="1773238"/>
          <p14:tracePt t="146014" x="6315075" y="1773238"/>
          <p14:tracePt t="146088" x="6324600" y="1773238"/>
          <p14:tracePt t="146231" x="6343650" y="1773238"/>
          <p14:tracePt t="146239" x="6361113" y="1773238"/>
          <p14:tracePt t="146247" x="6380163" y="1773238"/>
          <p14:tracePt t="146255" x="6416675" y="1782763"/>
          <p14:tracePt t="146263" x="6443663" y="1792288"/>
          <p14:tracePt t="146272" x="6489700" y="1800225"/>
          <p14:tracePt t="146279" x="6554788" y="1819275"/>
          <p14:tracePt t="146289" x="6581775" y="1819275"/>
          <p14:tracePt t="146295" x="6591300" y="1819275"/>
          <p14:tracePt t="146303" x="6618288" y="1819275"/>
          <p14:tracePt t="146311" x="6683375" y="1819275"/>
          <p14:tracePt t="146319" x="6710363" y="1819275"/>
          <p14:tracePt t="146327" x="6756400" y="1819275"/>
          <p14:tracePt t="146335" x="6775450" y="1819275"/>
          <p14:tracePt t="146343" x="6792913" y="1819275"/>
          <p14:tracePt t="146351" x="6802438" y="1819275"/>
          <p14:tracePt t="147055" x="6792913" y="1819275"/>
          <p14:tracePt t="147073" x="6756400" y="1828800"/>
          <p14:tracePt t="147089" x="6748463" y="1828800"/>
          <p14:tracePt t="147104" x="6738938" y="1838325"/>
          <p14:tracePt t="147112" x="6729413" y="1838325"/>
          <p14:tracePt t="147120" x="6710363" y="1838325"/>
          <p14:tracePt t="147160" x="6664325" y="1838325"/>
          <p14:tracePt t="147210" x="6656388" y="1838325"/>
          <p14:tracePt t="147222" x="6627813" y="1838325"/>
          <p14:tracePt t="147254" x="6618288" y="1838325"/>
          <p14:tracePt t="147262" x="6600825" y="1838325"/>
          <p14:tracePt t="147278" x="6581775" y="1838325"/>
          <p14:tracePt t="147303" x="6572250" y="1838325"/>
          <p14:tracePt t="147311" x="6564313" y="1838325"/>
          <p14:tracePt t="147319" x="6545263" y="1838325"/>
          <p14:tracePt t="147327" x="6535738" y="1846263"/>
          <p14:tracePt t="147464" x="6527800" y="1846263"/>
          <p14:tracePt t="157407" x="6518275" y="1855788"/>
          <p14:tracePt t="157415" x="6508750" y="1874838"/>
          <p14:tracePt t="157423" x="6472238" y="1892300"/>
          <p14:tracePt t="157431" x="6443663" y="1911350"/>
          <p14:tracePt t="157440" x="6426200" y="1928813"/>
          <p14:tracePt t="157448" x="6397625" y="1938338"/>
          <p14:tracePt t="157456" x="6380163" y="1947863"/>
          <p14:tracePt t="157463" x="6370638" y="1957388"/>
          <p14:tracePt t="157471" x="6353175" y="1974850"/>
          <p14:tracePt t="157479" x="6334125" y="1974850"/>
          <p14:tracePt t="157487" x="6324600" y="1984375"/>
          <p14:tracePt t="157503" x="6278563" y="1984375"/>
          <p14:tracePt t="157510" x="6232525" y="1993900"/>
          <p14:tracePt t="157518" x="6215063" y="2011363"/>
          <p14:tracePt t="157527" x="6103938" y="2030413"/>
          <p14:tracePt t="157534" x="5984875" y="2057400"/>
          <p14:tracePt t="157544" x="5856288" y="2085975"/>
          <p14:tracePt t="157550" x="5773738" y="2112963"/>
          <p14:tracePt t="157559" x="5691188" y="2132013"/>
          <p14:tracePt t="157566" x="5570538" y="2178050"/>
          <p14:tracePt t="157576" x="5534025" y="2185988"/>
          <p14:tracePt t="157582" x="5461000" y="2185988"/>
          <p14:tracePt t="157593" x="5432425" y="2185988"/>
          <p14:tracePt t="157607" x="5424488" y="2185988"/>
          <p14:tracePt t="157638" x="5414963" y="2185988"/>
          <p14:tracePt t="157655" x="5378450" y="2185988"/>
          <p14:tracePt t="157663" x="5240338" y="2185988"/>
          <p14:tracePt t="157672" x="4937125" y="2185988"/>
          <p14:tracePt t="157679" x="4549775" y="2132013"/>
          <p14:tracePt t="157687" x="4025900" y="2103438"/>
          <p14:tracePt t="157695" x="3668713" y="2103438"/>
          <p14:tracePt t="157703" x="3346450" y="2103438"/>
          <p14:tracePt t="157711" x="3152775" y="2103438"/>
          <p14:tracePt t="157718" x="2951163" y="2103438"/>
          <p14:tracePt t="157727" x="2794000" y="2085975"/>
          <p14:tracePt t="157734" x="2693988" y="2057400"/>
          <p14:tracePt t="157743" x="2665413" y="2057400"/>
          <p14:tracePt t="157750" x="2555875" y="2039938"/>
          <p14:tracePt t="157759" x="2519363" y="2030413"/>
          <p14:tracePt t="157766" x="2500313" y="2020888"/>
          <p14:tracePt t="157775" x="2482850" y="2003425"/>
          <p14:tracePt t="157782" x="2444750" y="1984375"/>
          <p14:tracePt t="157807" x="2417763" y="1984375"/>
          <p14:tracePt t="157815" x="2352675" y="1938338"/>
          <p14:tracePt t="157822" x="2344738" y="1938338"/>
          <p14:tracePt t="157863" x="2335213" y="1938338"/>
          <p14:tracePt t="157871" x="2316163" y="1938338"/>
          <p14:tracePt t="157879" x="2262188" y="1938338"/>
          <p14:tracePt t="157890" x="2243138" y="1938338"/>
          <p14:tracePt t="157896" x="2132013" y="1938338"/>
          <p14:tracePt t="157904" x="2114550" y="1938338"/>
          <p14:tracePt t="157911" x="2022475" y="1938338"/>
          <p14:tracePt t="157919" x="1957388" y="1966913"/>
          <p14:tracePt t="157928" x="1930400" y="1974850"/>
          <p14:tracePt t="157935" x="1893888" y="2003425"/>
          <p14:tracePt t="158231" x="1801813" y="2003425"/>
          <p14:tracePt t="158240" x="1728788" y="2003425"/>
          <p14:tracePt t="158249" x="1627188" y="2003425"/>
          <p14:tracePt t="158256" x="1581150" y="2003425"/>
          <p14:tracePt t="158264" x="1562100" y="2011363"/>
          <p14:tracePt t="158274" x="1508125" y="2011363"/>
          <p14:tracePt t="158280" x="1498600" y="2011363"/>
          <p14:tracePt t="158303" x="1479550" y="2011363"/>
          <p14:tracePt t="158401" x="1498600" y="2011363"/>
          <p14:tracePt t="158408" x="1516063" y="2003425"/>
          <p14:tracePt t="158418" x="1581150" y="1974850"/>
          <p14:tracePt t="158424" x="1646238" y="1974850"/>
          <p14:tracePt t="158431" x="1673225" y="1966913"/>
          <p14:tracePt t="158440" x="1709738" y="1928813"/>
          <p14:tracePt t="158447" x="1866900" y="1901825"/>
          <p14:tracePt t="158457" x="1995488" y="1865313"/>
          <p14:tracePt t="158463" x="2233613" y="1846263"/>
          <p14:tracePt t="158473" x="2444750" y="1838325"/>
          <p14:tracePt t="158479" x="2711450" y="1838325"/>
          <p14:tracePt t="158487" x="3033713" y="1838325"/>
          <p14:tracePt t="158503" x="3346450" y="1773238"/>
          <p14:tracePt t="158511" x="3576638" y="1800225"/>
          <p14:tracePt t="158519" x="3751263" y="1792288"/>
          <p14:tracePt t="158527" x="3814763" y="1809750"/>
          <p14:tracePt t="158543" x="3824288" y="1809750"/>
          <p14:tracePt t="158551" x="3843338" y="1809750"/>
          <p14:tracePt t="158680" x="3843338" y="1800225"/>
          <p14:tracePt t="158832" x="3843338" y="1792288"/>
          <p14:tracePt t="158847" x="3843338" y="1782763"/>
          <p14:tracePt t="158856" x="3843338" y="1763713"/>
          <p14:tracePt t="158863" x="3879850" y="1746250"/>
          <p14:tracePt t="158872" x="4017963" y="1763713"/>
          <p14:tracePt t="158879" x="4154488" y="1792288"/>
          <p14:tracePt t="158889" x="4292600" y="1792288"/>
          <p14:tracePt t="158895" x="4311650" y="1792288"/>
          <p14:tracePt t="158904" x="4413250" y="1727200"/>
          <p14:tracePt t="158911" x="4568825" y="1727200"/>
          <p14:tracePt t="158919" x="4670425" y="1746250"/>
          <p14:tracePt t="158927" x="4789488" y="1792288"/>
          <p14:tracePt t="158935" x="4808538" y="1809750"/>
          <p14:tracePt t="158944" x="4808538" y="1819275"/>
          <p14:tracePt t="159074" x="4826000" y="1819275"/>
          <p14:tracePt t="159104" x="4862513" y="1819275"/>
          <p14:tracePt t="159119" x="4891088" y="1819275"/>
          <p14:tracePt t="159127" x="4937125" y="1819275"/>
          <p14:tracePt t="159135" x="4946650" y="1819275"/>
          <p14:tracePt t="159143" x="4954588" y="1819275"/>
          <p14:tracePt t="159151" x="4983163" y="1819275"/>
          <p14:tracePt t="159160" x="5000625" y="1819275"/>
          <p14:tracePt t="159167" x="5075238" y="1819275"/>
          <p14:tracePt t="159176" x="5138738" y="1828800"/>
          <p14:tracePt t="159183" x="5221288" y="1828800"/>
          <p14:tracePt t="159191" x="5249863" y="1838325"/>
          <p14:tracePt t="159199" x="5286375" y="1838325"/>
          <p14:tracePt t="159209" x="5303838" y="1838325"/>
          <p14:tracePt t="159218" x="5341938" y="1838325"/>
          <p14:tracePt t="159224" x="5405438" y="1838325"/>
          <p14:tracePt t="159231" x="5451475" y="1838325"/>
          <p14:tracePt t="159238" x="5507038" y="1838325"/>
          <p14:tracePt t="159246" x="5626100" y="1838325"/>
          <p14:tracePt t="159255" x="5745163" y="1838325"/>
          <p14:tracePt t="159262" x="5837238" y="1838325"/>
          <p14:tracePt t="159271" x="5902325" y="1838325"/>
          <p14:tracePt t="159278" x="5965825" y="1838325"/>
          <p14:tracePt t="159286" x="6002338" y="1838325"/>
          <p14:tracePt t="159294" x="6048375" y="1838325"/>
          <p14:tracePt t="159303" x="6094413" y="1838325"/>
          <p14:tracePt t="159311" x="6113463" y="1838325"/>
          <p14:tracePt t="159360" x="6122988" y="1838325"/>
          <p14:tracePt t="159375" x="6149975" y="1838325"/>
          <p14:tracePt t="159383" x="6196013" y="1838325"/>
          <p14:tracePt t="159391" x="6223000" y="1838325"/>
          <p14:tracePt t="159399" x="6242050" y="1838325"/>
          <p14:tracePt t="159409" x="6307138" y="1838325"/>
          <p14:tracePt t="159415" x="6343650" y="1838325"/>
          <p14:tracePt t="159425" x="6380163" y="1838325"/>
          <p14:tracePt t="159432" x="6426200" y="1838325"/>
          <p14:tracePt t="159441" x="6435725" y="1838325"/>
          <p14:tracePt t="159447" x="6462713" y="1838325"/>
          <p14:tracePt t="159488" x="6481763" y="1838325"/>
          <p14:tracePt t="159506" x="6489700" y="1838325"/>
          <p14:tracePt t="165231" x="6443663" y="1819275"/>
          <p14:tracePt t="165240" x="6315075" y="1846263"/>
          <p14:tracePt t="165247" x="6232525" y="1855788"/>
          <p14:tracePt t="165257" x="6140450" y="1855788"/>
          <p14:tracePt t="165263" x="6057900" y="1855788"/>
          <p14:tracePt t="165273" x="5994400" y="1855788"/>
          <p14:tracePt t="165279" x="5975350" y="1855788"/>
          <p14:tracePt t="165290" x="5948363" y="1855788"/>
          <p14:tracePt t="165295" x="5929313" y="1865313"/>
          <p14:tracePt t="165424" x="5919788" y="1874838"/>
          <p14:tracePt t="165439" x="5911850" y="1874838"/>
          <p14:tracePt t="165448" x="5892800" y="1865313"/>
          <p14:tracePt t="165456" x="5883275" y="1865313"/>
          <p14:tracePt t="165472" x="5856288" y="1855788"/>
          <p14:tracePt t="165480" x="5837238" y="1838325"/>
          <p14:tracePt t="165489" x="5827713" y="1828800"/>
          <p14:tracePt t="165496" x="5810250" y="1819275"/>
          <p14:tracePt t="165530" x="5791200" y="1809750"/>
          <p14:tracePt t="165536" x="5764213" y="1782763"/>
          <p14:tracePt t="165544" x="5754688" y="1782763"/>
          <p14:tracePt t="165551" x="5718175" y="1754188"/>
          <p14:tracePt t="165560" x="5653088" y="1727200"/>
          <p14:tracePt t="165567" x="5561013" y="1700213"/>
          <p14:tracePt t="165576" x="5534025" y="1690688"/>
          <p14:tracePt t="165584" x="5487988" y="1671638"/>
          <p14:tracePt t="165593" x="5461000" y="1690688"/>
          <p14:tracePt t="165599" x="5451475" y="1708150"/>
          <p14:tracePt t="165607" x="5395913" y="1708150"/>
          <p14:tracePt t="165614" x="5313363" y="1700213"/>
          <p14:tracePt t="165623" x="5257800" y="1671638"/>
          <p14:tracePt t="165638" x="5257800" y="1663700"/>
          <p14:tracePt t="165646" x="5230813" y="1663700"/>
          <p14:tracePt t="165655" x="5221288" y="1654175"/>
          <p14:tracePt t="165662" x="5203825" y="1644650"/>
          <p14:tracePt t="165672" x="5157788" y="1635125"/>
          <p14:tracePt t="165678" x="5121275" y="1635125"/>
          <p14:tracePt t="165687" x="5065713" y="1608138"/>
          <p14:tracePt t="165694" x="4973638" y="1579563"/>
          <p14:tracePt t="165702" x="4900613" y="1579563"/>
          <p14:tracePt t="165710" x="4799013" y="1571625"/>
          <p14:tracePt t="165718" x="4762500" y="1571625"/>
          <p14:tracePt t="165728" x="4687888" y="1543050"/>
          <p14:tracePt t="165743" x="4624388" y="1543050"/>
          <p14:tracePt t="165750" x="4578350" y="1543050"/>
          <p14:tracePt t="165758" x="4568825" y="1543050"/>
          <p14:tracePt t="165766" x="4522788" y="1543050"/>
          <p14:tracePt t="165774" x="4476750" y="1543050"/>
          <p14:tracePt t="165782" x="4421188" y="1543050"/>
          <p14:tracePt t="165790" x="4384675" y="1543050"/>
          <p14:tracePt t="165798" x="4330700" y="1543050"/>
          <p14:tracePt t="165807" x="4311650" y="1543050"/>
          <p14:tracePt t="165814" x="4238625" y="1543050"/>
          <p14:tracePt t="165823" x="4137025" y="1543050"/>
          <p14:tracePt t="165830" x="4017963" y="1543050"/>
          <p14:tracePt t="165839" x="3916363" y="1562100"/>
          <p14:tracePt t="165846" x="3851275" y="1562100"/>
          <p14:tracePt t="165855" x="3797300" y="1562100"/>
          <p14:tracePt t="165862" x="3787775" y="1562100"/>
          <p14:tracePt t="165871" x="3778250" y="1562100"/>
          <p14:tracePt t="165886" x="3768725" y="1562100"/>
          <p14:tracePt t="165919" x="3741738" y="1562100"/>
          <p14:tracePt t="165928" x="3686175" y="1562100"/>
          <p14:tracePt t="165935" x="3603625" y="1562100"/>
          <p14:tracePt t="165956" x="3355975" y="1589088"/>
          <p14:tracePt t="165960" x="3116263" y="1479550"/>
          <p14:tracePt t="165967" x="2941638" y="1470025"/>
          <p14:tracePt t="165975" x="2803525" y="1470025"/>
          <p14:tracePt t="165983" x="2740025" y="1470025"/>
          <p14:tracePt t="165999" x="2730500" y="1470025"/>
          <p14:tracePt t="166007" x="2711450" y="1470025"/>
          <p14:tracePt t="166015" x="2693988" y="1470025"/>
          <p14:tracePt t="166055" x="2693988" y="1460500"/>
          <p14:tracePt t="166063" x="2693988" y="1443038"/>
          <p14:tracePt t="166073" x="2647950" y="1423988"/>
          <p14:tracePt t="166080" x="2565400" y="1423988"/>
          <p14:tracePt t="166089" x="2482850" y="1423988"/>
          <p14:tracePt t="166096" x="2408238" y="1423988"/>
          <p14:tracePt t="166104" x="2344738" y="1423988"/>
          <p14:tracePt t="166111" x="2187575" y="1423988"/>
          <p14:tracePt t="166119" x="2068513" y="1414463"/>
          <p14:tracePt t="166127" x="2022475" y="1414463"/>
          <p14:tracePt t="166135" x="1995488" y="1414463"/>
          <p14:tracePt t="166143" x="1903413" y="1414463"/>
          <p14:tracePt t="166151" x="1884363" y="1414463"/>
          <p14:tracePt t="166159" x="1847850" y="1414463"/>
          <p14:tracePt t="166167" x="1828800" y="1414463"/>
          <p14:tracePt t="166175" x="1801813" y="1387475"/>
          <p14:tracePt t="166183" x="1782763" y="1387475"/>
          <p14:tracePt t="166190" x="1765300" y="1387475"/>
          <p14:tracePt t="166199" x="1719263" y="1377950"/>
          <p14:tracePt t="166206" x="1682750" y="1377950"/>
          <p14:tracePt t="166215" x="1646238" y="1377950"/>
          <p14:tracePt t="166239" x="1636713" y="1377950"/>
          <p14:tracePt t="166247" x="1627188" y="1377950"/>
          <p14:tracePt t="166256" x="1617663" y="1368425"/>
          <p14:tracePt t="166295" x="1590675" y="1368425"/>
          <p14:tracePt t="166304" x="1571625" y="1368425"/>
          <p14:tracePt t="166311" x="1535113" y="1387475"/>
          <p14:tracePt t="166343" x="1525588" y="1387475"/>
          <p14:tracePt t="166358" x="1516063" y="1387475"/>
          <p14:tracePt t="166374" x="1489075" y="1387475"/>
          <p14:tracePt t="166382" x="1479550" y="1387475"/>
          <p14:tracePt t="166391" x="1452563" y="1387475"/>
          <p14:tracePt t="166406" x="1433513" y="1387475"/>
          <p14:tracePt t="166423" x="1406525" y="1387475"/>
          <p14:tracePt t="166431" x="1387475" y="1387475"/>
          <p14:tracePt t="166440" x="1341438" y="1387475"/>
          <p14:tracePt t="166447" x="1333500" y="1387475"/>
          <p14:tracePt t="166463" x="1296988" y="1387475"/>
          <p14:tracePt t="166479" x="1287463" y="1387475"/>
          <p14:tracePt t="166639" x="1287463" y="1397000"/>
          <p14:tracePt t="166647" x="1287463" y="1404938"/>
          <p14:tracePt t="166663" x="1287463" y="1414463"/>
          <p14:tracePt t="166959" x="1287463" y="1450975"/>
          <p14:tracePt t="166967" x="1287463" y="1460500"/>
          <p14:tracePt t="166975" x="1296988" y="1479550"/>
          <p14:tracePt t="166982" x="1296988" y="1489075"/>
          <p14:tracePt t="166991" x="1304925" y="1525588"/>
          <p14:tracePt t="166998" x="1304925" y="1535113"/>
          <p14:tracePt t="167007" x="1341438" y="1579563"/>
          <p14:tracePt t="167022" x="1341438" y="1598613"/>
          <p14:tracePt t="167039" x="1341438" y="1617663"/>
          <p14:tracePt t="167656" x="1350963" y="1625600"/>
          <p14:tracePt t="167673" x="1360488" y="1617663"/>
          <p14:tracePt t="167735" x="1370013" y="1608138"/>
          <p14:tracePt t="167751" x="1379538" y="1608138"/>
          <p14:tracePt t="167764" x="1387475" y="1608138"/>
          <p14:tracePt t="167771" x="1397000" y="1598613"/>
          <p14:tracePt t="167783" x="1425575" y="1579563"/>
          <p14:tracePt t="167806" x="1433513" y="1579563"/>
          <p14:tracePt t="167822" x="1443038" y="1579563"/>
          <p14:tracePt t="167830" x="1462088" y="1579563"/>
          <p14:tracePt t="167838" x="1471613" y="1579563"/>
          <p14:tracePt t="167846" x="1479550" y="1579563"/>
          <p14:tracePt t="167855" x="1498600" y="1571625"/>
          <p14:tracePt t="167862" x="1516063" y="1571625"/>
          <p14:tracePt t="167878" x="1525588" y="1571625"/>
          <p14:tracePt t="167894" x="1544638" y="1562100"/>
          <p14:tracePt t="168015" x="1554163" y="1562100"/>
          <p14:tracePt t="168023" x="1571625" y="1552575"/>
          <p14:tracePt t="168031" x="1600200" y="1535113"/>
          <p14:tracePt t="168041" x="1608138" y="1535113"/>
          <p14:tracePt t="168047" x="1627188" y="1535113"/>
          <p14:tracePt t="168057" x="1673225" y="1535113"/>
          <p14:tracePt t="168063" x="1709738" y="1525588"/>
          <p14:tracePt t="168073" x="1736725" y="1516063"/>
          <p14:tracePt t="168079" x="1755775" y="1516063"/>
          <p14:tracePt t="168089" x="1811338" y="1516063"/>
          <p14:tracePt t="168096" x="1874838" y="1506538"/>
          <p14:tracePt t="168103" x="1912938" y="1470025"/>
          <p14:tracePt t="168113" x="2049463" y="1450975"/>
          <p14:tracePt t="168119" x="2095500" y="1450975"/>
          <p14:tracePt t="168129" x="2170113" y="1450975"/>
          <p14:tracePt t="168135" x="2233613" y="1450975"/>
          <p14:tracePt t="168143" x="2279650" y="1450975"/>
          <p14:tracePt t="168170" x="2289175" y="1443038"/>
          <p14:tracePt t="168247" x="2308225" y="1443038"/>
          <p14:tracePt t="168263" x="2335213" y="1423988"/>
          <p14:tracePt t="168287" x="2335213" y="1414463"/>
          <p14:tracePt t="168295" x="2352675" y="1377950"/>
          <p14:tracePt t="168320" x="2362200" y="1377950"/>
          <p14:tracePt t="168328" x="2381250" y="1360488"/>
          <p14:tracePt t="168343" x="2408238" y="1322388"/>
          <p14:tracePt t="168352" x="2427288" y="1304925"/>
          <p14:tracePt t="168360" x="2473325" y="1285875"/>
          <p14:tracePt t="168366" x="2482850" y="1276350"/>
          <p14:tracePt t="168375" x="2490788" y="1268413"/>
          <p14:tracePt t="168382" x="2500313" y="1258888"/>
          <p14:tracePt t="168391" x="2519363" y="1249363"/>
          <p14:tracePt t="168415" x="2519363" y="1239838"/>
          <p14:tracePt t="168655" x="2519363" y="1231900"/>
          <p14:tracePt t="168672" x="2509838" y="1239838"/>
          <p14:tracePt t="168689" x="2500313" y="1268413"/>
          <p14:tracePt t="168695" x="2482850" y="1285875"/>
          <p14:tracePt t="168712" x="2473325" y="1304925"/>
          <p14:tracePt t="168719" x="2473325" y="1322388"/>
          <p14:tracePt t="168727" x="2454275" y="1368425"/>
          <p14:tracePt t="168735" x="2454275" y="1377950"/>
          <p14:tracePt t="168743" x="2444750" y="1397000"/>
          <p14:tracePt t="168767" x="2444750" y="1404938"/>
          <p14:tracePt t="168776" x="2444750" y="1414463"/>
          <p14:tracePt t="168806" x="2444750" y="1423988"/>
          <p14:tracePt t="169471" x="2436813" y="1433513"/>
          <p14:tracePt t="169488" x="2427288" y="1443038"/>
          <p14:tracePt t="169496" x="2427288" y="1450975"/>
          <p14:tracePt t="169513" x="2417763" y="1460500"/>
          <p14:tracePt t="169520" x="2390775" y="1460500"/>
          <p14:tracePt t="169527" x="2371725" y="1470025"/>
          <p14:tracePt t="169535" x="2352675" y="1470025"/>
          <p14:tracePt t="169543" x="2289175" y="1470025"/>
          <p14:tracePt t="169551" x="2262188" y="1479550"/>
          <p14:tracePt t="169560" x="2224088" y="1479550"/>
          <p14:tracePt t="169567" x="2170113" y="1489075"/>
          <p14:tracePt t="169575" x="2095500" y="1516063"/>
          <p14:tracePt t="169585" x="2078038" y="1525588"/>
          <p14:tracePt t="169593" x="2032000" y="1525588"/>
          <p14:tracePt t="169623" x="2012950" y="1525588"/>
          <p14:tracePt t="169663" x="2003425" y="1535113"/>
          <p14:tracePt t="169687" x="1985963" y="1543050"/>
          <p14:tracePt t="169697" x="1949450" y="1562100"/>
          <p14:tracePt t="169704" x="1903413" y="1562100"/>
          <p14:tracePt t="169712" x="1893888" y="1571625"/>
          <p14:tracePt t="169719" x="1884363" y="1571625"/>
          <p14:tracePt t="170319" x="1893888" y="1571625"/>
          <p14:tracePt t="170327" x="1920875" y="1571625"/>
          <p14:tracePt t="170336" x="1939925" y="1571625"/>
          <p14:tracePt t="170343" x="2003425" y="1571625"/>
          <p14:tracePt t="170352" x="2078038" y="1571625"/>
          <p14:tracePt t="170360" x="2141538" y="1571625"/>
          <p14:tracePt t="170367" x="2206625" y="1571625"/>
          <p14:tracePt t="170374" x="2279650" y="1571625"/>
          <p14:tracePt t="170383" x="2316163" y="1571625"/>
          <p14:tracePt t="170390" x="2344738" y="1571625"/>
          <p14:tracePt t="170399" x="2352675" y="1571625"/>
          <p14:tracePt t="170406" x="2362200" y="1571625"/>
          <p14:tracePt t="170414" x="2371725" y="1571625"/>
          <p14:tracePt t="170711" x="2398713" y="1571625"/>
          <p14:tracePt t="170727" x="2408238" y="1579563"/>
          <p14:tracePt t="170735" x="2398713" y="1579563"/>
          <p14:tracePt t="170743" x="2390775" y="1589088"/>
          <p14:tracePt t="170759" x="2362200" y="1589088"/>
          <p14:tracePt t="170768" x="2344738" y="1589088"/>
          <p14:tracePt t="170784" x="2316163" y="1589088"/>
          <p14:tracePt t="170792" x="2308225" y="1589088"/>
          <p14:tracePt t="170802" x="2298700" y="1589088"/>
          <p14:tracePt t="170809" x="2279650" y="1589088"/>
          <p14:tracePt t="170817" x="2262188" y="1589088"/>
          <p14:tracePt t="170830" x="2252663" y="1589088"/>
          <p14:tracePt t="170838" x="2233613" y="1589088"/>
          <p14:tracePt t="170846" x="2216150" y="1589088"/>
          <p14:tracePt t="170855" x="2206625" y="1589088"/>
          <p14:tracePt t="170862" x="2178050" y="1589088"/>
          <p14:tracePt t="170872" x="2160588" y="1589088"/>
          <p14:tracePt t="170878" x="2124075" y="1589088"/>
          <p14:tracePt t="170887" x="2105025" y="1589088"/>
          <p14:tracePt t="170894" x="2078038" y="1589088"/>
          <p14:tracePt t="170902" x="2068513" y="1589088"/>
          <p14:tracePt t="170910" x="2032000" y="1589088"/>
          <p14:tracePt t="170926" x="2022475" y="1589088"/>
          <p14:tracePt t="170934" x="1995488" y="1589088"/>
          <p14:tracePt t="170954" x="1939925" y="1589088"/>
          <p14:tracePt t="170958" x="1930400" y="1589088"/>
          <p14:tracePt t="171031" x="1920875" y="1579563"/>
          <p14:tracePt t="171039" x="1903413" y="1571625"/>
          <p14:tracePt t="171047" x="1893888" y="1562100"/>
          <p14:tracePt t="171072" x="1884363" y="1552575"/>
          <p14:tracePt t="171080" x="1866900" y="1535113"/>
          <p14:tracePt t="171090" x="1847850" y="1525588"/>
          <p14:tracePt t="171095" x="1811338" y="1497013"/>
          <p14:tracePt t="171104" x="1792288" y="1497013"/>
          <p14:tracePt t="171119" x="1746250" y="1479550"/>
          <p14:tracePt t="171135" x="1709738" y="1460500"/>
          <p14:tracePt t="171199" x="1692275" y="1450975"/>
          <p14:tracePt t="171207" x="1682750" y="1443038"/>
          <p14:tracePt t="171217" x="1682750" y="1433513"/>
          <p14:tracePt t="171224" x="1673225" y="1404938"/>
          <p14:tracePt t="171240" x="1673225" y="1387475"/>
          <p14:tracePt t="171247" x="1663700" y="1377950"/>
          <p14:tracePt t="171262" x="1663700" y="1368425"/>
          <p14:tracePt t="171279" x="1663700" y="1341438"/>
          <p14:tracePt t="171327" x="1663700" y="1331913"/>
          <p14:tracePt t="171351" x="1673225" y="1322388"/>
          <p14:tracePt t="171360" x="1692275" y="1322388"/>
          <p14:tracePt t="171367" x="1736725" y="1304925"/>
          <p14:tracePt t="171390" x="1736725" y="1285875"/>
          <p14:tracePt t="171398" x="1746250" y="1285875"/>
          <p14:tracePt t="171406" x="1774825" y="1285875"/>
          <p14:tracePt t="171414" x="1828800" y="1285875"/>
          <p14:tracePt t="171422" x="1847850" y="1285875"/>
          <p14:tracePt t="171430" x="1866900" y="1285875"/>
          <p14:tracePt t="171454" x="1874838" y="1285875"/>
          <p14:tracePt t="171462" x="1912938" y="1285875"/>
          <p14:tracePt t="171471" x="1939925" y="1285875"/>
          <p14:tracePt t="171478" x="1976438" y="1285875"/>
          <p14:tracePt t="171487" x="1985963" y="1285875"/>
          <p14:tracePt t="171494" x="2003425" y="1285875"/>
          <p14:tracePt t="171503" x="2049463" y="1285875"/>
          <p14:tracePt t="171510" x="2058988" y="1285875"/>
          <p14:tracePt t="171518" x="2087563" y="1285875"/>
          <p14:tracePt t="171526" x="2087563" y="1276350"/>
          <p14:tracePt t="171558" x="2087563" y="1268413"/>
          <p14:tracePt t="171583" x="2095500" y="1258888"/>
          <p14:tracePt t="171592" x="2124075" y="1258888"/>
          <p14:tracePt t="171599" x="2132013" y="1258888"/>
          <p14:tracePt t="171608" x="2151063" y="1258888"/>
          <p14:tracePt t="171615" x="2151063" y="1249363"/>
          <p14:tracePt t="171624" x="2178050" y="1258888"/>
          <p14:tracePt t="171632" x="2170113" y="1249363"/>
          <p14:tracePt t="171647" x="2170113" y="1239838"/>
          <p14:tracePt t="171657" x="2187575" y="1239838"/>
          <p14:tracePt t="171663" x="2233613" y="1258888"/>
          <p14:tracePt t="171689" x="2252663" y="1268413"/>
          <p14:tracePt t="171784" x="2262188" y="1268413"/>
          <p14:tracePt t="171806" x="2270125" y="1268413"/>
          <p14:tracePt t="171846" x="2279650" y="1276350"/>
          <p14:tracePt t="171854" x="2289175" y="1295400"/>
          <p14:tracePt t="171862" x="2289175" y="1304925"/>
          <p14:tracePt t="171878" x="2289175" y="1322388"/>
          <p14:tracePt t="171894" x="2298700" y="1322388"/>
          <p14:tracePt t="171904" x="2308225" y="1331913"/>
          <p14:tracePt t="171935" x="2308225" y="1341438"/>
          <p14:tracePt t="171943" x="2316163" y="1360488"/>
          <p14:tracePt t="171967" x="2325688" y="1368425"/>
          <p14:tracePt t="171991" x="2325688" y="1377950"/>
          <p14:tracePt t="172073" x="2335213" y="1397000"/>
          <p14:tracePt t="172127" x="2344738" y="1397000"/>
          <p14:tracePt t="172215" x="2352675" y="1404938"/>
          <p14:tracePt t="172225" x="2362200" y="1423988"/>
          <p14:tracePt t="172455" x="2371725" y="1433513"/>
          <p14:tracePt t="187415" x="2362200" y="1433513"/>
          <p14:tracePt t="187423" x="2270125" y="1443038"/>
          <p14:tracePt t="187431" x="2206625" y="1443038"/>
          <p14:tracePt t="187438" x="2105025" y="1479550"/>
          <p14:tracePt t="187446" x="1949450" y="1489075"/>
          <p14:tracePt t="187455" x="1866900" y="1506538"/>
          <p14:tracePt t="187462" x="1782763" y="1506538"/>
          <p14:tracePt t="187472" x="1728788" y="1506538"/>
          <p14:tracePt t="187478" x="1692275" y="1516063"/>
          <p14:tracePt t="187486" x="1663700" y="1516063"/>
          <p14:tracePt t="187734" x="1654175" y="1525588"/>
          <p14:tracePt t="187742" x="1654175" y="1535113"/>
          <p14:tracePt t="187750" x="1636713" y="1552575"/>
          <p14:tracePt t="187766" x="1617663" y="1562100"/>
          <p14:tracePt t="187782" x="1581150" y="1562100"/>
          <p14:tracePt t="187790" x="1571625" y="1562100"/>
          <p14:tracePt t="187798" x="1562100" y="1571625"/>
          <p14:tracePt t="187822" x="1562100" y="1579563"/>
          <p14:tracePt t="188456" x="1562100" y="1571625"/>
          <p14:tracePt t="188463" x="1571625" y="1562100"/>
          <p14:tracePt t="188473" x="1627188" y="1562100"/>
          <p14:tracePt t="188480" x="1673225" y="1535113"/>
          <p14:tracePt t="188487" x="1792288" y="1535113"/>
          <p14:tracePt t="188494" x="1874838" y="1525588"/>
          <p14:tracePt t="188504" x="1939925" y="1525588"/>
          <p14:tracePt t="188512" x="2041525" y="1506538"/>
          <p14:tracePt t="188518" x="2132013" y="1506538"/>
          <p14:tracePt t="188526" x="2252663" y="1506538"/>
          <p14:tracePt t="188533" x="2352675" y="1506538"/>
          <p14:tracePt t="188542" x="2436813" y="1506538"/>
          <p14:tracePt t="188549" x="2490788" y="1506538"/>
          <p14:tracePt t="188558" x="2555875" y="1506538"/>
          <p14:tracePt t="188565" x="2565400" y="1506538"/>
          <p14:tracePt t="188575" x="2592388" y="1506538"/>
          <p14:tracePt t="188582" x="2647950" y="1506538"/>
          <p14:tracePt t="188590" x="2693988" y="1506538"/>
          <p14:tracePt t="188598" x="2711450" y="1506538"/>
          <p14:tracePt t="188607" x="2730500" y="1506538"/>
          <p14:tracePt t="188615" x="2740025" y="1506538"/>
          <p14:tracePt t="188631" x="2747963" y="1506538"/>
          <p14:tracePt t="188688" x="2767013" y="1516063"/>
          <p14:tracePt t="188695" x="2776538" y="1516063"/>
          <p14:tracePt t="188712" x="2786063" y="1516063"/>
          <p14:tracePt t="188759" x="2794000" y="1516063"/>
          <p14:tracePt t="188799" x="2822575" y="1506538"/>
          <p14:tracePt t="188807" x="2840038" y="1497013"/>
          <p14:tracePt t="188815" x="2886075" y="1497013"/>
          <p14:tracePt t="188824" x="2932113" y="1479550"/>
          <p14:tracePt t="188831" x="2941638" y="1479550"/>
          <p14:tracePt t="188895" x="2951163" y="1470025"/>
          <p14:tracePt t="188907" x="2968625" y="1470025"/>
          <p14:tracePt t="188999" x="2978150" y="1470025"/>
          <p14:tracePt t="189015" x="2987675" y="1470025"/>
          <p14:tracePt t="189031" x="3024188" y="1470025"/>
          <p14:tracePt t="189063" x="3033713" y="1470025"/>
          <p14:tracePt t="189087" x="3052763" y="1470025"/>
          <p14:tracePt t="189095" x="3106738" y="1479550"/>
          <p14:tracePt t="189104" x="3171825" y="1489075"/>
          <p14:tracePt t="189112" x="3217863" y="1489075"/>
          <p14:tracePt t="189120" x="3346450" y="1535113"/>
          <p14:tracePt t="189131" x="3419475" y="1535113"/>
          <p14:tracePt t="189135" x="3567113" y="1552575"/>
          <p14:tracePt t="189144" x="3630613" y="1579563"/>
          <p14:tracePt t="189151" x="3640138" y="1579563"/>
          <p14:tracePt t="189167" x="3649663" y="1589088"/>
          <p14:tracePt t="189183" x="3668713" y="1589088"/>
          <p14:tracePt t="189423" x="3686175" y="1589088"/>
          <p14:tracePt t="189432" x="3714750" y="1589088"/>
          <p14:tracePt t="189440" x="3833813" y="1589088"/>
          <p14:tracePt t="189447" x="3935413" y="1589088"/>
          <p14:tracePt t="189457" x="4035425" y="1589088"/>
          <p14:tracePt t="189463" x="4210050" y="1589088"/>
          <p14:tracePt t="189473" x="4532313" y="1589088"/>
          <p14:tracePt t="189479" x="4752975" y="1571625"/>
          <p14:tracePt t="189490" x="5102225" y="1571625"/>
          <p14:tracePt t="189495" x="5470525" y="1571625"/>
          <p14:tracePt t="189503" x="5902325" y="1663700"/>
          <p14:tracePt t="189510" x="6140450" y="1663700"/>
          <p14:tracePt t="189518" x="6269038" y="1717675"/>
          <p14:tracePt t="189526" x="6389688" y="1782763"/>
          <p14:tracePt t="189534" x="6499225" y="1809750"/>
          <p14:tracePt t="189542" x="6499225" y="1800225"/>
          <p14:tracePt t="189583" x="6499225" y="1819275"/>
          <p14:tracePt t="189679" x="6508750" y="1819275"/>
          <p14:tracePt t="189688" x="6518275" y="1819275"/>
          <p14:tracePt t="189696" x="6527800" y="1819275"/>
          <p14:tracePt t="189712" x="6554788" y="1819275"/>
          <p14:tracePt t="189719" x="6591300" y="1819275"/>
          <p14:tracePt t="189738" x="6610350" y="1819275"/>
          <p14:tracePt t="189752" x="6637338" y="1819275"/>
          <p14:tracePt t="190216" x="6637338" y="1828800"/>
          <p14:tracePt t="192039" x="6637338" y="1838325"/>
          <p14:tracePt t="193823" x="6610350" y="1819275"/>
          <p14:tracePt t="193831" x="6600825" y="1809750"/>
          <p14:tracePt t="193841" x="6600825" y="1800225"/>
          <p14:tracePt t="193848" x="6581775" y="1782763"/>
          <p14:tracePt t="193856" x="6564313" y="1782763"/>
          <p14:tracePt t="193863" x="6489700" y="1782763"/>
          <p14:tracePt t="193873" x="6426200" y="1782763"/>
          <p14:tracePt t="193879" x="6397625" y="1782763"/>
          <p14:tracePt t="193888" x="6389688" y="1782763"/>
          <p14:tracePt t="193894" x="6278563" y="1773238"/>
          <p14:tracePt t="193902" x="6086475" y="1773238"/>
          <p14:tracePt t="193910" x="5856288" y="1846263"/>
          <p14:tracePt t="193918" x="5543550" y="1911350"/>
          <p14:tracePt t="193926" x="5424488" y="1928813"/>
          <p14:tracePt t="193934" x="5267325" y="1938338"/>
          <p14:tracePt t="193942" x="5065713" y="1993900"/>
          <p14:tracePt t="193950" x="4964113" y="2003425"/>
          <p14:tracePt t="193958" x="4918075" y="2003425"/>
          <p14:tracePt t="193966" x="4881563" y="2011363"/>
          <p14:tracePt t="193975" x="4872038" y="2011363"/>
          <p14:tracePt t="193982" x="4854575" y="2020888"/>
          <p14:tracePt t="194017" x="4854575" y="2057400"/>
          <p14:tracePt t="194031" x="4854575" y="2085975"/>
          <p14:tracePt t="194046" x="4762500" y="2141538"/>
          <p14:tracePt t="194055" x="4624388" y="2205038"/>
          <p14:tracePt t="194062" x="4430713" y="2224088"/>
          <p14:tracePt t="194071" x="4430713" y="2241550"/>
          <p14:tracePt t="194078" x="4284663" y="2241550"/>
          <p14:tracePt t="194087" x="4164013" y="2260600"/>
          <p14:tracePt t="194094" x="3768725" y="2224088"/>
          <p14:tracePt t="194102" x="3336925" y="2132013"/>
          <p14:tracePt t="194110" x="3143250" y="2076450"/>
          <p14:tracePt t="194118" x="2878138" y="2003425"/>
          <p14:tracePt t="194127" x="2674938" y="1938338"/>
          <p14:tracePt t="194134" x="2444750" y="1901825"/>
          <p14:tracePt t="194143" x="2289175" y="1874838"/>
          <p14:tracePt t="194150" x="2270125" y="1874838"/>
          <p14:tracePt t="194158" x="1966913" y="1819275"/>
          <p14:tracePt t="194166" x="1746250" y="1782763"/>
          <p14:tracePt t="194175" x="1554163" y="1754188"/>
          <p14:tracePt t="194182" x="1241425" y="1690688"/>
          <p14:tracePt t="194192" x="901700" y="1654175"/>
          <p14:tracePt t="194198" x="596900" y="1608138"/>
          <p14:tracePt t="194206" x="504825" y="1571625"/>
          <p14:tracePt t="194216" x="349250" y="1552575"/>
          <p14:tracePt t="194222" x="201613" y="1470025"/>
          <p14:tracePt t="194230" x="82550" y="14049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900" dirty="0">
                <a:solidFill>
                  <a:srgbClr val="00B050"/>
                </a:solidFill>
              </a:rPr>
              <a:t>太陽放射の内訳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太陽放射の反射：</a:t>
            </a:r>
            <a:r>
              <a:rPr lang="en-US" altLang="ja-JP" dirty="0"/>
              <a:t>29</a:t>
            </a:r>
            <a:r>
              <a:rPr kumimoji="1" lang="en-US" altLang="ja-JP" dirty="0"/>
              <a:t>%</a:t>
            </a:r>
            <a:r>
              <a:rPr kumimoji="1" lang="ja-JP" altLang="en-US" dirty="0"/>
              <a:t>（</a:t>
            </a:r>
            <a:r>
              <a:rPr lang="ja-JP" altLang="en-US" dirty="0"/>
              <a:t>惑星アルベド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ja-JP" altLang="en-US" dirty="0"/>
              <a:t>大気に吸収：</a:t>
            </a:r>
            <a:r>
              <a:rPr lang="en-US" altLang="ja-JP" dirty="0"/>
              <a:t>23%</a:t>
            </a:r>
          </a:p>
          <a:p>
            <a:r>
              <a:rPr lang="ja-JP" altLang="en-US" dirty="0"/>
              <a:t>地表に到達：</a:t>
            </a:r>
            <a:r>
              <a:rPr lang="en-US" altLang="ja-JP" dirty="0"/>
              <a:t>54%</a:t>
            </a:r>
          </a:p>
          <a:p>
            <a:r>
              <a:rPr lang="ja-JP" altLang="en-US" dirty="0"/>
              <a:t>地表で吸収：</a:t>
            </a:r>
            <a:r>
              <a:rPr lang="en-US" altLang="ja-JP" dirty="0"/>
              <a:t>47%</a:t>
            </a:r>
          </a:p>
          <a:p>
            <a:r>
              <a:rPr kumimoji="1" lang="ja-JP" altLang="en-US" dirty="0"/>
              <a:t>地表で反射：</a:t>
            </a:r>
            <a:r>
              <a:rPr kumimoji="1" lang="en-US" altLang="ja-JP" dirty="0"/>
              <a:t>7%</a:t>
            </a:r>
          </a:p>
          <a:p>
            <a:r>
              <a:rPr lang="ja-JP" altLang="en-US" dirty="0"/>
              <a:t>地表面に到達した放射が反射される割合：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 </a:t>
            </a:r>
            <a:r>
              <a:rPr lang="en-US" altLang="ja-JP" dirty="0"/>
              <a:t>7/54</a:t>
            </a:r>
            <a:r>
              <a:rPr lang="ja-JP" altLang="en-US" dirty="0"/>
              <a:t>ｘ</a:t>
            </a:r>
            <a:r>
              <a:rPr lang="en-US" altLang="ja-JP" dirty="0"/>
              <a:t>100=</a:t>
            </a:r>
            <a:r>
              <a:rPr kumimoji="1" lang="en-US" altLang="ja-JP" dirty="0"/>
              <a:t>13%</a:t>
            </a:r>
            <a:r>
              <a:rPr kumimoji="1" lang="ja-JP" altLang="en-US" dirty="0"/>
              <a:t>（地表アルベドと呼ぶ）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D5B502E0-EE1C-4BF1-9B18-37010C9FF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1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72"/>
    </mc:Choice>
    <mc:Fallback>
      <p:transition spd="slow" advTm="5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" x="781050" y="1644650"/>
          <p14:tracePt t="2757" x="763588" y="1644650"/>
          <p14:tracePt t="2765" x="754063" y="1644650"/>
          <p14:tracePt t="2805" x="735013" y="1644650"/>
          <p14:tracePt t="2821" x="688975" y="1644650"/>
          <p14:tracePt t="2829" x="625475" y="1644650"/>
          <p14:tracePt t="2837" x="615950" y="1635125"/>
          <p14:tracePt t="2845" x="569913" y="1608138"/>
          <p14:tracePt t="2864" x="569913" y="1598613"/>
          <p14:tracePt t="2981" x="560388" y="1617663"/>
          <p14:tracePt t="2990" x="560388" y="1736725"/>
          <p14:tracePt t="2998" x="560388" y="1855788"/>
          <p14:tracePt t="3005" x="560388" y="1974850"/>
          <p14:tracePt t="3013" x="560388" y="2011363"/>
          <p14:tracePt t="3020" x="560388" y="2076450"/>
          <p14:tracePt t="3029" x="588963" y="2095500"/>
          <p14:tracePt t="3037" x="625475" y="2132013"/>
          <p14:tracePt t="3044" x="642938" y="2168525"/>
          <p14:tracePt t="3052" x="708025" y="2205038"/>
          <p14:tracePt t="3063" x="781050" y="2232025"/>
          <p14:tracePt t="3069" x="827088" y="2251075"/>
          <p14:tracePt t="3076" x="836613" y="2260600"/>
          <p14:tracePt t="3084" x="855663" y="2278063"/>
          <p14:tracePt t="3092" x="901700" y="2306638"/>
          <p14:tracePt t="3100" x="946150" y="2314575"/>
          <p14:tracePt t="3108" x="955675" y="2324100"/>
          <p14:tracePt t="3116" x="965200" y="2343150"/>
          <p14:tracePt t="3124" x="965200" y="2360613"/>
          <p14:tracePt t="3131" x="992188" y="2379663"/>
          <p14:tracePt t="3140" x="1020763" y="2443163"/>
          <p14:tracePt t="3150" x="1066800" y="2554288"/>
          <p14:tracePt t="3158" x="1093788" y="2617788"/>
          <p14:tracePt t="3164" x="1158875" y="2719388"/>
          <p14:tracePt t="3172" x="1222375" y="2784475"/>
          <p14:tracePt t="3180" x="1350963" y="2830513"/>
          <p14:tracePt t="3188" x="1433513" y="2838450"/>
          <p14:tracePt t="3196" x="1479550" y="2867025"/>
          <p14:tracePt t="3205" x="1498600" y="2884488"/>
          <p14:tracePt t="3212" x="1508125" y="2894013"/>
          <p14:tracePt t="3220" x="1516063" y="2894013"/>
          <p14:tracePt t="3228" x="1544638" y="2894013"/>
          <p14:tracePt t="3245" x="1636713" y="2876550"/>
          <p14:tracePt t="3252" x="1736725" y="2857500"/>
          <p14:tracePt t="3262" x="1792288" y="2792413"/>
          <p14:tracePt t="3269" x="1893888" y="2774950"/>
          <p14:tracePt t="3276" x="1893888" y="2801938"/>
          <p14:tracePt t="3285" x="1912938" y="2857500"/>
          <p14:tracePt t="3525" x="1912938" y="2847975"/>
          <p14:tracePt t="3533" x="1930400" y="2820988"/>
          <p14:tracePt t="3542" x="1976438" y="2820988"/>
          <p14:tracePt t="3573" x="1976438" y="2811463"/>
          <p14:tracePt t="3679" x="1976438" y="2801938"/>
          <p14:tracePt t="3689" x="1976438" y="2774950"/>
          <p14:tracePt t="3702" x="1985963" y="2755900"/>
          <p14:tracePt t="3710" x="1976438" y="2682875"/>
          <p14:tracePt t="3716" x="1966913" y="2636838"/>
          <p14:tracePt t="3724" x="1966913" y="2573338"/>
          <p14:tracePt t="3732" x="1930400" y="2508250"/>
          <p14:tracePt t="3740" x="1811338" y="2379663"/>
          <p14:tracePt t="3748" x="1774825" y="2287588"/>
          <p14:tracePt t="3756" x="1736725" y="2132013"/>
          <p14:tracePt t="3764" x="1755775" y="2085975"/>
          <p14:tracePt t="3772" x="1765300" y="2066925"/>
          <p14:tracePt t="3780" x="1765300" y="2003425"/>
          <p14:tracePt t="3796" x="1755775" y="2011363"/>
          <p14:tracePt t="3805" x="1746250" y="2011363"/>
          <p14:tracePt t="3821" x="1746250" y="2020888"/>
          <p14:tracePt t="3844" x="1755775" y="2011363"/>
          <p14:tracePt t="3852" x="1765300" y="2003425"/>
          <p14:tracePt t="3860" x="1765300" y="1984375"/>
          <p14:tracePt t="3876" x="1774825" y="1966913"/>
          <p14:tracePt t="3886" x="1811338" y="1947863"/>
          <p14:tracePt t="3892" x="1820863" y="1928813"/>
          <p14:tracePt t="3902" x="1820863" y="1920875"/>
          <p14:tracePt t="3957" x="1828800" y="1901825"/>
          <p14:tracePt t="3964" x="1828800" y="1855788"/>
          <p14:tracePt t="4869" x="1828800" y="1865313"/>
          <p14:tracePt t="4877" x="1838325" y="1882775"/>
          <p14:tracePt t="4886" x="1838325" y="1892300"/>
          <p14:tracePt t="4973" x="1838325" y="1901825"/>
          <p14:tracePt t="4981" x="1838325" y="1911350"/>
          <p14:tracePt t="5006" x="1838325" y="1920875"/>
          <p14:tracePt t="5013" x="1838325" y="1928813"/>
          <p14:tracePt t="5070" x="1838325" y="1938338"/>
          <p14:tracePt t="5109" x="1838325" y="1957388"/>
          <p14:tracePt t="5213" x="1838325" y="1947863"/>
          <p14:tracePt t="5221" x="1838325" y="1938338"/>
          <p14:tracePt t="5254" x="1838325" y="1901825"/>
          <p14:tracePt t="5261" x="1838325" y="1911350"/>
          <p14:tracePt t="5270" x="1838325" y="1920875"/>
          <p14:tracePt t="5528" x="1838325" y="1911350"/>
          <p14:tracePt t="5534" x="1838325" y="1882775"/>
          <p14:tracePt t="5544" x="1838325" y="1874838"/>
          <p14:tracePt t="5549" x="1838325" y="1865313"/>
          <p14:tracePt t="5558" x="1838325" y="1855788"/>
          <p14:tracePt t="5581" x="1828800" y="1846263"/>
          <p14:tracePt t="5661" x="1820863" y="1846263"/>
          <p14:tracePt t="5749" x="1820863" y="1855788"/>
          <p14:tracePt t="5773" x="1820863" y="1865313"/>
          <p14:tracePt t="5781" x="1820863" y="1874838"/>
          <p14:tracePt t="5789" x="1820863" y="1865313"/>
          <p14:tracePt t="5813" x="1820863" y="1874838"/>
          <p14:tracePt t="5821" x="1801813" y="1882775"/>
          <p14:tracePt t="5837" x="1792288" y="1920875"/>
          <p14:tracePt t="5845" x="1774825" y="1928813"/>
          <p14:tracePt t="5861" x="1765300" y="1928813"/>
          <p14:tracePt t="5877" x="1709738" y="1928813"/>
          <p14:tracePt t="5887" x="1636713" y="1928813"/>
          <p14:tracePt t="5903" x="1590675" y="1928813"/>
          <p14:tracePt t="5909" x="1571625" y="1928813"/>
          <p14:tracePt t="5918" x="1498600" y="1828800"/>
          <p14:tracePt t="5925" x="1452563" y="1782763"/>
          <p14:tracePt t="5942" x="1397000" y="1763713"/>
          <p14:tracePt t="5949" x="1387475" y="1763713"/>
          <p14:tracePt t="5964" x="1387475" y="1754188"/>
          <p14:tracePt t="5972" x="1314450" y="1746250"/>
          <p14:tracePt t="5980" x="1241425" y="1671638"/>
          <p14:tracePt t="5988" x="1130300" y="1625600"/>
          <p14:tracePt t="5996" x="1066800" y="1617663"/>
          <p14:tracePt t="6004" x="1011238" y="1617663"/>
          <p14:tracePt t="6012" x="955675" y="1562100"/>
          <p14:tracePt t="6020" x="855663" y="1543050"/>
          <p14:tracePt t="6028" x="836613" y="1543050"/>
          <p14:tracePt t="6036" x="790575" y="1535113"/>
          <p14:tracePt t="6051" x="725488" y="1535113"/>
          <p14:tracePt t="6067" x="708025" y="1535113"/>
          <p14:tracePt t="6084" x="671513" y="1535113"/>
          <p14:tracePt t="6101" x="652463" y="1535113"/>
          <p14:tracePt t="6108" x="635000" y="1535113"/>
          <p14:tracePt t="6116" x="615950" y="1535113"/>
          <p14:tracePt t="6124" x="596900" y="1535113"/>
          <p14:tracePt t="6133" x="542925" y="1535113"/>
          <p14:tracePt t="6140" x="504825" y="1535113"/>
          <p14:tracePt t="6148" x="460375" y="1535113"/>
          <p14:tracePt t="6156" x="422275" y="1535113"/>
          <p14:tracePt t="6165" x="414338" y="1535113"/>
          <p14:tracePt t="6172" x="395288" y="1535113"/>
          <p14:tracePt t="6180" x="358775" y="1535113"/>
          <p14:tracePt t="6188" x="303213" y="1535113"/>
          <p14:tracePt t="6662" x="303213" y="1543050"/>
          <p14:tracePt t="6773" x="303213" y="1552575"/>
          <p14:tracePt t="7150" x="303213" y="1562100"/>
          <p14:tracePt t="7157" x="339725" y="1562100"/>
          <p14:tracePt t="7166" x="431800" y="1635125"/>
          <p14:tracePt t="7173" x="625475" y="1736725"/>
          <p14:tracePt t="7182" x="688975" y="1792288"/>
          <p14:tracePt t="7191" x="855663" y="1874838"/>
          <p14:tracePt t="7197" x="1084263" y="1938338"/>
          <p14:tracePt t="7204" x="1112838" y="1957388"/>
          <p14:tracePt t="7212" x="1130300" y="1974850"/>
          <p14:tracePt t="7219" x="1204913" y="1984375"/>
          <p14:tracePt t="7227" x="1314450" y="2076450"/>
          <p14:tracePt t="7235" x="1416050" y="2122488"/>
          <p14:tracePt t="7243" x="1525588" y="2185988"/>
          <p14:tracePt t="7252" x="1646238" y="2205038"/>
          <p14:tracePt t="7260" x="1709738" y="2205038"/>
          <p14:tracePt t="7269" x="1828800" y="2205038"/>
          <p14:tracePt t="7277" x="1939925" y="2205038"/>
          <p14:tracePt t="7285" x="2095500" y="2205038"/>
          <p14:tracePt t="7293" x="2298700" y="2251075"/>
          <p14:tracePt t="7303" x="2509838" y="2270125"/>
          <p14:tracePt t="7309" x="2849563" y="2306638"/>
          <p14:tracePt t="7317" x="3006725" y="2270125"/>
          <p14:tracePt t="7326" x="3052763" y="2270125"/>
          <p14:tracePt t="7333" x="3217863" y="2333625"/>
          <p14:tracePt t="7341" x="3227388" y="2343150"/>
          <p14:tracePt t="7349" x="3319463" y="2343150"/>
          <p14:tracePt t="7359" x="3363913" y="2343150"/>
          <p14:tracePt t="7365" x="3373438" y="2343150"/>
          <p14:tracePt t="7372" x="3382963" y="2352675"/>
          <p14:tracePt t="7439" x="3402013" y="2352675"/>
          <p14:tracePt t="7445" x="3419475" y="2352675"/>
          <p14:tracePt t="7453" x="3429000" y="2352675"/>
          <p14:tracePt t="7469" x="3448050" y="2314575"/>
          <p14:tracePt t="7477" x="3455988" y="2314575"/>
          <p14:tracePt t="7493" x="3455988" y="2306638"/>
          <p14:tracePt t="7503" x="3465513" y="2287588"/>
          <p14:tracePt t="7509" x="3475038" y="2278063"/>
          <p14:tracePt t="7518" x="3484563" y="2270125"/>
          <p14:tracePt t="7525" x="3494088" y="2251075"/>
          <p14:tracePt t="7533" x="3502025" y="2232025"/>
          <p14:tracePt t="7549" x="3530600" y="2168525"/>
          <p14:tracePt t="7561" x="3567113" y="2112963"/>
          <p14:tracePt t="7567" x="3576638" y="2103438"/>
          <p14:tracePt t="7575" x="3584575" y="2103438"/>
          <p14:tracePt t="7588" x="3584575" y="2066925"/>
          <p14:tracePt t="7604" x="3584575" y="2049463"/>
          <p14:tracePt t="7612" x="3584575" y="2039938"/>
          <p14:tracePt t="7759" x="3576638" y="2039938"/>
          <p14:tracePt t="7768" x="3567113" y="2039938"/>
          <p14:tracePt t="7773" x="3548063" y="2039938"/>
          <p14:tracePt t="7781" x="3521075" y="2039938"/>
          <p14:tracePt t="7805" x="3511550" y="2039938"/>
          <p14:tracePt t="7925" x="3502025" y="2039938"/>
          <p14:tracePt t="7933" x="3494088" y="2039938"/>
          <p14:tracePt t="7944" x="3475038" y="2039938"/>
          <p14:tracePt t="8029" x="3465513" y="2039938"/>
          <p14:tracePt t="8071" x="3455988" y="2039938"/>
          <p14:tracePt t="8093" x="3402013" y="2020888"/>
          <p14:tracePt t="8102" x="3373438" y="2020888"/>
          <p14:tracePt t="8110" x="3355975" y="2020888"/>
          <p14:tracePt t="8118" x="3319463" y="2020888"/>
          <p14:tracePt t="8125" x="3319463" y="2011363"/>
          <p14:tracePt t="8133" x="3319463" y="2003425"/>
          <p14:tracePt t="8141" x="3309938" y="1974850"/>
          <p14:tracePt t="8189" x="3281363" y="1974850"/>
          <p14:tracePt t="8197" x="3273425" y="1974850"/>
          <p14:tracePt t="8205" x="3263900" y="1974850"/>
          <p14:tracePt t="8213" x="3217863" y="1974850"/>
          <p14:tracePt t="8222" x="3198813" y="1974850"/>
          <p14:tracePt t="8237" x="3171825" y="1974850"/>
          <p14:tracePt t="8277" x="3162300" y="1974850"/>
          <p14:tracePt t="8286" x="3152775" y="1974850"/>
          <p14:tracePt t="8302" x="3125788" y="1966913"/>
          <p14:tracePt t="8429" x="3116263" y="1966913"/>
          <p14:tracePt t="8437" x="3089275" y="1966913"/>
          <p14:tracePt t="8486" x="3060700" y="1966913"/>
          <p14:tracePt t="8583" x="3052763" y="1966913"/>
          <p14:tracePt t="8629" x="3043238" y="1966913"/>
          <p14:tracePt t="8783" x="3033713" y="1966913"/>
          <p14:tracePt t="8829" x="3033713" y="1957388"/>
          <p14:tracePt t="8893" x="3033713" y="1928813"/>
          <p14:tracePt t="10277" x="3033713" y="1920875"/>
          <p14:tracePt t="10365" x="3043238" y="1920875"/>
          <p14:tracePt t="10373" x="3052763" y="1928813"/>
          <p14:tracePt t="10389" x="3070225" y="1928813"/>
          <p14:tracePt t="10400" x="3098800" y="1928813"/>
          <p14:tracePt t="10407" x="3135313" y="1928813"/>
          <p14:tracePt t="10415" x="3208338" y="1920875"/>
          <p14:tracePt t="10420" x="3346450" y="1901825"/>
          <p14:tracePt t="10429" x="3538538" y="1938338"/>
          <p14:tracePt t="10439" x="3998913" y="2030413"/>
          <p14:tracePt t="10445" x="4595813" y="2030413"/>
          <p14:tracePt t="10454" x="5276850" y="2030413"/>
          <p14:tracePt t="10460" x="5837238" y="2030413"/>
          <p14:tracePt t="10468" x="6242050" y="2049463"/>
          <p14:tracePt t="10476" x="6297613" y="2011363"/>
          <p14:tracePt t="10484" x="6389688" y="1901825"/>
          <p14:tracePt t="10492" x="6397625" y="1874838"/>
          <p14:tracePt t="10501" x="6527800" y="1846263"/>
          <p14:tracePt t="10508" x="6545263" y="1855788"/>
          <p14:tracePt t="10516" x="6554788" y="1838325"/>
          <p14:tracePt t="10532" x="6591300" y="1838325"/>
          <p14:tracePt t="10548" x="6627813" y="1838325"/>
          <p14:tracePt t="10564" x="6664325" y="1838325"/>
          <p14:tracePt t="10639" x="6637338" y="1838325"/>
          <p14:tracePt t="10645" x="6627813" y="1846263"/>
          <p14:tracePt t="10653" x="6618288" y="1846263"/>
          <p14:tracePt t="10661" x="6610350" y="1846263"/>
          <p14:tracePt t="10670" x="6581775" y="1882775"/>
          <p14:tracePt t="10789" x="6564313" y="1892300"/>
          <p14:tracePt t="10797" x="6535738" y="1892300"/>
          <p14:tracePt t="10808" x="6397625" y="1874838"/>
          <p14:tracePt t="10816" x="6370638" y="1846263"/>
          <p14:tracePt t="10828" x="6315075" y="1846263"/>
          <p14:tracePt t="10837" x="6122988" y="1809750"/>
          <p14:tracePt t="10844" x="6040438" y="1809750"/>
          <p14:tracePt t="10852" x="5938838" y="1809750"/>
          <p14:tracePt t="10860" x="5819775" y="1792288"/>
          <p14:tracePt t="10869" x="5737225" y="1800225"/>
          <p14:tracePt t="10876" x="5616575" y="1800225"/>
          <p14:tracePt t="10885" x="5607050" y="1800225"/>
          <p14:tracePt t="10892" x="5553075" y="1809750"/>
          <p14:tracePt t="10902" x="5470525" y="1763713"/>
          <p14:tracePt t="10908" x="5405438" y="1763713"/>
          <p14:tracePt t="10916" x="5359400" y="1763713"/>
          <p14:tracePt t="10924" x="5165725" y="1763713"/>
          <p14:tracePt t="10932" x="5029200" y="1754188"/>
          <p14:tracePt t="10952" x="4854575" y="1754188"/>
          <p14:tracePt t="10956" x="4789488" y="1763713"/>
          <p14:tracePt t="10964" x="4770438" y="1792288"/>
          <p14:tracePt t="10972" x="4770438" y="1800225"/>
          <p14:tracePt t="10980" x="4706938" y="1838325"/>
          <p14:tracePt t="10988" x="4706938" y="1828800"/>
          <p14:tracePt t="11045" x="4687888" y="1838325"/>
          <p14:tracePt t="11053" x="4670425" y="1855788"/>
          <p14:tracePt t="11062" x="4660900" y="1855788"/>
          <p14:tracePt t="11070" x="4633913" y="1855788"/>
          <p14:tracePt t="11077" x="4605338" y="1892300"/>
          <p14:tracePt t="11087" x="4559300" y="1892300"/>
          <p14:tracePt t="11093" x="4513263" y="1920875"/>
          <p14:tracePt t="11104" x="4421188" y="1957388"/>
          <p14:tracePt t="11109" x="4357688" y="1984375"/>
          <p14:tracePt t="11120" x="4338638" y="2020888"/>
          <p14:tracePt t="11125" x="4302125" y="2030413"/>
          <p14:tracePt t="11133" x="4292600" y="2039938"/>
          <p14:tracePt t="11141" x="4275138" y="2066925"/>
          <p14:tracePt t="11149" x="4275138" y="2085975"/>
          <p14:tracePt t="11157" x="4246563" y="2112963"/>
          <p14:tracePt t="11165" x="4229100" y="2112963"/>
          <p14:tracePt t="11173" x="4200525" y="2122488"/>
          <p14:tracePt t="11181" x="4183063" y="2132013"/>
          <p14:tracePt t="11189" x="4164013" y="2132013"/>
          <p14:tracePt t="11206" x="4154488" y="2132013"/>
          <p14:tracePt t="11212" x="4137025" y="2132013"/>
          <p14:tracePt t="11220" x="4127500" y="2132013"/>
          <p14:tracePt t="11228" x="4117975" y="2132013"/>
          <p14:tracePt t="11236" x="4090988" y="2132013"/>
          <p14:tracePt t="11244" x="4081463" y="2132013"/>
          <p14:tracePt t="11260" x="4064000" y="2132013"/>
          <p14:tracePt t="11268" x="4054475" y="2132013"/>
          <p14:tracePt t="11276" x="4035425" y="2132013"/>
          <p14:tracePt t="11342" x="4025900" y="2132013"/>
          <p14:tracePt t="11365" x="4025900" y="2122488"/>
          <p14:tracePt t="11381" x="4017963" y="2112963"/>
          <p14:tracePt t="11413" x="3979863" y="2112963"/>
          <p14:tracePt t="11421" x="3979863" y="2085975"/>
          <p14:tracePt t="11429" x="3979863" y="2076450"/>
          <p14:tracePt t="11445" x="3971925" y="2057400"/>
          <p14:tracePt t="11453" x="3962400" y="2049463"/>
          <p14:tracePt t="11461" x="3952875" y="2030413"/>
          <p14:tracePt t="11471" x="3943350" y="2011363"/>
          <p14:tracePt t="11502" x="3925888" y="1966913"/>
          <p14:tracePt t="13661" x="3925888" y="1957388"/>
          <p14:tracePt t="13667" x="3916363" y="1957388"/>
          <p14:tracePt t="13757" x="3906838" y="1957388"/>
          <p14:tracePt t="13805" x="3897313" y="1957388"/>
          <p14:tracePt t="13837" x="3889375" y="1957388"/>
          <p14:tracePt t="13853" x="3870325" y="1957388"/>
          <p14:tracePt t="13861" x="3860800" y="1957388"/>
          <p14:tracePt t="13884" x="3814763" y="1957388"/>
          <p14:tracePt t="13917" x="3787775" y="1957388"/>
          <p14:tracePt t="13925" x="3759200" y="1957388"/>
          <p14:tracePt t="13937" x="3751263" y="1957388"/>
          <p14:tracePt t="13942" x="3741738" y="1957388"/>
          <p14:tracePt t="13951" x="3686175" y="1957388"/>
          <p14:tracePt t="13957" x="3659188" y="1966913"/>
          <p14:tracePt t="13966" x="3640138" y="1966913"/>
          <p14:tracePt t="13973" x="3576638" y="1974850"/>
          <p14:tracePt t="13990" x="3521075" y="1974850"/>
          <p14:tracePt t="13998" x="3502025" y="1974850"/>
          <p14:tracePt t="14006" x="3484563" y="1974850"/>
          <p14:tracePt t="14015" x="3475038" y="1984375"/>
          <p14:tracePt t="14029" x="3448050" y="1993900"/>
          <p14:tracePt t="14036" x="3419475" y="2020888"/>
          <p14:tracePt t="14045" x="3409950" y="2030413"/>
          <p14:tracePt t="14053" x="3392488" y="2030413"/>
          <p14:tracePt t="14085" x="3382963" y="2030413"/>
          <p14:tracePt t="14109" x="3363913" y="2039938"/>
          <p14:tracePt t="14118" x="3327400" y="2039938"/>
          <p14:tracePt t="14126" x="3309938" y="2066925"/>
          <p14:tracePt t="14132" x="3300413" y="2066925"/>
          <p14:tracePt t="14156" x="3290888" y="2076450"/>
          <p14:tracePt t="14222" x="3281363" y="2076450"/>
          <p14:tracePt t="14244" x="3281363" y="2085975"/>
          <p14:tracePt t="14269" x="3281363" y="2095500"/>
          <p14:tracePt t="14300" x="3281363" y="2103438"/>
          <p14:tracePt t="14405" x="3281363" y="2112963"/>
          <p14:tracePt t="14630" x="3281363" y="2103438"/>
          <p14:tracePt t="14653" x="3281363" y="2085975"/>
          <p14:tracePt t="14685" x="3273425" y="2076450"/>
          <p14:tracePt t="14693" x="3263900" y="2076450"/>
          <p14:tracePt t="14709" x="3244850" y="2076450"/>
          <p14:tracePt t="14749" x="3227388" y="2076450"/>
          <p14:tracePt t="14757" x="3217863" y="2076450"/>
          <p14:tracePt t="14773" x="3208338" y="2076450"/>
          <p14:tracePt t="14789" x="3198813" y="2076450"/>
          <p14:tracePt t="14797" x="3181350" y="2076450"/>
          <p14:tracePt t="14805" x="3171825" y="2076450"/>
          <p14:tracePt t="14813" x="3135313" y="2076450"/>
          <p14:tracePt t="14820" x="3125788" y="2076450"/>
          <p14:tracePt t="14829" x="3106738" y="2076450"/>
          <p14:tracePt t="14837" x="3060700" y="2076450"/>
          <p14:tracePt t="14845" x="3014663" y="2076450"/>
          <p14:tracePt t="14854" x="3006725" y="2076450"/>
          <p14:tracePt t="14861" x="2997200" y="2085975"/>
          <p14:tracePt t="14870" x="2987675" y="2085975"/>
          <p14:tracePt t="14877" x="2978150" y="2085975"/>
          <p14:tracePt t="14890" x="2960688" y="2085975"/>
          <p14:tracePt t="14895" x="2960688" y="2095500"/>
          <p14:tracePt t="14941" x="2914650" y="2095500"/>
          <p14:tracePt t="14981" x="2895600" y="2095500"/>
          <p14:tracePt t="15061" x="2878138" y="2095500"/>
          <p14:tracePt t="15077" x="2868613" y="2095500"/>
          <p14:tracePt t="15090" x="2849563" y="2095500"/>
          <p14:tracePt t="15125" x="2840038" y="2095500"/>
          <p14:tracePt t="16453" x="2868613" y="2095500"/>
          <p14:tracePt t="16461" x="2886075" y="2095500"/>
          <p14:tracePt t="16469" x="2932113" y="2095500"/>
          <p14:tracePt t="16520" x="2941638" y="2095500"/>
          <p14:tracePt t="16527" x="2951163" y="2095500"/>
          <p14:tracePt t="16573" x="2968625" y="2076450"/>
          <p14:tracePt t="16580" x="2987675" y="2076450"/>
          <p14:tracePt t="16629" x="2997200" y="2076450"/>
          <p14:tracePt t="16637" x="3006725" y="2066925"/>
          <p14:tracePt t="16693" x="3014663" y="2057400"/>
          <p14:tracePt t="18333" x="3024188" y="2057400"/>
          <p14:tracePt t="18344" x="3024188" y="2066925"/>
          <p14:tracePt t="18589" x="3033713" y="2066925"/>
          <p14:tracePt t="18629" x="3052763" y="2066925"/>
          <p14:tracePt t="18645" x="3060700" y="2076450"/>
          <p14:tracePt t="18653" x="3060700" y="2103438"/>
          <p14:tracePt t="18669" x="3060700" y="2112963"/>
          <p14:tracePt t="18678" x="3070225" y="2122488"/>
          <p14:tracePt t="18686" x="3070225" y="2141538"/>
          <p14:tracePt t="18693" x="3079750" y="2159000"/>
          <p14:tracePt t="18733" x="3079750" y="2168525"/>
          <p14:tracePt t="18744" x="3079750" y="2185988"/>
          <p14:tracePt t="18765" x="3079750" y="2195513"/>
          <p14:tracePt t="18804" x="3079750" y="2205038"/>
          <p14:tracePt t="18837" x="3070225" y="2214563"/>
          <p14:tracePt t="18861" x="3070225" y="2232025"/>
          <p14:tracePt t="18878" x="3070225" y="2241550"/>
          <p14:tracePt t="18901" x="3070225" y="2260600"/>
          <p14:tracePt t="18933" x="3070225" y="2287588"/>
          <p14:tracePt t="18946" x="3070225" y="2297113"/>
          <p14:tracePt t="18951" x="3070225" y="2306638"/>
          <p14:tracePt t="18956" x="3060700" y="2333625"/>
          <p14:tracePt t="18964" x="3060700" y="2343150"/>
          <p14:tracePt t="18972" x="3052763" y="2352675"/>
          <p14:tracePt t="18979" x="3033713" y="2379663"/>
          <p14:tracePt t="18987" x="3024188" y="2389188"/>
          <p14:tracePt t="19003" x="3024188" y="2398713"/>
          <p14:tracePt t="19011" x="3014663" y="2416175"/>
          <p14:tracePt t="19019" x="3014663" y="2425700"/>
          <p14:tracePt t="19182" x="2997200" y="2443163"/>
          <p14:tracePt t="19231" x="2997200" y="2462213"/>
          <p14:tracePt t="27212" x="2978150" y="2481263"/>
          <p14:tracePt t="27220" x="2978150" y="2489200"/>
          <p14:tracePt t="27227" x="2978150" y="2517775"/>
          <p14:tracePt t="27235" x="2978150" y="2535238"/>
          <p14:tracePt t="27251" x="2978150" y="2544763"/>
          <p14:tracePt t="27260" x="2968625" y="2573338"/>
          <p14:tracePt t="27276" x="2968625" y="2581275"/>
          <p14:tracePt t="27284" x="2968625" y="2600325"/>
          <p14:tracePt t="27292" x="2960688" y="2609850"/>
          <p14:tracePt t="27316" x="2951163" y="2617788"/>
          <p14:tracePt t="27334" x="2951163" y="2627313"/>
          <p14:tracePt t="27342" x="2951163" y="2646363"/>
          <p14:tracePt t="27357" x="2951163" y="2655888"/>
          <p14:tracePt t="27366" x="2932113" y="2663825"/>
          <p14:tracePt t="27389" x="2924175" y="2663825"/>
          <p14:tracePt t="27413" x="2924175" y="2692400"/>
          <p14:tracePt t="27421" x="2924175" y="2719388"/>
          <p14:tracePt t="27429" x="2924175" y="2755900"/>
          <p14:tracePt t="27437" x="2924175" y="2784475"/>
          <p14:tracePt t="31126" x="2914650" y="2801938"/>
          <p14:tracePt t="31133" x="2914650" y="2811463"/>
          <p14:tracePt t="31149" x="2914650" y="2820988"/>
          <p14:tracePt t="31160" x="2914650" y="2847975"/>
          <p14:tracePt t="31166" x="2914650" y="2857500"/>
          <p14:tracePt t="31175" x="2914650" y="2867025"/>
          <p14:tracePt t="31180" x="2914650" y="2884488"/>
          <p14:tracePt t="31189" x="2914650" y="2903538"/>
          <p14:tracePt t="31196" x="2914650" y="2913063"/>
          <p14:tracePt t="31213" x="2914650" y="2930525"/>
          <p14:tracePt t="31228" x="2914650" y="2940050"/>
          <p14:tracePt t="31301" x="2905125" y="2949575"/>
          <p14:tracePt t="31311" x="2895600" y="2949575"/>
          <p14:tracePt t="31325" x="2886075" y="2949575"/>
          <p14:tracePt t="31331" x="2878138" y="2949575"/>
          <p14:tracePt t="31340" x="2868613" y="2959100"/>
          <p14:tracePt t="31347" x="2868613" y="2967038"/>
          <p14:tracePt t="31364" x="2840038" y="3032125"/>
          <p14:tracePt t="31372" x="2832100" y="3041650"/>
          <p14:tracePt t="31379" x="2813050" y="3068638"/>
          <p14:tracePt t="31388" x="2813050" y="3087688"/>
          <p14:tracePt t="31396" x="2794000" y="3124200"/>
          <p14:tracePt t="31404" x="2794000" y="3151188"/>
          <p14:tracePt t="31420" x="2794000" y="3141663"/>
          <p14:tracePt t="31428" x="2794000" y="3160713"/>
          <p14:tracePt t="31436" x="2803525" y="3160713"/>
          <p14:tracePt t="31509" x="2786063" y="3206750"/>
          <p14:tracePt t="31518" x="2776538" y="3224213"/>
          <p14:tracePt t="31526" x="2776538" y="3243263"/>
          <p14:tracePt t="31534" x="2776538" y="3252788"/>
          <p14:tracePt t="31540" x="2776538" y="3262313"/>
          <p14:tracePt t="31669" x="2776538" y="3270250"/>
          <p14:tracePt t="31709" x="2767013" y="3308350"/>
          <p14:tracePt t="31718" x="2757488" y="3316288"/>
          <p14:tracePt t="31885" x="2757488" y="3308350"/>
          <p14:tracePt t="32013" x="2757488" y="3298825"/>
          <p14:tracePt t="32334" x="2757488" y="3289300"/>
          <p14:tracePt t="32919" x="2757488" y="3252788"/>
          <p14:tracePt t="32934" x="2757488" y="3243263"/>
          <p14:tracePt t="33557" x="2757488" y="3233738"/>
          <p14:tracePt t="33629" x="2757488" y="3224213"/>
          <p14:tracePt t="33773" x="2757488" y="3216275"/>
          <p14:tracePt t="34045" x="2757488" y="3206750"/>
          <p14:tracePt t="34061" x="2757488" y="3197225"/>
          <p14:tracePt t="34141" x="2747963" y="3243263"/>
          <p14:tracePt t="34213" x="2740025" y="3243263"/>
          <p14:tracePt t="34229" x="2747963" y="3279775"/>
          <p14:tracePt t="34259" x="2757488" y="3289300"/>
          <p14:tracePt t="37525" x="2757488" y="3298825"/>
          <p14:tracePt t="37533" x="2786063" y="3298825"/>
          <p14:tracePt t="37541" x="2786063" y="3289300"/>
          <p14:tracePt t="37550" x="2794000" y="3289300"/>
          <p14:tracePt t="37557" x="2803525" y="3289300"/>
          <p14:tracePt t="37629" x="2813050" y="3289300"/>
          <p14:tracePt t="37645" x="2822575" y="3289300"/>
          <p14:tracePt t="37693" x="2832100" y="3289300"/>
          <p14:tracePt t="38453" x="2840038" y="3289300"/>
          <p14:tracePt t="38477" x="2849563" y="3289300"/>
          <p14:tracePt t="38509" x="2832100" y="3289300"/>
          <p14:tracePt t="38543" x="2822575" y="3289300"/>
          <p14:tracePt t="38558" x="2813050" y="3289300"/>
          <p14:tracePt t="38677" x="2803525" y="3279775"/>
          <p14:tracePt t="38685" x="2803525" y="3252788"/>
          <p14:tracePt t="38693" x="2803525" y="3206750"/>
          <p14:tracePt t="38710" x="2803525" y="3178175"/>
          <p14:tracePt t="38717" x="2840038" y="3178175"/>
          <p14:tracePt t="38749" x="2822575" y="3160713"/>
          <p14:tracePt t="38765" x="2786063" y="3124200"/>
          <p14:tracePt t="38774" x="2786063" y="3095625"/>
          <p14:tracePt t="38781" x="2803525" y="3049588"/>
          <p14:tracePt t="38790" x="2813050" y="3022600"/>
          <p14:tracePt t="38805" x="2840038" y="3022600"/>
          <p14:tracePt t="38813" x="2859088" y="3013075"/>
          <p14:tracePt t="38820" x="2859088" y="2995613"/>
          <p14:tracePt t="38829" x="2878138" y="2986088"/>
          <p14:tracePt t="38837" x="2895600" y="2959100"/>
          <p14:tracePt t="38885" x="2878138" y="2930525"/>
          <p14:tracePt t="38949" x="2868613" y="2930525"/>
          <p14:tracePt t="38967" x="2868613" y="2913063"/>
          <p14:tracePt t="38973" x="2868613" y="2903538"/>
          <p14:tracePt t="38989" x="2868613" y="2857500"/>
          <p14:tracePt t="39005" x="2868613" y="2838450"/>
          <p14:tracePt t="39013" x="2868613" y="2784475"/>
          <p14:tracePt t="39020" x="2794000" y="2692400"/>
          <p14:tracePt t="39029" x="2822575" y="2663825"/>
          <p14:tracePt t="39037" x="2813050" y="2636838"/>
          <p14:tracePt t="39045" x="2794000" y="2609850"/>
          <p14:tracePt t="39061" x="2794000" y="2600325"/>
          <p14:tracePt t="39068" x="2794000" y="2590800"/>
          <p14:tracePt t="39076" x="2776538" y="2581275"/>
          <p14:tracePt t="39092" x="2767013" y="2563813"/>
          <p14:tracePt t="39237" x="2757488" y="2563813"/>
          <p14:tracePt t="39253" x="2730500" y="2563813"/>
          <p14:tracePt t="39269" x="2665413" y="2563813"/>
          <p14:tracePt t="39292" x="2657475" y="2563813"/>
          <p14:tracePt t="39301" x="2647950" y="2563813"/>
          <p14:tracePt t="39309" x="2619375" y="2563813"/>
          <p14:tracePt t="39316" x="2601913" y="2573338"/>
          <p14:tracePt t="39332" x="2555875" y="2581275"/>
          <p14:tracePt t="39340" x="2527300" y="2581275"/>
          <p14:tracePt t="39348" x="2509838" y="2581275"/>
          <p14:tracePt t="39357" x="2463800" y="2581275"/>
          <p14:tracePt t="39364" x="2390775" y="2609850"/>
          <p14:tracePt t="39371" x="2344738" y="2617788"/>
          <p14:tracePt t="39379" x="2325688" y="2617788"/>
          <p14:tracePt t="39387" x="2298700" y="2617788"/>
          <p14:tracePt t="39405" x="2298700" y="2627313"/>
          <p14:tracePt t="39412" x="2298700" y="2646363"/>
          <p14:tracePt t="39421" x="2298700" y="2655888"/>
          <p14:tracePt t="39452" x="2289175" y="2655888"/>
          <p14:tracePt t="39460" x="2243138" y="2655888"/>
          <p14:tracePt t="39476" x="2170113" y="2655888"/>
          <p14:tracePt t="39492" x="2151063" y="2655888"/>
          <p14:tracePt t="39503" x="2132013" y="2655888"/>
          <p14:tracePt t="39510" x="2078038" y="2655888"/>
          <p14:tracePt t="39517" x="2058988" y="2655888"/>
          <p14:tracePt t="39524" x="2012950" y="2655888"/>
          <p14:tracePt t="39533" x="2003425" y="2655888"/>
          <p14:tracePt t="39540" x="1976438" y="2655888"/>
          <p14:tracePt t="39548" x="1957388" y="2655888"/>
          <p14:tracePt t="39556" x="1930400" y="2655888"/>
          <p14:tracePt t="39564" x="1920875" y="2655888"/>
          <p14:tracePt t="39580" x="1874838" y="2655888"/>
          <p14:tracePt t="39621" x="1866900" y="2655888"/>
          <p14:tracePt t="39629" x="1820863" y="2655888"/>
          <p14:tracePt t="39636" x="1792288" y="2655888"/>
          <p14:tracePt t="39645" x="1755775" y="2646363"/>
          <p14:tracePt t="39653" x="1700213" y="2636838"/>
          <p14:tracePt t="39661" x="1636713" y="2609850"/>
          <p14:tracePt t="39677" x="1600200" y="2609850"/>
          <p14:tracePt t="39687" x="1571625" y="2600325"/>
          <p14:tracePt t="39693" x="1525588" y="2600325"/>
          <p14:tracePt t="39709" x="1498600" y="2600325"/>
          <p14:tracePt t="39725" x="1443038" y="2581275"/>
          <p14:tracePt t="39756" x="1443038" y="2590800"/>
          <p14:tracePt t="39765" x="1433513" y="2590800"/>
          <p14:tracePt t="39789" x="1425575" y="2600325"/>
          <p14:tracePt t="39796" x="1387475" y="2609850"/>
          <p14:tracePt t="39805" x="1341438" y="2609850"/>
          <p14:tracePt t="39813" x="1304925" y="2609850"/>
          <p14:tracePt t="39820" x="1241425" y="2609850"/>
          <p14:tracePt t="39829" x="1231900" y="2609850"/>
          <p14:tracePt t="39853" x="1222375" y="2609850"/>
          <p14:tracePt t="39861" x="1185863" y="2617788"/>
          <p14:tracePt t="39870" x="1176338" y="2627313"/>
          <p14:tracePt t="39877" x="1166813" y="2636838"/>
          <p14:tracePt t="39893" x="1139825" y="2636838"/>
          <p14:tracePt t="39910" x="1120775" y="2636838"/>
          <p14:tracePt t="39940" x="1093788" y="2646363"/>
          <p14:tracePt t="39966" x="1084263" y="2646363"/>
          <p14:tracePt t="39973" x="1076325" y="2646363"/>
          <p14:tracePt t="39981" x="1057275" y="2646363"/>
          <p14:tracePt t="39989" x="1038225" y="2646363"/>
          <p14:tracePt t="40013" x="1030288" y="2646363"/>
          <p14:tracePt t="40022" x="1057275" y="2655888"/>
          <p14:tracePt t="40301" x="1066800" y="2655888"/>
          <p14:tracePt t="40309" x="1066800" y="2646363"/>
          <p14:tracePt t="40317" x="1066800" y="2636838"/>
          <p14:tracePt t="40327" x="1066800" y="2627313"/>
          <p14:tracePt t="40335" x="1066800" y="2609850"/>
          <p14:tracePt t="40389" x="1066800" y="2600325"/>
          <p14:tracePt t="40429" x="1084263" y="2600325"/>
          <p14:tracePt t="40469" x="1103313" y="2600325"/>
          <p14:tracePt t="40477" x="1139825" y="2600325"/>
          <p14:tracePt t="40493" x="1166813" y="2600325"/>
          <p14:tracePt t="40502" x="1231900" y="2663825"/>
          <p14:tracePt t="40509" x="1296988" y="2663825"/>
          <p14:tracePt t="40517" x="1360488" y="2663825"/>
          <p14:tracePt t="40528" x="1397000" y="2701925"/>
          <p14:tracePt t="40535" x="1443038" y="2701925"/>
          <p14:tracePt t="40540" x="1462088" y="2728913"/>
          <p14:tracePt t="40556" x="1479550" y="2728913"/>
          <p14:tracePt t="40564" x="1489075" y="2728913"/>
          <p14:tracePt t="40572" x="1498600" y="2738438"/>
          <p14:tracePt t="40580" x="1508125" y="2738438"/>
          <p14:tracePt t="40588" x="1535113" y="2738438"/>
          <p14:tracePt t="40604" x="1554163" y="2738438"/>
          <p14:tracePt t="40612" x="1590675" y="2738438"/>
          <p14:tracePt t="40620" x="1692275" y="2738438"/>
          <p14:tracePt t="40628" x="1736725" y="2746375"/>
          <p14:tracePt t="40636" x="1838325" y="2746375"/>
          <p14:tracePt t="40644" x="1920875" y="2746375"/>
          <p14:tracePt t="40651" x="1957388" y="2746375"/>
          <p14:tracePt t="40660" x="2022475" y="2746375"/>
          <p14:tracePt t="40668" x="2012950" y="2746375"/>
          <p14:tracePt t="40676" x="2003425" y="2746375"/>
          <p14:tracePt t="40685" x="2022475" y="2755900"/>
          <p14:tracePt t="40708" x="2032000" y="2755900"/>
          <p14:tracePt t="40740" x="2041525" y="2755900"/>
          <p14:tracePt t="40748" x="2058988" y="2774950"/>
          <p14:tracePt t="40764" x="2095500" y="2801938"/>
          <p14:tracePt t="40772" x="2132013" y="2801938"/>
          <p14:tracePt t="40780" x="2151063" y="2801938"/>
          <p14:tracePt t="40788" x="2243138" y="2838450"/>
          <p14:tracePt t="40796" x="2344738" y="2857500"/>
          <p14:tracePt t="40804" x="2362200" y="2830513"/>
          <p14:tracePt t="40821" x="2362200" y="2847975"/>
          <p14:tracePt t="40828" x="2362200" y="2857500"/>
          <p14:tracePt t="40836" x="2362200" y="2876550"/>
          <p14:tracePt t="40844" x="2417763" y="2903538"/>
          <p14:tracePt t="40851" x="2473325" y="2949575"/>
          <p14:tracePt t="40860" x="2482850" y="2959100"/>
          <p14:tracePt t="40876" x="2490788" y="2959100"/>
          <p14:tracePt t="40884" x="2519363" y="2959100"/>
          <p14:tracePt t="40925" x="2527300" y="2959100"/>
          <p14:tracePt t="40939" x="2546350" y="2959100"/>
          <p14:tracePt t="41277" x="2536825" y="2959100"/>
          <p14:tracePt t="41286" x="2509838" y="2959100"/>
          <p14:tracePt t="41293" x="2444750" y="2959100"/>
          <p14:tracePt t="41323" x="2398713" y="2995613"/>
          <p14:tracePt t="41332" x="2279650" y="3013075"/>
          <p14:tracePt t="41339" x="2170113" y="3041650"/>
          <p14:tracePt t="41347" x="2132013" y="3095625"/>
          <p14:tracePt t="41355" x="2068513" y="3151188"/>
          <p14:tracePt t="41363" x="2012950" y="3178175"/>
          <p14:tracePt t="41380" x="1949450" y="3197225"/>
          <p14:tracePt t="41388" x="1939925" y="3279775"/>
          <p14:tracePt t="41396" x="1939925" y="3325813"/>
          <p14:tracePt t="41404" x="1811338" y="3344863"/>
          <p14:tracePt t="41413" x="1719263" y="3371850"/>
          <p14:tracePt t="41420" x="1600200" y="3417888"/>
          <p14:tracePt t="41428" x="1516063" y="3436938"/>
          <p14:tracePt t="41436" x="1433513" y="3444875"/>
          <p14:tracePt t="41443" x="1370013" y="3444875"/>
          <p14:tracePt t="41451" x="1370013" y="3454400"/>
          <p14:tracePt t="41459" x="1333500" y="3463925"/>
          <p14:tracePt t="41467" x="1333500" y="3473450"/>
          <p14:tracePt t="41478" x="1314450" y="3473450"/>
          <p14:tracePt t="41486" x="1304925" y="3473450"/>
          <p14:tracePt t="41492" x="1296988" y="3481388"/>
          <p14:tracePt t="41502" x="1277938" y="3490913"/>
          <p14:tracePt t="41516" x="1258888" y="3490913"/>
          <p14:tracePt t="41524" x="1241425" y="3490913"/>
          <p14:tracePt t="41534" x="1204913" y="3509963"/>
          <p14:tracePt t="41548" x="1185863" y="3509963"/>
          <p14:tracePt t="41580" x="1158875" y="3527425"/>
          <p14:tracePt t="41604" x="1130300" y="3527425"/>
          <p14:tracePt t="41620" x="1112838" y="3527425"/>
          <p14:tracePt t="41629" x="1084263" y="3527425"/>
          <p14:tracePt t="41636" x="1057275" y="3527425"/>
          <p14:tracePt t="41645" x="1047750" y="3527425"/>
          <p14:tracePt t="41652" x="1038225" y="3527425"/>
          <p14:tracePt t="41662" x="1011238" y="3527425"/>
          <p14:tracePt t="41669" x="1001713" y="3527425"/>
          <p14:tracePt t="41676" x="965200" y="3527425"/>
          <p14:tracePt t="41735" x="901700" y="3509963"/>
          <p14:tracePt t="41744" x="863600" y="3490913"/>
          <p14:tracePt t="41750" x="817563" y="3454400"/>
          <p14:tracePt t="41757" x="763588" y="3454400"/>
          <p14:tracePt t="41765" x="708025" y="3427413"/>
          <p14:tracePt t="41774" x="661988" y="3427413"/>
          <p14:tracePt t="41780" x="615950" y="3408363"/>
          <p14:tracePt t="41788" x="596900" y="3398838"/>
          <p14:tracePt t="41796" x="588963" y="3398838"/>
          <p14:tracePt t="41804" x="560388" y="3390900"/>
          <p14:tracePt t="41812" x="542925" y="3362325"/>
          <p14:tracePt t="41821" x="542925" y="3352800"/>
          <p14:tracePt t="41827" x="514350" y="3325813"/>
          <p14:tracePt t="42028" x="533400" y="3325813"/>
          <p14:tracePt t="42036" x="542925" y="3325813"/>
          <p14:tracePt t="42045" x="560388" y="3325813"/>
          <p14:tracePt t="42061" x="596900" y="3325813"/>
          <p14:tracePt t="42070" x="606425" y="3325813"/>
          <p14:tracePt t="42077" x="635000" y="3325813"/>
          <p14:tracePt t="42093" x="661988" y="3325813"/>
          <p14:tracePt t="42103" x="671513" y="3325813"/>
          <p14:tracePt t="42118" x="681038" y="3325813"/>
          <p14:tracePt t="42125" x="698500" y="3325813"/>
          <p14:tracePt t="42133" x="708025" y="3325813"/>
          <p14:tracePt t="42140" x="744538" y="3344863"/>
          <p14:tracePt t="42149" x="754063" y="3344863"/>
          <p14:tracePt t="42157" x="790575" y="3352800"/>
          <p14:tracePt t="42164" x="827088" y="3371850"/>
          <p14:tracePt t="42171" x="882650" y="3381375"/>
          <p14:tracePt t="42180" x="919163" y="3398838"/>
          <p14:tracePt t="42187" x="928688" y="3408363"/>
          <p14:tracePt t="42212" x="946150" y="3427413"/>
          <p14:tracePt t="42220" x="955675" y="3427413"/>
          <p14:tracePt t="42228" x="965200" y="3427413"/>
          <p14:tracePt t="42236" x="992188" y="3444875"/>
          <p14:tracePt t="42244" x="1001713" y="3454400"/>
          <p14:tracePt t="42251" x="1020763" y="3463925"/>
          <p14:tracePt t="42260" x="1038225" y="3463925"/>
          <p14:tracePt t="42268" x="1120775" y="3509963"/>
          <p14:tracePt t="42276" x="1158875" y="3509963"/>
          <p14:tracePt t="42284" x="1241425" y="3527425"/>
          <p14:tracePt t="42292" x="1304925" y="3546475"/>
          <p14:tracePt t="42301" x="1323975" y="3565525"/>
          <p14:tracePt t="42308" x="1350963" y="3565525"/>
          <p14:tracePt t="42316" x="1360488" y="3582988"/>
          <p14:tracePt t="42324" x="1397000" y="3592513"/>
          <p14:tracePt t="42341" x="1406525" y="3592513"/>
          <p14:tracePt t="42359" x="1416050" y="3592513"/>
          <p14:tracePt t="42381" x="1452563" y="3592513"/>
          <p14:tracePt t="42397" x="1489075" y="3592513"/>
          <p14:tracePt t="42406" x="1516063" y="3592513"/>
          <p14:tracePt t="42413" x="1535113" y="3592513"/>
          <p14:tracePt t="42420" x="1571625" y="3573463"/>
          <p14:tracePt t="42429" x="1600200" y="3573463"/>
          <p14:tracePt t="42437" x="1646238" y="3573463"/>
          <p14:tracePt t="42445" x="1692275" y="3573463"/>
          <p14:tracePt t="42469" x="1709738" y="3573463"/>
          <p14:tracePt t="42493" x="1719263" y="3565525"/>
          <p14:tracePt t="42509" x="1755775" y="3565525"/>
          <p14:tracePt t="42517" x="1765300" y="3565525"/>
          <p14:tracePt t="42525" x="1774825" y="3556000"/>
          <p14:tracePt t="42533" x="1782763" y="3546475"/>
          <p14:tracePt t="42561" x="1857375" y="3546475"/>
          <p14:tracePt t="42568" x="1866900" y="3546475"/>
          <p14:tracePt t="42576" x="1893888" y="3546475"/>
          <p14:tracePt t="42580" x="1903413" y="3546475"/>
          <p14:tracePt t="42595" x="1912938" y="3546475"/>
          <p14:tracePt t="42627" x="1903413" y="3536950"/>
          <p14:tracePt t="42653" x="1903413" y="3527425"/>
          <p14:tracePt t="42661" x="1912938" y="3527425"/>
          <p14:tracePt t="42701" x="1939925" y="3527425"/>
          <p14:tracePt t="42709" x="2032000" y="3536950"/>
          <p14:tracePt t="42717" x="2041525" y="3536950"/>
          <p14:tracePt t="42725" x="2058988" y="3536950"/>
          <p14:tracePt t="42733" x="2068513" y="3536950"/>
          <p14:tracePt t="42741" x="2078038" y="3536950"/>
          <p14:tracePt t="42748" x="2114550" y="3536950"/>
          <p14:tracePt t="42759" x="2132013" y="3536950"/>
          <p14:tracePt t="42769" x="2170113" y="3536950"/>
          <p14:tracePt t="42775" x="2206625" y="3536950"/>
          <p14:tracePt t="42780" x="2252663" y="3536950"/>
          <p14:tracePt t="42788" x="2289175" y="3556000"/>
          <p14:tracePt t="42795" x="2325688" y="3556000"/>
          <p14:tracePt t="42828" x="2325688" y="3565525"/>
          <p14:tracePt t="42844" x="2335213" y="3565525"/>
          <p14:tracePt t="42851" x="2390775" y="3565525"/>
          <p14:tracePt t="42860" x="2436813" y="3582988"/>
          <p14:tracePt t="42868" x="2482850" y="3582988"/>
          <p14:tracePt t="42876" x="2527300" y="3582988"/>
          <p14:tracePt t="42900" x="2536825" y="3582988"/>
          <p14:tracePt t="42908" x="2546350" y="3582988"/>
          <p14:tracePt t="42916" x="2565400" y="3582988"/>
          <p14:tracePt t="42940" x="2601913" y="3582988"/>
          <p14:tracePt t="42948" x="2601913" y="3592513"/>
          <p14:tracePt t="43005" x="2611438" y="3592513"/>
          <p14:tracePt t="43013" x="2619375" y="3592513"/>
          <p14:tracePt t="43021" x="2628900" y="3592513"/>
          <p14:tracePt t="43053" x="2647950" y="3582988"/>
          <p14:tracePt t="43069" x="2665413" y="3582988"/>
          <p14:tracePt t="43091" x="2674938" y="3582988"/>
          <p14:tracePt t="43909" x="2684463" y="3582988"/>
          <p14:tracePt t="44557" x="2684463" y="3592513"/>
          <p14:tracePt t="44573" x="2684463" y="3602038"/>
          <p14:tracePt t="44583" x="2684463" y="3611563"/>
          <p14:tracePt t="44629" x="2674938" y="3629025"/>
          <p14:tracePt t="44636" x="2665413" y="3648075"/>
          <p14:tracePt t="44645" x="2619375" y="3648075"/>
          <p14:tracePt t="44662" x="2601913" y="3656013"/>
          <p14:tracePt t="44670" x="2601913" y="3665538"/>
          <p14:tracePt t="44677" x="2555875" y="3665538"/>
          <p14:tracePt t="44687" x="2473325" y="3675063"/>
          <p14:tracePt t="44693" x="2454275" y="3711575"/>
          <p14:tracePt t="44703" x="2417763" y="3730625"/>
          <p14:tracePt t="44709" x="2371725" y="3767138"/>
          <p14:tracePt t="44717" x="2316163" y="3822700"/>
          <p14:tracePt t="44725" x="2233613" y="3840163"/>
          <p14:tracePt t="44733" x="2078038" y="3840163"/>
          <p14:tracePt t="44741" x="2012950" y="3876675"/>
          <p14:tracePt t="44748" x="1976438" y="3886200"/>
          <p14:tracePt t="44756" x="1949450" y="3905250"/>
          <p14:tracePt t="44813" x="1949450" y="3932238"/>
          <p14:tracePt t="44821" x="1912938" y="3941763"/>
          <p14:tracePt t="44829" x="1912938" y="3951288"/>
          <p14:tracePt t="44845" x="1874838" y="3951288"/>
          <p14:tracePt t="44869" x="1857375" y="3951288"/>
          <p14:tracePt t="44877" x="1801813" y="3951288"/>
          <p14:tracePt t="44887" x="1765300" y="3951288"/>
          <p14:tracePt t="44894" x="1755775" y="3951288"/>
          <p14:tracePt t="44903" x="1719263" y="3951288"/>
          <p14:tracePt t="44909" x="1673225" y="3951288"/>
          <p14:tracePt t="44920" x="1654175" y="3951288"/>
          <p14:tracePt t="44925" x="1600200" y="3951288"/>
          <p14:tracePt t="44938" x="1590675" y="3951288"/>
          <p14:tracePt t="44941" x="1554163" y="3951288"/>
          <p14:tracePt t="44948" x="1508125" y="3951288"/>
          <p14:tracePt t="44957" x="1489075" y="3951288"/>
          <p14:tracePt t="44964" x="1471613" y="3951288"/>
          <p14:tracePt t="44973" x="1452563" y="3951288"/>
          <p14:tracePt t="44980" x="1443038" y="3951288"/>
          <p14:tracePt t="44989" x="1406525" y="3951288"/>
          <p14:tracePt t="44999" x="1370013" y="3951288"/>
          <p14:tracePt t="45012" x="1314450" y="3951288"/>
          <p14:tracePt t="45020" x="1212850" y="3951288"/>
          <p14:tracePt t="45028" x="1093788" y="3951288"/>
          <p14:tracePt t="45036" x="1038225" y="3951288"/>
          <p14:tracePt t="45044" x="974725" y="3922713"/>
          <p14:tracePt t="45051" x="938213" y="3914775"/>
          <p14:tracePt t="45060" x="892175" y="3886200"/>
          <p14:tracePt t="45068" x="873125" y="3886200"/>
          <p14:tracePt t="45076" x="863600" y="3886200"/>
          <p14:tracePt t="45085" x="855663" y="3886200"/>
          <p14:tracePt t="45092" x="836613" y="3886200"/>
          <p14:tracePt t="45101" x="817563" y="3922713"/>
          <p14:tracePt t="45108" x="809625" y="3922713"/>
          <p14:tracePt t="45124" x="754063" y="3914775"/>
          <p14:tracePt t="45132" x="708025" y="3895725"/>
          <p14:tracePt t="45140" x="642938" y="3895725"/>
          <p14:tracePt t="45147" x="606425" y="3895725"/>
          <p14:tracePt t="45156" x="596900" y="3895725"/>
          <p14:tracePt t="45163" x="550863" y="3895725"/>
          <p14:tracePt t="45172" x="523875" y="3895725"/>
          <p14:tracePt t="45180" x="477838" y="3895725"/>
          <p14:tracePt t="45188" x="450850" y="3895725"/>
          <p14:tracePt t="45197" x="431800" y="3895725"/>
          <p14:tracePt t="45204" x="422275" y="3895725"/>
          <p14:tracePt t="45269" x="414338" y="3895725"/>
          <p14:tracePt t="45324" x="414338" y="3905250"/>
          <p14:tracePt t="45340" x="414338" y="3922713"/>
          <p14:tracePt t="45349" x="414338" y="3941763"/>
          <p14:tracePt t="45356" x="414338" y="3951288"/>
          <p14:tracePt t="45380" x="414338" y="3959225"/>
          <p14:tracePt t="45404" x="414338" y="3987800"/>
          <p14:tracePt t="45412" x="414338" y="4033838"/>
          <p14:tracePt t="45420" x="404813" y="4033838"/>
          <p14:tracePt t="45485" x="404813" y="4043363"/>
          <p14:tracePt t="45789" x="404813" y="4060825"/>
          <p14:tracePt t="45800" x="514350" y="4087813"/>
          <p14:tracePt t="45808" x="615950" y="4133850"/>
          <p14:tracePt t="45816" x="681038" y="4162425"/>
          <p14:tracePt t="45820" x="735013" y="4179888"/>
          <p14:tracePt t="45827" x="754063" y="4208463"/>
          <p14:tracePt t="45835" x="846138" y="4244975"/>
          <p14:tracePt t="45843" x="846138" y="4262438"/>
          <p14:tracePt t="45859" x="855663" y="4262438"/>
          <p14:tracePt t="45867" x="873125" y="4262438"/>
          <p14:tracePt t="45916" x="873125" y="4254500"/>
          <p14:tracePt t="46797" x="892175" y="4244975"/>
          <p14:tracePt t="46909" x="901700" y="4244975"/>
          <p14:tracePt t="46917" x="909638" y="4244975"/>
          <p14:tracePt t="46927" x="938213" y="4254500"/>
          <p14:tracePt t="46949" x="946150" y="4254500"/>
          <p14:tracePt t="46989" x="955675" y="4262438"/>
          <p14:tracePt t="47005" x="1001713" y="4281488"/>
          <p14:tracePt t="47013" x="1084263" y="4327525"/>
          <p14:tracePt t="47021" x="1149350" y="4337050"/>
          <p14:tracePt t="47029" x="1250950" y="4337050"/>
          <p14:tracePt t="47037" x="1350963" y="4400550"/>
          <p14:tracePt t="47045" x="1406525" y="4456113"/>
          <p14:tracePt t="47052" x="1425575" y="4456113"/>
          <p14:tracePt t="47060" x="1425575" y="4511675"/>
          <p14:tracePt t="47092" x="1425575" y="4502150"/>
          <p14:tracePt t="47109" x="1425575" y="4492625"/>
          <p14:tracePt t="47133" x="1462088" y="4492625"/>
          <p14:tracePt t="47141" x="1508125" y="4511675"/>
          <p14:tracePt t="47148" x="1516063" y="4511675"/>
          <p14:tracePt t="47165" x="1535113" y="4511675"/>
          <p14:tracePt t="47293" x="1535113" y="4502150"/>
          <p14:tracePt t="47340" x="1535113" y="4483100"/>
          <p14:tracePt t="47357" x="1535113" y="4475163"/>
          <p14:tracePt t="47364" x="1535113" y="4456113"/>
          <p14:tracePt t="47373" x="1571625" y="4410075"/>
          <p14:tracePt t="47381" x="1581150" y="4400550"/>
          <p14:tracePt t="47389" x="1627188" y="4373563"/>
          <p14:tracePt t="47399" x="1646238" y="4346575"/>
          <p14:tracePt t="47412" x="1682750" y="4327525"/>
          <p14:tracePt t="47421" x="1682750" y="4318000"/>
          <p14:tracePt t="47428" x="1682750" y="4300538"/>
          <p14:tracePt t="47436" x="1728788" y="4291013"/>
          <p14:tracePt t="47517" x="1728788" y="4271963"/>
          <p14:tracePt t="47533" x="1755775" y="4235450"/>
          <p14:tracePt t="47541" x="1782763" y="4216400"/>
          <p14:tracePt t="47549" x="1792288" y="4216400"/>
          <p14:tracePt t="47749" x="1801813" y="4216400"/>
          <p14:tracePt t="47764" x="1811338" y="4216400"/>
          <p14:tracePt t="47774" x="1838325" y="4216400"/>
          <p14:tracePt t="47780" x="1903413" y="4225925"/>
          <p14:tracePt t="47813" x="1920875" y="4225925"/>
          <p14:tracePt t="47821" x="1966913" y="4225925"/>
          <p14:tracePt t="47829" x="1976438" y="4235450"/>
          <p14:tracePt t="47836" x="1995488" y="4244975"/>
          <p14:tracePt t="47847" x="2068513" y="4244975"/>
          <p14:tracePt t="47854" x="2141538" y="4291013"/>
          <p14:tracePt t="47862" x="2160588" y="4291013"/>
          <p14:tracePt t="47870" x="2178050" y="4291013"/>
          <p14:tracePt t="48317" x="2170113" y="4300538"/>
          <p14:tracePt t="48326" x="2170113" y="4318000"/>
          <p14:tracePt t="48356" x="2170113" y="4327525"/>
          <p14:tracePt t="48405" x="2170113" y="4337050"/>
          <p14:tracePt t="48413" x="2178050" y="4337050"/>
          <p14:tracePt t="48429" x="2160588" y="4327525"/>
          <p14:tracePt t="48437" x="2160588" y="4291013"/>
          <p14:tracePt t="48445" x="2160588" y="4244975"/>
          <p14:tracePt t="48453" x="2132013" y="4235450"/>
          <p14:tracePt t="48465" x="2132013" y="4216400"/>
          <p14:tracePt t="48473" x="2132013" y="4198938"/>
          <p14:tracePt t="48478" x="2124075" y="4171950"/>
          <p14:tracePt t="48485" x="2114550" y="4171950"/>
          <p14:tracePt t="48524" x="2105025" y="4162425"/>
          <p14:tracePt t="48565" x="2105025" y="4152900"/>
          <p14:tracePt t="48572" x="2105025" y="4125913"/>
          <p14:tracePt t="48580" x="2105025" y="4116388"/>
          <p14:tracePt t="48589" x="2105025" y="4087813"/>
          <p14:tracePt t="48597" x="2105025" y="4051300"/>
          <p14:tracePt t="48605" x="2105025" y="4024313"/>
          <p14:tracePt t="48613" x="2078038" y="3978275"/>
          <p14:tracePt t="48620" x="2078038" y="3968750"/>
          <p14:tracePt t="48629" x="2078038" y="3959225"/>
          <p14:tracePt t="48636" x="2068513" y="3941763"/>
          <p14:tracePt t="48645" x="2058988" y="3922713"/>
          <p14:tracePt t="48654" x="2049463" y="3914775"/>
          <p14:tracePt t="48663" x="2041525" y="3905250"/>
          <p14:tracePt t="48669" x="2032000" y="3895725"/>
          <p14:tracePt t="48724" x="2022475" y="3895725"/>
          <p14:tracePt t="48741" x="2022475" y="3886200"/>
          <p14:tracePt t="48789" x="2041525" y="3886200"/>
          <p14:tracePt t="48813" x="2078038" y="3886200"/>
          <p14:tracePt t="48821" x="2160588" y="3886200"/>
          <p14:tracePt t="48828" x="2197100" y="3886200"/>
          <p14:tracePt t="48836" x="2206625" y="3886200"/>
          <p14:tracePt t="48950" x="2216150" y="3876675"/>
          <p14:tracePt t="48966" x="2243138" y="3876675"/>
          <p14:tracePt t="48989" x="2252663" y="3876675"/>
          <p14:tracePt t="48997" x="2262188" y="3876675"/>
          <p14:tracePt t="49229" x="2270125" y="3876675"/>
          <p14:tracePt t="49236" x="2279650" y="3876675"/>
          <p14:tracePt t="49253" x="2279650" y="3886200"/>
          <p14:tracePt t="49261" x="2335213" y="3895725"/>
          <p14:tracePt t="49278" x="2335213" y="3922713"/>
          <p14:tracePt t="49302" x="2352675" y="3941763"/>
          <p14:tracePt t="49310" x="2417763" y="3968750"/>
          <p14:tracePt t="49317" x="2482850" y="4005263"/>
          <p14:tracePt t="49327" x="2592388" y="4033838"/>
          <p14:tracePt t="49333" x="2611438" y="4043363"/>
          <p14:tracePt t="49340" x="2619375" y="4043363"/>
          <p14:tracePt t="49405" x="2628900" y="4043363"/>
          <p14:tracePt t="49427" x="2638425" y="4051300"/>
          <p14:tracePt t="49461" x="2638425" y="4060825"/>
          <p14:tracePt t="49479" x="2638425" y="4087813"/>
          <p14:tracePt t="49487" x="2638425" y="4097338"/>
          <p14:tracePt t="49525" x="2638425" y="4106863"/>
          <p14:tracePt t="49541" x="2638425" y="4116388"/>
          <p14:tracePt t="49565" x="2638425" y="4133850"/>
          <p14:tracePt t="49573" x="2611438" y="4171950"/>
          <p14:tracePt t="49580" x="2555875" y="4208463"/>
          <p14:tracePt t="49590" x="2527300" y="4225925"/>
          <p14:tracePt t="49596" x="2500313" y="4254500"/>
          <p14:tracePt t="49604" x="2473325" y="4271963"/>
          <p14:tracePt t="49611" x="2473325" y="4281488"/>
          <p14:tracePt t="49620" x="2417763" y="4308475"/>
          <p14:tracePt t="49627" x="2417763" y="4337050"/>
          <p14:tracePt t="49636" x="2398713" y="4327525"/>
          <p14:tracePt t="49643" x="2381250" y="4291013"/>
          <p14:tracePt t="49652" x="2371725" y="4291013"/>
          <p14:tracePt t="49660" x="2371725" y="4281488"/>
          <p14:tracePt t="49772" x="2371725" y="4291013"/>
          <p14:tracePt t="49894" x="2352675" y="4291013"/>
          <p14:tracePt t="49902" x="2335213" y="4291013"/>
          <p14:tracePt t="49973" x="2335213" y="4254500"/>
          <p14:tracePt t="49980" x="2335213" y="4244975"/>
          <p14:tracePt t="50012" x="2335213" y="4235450"/>
          <p14:tracePt t="51989" x="2335213" y="4225925"/>
          <p14:tracePt t="51996" x="2344738" y="4198938"/>
          <p14:tracePt t="52005" x="2344738" y="4179888"/>
          <p14:tracePt t="52013" x="2371725" y="4179888"/>
          <p14:tracePt t="52045" x="2390775" y="4179888"/>
          <p14:tracePt t="52053" x="2398713" y="4179888"/>
          <p14:tracePt t="52060" x="2417763" y="4171950"/>
          <p14:tracePt t="52070" x="2398713" y="4125913"/>
          <p14:tracePt t="52087" x="2398713" y="4116388"/>
          <p14:tracePt t="52111" x="2408238" y="4116388"/>
          <p14:tracePt t="52117" x="2427288" y="4116388"/>
          <p14:tracePt t="52125" x="2436813" y="4087813"/>
          <p14:tracePt t="52131" x="2436813" y="4079875"/>
          <p14:tracePt t="52139" x="2436813" y="4070350"/>
          <p14:tracePt t="52147" x="2436813" y="4043363"/>
          <p14:tracePt t="52156" x="2454275" y="4043363"/>
          <p14:tracePt t="52163" x="2482850" y="4043363"/>
          <p14:tracePt t="52171" x="2509838" y="4051300"/>
          <p14:tracePt t="52179" x="2582863" y="4051300"/>
          <p14:tracePt t="52188" x="2611438" y="4051300"/>
          <p14:tracePt t="52196" x="2657475" y="4060825"/>
          <p14:tracePt t="52203" x="2674938" y="4060825"/>
          <p14:tracePt t="52211" x="2767013" y="4060825"/>
          <p14:tracePt t="52220" x="2776538" y="4070350"/>
          <p14:tracePt t="52228" x="2786063" y="4087813"/>
          <p14:tracePt t="52244" x="2803525" y="4106863"/>
          <p14:tracePt t="52251" x="2813050" y="4106863"/>
          <p14:tracePt t="52260" x="2822575" y="4106863"/>
          <p14:tracePt t="52309" x="2832100" y="4106863"/>
          <p14:tracePt t="52319" x="2840038" y="4106863"/>
          <p14:tracePt t="52329" x="2868613" y="4106863"/>
          <p14:tracePt t="52336" x="2886075" y="4106863"/>
          <p14:tracePt t="52341" x="2924175" y="4106863"/>
          <p14:tracePt t="52357" x="2978150" y="4125913"/>
          <p14:tracePt t="52383" x="2987675" y="4143375"/>
          <p14:tracePt t="52389" x="2997200" y="4152900"/>
          <p14:tracePt t="52413" x="3033713" y="4162425"/>
          <p14:tracePt t="52436" x="3043238" y="4162425"/>
          <p14:tracePt t="52461" x="3052763" y="4162425"/>
          <p14:tracePt t="52469" x="3060700" y="4171950"/>
          <p14:tracePt t="52861" x="3079750" y="4171950"/>
          <p14:tracePt t="52876" x="3125788" y="4162425"/>
          <p14:tracePt t="52886" x="3143250" y="4179888"/>
          <p14:tracePt t="52893" x="3208338" y="4189413"/>
          <p14:tracePt t="52903" x="3254375" y="4189413"/>
          <p14:tracePt t="52909" x="3263900" y="4189413"/>
          <p14:tracePt t="52937" x="3327400" y="4208463"/>
          <p14:tracePt t="52945" x="3438525" y="4271963"/>
          <p14:tracePt t="52952" x="3538538" y="4300538"/>
          <p14:tracePt t="52958" x="3567113" y="4327525"/>
          <p14:tracePt t="52972" x="3603625" y="4327525"/>
          <p14:tracePt t="52987" x="3649663" y="4337050"/>
          <p14:tracePt t="52995" x="3732213" y="4391025"/>
          <p14:tracePt t="53003" x="3759200" y="4391025"/>
          <p14:tracePt t="53011" x="3814763" y="4383088"/>
          <p14:tracePt t="53027" x="3833813" y="4354513"/>
          <p14:tracePt t="53036" x="3843338" y="4354513"/>
          <p14:tracePt t="53052" x="3860800" y="4354513"/>
          <p14:tracePt t="53059" x="3851275" y="4327525"/>
          <p14:tracePt t="53181" x="3879850" y="4327525"/>
          <p14:tracePt t="53189" x="3906838" y="4327525"/>
          <p14:tracePt t="53197" x="3952875" y="4327525"/>
          <p14:tracePt t="53205" x="3989388" y="4327525"/>
          <p14:tracePt t="53213" x="4025900" y="4327525"/>
          <p14:tracePt t="53229" x="4035425" y="4327525"/>
          <p14:tracePt t="53236" x="4044950" y="4327525"/>
          <p14:tracePt t="53277" x="4054475" y="4327525"/>
          <p14:tracePt t="53286" x="4064000" y="4327525"/>
          <p14:tracePt t="53302" x="4081463" y="4327525"/>
          <p14:tracePt t="53309" x="4100513" y="4327525"/>
          <p14:tracePt t="53318" x="4137025" y="4327525"/>
          <p14:tracePt t="53335" x="4192588" y="4346575"/>
          <p14:tracePt t="53343" x="4229100" y="4364038"/>
          <p14:tracePt t="53351" x="4238625" y="4364038"/>
          <p14:tracePt t="53356" x="4275138" y="4373563"/>
          <p14:tracePt t="53371" x="4338638" y="4373563"/>
          <p14:tracePt t="53387" x="4375150" y="4373563"/>
          <p14:tracePt t="53395" x="4375150" y="4383088"/>
          <p14:tracePt t="53403" x="4384675" y="4383088"/>
          <p14:tracePt t="53411" x="4403725" y="4383088"/>
          <p14:tracePt t="53422" x="4421188" y="4383088"/>
          <p14:tracePt t="53459" x="4421188" y="4400550"/>
          <p14:tracePt t="53467" x="4486275" y="4391025"/>
          <p14:tracePt t="53476" x="4513263" y="4391025"/>
          <p14:tracePt t="53484" x="4541838" y="4346575"/>
          <p14:tracePt t="53492" x="4578350" y="4327525"/>
          <p14:tracePt t="53501" x="4624388" y="4318000"/>
          <p14:tracePt t="53509" x="4687888" y="4291013"/>
          <p14:tracePt t="53517" x="4706938" y="4281488"/>
          <p14:tracePt t="53524" x="4743450" y="4254500"/>
          <p14:tracePt t="53535" x="4752975" y="4235450"/>
          <p14:tracePt t="53542" x="4752975" y="4216400"/>
          <p14:tracePt t="53552" x="4770438" y="4208463"/>
          <p14:tracePt t="53557" x="4779963" y="4208463"/>
          <p14:tracePt t="53563" x="4789488" y="4208463"/>
          <p14:tracePt t="53579" x="4799013" y="4198938"/>
          <p14:tracePt t="53587" x="4808538" y="4189413"/>
          <p14:tracePt t="53595" x="4816475" y="4179888"/>
          <p14:tracePt t="53780" x="4826000" y="4179888"/>
          <p14:tracePt t="53821" x="4845050" y="4179888"/>
          <p14:tracePt t="53893" x="4872038" y="4162425"/>
          <p14:tracePt t="53933" x="4872038" y="4152900"/>
          <p14:tracePt t="53949" x="4881563" y="4143375"/>
          <p14:tracePt t="54892" x="4854575" y="4143375"/>
          <p14:tracePt t="54901" x="4799013" y="4116388"/>
          <p14:tracePt t="54909" x="4733925" y="4106863"/>
          <p14:tracePt t="54919" x="4670425" y="4079875"/>
          <p14:tracePt t="54926" x="4624388" y="4079875"/>
          <p14:tracePt t="54938" x="4486275" y="4079875"/>
          <p14:tracePt t="54942" x="4449763" y="4079875"/>
          <p14:tracePt t="54947" x="4403725" y="4060825"/>
          <p14:tracePt t="54955" x="4238625" y="3987800"/>
          <p14:tracePt t="54964" x="4081463" y="3886200"/>
          <p14:tracePt t="54971" x="3998913" y="3794125"/>
          <p14:tracePt t="54979" x="3659188" y="3694113"/>
          <p14:tracePt t="54987" x="3217863" y="3573463"/>
          <p14:tracePt t="54995" x="2693988" y="3390900"/>
          <p14:tracePt t="55011" x="2684463" y="3390900"/>
          <p14:tracePt t="55019" x="2390775" y="3308350"/>
          <p14:tracePt t="55028" x="1874838" y="3178175"/>
          <p14:tracePt t="55036" x="1709738" y="3133725"/>
          <p14:tracePt t="55045" x="1682750" y="3022600"/>
          <p14:tracePt t="55054" x="1617663" y="3013075"/>
          <p14:tracePt t="55077" x="1581150" y="3013075"/>
          <p14:tracePt t="55086" x="1443038" y="3013075"/>
          <p14:tracePt t="55092" x="1277938" y="2913063"/>
          <p14:tracePt t="55102" x="1241425" y="2838450"/>
          <p14:tracePt t="55109" x="1185863" y="2755900"/>
          <p14:tracePt t="55117" x="1166813" y="2719388"/>
          <p14:tracePt t="55127" x="1166813" y="2709863"/>
          <p14:tracePt t="55133" x="1139825" y="2701925"/>
          <p14:tracePt t="55143" x="1120775" y="2655888"/>
          <p14:tracePt t="55149" x="1047750" y="2581275"/>
          <p14:tracePt t="55157" x="1047750" y="2535238"/>
          <p14:tracePt t="55165" x="946150" y="2443163"/>
          <p14:tracePt t="55173" x="873125" y="2314575"/>
          <p14:tracePt t="55180" x="827088" y="2178050"/>
          <p14:tracePt t="55189" x="771525" y="2141538"/>
          <p14:tracePt t="55203" x="698500" y="2030413"/>
          <p14:tracePt t="55211" x="560388" y="1901825"/>
          <p14:tracePt t="55220" x="477838" y="1838325"/>
          <p14:tracePt t="55227" x="404813" y="1746250"/>
          <p14:tracePt t="55235" x="395288" y="1727200"/>
          <p14:tracePt t="55243" x="312738" y="1644650"/>
          <p14:tracePt t="55251" x="184150" y="1552575"/>
          <p14:tracePt t="55259" x="109538" y="14605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17" y="3503603"/>
            <a:ext cx="2177187" cy="19269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644637" y="52647"/>
            <a:ext cx="6991130" cy="960174"/>
          </a:xfrm>
        </p:spPr>
        <p:txBody>
          <a:bodyPr/>
          <a:lstStyle/>
          <a:p>
            <a:r>
              <a:rPr lang="ja-JP" altLang="en-US" sz="2900" dirty="0">
                <a:solidFill>
                  <a:srgbClr val="00B050"/>
                </a:solidFill>
              </a:rPr>
              <a:t>電磁波の基礎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862" y="1073261"/>
            <a:ext cx="7340685" cy="1812405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熱の伝達は，伝導，対流，放射（輻射）の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3</a:t>
            </a:r>
            <a:r>
              <a:rPr lang="ja-JP" altLang="en-US" sz="19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つの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形態で行われる．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放射伝達は媒質を必要としない．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電磁場の支配方程式は，次の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Maxwell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の方程式で与えられる（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SI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単位系）．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61313" y="3503601"/>
            <a:ext cx="1951181" cy="1175824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</a:t>
            </a: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電束密度</a:t>
            </a:r>
            <a:endParaRPr lang="en-US" altLang="ja-JP" sz="18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B</a:t>
            </a: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磁束密度</a:t>
            </a:r>
            <a:endParaRPr lang="en-US" altLang="ja-JP" sz="18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</a:t>
            </a: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電場</a:t>
            </a:r>
            <a:endParaRPr lang="en-US" altLang="ja-JP" sz="18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/>
            <a:r>
              <a:rPr lang="en-US" altLang="ja-JP" sz="1800" b="1" i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</a:t>
            </a: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磁場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312" y="4863212"/>
            <a:ext cx="2328542" cy="406045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83D7FAF4-240E-4A82-9C98-754580152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9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52"/>
    </mc:Choice>
    <mc:Fallback>
      <p:transition spd="slow" advTm="18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0" x="65088" y="496888"/>
          <p14:tracePt t="568" x="128588" y="450850"/>
          <p14:tracePt t="575" x="174625" y="441325"/>
          <p14:tracePt t="582" x="220663" y="441325"/>
          <p14:tracePt t="590" x="239713" y="441325"/>
          <p14:tracePt t="614" x="257175" y="441325"/>
          <p14:tracePt t="647" x="349250" y="441325"/>
          <p14:tracePt t="656" x="414338" y="422275"/>
          <p14:tracePt t="663" x="450850" y="450850"/>
          <p14:tracePt t="687" x="468313" y="450850"/>
          <p14:tracePt t="975" x="477838" y="450850"/>
          <p14:tracePt t="983" x="514350" y="458788"/>
          <p14:tracePt t="990" x="514350" y="468313"/>
          <p14:tracePt t="1015" x="533400" y="504825"/>
          <p14:tracePt t="1063" x="523875" y="504825"/>
          <p14:tracePt t="1103" x="523875" y="533400"/>
          <p14:tracePt t="1113" x="523875" y="541338"/>
          <p14:tracePt t="1207" x="533400" y="550863"/>
          <p14:tracePt t="1871" x="542925" y="560388"/>
          <p14:tracePt t="2623" x="542925" y="569913"/>
          <p14:tracePt t="18006" x="533400" y="569913"/>
          <p14:tracePt t="18030" x="523875" y="579438"/>
          <p14:tracePt t="18055" x="523875" y="587375"/>
          <p14:tracePt t="18072" x="487363" y="587375"/>
          <p14:tracePt t="18080" x="460375" y="596900"/>
          <p14:tracePt t="18087" x="441325" y="606425"/>
          <p14:tracePt t="18096" x="431800" y="606425"/>
          <p14:tracePt t="18103" x="422275" y="625475"/>
          <p14:tracePt t="18110" x="385763" y="652463"/>
          <p14:tracePt t="18117" x="376238" y="652463"/>
          <p14:tracePt t="18126" x="368300" y="652463"/>
          <p14:tracePt t="18133" x="339725" y="652463"/>
          <p14:tracePt t="18141" x="322263" y="679450"/>
          <p14:tracePt t="18149" x="276225" y="688975"/>
          <p14:tracePt t="18166" x="230188" y="698500"/>
          <p14:tracePt t="18174" x="211138" y="698500"/>
          <p14:tracePt t="18181" x="184150" y="698500"/>
          <p14:tracePt t="18189" x="147638" y="725488"/>
          <p14:tracePt t="18199" x="128588" y="754063"/>
          <p14:tracePt t="18206" x="119063" y="762000"/>
          <p14:tracePt t="18221" x="119063" y="781050"/>
          <p14:tracePt t="18343" x="65088" y="800100"/>
          <p14:tracePt t="18350" x="26988" y="854075"/>
          <p14:tracePt t="18359" x="19050" y="863600"/>
          <p14:tracePt t="18512" x="55563" y="946150"/>
          <p14:tracePt t="18520" x="82550" y="936625"/>
          <p14:tracePt t="18527" x="119063" y="900113"/>
          <p14:tracePt t="18543" x="119063" y="890588"/>
          <p14:tracePt t="18550" x="119063" y="882650"/>
          <p14:tracePt t="18631" x="128588" y="890588"/>
          <p14:tracePt t="18646" x="155575" y="890588"/>
          <p14:tracePt t="18678" x="155575" y="900113"/>
          <p14:tracePt t="18711" x="165100" y="900113"/>
          <p14:tracePt t="18750" x="174625" y="900113"/>
          <p14:tracePt t="18783" x="193675" y="900113"/>
          <p14:tracePt t="18790" x="201613" y="900113"/>
          <p14:tracePt t="18854" x="211138" y="900113"/>
          <p14:tracePt t="18959" x="211138" y="909638"/>
          <p14:tracePt t="18966" x="239713" y="919163"/>
          <p14:tracePt t="18975" x="247650" y="936625"/>
          <p14:tracePt t="19031" x="257175" y="919163"/>
          <p14:tracePt t="19039" x="285750" y="890588"/>
          <p14:tracePt t="19062" x="303213" y="890588"/>
          <p14:tracePt t="19087" x="322263" y="882650"/>
          <p14:tracePt t="19182" x="349250" y="873125"/>
          <p14:tracePt t="19191" x="358775" y="873125"/>
          <p14:tracePt t="19254" x="376238" y="873125"/>
          <p14:tracePt t="19279" x="385763" y="873125"/>
          <p14:tracePt t="19288" x="395288" y="873125"/>
          <p14:tracePt t="19311" x="404813" y="873125"/>
          <p14:tracePt t="19983" x="395288" y="873125"/>
          <p14:tracePt t="20005" x="385763" y="873125"/>
          <p14:tracePt t="20013" x="358775" y="890588"/>
          <p14:tracePt t="20021" x="339725" y="900113"/>
          <p14:tracePt t="20029" x="322263" y="928688"/>
          <p14:tracePt t="20038" x="293688" y="936625"/>
          <p14:tracePt t="20045" x="293688" y="946150"/>
          <p14:tracePt t="20054" x="239713" y="965200"/>
          <p14:tracePt t="20061" x="193675" y="965200"/>
          <p14:tracePt t="20070" x="147638" y="973138"/>
          <p14:tracePt t="20077" x="128588" y="1001713"/>
          <p14:tracePt t="20085" x="101600" y="1011238"/>
          <p14:tracePt t="20093" x="73025" y="1019175"/>
          <p14:tracePt t="20102" x="26988" y="1019175"/>
          <p14:tracePt t="20109" x="19050" y="1019175"/>
          <p14:tracePt t="20118" x="9525" y="1028700"/>
          <p14:tracePt t="20647" x="65088" y="973138"/>
          <p14:tracePt t="20656" x="101600" y="973138"/>
          <p14:tracePt t="20661" x="138113" y="973138"/>
          <p14:tracePt t="20671" x="266700" y="1038225"/>
          <p14:tracePt t="20677" x="385763" y="1047750"/>
          <p14:tracePt t="20685" x="533400" y="1093788"/>
          <p14:tracePt t="20693" x="579438" y="1147763"/>
          <p14:tracePt t="20701" x="615950" y="1147763"/>
          <p14:tracePt t="20717" x="635000" y="1147763"/>
          <p14:tracePt t="20725" x="635000" y="1139825"/>
          <p14:tracePt t="20733" x="635000" y="1166813"/>
          <p14:tracePt t="20749" x="635000" y="1176338"/>
          <p14:tracePt t="20757" x="606425" y="1203325"/>
          <p14:tracePt t="20871" x="625475" y="1203325"/>
          <p14:tracePt t="20879" x="635000" y="1203325"/>
          <p14:tracePt t="20889" x="652463" y="1203325"/>
          <p14:tracePt t="20895" x="681038" y="1231900"/>
          <p14:tracePt t="20903" x="688975" y="1231900"/>
          <p14:tracePt t="20926" x="708025" y="1231900"/>
          <p14:tracePt t="20975" x="717550" y="1231900"/>
          <p14:tracePt t="20983" x="771525" y="1231900"/>
          <p14:tracePt t="20989" x="809625" y="1231900"/>
          <p14:tracePt t="20997" x="817563" y="1231900"/>
          <p14:tracePt t="21005" x="827088" y="1231900"/>
          <p14:tracePt t="21013" x="863600" y="1231900"/>
          <p14:tracePt t="21021" x="863600" y="1212850"/>
          <p14:tracePt t="21029" x="873125" y="1222375"/>
          <p14:tracePt t="21037" x="882650" y="1231900"/>
          <p14:tracePt t="21045" x="901700" y="1249363"/>
          <p14:tracePt t="21077" x="909638" y="1249363"/>
          <p14:tracePt t="21222" x="938213" y="1258888"/>
          <p14:tracePt t="21272" x="938213" y="1268413"/>
          <p14:tracePt t="21279" x="974725" y="1276350"/>
          <p14:tracePt t="21288" x="1001713" y="1304925"/>
          <p14:tracePt t="21295" x="1001713" y="1295400"/>
          <p14:tracePt t="21566" x="1001713" y="1276350"/>
          <p14:tracePt t="21576" x="1001713" y="1249363"/>
          <p14:tracePt t="21623" x="1001713" y="1231900"/>
          <p14:tracePt t="21654" x="1001713" y="1222375"/>
          <p14:tracePt t="21664" x="1001713" y="1212850"/>
          <p14:tracePt t="21728" x="1001713" y="1203325"/>
          <p14:tracePt t="21767" x="992188" y="1203325"/>
          <p14:tracePt t="22118" x="1030288" y="1157288"/>
          <p14:tracePt t="22126" x="1047750" y="1139825"/>
          <p14:tracePt t="22230" x="1047750" y="1157288"/>
          <p14:tracePt t="22239" x="1047750" y="1176338"/>
          <p14:tracePt t="22255" x="1057275" y="1212850"/>
          <p14:tracePt t="22280" x="1057275" y="1222375"/>
          <p14:tracePt t="22287" x="1066800" y="1231900"/>
          <p14:tracePt t="22295" x="1066800" y="1258888"/>
          <p14:tracePt t="22303" x="1103313" y="1285875"/>
          <p14:tracePt t="22311" x="1158875" y="1341438"/>
          <p14:tracePt t="22327" x="1204913" y="1377950"/>
          <p14:tracePt t="22334" x="1241425" y="1404938"/>
          <p14:tracePt t="22344" x="1287463" y="1404938"/>
          <p14:tracePt t="22374" x="1287463" y="1450975"/>
          <p14:tracePt t="22382" x="1608138" y="1552575"/>
          <p14:tracePt t="22390" x="1801813" y="1571625"/>
          <p14:tracePt t="22398" x="1903413" y="1535113"/>
          <p14:tracePt t="22406" x="2178050" y="1543050"/>
          <p14:tracePt t="22415" x="2381250" y="1506538"/>
          <p14:tracePt t="22423" x="2776538" y="1423988"/>
          <p14:tracePt t="22431" x="3273425" y="1368425"/>
          <p14:tracePt t="22439" x="3557588" y="1295400"/>
          <p14:tracePt t="22447" x="3567113" y="1231900"/>
          <p14:tracePt t="22456" x="3768725" y="1249363"/>
          <p14:tracePt t="22467" x="3962400" y="1268413"/>
          <p14:tracePt t="22474" x="4081463" y="1268413"/>
          <p14:tracePt t="22483" x="4164013" y="1295400"/>
          <p14:tracePt t="22490" x="4173538" y="1295400"/>
          <p14:tracePt t="22503" x="4183063" y="1295400"/>
          <p14:tracePt t="22519" x="4192588" y="1285875"/>
          <p14:tracePt t="22527" x="4192588" y="1276350"/>
          <p14:tracePt t="22536" x="4200525" y="1276350"/>
          <p14:tracePt t="22544" x="4210050" y="1276350"/>
          <p14:tracePt t="22567" x="4200525" y="1276350"/>
          <p14:tracePt t="22574" x="4127500" y="1212850"/>
          <p14:tracePt t="22582" x="4035425" y="1212850"/>
          <p14:tracePt t="22591" x="4025900" y="1222375"/>
          <p14:tracePt t="22606" x="3998913" y="1212850"/>
          <p14:tracePt t="22614" x="3979863" y="1203325"/>
          <p14:tracePt t="22630" x="3971925" y="1203325"/>
          <p14:tracePt t="22679" x="3989388" y="1212850"/>
          <p14:tracePt t="22688" x="4025900" y="1212850"/>
          <p14:tracePt t="22703" x="4071938" y="1212850"/>
          <p14:tracePt t="22710" x="4127500" y="1212850"/>
          <p14:tracePt t="22743" x="4137025" y="1212850"/>
          <p14:tracePt t="22751" x="4137025" y="1193800"/>
          <p14:tracePt t="22758" x="4137025" y="1176338"/>
          <p14:tracePt t="22767" x="4146550" y="1157288"/>
          <p14:tracePt t="22831" x="4146550" y="1147763"/>
          <p14:tracePt t="22839" x="4146550" y="1139825"/>
          <p14:tracePt t="22855" x="4117975" y="1139825"/>
          <p14:tracePt t="22862" x="4044950" y="1139825"/>
          <p14:tracePt t="22873" x="4008438" y="1139825"/>
          <p14:tracePt t="22879" x="3971925" y="1157288"/>
          <p14:tracePt t="22927" x="3962400" y="1147763"/>
          <p14:tracePt t="22936" x="3962400" y="1130300"/>
          <p14:tracePt t="22951" x="3952875" y="1120775"/>
          <p14:tracePt t="22959" x="3906838" y="1103313"/>
          <p14:tracePt t="22968" x="3851275" y="1103313"/>
          <p14:tracePt t="22975" x="3805238" y="1103313"/>
          <p14:tracePt t="22981" x="3751263" y="1103313"/>
          <p14:tracePt t="22989" x="3705225" y="1103313"/>
          <p14:tracePt t="22997" x="3659188" y="1103313"/>
          <p14:tracePt t="23005" x="3640138" y="1103313"/>
          <p14:tracePt t="23013" x="3622675" y="1103313"/>
          <p14:tracePt t="23021" x="3557588" y="1057275"/>
          <p14:tracePt t="23029" x="3521075" y="1047750"/>
          <p14:tracePt t="23039" x="3448050" y="1047750"/>
          <p14:tracePt t="23046" x="3392488" y="1047750"/>
          <p14:tracePt t="23055" x="3263900" y="982663"/>
          <p14:tracePt t="23062" x="3235325" y="982663"/>
          <p14:tracePt t="23073" x="3125788" y="965200"/>
          <p14:tracePt t="23080" x="2941638" y="909638"/>
          <p14:tracePt t="23090" x="2803525" y="882650"/>
          <p14:tracePt t="23097" x="2703513" y="817563"/>
          <p14:tracePt t="23101" x="2703513" y="808038"/>
          <p14:tracePt t="23109" x="2592388" y="754063"/>
          <p14:tracePt t="23117" x="2500313" y="669925"/>
          <p14:tracePt t="23125" x="2454275" y="661988"/>
          <p14:tracePt t="23141" x="2270125" y="606425"/>
          <p14:tracePt t="23149" x="2078038" y="550863"/>
          <p14:tracePt t="23157" x="1985963" y="496888"/>
          <p14:tracePt t="23165" x="1884363" y="468313"/>
          <p14:tracePt t="23173" x="1884363" y="422275"/>
          <p14:tracePt t="23181" x="1874838" y="412750"/>
          <p14:tracePt t="23320" x="1857375" y="412750"/>
          <p14:tracePt t="23335" x="1847850" y="412750"/>
          <p14:tracePt t="23351" x="1838325" y="412750"/>
          <p14:tracePt t="23447" x="1828800" y="404813"/>
          <p14:tracePt t="23497" x="1820863" y="404813"/>
          <p14:tracePt t="23615" x="1820863" y="422275"/>
          <p14:tracePt t="24454" x="1820863" y="431800"/>
          <p14:tracePt t="24462" x="1820863" y="441325"/>
          <p14:tracePt t="24471" x="1792288" y="450850"/>
          <p14:tracePt t="24479" x="1801813" y="458788"/>
          <p14:tracePt t="24499" x="1811338" y="468313"/>
          <p14:tracePt t="24512" x="1811338" y="477838"/>
          <p14:tracePt t="26270" x="1820863" y="477838"/>
          <p14:tracePt t="27519" x="1828800" y="496888"/>
          <p14:tracePt t="27526" x="1838325" y="504825"/>
          <p14:tracePt t="27535" x="1857375" y="523875"/>
          <p14:tracePt t="27561" x="1874838" y="523875"/>
          <p14:tracePt t="27568" x="1874838" y="550863"/>
          <p14:tracePt t="27576" x="1874838" y="569913"/>
          <p14:tracePt t="27614" x="1866900" y="606425"/>
          <p14:tracePt t="27622" x="1884363" y="633413"/>
          <p14:tracePt t="27630" x="1939925" y="688975"/>
          <p14:tracePt t="27662" x="1939925" y="708025"/>
          <p14:tracePt t="27702" x="1893888" y="708025"/>
          <p14:tracePt t="28510" x="1893888" y="698500"/>
          <p14:tracePt t="28526" x="1893888" y="688975"/>
          <p14:tracePt t="28574" x="1893888" y="679450"/>
          <p14:tracePt t="28654" x="1903413" y="679450"/>
          <p14:tracePt t="29062" x="1903413" y="688975"/>
          <p14:tracePt t="29134" x="1912938" y="688975"/>
          <p14:tracePt t="30854" x="1912938" y="679450"/>
          <p14:tracePt t="30862" x="1920875" y="669925"/>
          <p14:tracePt t="30873" x="1912938" y="669925"/>
          <p14:tracePt t="31520" x="1949450" y="669925"/>
          <p14:tracePt t="31566" x="1930400" y="652463"/>
          <p14:tracePt t="31582" x="1920875" y="596900"/>
          <p14:tracePt t="31591" x="1912938" y="587375"/>
          <p14:tracePt t="31598" x="1903413" y="587375"/>
          <p14:tracePt t="31766" x="1893888" y="587375"/>
          <p14:tracePt t="31774" x="1884363" y="579438"/>
          <p14:tracePt t="31832" x="1874838" y="569913"/>
          <p14:tracePt t="31998" x="1866900" y="569913"/>
          <p14:tracePt t="32328" x="1847850" y="569913"/>
          <p14:tracePt t="32598" x="1847850" y="579438"/>
          <p14:tracePt t="32606" x="1847850" y="587375"/>
          <p14:tracePt t="32814" x="1838325" y="587375"/>
          <p14:tracePt t="32838" x="1811338" y="587375"/>
          <p14:tracePt t="32849" x="1801813" y="587375"/>
          <p14:tracePt t="32857" x="1801813" y="579438"/>
          <p14:tracePt t="32943" x="1801813" y="569913"/>
          <p14:tracePt t="33062" x="1811338" y="560388"/>
          <p14:tracePt t="33071" x="1811338" y="550863"/>
          <p14:tracePt t="33094" x="1820863" y="550863"/>
          <p14:tracePt t="33103" x="1847850" y="550863"/>
          <p14:tracePt t="33111" x="1847850" y="541338"/>
          <p14:tracePt t="33119" x="1847850" y="533400"/>
          <p14:tracePt t="33166" x="1847850" y="541338"/>
          <p14:tracePt t="33222" x="1857375" y="541338"/>
          <p14:tracePt t="33375" x="1847850" y="541338"/>
          <p14:tracePt t="33662" x="1847850" y="533400"/>
          <p14:tracePt t="33671" x="1847850" y="504825"/>
          <p14:tracePt t="34182" x="1866900" y="523875"/>
          <p14:tracePt t="34191" x="1866900" y="560388"/>
          <p14:tracePt t="34830" x="1874838" y="560388"/>
          <p14:tracePt t="34862" x="1866900" y="560388"/>
          <p14:tracePt t="35022" x="1838325" y="569913"/>
          <p14:tracePt t="35030" x="1838325" y="587375"/>
          <p14:tracePt t="35039" x="1838325" y="596900"/>
          <p14:tracePt t="35071" x="1828800" y="606425"/>
          <p14:tracePt t="35077" x="1820863" y="625475"/>
          <p14:tracePt t="35086" x="1811338" y="642938"/>
          <p14:tracePt t="35093" x="1811338" y="652463"/>
          <p14:tracePt t="35100" x="1811338" y="669925"/>
          <p14:tracePt t="35134" x="1774825" y="688975"/>
          <p14:tracePt t="35142" x="1765300" y="688975"/>
          <p14:tracePt t="35150" x="1746250" y="708025"/>
          <p14:tracePt t="35166" x="1736725" y="725488"/>
          <p14:tracePt t="35175" x="1728788" y="735013"/>
          <p14:tracePt t="35198" x="1719263" y="744538"/>
          <p14:tracePt t="35262" x="1709738" y="744538"/>
          <p14:tracePt t="35270" x="1709738" y="725488"/>
          <p14:tracePt t="35278" x="1709738" y="698500"/>
          <p14:tracePt t="35288" x="1709738" y="652463"/>
          <p14:tracePt t="35305" x="1700213" y="625475"/>
          <p14:tracePt t="35398" x="1682750" y="633413"/>
          <p14:tracePt t="35406" x="1673225" y="652463"/>
          <p14:tracePt t="35414" x="1654175" y="661988"/>
          <p14:tracePt t="35422" x="1646238" y="679450"/>
          <p14:tracePt t="35430" x="1646238" y="688975"/>
          <p14:tracePt t="35455" x="1646238" y="698500"/>
          <p14:tracePt t="35462" x="1636713" y="708025"/>
          <p14:tracePt t="36030" x="1627188" y="708025"/>
          <p14:tracePt t="36038" x="1581150" y="698500"/>
          <p14:tracePt t="36046" x="1535113" y="661988"/>
          <p14:tracePt t="36056" x="1525588" y="633413"/>
          <p14:tracePt t="36061" x="1525588" y="625475"/>
          <p14:tracePt t="36070" x="1508125" y="596900"/>
          <p14:tracePt t="36078" x="1479550" y="587375"/>
          <p14:tracePt t="36085" x="1433513" y="550863"/>
          <p14:tracePt t="36093" x="1387475" y="550863"/>
          <p14:tracePt t="36120" x="1387475" y="541338"/>
          <p14:tracePt t="36174" x="1387475" y="533400"/>
          <p14:tracePt t="37830" x="1379538" y="523875"/>
          <p14:tracePt t="47014" x="1370013" y="523875"/>
          <p14:tracePt t="47486" x="1370013" y="560388"/>
          <p14:tracePt t="47512" x="1370013" y="569913"/>
          <p14:tracePt t="47522" x="1370013" y="579438"/>
          <p14:tracePt t="47527" x="1370013" y="587375"/>
          <p14:tracePt t="47576" x="1370013" y="606425"/>
          <p14:tracePt t="47590" x="1341438" y="615950"/>
          <p14:tracePt t="47598" x="1296988" y="633413"/>
          <p14:tracePt t="47608" x="1277938" y="642938"/>
          <p14:tracePt t="47615" x="1241425" y="661988"/>
          <p14:tracePt t="47623" x="1231900" y="669925"/>
          <p14:tracePt t="47630" x="1231900" y="698500"/>
          <p14:tracePt t="47639" x="1212850" y="708025"/>
          <p14:tracePt t="47646" x="1195388" y="715963"/>
          <p14:tracePt t="47656" x="1185863" y="725488"/>
          <p14:tracePt t="47662" x="1176338" y="754063"/>
          <p14:tracePt t="47673" x="1166813" y="762000"/>
          <p14:tracePt t="47680" x="1139825" y="771525"/>
          <p14:tracePt t="47687" x="1120775" y="781050"/>
          <p14:tracePt t="47693" x="1103313" y="808038"/>
          <p14:tracePt t="47701" x="1093788" y="808038"/>
          <p14:tracePt t="47710" x="1084263" y="808038"/>
          <p14:tracePt t="47733" x="1066800" y="808038"/>
          <p14:tracePt t="47814" x="1047750" y="817563"/>
          <p14:tracePt t="47830" x="1038225" y="817563"/>
          <p14:tracePt t="47839" x="1011238" y="827088"/>
          <p14:tracePt t="47846" x="1020763" y="854075"/>
          <p14:tracePt t="48198" x="1011238" y="854075"/>
          <p14:tracePt t="48207" x="1011238" y="844550"/>
          <p14:tracePt t="48214" x="1011238" y="836613"/>
          <p14:tracePt t="48286" x="1001713" y="836613"/>
          <p14:tracePt t="48302" x="992188" y="836613"/>
          <p14:tracePt t="48318" x="984250" y="836613"/>
          <p14:tracePt t="48430" x="974725" y="836613"/>
          <p14:tracePt t="48439" x="965200" y="836613"/>
          <p14:tracePt t="48447" x="955675" y="836613"/>
          <p14:tracePt t="48542" x="938213" y="836613"/>
          <p14:tracePt t="48614" x="919163" y="836613"/>
          <p14:tracePt t="48622" x="909638" y="836613"/>
          <p14:tracePt t="48639" x="901700" y="836613"/>
          <p14:tracePt t="48911" x="892175" y="836613"/>
          <p14:tracePt t="48918" x="892175" y="827088"/>
          <p14:tracePt t="48931" x="946150" y="827088"/>
          <p14:tracePt t="48938" x="974725" y="808038"/>
          <p14:tracePt t="48942" x="974725" y="790575"/>
          <p14:tracePt t="48952" x="955675" y="754063"/>
          <p14:tracePt t="48957" x="946150" y="744538"/>
          <p14:tracePt t="48973" x="946150" y="715963"/>
          <p14:tracePt t="48989" x="946150" y="708025"/>
          <p14:tracePt t="49029" x="946150" y="698500"/>
          <p14:tracePt t="49062" x="919163" y="698500"/>
          <p14:tracePt t="49071" x="892175" y="698500"/>
          <p14:tracePt t="49079" x="863600" y="698500"/>
          <p14:tracePt t="49087" x="855663" y="698500"/>
          <p14:tracePt t="49095" x="836613" y="669925"/>
          <p14:tracePt t="49174" x="827088" y="661988"/>
          <p14:tracePt t="55966" x="817563" y="652463"/>
          <p14:tracePt t="56622" x="817563" y="661988"/>
          <p14:tracePt t="56630" x="817563" y="679450"/>
          <p14:tracePt t="56638" x="817563" y="744538"/>
          <p14:tracePt t="56646" x="809625" y="754063"/>
          <p14:tracePt t="56659" x="827088" y="808038"/>
          <p14:tracePt t="56665" x="827088" y="836613"/>
          <p14:tracePt t="56696" x="817563" y="817563"/>
          <p14:tracePt t="56702" x="846138" y="781050"/>
          <p14:tracePt t="56966" x="855663" y="781050"/>
          <p14:tracePt t="56974" x="873125" y="800100"/>
          <p14:tracePt t="56982" x="855663" y="844550"/>
          <p14:tracePt t="56990" x="846138" y="946150"/>
          <p14:tracePt t="56998" x="809625" y="1084263"/>
          <p14:tracePt t="57006" x="781050" y="1258888"/>
          <p14:tracePt t="57014" x="754063" y="1368425"/>
          <p14:tracePt t="57023" x="754063" y="1423988"/>
          <p14:tracePt t="57030" x="754063" y="1506538"/>
          <p14:tracePt t="57039" x="754063" y="1552575"/>
          <p14:tracePt t="57046" x="763588" y="1571625"/>
          <p14:tracePt t="57072" x="763588" y="1589088"/>
          <p14:tracePt t="57081" x="771525" y="1598613"/>
          <p14:tracePt t="57087" x="771525" y="1608138"/>
          <p14:tracePt t="57110" x="771525" y="1635125"/>
          <p14:tracePt t="57137" x="771525" y="1671638"/>
          <p14:tracePt t="57438" x="781050" y="1671638"/>
          <p14:tracePt t="57455" x="781050" y="1663700"/>
          <p14:tracePt t="57534" x="790575" y="1654175"/>
          <p14:tracePt t="57550" x="790575" y="1644650"/>
          <p14:tracePt t="57558" x="800100" y="1617663"/>
          <p14:tracePt t="57582" x="809625" y="1608138"/>
          <p14:tracePt t="57590" x="817563" y="1598613"/>
          <p14:tracePt t="57605" x="827088" y="1589088"/>
          <p14:tracePt t="57621" x="846138" y="1562100"/>
          <p14:tracePt t="57629" x="863600" y="1535113"/>
          <p14:tracePt t="57645" x="873125" y="1535113"/>
          <p14:tracePt t="57653" x="882650" y="1535113"/>
          <p14:tracePt t="57672" x="892175" y="1516063"/>
          <p14:tracePt t="57701" x="901700" y="1506538"/>
          <p14:tracePt t="57742" x="901700" y="1489075"/>
          <p14:tracePt t="57790" x="901700" y="1479550"/>
          <p14:tracePt t="57934" x="909638" y="1470025"/>
          <p14:tracePt t="58702" x="919163" y="1470025"/>
          <p14:tracePt t="58710" x="928688" y="1470025"/>
          <p14:tracePt t="58718" x="974725" y="1470025"/>
          <p14:tracePt t="58726" x="984250" y="1470025"/>
          <p14:tracePt t="58734" x="992188" y="1470025"/>
          <p14:tracePt t="58742" x="1030288" y="1460500"/>
          <p14:tracePt t="58759" x="1038225" y="1460500"/>
          <p14:tracePt t="58766" x="1066800" y="1460500"/>
          <p14:tracePt t="58776" x="1076325" y="1460500"/>
          <p14:tracePt t="58782" x="1084263" y="1460500"/>
          <p14:tracePt t="58793" x="1103313" y="1460500"/>
          <p14:tracePt t="58798" x="1176338" y="1460500"/>
          <p14:tracePt t="58806" x="1185863" y="1460500"/>
          <p14:tracePt t="58838" x="1185863" y="1443038"/>
          <p14:tracePt t="58862" x="1250950" y="1414463"/>
          <p14:tracePt t="58871" x="1350963" y="1423988"/>
          <p14:tracePt t="58880" x="1370013" y="1423988"/>
          <p14:tracePt t="58887" x="1387475" y="1443038"/>
          <p14:tracePt t="58906" x="1425575" y="1443038"/>
          <p14:tracePt t="58909" x="1433513" y="1443038"/>
          <p14:tracePt t="58957" x="1471613" y="1443038"/>
          <p14:tracePt t="58966" x="1489075" y="1443038"/>
          <p14:tracePt t="58982" x="1525588" y="1443038"/>
          <p14:tracePt t="58990" x="1562100" y="1443038"/>
          <p14:tracePt t="58998" x="1636713" y="1443038"/>
          <p14:tracePt t="59006" x="1692275" y="1443038"/>
          <p14:tracePt t="59014" x="1700213" y="1443038"/>
          <p14:tracePt t="59038" x="1719263" y="1443038"/>
          <p14:tracePt t="59046" x="1828800" y="1443038"/>
          <p14:tracePt t="59057" x="1847850" y="1443038"/>
          <p14:tracePt t="59062" x="1939925" y="1443038"/>
          <p14:tracePt t="59072" x="2022475" y="1423988"/>
          <p14:tracePt t="59077" x="2041525" y="1414463"/>
          <p14:tracePt t="59085" x="2151063" y="1414463"/>
          <p14:tracePt t="59094" x="2270125" y="1433513"/>
          <p14:tracePt t="59101" x="2298700" y="1443038"/>
          <p14:tracePt t="59109" x="2344738" y="1443038"/>
          <p14:tracePt t="59117" x="2390775" y="1443038"/>
          <p14:tracePt t="59125" x="2482850" y="1497013"/>
          <p14:tracePt t="59133" x="2519363" y="1552575"/>
          <p14:tracePt t="59141" x="2582863" y="1552575"/>
          <p14:tracePt t="59149" x="2647950" y="1552575"/>
          <p14:tracePt t="59157" x="2674938" y="1552575"/>
          <p14:tracePt t="59197" x="2674938" y="1571625"/>
          <p14:tracePt t="59205" x="2657475" y="1571625"/>
          <p14:tracePt t="59213" x="2665413" y="1579563"/>
          <p14:tracePt t="59221" x="2703513" y="1579563"/>
          <p14:tracePt t="59229" x="2711450" y="1589088"/>
          <p14:tracePt t="59245" x="2747963" y="1598613"/>
          <p14:tracePt t="59254" x="2747963" y="1579563"/>
          <p14:tracePt t="59261" x="2747963" y="1589088"/>
          <p14:tracePt t="59277" x="2740025" y="1579563"/>
          <p14:tracePt t="59510" x="2720975" y="1579563"/>
          <p14:tracePt t="59542" x="2711450" y="1579563"/>
          <p14:tracePt t="59550" x="2703513" y="1571625"/>
          <p14:tracePt t="59582" x="2703513" y="1562100"/>
          <p14:tracePt t="59590" x="2693988" y="1543050"/>
          <p14:tracePt t="59606" x="2684463" y="1535113"/>
          <p14:tracePt t="59614" x="2684463" y="1525588"/>
          <p14:tracePt t="59646" x="2684463" y="1516063"/>
          <p14:tracePt t="59655" x="2674938" y="1506538"/>
          <p14:tracePt t="59662" x="2665413" y="1497013"/>
          <p14:tracePt t="59672" x="2657475" y="1489075"/>
          <p14:tracePt t="59678" x="2647950" y="1489075"/>
          <p14:tracePt t="59687" x="2619375" y="1470025"/>
          <p14:tracePt t="59698" x="2611438" y="1460500"/>
          <p14:tracePt t="59718" x="2611438" y="1450975"/>
          <p14:tracePt t="59742" x="2611438" y="1443038"/>
          <p14:tracePt t="59974" x="2628900" y="1433513"/>
          <p14:tracePt t="59982" x="2638425" y="1433513"/>
          <p14:tracePt t="59990" x="2647950" y="1433513"/>
          <p14:tracePt t="59998" x="2657475" y="1423988"/>
          <p14:tracePt t="60006" x="2665413" y="1423988"/>
          <p14:tracePt t="60014" x="2674938" y="1423988"/>
          <p14:tracePt t="60021" x="2730500" y="1404938"/>
          <p14:tracePt t="60038" x="2757488" y="1377950"/>
          <p14:tracePt t="60069" x="2822575" y="1377950"/>
          <p14:tracePt t="60077" x="2840038" y="1377950"/>
          <p14:tracePt t="60093" x="2849563" y="1404938"/>
          <p14:tracePt t="60104" x="2960688" y="1460500"/>
          <p14:tracePt t="60110" x="3024188" y="1460500"/>
          <p14:tracePt t="60117" x="3070225" y="1460500"/>
          <p14:tracePt t="60125" x="3106738" y="1460500"/>
          <p14:tracePt t="60133" x="3125788" y="1460500"/>
          <p14:tracePt t="60141" x="3135313" y="1460500"/>
          <p14:tracePt t="60149" x="3152775" y="1460500"/>
          <p14:tracePt t="60174" x="3171825" y="1460500"/>
          <p14:tracePt t="60214" x="3181350" y="1460500"/>
          <p14:tracePt t="60229" x="3198813" y="1460500"/>
          <p14:tracePt t="60253" x="3208338" y="1460500"/>
          <p14:tracePt t="60277" x="3244850" y="1460500"/>
          <p14:tracePt t="60295" x="3263900" y="1460500"/>
          <p14:tracePt t="60301" x="3300413" y="1460500"/>
          <p14:tracePt t="60320" x="3309938" y="1460500"/>
          <p14:tracePt t="60349" x="3319463" y="1460500"/>
          <p14:tracePt t="60373" x="3346450" y="1460500"/>
          <p14:tracePt t="60389" x="3373438" y="1460500"/>
          <p14:tracePt t="60405" x="3409950" y="1460500"/>
          <p14:tracePt t="60413" x="3419475" y="1460500"/>
          <p14:tracePt t="60437" x="3429000" y="1460500"/>
          <p14:tracePt t="60487" x="3448050" y="1460500"/>
          <p14:tracePt t="61398" x="3455988" y="1470025"/>
          <p14:tracePt t="61414" x="3465513" y="1470025"/>
          <p14:tracePt t="61430" x="3494088" y="1470025"/>
          <p14:tracePt t="61447" x="3502025" y="1470025"/>
          <p14:tracePt t="61463" x="3511550" y="1470025"/>
          <p14:tracePt t="61472" x="3548063" y="1470025"/>
          <p14:tracePt t="61478" x="3557588" y="1470025"/>
          <p14:tracePt t="61487" x="3576638" y="1470025"/>
          <p14:tracePt t="61495" x="3584575" y="1470025"/>
          <p14:tracePt t="61517" x="3584575" y="1460500"/>
          <p14:tracePt t="61525" x="3603625" y="1470025"/>
          <p14:tracePt t="61614" x="3630613" y="1470025"/>
          <p14:tracePt t="61621" x="3649663" y="1470025"/>
          <p14:tracePt t="61630" x="3668713" y="1470025"/>
          <p14:tracePt t="61639" x="3676650" y="1470025"/>
          <p14:tracePt t="61646" x="3695700" y="1470025"/>
          <p14:tracePt t="61656" x="3759200" y="1470025"/>
          <p14:tracePt t="61663" x="3787775" y="1470025"/>
          <p14:tracePt t="61678" x="3797300" y="1470025"/>
          <p14:tracePt t="61695" x="3805238" y="1470025"/>
          <p14:tracePt t="61734" x="3833813" y="1470025"/>
          <p14:tracePt t="61744" x="3843338" y="1470025"/>
          <p14:tracePt t="61758" x="3879850" y="1470025"/>
          <p14:tracePt t="61766" x="3897313" y="1470025"/>
          <p14:tracePt t="61774" x="3925888" y="1470025"/>
          <p14:tracePt t="61782" x="3935413" y="1470025"/>
          <p14:tracePt t="61789" x="3979863" y="1470025"/>
          <p14:tracePt t="61798" x="3979863" y="1479550"/>
          <p14:tracePt t="61806" x="3971925" y="1450975"/>
          <p14:tracePt t="61814" x="3989388" y="1433513"/>
          <p14:tracePt t="61822" x="3998913" y="1433513"/>
          <p14:tracePt t="61839" x="3998913" y="1423988"/>
          <p14:tracePt t="61847" x="4008438" y="1423988"/>
          <p14:tracePt t="61910" x="4008438" y="1433513"/>
          <p14:tracePt t="61926" x="4025900" y="1443038"/>
          <p14:tracePt t="61939" x="4025900" y="1450975"/>
          <p14:tracePt t="61953" x="4025900" y="1460500"/>
          <p14:tracePt t="62670" x="4035425" y="1460500"/>
          <p14:tracePt t="62678" x="4071938" y="1450975"/>
          <p14:tracePt t="62686" x="4071938" y="1443038"/>
          <p14:tracePt t="62695" x="4081463" y="1443038"/>
          <p14:tracePt t="62752" x="4110038" y="1443038"/>
          <p14:tracePt t="62770" x="4117975" y="1433513"/>
          <p14:tracePt t="62777" x="4146550" y="1433513"/>
          <p14:tracePt t="62786" x="4154488" y="1433513"/>
          <p14:tracePt t="62790" x="4164013" y="1433513"/>
          <p14:tracePt t="62797" x="4173538" y="1423988"/>
          <p14:tracePt t="62854" x="4183063" y="1423988"/>
          <p14:tracePt t="62878" x="4183063" y="1414463"/>
          <p14:tracePt t="63718" x="4192588" y="1404938"/>
          <p14:tracePt t="65614" x="4210050" y="1404938"/>
          <p14:tracePt t="65630" x="4256088" y="1404938"/>
          <p14:tracePt t="65662" x="4265613" y="1404938"/>
          <p14:tracePt t="65671" x="4284663" y="1433513"/>
          <p14:tracePt t="65678" x="4311650" y="1450975"/>
          <p14:tracePt t="65687" x="4330700" y="1450975"/>
          <p14:tracePt t="65695" x="4367213" y="1450975"/>
          <p14:tracePt t="65702" x="4375150" y="1470025"/>
          <p14:tracePt t="65726" x="4384675" y="1470025"/>
          <p14:tracePt t="65934" x="4384675" y="1460500"/>
          <p14:tracePt t="65942" x="4384675" y="1443038"/>
          <p14:tracePt t="65977" x="4394200" y="1443038"/>
          <p14:tracePt t="65998" x="4403725" y="1443038"/>
          <p14:tracePt t="66166" x="4403725" y="1460500"/>
          <p14:tracePt t="66174" x="4384675" y="1479550"/>
          <p14:tracePt t="66191" x="4384675" y="1470025"/>
          <p14:tracePt t="66227" x="4375150" y="1460500"/>
          <p14:tracePt t="66335" x="4357688" y="1489075"/>
          <p14:tracePt t="66375" x="4348163" y="1497013"/>
          <p14:tracePt t="66438" x="4348163" y="1506538"/>
          <p14:tracePt t="66478" x="4330700" y="1506538"/>
          <p14:tracePt t="66486" x="4311650" y="1506538"/>
          <p14:tracePt t="66494" x="4275138" y="1489075"/>
          <p14:tracePt t="66502" x="4256088" y="1479550"/>
          <p14:tracePt t="66558" x="4219575" y="1479550"/>
          <p14:tracePt t="66591" x="4164013" y="1479550"/>
          <p14:tracePt t="66627" x="4154488" y="1479550"/>
          <p14:tracePt t="66633" x="4146550" y="1489075"/>
          <p14:tracePt t="66950" x="4146550" y="1479550"/>
          <p14:tracePt t="67295" x="4146550" y="1470025"/>
          <p14:tracePt t="67327" x="4146550" y="1460500"/>
          <p14:tracePt t="67336" x="4146550" y="1450975"/>
          <p14:tracePt t="67350" x="4146550" y="1433513"/>
          <p14:tracePt t="67373" x="4146550" y="1423988"/>
          <p14:tracePt t="67381" x="4146550" y="1404938"/>
          <p14:tracePt t="67389" x="4154488" y="1404938"/>
          <p14:tracePt t="67405" x="4173538" y="1387475"/>
          <p14:tracePt t="67413" x="4183063" y="1387475"/>
          <p14:tracePt t="67421" x="4192588" y="1377950"/>
          <p14:tracePt t="67437" x="4192588" y="1360488"/>
          <p14:tracePt t="67446" x="4200525" y="1350963"/>
          <p14:tracePt t="67454" x="4200525" y="1341438"/>
          <p14:tracePt t="67478" x="4219575" y="1322388"/>
          <p14:tracePt t="67486" x="4246563" y="1314450"/>
          <p14:tracePt t="67496" x="4265613" y="1285875"/>
          <p14:tracePt t="67502" x="4302125" y="1276350"/>
          <p14:tracePt t="67512" x="4348163" y="1239838"/>
          <p14:tracePt t="67528" x="4357688" y="1222375"/>
          <p14:tracePt t="67534" x="4421188" y="1185863"/>
          <p14:tracePt t="67543" x="4430713" y="1176338"/>
          <p14:tracePt t="67559" x="4440238" y="1157288"/>
          <p14:tracePt t="67590" x="4449763" y="1147763"/>
          <p14:tracePt t="67598" x="4467225" y="1130300"/>
          <p14:tracePt t="67638" x="4476750" y="1120775"/>
          <p14:tracePt t="67649" x="4476750" y="1111250"/>
          <p14:tracePt t="67656" x="4505325" y="1093788"/>
          <p14:tracePt t="67662" x="4505325" y="1084263"/>
          <p14:tracePt t="67671" x="4522788" y="1074738"/>
          <p14:tracePt t="67681" x="4541838" y="1057275"/>
          <p14:tracePt t="67686" x="4559300" y="1057275"/>
          <p14:tracePt t="67695" x="4605338" y="1057275"/>
          <p14:tracePt t="67702" x="4614863" y="1057275"/>
          <p14:tracePt t="67710" x="4624388" y="1057275"/>
          <p14:tracePt t="67718" x="4641850" y="1057275"/>
          <p14:tracePt t="67750" x="4670425" y="1057275"/>
          <p14:tracePt t="67758" x="4679950" y="1057275"/>
          <p14:tracePt t="67766" x="4697413" y="1074738"/>
          <p14:tracePt t="67847" x="4706938" y="1074738"/>
          <p14:tracePt t="67950" x="4706938" y="1093788"/>
          <p14:tracePt t="67958" x="4706938" y="1111250"/>
          <p14:tracePt t="67966" x="4706938" y="1130300"/>
          <p14:tracePt t="67974" x="4697413" y="1147763"/>
          <p14:tracePt t="67982" x="4697413" y="1185863"/>
          <p14:tracePt t="67991" x="4697413" y="1212850"/>
          <p14:tracePt t="68006" x="4687888" y="1249363"/>
          <p14:tracePt t="68048" x="4670425" y="1239838"/>
          <p14:tracePt t="68055" x="4651375" y="1249363"/>
          <p14:tracePt t="68071" x="4641850" y="1258888"/>
          <p14:tracePt t="68080" x="4624388" y="1268413"/>
          <p14:tracePt t="68094" x="4614863" y="1276350"/>
          <p14:tracePt t="68102" x="4614863" y="1295400"/>
          <p14:tracePt t="68111" x="4614863" y="1304925"/>
          <p14:tracePt t="68127" x="4614863" y="1331913"/>
          <p14:tracePt t="68150" x="4614863" y="1341438"/>
          <p14:tracePt t="68166" x="4614863" y="1350963"/>
          <p14:tracePt t="68190" x="4614863" y="1368425"/>
          <p14:tracePt t="68205" x="4587875" y="1387475"/>
          <p14:tracePt t="68278" x="4568825" y="1397000"/>
          <p14:tracePt t="68288" x="4559300" y="1404938"/>
          <p14:tracePt t="68294" x="4559300" y="1433513"/>
          <p14:tracePt t="68303" x="4549775" y="1433513"/>
          <p14:tracePt t="68310" x="4549775" y="1443038"/>
          <p14:tracePt t="68317" x="4559300" y="1450975"/>
          <p14:tracePt t="68325" x="4505325" y="1450975"/>
          <p14:tracePt t="68333" x="4495800" y="1470025"/>
          <p14:tracePt t="68349" x="4459288" y="1460500"/>
          <p14:tracePt t="68357" x="4440238" y="1460500"/>
          <p14:tracePt t="68365" x="4430713" y="1460500"/>
          <p14:tracePt t="68373" x="4403725" y="1460500"/>
          <p14:tracePt t="68389" x="4413250" y="1460500"/>
          <p14:tracePt t="68413" x="4384675" y="1460500"/>
          <p14:tracePt t="68439" x="4338638" y="1414463"/>
          <p14:tracePt t="68446" x="4302125" y="1414463"/>
          <p14:tracePt t="68455" x="4275138" y="1397000"/>
          <p14:tracePt t="68461" x="4246563" y="1397000"/>
          <p14:tracePt t="68470" x="4229100" y="1387475"/>
          <p14:tracePt t="68477" x="4219575" y="1377950"/>
          <p14:tracePt t="68486" x="4200525" y="1368425"/>
          <p14:tracePt t="68509" x="4200525" y="1360488"/>
          <p14:tracePt t="68517" x="4173538" y="1322388"/>
          <p14:tracePt t="68533" x="4154488" y="1341438"/>
          <p14:tracePt t="68573" x="4164013" y="1350963"/>
          <p14:tracePt t="68774" x="4183063" y="1350963"/>
          <p14:tracePt t="68790" x="4192588" y="1350963"/>
          <p14:tracePt t="68838" x="4200525" y="1350963"/>
          <p14:tracePt t="68846" x="4210050" y="1350963"/>
          <p14:tracePt t="68910" x="4229100" y="1350963"/>
          <p14:tracePt t="68918" x="4265613" y="1350963"/>
          <p14:tracePt t="68926" x="4292600" y="1350963"/>
          <p14:tracePt t="68934" x="4357688" y="1350963"/>
          <p14:tracePt t="68942" x="4384675" y="1387475"/>
          <p14:tracePt t="68950" x="4421188" y="1387475"/>
          <p14:tracePt t="68958" x="4440238" y="1387475"/>
          <p14:tracePt t="68966" x="4459288" y="1387475"/>
          <p14:tracePt t="68975" x="4486275" y="1387475"/>
          <p14:tracePt t="68982" x="4505325" y="1387475"/>
          <p14:tracePt t="68990" x="4522788" y="1387475"/>
          <p14:tracePt t="68998" x="4605338" y="1341438"/>
          <p14:tracePt t="69006" x="4614863" y="1341438"/>
          <p14:tracePt t="69014" x="4624388" y="1341438"/>
          <p14:tracePt t="69062" x="4633913" y="1341438"/>
          <p14:tracePt t="69072" x="4660900" y="1341438"/>
          <p14:tracePt t="69094" x="4670425" y="1341438"/>
          <p14:tracePt t="69102" x="4679950" y="1341438"/>
          <p14:tracePt t="69117" x="4697413" y="1341438"/>
          <p14:tracePt t="69150" x="4733925" y="1341438"/>
          <p14:tracePt t="69158" x="4752975" y="1341438"/>
          <p14:tracePt t="69166" x="4762500" y="1360488"/>
          <p14:tracePt t="69175" x="4762500" y="1368425"/>
          <p14:tracePt t="69192" x="4762500" y="1377950"/>
          <p14:tracePt t="69207" x="4770438" y="1377950"/>
          <p14:tracePt t="69222" x="4770438" y="1397000"/>
          <p14:tracePt t="69846" x="4779963" y="1404938"/>
          <p14:tracePt t="70052" x="4770438" y="1404938"/>
          <p14:tracePt t="70060" x="4733925" y="1404938"/>
          <p14:tracePt t="70108" x="4687888" y="1397000"/>
          <p14:tracePt t="70126" x="4679950" y="1404938"/>
          <p14:tracePt t="70150" x="4651375" y="1404938"/>
          <p14:tracePt t="70158" x="4633913" y="1404938"/>
          <p14:tracePt t="70174" x="4624388" y="1397000"/>
          <p14:tracePt t="70182" x="4595813" y="1387475"/>
          <p14:tracePt t="70190" x="4532313" y="1387475"/>
          <p14:tracePt t="70230" x="4522788" y="1387475"/>
          <p14:tracePt t="70238" x="4486275" y="1387475"/>
          <p14:tracePt t="70246" x="4440238" y="1387475"/>
          <p14:tracePt t="70256" x="4394200" y="1387475"/>
          <p14:tracePt t="70271" x="4330700" y="1377950"/>
          <p14:tracePt t="70277" x="4284663" y="1387475"/>
          <p14:tracePt t="70293" x="4265613" y="1387475"/>
          <p14:tracePt t="70300" x="4210050" y="1423988"/>
          <p14:tracePt t="70309" x="4110038" y="1397000"/>
          <p14:tracePt t="70316" x="4025900" y="1368425"/>
          <p14:tracePt t="70325" x="3943350" y="1368425"/>
          <p14:tracePt t="70333" x="3889375" y="1368425"/>
          <p14:tracePt t="70341" x="3797300" y="1331913"/>
          <p14:tracePt t="70349" x="3732213" y="1314450"/>
          <p14:tracePt t="70365" x="3722688" y="1314450"/>
          <p14:tracePt t="70373" x="3722688" y="1268413"/>
          <p14:tracePt t="70381" x="3676650" y="1276350"/>
          <p14:tracePt t="70389" x="3668713" y="1276350"/>
          <p14:tracePt t="70397" x="3640138" y="1276350"/>
          <p14:tracePt t="70405" x="3640138" y="1268413"/>
          <p14:tracePt t="70413" x="3630613" y="1258888"/>
          <p14:tracePt t="70420" x="3622675" y="1212850"/>
          <p14:tracePt t="70453" x="3622675" y="1231900"/>
          <p14:tracePt t="70461" x="3594100" y="1231900"/>
          <p14:tracePt t="70471" x="3530600" y="1231900"/>
          <p14:tracePt t="70477" x="3502025" y="1239838"/>
          <p14:tracePt t="70485" x="3409950" y="1239838"/>
          <p14:tracePt t="70494" x="3327400" y="1258888"/>
          <p14:tracePt t="70501" x="3281363" y="1239838"/>
          <p14:tracePt t="70511" x="3198813" y="1239838"/>
          <p14:tracePt t="70517" x="3116263" y="1239838"/>
          <p14:tracePt t="70526" x="3106738" y="1239838"/>
          <p14:tracePt t="70533" x="3089275" y="1212850"/>
          <p14:tracePt t="70541" x="3070225" y="1193800"/>
          <p14:tracePt t="70549" x="3006725" y="1193800"/>
          <p14:tracePt t="70557" x="2960688" y="1157288"/>
          <p14:tracePt t="70565" x="2924175" y="1157288"/>
          <p14:tracePt t="70574" x="2895600" y="1157288"/>
          <p14:tracePt t="70581" x="2886075" y="1157288"/>
          <p14:tracePt t="70589" x="2868613" y="1157288"/>
          <p14:tracePt t="70597" x="2868613" y="1212850"/>
          <p14:tracePt t="70606" x="2849563" y="1212850"/>
          <p14:tracePt t="70613" x="2813050" y="1231900"/>
          <p14:tracePt t="70621" x="2813050" y="1239838"/>
          <p14:tracePt t="70629" x="2813050" y="1249363"/>
          <p14:tracePt t="70638" x="2813050" y="1276350"/>
          <p14:tracePt t="70645" x="2776538" y="1285875"/>
          <p14:tracePt t="70654" x="2703513" y="1295400"/>
          <p14:tracePt t="70661" x="2684463" y="1295400"/>
          <p14:tracePt t="70670" x="2619375" y="1295400"/>
          <p14:tracePt t="70677" x="2519363" y="1314450"/>
          <p14:tracePt t="70685" x="2436813" y="1322388"/>
          <p14:tracePt t="70695" x="2417763" y="1350963"/>
          <p14:tracePt t="70701" x="2398713" y="1360488"/>
          <p14:tracePt t="70710" x="2362200" y="1368425"/>
          <p14:tracePt t="70717" x="2352675" y="1377950"/>
          <p14:tracePt t="70725" x="2352675" y="1397000"/>
          <p14:tracePt t="70732" x="2335213" y="1404938"/>
          <p14:tracePt t="70741" x="2325688" y="1414463"/>
          <p14:tracePt t="70748" x="2308225" y="1414463"/>
          <p14:tracePt t="70760" x="2279650" y="1414463"/>
          <p14:tracePt t="70766" x="2270125" y="1414463"/>
          <p14:tracePt t="70776" x="2262188" y="1414463"/>
          <p14:tracePt t="70814" x="2243138" y="1423988"/>
          <p14:tracePt t="70821" x="2233613" y="1433513"/>
          <p14:tracePt t="70904" x="2233613" y="1443038"/>
          <p14:tracePt t="71022" x="2233613" y="1450975"/>
          <p14:tracePt t="71070" x="2243138" y="1450975"/>
          <p14:tracePt t="71150" x="2252663" y="1450975"/>
          <p14:tracePt t="71159" x="2262188" y="1450975"/>
          <p14:tracePt t="71166" x="2298700" y="1450975"/>
          <p14:tracePt t="71175" x="2344738" y="1450975"/>
          <p14:tracePt t="71182" x="2417763" y="1433513"/>
          <p14:tracePt t="71189" x="2536825" y="1433513"/>
          <p14:tracePt t="71199" x="2619375" y="1404938"/>
          <p14:tracePt t="71206" x="2720975" y="1414463"/>
          <p14:tracePt t="71214" x="2757488" y="1414463"/>
          <p14:tracePt t="71223" x="2776538" y="1387475"/>
          <p14:tracePt t="71230" x="2868613" y="1423988"/>
          <p14:tracePt t="71239" x="2997200" y="1470025"/>
          <p14:tracePt t="71245" x="3060700" y="1460500"/>
          <p14:tracePt t="71254" x="3125788" y="1450975"/>
          <p14:tracePt t="71260" x="3152775" y="1450975"/>
          <p14:tracePt t="71269" x="3227388" y="1433513"/>
          <p14:tracePt t="71276" x="3373438" y="1543050"/>
          <p14:tracePt t="71284" x="3382963" y="1552575"/>
          <p14:tracePt t="71374" x="3392488" y="1552575"/>
          <p14:tracePt t="71390" x="3419475" y="1552575"/>
          <p14:tracePt t="71430" x="3429000" y="1552575"/>
          <p14:tracePt t="71654" x="3438525" y="1543050"/>
          <p14:tracePt t="71678" x="3502025" y="1535113"/>
          <p14:tracePt t="71687" x="3567113" y="1516063"/>
          <p14:tracePt t="71695" x="3603625" y="1516063"/>
          <p14:tracePt t="71706" x="3741738" y="1489075"/>
          <p14:tracePt t="71711" x="3805238" y="1497013"/>
          <p14:tracePt t="71725" x="3833813" y="1497013"/>
          <p14:tracePt t="71741" x="3833813" y="1506538"/>
          <p14:tracePt t="71749" x="3870325" y="1516063"/>
          <p14:tracePt t="71773" x="3889375" y="1516063"/>
          <p14:tracePt t="71781" x="3897313" y="1543050"/>
          <p14:tracePt t="71789" x="3897313" y="1525588"/>
          <p14:tracePt t="71988" x="3906838" y="1525588"/>
          <p14:tracePt t="71996" x="3925888" y="1516063"/>
          <p14:tracePt t="72004" x="3935413" y="1516063"/>
          <p14:tracePt t="72012" x="4008438" y="1571625"/>
          <p14:tracePt t="72020" x="4008438" y="1635125"/>
          <p14:tracePt t="72028" x="4025900" y="1608138"/>
          <p14:tracePt t="72036" x="4035425" y="1608138"/>
          <p14:tracePt t="72174" x="4044950" y="1598613"/>
          <p14:tracePt t="72182" x="4054475" y="1598613"/>
          <p14:tracePt t="72190" x="4054475" y="1571625"/>
          <p14:tracePt t="72335" x="4090988" y="1571625"/>
          <p14:tracePt t="72351" x="4110038" y="1571625"/>
          <p14:tracePt t="72361" x="4200525" y="1571625"/>
          <p14:tracePt t="72369" x="4265613" y="1579563"/>
          <p14:tracePt t="72375" x="4284663" y="1579563"/>
          <p14:tracePt t="72381" x="4302125" y="1579563"/>
          <p14:tracePt t="72414" x="4311650" y="1579563"/>
          <p14:tracePt t="72438" x="4330700" y="1579563"/>
          <p14:tracePt t="72455" x="4348163" y="1579563"/>
          <p14:tracePt t="72463" x="4357688" y="1579563"/>
          <p14:tracePt t="72471" x="4375150" y="1571625"/>
          <p14:tracePt t="72478" x="4394200" y="1571625"/>
          <p14:tracePt t="72486" x="4413250" y="1571625"/>
          <p14:tracePt t="72504" x="4421188" y="1571625"/>
          <p14:tracePt t="72511" x="4449763" y="1571625"/>
          <p14:tracePt t="72520" x="4467225" y="1562100"/>
          <p14:tracePt t="72528" x="4476750" y="1562100"/>
          <p14:tracePt t="72534" x="4587875" y="1598613"/>
          <p14:tracePt t="72598" x="4605338" y="1598613"/>
          <p14:tracePt t="72607" x="4614863" y="1598613"/>
          <p14:tracePt t="72774" x="4624388" y="1598613"/>
          <p14:tracePt t="72934" x="4633913" y="1598613"/>
          <p14:tracePt t="72949" x="4651375" y="1598613"/>
          <p14:tracePt t="72974" x="4660900" y="1598613"/>
          <p14:tracePt t="73246" x="4670425" y="1598613"/>
          <p14:tracePt t="74727" x="4670425" y="1617663"/>
          <p14:tracePt t="74751" x="4660900" y="1617663"/>
          <p14:tracePt t="74760" x="4624388" y="1617663"/>
          <p14:tracePt t="74765" x="4614863" y="1625600"/>
          <p14:tracePt t="74781" x="4595813" y="1635125"/>
          <p14:tracePt t="74790" x="4595813" y="1644650"/>
          <p14:tracePt t="74797" x="4549775" y="1654175"/>
          <p14:tracePt t="74807" x="4541838" y="1671638"/>
          <p14:tracePt t="74813" x="4522788" y="1671638"/>
          <p14:tracePt t="74822" x="4505325" y="1671638"/>
          <p14:tracePt t="74830" x="4459288" y="1671638"/>
          <p14:tracePt t="74839" x="4449763" y="1681163"/>
          <p14:tracePt t="74846" x="4449763" y="1717675"/>
          <p14:tracePt t="74856" x="4440238" y="1708150"/>
          <p14:tracePt t="74862" x="4440238" y="1663700"/>
          <p14:tracePt t="74872" x="4421188" y="1663700"/>
          <p14:tracePt t="74878" x="4413250" y="1708150"/>
          <p14:tracePt t="74887" x="4311650" y="1746250"/>
          <p14:tracePt t="74896" x="4275138" y="1773238"/>
          <p14:tracePt t="74902" x="4229100" y="1782763"/>
          <p14:tracePt t="74909" x="4219575" y="1809750"/>
          <p14:tracePt t="74917" x="4154488" y="1819275"/>
          <p14:tracePt t="74965" x="4146550" y="1828800"/>
          <p14:tracePt t="74973" x="4137025" y="1828800"/>
          <p14:tracePt t="74981" x="4117975" y="1846263"/>
          <p14:tracePt t="74997" x="4117975" y="1855788"/>
          <p14:tracePt t="75005" x="4100513" y="1865313"/>
          <p14:tracePt t="75013" x="4054475" y="1865313"/>
          <p14:tracePt t="75020" x="4025900" y="1865313"/>
          <p14:tracePt t="75029" x="3952875" y="1865313"/>
          <p14:tracePt t="75037" x="3935413" y="1865313"/>
          <p14:tracePt t="75045" x="3879850" y="1865313"/>
          <p14:tracePt t="75053" x="3797300" y="1865313"/>
          <p14:tracePt t="75061" x="3768725" y="1809750"/>
          <p14:tracePt t="75070" x="3695700" y="1736725"/>
          <p14:tracePt t="75078" x="3686175" y="1717675"/>
          <p14:tracePt t="75086" x="3594100" y="1717675"/>
          <p14:tracePt t="75096" x="3594100" y="1708150"/>
          <p14:tracePt t="75110" x="3502025" y="1700213"/>
          <p14:tracePt t="75118" x="3484563" y="1671638"/>
          <p14:tracePt t="75134" x="3465513" y="1663700"/>
          <p14:tracePt t="75144" x="3455988" y="1644650"/>
          <p14:tracePt t="75150" x="3429000" y="1635125"/>
          <p14:tracePt t="75168" x="3429000" y="1617663"/>
          <p14:tracePt t="75181" x="3429000" y="1598613"/>
          <p14:tracePt t="75189" x="3409950" y="1579563"/>
          <p14:tracePt t="75197" x="3382963" y="1579563"/>
          <p14:tracePt t="75205" x="3290888" y="1562100"/>
          <p14:tracePt t="75213" x="3227388" y="1562100"/>
          <p14:tracePt t="75229" x="3217863" y="1562100"/>
          <p14:tracePt t="75237" x="3208338" y="1562100"/>
          <p14:tracePt t="75245" x="3171825" y="1535113"/>
          <p14:tracePt t="75253" x="3116263" y="1506538"/>
          <p14:tracePt t="75261" x="3089275" y="1506538"/>
          <p14:tracePt t="75293" x="3070225" y="1506538"/>
          <p14:tracePt t="75342" x="3014663" y="1506538"/>
          <p14:tracePt t="75350" x="2997200" y="1506538"/>
          <p14:tracePt t="75363" x="2951163" y="1506538"/>
          <p14:tracePt t="75374" x="2941638" y="1506538"/>
          <p14:tracePt t="75385" x="2914650" y="1506538"/>
          <p14:tracePt t="75393" x="2859088" y="1535113"/>
          <p14:tracePt t="75402" x="2832100" y="1543050"/>
          <p14:tracePt t="75405" x="2786063" y="1543050"/>
          <p14:tracePt t="75412" x="2740025" y="1535113"/>
          <p14:tracePt t="75420" x="2703513" y="1535113"/>
          <p14:tracePt t="75428" x="2757488" y="1571625"/>
          <p14:tracePt t="75494" x="2767013" y="1543050"/>
          <p14:tracePt t="75510" x="2767013" y="1535113"/>
          <p14:tracePt t="75526" x="2757488" y="1543050"/>
          <p14:tracePt t="75534" x="2730500" y="1543050"/>
          <p14:tracePt t="75550" x="2720975" y="1543050"/>
          <p14:tracePt t="75568" x="2693988" y="1525588"/>
          <p14:tracePt t="75575" x="2674938" y="1506538"/>
          <p14:tracePt t="75583" x="2665413" y="1506538"/>
          <p14:tracePt t="75589" x="2647950" y="1506538"/>
          <p14:tracePt t="75598" x="2601913" y="1497013"/>
          <p14:tracePt t="75606" x="2601913" y="1489075"/>
          <p14:tracePt t="75614" x="2573338" y="1460500"/>
          <p14:tracePt t="75622" x="2565400" y="1460500"/>
          <p14:tracePt t="75630" x="2546350" y="1460500"/>
          <p14:tracePt t="75639" x="2509838" y="1443038"/>
          <p14:tracePt t="75646" x="2473325" y="1443038"/>
          <p14:tracePt t="75662" x="2444750" y="1443038"/>
          <p14:tracePt t="75672" x="2427288" y="1433513"/>
          <p14:tracePt t="75678" x="2408238" y="1423988"/>
          <p14:tracePt t="75686" x="2316163" y="1387475"/>
          <p14:tracePt t="75695" x="2216150" y="1368425"/>
          <p14:tracePt t="75702" x="2178050" y="1360488"/>
          <p14:tracePt t="75710" x="2151063" y="1341438"/>
          <p14:tracePt t="75718" x="2132013" y="1331913"/>
          <p14:tracePt t="75734" x="2124075" y="1322388"/>
          <p14:tracePt t="76118" x="2132013" y="1322388"/>
          <p14:tracePt t="76134" x="2151063" y="1322388"/>
          <p14:tracePt t="76150" x="2197100" y="1360488"/>
          <p14:tracePt t="76176" x="2262188" y="1360488"/>
          <p14:tracePt t="76184" x="2233613" y="1368425"/>
          <p14:tracePt t="76192" x="2262188" y="1387475"/>
          <p14:tracePt t="76294" x="2270125" y="1387475"/>
          <p14:tracePt t="76302" x="2289175" y="1387475"/>
          <p14:tracePt t="76310" x="2316163" y="1368425"/>
          <p14:tracePt t="76318" x="2344738" y="1368425"/>
          <p14:tracePt t="76327" x="2371725" y="1368425"/>
          <p14:tracePt t="76332" x="2408238" y="1368425"/>
          <p14:tracePt t="76340" x="2417763" y="1368425"/>
          <p14:tracePt t="76348" x="2427288" y="1368425"/>
          <p14:tracePt t="76364" x="2436813" y="1360488"/>
          <p14:tracePt t="76662" x="2454275" y="1350963"/>
          <p14:tracePt t="76678" x="2473325" y="1350963"/>
          <p14:tracePt t="76687" x="2482850" y="1322388"/>
          <p14:tracePt t="76696" x="2500313" y="1322388"/>
          <p14:tracePt t="76702" x="2536825" y="1304925"/>
          <p14:tracePt t="76726" x="2582863" y="1276350"/>
          <p14:tracePt t="76734" x="2592388" y="1268413"/>
          <p14:tracePt t="76743" x="2628900" y="1268413"/>
          <p14:tracePt t="76774" x="2747963" y="1268413"/>
          <p14:tracePt t="76783" x="2840038" y="1222375"/>
          <p14:tracePt t="76791" x="2924175" y="1231900"/>
          <p14:tracePt t="76797" x="3060700" y="1231900"/>
          <p14:tracePt t="76805" x="3060700" y="1249363"/>
          <p14:tracePt t="76813" x="3106738" y="1258888"/>
          <p14:tracePt t="81422" x="3116263" y="1268413"/>
          <p14:tracePt t="81430" x="3116263" y="1276350"/>
          <p14:tracePt t="81437" x="3116263" y="1295400"/>
          <p14:tracePt t="81445" x="3106738" y="1314450"/>
          <p14:tracePt t="81462" x="3098800" y="1322388"/>
          <p14:tracePt t="81470" x="3079750" y="1377950"/>
          <p14:tracePt t="81476" x="3043238" y="1414463"/>
          <p14:tracePt t="81493" x="3033713" y="1414463"/>
          <p14:tracePt t="81500" x="2978150" y="1433513"/>
          <p14:tracePt t="81508" x="2968625" y="1516063"/>
          <p14:tracePt t="81516" x="2997200" y="1589088"/>
          <p14:tracePt t="81525" x="2997200" y="1608138"/>
          <p14:tracePt t="81814" x="3006725" y="1608138"/>
          <p14:tracePt t="81846" x="3006725" y="1598613"/>
          <p14:tracePt t="81854" x="3006725" y="1589088"/>
          <p14:tracePt t="81918" x="2987675" y="1579563"/>
          <p14:tracePt t="81952" x="2978150" y="1579563"/>
          <p14:tracePt t="81958" x="2951163" y="1608138"/>
          <p14:tracePt t="81966" x="2951163" y="1654175"/>
          <p14:tracePt t="81975" x="2932113" y="1708150"/>
          <p14:tracePt t="81982" x="2924175" y="1727200"/>
          <p14:tracePt t="81998" x="2924175" y="1754188"/>
          <p14:tracePt t="82006" x="2924175" y="1800225"/>
          <p14:tracePt t="82014" x="2878138" y="1809750"/>
          <p14:tracePt t="82023" x="2868613" y="1819275"/>
          <p14:tracePt t="82039" x="2868613" y="1773238"/>
          <p14:tracePt t="82046" x="2878138" y="1800225"/>
          <p14:tracePt t="82056" x="2878138" y="1809750"/>
          <p14:tracePt t="82062" x="2868613" y="1819275"/>
          <p14:tracePt t="82078" x="2859088" y="1819275"/>
          <p14:tracePt t="82096" x="2840038" y="1846263"/>
          <p14:tracePt t="82109" x="2822575" y="1846263"/>
          <p14:tracePt t="82133" x="2803525" y="1846263"/>
          <p14:tracePt t="82141" x="2794000" y="1846263"/>
          <p14:tracePt t="82173" x="2767013" y="1846263"/>
          <p14:tracePt t="82199" x="2757488" y="1846263"/>
          <p14:tracePt t="82222" x="2747963" y="1846263"/>
          <p14:tracePt t="82254" x="2720975" y="1846263"/>
          <p14:tracePt t="82302" x="2711450" y="1855788"/>
          <p14:tracePt t="82326" x="2703513" y="1865313"/>
          <p14:tracePt t="82349" x="2693988" y="1874838"/>
          <p14:tracePt t="82364" x="2684463" y="1874838"/>
          <p14:tracePt t="82388" x="2665413" y="1892300"/>
          <p14:tracePt t="82421" x="2657475" y="1901825"/>
          <p14:tracePt t="82436" x="2638425" y="1920875"/>
          <p14:tracePt t="86445" x="2619375" y="1920875"/>
          <p14:tracePt t="86454" x="2592388" y="1920875"/>
          <p14:tracePt t="86462" x="2582863" y="1920875"/>
          <p14:tracePt t="86471" x="2555875" y="1928813"/>
          <p14:tracePt t="86477" x="2555875" y="1938338"/>
          <p14:tracePt t="86485" x="2509838" y="1947863"/>
          <p14:tracePt t="86493" x="2509838" y="1966913"/>
          <p14:tracePt t="86501" x="2509838" y="1993900"/>
          <p14:tracePt t="86509" x="2536825" y="2020888"/>
          <p14:tracePt t="86525" x="2509838" y="2011363"/>
          <p14:tracePt t="86533" x="2490788" y="2011363"/>
          <p14:tracePt t="86550" x="2427288" y="2020888"/>
          <p14:tracePt t="86558" x="2371725" y="2020888"/>
          <p14:tracePt t="86569" x="2325688" y="2020888"/>
          <p14:tracePt t="86575" x="2252663" y="2020888"/>
          <p14:tracePt t="86582" x="2233613" y="2020888"/>
          <p14:tracePt t="86591" x="2187575" y="2020888"/>
          <p14:tracePt t="86597" x="2141538" y="1984375"/>
          <p14:tracePt t="86621" x="2141538" y="1974850"/>
          <p14:tracePt t="86629" x="2124075" y="1966913"/>
          <p14:tracePt t="86639" x="2078038" y="1966913"/>
          <p14:tracePt t="86656" x="2068513" y="1966913"/>
          <p14:tracePt t="86662" x="2012950" y="1938338"/>
          <p14:tracePt t="86672" x="1995488" y="1938338"/>
          <p14:tracePt t="86678" x="1957388" y="1938338"/>
          <p14:tracePt t="86686" x="1920875" y="1938338"/>
          <p14:tracePt t="86695" x="1874838" y="1938338"/>
          <p14:tracePt t="86702" x="1820863" y="1938338"/>
          <p14:tracePt t="86710" x="1774825" y="1938338"/>
          <p14:tracePt t="86717" x="1765300" y="1938338"/>
          <p14:tracePt t="86726" x="1736725" y="1928813"/>
          <p14:tracePt t="86743" x="1682750" y="1957388"/>
          <p14:tracePt t="86750" x="1600200" y="1974850"/>
          <p14:tracePt t="86757" x="1562100" y="1974850"/>
          <p14:tracePt t="86769" x="1516063" y="1974850"/>
          <p14:tracePt t="86775" x="1498600" y="1974850"/>
          <p14:tracePt t="86780" x="1489075" y="1974850"/>
          <p14:tracePt t="86788" x="1471613" y="1974850"/>
          <p14:tracePt t="86796" x="1452563" y="1974850"/>
          <p14:tracePt t="86804" x="1433513" y="1974850"/>
          <p14:tracePt t="86820" x="1397000" y="1974850"/>
          <p14:tracePt t="86828" x="1370013" y="1974850"/>
          <p14:tracePt t="86870" x="1341438" y="1974850"/>
          <p14:tracePt t="86878" x="1333500" y="1974850"/>
          <p14:tracePt t="86886" x="1314450" y="1974850"/>
          <p14:tracePt t="86894" x="1268413" y="1974850"/>
          <p14:tracePt t="86902" x="1258888" y="1974850"/>
          <p14:tracePt t="86926" x="1222375" y="1974850"/>
          <p14:tracePt t="86934" x="1204913" y="1974850"/>
          <p14:tracePt t="86942" x="1158875" y="1974850"/>
          <p14:tracePt t="86950" x="1112838" y="1974850"/>
          <p14:tracePt t="87007" x="1084263" y="1974850"/>
          <p14:tracePt t="87013" x="1076325" y="1974850"/>
          <p14:tracePt t="87022" x="1047750" y="1974850"/>
          <p14:tracePt t="87030" x="1011238" y="1974850"/>
          <p14:tracePt t="87039" x="984250" y="1974850"/>
          <p14:tracePt t="87046" x="946150" y="1993900"/>
          <p14:tracePt t="87056" x="928688" y="1993900"/>
          <p14:tracePt t="87062" x="919163" y="1993900"/>
          <p14:tracePt t="87814" x="919163" y="2003425"/>
          <p14:tracePt t="87822" x="928688" y="2011363"/>
          <p14:tracePt t="87838" x="946150" y="2011363"/>
          <p14:tracePt t="87855" x="965200" y="2011363"/>
          <p14:tracePt t="87872" x="1011238" y="2011363"/>
          <p14:tracePt t="87879" x="1030288" y="2011363"/>
          <p14:tracePt t="87886" x="1076325" y="2011363"/>
          <p14:tracePt t="87895" x="1103313" y="2003425"/>
          <p14:tracePt t="87907" x="1112838" y="2003425"/>
          <p14:tracePt t="87912" x="1130300" y="2003425"/>
          <p14:tracePt t="87918" x="1149350" y="2003425"/>
          <p14:tracePt t="87926" x="1185863" y="2003425"/>
          <p14:tracePt t="87934" x="1222375" y="2003425"/>
          <p14:tracePt t="87942" x="1268413" y="2003425"/>
          <p14:tracePt t="87949" x="1360488" y="2003425"/>
          <p14:tracePt t="87957" x="1425575" y="2003425"/>
          <p14:tracePt t="87965" x="1433513" y="1993900"/>
          <p14:tracePt t="87975" x="1508125" y="1993900"/>
          <p14:tracePt t="87982" x="1544638" y="1984375"/>
          <p14:tracePt t="87989" x="1571625" y="1966913"/>
          <p14:tracePt t="87997" x="1608138" y="1966913"/>
          <p14:tracePt t="88005" x="1636713" y="1974850"/>
          <p14:tracePt t="88021" x="1663700" y="1974850"/>
          <p14:tracePt t="88037" x="1682750" y="1974850"/>
          <p14:tracePt t="88045" x="1700213" y="1947863"/>
          <p14:tracePt t="88054" x="1765300" y="1947863"/>
          <p14:tracePt t="88071" x="1820863" y="1947863"/>
          <p14:tracePt t="88077" x="1828800" y="1947863"/>
          <p14:tracePt t="88109" x="1838325" y="1947863"/>
          <p14:tracePt t="88117" x="1847850" y="1947863"/>
          <p14:tracePt t="88126" x="1847850" y="1957388"/>
          <p14:tracePt t="88157" x="1838325" y="1938338"/>
          <p14:tracePt t="88165" x="1838325" y="1928813"/>
          <p14:tracePt t="88181" x="1847850" y="1920875"/>
          <p14:tracePt t="88205" x="1857375" y="1911350"/>
          <p14:tracePt t="88213" x="1857375" y="1901825"/>
          <p14:tracePt t="88237" x="1874838" y="1901825"/>
          <p14:tracePt t="88261" x="1893888" y="1892300"/>
          <p14:tracePt t="88270" x="1912938" y="1882775"/>
          <p14:tracePt t="88279" x="1949450" y="1882775"/>
          <p14:tracePt t="88286" x="1976438" y="1911350"/>
          <p14:tracePt t="88294" x="1976438" y="1920875"/>
          <p14:tracePt t="88366" x="1985963" y="1911350"/>
          <p14:tracePt t="88421" x="1995488" y="1901825"/>
          <p14:tracePt t="89110" x="2012950" y="1901825"/>
          <p14:tracePt t="89181" x="2032000" y="1892300"/>
          <p14:tracePt t="89286" x="2041525" y="1882775"/>
          <p14:tracePt t="89310" x="2058988" y="1882775"/>
          <p14:tracePt t="89317" x="2078038" y="1882775"/>
          <p14:tracePt t="89326" x="2087563" y="1882775"/>
          <p14:tracePt t="89403" x="2124075" y="1882775"/>
          <p14:tracePt t="89410" x="2132013" y="1882775"/>
          <p14:tracePt t="89418" x="2160588" y="1882775"/>
          <p14:tracePt t="89426" x="2170113" y="1882775"/>
          <p14:tracePt t="89430" x="2178050" y="1882775"/>
          <p14:tracePt t="89439" x="2233613" y="1901825"/>
          <p14:tracePt t="89445" x="2243138" y="1938338"/>
          <p14:tracePt t="89453" x="2279650" y="1957388"/>
          <p14:tracePt t="89462" x="2325688" y="1974850"/>
          <p14:tracePt t="89470" x="2335213" y="1947863"/>
          <p14:tracePt t="89477" x="2344738" y="1938338"/>
          <p14:tracePt t="89485" x="2344738" y="1901825"/>
          <p14:tracePt t="89493" x="2344738" y="1911350"/>
          <p14:tracePt t="89501" x="2371725" y="1920875"/>
          <p14:tracePt t="89509" x="2381250" y="1920875"/>
          <p14:tracePt t="89557" x="2390775" y="1920875"/>
          <p14:tracePt t="89565" x="2417763" y="1920875"/>
          <p14:tracePt t="89573" x="2454275" y="1928813"/>
          <p14:tracePt t="89589" x="2490788" y="1928813"/>
          <p14:tracePt t="89597" x="2546350" y="1928813"/>
          <p14:tracePt t="89604" x="2573338" y="1938338"/>
          <p14:tracePt t="89613" x="2592388" y="1938338"/>
          <p14:tracePt t="89621" x="2638425" y="1938338"/>
          <p14:tracePt t="89628" x="2674938" y="1966913"/>
          <p14:tracePt t="89637" x="2703513" y="1974850"/>
          <p14:tracePt t="89645" x="2740025" y="1974850"/>
          <p14:tracePt t="89653" x="2757488" y="1974850"/>
          <p14:tracePt t="89662" x="2767013" y="1984375"/>
          <p14:tracePt t="89670" x="2803525" y="2011363"/>
          <p14:tracePt t="89677" x="2878138" y="2057400"/>
          <p14:tracePt t="89685" x="2878138" y="2085975"/>
          <p14:tracePt t="89693" x="2932113" y="2168525"/>
          <p14:tracePt t="89701" x="2968625" y="2168525"/>
          <p14:tracePt t="89750" x="3033713" y="2168525"/>
          <p14:tracePt t="89758" x="3052763" y="2214563"/>
          <p14:tracePt t="89766" x="3070225" y="2214563"/>
          <p14:tracePt t="89782" x="3098800" y="2224088"/>
          <p14:tracePt t="89789" x="3125788" y="2241550"/>
          <p14:tracePt t="89798" x="3135313" y="2241550"/>
          <p14:tracePt t="89805" x="3143250" y="2241550"/>
          <p14:tracePt t="89814" x="3152775" y="2241550"/>
          <p14:tracePt t="89823" x="3171825" y="2241550"/>
          <p14:tracePt t="89830" x="3244850" y="2241550"/>
          <p14:tracePt t="89844" x="3254375" y="2241550"/>
          <p14:tracePt t="89853" x="3263900" y="2241550"/>
          <p14:tracePt t="89861" x="3273425" y="2241550"/>
          <p14:tracePt t="89877" x="3244850" y="2205038"/>
          <p14:tracePt t="89884" x="3244850" y="2185988"/>
          <p14:tracePt t="89905" x="3254375" y="2185988"/>
          <p14:tracePt t="89908" x="3281363" y="2185988"/>
          <p14:tracePt t="89925" x="3281363" y="2205038"/>
          <p14:tracePt t="89948" x="3290888" y="2214563"/>
          <p14:tracePt t="89956" x="3290888" y="2232025"/>
          <p14:tracePt t="89964" x="3300413" y="2251075"/>
          <p14:tracePt t="89972" x="3336925" y="2251075"/>
          <p14:tracePt t="89980" x="3373438" y="2324100"/>
          <p14:tracePt t="89996" x="3392488" y="2333625"/>
          <p14:tracePt t="90005" x="3409950" y="2314575"/>
          <p14:tracePt t="90024" x="3419475" y="2314575"/>
          <p14:tracePt t="90033" x="3455988" y="2314575"/>
          <p14:tracePt t="90039" x="3475038" y="2287588"/>
          <p14:tracePt t="90077" x="3484563" y="2287588"/>
          <p14:tracePt t="90087" x="3530600" y="2287588"/>
          <p14:tracePt t="90094" x="3567113" y="2297113"/>
          <p14:tracePt t="90103" x="3594100" y="2314575"/>
          <p14:tracePt t="90111" x="3622675" y="2314575"/>
          <p14:tracePt t="90118" x="3649663" y="2314575"/>
          <p14:tracePt t="90126" x="3659188" y="2314575"/>
          <p14:tracePt t="90133" x="3676650" y="2314575"/>
          <p14:tracePt t="90151" x="3695700" y="2314575"/>
          <p14:tracePt t="90166" x="3714750" y="2306638"/>
          <p14:tracePt t="90238" x="3732213" y="2306638"/>
          <p14:tracePt t="90318" x="3741738" y="2306638"/>
          <p14:tracePt t="90342" x="3741738" y="2297113"/>
          <p14:tracePt t="90350" x="3741738" y="2287588"/>
          <p14:tracePt t="90366" x="3759200" y="2270125"/>
          <p14:tracePt t="90374" x="3778250" y="2270125"/>
          <p14:tracePt t="90381" x="3797300" y="2260600"/>
          <p14:tracePt t="90389" x="3833813" y="2260600"/>
          <p14:tracePt t="90396" x="3843338" y="2260600"/>
          <p14:tracePt t="90404" x="3851275" y="2260600"/>
          <p14:tracePt t="90412" x="3851275" y="2224088"/>
          <p14:tracePt t="90420" x="3851275" y="2214563"/>
          <p14:tracePt t="90428" x="3851275" y="2205038"/>
          <p14:tracePt t="90436" x="3870325" y="2205038"/>
          <p14:tracePt t="90444" x="3906838" y="2205038"/>
          <p14:tracePt t="90454" x="3952875" y="2168525"/>
          <p14:tracePt t="90460" x="3989388" y="2159000"/>
          <p14:tracePt t="90470" x="3989388" y="2149475"/>
          <p14:tracePt t="90476" x="4008438" y="2141538"/>
          <p14:tracePt t="90492" x="4025900" y="2122488"/>
          <p14:tracePt t="90535" x="4044950" y="2112963"/>
          <p14:tracePt t="90574" x="4081463" y="2112963"/>
          <p14:tracePt t="91350" x="4100513" y="2103438"/>
          <p14:tracePt t="91396" x="4100513" y="2085975"/>
          <p14:tracePt t="91405" x="4110038" y="2085975"/>
          <p14:tracePt t="93086" x="4117975" y="2076450"/>
          <p14:tracePt t="115693" x="4100513" y="2066925"/>
          <p14:tracePt t="115701" x="4081463" y="2066925"/>
          <p14:tracePt t="115717" x="4054475" y="2066925"/>
          <p14:tracePt t="115725" x="4054475" y="2076450"/>
          <p14:tracePt t="115749" x="4044950" y="2076450"/>
          <p14:tracePt t="115757" x="4035425" y="2085975"/>
          <p14:tracePt t="115765" x="3989388" y="2095500"/>
          <p14:tracePt t="115774" x="3952875" y="2095500"/>
          <p14:tracePt t="115781" x="3916363" y="2095500"/>
          <p14:tracePt t="115796" x="3870325" y="2095500"/>
          <p14:tracePt t="115805" x="3797300" y="2112963"/>
          <p14:tracePt t="115812" x="3751263" y="2112963"/>
          <p14:tracePt t="115820" x="3759200" y="2149475"/>
          <p14:tracePt t="115828" x="3659188" y="2195513"/>
          <p14:tracePt t="115838" x="3594100" y="2195513"/>
          <p14:tracePt t="115845" x="3530600" y="2185988"/>
          <p14:tracePt t="115853" x="3409950" y="2185988"/>
          <p14:tracePt t="115860" x="3309938" y="2214563"/>
          <p14:tracePt t="115870" x="3273425" y="2270125"/>
          <p14:tracePt t="115876" x="3263900" y="2270125"/>
          <p14:tracePt t="115910" x="3235325" y="2278063"/>
          <p14:tracePt t="115918" x="3198813" y="2360613"/>
          <p14:tracePt t="115927" x="3043238" y="2360613"/>
          <p14:tracePt t="115933" x="2895600" y="2333625"/>
          <p14:tracePt t="115942" x="2813050" y="2306638"/>
          <p14:tracePt t="115949" x="2693988" y="2306638"/>
          <p14:tracePt t="115960" x="2536825" y="2306638"/>
          <p14:tracePt t="115965" x="2436813" y="2297113"/>
          <p14:tracePt t="115974" x="2390775" y="2297113"/>
          <p14:tracePt t="115980" x="2381250" y="2297113"/>
          <p14:tracePt t="115988" x="2352675" y="2278063"/>
          <p14:tracePt t="115996" x="2352675" y="2260600"/>
          <p14:tracePt t="116005" x="2298700" y="2251075"/>
          <p14:tracePt t="116012" x="2197100" y="2251075"/>
          <p14:tracePt t="116028" x="2078038" y="2251075"/>
          <p14:tracePt t="116038" x="2068513" y="2185988"/>
          <p14:tracePt t="116044" x="2068513" y="2178050"/>
          <p14:tracePt t="116053" x="2041525" y="2178050"/>
          <p14:tracePt t="116060" x="2022475" y="2178050"/>
          <p14:tracePt t="116070" x="1966913" y="2141538"/>
          <p14:tracePt t="116076" x="1893888" y="2141538"/>
          <p14:tracePt t="116084" x="1828800" y="2141538"/>
          <p14:tracePt t="116092" x="1765300" y="2132013"/>
          <p14:tracePt t="116100" x="1682750" y="2112963"/>
          <p14:tracePt t="116116" x="1673225" y="2112963"/>
          <p14:tracePt t="116149" x="1682750" y="2112963"/>
          <p14:tracePt t="116157" x="1692275" y="2141538"/>
          <p14:tracePt t="116165" x="1608138" y="2141538"/>
          <p14:tracePt t="116174" x="1489075" y="2141538"/>
          <p14:tracePt t="116181" x="1479550" y="2132013"/>
          <p14:tracePt t="116188" x="1416050" y="2122488"/>
          <p14:tracePt t="116197" x="1350963" y="2122488"/>
          <p14:tracePt t="116205" x="1323975" y="2122488"/>
          <p14:tracePt t="116213" x="1268413" y="2122488"/>
          <p14:tracePt t="116223" x="1204913" y="2122488"/>
          <p14:tracePt t="116229" x="1158875" y="2122488"/>
          <p14:tracePt t="116239" x="1120775" y="2122488"/>
          <p14:tracePt t="116245" x="1084263" y="2122488"/>
          <p14:tracePt t="116257" x="1038225" y="2122488"/>
          <p14:tracePt t="116264" x="1011238" y="2122488"/>
          <p14:tracePt t="116272" x="1001713" y="2122488"/>
          <p14:tracePt t="116277" x="992188" y="2122488"/>
          <p14:tracePt t="116286" x="965200" y="2122488"/>
          <p14:tracePt t="116294" x="955675" y="2122488"/>
          <p14:tracePt t="116302" x="938213" y="2122488"/>
          <p14:tracePt t="116310" x="928688" y="2141538"/>
          <p14:tracePt t="116317" x="919163" y="2141538"/>
          <p14:tracePt t="116327" x="892175" y="2141538"/>
          <p14:tracePt t="116333" x="882650" y="2149475"/>
          <p14:tracePt t="116342" x="846138" y="2159000"/>
          <p14:tracePt t="116349" x="809625" y="2159000"/>
          <p14:tracePt t="116358" x="790575" y="2159000"/>
          <p14:tracePt t="116365" x="744538" y="2159000"/>
          <p14:tracePt t="116374" x="688975" y="2159000"/>
          <p14:tracePt t="116381" x="671513" y="2159000"/>
          <p14:tracePt t="116405" x="661988" y="2159000"/>
          <p14:tracePt t="116687" x="671513" y="2141538"/>
          <p14:tracePt t="116694" x="717550" y="2122488"/>
          <p14:tracePt t="116718" x="754063" y="2085975"/>
          <p14:tracePt t="116727" x="790575" y="2076450"/>
          <p14:tracePt t="116733" x="863600" y="2049463"/>
          <p14:tracePt t="116742" x="909638" y="2011363"/>
          <p14:tracePt t="116748" x="946150" y="1984375"/>
          <p14:tracePt t="116756" x="1020763" y="1957388"/>
          <p14:tracePt t="116764" x="1093788" y="1928813"/>
          <p14:tracePt t="116773" x="1149350" y="1920875"/>
          <p14:tracePt t="116780" x="1204913" y="1892300"/>
          <p14:tracePt t="116789" x="1268413" y="1874838"/>
          <p14:tracePt t="116796" x="1277938" y="1838325"/>
          <p14:tracePt t="116804" x="1360488" y="1800225"/>
          <p14:tracePt t="116812" x="1406525" y="1763713"/>
          <p14:tracePt t="116820" x="1489075" y="1736725"/>
          <p14:tracePt t="116828" x="1544638" y="1708150"/>
          <p14:tracePt t="116836" x="1571625" y="1708150"/>
          <p14:tracePt t="116871" x="1636713" y="1681163"/>
          <p14:tracePt t="116881" x="1857375" y="1708150"/>
          <p14:tracePt t="116885" x="1957388" y="1690688"/>
          <p14:tracePt t="116894" x="1976438" y="1690688"/>
          <p14:tracePt t="116904" x="1985963" y="1690688"/>
          <p14:tracePt t="116908" x="2012950" y="1690688"/>
          <p14:tracePt t="116916" x="2012950" y="1681163"/>
          <p14:tracePt t="116932" x="2022475" y="1681163"/>
          <p14:tracePt t="116964" x="2041525" y="1663700"/>
          <p14:tracePt t="116974" x="2078038" y="1663700"/>
          <p14:tracePt t="116981" x="2078038" y="1644650"/>
          <p14:tracePt t="116988" x="2132013" y="1608138"/>
          <p14:tracePt t="116997" x="2132013" y="1598613"/>
          <p14:tracePt t="117005" x="2132013" y="1579563"/>
          <p14:tracePt t="117020" x="2160588" y="1579563"/>
          <p14:tracePt t="117101" x="2160588" y="1562100"/>
          <p14:tracePt t="117109" x="2160588" y="1552575"/>
          <p14:tracePt t="117118" x="2197100" y="1562100"/>
          <p14:tracePt t="117125" x="2262188" y="1571625"/>
          <p14:tracePt t="117133" x="2262188" y="1579563"/>
          <p14:tracePt t="117142" x="2298700" y="1589088"/>
          <p14:tracePt t="117149" x="2417763" y="1589088"/>
          <p14:tracePt t="117158" x="2454275" y="1598613"/>
          <p14:tracePt t="117173" x="2454275" y="1608138"/>
          <p14:tracePt t="117221" x="2463800" y="1608138"/>
          <p14:tracePt t="117238" x="2482850" y="1608138"/>
          <p14:tracePt t="117246" x="2500313" y="1608138"/>
          <p14:tracePt t="117254" x="2509838" y="1608138"/>
          <p14:tracePt t="117261" x="2519363" y="1608138"/>
          <p14:tracePt t="117289" x="2527300" y="1608138"/>
          <p14:tracePt t="117326" x="2555875" y="1617663"/>
          <p14:tracePt t="117333" x="2573338" y="1635125"/>
          <p14:tracePt t="117342" x="2582863" y="1635125"/>
          <p14:tracePt t="117349" x="2592388" y="1608138"/>
          <p14:tracePt t="117358" x="2582863" y="1608138"/>
          <p14:tracePt t="117365" x="2573338" y="1608138"/>
          <p14:tracePt t="117645" x="2573338" y="1598613"/>
          <p14:tracePt t="117661" x="2565400" y="1589088"/>
          <p14:tracePt t="117671" x="2565400" y="1598613"/>
          <p14:tracePt t="117677" x="2565400" y="1608138"/>
          <p14:tracePt t="117689" x="2565400" y="1617663"/>
          <p14:tracePt t="117695" x="2573338" y="1671638"/>
          <p14:tracePt t="117704" x="2592388" y="1663700"/>
          <p14:tracePt t="117710" x="2582863" y="1671638"/>
          <p14:tracePt t="117718" x="2527300" y="1681163"/>
          <p14:tracePt t="117724" x="2509838" y="1708150"/>
          <p14:tracePt t="117756" x="2482850" y="1717675"/>
          <p14:tracePt t="117788" x="2482850" y="1727200"/>
          <p14:tracePt t="117796" x="2482850" y="1717675"/>
          <p14:tracePt t="117804" x="2482850" y="1700213"/>
          <p14:tracePt t="117812" x="2417763" y="1681163"/>
          <p14:tracePt t="117828" x="2436813" y="1681163"/>
          <p14:tracePt t="117844" x="2398713" y="1681163"/>
          <p14:tracePt t="117853" x="2362200" y="1736725"/>
          <p14:tracePt t="117869" x="2335213" y="1736725"/>
          <p14:tracePt t="117876" x="2316163" y="1736725"/>
          <p14:tracePt t="117884" x="2298700" y="1736725"/>
          <p14:tracePt t="117904" x="2289175" y="1746250"/>
          <p14:tracePt t="117957" x="2289175" y="1736725"/>
          <p14:tracePt t="117965" x="2289175" y="1708150"/>
          <p14:tracePt t="117981" x="2279650" y="1690688"/>
          <p14:tracePt t="117997" x="2279650" y="1681163"/>
          <p14:tracePt t="118005" x="2279650" y="1671638"/>
          <p14:tracePt t="118037" x="2279650" y="1663700"/>
          <p14:tracePt t="118045" x="2279650" y="1644650"/>
          <p14:tracePt t="118055" x="2270125" y="1625600"/>
          <p14:tracePt t="118134" x="2279650" y="1625600"/>
          <p14:tracePt t="118151" x="2289175" y="1617663"/>
          <p14:tracePt t="118173" x="2335213" y="1608138"/>
          <p14:tracePt t="118182" x="2316163" y="1562100"/>
          <p14:tracePt t="118190" x="2308225" y="1552575"/>
          <p14:tracePt t="118198" x="2262188" y="1470025"/>
          <p14:tracePt t="118213" x="2262188" y="1450975"/>
          <p14:tracePt t="118223" x="2270125" y="1433513"/>
          <p14:tracePt t="118229" x="2279650" y="1423988"/>
          <p14:tracePt t="118325" x="2279650" y="1414463"/>
          <p14:tracePt t="118334" x="2279650" y="1404938"/>
          <p14:tracePt t="118349" x="2279650" y="1377950"/>
          <p14:tracePt t="118365" x="2279650" y="1360488"/>
          <p14:tracePt t="118374" x="2279650" y="1322388"/>
          <p14:tracePt t="118381" x="2270125" y="1295400"/>
          <p14:tracePt t="118397" x="2298700" y="1258888"/>
          <p14:tracePt t="118406" x="2298700" y="1249363"/>
          <p14:tracePt t="118413" x="2352675" y="1222375"/>
          <p14:tracePt t="118429" x="2381250" y="1222375"/>
          <p14:tracePt t="118439" x="2398713" y="1222375"/>
          <p14:tracePt t="118445" x="2427288" y="1193800"/>
          <p14:tracePt t="118470" x="2427288" y="1185863"/>
          <p14:tracePt t="118493" x="2417763" y="1147763"/>
          <p14:tracePt t="118502" x="2417763" y="1139825"/>
          <p14:tracePt t="118512" x="2408238" y="1093788"/>
          <p14:tracePt t="118526" x="2408238" y="1074738"/>
          <p14:tracePt t="118533" x="2408238" y="1047750"/>
          <p14:tracePt t="118542" x="2398713" y="1057275"/>
          <p14:tracePt t="118558" x="2436813" y="1065213"/>
          <p14:tracePt t="118565" x="2444750" y="1074738"/>
          <p14:tracePt t="118573" x="2482850" y="1074738"/>
          <p14:tracePt t="118612" x="2490788" y="1074738"/>
          <p14:tracePt t="118653" x="2500313" y="1084263"/>
          <p14:tracePt t="118686" x="2509838" y="1103313"/>
          <p14:tracePt t="118701" x="2519363" y="1103313"/>
          <p14:tracePt t="118773" x="2527300" y="1111250"/>
          <p14:tracePt t="118782" x="2582863" y="1130300"/>
          <p14:tracePt t="118791" x="2601913" y="1157288"/>
          <p14:tracePt t="118797" x="2619375" y="1166813"/>
          <p14:tracePt t="118853" x="2638425" y="1166813"/>
          <p14:tracePt t="118861" x="2647950" y="1166813"/>
          <p14:tracePt t="118870" x="2657475" y="1185863"/>
          <p14:tracePt t="118919" x="2665413" y="1193800"/>
          <p14:tracePt t="118926" x="2665413" y="1222375"/>
          <p14:tracePt t="118934" x="2665413" y="1239838"/>
          <p14:tracePt t="118940" x="2674938" y="1258888"/>
          <p14:tracePt t="118948" x="2665413" y="1268413"/>
          <p14:tracePt t="118965" x="2665413" y="1295400"/>
          <p14:tracePt t="118973" x="2684463" y="1295400"/>
          <p14:tracePt t="118981" x="2693988" y="1322388"/>
          <p14:tracePt t="118989" x="2720975" y="1377950"/>
          <p14:tracePt t="119173" x="2730500" y="1387475"/>
          <p14:tracePt t="119182" x="2730500" y="1404938"/>
          <p14:tracePt t="119189" x="2693988" y="1433513"/>
          <p14:tracePt t="119197" x="2684463" y="1433513"/>
          <p14:tracePt t="119205" x="2657475" y="1433513"/>
          <p14:tracePt t="119215" x="2601913" y="1443038"/>
          <p14:tracePt t="119229" x="2592388" y="1443038"/>
          <p14:tracePt t="119325" x="2592388" y="1450975"/>
          <p14:tracePt t="119333" x="2592388" y="1460500"/>
          <p14:tracePt t="119349" x="2546350" y="1470025"/>
          <p14:tracePt t="119357" x="2536825" y="1470025"/>
          <p14:tracePt t="119365" x="2519363" y="1470025"/>
          <p14:tracePt t="119373" x="2519363" y="1479550"/>
          <p14:tracePt t="119382" x="2509838" y="1479550"/>
          <p14:tracePt t="128381" x="2500313" y="1506538"/>
          <p14:tracePt t="128388" x="2473325" y="1525588"/>
          <p14:tracePt t="128396" x="2473325" y="1535113"/>
          <p14:tracePt t="128709" x="2454275" y="1562100"/>
          <p14:tracePt t="128725" x="2482850" y="1579563"/>
          <p14:tracePt t="128741" x="2473325" y="1579563"/>
          <p14:tracePt t="128909" x="2473325" y="1589088"/>
          <p14:tracePt t="129549" x="2473325" y="1579563"/>
          <p14:tracePt t="129557" x="2473325" y="1571625"/>
          <p14:tracePt t="129605" x="2482850" y="1562100"/>
          <p14:tracePt t="129661" x="2500313" y="1562100"/>
          <p14:tracePt t="129671" x="2509838" y="1562100"/>
          <p14:tracePt t="129716" x="2527300" y="1562100"/>
          <p14:tracePt t="129756" x="2565400" y="1552575"/>
          <p14:tracePt t="129772" x="2565400" y="1535113"/>
          <p14:tracePt t="129780" x="2573338" y="1489075"/>
          <p14:tracePt t="129788" x="2592388" y="1479550"/>
          <p14:tracePt t="129796" x="2611438" y="1450975"/>
          <p14:tracePt t="129805" x="2619375" y="1450975"/>
          <p14:tracePt t="129812" x="2647950" y="1450975"/>
          <p14:tracePt t="129822" x="2657475" y="1450975"/>
          <p14:tracePt t="129870" x="2657475" y="1443038"/>
          <p14:tracePt t="129878" x="2711450" y="1433513"/>
          <p14:tracePt t="129888" x="2730500" y="1404938"/>
          <p14:tracePt t="129919" x="2767013" y="1387475"/>
          <p14:tracePt t="129926" x="2822575" y="1387475"/>
          <p14:tracePt t="129933" x="2849563" y="1404938"/>
          <p14:tracePt t="129949" x="2859088" y="1397000"/>
          <p14:tracePt t="129958" x="2868613" y="1397000"/>
          <p14:tracePt t="129965" x="2886075" y="1397000"/>
          <p14:tracePt t="130005" x="2895600" y="1397000"/>
          <p14:tracePt t="130037" x="2924175" y="1397000"/>
          <p14:tracePt t="130054" x="2924175" y="1387475"/>
          <p14:tracePt t="130061" x="2924175" y="1377950"/>
          <p14:tracePt t="130077" x="2932113" y="1368425"/>
          <p14:tracePt t="130087" x="2987675" y="1368425"/>
          <p14:tracePt t="130102" x="2997200" y="1368425"/>
          <p14:tracePt t="130108" x="3043238" y="1368425"/>
          <p14:tracePt t="130116" x="3060700" y="1360488"/>
          <p14:tracePt t="130124" x="3098800" y="1350963"/>
          <p14:tracePt t="130132" x="3116263" y="1350963"/>
          <p14:tracePt t="130141" x="3135313" y="1350963"/>
          <p14:tracePt t="130156" x="3152775" y="1350963"/>
          <p14:tracePt t="130164" x="3171825" y="1350963"/>
          <p14:tracePt t="130172" x="3198813" y="1350963"/>
          <p14:tracePt t="130237" x="3235325" y="1350963"/>
          <p14:tracePt t="130254" x="3281363" y="1350963"/>
          <p14:tracePt t="130285" x="3290888" y="1341438"/>
          <p14:tracePt t="130325" x="3309938" y="1331913"/>
          <p14:tracePt t="130359" x="3309938" y="1322388"/>
          <p14:tracePt t="137037" x="3309938" y="1331913"/>
          <p14:tracePt t="137653" x="3309938" y="1322388"/>
          <p14:tracePt t="138765" x="3309938" y="1314450"/>
          <p14:tracePt t="138997" x="3309938" y="1322388"/>
          <p14:tracePt t="139006" x="3309938" y="1331913"/>
          <p14:tracePt t="139013" x="3300413" y="1360488"/>
          <p14:tracePt t="139022" x="3281363" y="1387475"/>
          <p14:tracePt t="139029" x="3254375" y="1404938"/>
          <p14:tracePt t="139039" x="3244850" y="1433513"/>
          <p14:tracePt t="139058" x="3217863" y="1450975"/>
          <p14:tracePt t="139064" x="3208338" y="1479550"/>
          <p14:tracePt t="139079" x="3198813" y="1497013"/>
          <p14:tracePt t="139085" x="3189288" y="1506538"/>
          <p14:tracePt t="139094" x="3181350" y="1525588"/>
          <p14:tracePt t="139108" x="3162300" y="1552575"/>
          <p14:tracePt t="139116" x="3152775" y="1562100"/>
          <p14:tracePt t="139132" x="3143250" y="1562100"/>
          <p14:tracePt t="139140" x="3135313" y="1571625"/>
          <p14:tracePt t="139156" x="3106738" y="1608138"/>
          <p14:tracePt t="139180" x="3079750" y="1625600"/>
          <p14:tracePt t="139189" x="3014663" y="1635125"/>
          <p14:tracePt t="139204" x="2997200" y="1663700"/>
          <p14:tracePt t="139212" x="2960688" y="1671638"/>
          <p14:tracePt t="139220" x="2932113" y="1681163"/>
          <p14:tracePt t="139228" x="2914650" y="1681163"/>
          <p14:tracePt t="139237" x="2868613" y="1690688"/>
          <p14:tracePt t="139256" x="2859088" y="1690688"/>
          <p14:tracePt t="139470" x="2849563" y="1690688"/>
          <p14:tracePt t="139477" x="2840038" y="1708150"/>
          <p14:tracePt t="139486" x="2832100" y="1717675"/>
          <p14:tracePt t="139495" x="2776538" y="1690688"/>
          <p14:tracePt t="139501" x="2757488" y="1690688"/>
          <p14:tracePt t="139509" x="2747963" y="1708150"/>
          <p14:tracePt t="139517" x="2747963" y="1690688"/>
          <p14:tracePt t="139526" x="2730500" y="1690688"/>
          <p14:tracePt t="139533" x="2674938" y="1663700"/>
          <p14:tracePt t="139542" x="2665413" y="1654175"/>
          <p14:tracePt t="139549" x="2628900" y="1625600"/>
          <p14:tracePt t="139557" x="2619375" y="1625600"/>
          <p14:tracePt t="139565" x="2592388" y="1625600"/>
          <p14:tracePt t="139574" x="2573338" y="1625600"/>
          <p14:tracePt t="139580" x="2555875" y="1608138"/>
          <p14:tracePt t="139588" x="2546350" y="1598613"/>
          <p14:tracePt t="139732" x="2519363" y="1598613"/>
          <p14:tracePt t="139799" x="2509838" y="1598613"/>
          <p14:tracePt t="140059" x="2509838" y="1589088"/>
          <p14:tracePt t="140067" x="2519363" y="1571625"/>
          <p14:tracePt t="140083" x="2536825" y="1562100"/>
          <p14:tracePt t="140131" x="2546350" y="1562100"/>
          <p14:tracePt t="140147" x="2565400" y="1562100"/>
          <p14:tracePt t="140155" x="2573338" y="1562100"/>
          <p14:tracePt t="140187" x="2601913" y="1552575"/>
          <p14:tracePt t="140195" x="2611438" y="1552575"/>
          <p14:tracePt t="140203" x="2619375" y="1552575"/>
          <p14:tracePt t="140219" x="2628900" y="1552575"/>
          <p14:tracePt t="140227" x="2638425" y="1552575"/>
          <p14:tracePt t="140299" x="2657475" y="1543050"/>
          <p14:tracePt t="140307" x="2657475" y="1535113"/>
          <p14:tracePt t="140315" x="2665413" y="1535113"/>
          <p14:tracePt t="140324" x="2693988" y="1543050"/>
          <p14:tracePt t="140332" x="2767013" y="1543050"/>
          <p14:tracePt t="140341" x="2803525" y="1552575"/>
          <p14:tracePt t="140348" x="2832100" y="1552575"/>
          <p14:tracePt t="140357" x="2849563" y="1552575"/>
          <p14:tracePt t="140364" x="2886075" y="1552575"/>
          <p14:tracePt t="140373" x="2914650" y="1552575"/>
          <p14:tracePt t="140380" x="2960688" y="1552575"/>
          <p14:tracePt t="140388" x="2968625" y="1552575"/>
          <p14:tracePt t="140396" x="3006725" y="1552575"/>
          <p14:tracePt t="140404" x="3014663" y="1552575"/>
          <p14:tracePt t="140412" x="3070225" y="1552575"/>
          <p14:tracePt t="140420" x="3098800" y="1552575"/>
          <p14:tracePt t="140428" x="3116263" y="1552575"/>
          <p14:tracePt t="140437" x="3116263" y="1562100"/>
          <p14:tracePt t="140469" x="3125788" y="1571625"/>
          <p14:tracePt t="140501" x="3135313" y="1571625"/>
          <p14:tracePt t="140510" x="3143250" y="1571625"/>
          <p14:tracePt t="140517" x="3152775" y="1571625"/>
          <p14:tracePt t="140526" x="3171825" y="1571625"/>
          <p14:tracePt t="140533" x="3198813" y="1571625"/>
          <p14:tracePt t="140542" x="3235325" y="1571625"/>
          <p14:tracePt t="140613" x="3235325" y="1562100"/>
          <p14:tracePt t="140629" x="3263900" y="1562100"/>
          <p14:tracePt t="141725" x="3263900" y="1552575"/>
          <p14:tracePt t="141837" x="3254375" y="1543050"/>
          <p14:tracePt t="141933" x="3263900" y="1543050"/>
          <p14:tracePt t="141957" x="3290888" y="1516063"/>
          <p14:tracePt t="141965" x="3309938" y="1516063"/>
          <p14:tracePt t="141981" x="3355975" y="1516063"/>
          <p14:tracePt t="141989" x="3363913" y="1516063"/>
          <p14:tracePt t="141997" x="3373438" y="1516063"/>
          <p14:tracePt t="142005" x="3382963" y="1516063"/>
          <p14:tracePt t="142013" x="3392488" y="1516063"/>
          <p14:tracePt t="142022" x="3402013" y="1506538"/>
          <p14:tracePt t="142038" x="3438525" y="1506538"/>
          <p14:tracePt t="142045" x="3502025" y="1489075"/>
          <p14:tracePt t="142055" x="3538538" y="1479550"/>
          <p14:tracePt t="142063" x="3594100" y="1479550"/>
          <p14:tracePt t="142071" x="3622675" y="1470025"/>
          <p14:tracePt t="142078" x="3668713" y="1460500"/>
          <p14:tracePt t="142085" x="3676650" y="1460500"/>
          <p14:tracePt t="142094" x="3676650" y="1450975"/>
          <p14:tracePt t="142149" x="3695700" y="1443038"/>
          <p14:tracePt t="142157" x="3722688" y="1423988"/>
          <p14:tracePt t="142189" x="3741738" y="1414463"/>
          <p14:tracePt t="142229" x="3751263" y="1414463"/>
          <p14:tracePt t="142245" x="3768725" y="1414463"/>
          <p14:tracePt t="142254" x="3787775" y="1414463"/>
          <p14:tracePt t="142261" x="3797300" y="1414463"/>
          <p14:tracePt t="142302" x="3787775" y="1404938"/>
          <p14:tracePt t="142389" x="3797300" y="1404938"/>
          <p14:tracePt t="142405" x="3805238" y="1414463"/>
          <p14:tracePt t="142413" x="3851275" y="1423988"/>
          <p14:tracePt t="142477" x="3870325" y="1423988"/>
          <p14:tracePt t="142526" x="3870325" y="1433513"/>
          <p14:tracePt t="142535" x="3889375" y="1433513"/>
          <p14:tracePt t="142541" x="3897313" y="1433513"/>
          <p14:tracePt t="142548" x="3897313" y="1443038"/>
          <p14:tracePt t="142556" x="3897313" y="1450975"/>
          <p14:tracePt t="142564" x="3897313" y="1460500"/>
          <p14:tracePt t="142572" x="3897313" y="1470025"/>
          <p14:tracePt t="142580" x="3897313" y="1525588"/>
          <p14:tracePt t="142605" x="3843338" y="1535113"/>
          <p14:tracePt t="142613" x="3805238" y="1552575"/>
          <p14:tracePt t="142621" x="3787775" y="1552575"/>
          <p14:tracePt t="142629" x="3751263" y="1571625"/>
          <p14:tracePt t="142638" x="3584575" y="1535113"/>
          <p14:tracePt t="142645" x="3494088" y="1571625"/>
          <p14:tracePt t="142655" x="3448050" y="1562100"/>
          <p14:tracePt t="142733" x="3455988" y="1543050"/>
          <p14:tracePt t="142764" x="3465513" y="1516063"/>
          <p14:tracePt t="142772" x="3465513" y="1506538"/>
          <p14:tracePt t="142781" x="3475038" y="1497013"/>
          <p14:tracePt t="142838" x="3494088" y="1497013"/>
          <p14:tracePt t="142854" x="3511550" y="1489075"/>
          <p14:tracePt t="142861" x="3538538" y="1479550"/>
          <p14:tracePt t="142877" x="3538538" y="1470025"/>
          <p14:tracePt t="142884" x="3548063" y="1450975"/>
          <p14:tracePt t="142916" x="3557588" y="1450975"/>
          <p14:tracePt t="142940" x="3576638" y="1450975"/>
          <p14:tracePt t="142949" x="3584575" y="1443038"/>
          <p14:tracePt t="142980" x="3594100" y="1443038"/>
          <p14:tracePt t="143005" x="3622675" y="1460500"/>
          <p14:tracePt t="143013" x="3640138" y="1460500"/>
          <p14:tracePt t="143021" x="3649663" y="1460500"/>
          <p14:tracePt t="143029" x="3668713" y="1450975"/>
          <p14:tracePt t="143038" x="3732213" y="1414463"/>
          <p14:tracePt t="143045" x="3759200" y="1397000"/>
          <p14:tracePt t="143055" x="3759200" y="1387475"/>
          <p14:tracePt t="143061" x="3778250" y="1387475"/>
          <p14:tracePt t="143072" x="3787775" y="1387475"/>
          <p14:tracePt t="143077" x="3833813" y="1387475"/>
          <p14:tracePt t="143086" x="3851275" y="1387475"/>
          <p14:tracePt t="143093" x="3879850" y="1387475"/>
          <p14:tracePt t="143101" x="3897313" y="1387475"/>
          <p14:tracePt t="143109" x="3906838" y="1387475"/>
          <p14:tracePt t="143117" x="3952875" y="1414463"/>
          <p14:tracePt t="143126" x="3979863" y="1423988"/>
          <p14:tracePt t="143135" x="3989388" y="1423988"/>
          <p14:tracePt t="143140" x="3998913" y="1423988"/>
          <p14:tracePt t="143172" x="3998913" y="1397000"/>
          <p14:tracePt t="143181" x="3971925" y="1360488"/>
          <p14:tracePt t="144173" x="3971925" y="1368425"/>
          <p14:tracePt t="147381" x="3971925" y="1387475"/>
          <p14:tracePt t="147981" x="3979863" y="1397000"/>
          <p14:tracePt t="150581" x="3979863" y="1404938"/>
          <p14:tracePt t="150589" x="3962400" y="1450975"/>
          <p14:tracePt t="150597" x="3897313" y="1443038"/>
          <p14:tracePt t="150607" x="3843338" y="1470025"/>
          <p14:tracePt t="150613" x="3668713" y="1470025"/>
          <p14:tracePt t="150622" x="3630613" y="1479550"/>
          <p14:tracePt t="150629" x="3538538" y="1552575"/>
          <p14:tracePt t="150638" x="3143250" y="1617663"/>
          <p14:tracePt t="150647" x="2997200" y="1681163"/>
          <p14:tracePt t="150655" x="2509838" y="1792288"/>
          <p14:tracePt t="150660" x="1838325" y="1928813"/>
          <p14:tracePt t="150670" x="1093788" y="2066925"/>
          <p14:tracePt t="150676" x="450850" y="2122488"/>
          <p14:tracePt t="150684" x="339725" y="2103438"/>
          <p14:tracePt t="150692" x="276225" y="2122488"/>
          <p14:tracePt t="151088" x="322263" y="2600325"/>
          <p14:tracePt t="151094" x="441325" y="2646363"/>
          <p14:tracePt t="151101" x="504825" y="2663825"/>
          <p14:tracePt t="151109" x="542925" y="2646363"/>
          <p14:tracePt t="151117" x="560388" y="2646363"/>
          <p14:tracePt t="151845" x="560388" y="2636838"/>
          <p14:tracePt t="151861" x="560388" y="2627313"/>
          <p14:tracePt t="154557" x="560388" y="2617788"/>
          <p14:tracePt t="154565" x="569913" y="2617788"/>
          <p14:tracePt t="154637" x="579438" y="2617788"/>
          <p14:tracePt t="154645" x="579438" y="2627313"/>
          <p14:tracePt t="154670" x="579438" y="2636838"/>
          <p14:tracePt t="154749" x="588963" y="2636838"/>
          <p14:tracePt t="154765" x="596900" y="2636838"/>
          <p14:tracePt t="154773" x="615950" y="2636838"/>
          <p14:tracePt t="154781" x="642938" y="2636838"/>
          <p14:tracePt t="154790" x="652463" y="2636838"/>
          <p14:tracePt t="154796" x="688975" y="2636838"/>
          <p14:tracePt t="154812" x="698500" y="2636838"/>
          <p14:tracePt t="154828" x="708025" y="2636838"/>
          <p14:tracePt t="154844" x="717550" y="2636838"/>
          <p14:tracePt t="154934" x="717550" y="2646363"/>
          <p14:tracePt t="154943" x="744538" y="2673350"/>
          <p14:tracePt t="154950" x="809625" y="2709863"/>
          <p14:tracePt t="154959" x="863600" y="2774950"/>
          <p14:tracePt t="154964" x="938213" y="2830513"/>
          <p14:tracePt t="154972" x="938213" y="2857500"/>
          <p14:tracePt t="154981" x="955675" y="2876550"/>
          <p14:tracePt t="154988" x="955675" y="2867025"/>
          <p14:tracePt t="154996" x="965200" y="2857500"/>
          <p14:tracePt t="155004" x="965200" y="2830513"/>
          <p14:tracePt t="155012" x="984250" y="2830513"/>
          <p14:tracePt t="155028" x="1001713" y="2830513"/>
          <p14:tracePt t="155036" x="1057275" y="2903538"/>
          <p14:tracePt t="155044" x="1057275" y="2949575"/>
          <p14:tracePt t="155052" x="1057275" y="2959100"/>
          <p14:tracePt t="155092" x="1057275" y="3013075"/>
          <p14:tracePt t="155101" x="1066800" y="3032125"/>
          <p14:tracePt t="155109" x="1112838" y="3041650"/>
          <p14:tracePt t="155117" x="1120775" y="3049588"/>
          <p14:tracePt t="155183" x="1130300" y="3049588"/>
          <p14:tracePt t="155501" x="1130300" y="3059113"/>
          <p14:tracePt t="155509" x="1130300" y="3068638"/>
          <p14:tracePt t="155525" x="1130300" y="3105150"/>
          <p14:tracePt t="155535" x="1130300" y="3114675"/>
          <p14:tracePt t="155546" x="1130300" y="3141663"/>
          <p14:tracePt t="155549" x="1130300" y="3187700"/>
          <p14:tracePt t="155573" x="1130300" y="3279775"/>
          <p14:tracePt t="155582" x="1130300" y="3298825"/>
          <p14:tracePt t="155589" x="1149350" y="3298825"/>
          <p14:tracePt t="155597" x="1158875" y="3352800"/>
          <p14:tracePt t="155605" x="1166813" y="3352800"/>
          <p14:tracePt t="155622" x="1195388" y="3352800"/>
          <p14:tracePt t="156286" x="1195388" y="3362325"/>
          <p14:tracePt t="156309" x="1195388" y="3371850"/>
          <p14:tracePt t="156317" x="1204913" y="3381375"/>
          <p14:tracePt t="156325" x="1222375" y="3390900"/>
          <p14:tracePt t="156333" x="1222375" y="3454400"/>
          <p14:tracePt t="156350" x="1268413" y="3536950"/>
          <p14:tracePt t="156357" x="1314450" y="3611563"/>
          <p14:tracePt t="156367" x="1379538" y="3619500"/>
          <p14:tracePt t="156372" x="1370013" y="3665538"/>
          <p14:tracePt t="156381" x="1323975" y="3665538"/>
          <p14:tracePt t="156388" x="1387475" y="3730625"/>
          <p14:tracePt t="156396" x="1471613" y="3776663"/>
          <p14:tracePt t="156404" x="1489075" y="3776663"/>
          <p14:tracePt t="156412" x="1489075" y="3822700"/>
          <p14:tracePt t="156428" x="1489075" y="3813175"/>
          <p14:tracePt t="156436" x="1489075" y="3803650"/>
          <p14:tracePt t="156469" x="1489075" y="3794125"/>
          <p14:tracePt t="156605" x="1489075" y="3767138"/>
          <p14:tracePt t="156613" x="1489075" y="3757613"/>
          <p14:tracePt t="156619" x="1471613" y="3740150"/>
          <p14:tracePt t="156717" x="1471613" y="3730625"/>
          <p14:tracePt t="156749" x="1471613" y="3721100"/>
          <p14:tracePt t="156853" x="1462088" y="3702050"/>
          <p14:tracePt t="163903" x="1462088" y="3711575"/>
          <p14:tracePt t="163941" x="1471613" y="3711575"/>
          <p14:tracePt t="166077" x="1489075" y="3748088"/>
          <p14:tracePt t="166085" x="1489075" y="3757613"/>
          <p14:tracePt t="166093" x="1489075" y="3767138"/>
          <p14:tracePt t="166101" x="1489075" y="3776663"/>
          <p14:tracePt t="166111" x="1489075" y="3813175"/>
          <p14:tracePt t="166120" x="1489075" y="3822700"/>
          <p14:tracePt t="166127" x="1489075" y="3849688"/>
          <p14:tracePt t="166132" x="1489075" y="3886200"/>
          <p14:tracePt t="166140" x="1489075" y="3914775"/>
          <p14:tracePt t="166148" x="1489075" y="3951288"/>
          <p14:tracePt t="166156" x="1489075" y="3968750"/>
          <p14:tracePt t="166164" x="1516063" y="4043363"/>
          <p14:tracePt t="166172" x="1516063" y="4051300"/>
          <p14:tracePt t="166180" x="1498600" y="4171950"/>
          <p14:tracePt t="166189" x="1498600" y="4327525"/>
          <p14:tracePt t="166196" x="1508125" y="4429125"/>
          <p14:tracePt t="166205" x="1452563" y="4538663"/>
          <p14:tracePt t="166212" x="1397000" y="4657725"/>
          <p14:tracePt t="166219" x="1379538" y="4786313"/>
          <p14:tracePt t="166228" x="1350963" y="4832350"/>
          <p14:tracePt t="166236" x="1370013" y="4860925"/>
          <p14:tracePt t="166244" x="1379538" y="4897438"/>
          <p14:tracePt t="166253" x="1379538" y="4924425"/>
          <p14:tracePt t="166260" x="1387475" y="4951413"/>
          <p14:tracePt t="166276" x="1387475" y="4960938"/>
          <p14:tracePt t="166325" x="1397000" y="4970463"/>
          <p14:tracePt t="166332" x="1406525" y="4970463"/>
          <p14:tracePt t="166381" x="1416050" y="4979988"/>
          <p14:tracePt t="166388" x="1416050" y="5006975"/>
          <p14:tracePt t="166397" x="1416050" y="5016500"/>
          <p14:tracePt t="166493" x="1433513" y="4943475"/>
          <p14:tracePt t="166501" x="1443038" y="4897438"/>
          <p14:tracePt t="166511" x="1443038" y="4878388"/>
          <p14:tracePt t="166518" x="1479550" y="4868863"/>
          <p14:tracePt t="166524" x="1508125" y="4805363"/>
          <p14:tracePt t="166532" x="1554163" y="4768850"/>
          <p14:tracePt t="166540" x="1600200" y="4703763"/>
          <p14:tracePt t="166548" x="1617663" y="4667250"/>
          <p14:tracePt t="166557" x="1646238" y="4594225"/>
          <p14:tracePt t="166564" x="1663700" y="4557713"/>
          <p14:tracePt t="166573" x="1682750" y="4465638"/>
          <p14:tracePt t="166580" x="1692275" y="4364038"/>
          <p14:tracePt t="166588" x="1746250" y="4308475"/>
          <p14:tracePt t="166596" x="1801813" y="4225925"/>
          <p14:tracePt t="166603" x="1838325" y="4060825"/>
          <p14:tracePt t="166612" x="1866900" y="3905250"/>
          <p14:tracePt t="166620" x="1866900" y="3767138"/>
          <p14:tracePt t="166628" x="1866900" y="3629025"/>
          <p14:tracePt t="166637" x="1884363" y="3546475"/>
          <p14:tracePt t="166643" x="1893888" y="3509963"/>
          <p14:tracePt t="166652" x="1930400" y="3463925"/>
          <p14:tracePt t="166659" x="1966913" y="3427413"/>
          <p14:tracePt t="166667" x="1985963" y="3417888"/>
          <p14:tracePt t="166725" x="1985963" y="3408363"/>
          <p14:tracePt t="166797" x="1985963" y="3398838"/>
          <p14:tracePt t="166845" x="1976438" y="3398838"/>
          <p14:tracePt t="166854" x="1920875" y="3417888"/>
          <p14:tracePt t="166863" x="1912938" y="3417888"/>
          <p14:tracePt t="166870" x="1884363" y="3463925"/>
          <p14:tracePt t="166876" x="1920875" y="3582988"/>
          <p14:tracePt t="166883" x="1920875" y="3665538"/>
          <p14:tracePt t="166902" x="1976438" y="3830638"/>
          <p14:tracePt t="166907" x="1985963" y="3876675"/>
          <p14:tracePt t="166915" x="1985963" y="3997325"/>
          <p14:tracePt t="166923" x="1966913" y="4079875"/>
          <p14:tracePt t="166932" x="1976438" y="4162425"/>
          <p14:tracePt t="166939" x="2041525" y="4308475"/>
          <p14:tracePt t="166947" x="2068513" y="4483100"/>
          <p14:tracePt t="166955" x="2078038" y="4548188"/>
          <p14:tracePt t="166963" x="2078038" y="4630738"/>
          <p14:tracePt t="166971" x="2141538" y="4778375"/>
          <p14:tracePt t="166979" x="2178050" y="4805363"/>
          <p14:tracePt t="166987" x="2187575" y="4822825"/>
          <p14:tracePt t="166995" x="2187575" y="4860925"/>
          <p14:tracePt t="167004" x="2187575" y="4868863"/>
          <p14:tracePt t="167011" x="2197100" y="4878388"/>
          <p14:tracePt t="167135" x="2206625" y="4878388"/>
          <p14:tracePt t="167141" x="2206625" y="4851400"/>
          <p14:tracePt t="167150" x="2206625" y="4805363"/>
          <p14:tracePt t="167157" x="2206625" y="4740275"/>
          <p14:tracePt t="167165" x="2206625" y="4667250"/>
          <p14:tracePt t="167173" x="2252663" y="4575175"/>
          <p14:tracePt t="167181" x="2252663" y="4502150"/>
          <p14:tracePt t="167188" x="2252663" y="4400550"/>
          <p14:tracePt t="167197" x="2252663" y="4318000"/>
          <p14:tracePt t="167205" x="2252663" y="4291013"/>
          <p14:tracePt t="167213" x="2270125" y="4254500"/>
          <p14:tracePt t="167221" x="2270125" y="4133850"/>
          <p14:tracePt t="167229" x="2243138" y="4060825"/>
          <p14:tracePt t="167238" x="2224088" y="3941763"/>
          <p14:tracePt t="167245" x="2216150" y="3859213"/>
          <p14:tracePt t="167255" x="2216150" y="3748088"/>
          <p14:tracePt t="167261" x="2197100" y="3684588"/>
          <p14:tracePt t="167271" x="2197100" y="3648075"/>
          <p14:tracePt t="167277" x="2151063" y="3602038"/>
          <p14:tracePt t="167285" x="2141538" y="3592513"/>
          <p14:tracePt t="167296" x="2141538" y="3582988"/>
          <p14:tracePt t="167389" x="2132013" y="3582988"/>
          <p14:tracePt t="167397" x="2132013" y="3638550"/>
          <p14:tracePt t="167404" x="2151063" y="3740150"/>
          <p14:tracePt t="167413" x="2141538" y="3840163"/>
          <p14:tracePt t="167422" x="2095500" y="3968750"/>
          <p14:tracePt t="167429" x="2012950" y="4087813"/>
          <p14:tracePt t="167438" x="2003425" y="4216400"/>
          <p14:tracePt t="167445" x="1939925" y="4318000"/>
          <p14:tracePt t="167455" x="1939925" y="4354513"/>
          <p14:tracePt t="167471" x="1912938" y="4492625"/>
          <p14:tracePt t="167478" x="1866900" y="4502150"/>
          <p14:tracePt t="167485" x="1828800" y="4584700"/>
          <p14:tracePt t="167495" x="1801813" y="4640263"/>
          <p14:tracePt t="167501" x="1765300" y="4686300"/>
          <p14:tracePt t="167509" x="1765300" y="4732338"/>
          <p14:tracePt t="167517" x="1746250" y="4740275"/>
          <p14:tracePt t="167526" x="1746250" y="4805363"/>
          <p14:tracePt t="167537" x="1736725" y="4805363"/>
          <p14:tracePt t="167550" x="1719263" y="4814888"/>
          <p14:tracePt t="167669" x="1719263" y="4805363"/>
          <p14:tracePt t="167677" x="1719263" y="4749800"/>
          <p14:tracePt t="167685" x="1719263" y="4667250"/>
          <p14:tracePt t="167693" x="1682750" y="4511675"/>
          <p14:tracePt t="167701" x="1663700" y="4391025"/>
          <p14:tracePt t="167709" x="1663700" y="4291013"/>
          <p14:tracePt t="167717" x="1700213" y="4189413"/>
          <p14:tracePt t="167725" x="1728788" y="4116388"/>
          <p14:tracePt t="167738" x="1774825" y="4051300"/>
          <p14:tracePt t="167745" x="1782763" y="3951288"/>
          <p14:tracePt t="167753" x="1782763" y="3886200"/>
          <p14:tracePt t="167759" x="1801813" y="3859213"/>
          <p14:tracePt t="167765" x="1801813" y="3840163"/>
          <p14:tracePt t="167773" x="1801813" y="3803650"/>
          <p14:tracePt t="167779" x="1828800" y="3776663"/>
          <p14:tracePt t="167788" x="1847850" y="3776663"/>
          <p14:tracePt t="167795" x="1847850" y="3767138"/>
          <p14:tracePt t="167820" x="1857375" y="3757613"/>
          <p14:tracePt t="167899" x="1857375" y="3886200"/>
          <p14:tracePt t="167907" x="1857375" y="4005263"/>
          <p14:tracePt t="167916" x="1792288" y="4116388"/>
          <p14:tracePt t="167923" x="1774825" y="4308475"/>
          <p14:tracePt t="167933" x="1782763" y="4483100"/>
          <p14:tracePt t="167940" x="1774825" y="4649788"/>
          <p14:tracePt t="167948" x="1838325" y="4851400"/>
          <p14:tracePt t="167955" x="1838325" y="4906963"/>
          <p14:tracePt t="167964" x="1847850" y="4951413"/>
          <p14:tracePt t="167971" x="1847850" y="4970463"/>
          <p14:tracePt t="167980" x="1847850" y="4979988"/>
          <p14:tracePt t="167987" x="1847850" y="4997450"/>
          <p14:tracePt t="168053" x="1847850" y="5006975"/>
          <p14:tracePt t="168070" x="1838325" y="5006975"/>
          <p14:tracePt t="168077" x="1838325" y="4943475"/>
          <p14:tracePt t="168085" x="1838325" y="4914900"/>
          <p14:tracePt t="168093" x="1820863" y="4878388"/>
          <p14:tracePt t="168101" x="1801813" y="4713288"/>
          <p14:tracePt t="168109" x="1755775" y="4548188"/>
          <p14:tracePt t="168117" x="1736725" y="4337050"/>
          <p14:tracePt t="168125" x="1728788" y="4198938"/>
          <p14:tracePt t="168136" x="1728788" y="4060825"/>
          <p14:tracePt t="168142" x="1728788" y="3941763"/>
          <p14:tracePt t="168152" x="1728788" y="3767138"/>
          <p14:tracePt t="168159" x="1728788" y="3629025"/>
          <p14:tracePt t="168165" x="1692275" y="3444875"/>
          <p14:tracePt t="168171" x="1692275" y="3381375"/>
          <p14:tracePt t="168179" x="1692275" y="3362325"/>
          <p14:tracePt t="168187" x="1692275" y="3335338"/>
          <p14:tracePt t="168196" x="1700213" y="3316288"/>
          <p14:tracePt t="168212" x="1692275" y="3298825"/>
          <p14:tracePt t="168237" x="1682750" y="3298825"/>
          <p14:tracePt t="168261" x="1673225" y="3362325"/>
          <p14:tracePt t="168270" x="1700213" y="3527425"/>
          <p14:tracePt t="168278" x="1700213" y="3721100"/>
          <p14:tracePt t="168285" x="1728788" y="3914775"/>
          <p14:tracePt t="168293" x="1728788" y="4051300"/>
          <p14:tracePt t="168301" x="1728788" y="4097338"/>
          <p14:tracePt t="168317" x="1719263" y="4125913"/>
          <p14:tracePt t="168325" x="1728788" y="4189413"/>
          <p14:tracePt t="168333" x="1774825" y="4244975"/>
          <p14:tracePt t="168342" x="1774825" y="4254500"/>
          <p14:tracePt t="168421" x="1774825" y="4244975"/>
          <p14:tracePt t="168428" x="1774825" y="4235450"/>
          <p14:tracePt t="168437" x="1774825" y="4198938"/>
          <p14:tracePt t="168445" x="1774825" y="4162425"/>
          <p14:tracePt t="168454" x="1774825" y="4106863"/>
          <p14:tracePt t="168461" x="1774825" y="4043363"/>
          <p14:tracePt t="168477" x="1774825" y="3997325"/>
          <p14:tracePt t="168485" x="1792288" y="4024313"/>
          <p14:tracePt t="168493" x="1801813" y="4005263"/>
          <p14:tracePt t="168501" x="1792288" y="3978275"/>
          <p14:tracePt t="168525" x="1792288" y="3968750"/>
          <p14:tracePt t="180069" x="1782763" y="3951288"/>
          <p14:tracePt t="180076" x="1746250" y="3932238"/>
          <p14:tracePt t="180085" x="1746250" y="3905250"/>
          <p14:tracePt t="180109" x="1746250" y="3822700"/>
          <p14:tracePt t="180116" x="1562100" y="3619500"/>
          <p14:tracePt t="180125" x="1406525" y="3444875"/>
          <p14:tracePt t="180133" x="1323975" y="3335338"/>
          <p14:tracePt t="180149" x="1314450" y="3325813"/>
          <p14:tracePt t="180157" x="1314450" y="3308350"/>
          <p14:tracePt t="180198" x="1296988" y="3270250"/>
          <p14:tracePt t="180205" x="1296988" y="3233738"/>
          <p14:tracePt t="180213" x="1204913" y="3187700"/>
          <p14:tracePt t="180222" x="1158875" y="3141663"/>
          <p14:tracePt t="180227" x="1139825" y="3087688"/>
          <p14:tracePt t="180236" x="1011238" y="3013075"/>
          <p14:tracePt t="180244" x="919163" y="2921000"/>
          <p14:tracePt t="180253" x="809625" y="2838450"/>
          <p14:tracePt t="180260" x="744538" y="2784475"/>
          <p14:tracePt t="180269" x="688975" y="2728913"/>
          <p14:tracePt t="180309" x="681038" y="2728913"/>
          <p14:tracePt t="180317" x="625475" y="2646363"/>
          <p14:tracePt t="180325" x="550863" y="2590800"/>
          <p14:tracePt t="180348" x="504825" y="2527300"/>
          <p14:tracePt t="180359" x="422275" y="2498725"/>
          <p14:tracePt t="180366" x="414338" y="2481263"/>
          <p14:tracePt t="180373" x="395288" y="2462213"/>
          <p14:tracePt t="180380" x="368300" y="2416175"/>
          <p14:tracePt t="180388" x="276225" y="2287588"/>
          <p14:tracePt t="180398" x="128588" y="2159000"/>
          <p14:tracePt t="180404" x="55563" y="21034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040" y="1510560"/>
            <a:ext cx="3966362" cy="186289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69851" y="778075"/>
            <a:ext cx="7340685" cy="4140595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電磁波の特性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電場も磁場も進行方向に垂直に変動する横波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電場と磁場が直交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671693" lvl="1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電場と磁場の位相が同じ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671693">
              <a:buClr>
                <a:srgbClr val="0070C0"/>
              </a:buClr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アインシュタインの光量子論：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波長：　　　　　　　（</a:t>
            </a:r>
            <a:r>
              <a:rPr lang="en-US" altLang="ja-JP" sz="1900" i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光速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,  </a:t>
            </a:r>
            <a:r>
              <a:rPr lang="en-US" altLang="ja-JP" sz="1900" i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ν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</a:t>
            </a: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振動数）　　　　　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marL="335846" indent="-335846" defTabSz="67169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1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波数：</a:t>
            </a:r>
            <a:endParaRPr lang="en-US" altLang="ja-JP" sz="19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10"/>
            <a:ext cx="8280400" cy="656420"/>
            <a:chOff x="0" y="-15"/>
            <a:chExt cx="9144000" cy="618116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0" y="69461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電磁波の基礎</a:t>
              </a: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077" y="3385736"/>
            <a:ext cx="948665" cy="3686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896" y="3875600"/>
            <a:ext cx="797740" cy="54495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732" y="4365729"/>
            <a:ext cx="2910678" cy="6464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753463" y="4596142"/>
            <a:ext cx="3057086" cy="621826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8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「周期」は，電磁波の話ではあまり使用されない．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A731BF-6916-4117-9308-F6D20030B570}"/>
              </a:ext>
            </a:extLst>
          </p:cNvPr>
          <p:cNvSpPr txBox="1"/>
          <p:nvPr/>
        </p:nvSpPr>
        <p:spPr>
          <a:xfrm>
            <a:off x="4899742" y="3414442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</a:t>
            </a:r>
            <a:r>
              <a:rPr lang="en-US" altLang="ja-JP" i="1" dirty="0"/>
              <a:t>h </a:t>
            </a:r>
            <a:r>
              <a:rPr kumimoji="1" lang="en-US" altLang="ja-JP" dirty="0"/>
              <a:t>:</a:t>
            </a:r>
            <a:r>
              <a:rPr kumimoji="1" lang="ja-JP" altLang="en-US" dirty="0"/>
              <a:t>　プランク定数）</a:t>
            </a:r>
          </a:p>
        </p:txBody>
      </p:sp>
      <p:pic>
        <p:nvPicPr>
          <p:cNvPr id="24" name="オーディオ 23">
            <a:hlinkClick r:id="" action="ppaction://media"/>
            <a:extLst>
              <a:ext uri="{FF2B5EF4-FFF2-40B4-BE49-F238E27FC236}">
                <a16:creationId xmlns:a16="http://schemas.microsoft.com/office/drawing/2014/main" id="{FA2E3B60-AF93-44DF-90B2-E3E49F155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0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45"/>
    </mc:Choice>
    <mc:Fallback>
      <p:transition spd="slow" advTm="13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" x="615950" y="1377950"/>
          <p14:tracePt t="404" x="606425" y="1377950"/>
          <p14:tracePt t="412" x="569913" y="1368425"/>
          <p14:tracePt t="423" x="560388" y="1331913"/>
          <p14:tracePt t="428" x="550863" y="1331913"/>
          <p14:tracePt t="438" x="523875" y="1295400"/>
          <p14:tracePt t="445" x="496888" y="1276350"/>
          <p14:tracePt t="453" x="487363" y="1268413"/>
          <p14:tracePt t="463" x="487363" y="1249363"/>
          <p14:tracePt t="468" x="468313" y="1231900"/>
          <p14:tracePt t="477" x="460375" y="1222375"/>
          <p14:tracePt t="484" x="450850" y="1212850"/>
          <p14:tracePt t="492" x="441325" y="1193800"/>
          <p14:tracePt t="507" x="431800" y="1176338"/>
          <p14:tracePt t="514" x="422275" y="1166813"/>
          <p14:tracePt t="523" x="404813" y="1147763"/>
          <p14:tracePt t="547" x="395288" y="1130300"/>
          <p14:tracePt t="612" x="395288" y="1111250"/>
          <p14:tracePt t="668" x="395288" y="1103313"/>
          <p14:tracePt t="700" x="395288" y="1093788"/>
          <p14:tracePt t="3813" x="395288" y="1103313"/>
          <p14:tracePt t="3837" x="395288" y="1111250"/>
          <p14:tracePt t="3860" x="395288" y="1130300"/>
          <p14:tracePt t="5764" x="395288" y="1139825"/>
          <p14:tracePt t="5780" x="395288" y="1147763"/>
          <p14:tracePt t="5789" x="395288" y="1166813"/>
          <p14:tracePt t="5804" x="395288" y="1176338"/>
          <p14:tracePt t="5827" x="395288" y="1185863"/>
          <p14:tracePt t="5836" x="395288" y="1193800"/>
          <p14:tracePt t="5843" x="395288" y="1212850"/>
          <p14:tracePt t="5857" x="395288" y="1222375"/>
          <p14:tracePt t="5862" x="395288" y="1231900"/>
          <p14:tracePt t="5868" x="395288" y="1249363"/>
          <p14:tracePt t="5876" x="395288" y="1268413"/>
          <p14:tracePt t="5884" x="395288" y="1285875"/>
          <p14:tracePt t="5892" x="395288" y="1314450"/>
          <p14:tracePt t="5900" x="395288" y="1331913"/>
          <p14:tracePt t="5908" x="395288" y="1368425"/>
          <p14:tracePt t="5916" x="395288" y="1387475"/>
          <p14:tracePt t="5923" x="395288" y="1404938"/>
          <p14:tracePt t="5931" x="422275" y="1433513"/>
          <p14:tracePt t="5938" x="422275" y="1450975"/>
          <p14:tracePt t="5947" x="431800" y="1489075"/>
          <p14:tracePt t="5954" x="441325" y="1525588"/>
          <p14:tracePt t="5962" x="441325" y="1543050"/>
          <p14:tracePt t="5970" x="450850" y="1571625"/>
          <p14:tracePt t="5978" x="477838" y="1608138"/>
          <p14:tracePt t="5986" x="487363" y="1635125"/>
          <p14:tracePt t="5994" x="487363" y="1671638"/>
          <p14:tracePt t="6004" x="496888" y="1700213"/>
          <p14:tracePt t="6012" x="504825" y="1736725"/>
          <p14:tracePt t="6021" x="504825" y="1746250"/>
          <p14:tracePt t="6027" x="542925" y="1782763"/>
          <p14:tracePt t="6037" x="550863" y="1800225"/>
          <p14:tracePt t="6043" x="550863" y="1865313"/>
          <p14:tracePt t="6053" x="550863" y="1901825"/>
          <p14:tracePt t="6062" x="560388" y="1966913"/>
          <p14:tracePt t="6067" x="588963" y="2030413"/>
          <p14:tracePt t="6075" x="615950" y="2085975"/>
          <p14:tracePt t="6083" x="625475" y="2149475"/>
          <p14:tracePt t="6094" x="661988" y="2195513"/>
          <p14:tracePt t="6099" x="688975" y="2260600"/>
          <p14:tracePt t="6108" x="708025" y="2297113"/>
          <p14:tracePt t="6115" x="735013" y="2343150"/>
          <p14:tracePt t="6123" x="744538" y="2360613"/>
          <p14:tracePt t="6131" x="771525" y="2406650"/>
          <p14:tracePt t="6139" x="790575" y="2435225"/>
          <p14:tracePt t="6147" x="836613" y="2471738"/>
          <p14:tracePt t="6155" x="855663" y="2481263"/>
          <p14:tracePt t="6163" x="892175" y="2508250"/>
          <p14:tracePt t="6171" x="955675" y="2508250"/>
          <p14:tracePt t="6179" x="1001713" y="2535238"/>
          <p14:tracePt t="6188" x="1084263" y="2581275"/>
          <p14:tracePt t="6195" x="1158875" y="2609850"/>
          <p14:tracePt t="6204" x="1241425" y="2646363"/>
          <p14:tracePt t="6211" x="1341438" y="2663825"/>
          <p14:tracePt t="6221" x="1406525" y="2663825"/>
          <p14:tracePt t="6227" x="1452563" y="2682875"/>
          <p14:tracePt t="6237" x="1498600" y="2728913"/>
          <p14:tracePt t="6243" x="1562100" y="2728913"/>
          <p14:tracePt t="6254" x="1654175" y="2784475"/>
          <p14:tracePt t="6259" x="1736725" y="2801938"/>
          <p14:tracePt t="6268" x="1820863" y="2838450"/>
          <p14:tracePt t="6274" x="1930400" y="2884488"/>
          <p14:tracePt t="6282" x="1985963" y="2903538"/>
          <p14:tracePt t="6291" x="2095500" y="2940050"/>
          <p14:tracePt t="6298" x="2206625" y="3005138"/>
          <p14:tracePt t="6306" x="2344738" y="3032125"/>
          <p14:tracePt t="6314" x="2482850" y="3032125"/>
          <p14:tracePt t="6322" x="2565400" y="3068638"/>
          <p14:tracePt t="6330" x="2647950" y="3095625"/>
          <p14:tracePt t="6338" x="2730500" y="3095625"/>
          <p14:tracePt t="6346" x="2757488" y="3095625"/>
          <p14:tracePt t="6354" x="2822575" y="3095625"/>
          <p14:tracePt t="6362" x="2859088" y="3095625"/>
          <p14:tracePt t="6370" x="2895600" y="3095625"/>
          <p14:tracePt t="6378" x="2924175" y="3095625"/>
          <p14:tracePt t="6386" x="2968625" y="3095625"/>
          <p14:tracePt t="6394" x="2978150" y="3095625"/>
          <p14:tracePt t="6403" x="2987675" y="3095625"/>
          <p14:tracePt t="6419" x="3006725" y="3095625"/>
          <p14:tracePt t="6426" x="3024188" y="3095625"/>
          <p14:tracePt t="6434" x="3033713" y="3095625"/>
          <p14:tracePt t="6442" x="3043238" y="3095625"/>
          <p14:tracePt t="6500" x="3052763" y="3095625"/>
          <p14:tracePt t="6509" x="3052763" y="3105150"/>
          <p14:tracePt t="6516" x="3052763" y="3114675"/>
          <p14:tracePt t="6526" x="3070225" y="3133725"/>
          <p14:tracePt t="6532" x="3089275" y="3141663"/>
          <p14:tracePt t="6596" x="3116263" y="3141663"/>
          <p14:tracePt t="6604" x="3125788" y="3141663"/>
          <p14:tracePt t="6612" x="3152775" y="3151188"/>
          <p14:tracePt t="6622" x="3181350" y="3160713"/>
          <p14:tracePt t="6628" x="3208338" y="3170238"/>
          <p14:tracePt t="6638" x="3244850" y="3187700"/>
          <p14:tracePt t="6644" x="3281363" y="3187700"/>
          <p14:tracePt t="6654" x="3309938" y="3187700"/>
          <p14:tracePt t="6661" x="3363913" y="3233738"/>
          <p14:tracePt t="6667" x="3402013" y="3233738"/>
          <p14:tracePt t="6675" x="3465513" y="3252788"/>
          <p14:tracePt t="6691" x="3494088" y="3252788"/>
          <p14:tracePt t="6699" x="3521075" y="3252788"/>
          <p14:tracePt t="6707" x="3538538" y="3252788"/>
          <p14:tracePt t="6715" x="3548063" y="3262313"/>
          <p14:tracePt t="6723" x="3567113" y="3262313"/>
          <p14:tracePt t="6731" x="3584575" y="3262313"/>
          <p14:tracePt t="6739" x="3603625" y="3262313"/>
          <p14:tracePt t="6747" x="3649663" y="3262313"/>
          <p14:tracePt t="6755" x="3686175" y="3289300"/>
          <p14:tracePt t="6763" x="3714750" y="3289300"/>
          <p14:tracePt t="6771" x="3759200" y="3289300"/>
          <p14:tracePt t="6779" x="3805238" y="3289300"/>
          <p14:tracePt t="6788" x="3824288" y="3298825"/>
          <p14:tracePt t="6795" x="3889375" y="3308350"/>
          <p14:tracePt t="6803" x="3935413" y="3316288"/>
          <p14:tracePt t="6811" x="3971925" y="3316288"/>
          <p14:tracePt t="6820" x="3989388" y="3316288"/>
          <p14:tracePt t="6827" x="4025900" y="3344863"/>
          <p14:tracePt t="6836" x="4035425" y="3344863"/>
          <p14:tracePt t="6843" x="4044950" y="3344863"/>
          <p14:tracePt t="6851" x="4054475" y="3344863"/>
          <p14:tracePt t="6860" x="4071938" y="3344863"/>
          <p14:tracePt t="6866" x="4090988" y="3352800"/>
          <p14:tracePt t="6875" x="4100513" y="3352800"/>
          <p14:tracePt t="6883" x="4127500" y="3352800"/>
          <p14:tracePt t="6891" x="4146550" y="3352800"/>
          <p14:tracePt t="6899" x="4192588" y="3352800"/>
          <p14:tracePt t="6915" x="4229100" y="3352800"/>
          <p14:tracePt t="6923" x="4246563" y="3352800"/>
          <p14:tracePt t="6931" x="4265613" y="3352800"/>
          <p14:tracePt t="6952" x="4284663" y="3352800"/>
          <p14:tracePt t="6954" x="4311650" y="3352800"/>
          <p14:tracePt t="6962" x="4321175" y="3352800"/>
          <p14:tracePt t="6973" x="4330700" y="3352800"/>
          <p14:tracePt t="6979" x="4357688" y="3362325"/>
          <p14:tracePt t="6987" x="4394200" y="3362325"/>
          <p14:tracePt t="6996" x="4421188" y="3362325"/>
          <p14:tracePt t="7004" x="4486275" y="3371850"/>
          <p14:tracePt t="7011" x="4532313" y="3371850"/>
          <p14:tracePt t="7020" x="4549775" y="3371850"/>
          <p14:tracePt t="7027" x="4587875" y="3371850"/>
          <p14:tracePt t="7037" x="4595813" y="3381375"/>
          <p14:tracePt t="7043" x="4605338" y="3390900"/>
          <p14:tracePt t="7093" x="4624388" y="3390900"/>
          <p14:tracePt t="7099" x="4641850" y="3390900"/>
          <p14:tracePt t="7107" x="4679950" y="3398838"/>
          <p14:tracePt t="7115" x="4697413" y="3398838"/>
          <p14:tracePt t="7123" x="4725988" y="3398838"/>
          <p14:tracePt t="7131" x="4743450" y="3398838"/>
          <p14:tracePt t="7139" x="4762500" y="3408363"/>
          <p14:tracePt t="7147" x="4799013" y="3408363"/>
          <p14:tracePt t="7157" x="4808538" y="3408363"/>
          <p14:tracePt t="7163" x="4835525" y="3417888"/>
          <p14:tracePt t="7171" x="4845050" y="3417888"/>
          <p14:tracePt t="7179" x="4854575" y="3417888"/>
          <p14:tracePt t="7187" x="4881563" y="3417888"/>
          <p14:tracePt t="7195" x="4900613" y="3417888"/>
          <p14:tracePt t="7211" x="4918075" y="3417888"/>
          <p14:tracePt t="7220" x="4937125" y="3427413"/>
          <p14:tracePt t="8180" x="4946650" y="3436938"/>
          <p14:tracePt t="8198" x="4964113" y="3436938"/>
          <p14:tracePt t="8212" x="4973638" y="3436938"/>
          <p14:tracePt t="8220" x="4991100" y="3436938"/>
          <p14:tracePt t="8229" x="5010150" y="3436938"/>
          <p14:tracePt t="8238" x="5019675" y="3436938"/>
          <p14:tracePt t="8244" x="5037138" y="3436938"/>
          <p14:tracePt t="8261" x="5056188" y="3436938"/>
          <p14:tracePt t="8268" x="5083175" y="3436938"/>
          <p14:tracePt t="8285" x="5102225" y="3427413"/>
          <p14:tracePt t="8308" x="5111750" y="3427413"/>
          <p14:tracePt t="8316" x="5121275" y="3427413"/>
          <p14:tracePt t="8324" x="5148263" y="3427413"/>
          <p14:tracePt t="8332" x="5157788" y="3427413"/>
          <p14:tracePt t="8348" x="5175250" y="3427413"/>
          <p14:tracePt t="8356" x="5203825" y="3427413"/>
          <p14:tracePt t="8364" x="5230813" y="3417888"/>
          <p14:tracePt t="8372" x="5240338" y="3417888"/>
          <p14:tracePt t="8380" x="5249863" y="3417888"/>
          <p14:tracePt t="8389" x="5257800" y="3417888"/>
          <p14:tracePt t="8397" x="5286375" y="3417888"/>
          <p14:tracePt t="8405" x="5313363" y="3417888"/>
          <p14:tracePt t="8422" x="5332413" y="3417888"/>
          <p14:tracePt t="8428" x="5341938" y="3417888"/>
          <p14:tracePt t="8438" x="5395913" y="3417888"/>
          <p14:tracePt t="8444" x="5405438" y="3417888"/>
          <p14:tracePt t="8452" x="5432425" y="3417888"/>
          <p14:tracePt t="8462" x="5487988" y="3417888"/>
          <p14:tracePt t="8468" x="5570538" y="3417888"/>
          <p14:tracePt t="8476" x="5653088" y="3417888"/>
          <p14:tracePt t="8485" x="5727700" y="3417888"/>
          <p14:tracePt t="8492" x="5764213" y="3417888"/>
          <p14:tracePt t="8499" x="5781675" y="3417888"/>
          <p14:tracePt t="8507" x="5791200" y="3417888"/>
          <p14:tracePt t="8515" x="5810250" y="3417888"/>
          <p14:tracePt t="8523" x="5827713" y="3417888"/>
          <p14:tracePt t="8531" x="5856288" y="3417888"/>
          <p14:tracePt t="8547" x="5865813" y="3417888"/>
          <p14:tracePt t="8555" x="5892800" y="3417888"/>
          <p14:tracePt t="8563" x="5911850" y="3417888"/>
          <p14:tracePt t="8570" x="5948363" y="3417888"/>
          <p14:tracePt t="8579" x="5965825" y="3417888"/>
          <p14:tracePt t="8587" x="6002338" y="3417888"/>
          <p14:tracePt t="8595" x="6067425" y="3417888"/>
          <p14:tracePt t="8604" x="6132513" y="3417888"/>
          <p14:tracePt t="8611" x="6186488" y="3417888"/>
          <p14:tracePt t="8621" x="6223000" y="3427413"/>
          <p14:tracePt t="8627" x="6251575" y="3436938"/>
          <p14:tracePt t="8637" x="6288088" y="3436938"/>
          <p14:tracePt t="8645" x="6297613" y="3436938"/>
          <p14:tracePt t="8651" x="6307138" y="3436938"/>
          <p14:tracePt t="8667" x="6334125" y="3436938"/>
          <p14:tracePt t="8675" x="6361113" y="3436938"/>
          <p14:tracePt t="8685" x="6407150" y="3436938"/>
          <p14:tracePt t="8691" x="6453188" y="3436938"/>
          <p14:tracePt t="8699" x="6472238" y="3436938"/>
          <p14:tracePt t="8707" x="6508750" y="3436938"/>
          <p14:tracePt t="8715" x="6600825" y="3436938"/>
          <p14:tracePt t="8723" x="6664325" y="3436938"/>
          <p14:tracePt t="8731" x="6748463" y="3436938"/>
          <p14:tracePt t="8739" x="6802438" y="3436938"/>
          <p14:tracePt t="8747" x="6838950" y="3436938"/>
          <p14:tracePt t="8755" x="6877050" y="3436938"/>
          <p14:tracePt t="8763" x="6913563" y="3436938"/>
          <p14:tracePt t="8771" x="6931025" y="3436938"/>
          <p14:tracePt t="8779" x="6959600" y="3436938"/>
          <p14:tracePt t="8787" x="6969125" y="3436938"/>
          <p14:tracePt t="8795" x="7042150" y="3427413"/>
          <p14:tracePt t="8811" x="7059613" y="3427413"/>
          <p14:tracePt t="8820" x="7069138" y="3427413"/>
          <p14:tracePt t="8827" x="7078663" y="3427413"/>
          <p14:tracePt t="8837" x="7088188" y="3417888"/>
          <p14:tracePt t="8843" x="7105650" y="3417888"/>
          <p14:tracePt t="8875" x="7115175" y="3417888"/>
          <p14:tracePt t="8884" x="7134225" y="3417888"/>
          <p14:tracePt t="8947" x="7151688" y="3417888"/>
          <p14:tracePt t="9084" x="7188200" y="3398838"/>
          <p14:tracePt t="9092" x="7207250" y="3398838"/>
          <p14:tracePt t="9110" x="7216775" y="3398838"/>
          <p14:tracePt t="9123" x="7226300" y="3398838"/>
          <p14:tracePt t="9132" x="7243763" y="3398838"/>
          <p14:tracePt t="9148" x="7262813" y="3398838"/>
          <p14:tracePt t="9155" x="7299325" y="3381375"/>
          <p14:tracePt t="9164" x="7308850" y="3381375"/>
          <p14:tracePt t="9172" x="7326313" y="3381375"/>
          <p14:tracePt t="9180" x="7372350" y="3371850"/>
          <p14:tracePt t="9189" x="7418388" y="3362325"/>
          <p14:tracePt t="9196" x="7437438" y="3344863"/>
          <p14:tracePt t="9205" x="7454900" y="3335338"/>
          <p14:tracePt t="9212" x="7473950" y="3335338"/>
          <p14:tracePt t="9222" x="7519988" y="3316288"/>
          <p14:tracePt t="9238" x="7529513" y="3316288"/>
          <p14:tracePt t="9252" x="7539038" y="3316288"/>
          <p14:tracePt t="9261" x="7602538" y="3289300"/>
          <p14:tracePt t="9268" x="7612063" y="3279775"/>
          <p14:tracePt t="9278" x="7639050" y="3270250"/>
          <p14:tracePt t="9284" x="7694613" y="3270250"/>
          <p14:tracePt t="9294" x="7740650" y="3270250"/>
          <p14:tracePt t="9303" x="7786688" y="3270250"/>
          <p14:tracePt t="9310" x="7823200" y="3262313"/>
          <p14:tracePt t="9317" x="7859713" y="3252788"/>
          <p14:tracePt t="9323" x="7869238" y="3243263"/>
          <p14:tracePt t="9331" x="7896225" y="3243263"/>
          <p14:tracePt t="9347" x="7905750" y="3243263"/>
          <p14:tracePt t="9355" x="7915275" y="3243263"/>
          <p14:tracePt t="9395" x="7924800" y="3243263"/>
          <p14:tracePt t="9564" x="7896225" y="3243263"/>
          <p14:tracePt t="9572" x="7878763" y="3243263"/>
          <p14:tracePt t="9580" x="7869238" y="3243263"/>
          <p14:tracePt t="9589" x="7832725" y="3224213"/>
          <p14:tracePt t="9596" x="7823200" y="3224213"/>
          <p14:tracePt t="9605" x="7731125" y="3224213"/>
          <p14:tracePt t="9612" x="7648575" y="3224213"/>
          <p14:tracePt t="9622" x="7566025" y="3216275"/>
          <p14:tracePt t="9628" x="7427913" y="3206750"/>
          <p14:tracePt t="9638" x="7308850" y="3170238"/>
          <p14:tracePt t="9644" x="7151688" y="3170238"/>
          <p14:tracePt t="9652" x="7051675" y="3170238"/>
          <p14:tracePt t="9662" x="6811963" y="3170238"/>
          <p14:tracePt t="9668" x="6618288" y="3141663"/>
          <p14:tracePt t="9678" x="6361113" y="3170238"/>
          <p14:tracePt t="9684" x="6223000" y="3141663"/>
          <p14:tracePt t="9693" x="5938838" y="3087688"/>
          <p14:tracePt t="9705" x="5745163" y="3059113"/>
          <p14:tracePt t="9711" x="5570538" y="3041650"/>
          <p14:tracePt t="9720" x="5386388" y="3005138"/>
          <p14:tracePt t="9727" x="5211763" y="2976563"/>
          <p14:tracePt t="9731" x="5075238" y="2940050"/>
          <p14:tracePt t="9739" x="4946650" y="2913063"/>
          <p14:tracePt t="9746" x="4826000" y="2894013"/>
          <p14:tracePt t="9755" x="4743450" y="2867025"/>
          <p14:tracePt t="9762" x="4716463" y="2857500"/>
          <p14:tracePt t="9770" x="4706938" y="2857500"/>
          <p14:tracePt t="9778" x="4697413" y="2857500"/>
          <p14:tracePt t="9786" x="4687888" y="2847975"/>
          <p14:tracePt t="9794" x="4679950" y="2847975"/>
          <p14:tracePt t="9852" x="4670425" y="2847975"/>
          <p14:tracePt t="9860" x="4651375" y="2847975"/>
          <p14:tracePt t="9868" x="4624388" y="2847975"/>
          <p14:tracePt t="9884" x="4614863" y="2847975"/>
          <p14:tracePt t="9892" x="4568825" y="2830513"/>
          <p14:tracePt t="9932" x="4568825" y="2820988"/>
          <p14:tracePt t="9986" x="4568825" y="2811463"/>
          <p14:tracePt t="9994" x="4568825" y="2801938"/>
          <p14:tracePt t="10012" x="4578350" y="2792413"/>
          <p14:tracePt t="10021" x="4605338" y="2792413"/>
          <p14:tracePt t="10031" x="4651375" y="2784475"/>
          <p14:tracePt t="10039" x="4716463" y="2755900"/>
          <p14:tracePt t="10043" x="4752975" y="2755900"/>
          <p14:tracePt t="10051" x="4779963" y="2755900"/>
          <p14:tracePt t="10059" x="4799013" y="2755900"/>
          <p14:tracePt t="10067" x="4862513" y="2746375"/>
          <p14:tracePt t="10075" x="4908550" y="2746375"/>
          <p14:tracePt t="10083" x="4964113" y="2746375"/>
          <p14:tracePt t="10091" x="5010150" y="2746375"/>
          <p14:tracePt t="10108" x="5019675" y="2746375"/>
          <p14:tracePt t="11828" x="5056188" y="2746375"/>
          <p14:tracePt t="11837" x="5075238" y="2746375"/>
          <p14:tracePt t="11844" x="5083175" y="2746375"/>
          <p14:tracePt t="11852" x="5121275" y="2746375"/>
          <p14:tracePt t="11860" x="5129213" y="2746375"/>
          <p14:tracePt t="11892" x="5138738" y="2746375"/>
          <p14:tracePt t="11900" x="5157788" y="2746375"/>
          <p14:tracePt t="11916" x="5184775" y="2746375"/>
          <p14:tracePt t="11941" x="5203825" y="2746375"/>
          <p14:tracePt t="11958" x="5240338" y="2746375"/>
          <p14:tracePt t="11968" x="5267325" y="2746375"/>
          <p14:tracePt t="11970" x="5303838" y="2746375"/>
          <p14:tracePt t="11978" x="5341938" y="2746375"/>
          <p14:tracePt t="11987" x="5405438" y="2746375"/>
          <p14:tracePt t="11994" x="5461000" y="2746375"/>
          <p14:tracePt t="12002" x="5524500" y="2765425"/>
          <p14:tracePt t="12010" x="5561013" y="2765425"/>
          <p14:tracePt t="12019" x="5589588" y="2765425"/>
          <p14:tracePt t="12027" x="5607050" y="2765425"/>
          <p14:tracePt t="12034" x="5626100" y="2765425"/>
          <p14:tracePt t="12042" x="5635625" y="2765425"/>
          <p14:tracePt t="12050" x="5645150" y="2765425"/>
          <p14:tracePt t="12058" x="5653088" y="2774950"/>
          <p14:tracePt t="12066" x="5672138" y="2774950"/>
          <p14:tracePt t="12074" x="5691188" y="2774950"/>
          <p14:tracePt t="12082" x="5737225" y="2774950"/>
          <p14:tracePt t="12091" x="5781675" y="2774950"/>
          <p14:tracePt t="12098" x="5810250" y="2774950"/>
          <p14:tracePt t="12106" x="5856288" y="2774950"/>
          <p14:tracePt t="12114" x="5902325" y="2774950"/>
          <p14:tracePt t="12123" x="5919788" y="2774950"/>
          <p14:tracePt t="12132" x="5948363" y="2774950"/>
          <p14:tracePt t="12141" x="5957888" y="2774950"/>
          <p14:tracePt t="12148" x="5984875" y="2784475"/>
          <p14:tracePt t="12163" x="5994400" y="2784475"/>
          <p14:tracePt t="12172" x="6002338" y="2784475"/>
          <p14:tracePt t="12180" x="6030913" y="2784475"/>
          <p14:tracePt t="12189" x="6048375" y="2784475"/>
          <p14:tracePt t="12196" x="6076950" y="2784475"/>
          <p14:tracePt t="12205" x="6103938" y="2784475"/>
          <p14:tracePt t="12221" x="6140450" y="2784475"/>
          <p14:tracePt t="12227" x="6159500" y="2784475"/>
          <p14:tracePt t="12236" x="6186488" y="2784475"/>
          <p14:tracePt t="12244" x="6205538" y="2784475"/>
          <p14:tracePt t="12252" x="6232525" y="2784475"/>
          <p14:tracePt t="12259" x="6261100" y="2784475"/>
          <p14:tracePt t="12267" x="6315075" y="2784475"/>
          <p14:tracePt t="12276" x="6361113" y="2784475"/>
          <p14:tracePt t="12283" x="6389688" y="2784475"/>
          <p14:tracePt t="12291" x="6443663" y="2784475"/>
          <p14:tracePt t="12299" x="6472238" y="2784475"/>
          <p14:tracePt t="12315" x="6499225" y="2784475"/>
          <p14:tracePt t="12323" x="6564313" y="2784475"/>
          <p14:tracePt t="12332" x="6572250" y="2784475"/>
          <p14:tracePt t="12340" x="6581775" y="2784475"/>
          <p14:tracePt t="12348" x="6610350" y="2784475"/>
          <p14:tracePt t="12355" x="6637338" y="2784475"/>
          <p14:tracePt t="12371" x="6683375" y="2784475"/>
          <p14:tracePt t="12378" x="6692900" y="2784475"/>
          <p14:tracePt t="12387" x="6710363" y="2801938"/>
          <p14:tracePt t="12395" x="6719888" y="2801938"/>
          <p14:tracePt t="12403" x="6729413" y="2811463"/>
          <p14:tracePt t="12411" x="6756400" y="2811463"/>
          <p14:tracePt t="12435" x="6775450" y="2811463"/>
          <p14:tracePt t="12443" x="6792913" y="2811463"/>
          <p14:tracePt t="12451" x="6811963" y="2811463"/>
          <p14:tracePt t="12459" x="6838950" y="2811463"/>
          <p14:tracePt t="12467" x="6904038" y="2811463"/>
          <p14:tracePt t="12475" x="6959600" y="2811463"/>
          <p14:tracePt t="12483" x="6996113" y="2811463"/>
          <p14:tracePt t="12491" x="7042150" y="2811463"/>
          <p14:tracePt t="12499" x="7078663" y="2811463"/>
          <p14:tracePt t="12507" x="7097713" y="2811463"/>
          <p14:tracePt t="12515" x="7143750" y="2811463"/>
          <p14:tracePt t="12522" x="7180263" y="2811463"/>
          <p14:tracePt t="12530" x="7188200" y="2811463"/>
          <p14:tracePt t="12539" x="7197725" y="2811463"/>
          <p14:tracePt t="12546" x="7234238" y="2811463"/>
          <p14:tracePt t="12555" x="7253288" y="2811463"/>
          <p14:tracePt t="12570" x="7272338" y="2811463"/>
          <p14:tracePt t="12579" x="7289800" y="2811463"/>
          <p14:tracePt t="12587" x="7335838" y="2811463"/>
          <p14:tracePt t="12595" x="7354888" y="2811463"/>
          <p14:tracePt t="12603" x="7381875" y="2811463"/>
          <p14:tracePt t="12611" x="7400925" y="2811463"/>
          <p14:tracePt t="12620" x="7464425" y="2811463"/>
          <p14:tracePt t="12627" x="7493000" y="2811463"/>
          <p14:tracePt t="12637" x="7510463" y="2811463"/>
          <p14:tracePt t="12643" x="7556500" y="2811463"/>
          <p14:tracePt t="12651" x="7602538" y="2811463"/>
          <p14:tracePt t="12659" x="7675563" y="2811463"/>
          <p14:tracePt t="12667" x="7704138" y="2811463"/>
          <p14:tracePt t="12675" x="7721600" y="2811463"/>
          <p14:tracePt t="12682" x="7796213" y="2811463"/>
          <p14:tracePt t="12691" x="7832725" y="2811463"/>
          <p14:tracePt t="12699" x="7878763" y="2811463"/>
          <p14:tracePt t="12707" x="7888288" y="2811463"/>
          <p14:tracePt t="12715" x="7915275" y="2820988"/>
          <p14:tracePt t="12723" x="7942263" y="2820988"/>
          <p14:tracePt t="12731" x="7951788" y="2820988"/>
          <p14:tracePt t="12739" x="7988300" y="2820988"/>
          <p14:tracePt t="12755" x="8034338" y="2820988"/>
          <p14:tracePt t="12787" x="8053388" y="2820988"/>
          <p14:tracePt t="12796" x="8070850" y="2820988"/>
          <p14:tracePt t="12805" x="8108950" y="2801938"/>
          <p14:tracePt t="12812" x="8135938" y="2801938"/>
          <p14:tracePt t="12822" x="8199438" y="2801938"/>
          <p14:tracePt t="12828" x="8199438" y="2792413"/>
          <p14:tracePt t="12838" x="8237538" y="2784475"/>
          <p14:tracePt t="12844" x="8255000" y="2774950"/>
          <p14:tracePt t="12852" x="8264525" y="2774950"/>
          <p14:tracePt t="12876" x="8274050" y="2755900"/>
          <p14:tracePt t="13499" x="8264525" y="2755900"/>
          <p14:tracePt t="13507" x="8255000" y="2755900"/>
          <p14:tracePt t="13531" x="8237538" y="2755900"/>
          <p14:tracePt t="13539" x="8218488" y="2755900"/>
          <p14:tracePt t="13555" x="8199438" y="2755900"/>
          <p14:tracePt t="13580" x="8191500" y="2755900"/>
          <p14:tracePt t="13604" x="8162925" y="2755900"/>
          <p14:tracePt t="13612" x="8154988" y="2755900"/>
          <p14:tracePt t="13621" x="8126413" y="2755900"/>
          <p14:tracePt t="13628" x="8108950" y="2755900"/>
          <p14:tracePt t="13639" x="8024813" y="2692400"/>
          <p14:tracePt t="13644" x="7997825" y="2673350"/>
          <p14:tracePt t="13655" x="7980363" y="2673350"/>
          <p14:tracePt t="13684" x="7934325" y="2673350"/>
          <p14:tracePt t="13692" x="7924800" y="2673350"/>
          <p14:tracePt t="13708" x="7888288" y="2673350"/>
          <p14:tracePt t="14132" x="7731125" y="2673350"/>
          <p14:tracePt t="14140" x="7556500" y="2673350"/>
          <p14:tracePt t="14147" x="7454900" y="2673350"/>
          <p14:tracePt t="14157" x="7427913" y="2673350"/>
          <p14:tracePt t="14164" x="7216775" y="2663825"/>
          <p14:tracePt t="14173" x="6884988" y="2636838"/>
          <p14:tracePt t="14182" x="6426200" y="2590800"/>
          <p14:tracePt t="14190" x="5902325" y="2573338"/>
          <p14:tracePt t="14195" x="5699125" y="2554288"/>
          <p14:tracePt t="14203" x="5487988" y="2535238"/>
          <p14:tracePt t="14210" x="5349875" y="2508250"/>
          <p14:tracePt t="14220" x="5249863" y="2489200"/>
          <p14:tracePt t="14227" x="5211763" y="2489200"/>
          <p14:tracePt t="14235" x="5175250" y="2489200"/>
          <p14:tracePt t="14243" x="5138738" y="2489200"/>
          <p14:tracePt t="14251" x="5129213" y="2489200"/>
          <p14:tracePt t="14259" x="5121275" y="2489200"/>
          <p14:tracePt t="14283" x="5092700" y="2489200"/>
          <p14:tracePt t="14292" x="5065713" y="2489200"/>
          <p14:tracePt t="14300" x="5046663" y="2489200"/>
          <p14:tracePt t="14308" x="5010150" y="2489200"/>
          <p14:tracePt t="14316" x="4954588" y="2498725"/>
          <p14:tracePt t="14325" x="4908550" y="2498725"/>
          <p14:tracePt t="14332" x="4900613" y="2498725"/>
          <p14:tracePt t="14342" x="4872038" y="2498725"/>
          <p14:tracePt t="14348" x="4854575" y="2498725"/>
          <p14:tracePt t="14356" x="4816475" y="2498725"/>
          <p14:tracePt t="14364" x="4799013" y="2498725"/>
          <p14:tracePt t="14374" x="4762500" y="2498725"/>
          <p14:tracePt t="14383" x="4679950" y="2498725"/>
          <p14:tracePt t="14388" x="4660900" y="2498725"/>
          <p14:tracePt t="14398" x="4587875" y="2498725"/>
          <p14:tracePt t="14403" x="4541838" y="2517775"/>
          <p14:tracePt t="14410" x="4513263" y="2517775"/>
          <p14:tracePt t="14419" x="4495800" y="2527300"/>
          <p14:tracePt t="14466" x="4505325" y="2544763"/>
          <p14:tracePt t="14476" x="4513263" y="2544763"/>
          <p14:tracePt t="14483" x="4522788" y="2554288"/>
          <p14:tracePt t="14582" x="4541838" y="2563813"/>
          <p14:tracePt t="14588" x="4568825" y="2573338"/>
          <p14:tracePt t="14596" x="4595813" y="2581275"/>
          <p14:tracePt t="14605" x="4624388" y="2590800"/>
          <p14:tracePt t="14611" x="4633913" y="2590800"/>
          <p14:tracePt t="14620" x="4660900" y="2600325"/>
          <p14:tracePt t="14627" x="4725988" y="2617788"/>
          <p14:tracePt t="14636" x="4808538" y="2627313"/>
          <p14:tracePt t="14643" x="4845050" y="2627313"/>
          <p14:tracePt t="14651" x="4881563" y="2627313"/>
          <p14:tracePt t="14659" x="4900613" y="2627313"/>
          <p14:tracePt t="14667" x="4908550" y="2627313"/>
          <p14:tracePt t="14675" x="4927600" y="2636838"/>
          <p14:tracePt t="14683" x="4937125" y="2646363"/>
          <p14:tracePt t="14691" x="4946650" y="2646363"/>
          <p14:tracePt t="14882" x="4954588" y="2646363"/>
          <p14:tracePt t="14964" x="4954588" y="2636838"/>
          <p14:tracePt t="14986" x="4954588" y="2617788"/>
          <p14:tracePt t="14994" x="4954588" y="2609850"/>
          <p14:tracePt t="15043" x="4954588" y="2600325"/>
          <p14:tracePt t="15059" x="4954588" y="2581275"/>
          <p14:tracePt t="15067" x="4954588" y="2573338"/>
          <p14:tracePt t="15075" x="4954588" y="2563813"/>
          <p14:tracePt t="15091" x="4954588" y="2535238"/>
          <p14:tracePt t="15099" x="4954588" y="2527300"/>
          <p14:tracePt t="15107" x="4954588" y="2517775"/>
          <p14:tracePt t="15115" x="4954588" y="2508250"/>
          <p14:tracePt t="15123" x="4954588" y="2481263"/>
          <p14:tracePt t="15131" x="4954588" y="2462213"/>
          <p14:tracePt t="15139" x="4954588" y="2443163"/>
          <p14:tracePt t="15147" x="4954588" y="2425700"/>
          <p14:tracePt t="15155" x="4954588" y="2389188"/>
          <p14:tracePt t="15163" x="4954588" y="2370138"/>
          <p14:tracePt t="15170" x="4954588" y="2333625"/>
          <p14:tracePt t="15179" x="4954588" y="2314575"/>
          <p14:tracePt t="15187" x="4954588" y="2278063"/>
          <p14:tracePt t="15196" x="4954588" y="2260600"/>
          <p14:tracePt t="15203" x="4954588" y="2232025"/>
          <p14:tracePt t="15211" x="4954588" y="2185988"/>
          <p14:tracePt t="15220" x="4954588" y="2149475"/>
          <p14:tracePt t="15227" x="4954588" y="2122488"/>
          <p14:tracePt t="15237" x="4954588" y="2103438"/>
          <p14:tracePt t="15243" x="4954588" y="2076450"/>
          <p14:tracePt t="15251" x="4954588" y="2030413"/>
          <p14:tracePt t="15259" x="4954588" y="2020888"/>
          <p14:tracePt t="15267" x="4954588" y="2011363"/>
          <p14:tracePt t="15275" x="4954588" y="1984375"/>
          <p14:tracePt t="15283" x="4954588" y="1974850"/>
          <p14:tracePt t="15291" x="4954588" y="1966913"/>
          <p14:tracePt t="15299" x="4954588" y="1957388"/>
          <p14:tracePt t="15307" x="4954588" y="1928813"/>
          <p14:tracePt t="15315" x="4954588" y="1920875"/>
          <p14:tracePt t="15323" x="4954588" y="1892300"/>
          <p14:tracePt t="15339" x="4954588" y="1874838"/>
          <p14:tracePt t="15354" x="4954588" y="1846263"/>
          <p14:tracePt t="15379" x="4954588" y="1838325"/>
          <p14:tracePt t="15397" x="4954588" y="1828800"/>
          <p14:tracePt t="15407" x="4954588" y="1819275"/>
          <p14:tracePt t="15412" x="4954588" y="1809750"/>
          <p14:tracePt t="15422" x="4954588" y="1800225"/>
          <p14:tracePt t="15438" x="4954588" y="1782763"/>
          <p14:tracePt t="15444" x="4954588" y="1773238"/>
          <p14:tracePt t="15468" x="4937125" y="1754188"/>
          <p14:tracePt t="15484" x="4918075" y="1736725"/>
          <p14:tracePt t="16116" x="4918075" y="1754188"/>
          <p14:tracePt t="16124" x="4918075" y="1809750"/>
          <p14:tracePt t="16132" x="4918075" y="1855788"/>
          <p14:tracePt t="16140" x="4927600" y="1920875"/>
          <p14:tracePt t="16147" x="4927600" y="1966913"/>
          <p14:tracePt t="16158" x="4927600" y="2003425"/>
          <p14:tracePt t="16164" x="4937125" y="2030413"/>
          <p14:tracePt t="16172" x="4937125" y="2066925"/>
          <p14:tracePt t="16180" x="4964113" y="2103438"/>
          <p14:tracePt t="16189" x="4964113" y="2112963"/>
          <p14:tracePt t="16196" x="4964113" y="2122488"/>
          <p14:tracePt t="16208" x="4964113" y="2132013"/>
          <p14:tracePt t="16213" x="4973638" y="2141538"/>
          <p14:tracePt t="16227" x="4973638" y="2149475"/>
          <p14:tracePt t="16243" x="4973638" y="2178050"/>
          <p14:tracePt t="16259" x="4973638" y="2195513"/>
          <p14:tracePt t="16267" x="4973638" y="2214563"/>
          <p14:tracePt t="16275" x="4973638" y="2251075"/>
          <p14:tracePt t="16283" x="4973638" y="2270125"/>
          <p14:tracePt t="16291" x="4973638" y="2278063"/>
          <p14:tracePt t="16299" x="4973638" y="2306638"/>
          <p14:tracePt t="16307" x="4973638" y="2324100"/>
          <p14:tracePt t="16315" x="4973638" y="2343150"/>
          <p14:tracePt t="16323" x="4973638" y="2360613"/>
          <p14:tracePt t="16331" x="4973638" y="2370138"/>
          <p14:tracePt t="16339" x="4973638" y="2406650"/>
          <p14:tracePt t="16347" x="4973638" y="2443163"/>
          <p14:tracePt t="16354" x="4973638" y="2462213"/>
          <p14:tracePt t="16363" x="4973638" y="2481263"/>
          <p14:tracePt t="16371" x="4973638" y="2498725"/>
          <p14:tracePt t="16379" x="4973638" y="2517775"/>
          <p14:tracePt t="16387" x="4973638" y="2544763"/>
          <p14:tracePt t="16395" x="4973638" y="2563813"/>
          <p14:tracePt t="16403" x="4973638" y="2581275"/>
          <p14:tracePt t="16411" x="4973638" y="2590800"/>
          <p14:tracePt t="16420" x="4983163" y="2609850"/>
          <p14:tracePt t="16458" x="4983163" y="2627313"/>
          <p14:tracePt t="16466" x="4983163" y="2636838"/>
          <p14:tracePt t="16474" x="4983163" y="2646363"/>
          <p14:tracePt t="16483" x="4983163" y="2655888"/>
          <p14:tracePt t="16491" x="4983163" y="2673350"/>
          <p14:tracePt t="16499" x="4983163" y="2682875"/>
          <p14:tracePt t="16515" x="4983163" y="2692400"/>
          <p14:tracePt t="16531" x="4991100" y="2701925"/>
          <p14:tracePt t="17316" x="4991100" y="2719388"/>
          <p14:tracePt t="17325" x="4954588" y="2738438"/>
          <p14:tracePt t="17332" x="4946650" y="2746375"/>
          <p14:tracePt t="17339" x="4918075" y="2765425"/>
          <p14:tracePt t="17347" x="4908550" y="2774950"/>
          <p14:tracePt t="17355" x="4854575" y="2784475"/>
          <p14:tracePt t="17363" x="4845050" y="2830513"/>
          <p14:tracePt t="17371" x="4799013" y="2857500"/>
          <p14:tracePt t="17379" x="4789488" y="2867025"/>
          <p14:tracePt t="17387" x="4752975" y="2867025"/>
          <p14:tracePt t="17395" x="4679950" y="2940050"/>
          <p14:tracePt t="17403" x="4670425" y="2949575"/>
          <p14:tracePt t="17421" x="4633913" y="2967038"/>
          <p14:tracePt t="17427" x="4624388" y="2995613"/>
          <p14:tracePt t="17436" x="4605338" y="3013075"/>
          <p14:tracePt t="17443" x="4587875" y="3041650"/>
          <p14:tracePt t="17451" x="4568825" y="3068638"/>
          <p14:tracePt t="17459" x="4559300" y="3087688"/>
          <p14:tracePt t="17466" x="4522788" y="3133725"/>
          <p14:tracePt t="17483" x="4476750" y="3160713"/>
          <p14:tracePt t="17491" x="4440238" y="3197225"/>
          <p14:tracePt t="17499" x="4394200" y="3216275"/>
          <p14:tracePt t="17507" x="4384675" y="3233738"/>
          <p14:tracePt t="17515" x="4348163" y="3252788"/>
          <p14:tracePt t="17523" x="4302125" y="3262313"/>
          <p14:tracePt t="17531" x="4284663" y="3270250"/>
          <p14:tracePt t="17539" x="4265613" y="3289300"/>
          <p14:tracePt t="17547" x="4256088" y="3289300"/>
          <p14:tracePt t="17644" x="4238625" y="3298825"/>
          <p14:tracePt t="20988" x="4246563" y="3298825"/>
          <p14:tracePt t="21004" x="4256088" y="3298825"/>
          <p14:tracePt t="21035" x="4275138" y="3298825"/>
          <p14:tracePt t="21076" x="4284663" y="3289300"/>
          <p14:tracePt t="21956" x="4302125" y="3279775"/>
          <p14:tracePt t="21980" x="4348163" y="3270250"/>
          <p14:tracePt t="21996" x="4357688" y="3252788"/>
          <p14:tracePt t="22003" x="4367213" y="3243263"/>
          <p14:tracePt t="22100" x="4375150" y="3233738"/>
          <p14:tracePt t="22148" x="4384675" y="3224213"/>
          <p14:tracePt t="22236" x="4403725" y="3216275"/>
          <p14:tracePt t="22252" x="4421188" y="3197225"/>
          <p14:tracePt t="22262" x="4440238" y="3187700"/>
          <p14:tracePt t="22268" x="4449763" y="3187700"/>
          <p14:tracePt t="22276" x="4476750" y="3178175"/>
          <p14:tracePt t="22284" x="4486275" y="3170238"/>
          <p14:tracePt t="22292" x="4513263" y="3151188"/>
          <p14:tracePt t="22301" x="4532313" y="3141663"/>
          <p14:tracePt t="22320" x="4541838" y="3133725"/>
          <p14:tracePt t="22356" x="4549775" y="3124200"/>
          <p14:tracePt t="22363" x="4578350" y="3095625"/>
          <p14:tracePt t="22372" x="4587875" y="3087688"/>
          <p14:tracePt t="22380" x="4605338" y="3059113"/>
          <p14:tracePt t="22389" x="4641850" y="3022600"/>
          <p14:tracePt t="22396" x="4641850" y="3013075"/>
          <p14:tracePt t="22405" x="4687888" y="2986088"/>
          <p14:tracePt t="22411" x="4706938" y="2949575"/>
          <p14:tracePt t="22422" x="4716463" y="2940050"/>
          <p14:tracePt t="22428" x="4733925" y="2921000"/>
          <p14:tracePt t="22438" x="4733925" y="2913063"/>
          <p14:tracePt t="22445" x="4752975" y="2894013"/>
          <p14:tracePt t="22451" x="4770438" y="2884488"/>
          <p14:tracePt t="22458" x="4779963" y="2876550"/>
          <p14:tracePt t="22475" x="4779963" y="2867025"/>
          <p14:tracePt t="22482" x="4799013" y="2847975"/>
          <p14:tracePt t="22491" x="4826000" y="2830513"/>
          <p14:tracePt t="22498" x="4845050" y="2830513"/>
          <p14:tracePt t="22507" x="4872038" y="2801938"/>
          <p14:tracePt t="22515" x="4881563" y="2801938"/>
          <p14:tracePt t="22524" x="4891088" y="2792413"/>
          <p14:tracePt t="22539" x="4908550" y="2784475"/>
          <p14:tracePt t="22556" x="4927600" y="2755900"/>
          <p14:tracePt t="22836" x="4927600" y="2746375"/>
          <p14:tracePt t="22844" x="4937125" y="2719388"/>
          <p14:tracePt t="22852" x="4937125" y="2701925"/>
          <p14:tracePt t="22860" x="4946650" y="2692400"/>
          <p14:tracePt t="22868" x="4946650" y="2673350"/>
          <p14:tracePt t="22876" x="4964113" y="2655888"/>
          <p14:tracePt t="22883" x="4973638" y="2646363"/>
          <p14:tracePt t="22892" x="4983163" y="2617788"/>
          <p14:tracePt t="22899" x="4983163" y="2609850"/>
          <p14:tracePt t="22908" x="4991100" y="2581275"/>
          <p14:tracePt t="22916" x="5019675" y="2544763"/>
          <p14:tracePt t="22924" x="5029200" y="2544763"/>
          <p14:tracePt t="22934" x="5046663" y="2517775"/>
          <p14:tracePt t="22944" x="5065713" y="2498725"/>
          <p14:tracePt t="22947" x="5075238" y="2489200"/>
          <p14:tracePt t="22954" x="5083175" y="2471738"/>
          <p14:tracePt t="22962" x="5092700" y="2452688"/>
          <p14:tracePt t="22970" x="5129213" y="2435225"/>
          <p14:tracePt t="22978" x="5138738" y="2416175"/>
          <p14:tracePt t="22987" x="5157788" y="2416175"/>
          <p14:tracePt t="22994" x="5175250" y="2389188"/>
          <p14:tracePt t="23003" x="5184775" y="2379663"/>
          <p14:tracePt t="23010" x="5203825" y="2370138"/>
          <p14:tracePt t="23020" x="5221288" y="2360613"/>
          <p14:tracePt t="23026" x="5230813" y="2360613"/>
          <p14:tracePt t="23036" x="5257800" y="2352675"/>
          <p14:tracePt t="23042" x="5267325" y="2343150"/>
          <p14:tracePt t="23051" x="5276850" y="2343150"/>
          <p14:tracePt t="23058" x="5286375" y="2333625"/>
          <p14:tracePt t="23066" x="5303838" y="2324100"/>
          <p14:tracePt t="23092" x="5322888" y="2324100"/>
          <p14:tracePt t="23114" x="5349875" y="2324100"/>
          <p14:tracePt t="23123" x="5378450" y="2324100"/>
          <p14:tracePt t="23130" x="5405438" y="2314575"/>
          <p14:tracePt t="23146" x="5424488" y="2314575"/>
          <p14:tracePt t="23154" x="5470525" y="2314575"/>
          <p14:tracePt t="23162" x="5516563" y="2314575"/>
          <p14:tracePt t="23170" x="5534025" y="2314575"/>
          <p14:tracePt t="23178" x="5553075" y="2314575"/>
          <p14:tracePt t="23187" x="5561013" y="2314575"/>
          <p14:tracePt t="23228" x="5570538" y="2314575"/>
          <p14:tracePt t="23238" x="5570538" y="2324100"/>
          <p14:tracePt t="23244" x="5570538" y="2360613"/>
          <p14:tracePt t="23254" x="5589588" y="2398713"/>
          <p14:tracePt t="23260" x="5616575" y="2443163"/>
          <p14:tracePt t="23270" x="5635625" y="2452688"/>
          <p14:tracePt t="23276" x="5645150" y="2471738"/>
          <p14:tracePt t="23284" x="5672138" y="2498725"/>
          <p14:tracePt t="23299" x="5672138" y="2517775"/>
          <p14:tracePt t="23309" x="5672138" y="2527300"/>
          <p14:tracePt t="23326" x="5681663" y="2535238"/>
          <p14:tracePt t="23341" x="5691188" y="2554288"/>
          <p14:tracePt t="23348" x="5691188" y="2573338"/>
          <p14:tracePt t="23355" x="5718175" y="2609850"/>
          <p14:tracePt t="23362" x="5727700" y="2627313"/>
          <p14:tracePt t="23370" x="5727700" y="2663825"/>
          <p14:tracePt t="23378" x="5737225" y="2682875"/>
          <p14:tracePt t="23386" x="5737225" y="2709863"/>
          <p14:tracePt t="23394" x="5745163" y="2728913"/>
          <p14:tracePt t="23403" x="5745163" y="2765425"/>
          <p14:tracePt t="23410" x="5745163" y="2774950"/>
          <p14:tracePt t="23420" x="5764213" y="2801938"/>
          <p14:tracePt t="23426" x="5800725" y="2838450"/>
          <p14:tracePt t="23438" x="5800725" y="2847975"/>
          <p14:tracePt t="23444" x="5827713" y="2884488"/>
          <p14:tracePt t="23454" x="5856288" y="2921000"/>
          <p14:tracePt t="23460" x="5873750" y="2940050"/>
          <p14:tracePt t="23469" x="5892800" y="2949575"/>
          <p14:tracePt t="23476" x="5911850" y="2959100"/>
          <p14:tracePt t="23484" x="5948363" y="2986088"/>
          <p14:tracePt t="23556" x="5975350" y="2986088"/>
          <p14:tracePt t="23564" x="5984875" y="2986088"/>
          <p14:tracePt t="23571" x="5994400" y="2986088"/>
          <p14:tracePt t="23580" x="6011863" y="2986088"/>
          <p14:tracePt t="23589" x="6030913" y="2967038"/>
          <p14:tracePt t="23596" x="6040438" y="2967038"/>
          <p14:tracePt t="23605" x="6057900" y="2959100"/>
          <p14:tracePt t="23612" x="6067425" y="2959100"/>
          <p14:tracePt t="23622" x="6076950" y="2949575"/>
          <p14:tracePt t="23639" x="6086475" y="2940050"/>
          <p14:tracePt t="23653" x="6094413" y="2940050"/>
          <p14:tracePt t="23676" x="6122988" y="2913063"/>
          <p14:tracePt t="23683" x="6132513" y="2894013"/>
          <p14:tracePt t="23693" x="6140450" y="2884488"/>
          <p14:tracePt t="23699" x="6140450" y="2857500"/>
          <p14:tracePt t="23709" x="6159500" y="2830513"/>
          <p14:tracePt t="23715" x="6169025" y="2801938"/>
          <p14:tracePt t="23723" x="6169025" y="2784475"/>
          <p14:tracePt t="23732" x="6186488" y="2728913"/>
          <p14:tracePt t="23744" x="6186488" y="2719388"/>
          <p14:tracePt t="23752" x="6196013" y="2692400"/>
          <p14:tracePt t="23759" x="6215063" y="2655888"/>
          <p14:tracePt t="23766" x="6215063" y="2636838"/>
          <p14:tracePt t="23770" x="6215063" y="2617788"/>
          <p14:tracePt t="23778" x="6215063" y="2600325"/>
          <p14:tracePt t="23786" x="6242050" y="2563813"/>
          <p14:tracePt t="23803" x="6242050" y="2544763"/>
          <p14:tracePt t="23810" x="6251575" y="2527300"/>
          <p14:tracePt t="23826" x="6251575" y="2517775"/>
          <p14:tracePt t="23836" x="6251575" y="2498725"/>
          <p14:tracePt t="23851" x="6269038" y="2443163"/>
          <p14:tracePt t="23883" x="6297613" y="2416175"/>
          <p14:tracePt t="23907" x="6315075" y="2406650"/>
          <p14:tracePt t="23915" x="6324600" y="2406650"/>
          <p14:tracePt t="23941" x="6343650" y="2398713"/>
          <p14:tracePt t="23954" x="6361113" y="2379663"/>
          <p14:tracePt t="23970" x="6397625" y="2370138"/>
          <p14:tracePt t="23986" x="6426200" y="2343150"/>
          <p14:tracePt t="23995" x="6462713" y="2324100"/>
          <p14:tracePt t="24003" x="6489700" y="2306638"/>
          <p14:tracePt t="24010" x="6499225" y="2297113"/>
          <p14:tracePt t="24020" x="6518275" y="2278063"/>
          <p14:tracePt t="24027" x="6545263" y="2270125"/>
          <p14:tracePt t="24036" x="6545263" y="2260600"/>
          <p14:tracePt t="24059" x="6554788" y="2251075"/>
          <p14:tracePt t="24076" x="6564313" y="2232025"/>
          <p14:tracePt t="24083" x="6600825" y="2224088"/>
          <p14:tracePt t="24100" x="6618288" y="2224088"/>
          <p14:tracePt t="24109" x="6637338" y="2214563"/>
          <p14:tracePt t="24115" x="6646863" y="2214563"/>
          <p14:tracePt t="24124" x="6664325" y="2214563"/>
          <p14:tracePt t="24145" x="6673850" y="2205038"/>
          <p14:tracePt t="24172" x="6683375" y="2205038"/>
          <p14:tracePt t="24179" x="6692900" y="2205038"/>
          <p14:tracePt t="24189" x="6719888" y="2205038"/>
          <p14:tracePt t="24196" x="6729413" y="2205038"/>
          <p14:tracePt t="24206" x="6765925" y="2205038"/>
          <p14:tracePt t="24212" x="6775450" y="2205038"/>
          <p14:tracePt t="24223" x="6802438" y="2205038"/>
          <p14:tracePt t="24228" x="6821488" y="2205038"/>
          <p14:tracePt t="24238" x="6831013" y="2205038"/>
          <p14:tracePt t="24244" x="6858000" y="2205038"/>
          <p14:tracePt t="24252" x="6867525" y="2205038"/>
          <p14:tracePt t="24268" x="6884988" y="2205038"/>
          <p14:tracePt t="24276" x="6884988" y="2214563"/>
          <p14:tracePt t="24283" x="6904038" y="2232025"/>
          <p14:tracePt t="24292" x="6913563" y="2270125"/>
          <p14:tracePt t="24299" x="6931025" y="2297113"/>
          <p14:tracePt t="24308" x="6959600" y="2360613"/>
          <p14:tracePt t="24315" x="6986588" y="2406650"/>
          <p14:tracePt t="24325" x="6996113" y="2452688"/>
          <p14:tracePt t="24331" x="7051675" y="2508250"/>
          <p14:tracePt t="24342" x="7059613" y="2527300"/>
          <p14:tracePt t="24350" x="7078663" y="2544763"/>
          <p14:tracePt t="24358" x="7097713" y="2581275"/>
          <p14:tracePt t="24378" x="7105650" y="2581275"/>
          <p14:tracePt t="24402" x="7105650" y="2600325"/>
          <p14:tracePt t="24410" x="7115175" y="2609850"/>
          <p14:tracePt t="24419" x="7124700" y="2617788"/>
          <p14:tracePt t="24439" x="7134225" y="2627313"/>
          <p14:tracePt t="24444" x="7134225" y="2646363"/>
          <p14:tracePt t="24476" x="7134225" y="2655888"/>
          <p14:tracePt t="24484" x="7143750" y="2673350"/>
          <p14:tracePt t="24500" x="7180263" y="2719388"/>
          <p14:tracePt t="24509" x="7188200" y="2719388"/>
          <p14:tracePt t="24532" x="7207250" y="2728913"/>
          <p14:tracePt t="24555" x="7226300" y="2738438"/>
          <p14:tracePt t="24564" x="7234238" y="2746375"/>
          <p14:tracePt t="24572" x="7243763" y="2765425"/>
          <p14:tracePt t="24579" x="7253288" y="2774950"/>
          <p14:tracePt t="24589" x="7272338" y="2792413"/>
          <p14:tracePt t="24596" x="7289800" y="2830513"/>
          <p14:tracePt t="24605" x="7326313" y="2857500"/>
          <p14:tracePt t="24614" x="7345363" y="2876550"/>
          <p14:tracePt t="24621" x="7408863" y="2894013"/>
          <p14:tracePt t="24628" x="7454900" y="2921000"/>
          <p14:tracePt t="24639" x="7493000" y="2930525"/>
          <p14:tracePt t="24644" x="7500938" y="2930525"/>
          <p14:tracePt t="24651" x="7510463" y="2930525"/>
          <p14:tracePt t="24660" x="7519988" y="2930525"/>
          <p14:tracePt t="24667" x="7519988" y="2940050"/>
          <p14:tracePt t="24699" x="7539038" y="2940050"/>
          <p14:tracePt t="24708" x="7593013" y="2913063"/>
          <p14:tracePt t="24715" x="7621588" y="2894013"/>
          <p14:tracePt t="24724" x="7648575" y="2867025"/>
          <p14:tracePt t="24731" x="7704138" y="2830513"/>
          <p14:tracePt t="24739" x="7721600" y="2811463"/>
          <p14:tracePt t="24747" x="7740650" y="2792413"/>
          <p14:tracePt t="24756" x="7740650" y="2755900"/>
          <p14:tracePt t="24763" x="7750175" y="2738438"/>
          <p14:tracePt t="24771" x="7767638" y="2692400"/>
          <p14:tracePt t="24786" x="7767638" y="2682875"/>
          <p14:tracePt t="24794" x="7767638" y="2663825"/>
          <p14:tracePt t="24820" x="7767638" y="2655888"/>
          <p14:tracePt t="24837" x="7694613" y="2682875"/>
          <p14:tracePt t="24844" x="7566025" y="2728913"/>
          <p14:tracePt t="24852" x="7483475" y="2801938"/>
          <p14:tracePt t="24861" x="7427913" y="2830513"/>
          <p14:tracePt t="24867" x="7326313" y="2884488"/>
          <p14:tracePt t="24876" x="7216775" y="2949575"/>
          <p14:tracePt t="24884" x="7180263" y="2967038"/>
          <p14:tracePt t="24891" x="7088188" y="3013075"/>
          <p14:tracePt t="24899" x="7042150" y="3022600"/>
          <p14:tracePt t="24907" x="6959600" y="3032125"/>
          <p14:tracePt t="24914" x="6913563" y="3059113"/>
          <p14:tracePt t="24924" x="6831013" y="3059113"/>
          <p14:tracePt t="24930" x="6784975" y="3068638"/>
          <p14:tracePt t="24939" x="6756400" y="3068638"/>
          <p14:tracePt t="24956" x="6443663" y="3068638"/>
          <p14:tracePt t="24962" x="6251575" y="3068638"/>
          <p14:tracePt t="24971" x="6076950" y="3068638"/>
          <p14:tracePt t="24978" x="5994400" y="3068638"/>
          <p14:tracePt t="24994" x="5929313" y="3068638"/>
          <p14:tracePt t="25003" x="5892800" y="3068638"/>
          <p14:tracePt t="25011" x="5827713" y="3059113"/>
          <p14:tracePt t="25020" x="5819775" y="3059113"/>
          <p14:tracePt t="25027" x="5764213" y="3059113"/>
          <p14:tracePt t="25036" x="5745163" y="3032125"/>
          <p14:tracePt t="25042" x="5737225" y="3032125"/>
          <p14:tracePt t="25050" x="5718175" y="3013075"/>
          <p14:tracePt t="25067" x="5672138" y="2995613"/>
          <p14:tracePt t="25075" x="5645150" y="2995613"/>
          <p14:tracePt t="25082" x="5635625" y="2986088"/>
          <p14:tracePt t="25091" x="5607050" y="2967038"/>
          <p14:tracePt t="25099" x="5580063" y="2940050"/>
          <p14:tracePt t="25116" x="5561013" y="2913063"/>
          <p14:tracePt t="25123" x="5524500" y="2884488"/>
          <p14:tracePt t="25130" x="5451475" y="2847975"/>
          <p14:tracePt t="25139" x="5395913" y="2774950"/>
          <p14:tracePt t="25146" x="5332413" y="2765425"/>
          <p14:tracePt t="25154" x="5184775" y="2738438"/>
          <p14:tracePt t="25162" x="4991100" y="2682875"/>
          <p14:tracePt t="25170" x="4826000" y="2655888"/>
          <p14:tracePt t="25178" x="4651375" y="2600325"/>
          <p14:tracePt t="25187" x="4513263" y="2590800"/>
          <p14:tracePt t="25196" x="4449763" y="2573338"/>
          <p14:tracePt t="25203" x="4413250" y="2573338"/>
          <p14:tracePt t="25291" x="4440238" y="2573338"/>
          <p14:tracePt t="25299" x="4476750" y="2609850"/>
          <p14:tracePt t="25308" x="4513263" y="2617788"/>
          <p14:tracePt t="25316" x="4541838" y="2655888"/>
          <p14:tracePt t="25323" x="4614863" y="2692400"/>
          <p14:tracePt t="25331" x="4641850" y="2728913"/>
          <p14:tracePt t="25340" x="4752975" y="2755900"/>
          <p14:tracePt t="25348" x="4779963" y="2792413"/>
          <p14:tracePt t="25355" x="4816475" y="2811463"/>
          <p14:tracePt t="25363" x="4854575" y="2838450"/>
          <p14:tracePt t="25370" x="4872038" y="2857500"/>
          <p14:tracePt t="25378" x="4881563" y="2867025"/>
          <p14:tracePt t="25386" x="4900613" y="2894013"/>
          <p14:tracePt t="25395" x="4918075" y="2913063"/>
          <p14:tracePt t="25403" x="4937125" y="2940050"/>
          <p14:tracePt t="25410" x="4983163" y="3005138"/>
          <p14:tracePt t="25419" x="5000625" y="3022600"/>
          <p14:tracePt t="25426" x="5046663" y="3087688"/>
          <p14:tracePt t="25436" x="5102225" y="3124200"/>
          <p14:tracePt t="25442" x="5111750" y="3160713"/>
          <p14:tracePt t="25450" x="5194300" y="3197225"/>
          <p14:tracePt t="25458" x="5203825" y="3224213"/>
          <p14:tracePt t="25466" x="5221288" y="3252788"/>
          <p14:tracePt t="25474" x="5267325" y="3262313"/>
          <p14:tracePt t="25482" x="5286375" y="3270250"/>
          <p14:tracePt t="25498" x="5295900" y="3270250"/>
          <p14:tracePt t="25506" x="5303838" y="3270250"/>
          <p14:tracePt t="25514" x="5332413" y="3243263"/>
          <p14:tracePt t="25522" x="5332413" y="3233738"/>
          <p14:tracePt t="25530" x="5332413" y="3206750"/>
          <p14:tracePt t="25538" x="5359400" y="3187700"/>
          <p14:tracePt t="25555" x="5368925" y="3141663"/>
          <p14:tracePt t="25562" x="5395913" y="3133725"/>
          <p14:tracePt t="25570" x="5395913" y="3105150"/>
          <p14:tracePt t="25578" x="5432425" y="3078163"/>
          <p14:tracePt t="25587" x="5441950" y="3041650"/>
          <p14:tracePt t="25595" x="5470525" y="3013075"/>
          <p14:tracePt t="25603" x="5487988" y="2967038"/>
          <p14:tracePt t="25611" x="5516563" y="2930525"/>
          <p14:tracePt t="25619" x="5534025" y="2894013"/>
          <p14:tracePt t="25627" x="5543550" y="2867025"/>
          <p14:tracePt t="25636" x="5543550" y="2820988"/>
          <p14:tracePt t="25643" x="5553075" y="2792413"/>
          <p14:tracePt t="25651" x="5553075" y="2774950"/>
          <p14:tracePt t="25658" x="5553075" y="2765425"/>
          <p14:tracePt t="25666" x="5553075" y="2738438"/>
          <p14:tracePt t="25684" x="5553075" y="2728913"/>
          <p14:tracePt t="25692" x="5553075" y="2719388"/>
          <p14:tracePt t="25699" x="5553075" y="2709863"/>
          <p14:tracePt t="25707" x="5561013" y="2682875"/>
          <p14:tracePt t="25715" x="5589588" y="2655888"/>
          <p14:tracePt t="25723" x="5607050" y="2627313"/>
          <p14:tracePt t="25731" x="5616575" y="2627313"/>
          <p14:tracePt t="25739" x="5635625" y="2627313"/>
          <p14:tracePt t="25748" x="5662613" y="2600325"/>
          <p14:tracePt t="25755" x="5681663" y="2600325"/>
          <p14:tracePt t="25765" x="5708650" y="2590800"/>
          <p14:tracePt t="25774" x="5745163" y="2590800"/>
          <p14:tracePt t="25778" x="5773738" y="2573338"/>
          <p14:tracePt t="25786" x="5827713" y="2544763"/>
          <p14:tracePt t="25803" x="5865813" y="2535238"/>
          <p14:tracePt t="25811" x="5902325" y="2517775"/>
          <p14:tracePt t="25820" x="5919788" y="2508250"/>
          <p14:tracePt t="25828" x="5929313" y="2498725"/>
          <p14:tracePt t="25836" x="5948363" y="2489200"/>
          <p14:tracePt t="25843" x="5965825" y="2471738"/>
          <p14:tracePt t="25875" x="5975350" y="2471738"/>
          <p14:tracePt t="25883" x="5984875" y="2462213"/>
          <p14:tracePt t="25891" x="6002338" y="2462213"/>
          <p14:tracePt t="25898" x="6030913" y="2443163"/>
          <p14:tracePt t="25907" x="6048375" y="2443163"/>
          <p14:tracePt t="25914" x="6057900" y="2443163"/>
          <p14:tracePt t="25922" x="6067425" y="2443163"/>
          <p14:tracePt t="25931" x="6094413" y="2443163"/>
          <p14:tracePt t="25939" x="6103938" y="2443163"/>
          <p14:tracePt t="25954" x="6122988" y="2435225"/>
          <p14:tracePt t="25964" x="6140450" y="2406650"/>
          <p14:tracePt t="25970" x="6149975" y="2406650"/>
          <p14:tracePt t="25978" x="6169025" y="2406650"/>
          <p14:tracePt t="25986" x="6186488" y="2406650"/>
          <p14:tracePt t="25994" x="6232525" y="2389188"/>
          <p14:tracePt t="26003" x="6242050" y="2389188"/>
          <p14:tracePt t="26050" x="6251575" y="2389188"/>
          <p14:tracePt t="26066" x="6261100" y="2389188"/>
          <p14:tracePt t="26084" x="6269038" y="2389188"/>
          <p14:tracePt t="26092" x="6297613" y="2406650"/>
          <p14:tracePt t="26100" x="6334125" y="2452688"/>
          <p14:tracePt t="26111" x="6334125" y="2498725"/>
          <p14:tracePt t="26116" x="6334125" y="2535238"/>
          <p14:tracePt t="26122" x="6370638" y="2581275"/>
          <p14:tracePt t="26130" x="6380163" y="2590800"/>
          <p14:tracePt t="26139" x="6380163" y="2600325"/>
          <p14:tracePt t="26147" x="6380163" y="2617788"/>
          <p14:tracePt t="26155" x="6380163" y="2627313"/>
          <p14:tracePt t="26163" x="6380163" y="2646363"/>
          <p14:tracePt t="26171" x="6380163" y="2682875"/>
          <p14:tracePt t="26179" x="6380163" y="2719388"/>
          <p14:tracePt t="26187" x="6380163" y="2746375"/>
          <p14:tracePt t="26195" x="6380163" y="2784475"/>
          <p14:tracePt t="26203" x="6380163" y="2801938"/>
          <p14:tracePt t="26210" x="6370638" y="2830513"/>
          <p14:tracePt t="26220" x="6361113" y="2847975"/>
          <p14:tracePt t="26227" x="6353175" y="2884488"/>
          <p14:tracePt t="26243" x="6353175" y="2894013"/>
          <p14:tracePt t="26267" x="6353175" y="2903538"/>
          <p14:tracePt t="26292" x="6353175" y="2921000"/>
          <p14:tracePt t="26324" x="6353175" y="2930525"/>
          <p14:tracePt t="26356" x="6353175" y="2940050"/>
          <p14:tracePt t="26363" x="6380163" y="2940050"/>
          <p14:tracePt t="26371" x="6416675" y="2940050"/>
          <p14:tracePt t="26382" x="6453188" y="2940050"/>
          <p14:tracePt t="26392" x="6481763" y="2940050"/>
          <p14:tracePt t="26411" x="6518275" y="2940050"/>
          <p14:tracePt t="26435" x="6518275" y="2930525"/>
          <p14:tracePt t="26451" x="6527800" y="2930525"/>
          <p14:tracePt t="26466" x="6554788" y="2930525"/>
          <p14:tracePt t="26548" x="6554788" y="2921000"/>
          <p14:tracePt t="26556" x="6554788" y="2884488"/>
          <p14:tracePt t="26563" x="6581775" y="2876550"/>
          <p14:tracePt t="26572" x="6627813" y="2867025"/>
          <p14:tracePt t="26582" x="6646863" y="2847975"/>
          <p14:tracePt t="26590" x="6664325" y="2820988"/>
          <p14:tracePt t="26598" x="6683375" y="2801938"/>
          <p14:tracePt t="26604" x="6710363" y="2774950"/>
          <p14:tracePt t="26613" x="6738938" y="2746375"/>
          <p14:tracePt t="26619" x="6748463" y="2728913"/>
          <p14:tracePt t="26626" x="6784975" y="2709863"/>
          <p14:tracePt t="26642" x="6792913" y="2673350"/>
          <p14:tracePt t="26658" x="6831013" y="2655888"/>
          <p14:tracePt t="26666" x="6838950" y="2646363"/>
          <p14:tracePt t="26674" x="6894513" y="2617788"/>
          <p14:tracePt t="26691" x="6923088" y="2609850"/>
          <p14:tracePt t="26700" x="6931025" y="2600325"/>
          <p14:tracePt t="26707" x="6940550" y="2600325"/>
          <p14:tracePt t="26723" x="6969125" y="2600325"/>
          <p14:tracePt t="26731" x="6977063" y="2590800"/>
          <p14:tracePt t="26764" x="7032625" y="2563813"/>
          <p14:tracePt t="26772" x="7051675" y="2554288"/>
          <p14:tracePt t="26782" x="7059613" y="2544763"/>
          <p14:tracePt t="26791" x="7078663" y="2544763"/>
          <p14:tracePt t="26798" x="7143750" y="2489200"/>
          <p14:tracePt t="26803" x="7151688" y="2481263"/>
          <p14:tracePt t="26810" x="7180263" y="2462213"/>
          <p14:tracePt t="26826" x="7197725" y="2462213"/>
          <p14:tracePt t="26876" x="7207250" y="2462213"/>
          <p14:tracePt t="26916" x="7234238" y="2462213"/>
          <p14:tracePt t="26940" x="7243763" y="2462213"/>
          <p14:tracePt t="26956" x="7253288" y="2452688"/>
          <p14:tracePt t="26971" x="7272338" y="2452688"/>
          <p14:tracePt t="26983" x="7280275" y="2452688"/>
          <p14:tracePt t="26990" x="7289800" y="2452688"/>
          <p14:tracePt t="26999" x="7318375" y="2452688"/>
          <p14:tracePt t="27011" x="7326313" y="2452688"/>
          <p14:tracePt t="27020" x="7335838" y="2452688"/>
          <p14:tracePt t="27026" x="7354888" y="2452688"/>
          <p14:tracePt t="27092" x="7381875" y="2452688"/>
          <p14:tracePt t="27132" x="7391400" y="2452688"/>
          <p14:tracePt t="27189" x="7408863" y="2452688"/>
          <p14:tracePt t="27211" x="7427913" y="2452688"/>
          <p14:tracePt t="27220" x="7437438" y="2452688"/>
          <p14:tracePt t="27228" x="7454900" y="2452688"/>
          <p14:tracePt t="27237" x="7464425" y="2452688"/>
          <p14:tracePt t="27244" x="7473950" y="2452688"/>
          <p14:tracePt t="27252" x="7473950" y="2462213"/>
          <p14:tracePt t="27276" x="7510463" y="2471738"/>
          <p14:tracePt t="27317" x="7510463" y="2481263"/>
          <p14:tracePt t="27339" x="7519988" y="2489200"/>
          <p14:tracePt t="27349" x="7539038" y="2508250"/>
          <p14:tracePt t="27355" x="7546975" y="2508250"/>
          <p14:tracePt t="27364" x="7556500" y="2508250"/>
          <p14:tracePt t="27372" x="7566025" y="2508250"/>
          <p14:tracePt t="27396" x="7583488" y="2508250"/>
          <p14:tracePt t="27407" x="7602538" y="2508250"/>
          <p14:tracePt t="27422" x="7639050" y="2508250"/>
          <p14:tracePt t="27428" x="7639050" y="2517775"/>
          <p14:tracePt t="27436" x="7648575" y="2517775"/>
          <p14:tracePt t="27443" x="7667625" y="2527300"/>
          <p14:tracePt t="27451" x="7675563" y="2527300"/>
          <p14:tracePt t="27466" x="7685088" y="2527300"/>
          <p14:tracePt t="27475" x="7704138" y="2544763"/>
          <p14:tracePt t="27498" x="7713663" y="2554288"/>
          <p14:tracePt t="27514" x="7721600" y="2563813"/>
          <p14:tracePt t="27522" x="7731125" y="2573338"/>
          <p14:tracePt t="27530" x="7740650" y="2590800"/>
          <p14:tracePt t="27547" x="7750175" y="2600325"/>
          <p14:tracePt t="27563" x="7759700" y="2600325"/>
          <p14:tracePt t="27571" x="7759700" y="2636838"/>
          <p14:tracePt t="27580" x="7786688" y="2663825"/>
          <p14:tracePt t="27587" x="7786688" y="2673350"/>
          <p14:tracePt t="27596" x="7813675" y="2692400"/>
          <p14:tracePt t="27603" x="7813675" y="2701925"/>
          <p14:tracePt t="27610" x="7823200" y="2701925"/>
          <p14:tracePt t="27627" x="7842250" y="2728913"/>
          <p14:tracePt t="27772" x="7842250" y="2738438"/>
          <p14:tracePt t="27780" x="7850188" y="2746375"/>
          <p14:tracePt t="28051" x="7813675" y="2746375"/>
          <p14:tracePt t="28059" x="7750175" y="2746375"/>
          <p14:tracePt t="28066" x="7704138" y="2746375"/>
          <p14:tracePt t="28075" x="7648575" y="2746375"/>
          <p14:tracePt t="28082" x="7583488" y="2746375"/>
          <p14:tracePt t="28091" x="7529513" y="2746375"/>
          <p14:tracePt t="28098" x="7483475" y="2746375"/>
          <p14:tracePt t="28107" x="7427913" y="2746375"/>
          <p14:tracePt t="28114" x="7381875" y="2746375"/>
          <p14:tracePt t="28123" x="7289800" y="2746375"/>
          <p14:tracePt t="28130" x="7243763" y="2746375"/>
          <p14:tracePt t="28138" x="7151688" y="2746375"/>
          <p14:tracePt t="28147" x="7097713" y="2746375"/>
          <p14:tracePt t="28154" x="6977063" y="2746375"/>
          <p14:tracePt t="28162" x="6931025" y="2746375"/>
          <p14:tracePt t="28170" x="6838950" y="2746375"/>
          <p14:tracePt t="28178" x="6811963" y="2746375"/>
          <p14:tracePt t="28186" x="6802438" y="2746375"/>
          <p14:tracePt t="28194" x="6792913" y="2755900"/>
          <p14:tracePt t="28203" x="6775450" y="2755900"/>
          <p14:tracePt t="28212" x="6756400" y="2755900"/>
          <p14:tracePt t="28220" x="6692900" y="2755900"/>
          <p14:tracePt t="28226" x="6646863" y="2728913"/>
          <p14:tracePt t="28236" x="6618288" y="2728913"/>
          <p14:tracePt t="28242" x="6554788" y="2728913"/>
          <p14:tracePt t="28251" x="6435725" y="2728913"/>
          <p14:tracePt t="28259" x="6361113" y="2728913"/>
          <p14:tracePt t="28267" x="6297613" y="2701925"/>
          <p14:tracePt t="28275" x="6251575" y="2692400"/>
          <p14:tracePt t="28282" x="6215063" y="2692400"/>
          <p14:tracePt t="28291" x="6186488" y="2673350"/>
          <p14:tracePt t="28307" x="6176963" y="2673350"/>
          <p14:tracePt t="28338" x="6149975" y="2673350"/>
          <p14:tracePt t="28355" x="6132513" y="2673350"/>
          <p14:tracePt t="28363" x="6122988" y="2673350"/>
          <p14:tracePt t="28371" x="6103938" y="2673350"/>
          <p14:tracePt t="28379" x="6094413" y="2673350"/>
          <p14:tracePt t="28404" x="6048375" y="2663825"/>
          <p14:tracePt t="28436" x="6021388" y="2636838"/>
          <p14:tracePt t="28445" x="6021388" y="2617788"/>
          <p14:tracePt t="28460" x="6002338" y="2609850"/>
          <p14:tracePt t="28476" x="6002338" y="2590800"/>
          <p14:tracePt t="28483" x="5965825" y="2554288"/>
          <p14:tracePt t="28492" x="5919788" y="2544763"/>
          <p14:tracePt t="28499" x="5911850" y="2535238"/>
          <p14:tracePt t="28509" x="5902325" y="2535238"/>
          <p14:tracePt t="28515" x="5873750" y="2517775"/>
          <p14:tracePt t="28531" x="5873750" y="2508250"/>
          <p14:tracePt t="28541" x="5873750" y="2498725"/>
          <p14:tracePt t="28547" x="5873750" y="2481263"/>
          <p14:tracePt t="28555" x="5873750" y="2452688"/>
          <p14:tracePt t="28574" x="5873750" y="2416175"/>
          <p14:tracePt t="28589" x="5873750" y="2398713"/>
          <p14:tracePt t="28596" x="5873750" y="2379663"/>
          <p14:tracePt t="28605" x="5873750" y="2370138"/>
          <p14:tracePt t="28622" x="5873750" y="2352675"/>
          <p14:tracePt t="28627" x="5873750" y="2343150"/>
          <p14:tracePt t="28691" x="5873750" y="2333625"/>
          <p14:tracePt t="28796" x="5873750" y="2324100"/>
          <p14:tracePt t="28948" x="5883275" y="2324100"/>
          <p14:tracePt t="28988" x="5892800" y="2324100"/>
          <p14:tracePt t="29004" x="5919788" y="2324100"/>
          <p14:tracePt t="29022" x="5938838" y="2324100"/>
          <p14:tracePt t="29028" x="5948363" y="2324100"/>
          <p14:tracePt t="29038" x="5984875" y="2324100"/>
          <p14:tracePt t="29042" x="6021388" y="2324100"/>
          <p14:tracePt t="29050" x="6040438" y="2324100"/>
          <p14:tracePt t="29074" x="6076950" y="2324100"/>
          <p14:tracePt t="29090" x="6122988" y="2333625"/>
          <p14:tracePt t="29106" x="6132513" y="2333625"/>
          <p14:tracePt t="29114" x="6140450" y="2333625"/>
          <p14:tracePt t="29122" x="6169025" y="2333625"/>
          <p14:tracePt t="29162" x="6205538" y="2333625"/>
          <p14:tracePt t="29170" x="6223000" y="2333625"/>
          <p14:tracePt t="29180" x="6269038" y="2333625"/>
          <p14:tracePt t="29189" x="6288088" y="2333625"/>
          <p14:tracePt t="29196" x="6334125" y="2333625"/>
          <p14:tracePt t="29205" x="6380163" y="2333625"/>
          <p14:tracePt t="29215" x="6397625" y="2333625"/>
          <p14:tracePt t="29223" x="6416675" y="2333625"/>
          <p14:tracePt t="29228" x="6443663" y="2333625"/>
          <p14:tracePt t="29235" x="6462713" y="2333625"/>
          <p14:tracePt t="29242" x="6481763" y="2333625"/>
          <p14:tracePt t="29251" x="6489700" y="2333625"/>
          <p14:tracePt t="29259" x="6535738" y="2333625"/>
          <p14:tracePt t="29266" x="6572250" y="2333625"/>
          <p14:tracePt t="29275" x="6581775" y="2333625"/>
          <p14:tracePt t="29282" x="6637338" y="2333625"/>
          <p14:tracePt t="29291" x="6646863" y="2333625"/>
          <p14:tracePt t="29298" x="6673850" y="2343150"/>
          <p14:tracePt t="29306" x="6748463" y="2343150"/>
          <p14:tracePt t="29314" x="6765925" y="2343150"/>
          <p14:tracePt t="29322" x="6877050" y="2343150"/>
          <p14:tracePt t="29330" x="6913563" y="2343150"/>
          <p14:tracePt t="29338" x="6977063" y="2352675"/>
          <p14:tracePt t="29347" x="6996113" y="2379663"/>
          <p14:tracePt t="29356" x="7059613" y="2379663"/>
          <p14:tracePt t="29362" x="7097713" y="2379663"/>
          <p14:tracePt t="29370" x="7161213" y="2379663"/>
          <p14:tracePt t="29378" x="7207250" y="2379663"/>
          <p14:tracePt t="29387" x="7243763" y="2379663"/>
          <p14:tracePt t="29394" x="7253288" y="2379663"/>
          <p14:tracePt t="29403" x="7262813" y="2379663"/>
          <p14:tracePt t="29516" x="7272338" y="2379663"/>
          <p14:tracePt t="29588" x="7243763" y="2379663"/>
          <p14:tracePt t="29595" x="7151688" y="2324100"/>
          <p14:tracePt t="29604" x="6969125" y="2287588"/>
          <p14:tracePt t="29612" x="6950075" y="2287588"/>
          <p14:tracePt t="29621" x="6748463" y="2232025"/>
          <p14:tracePt t="29630" x="6261100" y="2205038"/>
          <p14:tracePt t="29643" x="5781675" y="2205038"/>
          <p14:tracePt t="29648" x="5507038" y="2205038"/>
          <p14:tracePt t="29651" x="5203825" y="2168525"/>
          <p14:tracePt t="29660" x="5056188" y="2132013"/>
          <p14:tracePt t="29667" x="4983163" y="2132013"/>
          <p14:tracePt t="29674" x="4973638" y="2132013"/>
          <p14:tracePt t="29899" x="4991100" y="2132013"/>
          <p14:tracePt t="29907" x="5129213" y="2132013"/>
          <p14:tracePt t="29915" x="5286375" y="2132013"/>
          <p14:tracePt t="29924" x="5405438" y="2132013"/>
          <p14:tracePt t="29932" x="5616575" y="2141538"/>
          <p14:tracePt t="29940" x="5754688" y="2122488"/>
          <p14:tracePt t="29959" x="6040438" y="2076450"/>
          <p14:tracePt t="29964" x="6122988" y="2076450"/>
          <p14:tracePt t="29972" x="6223000" y="2076450"/>
          <p14:tracePt t="29979" x="6242050" y="2076450"/>
          <p14:tracePt t="29995" x="6251575" y="2076450"/>
          <p14:tracePt t="30005" x="6288088" y="2095500"/>
          <p14:tracePt t="30014" x="6343650" y="2095500"/>
          <p14:tracePt t="30022" x="6389688" y="2095500"/>
          <p14:tracePt t="30031" x="6481763" y="2095500"/>
          <p14:tracePt t="30039" x="6637338" y="2095500"/>
          <p14:tracePt t="30044" x="6710363" y="2103438"/>
          <p14:tracePt t="30051" x="6838950" y="2122488"/>
          <p14:tracePt t="30058" x="6931025" y="2122488"/>
          <p14:tracePt t="30066" x="7032625" y="2122488"/>
          <p14:tracePt t="30075" x="7097713" y="2122488"/>
          <p14:tracePt t="30082" x="7115175" y="2122488"/>
          <p14:tracePt t="30090" x="7124700" y="2132013"/>
          <p14:tracePt t="30106" x="7143750" y="2132013"/>
          <p14:tracePt t="30339" x="7115175" y="2132013"/>
          <p14:tracePt t="30347" x="7023100" y="2132013"/>
          <p14:tracePt t="30356" x="6931025" y="2132013"/>
          <p14:tracePt t="30363" x="6792913" y="2132013"/>
          <p14:tracePt t="30372" x="6518275" y="2122488"/>
          <p14:tracePt t="30379" x="6380163" y="2103438"/>
          <p14:tracePt t="30388" x="6186488" y="2103438"/>
          <p14:tracePt t="30394" x="6067425" y="2103438"/>
          <p14:tracePt t="30403" x="5948363" y="2103438"/>
          <p14:tracePt t="30410" x="5827713" y="2095500"/>
          <p14:tracePt t="30420" x="5800725" y="2095500"/>
          <p14:tracePt t="30427" x="5773738" y="2095500"/>
          <p14:tracePt t="30443" x="5754688" y="2095500"/>
          <p14:tracePt t="30564" x="5754688" y="2085975"/>
          <p14:tracePt t="30587" x="5754688" y="2066925"/>
          <p14:tracePt t="30595" x="5773738" y="2066925"/>
          <p14:tracePt t="30604" x="5873750" y="2066925"/>
          <p14:tracePt t="30611" x="5984875" y="2122488"/>
          <p14:tracePt t="30622" x="6122988" y="2159000"/>
          <p14:tracePt t="30628" x="6169025" y="2141538"/>
          <p14:tracePt t="30638" x="6215063" y="2141538"/>
          <p14:tracePt t="30647" x="6353175" y="2141538"/>
          <p14:tracePt t="30655" x="6489700" y="2141538"/>
          <p14:tracePt t="30668" x="6710363" y="2141538"/>
          <p14:tracePt t="30676" x="6831013" y="2141538"/>
          <p14:tracePt t="30683" x="6884988" y="2141538"/>
          <p14:tracePt t="30692" x="6923088" y="2141538"/>
          <p14:tracePt t="30699" x="6940550" y="2141538"/>
          <p14:tracePt t="30707" x="6959600" y="2141538"/>
          <p14:tracePt t="30724" x="6969125" y="2141538"/>
          <p14:tracePt t="30764" x="6986588" y="2141538"/>
          <p14:tracePt t="30779" x="7013575" y="2141538"/>
          <p14:tracePt t="30788" x="7023100" y="2141538"/>
          <p14:tracePt t="30795" x="7032625" y="2141538"/>
          <p14:tracePt t="30918" x="7013575" y="2141538"/>
          <p14:tracePt t="30923" x="6940550" y="2141538"/>
          <p14:tracePt t="30931" x="6831013" y="2159000"/>
          <p14:tracePt t="30940" x="6719888" y="2159000"/>
          <p14:tracePt t="30957" x="6508750" y="2205038"/>
          <p14:tracePt t="30962" x="6353175" y="2224088"/>
          <p14:tracePt t="30970" x="6232525" y="2241550"/>
          <p14:tracePt t="30978" x="6149975" y="2278063"/>
          <p14:tracePt t="30987" x="6086475" y="2278063"/>
          <p14:tracePt t="30994" x="6067425" y="2278063"/>
          <p14:tracePt t="31003" x="6011863" y="2278063"/>
          <p14:tracePt t="31010" x="5929313" y="2297113"/>
          <p14:tracePt t="31020" x="5892800" y="2297113"/>
          <p14:tracePt t="31026" x="5846763" y="2306638"/>
          <p14:tracePt t="31035" x="5827713" y="2306638"/>
          <p14:tracePt t="31043" x="5810250" y="2306638"/>
          <p14:tracePt t="31052" x="5800725" y="2306638"/>
          <p14:tracePt t="31090" x="5791200" y="2306638"/>
          <p14:tracePt t="31118" x="5764213" y="2306638"/>
          <p14:tracePt t="31124" x="5754688" y="2314575"/>
          <p14:tracePt t="31139" x="5718175" y="2314575"/>
          <p14:tracePt t="31148" x="5708650" y="2314575"/>
          <p14:tracePt t="31162" x="5691188" y="2314575"/>
          <p14:tracePt t="32115" x="5718175" y="2314575"/>
          <p14:tracePt t="32122" x="5773738" y="2314575"/>
          <p14:tracePt t="32130" x="5856288" y="2314575"/>
          <p14:tracePt t="32140" x="5911850" y="2314575"/>
          <p14:tracePt t="32149" x="6030913" y="2314575"/>
          <p14:tracePt t="32158" x="6076950" y="2314575"/>
          <p14:tracePt t="32164" x="6186488" y="2314575"/>
          <p14:tracePt t="32170" x="6242050" y="2314575"/>
          <p14:tracePt t="32178" x="6343650" y="2314575"/>
          <p14:tracePt t="32187" x="6443663" y="2314575"/>
          <p14:tracePt t="32194" x="6581775" y="2314575"/>
          <p14:tracePt t="32203" x="6702425" y="2343150"/>
          <p14:tracePt t="32210" x="6748463" y="2343150"/>
          <p14:tracePt t="32219" x="6884988" y="2343150"/>
          <p14:tracePt t="32226" x="6913563" y="2343150"/>
          <p14:tracePt t="32234" x="6959600" y="2343150"/>
          <p14:tracePt t="32242" x="7005638" y="2343150"/>
          <p14:tracePt t="32250" x="7032625" y="2343150"/>
          <p14:tracePt t="32266" x="7097713" y="2343150"/>
          <p14:tracePt t="32275" x="7134225" y="2333625"/>
          <p14:tracePt t="32282" x="7161213" y="2333625"/>
          <p14:tracePt t="32298" x="7197725" y="2333625"/>
          <p14:tracePt t="32306" x="7272338" y="2333625"/>
          <p14:tracePt t="32314" x="7335838" y="2314575"/>
          <p14:tracePt t="32322" x="7408863" y="2287588"/>
          <p14:tracePt t="32346" x="7427913" y="2287588"/>
          <p14:tracePt t="32395" x="7446963" y="2287588"/>
          <p14:tracePt t="32404" x="7493000" y="2287588"/>
          <p14:tracePt t="32411" x="7556500" y="2287588"/>
          <p14:tracePt t="32420" x="7612063" y="2287588"/>
          <p14:tracePt t="32428" x="7629525" y="2287588"/>
          <p14:tracePt t="32438" x="7675563" y="2287588"/>
          <p14:tracePt t="32444" x="7704138" y="2287588"/>
          <p14:tracePt t="32540" x="7685088" y="2287588"/>
          <p14:tracePt t="32547" x="7639050" y="2287588"/>
          <p14:tracePt t="32555" x="7546975" y="2287588"/>
          <p14:tracePt t="32563" x="7493000" y="2287588"/>
          <p14:tracePt t="32573" x="7408863" y="2287588"/>
          <p14:tracePt t="32579" x="7326313" y="2287588"/>
          <p14:tracePt t="32595" x="7289800" y="2287588"/>
          <p14:tracePt t="32605" x="7243763" y="2287588"/>
          <p14:tracePt t="32611" x="7151688" y="2287588"/>
          <p14:tracePt t="32622" x="7088188" y="2287588"/>
          <p14:tracePt t="32628" x="6959600" y="2287588"/>
          <p14:tracePt t="32638" x="6838950" y="2287588"/>
          <p14:tracePt t="32644" x="6738938" y="2287588"/>
          <p14:tracePt t="32652" x="6673850" y="2287588"/>
          <p14:tracePt t="32659" x="6618288" y="2287588"/>
          <p14:tracePt t="32668" x="6554788" y="2287588"/>
          <p14:tracePt t="32675" x="6472238" y="2278063"/>
          <p14:tracePt t="32685" x="6453188" y="2278063"/>
          <p14:tracePt t="32696" x="6426200" y="2278063"/>
          <p14:tracePt t="32699" x="6389688" y="2278063"/>
          <p14:tracePt t="32706" x="6361113" y="2270125"/>
          <p14:tracePt t="32714" x="6324600" y="2260600"/>
          <p14:tracePt t="32730" x="6315075" y="2260600"/>
          <p14:tracePt t="32820" x="6307138" y="2251075"/>
          <p14:tracePt t="32837" x="6307138" y="2241550"/>
          <p14:tracePt t="32860" x="6307138" y="2232025"/>
          <p14:tracePt t="32867" x="6307138" y="2224088"/>
          <p14:tracePt t="32877" x="6361113" y="2178050"/>
          <p14:tracePt t="32885" x="6499225" y="2159000"/>
          <p14:tracePt t="32892" x="6656388" y="2149475"/>
          <p14:tracePt t="32898" x="6904038" y="2112963"/>
          <p14:tracePt t="32907" x="6986588" y="2112963"/>
          <p14:tracePt t="32914" x="7180263" y="2112963"/>
          <p14:tracePt t="32922" x="7318375" y="2132013"/>
          <p14:tracePt t="32930" x="7454900" y="2132013"/>
          <p14:tracePt t="32938" x="7500938" y="2132013"/>
          <p14:tracePt t="32955" x="7575550" y="2122488"/>
          <p14:tracePt t="32963" x="7612063" y="2122488"/>
          <p14:tracePt t="32970" x="7658100" y="2122488"/>
          <p14:tracePt t="32988" x="7667625" y="2122488"/>
          <p14:tracePt t="36035" x="7629525" y="2122488"/>
          <p14:tracePt t="36059" x="7612063" y="2122488"/>
          <p14:tracePt t="36099" x="7602538" y="2132013"/>
          <p14:tracePt t="36138" x="7575550" y="2141538"/>
          <p14:tracePt t="36179" x="7566025" y="2141538"/>
          <p14:tracePt t="36195" x="7556500" y="2141538"/>
          <p14:tracePt t="36260" x="7529513" y="2159000"/>
          <p14:tracePt t="36315" x="7529513" y="2168525"/>
          <p14:tracePt t="36333" x="7519988" y="2168525"/>
          <p14:tracePt t="36341" x="7500938" y="2168525"/>
          <p14:tracePt t="36396" x="7493000" y="2168525"/>
          <p14:tracePt t="36413" x="7483475" y="2168525"/>
          <p14:tracePt t="36428" x="7473950" y="2168525"/>
          <p14:tracePt t="36437" x="7446963" y="2168525"/>
          <p14:tracePt t="36452" x="7437438" y="2168525"/>
          <p14:tracePt t="36459" x="7427913" y="2168525"/>
          <p14:tracePt t="36467" x="7408863" y="2168525"/>
          <p14:tracePt t="36491" x="7391400" y="2168525"/>
          <p14:tracePt t="36507" x="7381875" y="2168525"/>
          <p14:tracePt t="36515" x="7354888" y="2178050"/>
          <p14:tracePt t="36524" x="7345363" y="2178050"/>
          <p14:tracePt t="36533" x="7335838" y="2178050"/>
          <p14:tracePt t="36541" x="7318375" y="2178050"/>
          <p14:tracePt t="36547" x="7289800" y="2178050"/>
          <p14:tracePt t="36563" x="7272338" y="2178050"/>
          <p14:tracePt t="36572" x="7234238" y="2178050"/>
          <p14:tracePt t="36579" x="7207250" y="2178050"/>
          <p14:tracePt t="36603" x="7197725" y="2159000"/>
          <p14:tracePt t="36612" x="7161213" y="2149475"/>
          <p14:tracePt t="36621" x="7143750" y="2141538"/>
          <p14:tracePt t="36628" x="7143750" y="2168525"/>
          <p14:tracePt t="36638" x="7088188" y="2168525"/>
          <p14:tracePt t="36644" x="7042150" y="2168525"/>
          <p14:tracePt t="36653" x="7032625" y="2168525"/>
          <p14:tracePt t="36659" x="6986588" y="2168525"/>
          <p14:tracePt t="36668" x="6940550" y="2168525"/>
          <p14:tracePt t="36675" x="6931025" y="2168525"/>
          <p14:tracePt t="36691" x="6923088" y="2168525"/>
          <p14:tracePt t="36699" x="6894513" y="2168525"/>
          <p14:tracePt t="36724" x="6884988" y="2168525"/>
          <p14:tracePt t="36734" x="6848475" y="2168525"/>
          <p14:tracePt t="36742" x="6802438" y="2168525"/>
          <p14:tracePt t="36747" x="6784975" y="2168525"/>
          <p14:tracePt t="36754" x="6756400" y="2168525"/>
          <p14:tracePt t="36762" x="6710363" y="2168525"/>
          <p14:tracePt t="36770" x="6673850" y="2168525"/>
          <p14:tracePt t="36778" x="6637338" y="2168525"/>
          <p14:tracePt t="36786" x="6554788" y="2168525"/>
          <p14:tracePt t="36803" x="6508750" y="2168525"/>
          <p14:tracePt t="36810" x="6472238" y="2168525"/>
          <p14:tracePt t="36819" x="6426200" y="2168525"/>
          <p14:tracePt t="36826" x="6416675" y="2168525"/>
          <p14:tracePt t="36836" x="6380163" y="2168525"/>
          <p14:tracePt t="36842" x="6361113" y="2168525"/>
          <p14:tracePt t="36850" x="6353175" y="2168525"/>
          <p14:tracePt t="36867" x="6343650" y="2168525"/>
          <p14:tracePt t="36874" x="6343650" y="2159000"/>
          <p14:tracePt t="36882" x="6288088" y="2149475"/>
          <p14:tracePt t="36890" x="6242050" y="2149475"/>
          <p14:tracePt t="36898" x="6196013" y="2149475"/>
          <p14:tracePt t="36906" x="6140450" y="2149475"/>
          <p14:tracePt t="36915" x="6057900" y="2132013"/>
          <p14:tracePt t="36922" x="6011863" y="2132013"/>
          <p14:tracePt t="36932" x="5948363" y="2103438"/>
          <p14:tracePt t="36938" x="5919788" y="2103438"/>
          <p14:tracePt t="36955" x="5911850" y="2103438"/>
          <p14:tracePt t="36971" x="5902325" y="2103438"/>
          <p14:tracePt t="36978" x="5892800" y="2103438"/>
          <p14:tracePt t="36986" x="5873750" y="2103438"/>
          <p14:tracePt t="36994" x="5856288" y="2103438"/>
          <p14:tracePt t="37003" x="5846763" y="2095500"/>
          <p14:tracePt t="37026" x="5827713" y="2095500"/>
          <p14:tracePt t="37084" x="5810250" y="2085975"/>
          <p14:tracePt t="37090" x="5800725" y="2076450"/>
          <p14:tracePt t="37162" x="5791200" y="2066925"/>
          <p14:tracePt t="37180" x="5791200" y="2057400"/>
          <p14:tracePt t="37189" x="5791200" y="2049463"/>
          <p14:tracePt t="37196" x="5791200" y="2020888"/>
          <p14:tracePt t="37210" x="5800725" y="1993900"/>
          <p14:tracePt t="37226" x="5819775" y="1947863"/>
          <p14:tracePt t="37236" x="5827713" y="1938338"/>
          <p14:tracePt t="37242" x="5846763" y="1911350"/>
          <p14:tracePt t="37250" x="5892800" y="1892300"/>
          <p14:tracePt t="37258" x="5957888" y="1874838"/>
          <p14:tracePt t="37266" x="6021388" y="1846263"/>
          <p14:tracePt t="37275" x="6094413" y="1828800"/>
          <p14:tracePt t="37282" x="6140450" y="1809750"/>
          <p14:tracePt t="37290" x="6223000" y="1782763"/>
          <p14:tracePt t="37298" x="6288088" y="1773238"/>
          <p14:tracePt t="37314" x="6297613" y="1754188"/>
          <p14:tracePt t="37372" x="6315075" y="1754188"/>
          <p14:tracePt t="37380" x="6389688" y="1754188"/>
          <p14:tracePt t="37386" x="6453188" y="1754188"/>
          <p14:tracePt t="37394" x="6508750" y="1763713"/>
          <p14:tracePt t="37403" x="6508750" y="1773238"/>
          <p14:tracePt t="37410" x="6618288" y="1773238"/>
          <p14:tracePt t="37420" x="6610350" y="1792288"/>
          <p14:tracePt t="37426" x="6692900" y="1838325"/>
          <p14:tracePt t="37436" x="6719888" y="1838325"/>
          <p14:tracePt t="37492" x="6748463" y="1828800"/>
          <p14:tracePt t="37508" x="6765925" y="1828800"/>
          <p14:tracePt t="37516" x="6792913" y="1828800"/>
          <p14:tracePt t="37524" x="6838950" y="1828800"/>
          <p14:tracePt t="37531" x="6848475" y="1828800"/>
          <p14:tracePt t="37538" x="6884988" y="1828800"/>
          <p14:tracePt t="37546" x="6894513" y="1828800"/>
          <p14:tracePt t="37556" x="6931025" y="1828800"/>
          <p14:tracePt t="37562" x="6940550" y="1828800"/>
          <p14:tracePt t="37571" x="6950075" y="1828800"/>
          <p14:tracePt t="37578" x="6986588" y="1838325"/>
          <p14:tracePt t="37587" x="6996113" y="1838325"/>
          <p14:tracePt t="37594" x="7005638" y="1846263"/>
          <p14:tracePt t="37603" x="7013575" y="1855788"/>
          <p14:tracePt t="37626" x="7023100" y="1855788"/>
          <p14:tracePt t="37651" x="7042150" y="1874838"/>
          <p14:tracePt t="37658" x="7051675" y="1874838"/>
          <p14:tracePt t="37666" x="7078663" y="1874838"/>
          <p14:tracePt t="37675" x="7088188" y="1874838"/>
          <p14:tracePt t="37682" x="7115175" y="1874838"/>
          <p14:tracePt t="37690" x="7134225" y="1882775"/>
          <p14:tracePt t="37698" x="7143750" y="1882775"/>
          <p14:tracePt t="37706" x="7170738" y="1882775"/>
          <p14:tracePt t="37714" x="7188200" y="1882775"/>
          <p14:tracePt t="37723" x="7207250" y="1882775"/>
          <p14:tracePt t="37730" x="7216775" y="1892300"/>
          <p14:tracePt t="37738" x="7226300" y="1892300"/>
          <p14:tracePt t="37755" x="7234238" y="1901825"/>
          <p14:tracePt t="37762" x="7262813" y="1901825"/>
          <p14:tracePt t="37772" x="7280275" y="1928813"/>
          <p14:tracePt t="37787" x="7299325" y="1938338"/>
          <p14:tracePt t="37794" x="7326313" y="1947863"/>
          <p14:tracePt t="37810" x="7345363" y="1947863"/>
          <p14:tracePt t="37820" x="7354888" y="1957388"/>
          <p14:tracePt t="37826" x="7364413" y="1957388"/>
          <p14:tracePt t="37842" x="7381875" y="1966913"/>
          <p14:tracePt t="37892" x="7381875" y="1984375"/>
          <p14:tracePt t="37924" x="7381875" y="1993900"/>
          <p14:tracePt t="37975" x="7381875" y="2003425"/>
          <p14:tracePt t="38004" x="7381875" y="2020888"/>
          <p14:tracePt t="38011" x="7364413" y="2049463"/>
          <p14:tracePt t="38021" x="7354888" y="2049463"/>
          <p14:tracePt t="38029" x="7345363" y="2057400"/>
          <p14:tracePt t="38038" x="7326313" y="2076450"/>
          <p14:tracePt t="38043" x="7308850" y="2085975"/>
          <p14:tracePt t="38058" x="7289800" y="2095500"/>
          <p14:tracePt t="38066" x="7262813" y="2112963"/>
          <p14:tracePt t="38075" x="7253288" y="2112963"/>
          <p14:tracePt t="38099" x="7253288" y="2122488"/>
          <p14:tracePt t="38122" x="7234238" y="2122488"/>
          <p14:tracePt t="38130" x="7216775" y="2122488"/>
          <p14:tracePt t="38140" x="7170738" y="2122488"/>
          <p14:tracePt t="38147" x="7151688" y="2122488"/>
          <p14:tracePt t="38157" x="7134225" y="2122488"/>
          <p14:tracePt t="38165" x="7115175" y="2122488"/>
          <p14:tracePt t="38174" x="7078663" y="2122488"/>
          <p14:tracePt t="38186" x="7069138" y="2122488"/>
          <p14:tracePt t="38194" x="7059613" y="2122488"/>
          <p14:tracePt t="38210" x="7023100" y="2132013"/>
          <p14:tracePt t="38252" x="6986588" y="2132013"/>
          <p14:tracePt t="38260" x="6977063" y="2132013"/>
          <p14:tracePt t="38276" x="6959600" y="2132013"/>
          <p14:tracePt t="38283" x="6940550" y="2132013"/>
          <p14:tracePt t="38291" x="6931025" y="2132013"/>
          <p14:tracePt t="38323" x="6913563" y="2132013"/>
          <p14:tracePt t="38331" x="6894513" y="2132013"/>
          <p14:tracePt t="38356" x="6877050" y="2132013"/>
          <p14:tracePt t="38363" x="6838950" y="2132013"/>
          <p14:tracePt t="38372" x="6821488" y="2132013"/>
          <p14:tracePt t="38382" x="6765925" y="2132013"/>
          <p14:tracePt t="38391" x="6738938" y="2132013"/>
          <p14:tracePt t="38397" x="6710363" y="2141538"/>
          <p14:tracePt t="38404" x="6664325" y="2168525"/>
          <p14:tracePt t="38410" x="6618288" y="2168525"/>
          <p14:tracePt t="38420" x="6591300" y="2168525"/>
          <p14:tracePt t="38426" x="6527800" y="2178050"/>
          <p14:tracePt t="38442" x="6489700" y="2185988"/>
          <p14:tracePt t="38451" x="6472238" y="2185988"/>
          <p14:tracePt t="38458" x="6453188" y="2185988"/>
          <p14:tracePt t="38466" x="6443663" y="2185988"/>
          <p14:tracePt t="38475" x="6435725" y="2178050"/>
          <p14:tracePt t="38490" x="6407150" y="2178050"/>
          <p14:tracePt t="38498" x="6397625" y="2178050"/>
          <p14:tracePt t="38506" x="6361113" y="2168525"/>
          <p14:tracePt t="38514" x="6353175" y="2168525"/>
          <p14:tracePt t="38522" x="6315075" y="2168525"/>
          <p14:tracePt t="38530" x="6307138" y="2168525"/>
          <p14:tracePt t="38538" x="6269038" y="2168525"/>
          <p14:tracePt t="38546" x="6251575" y="2168525"/>
          <p14:tracePt t="38586" x="6215063" y="2168525"/>
          <p14:tracePt t="38602" x="6169025" y="2168525"/>
          <p14:tracePt t="38610" x="6149975" y="2168525"/>
          <p14:tracePt t="38619" x="6122988" y="2168525"/>
          <p14:tracePt t="38626" x="6103938" y="2159000"/>
          <p14:tracePt t="38634" x="6086475" y="2159000"/>
          <p14:tracePt t="38642" x="6048375" y="2141538"/>
          <p14:tracePt t="38658" x="6030913" y="2141538"/>
          <p14:tracePt t="38682" x="6021388" y="2141538"/>
          <p14:tracePt t="38690" x="6011863" y="2141538"/>
          <p14:tracePt t="38698" x="5975350" y="2112963"/>
          <p14:tracePt t="38707" x="5892800" y="2095500"/>
          <p14:tracePt t="38714" x="5846763" y="2095500"/>
          <p14:tracePt t="38730" x="5800725" y="2085975"/>
          <p14:tracePt t="38739" x="5791200" y="2085975"/>
          <p14:tracePt t="38786" x="5781675" y="2076450"/>
          <p14:tracePt t="38818" x="5781675" y="2066925"/>
          <p14:tracePt t="38837" x="5781675" y="2057400"/>
          <p14:tracePt t="38844" x="5781675" y="2039938"/>
          <p14:tracePt t="38852" x="5781675" y="2030413"/>
          <p14:tracePt t="38861" x="5781675" y="2003425"/>
          <p14:tracePt t="38868" x="5781675" y="1984375"/>
          <p14:tracePt t="38875" x="5781675" y="1966913"/>
          <p14:tracePt t="38884" x="5781675" y="1928813"/>
          <p14:tracePt t="38892" x="5791200" y="1901825"/>
          <p14:tracePt t="38899" x="5791200" y="1882775"/>
          <p14:tracePt t="38908" x="5819775" y="1855788"/>
          <p14:tracePt t="38915" x="5827713" y="1828800"/>
          <p14:tracePt t="38923" x="5837238" y="1819275"/>
          <p14:tracePt t="38931" x="5846763" y="1809750"/>
          <p14:tracePt t="38947" x="5873750" y="1800225"/>
          <p14:tracePt t="38954" x="5902325" y="1773238"/>
          <p14:tracePt t="38962" x="5938838" y="1763713"/>
          <p14:tracePt t="38970" x="5984875" y="1754188"/>
          <p14:tracePt t="38979" x="6067425" y="1746250"/>
          <p14:tracePt t="38987" x="6113463" y="1746250"/>
          <p14:tracePt t="38994" x="6122988" y="1746250"/>
          <p14:tracePt t="39010" x="6132513" y="1746250"/>
          <p14:tracePt t="39019" x="6196013" y="1746250"/>
          <p14:tracePt t="39026" x="6297613" y="1746250"/>
          <p14:tracePt t="39034" x="6397625" y="1746250"/>
          <p14:tracePt t="39052" x="6416675" y="1746250"/>
          <p14:tracePt t="39060" x="6489700" y="1746250"/>
          <p14:tracePt t="39068" x="6518275" y="1746250"/>
          <p14:tracePt t="39076" x="6554788" y="1746250"/>
          <p14:tracePt t="39083" x="6564313" y="1773238"/>
          <p14:tracePt t="39091" x="6637338" y="1792288"/>
          <p14:tracePt t="39098" x="6702425" y="1800225"/>
          <p14:tracePt t="39107" x="6784975" y="1846263"/>
          <p14:tracePt t="39114" x="6904038" y="1865313"/>
          <p14:tracePt t="39122" x="7005638" y="1874838"/>
          <p14:tracePt t="39130" x="7105650" y="1874838"/>
          <p14:tracePt t="39138" x="7197725" y="1920875"/>
          <p14:tracePt t="39146" x="7207250" y="1920875"/>
          <p14:tracePt t="39154" x="7234238" y="1920875"/>
          <p14:tracePt t="39162" x="7253288" y="1920875"/>
          <p14:tracePt t="39170" x="7272338" y="1920875"/>
          <p14:tracePt t="39179" x="7280275" y="1920875"/>
          <p14:tracePt t="39186" x="7289800" y="1920875"/>
          <p14:tracePt t="39202" x="7326313" y="1920875"/>
          <p14:tracePt t="39219" x="7381875" y="1920875"/>
          <p14:tracePt t="39226" x="7427913" y="1928813"/>
          <p14:tracePt t="39235" x="7446963" y="1938338"/>
          <p14:tracePt t="39308" x="7454900" y="1947863"/>
          <p14:tracePt t="39315" x="7454900" y="1957388"/>
          <p14:tracePt t="39331" x="7454900" y="1966913"/>
          <p14:tracePt t="39355" x="7454900" y="1974850"/>
          <p14:tracePt t="39379" x="7454900" y="1993900"/>
          <p14:tracePt t="39387" x="7454900" y="2003425"/>
          <p14:tracePt t="39399" x="7454900" y="2020888"/>
          <p14:tracePt t="39405" x="7437438" y="2030413"/>
          <p14:tracePt t="39414" x="7427913" y="2049463"/>
          <p14:tracePt t="39422" x="7418388" y="2057400"/>
          <p14:tracePt t="39426" x="7400925" y="2076450"/>
          <p14:tracePt t="39434" x="7381875" y="2095500"/>
          <p14:tracePt t="39442" x="7354888" y="2132013"/>
          <p14:tracePt t="39450" x="7326313" y="2149475"/>
          <p14:tracePt t="39458" x="7299325" y="2168525"/>
          <p14:tracePt t="39466" x="7272338" y="2185988"/>
          <p14:tracePt t="39474" x="7207250" y="2205038"/>
          <p14:tracePt t="39483" x="7143750" y="2224088"/>
          <p14:tracePt t="39490" x="7097713" y="2224088"/>
          <p14:tracePt t="39498" x="7042150" y="2224088"/>
          <p14:tracePt t="39506" x="7005638" y="2232025"/>
          <p14:tracePt t="39514" x="6977063" y="2241550"/>
          <p14:tracePt t="39522" x="6904038" y="2241550"/>
          <p14:tracePt t="39530" x="6838950" y="2241550"/>
          <p14:tracePt t="39538" x="6784975" y="2241550"/>
          <p14:tracePt t="39546" x="6719888" y="2241550"/>
          <p14:tracePt t="39554" x="6692900" y="2241550"/>
          <p14:tracePt t="39562" x="6683375" y="2241550"/>
          <p14:tracePt t="39570" x="6673850" y="2241550"/>
          <p14:tracePt t="39578" x="6664325" y="2241550"/>
          <p14:tracePt t="39595" x="6637338" y="2241550"/>
          <p14:tracePt t="39854" x="6600825" y="2241550"/>
          <p14:tracePt t="39859" x="6572250" y="2241550"/>
          <p14:tracePt t="39868" x="6527800" y="2241550"/>
          <p14:tracePt t="39875" x="6481763" y="2241550"/>
          <p14:tracePt t="39883" x="6443663" y="2241550"/>
          <p14:tracePt t="39892" x="6435725" y="2241550"/>
          <p14:tracePt t="39899" x="6389688" y="2241550"/>
          <p14:tracePt t="39907" x="6370638" y="2241550"/>
          <p14:tracePt t="39915" x="6343650" y="2241550"/>
          <p14:tracePt t="39923" x="6315075" y="2241550"/>
          <p14:tracePt t="40012" x="6269038" y="2241550"/>
          <p14:tracePt t="40020" x="6223000" y="2241550"/>
          <p14:tracePt t="40029" x="6176963" y="2241550"/>
          <p14:tracePt t="40037" x="6103938" y="2214563"/>
          <p14:tracePt t="40046" x="6057900" y="2205038"/>
          <p14:tracePt t="40050" x="6040438" y="2205038"/>
          <p14:tracePt t="40058" x="5994400" y="2205038"/>
          <p14:tracePt t="40066" x="5948363" y="2195513"/>
          <p14:tracePt t="40074" x="5929313" y="2178050"/>
          <p14:tracePt t="40082" x="5892800" y="2178050"/>
          <p14:tracePt t="40090" x="5873750" y="2178050"/>
          <p14:tracePt t="40098" x="5846763" y="2178050"/>
          <p14:tracePt t="40106" x="5827713" y="2168525"/>
          <p14:tracePt t="40114" x="5819775" y="2159000"/>
          <p14:tracePt t="40173" x="5819775" y="2149475"/>
          <p14:tracePt t="40180" x="5819775" y="2132013"/>
          <p14:tracePt t="40193" x="5819775" y="2122488"/>
          <p14:tracePt t="40196" x="5819775" y="2103438"/>
          <p14:tracePt t="40203" x="5819775" y="2066925"/>
          <p14:tracePt t="40219" x="5819775" y="2049463"/>
          <p14:tracePt t="40226" x="5819775" y="2039938"/>
          <p14:tracePt t="40235" x="5819775" y="2030413"/>
          <p14:tracePt t="40242" x="5819775" y="2020888"/>
          <p14:tracePt t="40250" x="5819775" y="2011363"/>
          <p14:tracePt t="40258" x="5819775" y="1984375"/>
          <p14:tracePt t="40266" x="5837238" y="1966913"/>
          <p14:tracePt t="40291" x="5846763" y="1928813"/>
          <p14:tracePt t="40298" x="5865813" y="1928813"/>
          <p14:tracePt t="40339" x="5873750" y="1928813"/>
          <p14:tracePt t="40347" x="5883275" y="1920875"/>
          <p14:tracePt t="40363" x="5892800" y="1911350"/>
          <p14:tracePt t="40371" x="5902325" y="1901825"/>
          <p14:tracePt t="40387" x="5938838" y="1892300"/>
          <p14:tracePt t="40397" x="5994400" y="1865313"/>
          <p14:tracePt t="40407" x="6076950" y="1855788"/>
          <p14:tracePt t="40414" x="6215063" y="1855788"/>
          <p14:tracePt t="40420" x="6288088" y="1855788"/>
          <p14:tracePt t="40426" x="6389688" y="1855788"/>
          <p14:tracePt t="40436" x="6508750" y="1855788"/>
          <p14:tracePt t="40442" x="6610350" y="1855788"/>
          <p14:tracePt t="40450" x="6664325" y="1855788"/>
          <p14:tracePt t="40458" x="6710363" y="1855788"/>
          <p14:tracePt t="40466" x="6738938" y="1855788"/>
          <p14:tracePt t="40474" x="6748463" y="1855788"/>
          <p14:tracePt t="40484" x="6802438" y="1855788"/>
          <p14:tracePt t="40490" x="6821488" y="1828800"/>
          <p14:tracePt t="40498" x="6884988" y="1828800"/>
          <p14:tracePt t="40506" x="6904038" y="1828800"/>
          <p14:tracePt t="40514" x="6923088" y="1828800"/>
          <p14:tracePt t="40522" x="6959600" y="1828800"/>
          <p14:tracePt t="40530" x="6977063" y="1828800"/>
          <p14:tracePt t="40538" x="6996113" y="1828800"/>
          <p14:tracePt t="40546" x="7032625" y="1828800"/>
          <p14:tracePt t="40554" x="7105650" y="1828800"/>
          <p14:tracePt t="40562" x="7115175" y="1828800"/>
          <p14:tracePt t="40570" x="7143750" y="1828800"/>
          <p14:tracePt t="40578" x="7151688" y="1828800"/>
          <p14:tracePt t="40586" x="7170738" y="1828800"/>
          <p14:tracePt t="40594" x="7226300" y="1828800"/>
          <p14:tracePt t="40603" x="7262813" y="1828800"/>
          <p14:tracePt t="40610" x="7280275" y="1828800"/>
          <p14:tracePt t="40620" x="7318375" y="1828800"/>
          <p14:tracePt t="40626" x="7326313" y="1828800"/>
          <p14:tracePt t="40636" x="7372350" y="1828800"/>
          <p14:tracePt t="40666" x="7381875" y="1838325"/>
          <p14:tracePt t="40739" x="7381875" y="1865313"/>
          <p14:tracePt t="40747" x="7381875" y="1874838"/>
          <p14:tracePt t="40755" x="7381875" y="1901825"/>
          <p14:tracePt t="40771" x="7381875" y="1911350"/>
          <p14:tracePt t="40779" x="7381875" y="1947863"/>
          <p14:tracePt t="40789" x="7381875" y="1957388"/>
          <p14:tracePt t="40795" x="7372350" y="1957388"/>
          <p14:tracePt t="40805" x="7364413" y="1966913"/>
          <p14:tracePt t="40825" x="7354888" y="1974850"/>
          <p14:tracePt t="40829" x="7345363" y="2003425"/>
          <p14:tracePt t="40852" x="7335838" y="2003425"/>
          <p14:tracePt t="40860" x="7335838" y="2011363"/>
          <p14:tracePt t="40876" x="7318375" y="2039938"/>
          <p14:tracePt t="40883" x="7289800" y="2066925"/>
          <p14:tracePt t="40892" x="7272338" y="2066925"/>
          <p14:tracePt t="40899" x="7272338" y="2076450"/>
          <p14:tracePt t="40907" x="7253288" y="2085975"/>
          <p14:tracePt t="40924" x="7243763" y="2085975"/>
          <p14:tracePt t="40941" x="7234238" y="2085975"/>
          <p14:tracePt t="54490" x="7216775" y="2103438"/>
          <p14:tracePt t="54498" x="7151688" y="2103438"/>
          <p14:tracePt t="54506" x="7105650" y="2103438"/>
          <p14:tracePt t="54514" x="7069138" y="2103438"/>
          <p14:tracePt t="54521" x="6996113" y="2103438"/>
          <p14:tracePt t="54529" x="6913563" y="2103438"/>
          <p14:tracePt t="54537" x="6867525" y="2103438"/>
          <p14:tracePt t="54545" x="6838950" y="2103438"/>
          <p14:tracePt t="54553" x="6831013" y="2103438"/>
          <p14:tracePt t="54561" x="6811963" y="2103438"/>
          <p14:tracePt t="54585" x="6792913" y="2103438"/>
          <p14:tracePt t="54620" x="6784975" y="2103438"/>
          <p14:tracePt t="54638" x="6765925" y="2132013"/>
          <p14:tracePt t="54651" x="6656388" y="2132013"/>
          <p14:tracePt t="54660" x="6627813" y="2141538"/>
          <p14:tracePt t="54666" x="6610350" y="2141538"/>
          <p14:tracePt t="54674" x="6572250" y="2141538"/>
          <p14:tracePt t="54681" x="6564313" y="2141538"/>
          <p14:tracePt t="54690" x="6535738" y="2149475"/>
          <p14:tracePt t="54705" x="6508750" y="2149475"/>
          <p14:tracePt t="54713" x="6499225" y="2149475"/>
          <p14:tracePt t="54747" x="6489700" y="2149475"/>
          <p14:tracePt t="54755" x="6462713" y="2149475"/>
          <p14:tracePt t="54763" x="6416675" y="2149475"/>
          <p14:tracePt t="54771" x="6361113" y="2149475"/>
          <p14:tracePt t="54779" x="6343650" y="2149475"/>
          <p14:tracePt t="54787" x="6297613" y="2149475"/>
          <p14:tracePt t="54795" x="6278563" y="2149475"/>
          <p14:tracePt t="54804" x="6242050" y="2149475"/>
          <p14:tracePt t="54827" x="6232525" y="2149475"/>
          <p14:tracePt t="54837" x="6215063" y="2149475"/>
          <p14:tracePt t="54843" x="6196013" y="2149475"/>
          <p14:tracePt t="54860" x="6132513" y="2149475"/>
          <p14:tracePt t="54867" x="6122988" y="2149475"/>
          <p14:tracePt t="54875" x="6103938" y="2149475"/>
          <p14:tracePt t="54883" x="6094413" y="2149475"/>
          <p14:tracePt t="54899" x="6067425" y="2149475"/>
          <p14:tracePt t="54907" x="6057900" y="2149475"/>
          <p14:tracePt t="54915" x="6048375" y="2149475"/>
          <p14:tracePt t="54941" x="6040438" y="2149475"/>
          <p14:tracePt t="54955" x="6011863" y="2149475"/>
          <p14:tracePt t="54963" x="5965825" y="2149475"/>
          <p14:tracePt t="54970" x="5938838" y="2149475"/>
          <p14:tracePt t="54978" x="5902325" y="2149475"/>
          <p14:tracePt t="54986" x="5883275" y="2141538"/>
          <p14:tracePt t="54994" x="5865813" y="2141538"/>
          <p14:tracePt t="55076" x="5856288" y="2122488"/>
          <p14:tracePt t="55092" x="5856288" y="2103438"/>
          <p14:tracePt t="55099" x="5856288" y="2095500"/>
          <p14:tracePt t="55107" x="5856288" y="2066925"/>
          <p14:tracePt t="55115" x="5856288" y="2057400"/>
          <p14:tracePt t="55122" x="5856288" y="2049463"/>
          <p14:tracePt t="55130" x="5856288" y="2020888"/>
          <p14:tracePt t="55138" x="5856288" y="2003425"/>
          <p14:tracePt t="55154" x="5856288" y="1966913"/>
          <p14:tracePt t="55162" x="5865813" y="1957388"/>
          <p14:tracePt t="55170" x="5873750" y="1938338"/>
          <p14:tracePt t="55178" x="5892800" y="1928813"/>
          <p14:tracePt t="55186" x="5902325" y="1920875"/>
          <p14:tracePt t="55194" x="5919788" y="1901825"/>
          <p14:tracePt t="55203" x="5938838" y="1874838"/>
          <p14:tracePt t="55210" x="5965825" y="1865313"/>
          <p14:tracePt t="55220" x="5984875" y="1846263"/>
          <p14:tracePt t="55226" x="6030913" y="1838325"/>
          <p14:tracePt t="55234" x="6048375" y="1828800"/>
          <p14:tracePt t="55241" x="6067425" y="1809750"/>
          <p14:tracePt t="55249" x="6103938" y="1800225"/>
          <p14:tracePt t="55258" x="6159500" y="1800225"/>
          <p14:tracePt t="55265" x="6169025" y="1800225"/>
          <p14:tracePt t="55281" x="6215063" y="1800225"/>
          <p14:tracePt t="55290" x="6223000" y="1800225"/>
          <p14:tracePt t="55297" x="6242050" y="1800225"/>
          <p14:tracePt t="55305" x="6251575" y="1800225"/>
          <p14:tracePt t="55313" x="6261100" y="1792288"/>
          <p14:tracePt t="55337" x="6297613" y="1792288"/>
          <p14:tracePt t="55345" x="6315075" y="1792288"/>
          <p14:tracePt t="55356" x="6380163" y="1792288"/>
          <p14:tracePt t="55363" x="6481763" y="1792288"/>
          <p14:tracePt t="55371" x="6572250" y="1792288"/>
          <p14:tracePt t="55379" x="6656388" y="1792288"/>
          <p14:tracePt t="55388" x="6792913" y="1792288"/>
          <p14:tracePt t="55406" x="6877050" y="1828800"/>
          <p14:tracePt t="55422" x="6913563" y="1828800"/>
          <p14:tracePt t="55427" x="6931025" y="1828800"/>
          <p14:tracePt t="55438" x="6986588" y="1838325"/>
          <p14:tracePt t="55444" x="7032625" y="1846263"/>
          <p14:tracePt t="55453" x="7078663" y="1846263"/>
          <p14:tracePt t="55460" x="7143750" y="1855788"/>
          <p14:tracePt t="55469" x="7151688" y="1882775"/>
          <p14:tracePt t="55475" x="7197725" y="1892300"/>
          <p14:tracePt t="55482" x="7216775" y="1901825"/>
          <p14:tracePt t="55490" x="7262813" y="1911350"/>
          <p14:tracePt t="55498" x="7272338" y="1911350"/>
          <p14:tracePt t="55506" x="7299325" y="1911350"/>
          <p14:tracePt t="55514" x="7318375" y="1920875"/>
          <p14:tracePt t="55530" x="7326313" y="1928813"/>
          <p14:tracePt t="55554" x="7335838" y="1928813"/>
          <p14:tracePt t="55562" x="7345363" y="1938338"/>
          <p14:tracePt t="55571" x="7354888" y="1938338"/>
          <p14:tracePt t="55579" x="7372350" y="1947863"/>
          <p14:tracePt t="55588" x="7381875" y="1947863"/>
          <p14:tracePt t="55595" x="7400925" y="1957388"/>
          <p14:tracePt t="55620" x="7418388" y="1974850"/>
          <p14:tracePt t="55667" x="7418388" y="1993900"/>
          <p14:tracePt t="55676" x="7418388" y="2011363"/>
          <p14:tracePt t="55683" x="7418388" y="2030413"/>
          <p14:tracePt t="55692" x="7418388" y="2039938"/>
          <p14:tracePt t="55699" x="7418388" y="2049463"/>
          <p14:tracePt t="55708" x="7418388" y="2066925"/>
          <p14:tracePt t="55715" x="7400925" y="2076450"/>
          <p14:tracePt t="55731" x="7381875" y="2085975"/>
          <p14:tracePt t="55741" x="7345363" y="2103438"/>
          <p14:tracePt t="55747" x="7335838" y="2103438"/>
          <p14:tracePt t="55755" x="7326313" y="2112963"/>
          <p14:tracePt t="55763" x="7318375" y="2112963"/>
          <p14:tracePt t="55772" x="7299325" y="2122488"/>
          <p14:tracePt t="55779" x="7280275" y="2122488"/>
          <p14:tracePt t="55788" x="7253288" y="2149475"/>
          <p14:tracePt t="55795" x="7234238" y="2149475"/>
          <p14:tracePt t="55805" x="7226300" y="2159000"/>
          <p14:tracePt t="55810" x="7207250" y="2178050"/>
          <p14:tracePt t="55826" x="7143750" y="2178050"/>
          <p14:tracePt t="55834" x="7078663" y="2185988"/>
          <p14:tracePt t="55842" x="6977063" y="2270125"/>
          <p14:tracePt t="55850" x="6848475" y="2278063"/>
          <p14:tracePt t="55866" x="6748463" y="2278063"/>
          <p14:tracePt t="55874" x="6692900" y="2278063"/>
          <p14:tracePt t="55882" x="6646863" y="2278063"/>
          <p14:tracePt t="55890" x="6591300" y="2278063"/>
          <p14:tracePt t="55898" x="6508750" y="2278063"/>
          <p14:tracePt t="55907" x="6426200" y="2278063"/>
          <p14:tracePt t="55914" x="6370638" y="2278063"/>
          <p14:tracePt t="55923" x="6307138" y="2278063"/>
          <p14:tracePt t="55930" x="6223000" y="2278063"/>
          <p14:tracePt t="55953" x="6048375" y="2278063"/>
          <p14:tracePt t="55956" x="5965825" y="2278063"/>
          <p14:tracePt t="55962" x="5911850" y="2278063"/>
          <p14:tracePt t="55970" x="5865813" y="2278063"/>
          <p14:tracePt t="55978" x="5837238" y="2278063"/>
          <p14:tracePt t="55994" x="5800725" y="2278063"/>
          <p14:tracePt t="56035" x="5791200" y="2278063"/>
          <p14:tracePt t="56107" x="5781675" y="2260600"/>
          <p14:tracePt t="56114" x="5781675" y="2251075"/>
          <p14:tracePt t="56122" x="5781675" y="2241550"/>
          <p14:tracePt t="56138" x="5781675" y="2224088"/>
          <p14:tracePt t="56146" x="5781675" y="2214563"/>
          <p14:tracePt t="56155" x="5781675" y="2195513"/>
          <p14:tracePt t="56162" x="5781675" y="2178050"/>
          <p14:tracePt t="56170" x="5781675" y="2159000"/>
          <p14:tracePt t="56178" x="5781675" y="2149475"/>
          <p14:tracePt t="56186" x="5781675" y="2112963"/>
          <p14:tracePt t="56195" x="5791200" y="2085975"/>
          <p14:tracePt t="56205" x="5800725" y="2057400"/>
          <p14:tracePt t="56211" x="5819775" y="2030413"/>
          <p14:tracePt t="56222" x="5827713" y="2011363"/>
          <p14:tracePt t="56226" x="5827713" y="1974850"/>
          <p14:tracePt t="56234" x="5846763" y="1947863"/>
          <p14:tracePt t="56242" x="5865813" y="1920875"/>
          <p14:tracePt t="56250" x="5902325" y="1901825"/>
          <p14:tracePt t="56258" x="5919788" y="1892300"/>
          <p14:tracePt t="56266" x="5965825" y="1855788"/>
          <p14:tracePt t="56281" x="5975350" y="1855788"/>
          <p14:tracePt t="56290" x="5994400" y="1846263"/>
          <p14:tracePt t="56298" x="6002338" y="1846263"/>
          <p14:tracePt t="56306" x="6011863" y="1838325"/>
          <p14:tracePt t="56321" x="6040438" y="1828800"/>
          <p14:tracePt t="56329" x="6057900" y="1828800"/>
          <p14:tracePt t="56337" x="6103938" y="1800225"/>
          <p14:tracePt t="56345" x="6205538" y="1800225"/>
          <p14:tracePt t="56353" x="6288088" y="1800225"/>
          <p14:tracePt t="56361" x="6443663" y="1800225"/>
          <p14:tracePt t="56369" x="6564313" y="1800225"/>
          <p14:tracePt t="56377" x="6664325" y="1800225"/>
          <p14:tracePt t="56385" x="6802438" y="1828800"/>
          <p14:tracePt t="56393" x="6923088" y="1828800"/>
          <p14:tracePt t="56401" x="7013575" y="1828800"/>
          <p14:tracePt t="56409" x="7059613" y="1828800"/>
          <p14:tracePt t="56418" x="7097713" y="1828800"/>
          <p14:tracePt t="56465" x="7115175" y="1828800"/>
          <p14:tracePt t="56473" x="7143750" y="1828800"/>
          <p14:tracePt t="56481" x="7170738" y="1828800"/>
          <p14:tracePt t="56490" x="7234238" y="1828800"/>
          <p14:tracePt t="56497" x="7280275" y="1828800"/>
          <p14:tracePt t="56506" x="7335838" y="1828800"/>
          <p14:tracePt t="56513" x="7345363" y="1828800"/>
          <p14:tracePt t="56522" x="7381875" y="1828800"/>
          <p14:tracePt t="56531" x="7391400" y="1828800"/>
          <p14:tracePt t="56603" x="7408863" y="1828800"/>
          <p14:tracePt t="56611" x="7418388" y="1838325"/>
          <p14:tracePt t="56620" x="7418388" y="1846263"/>
          <p14:tracePt t="56644" x="7418388" y="1855788"/>
          <p14:tracePt t="56651" x="7418388" y="1865313"/>
          <p14:tracePt t="56667" x="7418388" y="1901825"/>
          <p14:tracePt t="56685" x="7418388" y="1911350"/>
          <p14:tracePt t="56691" x="7418388" y="1938338"/>
          <p14:tracePt t="56698" x="7418388" y="1947863"/>
          <p14:tracePt t="56706" x="7418388" y="1966913"/>
          <p14:tracePt t="56714" x="7418388" y="1984375"/>
          <p14:tracePt t="56722" x="7408863" y="1993900"/>
          <p14:tracePt t="56730" x="7381875" y="2020888"/>
          <p14:tracePt t="56739" x="7381875" y="2030413"/>
          <p14:tracePt t="56746" x="7372350" y="2049463"/>
          <p14:tracePt t="56754" x="7345363" y="2066925"/>
          <p14:tracePt t="56762" x="7326313" y="2085975"/>
          <p14:tracePt t="56770" x="7308850" y="2095500"/>
          <p14:tracePt t="56778" x="7289800" y="2122488"/>
          <p14:tracePt t="56787" x="7280275" y="2141538"/>
          <p14:tracePt t="56794" x="7280275" y="2159000"/>
          <p14:tracePt t="56803" x="7272338" y="2159000"/>
          <p14:tracePt t="56810" x="7262813" y="2159000"/>
          <p14:tracePt t="56819" x="7253288" y="2168525"/>
          <p14:tracePt t="56826" x="7234238" y="2185988"/>
          <p14:tracePt t="56836" x="7197725" y="2205038"/>
          <p14:tracePt t="56842" x="7170738" y="2205038"/>
          <p14:tracePt t="56850" x="7097713" y="2205038"/>
          <p14:tracePt t="56858" x="6996113" y="2205038"/>
          <p14:tracePt t="56866" x="6894513" y="2205038"/>
          <p14:tracePt t="56874" x="6838950" y="2205038"/>
          <p14:tracePt t="56882" x="6756400" y="2205038"/>
          <p14:tracePt t="56890" x="6637338" y="2205038"/>
          <p14:tracePt t="56899" x="6554788" y="2205038"/>
          <p14:tracePt t="56906" x="6518275" y="2205038"/>
          <p14:tracePt t="56914" x="6435725" y="2195513"/>
          <p14:tracePt t="56922" x="6380163" y="2195513"/>
          <p14:tracePt t="56930" x="6315075" y="2178050"/>
          <p14:tracePt t="56939" x="6251575" y="2168525"/>
          <p14:tracePt t="56955" x="6122988" y="2149475"/>
          <p14:tracePt t="56962" x="6094413" y="2149475"/>
          <p14:tracePt t="56970" x="6057900" y="2132013"/>
          <p14:tracePt t="56978" x="6040438" y="2132013"/>
          <p14:tracePt t="56986" x="6011863" y="2122488"/>
          <p14:tracePt t="56994" x="5965825" y="2112963"/>
          <p14:tracePt t="57003" x="5919788" y="2095500"/>
          <p14:tracePt t="57010" x="5856288" y="2085975"/>
          <p14:tracePt t="57019" x="5800725" y="2057400"/>
          <p14:tracePt t="57026" x="5745163" y="2049463"/>
          <p14:tracePt t="57034" x="5699125" y="2039938"/>
          <p14:tracePt t="57042" x="5607050" y="2011363"/>
          <p14:tracePt t="57050" x="5543550" y="1984375"/>
          <p14:tracePt t="57058" x="5516563" y="1984375"/>
          <p14:tracePt t="57066" x="5478463" y="1974850"/>
          <p14:tracePt t="57082" x="5470525" y="1974850"/>
          <p14:tracePt t="57090" x="5461000" y="1974850"/>
          <p14:tracePt t="57122" x="5451475" y="1966913"/>
          <p14:tracePt t="57130" x="5451475" y="1957388"/>
          <p14:tracePt t="57138" x="5470525" y="1938338"/>
          <p14:tracePt t="57146" x="5470525" y="1928813"/>
          <p14:tracePt t="57155" x="5478463" y="1920875"/>
          <p14:tracePt t="57162" x="5497513" y="1901825"/>
          <p14:tracePt t="57170" x="5543550" y="1892300"/>
          <p14:tracePt t="57178" x="5607050" y="1874838"/>
          <p14:tracePt t="57186" x="5672138" y="1846263"/>
          <p14:tracePt t="57194" x="5737225" y="1838325"/>
          <p14:tracePt t="57203" x="5773738" y="1838325"/>
          <p14:tracePt t="57210" x="5929313" y="1809750"/>
          <p14:tracePt t="57220" x="6086475" y="1809750"/>
          <p14:tracePt t="57226" x="6205538" y="1809750"/>
          <p14:tracePt t="57234" x="6307138" y="1782763"/>
          <p14:tracePt t="57242" x="6443663" y="1782763"/>
          <p14:tracePt t="57250" x="6545263" y="1782763"/>
          <p14:tracePt t="57258" x="6600825" y="1782763"/>
          <p14:tracePt t="57266" x="6646863" y="1782763"/>
          <p14:tracePt t="57274" x="6673850" y="1782763"/>
          <p14:tracePt t="57282" x="6683375" y="1773238"/>
          <p14:tracePt t="57306" x="6692900" y="1773238"/>
          <p14:tracePt t="57314" x="6710363" y="1773238"/>
          <p14:tracePt t="57322" x="6765925" y="1773238"/>
          <p14:tracePt t="57330" x="6811963" y="1754188"/>
          <p14:tracePt t="57338" x="6848475" y="1754188"/>
          <p14:tracePt t="57346" x="6894513" y="1754188"/>
          <p14:tracePt t="57353" x="6913563" y="1754188"/>
          <p14:tracePt t="57362" x="6931025" y="1754188"/>
          <p14:tracePt t="57419" x="6940550" y="1763713"/>
          <p14:tracePt t="57427" x="6959600" y="1763713"/>
          <p14:tracePt t="57441" x="6996113" y="1763713"/>
          <p14:tracePt t="57458" x="7042150" y="1792288"/>
          <p14:tracePt t="57474" x="7059613" y="1792288"/>
          <p14:tracePt t="57498" x="7069138" y="1792288"/>
          <p14:tracePt t="57513" x="7078663" y="1792288"/>
          <p14:tracePt t="57522" x="7088188" y="1809750"/>
          <p14:tracePt t="57537" x="7088188" y="1855788"/>
          <p14:tracePt t="57546" x="7105650" y="1874838"/>
          <p14:tracePt t="57554" x="7105650" y="1882775"/>
          <p14:tracePt t="57562" x="7115175" y="1892300"/>
          <p14:tracePt t="57570" x="7124700" y="1911350"/>
          <p14:tracePt t="57577" x="7143750" y="1920875"/>
          <p14:tracePt t="57585" x="7151688" y="1928813"/>
          <p14:tracePt t="57601" x="7161213" y="1938338"/>
          <p14:tracePt t="57625" x="7161213" y="1947863"/>
          <p14:tracePt t="57634" x="7170738" y="1957388"/>
          <p14:tracePt t="57641" x="7188200" y="1966913"/>
          <p14:tracePt t="57666" x="7207250" y="2003425"/>
          <p14:tracePt t="57674" x="7234238" y="2020888"/>
          <p14:tracePt t="57701" x="7234238" y="2030413"/>
          <p14:tracePt t="57738" x="7234238" y="2039938"/>
          <p14:tracePt t="57746" x="7234238" y="2049463"/>
          <p14:tracePt t="57754" x="7234238" y="2057400"/>
          <p14:tracePt t="57770" x="7226300" y="2066925"/>
          <p14:tracePt t="57777" x="7188200" y="2085975"/>
          <p14:tracePt t="57785" x="7143750" y="2085975"/>
          <p14:tracePt t="57794" x="7115175" y="2103438"/>
          <p14:tracePt t="57801" x="7105650" y="2112963"/>
          <p14:tracePt t="57809" x="7051675" y="2122488"/>
          <p14:tracePt t="57818" x="7005638" y="2122488"/>
          <p14:tracePt t="57825" x="6931025" y="2122488"/>
          <p14:tracePt t="57834" x="6884988" y="2122488"/>
          <p14:tracePt t="57841" x="6838950" y="2132013"/>
          <p14:tracePt t="57849" x="6831013" y="2132013"/>
          <p14:tracePt t="57858" x="6821488" y="2132013"/>
          <p14:tracePt t="57866" x="6802438" y="2132013"/>
          <p14:tracePt t="57873" x="6765925" y="2132013"/>
          <p14:tracePt t="57882" x="6756400" y="2132013"/>
          <p14:tracePt t="57890" x="6748463" y="2132013"/>
          <p14:tracePt t="57898" x="6710363" y="2132013"/>
          <p14:tracePt t="57906" x="6664325" y="2132013"/>
          <p14:tracePt t="57913" x="6591300" y="2132013"/>
          <p14:tracePt t="57922" x="6472238" y="2132013"/>
          <p14:tracePt t="57930" x="6416675" y="2132013"/>
          <p14:tracePt t="57938" x="6380163" y="2132013"/>
          <p14:tracePt t="57945" x="6343650" y="2132013"/>
          <p14:tracePt t="57953" x="6261100" y="2178050"/>
          <p14:tracePt t="57969" x="6159500" y="2168525"/>
          <p14:tracePt t="57977" x="6076950" y="2159000"/>
          <p14:tracePt t="57985" x="6030913" y="2159000"/>
          <p14:tracePt t="57993" x="6011863" y="2141538"/>
          <p14:tracePt t="58010" x="6011863" y="2132013"/>
          <p14:tracePt t="58018" x="6002338" y="2122488"/>
          <p14:tracePt t="58026" x="5984875" y="2103438"/>
          <p14:tracePt t="58057" x="5984875" y="2085975"/>
          <p14:tracePt t="58066" x="5975350" y="2076450"/>
          <p14:tracePt t="58073" x="5965825" y="2066925"/>
          <p14:tracePt t="58098" x="5965825" y="2039938"/>
          <p14:tracePt t="58106" x="5965825" y="2030413"/>
          <p14:tracePt t="58113" x="5965825" y="2011363"/>
          <p14:tracePt t="58122" x="5965825" y="1993900"/>
          <p14:tracePt t="58129" x="5965825" y="1984375"/>
          <p14:tracePt t="58138" x="5975350" y="1938338"/>
          <p14:tracePt t="58145" x="5975350" y="1920875"/>
          <p14:tracePt t="58154" x="6011863" y="1874838"/>
          <p14:tracePt t="58161" x="6048375" y="1855788"/>
          <p14:tracePt t="58169" x="6076950" y="1846263"/>
          <p14:tracePt t="58178" x="6113463" y="1819275"/>
          <p14:tracePt t="58185" x="6159500" y="1809750"/>
          <p14:tracePt t="58193" x="6186488" y="1800225"/>
          <p14:tracePt t="58201" x="6223000" y="1792288"/>
          <p14:tracePt t="58210" x="6251575" y="1792288"/>
          <p14:tracePt t="58218" x="6288088" y="1763713"/>
          <p14:tracePt t="58225" x="6315075" y="1763713"/>
          <p14:tracePt t="58234" x="6380163" y="1754188"/>
          <p14:tracePt t="58242" x="6489700" y="1754188"/>
          <p14:tracePt t="58250" x="6572250" y="1754188"/>
          <p14:tracePt t="58257" x="6673850" y="1754188"/>
          <p14:tracePt t="58265" x="6775450" y="1754188"/>
          <p14:tracePt t="58274" x="6867525" y="1754188"/>
          <p14:tracePt t="58281" x="6931025" y="1754188"/>
          <p14:tracePt t="58290" x="7013575" y="1754188"/>
          <p14:tracePt t="58297" x="7069138" y="1754188"/>
          <p14:tracePt t="58306" x="7115175" y="1754188"/>
          <p14:tracePt t="58322" x="7161213" y="1754188"/>
          <p14:tracePt t="58329" x="7180263" y="1754188"/>
          <p14:tracePt t="58338" x="7234238" y="1746250"/>
          <p14:tracePt t="58345" x="7299325" y="1746250"/>
          <p14:tracePt t="58354" x="7318375" y="1754188"/>
          <p14:tracePt t="58361" x="7345363" y="1763713"/>
          <p14:tracePt t="58378" x="7364413" y="1763713"/>
          <p14:tracePt t="58417" x="7372350" y="1773238"/>
          <p14:tracePt t="58441" x="7372350" y="1792288"/>
          <p14:tracePt t="58449" x="7372350" y="1809750"/>
          <p14:tracePt t="58465" x="7372350" y="1819275"/>
          <p14:tracePt t="58473" x="7372350" y="1838325"/>
          <p14:tracePt t="58482" x="7381875" y="1855788"/>
          <p14:tracePt t="58497" x="7381875" y="1865313"/>
          <p14:tracePt t="58506" x="7381875" y="1882775"/>
          <p14:tracePt t="58538" x="7381875" y="1892300"/>
          <p14:tracePt t="58554" x="7381875" y="1920875"/>
          <p14:tracePt t="58562" x="7354888" y="1920875"/>
          <p14:tracePt t="58569" x="7318375" y="1938338"/>
          <p14:tracePt t="58577" x="7289800" y="1966913"/>
          <p14:tracePt t="58585" x="7253288" y="1974850"/>
          <p14:tracePt t="58593" x="7207250" y="1974850"/>
          <p14:tracePt t="58602" x="7180263" y="1993900"/>
          <p14:tracePt t="58609" x="7161213" y="2003425"/>
          <p14:tracePt t="58618" x="7124700" y="2011363"/>
          <p14:tracePt t="58625" x="7105650" y="2020888"/>
          <p14:tracePt t="58634" x="7097713" y="2020888"/>
          <p14:tracePt t="58649" x="7069138" y="2030413"/>
          <p14:tracePt t="58657" x="7059613" y="2039938"/>
          <p14:tracePt t="58665" x="7032625" y="2049463"/>
          <p14:tracePt t="58674" x="7013575" y="2066925"/>
          <p14:tracePt t="58681" x="7005638" y="2066925"/>
          <p14:tracePt t="58690" x="6977063" y="2085975"/>
          <p14:tracePt t="58698" x="6950075" y="2095500"/>
          <p14:tracePt t="58713" x="6913563" y="2095500"/>
          <p14:tracePt t="58721" x="6884988" y="2103438"/>
          <p14:tracePt t="58730" x="6867525" y="2122488"/>
          <p14:tracePt t="58737" x="6848475" y="2122488"/>
          <p14:tracePt t="58745" x="6802438" y="2149475"/>
          <p14:tracePt t="58754" x="6792913" y="2149475"/>
          <p14:tracePt t="58761" x="6738938" y="2159000"/>
          <p14:tracePt t="58770" x="6683375" y="2159000"/>
          <p14:tracePt t="58778" x="6637338" y="2159000"/>
          <p14:tracePt t="58786" x="6618288" y="2159000"/>
          <p14:tracePt t="58801" x="6610350" y="2159000"/>
          <p14:tracePt t="58809" x="6591300" y="2159000"/>
          <p14:tracePt t="58825" x="6581775" y="2159000"/>
          <p14:tracePt t="58834" x="6564313" y="2159000"/>
          <p14:tracePt t="58841" x="6535738" y="2159000"/>
          <p14:tracePt t="58849" x="6472238" y="2159000"/>
          <p14:tracePt t="58857" x="6416675" y="2159000"/>
          <p14:tracePt t="58865" x="6334125" y="2159000"/>
          <p14:tracePt t="58874" x="6307138" y="2159000"/>
          <p14:tracePt t="58881" x="6297613" y="2159000"/>
          <p14:tracePt t="58890" x="6261100" y="2159000"/>
          <p14:tracePt t="58898" x="6215063" y="2132013"/>
          <p14:tracePt t="58906" x="6149975" y="2132013"/>
          <p14:tracePt t="58914" x="6132513" y="2132013"/>
          <p14:tracePt t="58922" x="6113463" y="2103438"/>
          <p14:tracePt t="58929" x="6086475" y="2103438"/>
          <p14:tracePt t="58937" x="6086475" y="2095500"/>
          <p14:tracePt t="58952" x="6076950" y="2085975"/>
          <p14:tracePt t="58970" x="6076950" y="2066925"/>
          <p14:tracePt t="58985" x="6067425" y="2057400"/>
          <p14:tracePt t="58993" x="6048375" y="2039938"/>
          <p14:tracePt t="59010" x="6048375" y="2020888"/>
          <p14:tracePt t="59018" x="6048375" y="2003425"/>
          <p14:tracePt t="59025" x="6048375" y="1993900"/>
          <p14:tracePt t="59033" x="6048375" y="1974850"/>
          <p14:tracePt t="59041" x="6048375" y="1957388"/>
          <p14:tracePt t="59049" x="6048375" y="1947863"/>
          <p14:tracePt t="59057" x="6048375" y="1920875"/>
          <p14:tracePt t="59065" x="6048375" y="1901825"/>
          <p14:tracePt t="59074" x="6048375" y="1882775"/>
          <p14:tracePt t="59081" x="6048375" y="1865313"/>
          <p14:tracePt t="59090" x="6048375" y="1838325"/>
          <p14:tracePt t="59097" x="6057900" y="1809750"/>
          <p14:tracePt t="59106" x="6103938" y="1792288"/>
          <p14:tracePt t="59113" x="6122988" y="1763713"/>
          <p14:tracePt t="59122" x="6159500" y="1754188"/>
          <p14:tracePt t="59129" x="6205538" y="1736725"/>
          <p14:tracePt t="59138" x="6251575" y="1708150"/>
          <p14:tracePt t="59146" x="6288088" y="1708150"/>
          <p14:tracePt t="59154" x="6334125" y="1700213"/>
          <p14:tracePt t="59161" x="6353175" y="1690688"/>
          <p14:tracePt t="59169" x="6380163" y="1681163"/>
          <p14:tracePt t="59178" x="6443663" y="1681163"/>
          <p14:tracePt t="59185" x="6462713" y="1663700"/>
          <p14:tracePt t="59193" x="6481763" y="1654175"/>
          <p14:tracePt t="59201" x="6499225" y="1654175"/>
          <p14:tracePt t="59210" x="6572250" y="1654175"/>
          <p14:tracePt t="59218" x="6673850" y="1654175"/>
          <p14:tracePt t="59226" x="6738938" y="1654175"/>
          <p14:tracePt t="59234" x="6811963" y="1654175"/>
          <p14:tracePt t="59242" x="6913563" y="1654175"/>
          <p14:tracePt t="59249" x="7013575" y="1654175"/>
          <p14:tracePt t="59257" x="7088188" y="1654175"/>
          <p14:tracePt t="59266" x="7151688" y="1654175"/>
          <p14:tracePt t="59274" x="7234238" y="1654175"/>
          <p14:tracePt t="59282" x="7272338" y="1654175"/>
          <p14:tracePt t="59290" x="7335838" y="1654175"/>
          <p14:tracePt t="59297" x="7381875" y="1654175"/>
          <p14:tracePt t="59306" x="7400925" y="1654175"/>
          <p14:tracePt t="59314" x="7408863" y="1654175"/>
          <p14:tracePt t="59322" x="7427913" y="1654175"/>
          <p14:tracePt t="59346" x="7446963" y="1654175"/>
          <p14:tracePt t="59354" x="7510463" y="1654175"/>
          <p14:tracePt t="59361" x="7539038" y="1654175"/>
          <p14:tracePt t="59369" x="7546975" y="1654175"/>
          <p14:tracePt t="59377" x="7556500" y="1654175"/>
          <p14:tracePt t="59385" x="7612063" y="1654175"/>
          <p14:tracePt t="59401" x="7629525" y="1654175"/>
          <p14:tracePt t="59418" x="7639050" y="1654175"/>
          <p14:tracePt t="59529" x="7639050" y="1663700"/>
          <p14:tracePt t="59537" x="7639050" y="1681163"/>
          <p14:tracePt t="59545" x="7629525" y="1717675"/>
          <p14:tracePt t="59570" x="7621588" y="1736725"/>
          <p14:tracePt t="59578" x="7621588" y="1746250"/>
          <p14:tracePt t="59586" x="7612063" y="1763713"/>
          <p14:tracePt t="59593" x="7602538" y="1773238"/>
          <p14:tracePt t="59609" x="7593013" y="1782763"/>
          <p14:tracePt t="59634" x="7593013" y="1792288"/>
          <p14:tracePt t="59641" x="7583488" y="1809750"/>
          <p14:tracePt t="59650" x="7556500" y="1838325"/>
          <p14:tracePt t="59657" x="7546975" y="1846263"/>
          <p14:tracePt t="59665" x="7539038" y="1846263"/>
          <p14:tracePt t="59674" x="7519988" y="1855788"/>
          <p14:tracePt t="59690" x="7500938" y="1865313"/>
          <p14:tracePt t="59698" x="7464425" y="1892300"/>
          <p14:tracePt t="59706" x="7446963" y="1901825"/>
          <p14:tracePt t="59714" x="7381875" y="1938338"/>
          <p14:tracePt t="59722" x="7372350" y="1947863"/>
          <p14:tracePt t="59730" x="7345363" y="1957388"/>
          <p14:tracePt t="59738" x="7326313" y="1966913"/>
          <p14:tracePt t="59746" x="7299325" y="1984375"/>
          <p14:tracePt t="59754" x="7272338" y="2003425"/>
          <p14:tracePt t="59762" x="7262813" y="2011363"/>
          <p14:tracePt t="59770" x="7234238" y="2020888"/>
          <p14:tracePt t="59778" x="7226300" y="2020888"/>
          <p14:tracePt t="59785" x="7207250" y="2030413"/>
          <p14:tracePt t="59801" x="7197725" y="2030413"/>
          <p14:tracePt t="59810" x="7180263" y="2030413"/>
          <p14:tracePt t="59834" x="7134225" y="2030413"/>
          <p14:tracePt t="59842" x="7105650" y="2049463"/>
          <p14:tracePt t="59850" x="7097713" y="2057400"/>
          <p14:tracePt t="59858" x="7088188" y="2057400"/>
          <p14:tracePt t="59865" x="7059613" y="2057400"/>
          <p14:tracePt t="59874" x="7023100" y="2076450"/>
          <p14:tracePt t="59882" x="6977063" y="2095500"/>
          <p14:tracePt t="59890" x="6950075" y="2095500"/>
          <p14:tracePt t="59898" x="6940550" y="2095500"/>
          <p14:tracePt t="59906" x="6904038" y="2103438"/>
          <p14:tracePt t="59914" x="6838950" y="2103438"/>
          <p14:tracePt t="59929" x="6821488" y="2112963"/>
          <p14:tracePt t="59938" x="6756400" y="2112963"/>
          <p14:tracePt t="59946" x="6719888" y="2112963"/>
          <p14:tracePt t="59971" x="6610350" y="2112963"/>
          <p14:tracePt t="59979" x="6564313" y="2112963"/>
          <p14:tracePt t="59986" x="6508750" y="2112963"/>
          <p14:tracePt t="59993" x="6489700" y="2112963"/>
          <p14:tracePt t="60002" x="6481763" y="2112963"/>
          <p14:tracePt t="60009" x="6435725" y="2112963"/>
          <p14:tracePt t="60018" x="6407150" y="2112963"/>
          <p14:tracePt t="60025" x="6389688" y="2095500"/>
          <p14:tracePt t="60042" x="6370638" y="2085975"/>
          <p14:tracePt t="60049" x="6343650" y="2085975"/>
          <p14:tracePt t="60065" x="6334125" y="2076450"/>
          <p14:tracePt t="60081" x="6324600" y="2076450"/>
          <p14:tracePt t="60090" x="6307138" y="2076450"/>
          <p14:tracePt t="60113" x="6297613" y="2066925"/>
          <p14:tracePt t="60122" x="6288088" y="2066925"/>
          <p14:tracePt t="60129" x="6251575" y="2057400"/>
          <p14:tracePt t="60138" x="6242050" y="2049463"/>
          <p14:tracePt t="60145" x="6215063" y="2039938"/>
          <p14:tracePt t="60154" x="6205538" y="2039938"/>
          <p14:tracePt t="60193" x="6176963" y="2030413"/>
          <p14:tracePt t="60209" x="6169025" y="2030413"/>
          <p14:tracePt t="60226" x="6159500" y="2020888"/>
          <p14:tracePt t="60258" x="6140450" y="2020888"/>
          <p14:tracePt t="60266" x="6122988" y="2020888"/>
          <p14:tracePt t="60299" x="6113463" y="2003425"/>
          <p14:tracePt t="60307" x="6113463" y="1993900"/>
          <p14:tracePt t="60314" x="6122988" y="1966913"/>
          <p14:tracePt t="60323" x="6132513" y="1957388"/>
          <p14:tracePt t="60331" x="6132513" y="1947863"/>
          <p14:tracePt t="60339" x="6140450" y="1920875"/>
          <p14:tracePt t="60346" x="6140450" y="1901825"/>
          <p14:tracePt t="60354" x="6140450" y="1892300"/>
          <p14:tracePt t="60362" x="6140450" y="1865313"/>
          <p14:tracePt t="60371" x="6140450" y="1846263"/>
          <p14:tracePt t="60378" x="6140450" y="1828800"/>
          <p14:tracePt t="60387" x="6140450" y="1809750"/>
          <p14:tracePt t="60402" x="6140450" y="1800225"/>
          <p14:tracePt t="60410" x="6140450" y="1782763"/>
          <p14:tracePt t="60419" x="6140450" y="1773238"/>
          <p14:tracePt t="60434" x="6159500" y="1763713"/>
          <p14:tracePt t="60442" x="6169025" y="1754188"/>
          <p14:tracePt t="60450" x="6176963" y="1746250"/>
          <p14:tracePt t="60474" x="6186488" y="1746250"/>
          <p14:tracePt t="60482" x="6215063" y="1746250"/>
          <p14:tracePt t="60490" x="6242050" y="1736725"/>
          <p14:tracePt t="60498" x="6261100" y="1736725"/>
          <p14:tracePt t="60506" x="6269038" y="1736725"/>
          <p14:tracePt t="60514" x="6297613" y="1727200"/>
          <p14:tracePt t="60523" x="6334125" y="1717675"/>
          <p14:tracePt t="60529" x="6343650" y="1717675"/>
          <p14:tracePt t="60537" x="6353175" y="1708150"/>
          <p14:tracePt t="60554" x="6397625" y="1700213"/>
          <p14:tracePt t="60562" x="6453188" y="1700213"/>
          <p14:tracePt t="60570" x="6535738" y="1700213"/>
          <p14:tracePt t="60578" x="6618288" y="1700213"/>
          <p14:tracePt t="60586" x="6756400" y="1700213"/>
          <p14:tracePt t="60593" x="6811963" y="1700213"/>
          <p14:tracePt t="60602" x="6894513" y="1700213"/>
          <p14:tracePt t="60609" x="6950075" y="1700213"/>
          <p14:tracePt t="60618" x="7013575" y="1700213"/>
          <p14:tracePt t="60626" x="7078663" y="1700213"/>
          <p14:tracePt t="60634" x="7097713" y="1700213"/>
          <p14:tracePt t="60641" x="7105650" y="1700213"/>
          <p14:tracePt t="60673" x="7124700" y="1700213"/>
          <p14:tracePt t="60690" x="7151688" y="1700213"/>
          <p14:tracePt t="60697" x="7188200" y="1700213"/>
          <p14:tracePt t="60706" x="7207250" y="1700213"/>
          <p14:tracePt t="60713" x="7243763" y="1700213"/>
          <p14:tracePt t="60722" x="7280275" y="1700213"/>
          <p14:tracePt t="60729" x="7308850" y="1700213"/>
          <p14:tracePt t="60738" x="7354888" y="1700213"/>
          <p14:tracePt t="60746" x="7364413" y="1700213"/>
          <p14:tracePt t="60753" x="7381875" y="1700213"/>
          <p14:tracePt t="60761" x="7400925" y="1717675"/>
          <p14:tracePt t="60769" x="7408863" y="1717675"/>
          <p14:tracePt t="60785" x="7418388" y="1727200"/>
          <p14:tracePt t="60802" x="7418388" y="1736725"/>
          <p14:tracePt t="60898" x="7418388" y="1754188"/>
          <p14:tracePt t="60945" x="7418388" y="1763713"/>
          <p14:tracePt t="60953" x="7427913" y="1773238"/>
          <p14:tracePt t="61098" x="7427913" y="1782763"/>
          <p14:tracePt t="61129" x="7437438" y="1792288"/>
          <p14:tracePt t="61202" x="7437438" y="1800225"/>
          <p14:tracePt t="61265" x="7446963" y="1800225"/>
          <p14:tracePt t="61322" x="7454900" y="1809750"/>
          <p14:tracePt t="61346" x="7454900" y="1819275"/>
          <p14:tracePt t="61362" x="7464425" y="1838325"/>
          <p14:tracePt t="61370" x="7464425" y="1855788"/>
          <p14:tracePt t="61394" x="7464425" y="1892300"/>
          <p14:tracePt t="61401" x="7464425" y="1901825"/>
          <p14:tracePt t="61425" x="7464425" y="1911350"/>
          <p14:tracePt t="61441" x="7464425" y="1938338"/>
          <p14:tracePt t="61449" x="7464425" y="1947863"/>
          <p14:tracePt t="61481" x="7464425" y="1957388"/>
          <p14:tracePt t="61489" x="7464425" y="1974850"/>
          <p14:tracePt t="61506" x="7464425" y="1993900"/>
          <p14:tracePt t="61513" x="7464425" y="2003425"/>
          <p14:tracePt t="61522" x="7464425" y="2011363"/>
          <p14:tracePt t="61529" x="7464425" y="2030413"/>
          <p14:tracePt t="61538" x="7464425" y="2039938"/>
          <p14:tracePt t="61554" x="7464425" y="2066925"/>
          <p14:tracePt t="61562" x="7464425" y="2076450"/>
          <p14:tracePt t="61570" x="7464425" y="2085975"/>
          <p14:tracePt t="61578" x="7454900" y="2095500"/>
          <p14:tracePt t="61617" x="7437438" y="2103438"/>
          <p14:tracePt t="61626" x="7408863" y="2103438"/>
          <p14:tracePt t="61633" x="7391400" y="2103438"/>
          <p14:tracePt t="61642" x="7326313" y="2132013"/>
          <p14:tracePt t="61649" x="7308850" y="2132013"/>
          <p14:tracePt t="61658" x="7243763" y="2149475"/>
          <p14:tracePt t="61666" x="7216775" y="2149475"/>
          <p14:tracePt t="61674" x="7180263" y="2168525"/>
          <p14:tracePt t="61682" x="7143750" y="2168525"/>
          <p14:tracePt t="61698" x="7097713" y="2168525"/>
          <p14:tracePt t="61706" x="7059613" y="2185988"/>
          <p14:tracePt t="61714" x="7005638" y="2185988"/>
          <p14:tracePt t="61722" x="6969125" y="2185988"/>
          <p14:tracePt t="61729" x="6913563" y="2185988"/>
          <p14:tracePt t="61738" x="6894513" y="2185988"/>
          <p14:tracePt t="61746" x="6867525" y="2185988"/>
          <p14:tracePt t="61754" x="6831013" y="2185988"/>
          <p14:tracePt t="61762" x="6775450" y="2185988"/>
          <p14:tracePt t="61769" x="6673850" y="2185988"/>
          <p14:tracePt t="61778" x="6572250" y="2185988"/>
          <p14:tracePt t="61786" x="6518275" y="2185988"/>
          <p14:tracePt t="61794" x="6416675" y="2178050"/>
          <p14:tracePt t="61802" x="6370638" y="2185988"/>
          <p14:tracePt t="61810" x="6361113" y="2185988"/>
          <p14:tracePt t="61818" x="6315075" y="2195513"/>
          <p14:tracePt t="61826" x="6297613" y="2205038"/>
          <p14:tracePt t="61834" x="6269038" y="2205038"/>
          <p14:tracePt t="61842" x="6232525" y="2205038"/>
          <p14:tracePt t="61858" x="6196013" y="2205038"/>
          <p14:tracePt t="61891" x="6186488" y="2205038"/>
          <p14:tracePt t="61898" x="6176963" y="2205038"/>
          <p14:tracePt t="61906" x="6140450" y="2205038"/>
          <p14:tracePt t="61914" x="6057900" y="2205038"/>
          <p14:tracePt t="61923" x="5965825" y="2205038"/>
          <p14:tracePt t="61930" x="5883275" y="2205038"/>
          <p14:tracePt t="61938" x="5837238" y="2205038"/>
          <p14:tracePt t="61946" x="5781675" y="2205038"/>
          <p14:tracePt t="61954" x="5764213" y="2205038"/>
          <p14:tracePt t="61969" x="5754688" y="2205038"/>
          <p14:tracePt t="62050" x="5745163" y="2195513"/>
          <p14:tracePt t="62058" x="5745163" y="2185988"/>
          <p14:tracePt t="62066" x="5745163" y="2159000"/>
          <p14:tracePt t="62074" x="5745163" y="2149475"/>
          <p14:tracePt t="62082" x="5745163" y="2132013"/>
          <p14:tracePt t="62090" x="5745163" y="2112963"/>
          <p14:tracePt t="62098" x="5745163" y="2095500"/>
          <p14:tracePt t="62107" x="5745163" y="2057400"/>
          <p14:tracePt t="62114" x="5745163" y="2039938"/>
          <p14:tracePt t="62122" x="5745163" y="2011363"/>
          <p14:tracePt t="62130" x="5745163" y="1993900"/>
          <p14:tracePt t="62138" x="5754688" y="1984375"/>
          <p14:tracePt t="62146" x="5764213" y="1974850"/>
          <p14:tracePt t="62154" x="5773738" y="1957388"/>
          <p14:tracePt t="62163" x="5781675" y="1947863"/>
          <p14:tracePt t="62178" x="5791200" y="1938338"/>
          <p14:tracePt t="62186" x="5819775" y="1911350"/>
          <p14:tracePt t="62194" x="5827713" y="1901825"/>
          <p14:tracePt t="62202" x="5856288" y="1892300"/>
          <p14:tracePt t="62210" x="5865813" y="1882775"/>
          <p14:tracePt t="62218" x="5919788" y="1865313"/>
          <p14:tracePt t="62226" x="5984875" y="1846263"/>
          <p14:tracePt t="62234" x="6048375" y="1838325"/>
          <p14:tracePt t="62242" x="6169025" y="1792288"/>
          <p14:tracePt t="62250" x="6251575" y="1763713"/>
          <p14:tracePt t="62258" x="6353175" y="1746250"/>
          <p14:tracePt t="62266" x="6453188" y="1746250"/>
          <p14:tracePt t="62274" x="6489700" y="1727200"/>
          <p14:tracePt t="62282" x="6545263" y="1717675"/>
          <p14:tracePt t="62290" x="6646863" y="1717675"/>
          <p14:tracePt t="62298" x="6710363" y="1717675"/>
          <p14:tracePt t="62306" x="6784975" y="1717675"/>
          <p14:tracePt t="62314" x="6867525" y="1717675"/>
          <p14:tracePt t="62322" x="6950075" y="1717675"/>
          <p14:tracePt t="62330" x="7088188" y="1717675"/>
          <p14:tracePt t="62338" x="7115175" y="1717675"/>
          <p14:tracePt t="62346" x="7188200" y="1717675"/>
          <p14:tracePt t="62354" x="7289800" y="1717675"/>
          <p14:tracePt t="62363" x="7335838" y="1717675"/>
          <p14:tracePt t="62370" x="7345363" y="1717675"/>
          <p14:tracePt t="62385" x="7345363" y="1727200"/>
          <p14:tracePt t="62394" x="7364413" y="1727200"/>
          <p14:tracePt t="62402" x="7372350" y="1727200"/>
          <p14:tracePt t="62410" x="7418388" y="1727200"/>
          <p14:tracePt t="62418" x="7454900" y="1727200"/>
          <p14:tracePt t="62434" x="7493000" y="1746250"/>
          <p14:tracePt t="62442" x="7539038" y="1746250"/>
          <p14:tracePt t="62450" x="7556500" y="1754188"/>
          <p14:tracePt t="62458" x="7575550" y="1763713"/>
          <p14:tracePt t="62466" x="7583488" y="1773238"/>
          <p14:tracePt t="62474" x="7593013" y="1782763"/>
          <p14:tracePt t="62522" x="7602538" y="1792288"/>
          <p14:tracePt t="62530" x="7602538" y="1800225"/>
          <p14:tracePt t="62538" x="7602538" y="1819275"/>
          <p14:tracePt t="62546" x="7602538" y="1855788"/>
          <p14:tracePt t="62554" x="7602538" y="1874838"/>
          <p14:tracePt t="62563" x="7602538" y="1901825"/>
          <p14:tracePt t="62578" x="7575550" y="1928813"/>
          <p14:tracePt t="62586" x="7566025" y="1938338"/>
          <p14:tracePt t="62594" x="7566025" y="1947863"/>
          <p14:tracePt t="62601" x="7556500" y="1947863"/>
          <p14:tracePt t="62610" x="7539038" y="1974850"/>
          <p14:tracePt t="62618" x="7510463" y="1993900"/>
          <p14:tracePt t="62626" x="7473950" y="2039938"/>
          <p14:tracePt t="62634" x="7446963" y="2057400"/>
          <p14:tracePt t="62643" x="7418388" y="2085975"/>
          <p14:tracePt t="62650" x="7372350" y="2122488"/>
          <p14:tracePt t="62659" x="7345363" y="2141538"/>
          <p14:tracePt t="62666" x="7299325" y="2149475"/>
          <p14:tracePt t="62674" x="7262813" y="2178050"/>
          <p14:tracePt t="62682" x="7253288" y="2185988"/>
          <p14:tracePt t="62691" x="7234238" y="2195513"/>
          <p14:tracePt t="62698" x="7188200" y="2205038"/>
          <p14:tracePt t="62706" x="7161213" y="2205038"/>
          <p14:tracePt t="62714" x="7088188" y="2205038"/>
          <p14:tracePt t="62722" x="7042150" y="2205038"/>
          <p14:tracePt t="62730" x="6950075" y="2205038"/>
          <p14:tracePt t="62738" x="6904038" y="2205038"/>
          <p14:tracePt t="62746" x="6831013" y="2205038"/>
          <p14:tracePt t="62754" x="6784975" y="2205038"/>
          <p14:tracePt t="62770" x="6702425" y="2205038"/>
          <p14:tracePt t="62778" x="6656388" y="2205038"/>
          <p14:tracePt t="62786" x="6637338" y="2205038"/>
          <p14:tracePt t="62794" x="6618288" y="2205038"/>
          <p14:tracePt t="62801" x="6564313" y="2205038"/>
          <p14:tracePt t="62810" x="6518275" y="2205038"/>
          <p14:tracePt t="62819" x="6472238" y="2205038"/>
          <p14:tracePt t="62826" x="6462713" y="2205038"/>
          <p14:tracePt t="62834" x="6426200" y="2205038"/>
          <p14:tracePt t="62842" x="6407150" y="2205038"/>
          <p14:tracePt t="62850" x="6397625" y="2205038"/>
          <p14:tracePt t="62858" x="6380163" y="2205038"/>
          <p14:tracePt t="62866" x="6370638" y="2205038"/>
          <p14:tracePt t="62874" x="6361113" y="2205038"/>
          <p14:tracePt t="62891" x="6353175" y="2205038"/>
          <p14:tracePt t="62898" x="6324600" y="2205038"/>
          <p14:tracePt t="62922" x="6315075" y="2205038"/>
          <p14:tracePt t="63594" x="6343650" y="2205038"/>
          <p14:tracePt t="63601" x="6416675" y="2205038"/>
          <p14:tracePt t="63611" x="6535738" y="2205038"/>
          <p14:tracePt t="63618" x="6610350" y="2205038"/>
          <p14:tracePt t="63626" x="6692900" y="2205038"/>
          <p14:tracePt t="63634" x="6792913" y="2205038"/>
          <p14:tracePt t="63642" x="6867525" y="2205038"/>
          <p14:tracePt t="63650" x="6931025" y="2205038"/>
          <p14:tracePt t="63658" x="6977063" y="2205038"/>
          <p14:tracePt t="63666" x="6986588" y="2205038"/>
          <p14:tracePt t="63682" x="6996113" y="2205038"/>
          <p14:tracePt t="63691" x="7013575" y="2185988"/>
          <p14:tracePt t="63707" x="7042150" y="2178050"/>
          <p14:tracePt t="63714" x="7088188" y="2178050"/>
          <p14:tracePt t="63722" x="7180263" y="2178050"/>
          <p14:tracePt t="63730" x="7318375" y="2178050"/>
          <p14:tracePt t="63739" x="7418388" y="2178050"/>
          <p14:tracePt t="63746" x="7493000" y="2178050"/>
          <p14:tracePt t="63754" x="7575550" y="2178050"/>
          <p14:tracePt t="63762" x="7583488" y="2178050"/>
          <p14:tracePt t="63914" x="7539038" y="2178050"/>
          <p14:tracePt t="63922" x="7473950" y="2168525"/>
          <p14:tracePt t="63930" x="7391400" y="2159000"/>
          <p14:tracePt t="63938" x="7216775" y="2141538"/>
          <p14:tracePt t="63947" x="7059613" y="2141538"/>
          <p14:tracePt t="63954" x="6884988" y="2141538"/>
          <p14:tracePt t="63962" x="6637338" y="2103438"/>
          <p14:tracePt t="63970" x="6481763" y="2103438"/>
          <p14:tracePt t="63979" x="6324600" y="2103438"/>
          <p14:tracePt t="63986" x="6242050" y="2103438"/>
          <p14:tracePt t="63994" x="6122988" y="2103438"/>
          <p14:tracePt t="64002" x="6067425" y="2103438"/>
          <p14:tracePt t="64010" x="6057900" y="2103438"/>
          <p14:tracePt t="64026" x="6048375" y="2103438"/>
          <p14:tracePt t="64234" x="6067425" y="2095500"/>
          <p14:tracePt t="64242" x="6159500" y="2085975"/>
          <p14:tracePt t="64250" x="6261100" y="2085975"/>
          <p14:tracePt t="64258" x="6397625" y="2085975"/>
          <p14:tracePt t="64266" x="6416675" y="2076450"/>
          <p14:tracePt t="64274" x="6518275" y="2076450"/>
          <p14:tracePt t="64282" x="6618288" y="2076450"/>
          <p14:tracePt t="64290" x="6664325" y="2076450"/>
          <p14:tracePt t="64298" x="6775450" y="2076450"/>
          <p14:tracePt t="64306" x="6867525" y="2076450"/>
          <p14:tracePt t="64314" x="6950075" y="2076450"/>
          <p14:tracePt t="64322" x="7051675" y="2076450"/>
          <p14:tracePt t="64330" x="7134225" y="2057400"/>
          <p14:tracePt t="64338" x="7143750" y="2049463"/>
          <p14:tracePt t="64346" x="7170738" y="2049463"/>
          <p14:tracePt t="64354" x="7180263" y="2049463"/>
          <p14:tracePt t="64394" x="7188200" y="2049463"/>
          <p14:tracePt t="64410" x="7188200" y="2039938"/>
          <p14:tracePt t="66457" x="7170738" y="2039938"/>
          <p14:tracePt t="66465" x="7105650" y="2076450"/>
          <p14:tracePt t="66473" x="6969125" y="2141538"/>
          <p14:tracePt t="66481" x="6784975" y="2224088"/>
          <p14:tracePt t="66489" x="6600825" y="2306638"/>
          <p14:tracePt t="66497" x="6370638" y="2379663"/>
          <p14:tracePt t="66505" x="6122988" y="2452688"/>
          <p14:tracePt t="66513" x="6057900" y="2527300"/>
          <p14:tracePt t="66521" x="5919788" y="2527300"/>
          <p14:tracePt t="66529" x="5737225" y="2573338"/>
          <p14:tracePt t="66537" x="5524500" y="2663825"/>
          <p14:tracePt t="66545" x="5313363" y="2755900"/>
          <p14:tracePt t="66553" x="4937125" y="2894013"/>
          <p14:tracePt t="66561" x="4660900" y="2976563"/>
          <p14:tracePt t="66570" x="4210050" y="3151188"/>
          <p14:tracePt t="66579" x="4044950" y="3243263"/>
          <p14:tracePt t="66587" x="3860800" y="3325813"/>
          <p14:tracePt t="66595" x="3787775" y="3398838"/>
          <p14:tracePt t="66604" x="3695700" y="3481388"/>
          <p14:tracePt t="66610" x="3576638" y="3490913"/>
          <p14:tracePt t="66622" x="3548063" y="3527425"/>
          <p14:tracePt t="66630" x="3521075" y="3546475"/>
          <p14:tracePt t="66635" x="3455988" y="3582988"/>
          <p14:tracePt t="66651" x="3455988" y="3592513"/>
          <p14:tracePt t="66675" x="3419475" y="3602038"/>
          <p14:tracePt t="66683" x="3419475" y="3611563"/>
          <p14:tracePt t="66691" x="3373438" y="3648075"/>
          <p14:tracePt t="66699" x="3336925" y="3656013"/>
          <p14:tracePt t="66708" x="3263900" y="3694113"/>
          <p14:tracePt t="66715" x="3162300" y="3721100"/>
          <p14:tracePt t="66722" x="3098800" y="3740150"/>
          <p14:tracePt t="66731" x="3024188" y="3794125"/>
          <p14:tracePt t="66738" x="2859088" y="3840163"/>
          <p14:tracePt t="66748" x="2794000" y="3868738"/>
          <p14:tracePt t="66754" x="2747963" y="3876675"/>
          <p14:tracePt t="66763" x="2720975" y="3905250"/>
          <p14:tracePt t="66770" x="2684463" y="3914775"/>
          <p14:tracePt t="66779" x="2665413" y="3914775"/>
          <p14:tracePt t="66787" x="2647950" y="3914775"/>
          <p14:tracePt t="66851" x="2628900" y="3914775"/>
          <p14:tracePt t="66858" x="2601913" y="3914775"/>
          <p14:tracePt t="66866" x="2519363" y="3905250"/>
          <p14:tracePt t="66875" x="2454275" y="3895725"/>
          <p14:tracePt t="66882" x="2371725" y="3876675"/>
          <p14:tracePt t="66892" x="2298700" y="3876675"/>
          <p14:tracePt t="66898" x="2233613" y="3868738"/>
          <p14:tracePt t="66906" x="2114550" y="3868738"/>
          <p14:tracePt t="66914" x="2095500" y="3849688"/>
          <p14:tracePt t="66922" x="2032000" y="3830638"/>
          <p14:tracePt t="66930" x="1985963" y="3822700"/>
          <p14:tracePt t="66938" x="1930400" y="3822700"/>
          <p14:tracePt t="66946" x="1884363" y="3822700"/>
          <p14:tracePt t="66953" x="1820863" y="3822700"/>
          <p14:tracePt t="66962" x="1801813" y="3822700"/>
          <p14:tracePt t="66970" x="1774825" y="3822700"/>
          <p14:tracePt t="66978" x="1765300" y="3822700"/>
          <p14:tracePt t="66986" x="1728788" y="3822700"/>
          <p14:tracePt t="67011" x="1663700" y="3822700"/>
          <p14:tracePt t="67021" x="1663700" y="3813175"/>
          <p14:tracePt t="67039" x="1617663" y="3813175"/>
          <p14:tracePt t="67046" x="1608138" y="3813175"/>
          <p14:tracePt t="67050" x="1581150" y="3813175"/>
          <p14:tracePt t="67058" x="1562100" y="3813175"/>
          <p14:tracePt t="67066" x="1535113" y="3813175"/>
          <p14:tracePt t="67074" x="1498600" y="3813175"/>
          <p14:tracePt t="67090" x="1479550" y="3813175"/>
          <p14:tracePt t="67195" x="1462088" y="3813175"/>
          <p14:tracePt t="76963" x="1471613" y="3813175"/>
          <p14:tracePt t="76971" x="1479550" y="3813175"/>
          <p14:tracePt t="76979" x="1516063" y="3813175"/>
          <p14:tracePt t="76988" x="1535113" y="3813175"/>
          <p14:tracePt t="76995" x="1554163" y="3813175"/>
          <p14:tracePt t="77007" x="1562100" y="3813175"/>
          <p14:tracePt t="77021" x="1571625" y="3813175"/>
          <p14:tracePt t="77028" x="1617663" y="3813175"/>
          <p14:tracePt t="77037" x="1654175" y="3813175"/>
          <p14:tracePt t="77045" x="1663700" y="3813175"/>
          <p14:tracePt t="77051" x="1709738" y="3813175"/>
          <p14:tracePt t="77059" x="1755775" y="3813175"/>
          <p14:tracePt t="77066" x="1782763" y="3813175"/>
          <p14:tracePt t="77075" x="1828800" y="3813175"/>
          <p14:tracePt t="77083" x="1874838" y="3813175"/>
          <p14:tracePt t="77091" x="1920875" y="3813175"/>
          <p14:tracePt t="77099" x="1949450" y="3813175"/>
          <p14:tracePt t="77108" x="2012950" y="3813175"/>
          <p14:tracePt t="77115" x="2041525" y="3813175"/>
          <p14:tracePt t="77123" x="2058988" y="3813175"/>
          <p14:tracePt t="77131" x="2105025" y="3813175"/>
          <p14:tracePt t="77138" x="2151063" y="3813175"/>
          <p14:tracePt t="77147" x="2206625" y="3840163"/>
          <p14:tracePt t="77155" x="2270125" y="3840163"/>
          <p14:tracePt t="77163" x="2335213" y="3840163"/>
          <p14:tracePt t="77172" x="2371725" y="3840163"/>
          <p14:tracePt t="77179" x="2408238" y="3840163"/>
          <p14:tracePt t="77188" x="2454275" y="3840163"/>
          <p14:tracePt t="77195" x="2473325" y="3840163"/>
          <p14:tracePt t="77206" x="2482850" y="3840163"/>
          <p14:tracePt t="77213" x="2509838" y="3840163"/>
          <p14:tracePt t="77222" x="2536825" y="3840163"/>
          <p14:tracePt t="77227" x="2555875" y="3840163"/>
          <p14:tracePt t="77234" x="2573338" y="3840163"/>
          <p14:tracePt t="77242" x="2638425" y="3840163"/>
          <p14:tracePt t="77274" x="2657475" y="3840163"/>
          <p14:tracePt t="77282" x="2693988" y="3840163"/>
          <p14:tracePt t="77293" x="2703513" y="3840163"/>
          <p14:tracePt t="77299" x="2711450" y="3840163"/>
          <p14:tracePt t="77308" x="2740025" y="3840163"/>
          <p14:tracePt t="77319" x="2757488" y="3840163"/>
          <p14:tracePt t="77326" x="2786063" y="3840163"/>
          <p14:tracePt t="77330" x="2803525" y="3840163"/>
          <p14:tracePt t="77339" x="2849563" y="3840163"/>
          <p14:tracePt t="77346" x="2886075" y="3840163"/>
          <p14:tracePt t="77354" x="2960688" y="3840163"/>
          <p14:tracePt t="77362" x="2978150" y="3840163"/>
          <p14:tracePt t="77370" x="3006725" y="3840163"/>
          <p14:tracePt t="77378" x="3024188" y="3840163"/>
          <p14:tracePt t="77386" x="3060700" y="3840163"/>
          <p14:tracePt t="77402" x="3070225" y="3830638"/>
          <p14:tracePt t="77426" x="3098800" y="3830638"/>
          <p14:tracePt t="77438" x="3106738" y="3830638"/>
          <p14:tracePt t="77442" x="3116263" y="3830638"/>
          <p14:tracePt t="77450" x="3152775" y="3830638"/>
          <p14:tracePt t="77458" x="3198813" y="3830638"/>
          <p14:tracePt t="77466" x="3208338" y="3830638"/>
          <p14:tracePt t="77475" x="3217863" y="3830638"/>
          <p14:tracePt t="77482" x="3244850" y="3822700"/>
          <p14:tracePt t="77490" x="3254375" y="3822700"/>
          <p14:tracePt t="77531" x="3263900" y="3822700"/>
          <p14:tracePt t="77571" x="3281363" y="3822700"/>
          <p14:tracePt t="77715" x="3300413" y="3822700"/>
          <p14:tracePt t="77723" x="3309938" y="3822700"/>
          <p14:tracePt t="77732" x="3336925" y="3822700"/>
          <p14:tracePt t="77740" x="3346450" y="3822700"/>
          <p14:tracePt t="77747" x="3373438" y="3822700"/>
          <p14:tracePt t="77763" x="3382963" y="3822700"/>
          <p14:tracePt t="77772" x="3392488" y="3822700"/>
          <p14:tracePt t="77786" x="3419475" y="3822700"/>
          <p14:tracePt t="77793" x="3429000" y="3822700"/>
          <p14:tracePt t="77802" x="3438525" y="3822700"/>
          <p14:tracePt t="77810" x="3465513" y="3822700"/>
          <p14:tracePt t="77818" x="3475038" y="3822700"/>
          <p14:tracePt t="77826" x="3494088" y="3822700"/>
          <p14:tracePt t="77842" x="3511550" y="3822700"/>
          <p14:tracePt t="77850" x="3521075" y="3822700"/>
          <p14:tracePt t="77883" x="3521075" y="3813175"/>
          <p14:tracePt t="77899" x="3521075" y="3803650"/>
          <p14:tracePt t="77915" x="3521075" y="3794125"/>
          <p14:tracePt t="77923" x="3530600" y="3776663"/>
          <p14:tracePt t="77931" x="3494088" y="3740150"/>
          <p14:tracePt t="77938" x="3494088" y="3730625"/>
          <p14:tracePt t="78923" x="3502025" y="3730625"/>
          <p14:tracePt t="78931" x="3511550" y="3740150"/>
          <p14:tracePt t="78955" x="3530600" y="3767138"/>
          <p14:tracePt t="79051" x="3548063" y="3776663"/>
          <p14:tracePt t="79084" x="3557588" y="3776663"/>
          <p14:tracePt t="79091" x="3567113" y="3784600"/>
          <p14:tracePt t="79131" x="3576638" y="3794125"/>
          <p14:tracePt t="79139" x="3594100" y="3803650"/>
          <p14:tracePt t="79147" x="3603625" y="3803650"/>
          <p14:tracePt t="79155" x="3630613" y="3803650"/>
          <p14:tracePt t="79163" x="3649663" y="3803650"/>
          <p14:tracePt t="79172" x="3686175" y="3803650"/>
          <p14:tracePt t="79179" x="3705225" y="3803650"/>
          <p14:tracePt t="79186" x="3714750" y="3803650"/>
          <p14:tracePt t="79193" x="3741738" y="3803650"/>
          <p14:tracePt t="79202" x="3751263" y="3803650"/>
          <p14:tracePt t="79221" x="3759200" y="3803650"/>
          <p14:tracePt t="79257" x="3787775" y="3803650"/>
          <p14:tracePt t="79265" x="3805238" y="3803650"/>
          <p14:tracePt t="79274" x="3843338" y="3803650"/>
          <p14:tracePt t="79281" x="3906838" y="3803650"/>
          <p14:tracePt t="79298" x="3962400" y="3803650"/>
          <p14:tracePt t="79307" x="3998913" y="3803650"/>
          <p14:tracePt t="79315" x="4017963" y="3794125"/>
          <p14:tracePt t="79324" x="4044950" y="3794125"/>
          <p14:tracePt t="79331" x="4054475" y="3794125"/>
          <p14:tracePt t="79339" x="4064000" y="3794125"/>
          <p14:tracePt t="79379" x="4071938" y="3794125"/>
          <p14:tracePt t="79387" x="4090988" y="3794125"/>
          <p14:tracePt t="79402" x="4100513" y="3794125"/>
          <p14:tracePt t="79409" x="4117975" y="3794125"/>
          <p14:tracePt t="79419" x="4137025" y="3794125"/>
          <p14:tracePt t="79425" x="4146550" y="3794125"/>
          <p14:tracePt t="79433" x="4164013" y="3794125"/>
          <p14:tracePt t="79449" x="4173538" y="3794125"/>
          <p14:tracePt t="79458" x="4192588" y="3794125"/>
          <p14:tracePt t="79468" x="4200525" y="3794125"/>
          <p14:tracePt t="79482" x="4229100" y="3794125"/>
          <p14:tracePt t="79498" x="4246563" y="3794125"/>
          <p14:tracePt t="79515" x="4256088" y="3794125"/>
          <p14:tracePt t="79523" x="4284663" y="3794125"/>
          <p14:tracePt t="79541" x="4302125" y="3794125"/>
          <p14:tracePt t="79557" x="4321175" y="3794125"/>
          <p14:tracePt t="79579" x="4330700" y="3794125"/>
          <p14:tracePt t="79619" x="4338638" y="3784600"/>
          <p14:tracePt t="79636" x="4348163" y="3776663"/>
          <p14:tracePt t="79947" x="4338638" y="3776663"/>
          <p14:tracePt t="79955" x="4330700" y="3776663"/>
          <p14:tracePt t="80035" x="4321175" y="3776663"/>
          <p14:tracePt t="80043" x="4302125" y="3776663"/>
          <p14:tracePt t="80051" x="4256088" y="3776663"/>
          <p14:tracePt t="80060" x="4246563" y="3776663"/>
          <p14:tracePt t="80083" x="4238625" y="3776663"/>
          <p14:tracePt t="80099" x="4219575" y="3776663"/>
          <p14:tracePt t="80108" x="4200525" y="3776663"/>
          <p14:tracePt t="80115" x="4192588" y="3776663"/>
          <p14:tracePt t="80139" x="4154488" y="3776663"/>
          <p14:tracePt t="80155" x="4137025" y="3776663"/>
          <p14:tracePt t="80163" x="4117975" y="3776663"/>
          <p14:tracePt t="80173" x="4100513" y="3776663"/>
          <p14:tracePt t="80179" x="4090988" y="3776663"/>
          <p14:tracePt t="80188" x="4064000" y="3776663"/>
          <p14:tracePt t="80195" x="4054475" y="3776663"/>
          <p14:tracePt t="80205" x="4025900" y="3776663"/>
          <p14:tracePt t="80222" x="4017963" y="3776663"/>
          <p14:tracePt t="80227" x="4008438" y="3776663"/>
          <p14:tracePt t="80323" x="3979863" y="3776663"/>
          <p14:tracePt t="80355" x="3971925" y="3776663"/>
          <p14:tracePt t="80410" x="3962400" y="3776663"/>
          <p14:tracePt t="80418" x="3952875" y="3767138"/>
          <p14:tracePt t="80425" x="3952875" y="3757613"/>
          <p14:tracePt t="80433" x="3952875" y="3748088"/>
          <p14:tracePt t="80441" x="3952875" y="3740150"/>
          <p14:tracePt t="80449" x="3952875" y="3721100"/>
          <p14:tracePt t="80457" x="3943350" y="3711575"/>
          <p14:tracePt t="80465" x="3943350" y="3702050"/>
          <p14:tracePt t="80473" x="3935413" y="3665538"/>
          <p14:tracePt t="80481" x="3925888" y="3656013"/>
          <p14:tracePt t="80489" x="3925888" y="3648075"/>
          <p14:tracePt t="80497" x="3916363" y="3629025"/>
          <p14:tracePt t="80505" x="3916363" y="3619500"/>
          <p14:tracePt t="80530" x="3916363" y="3602038"/>
          <p14:tracePt t="80538" x="3916363" y="3592513"/>
          <p14:tracePt t="80546" x="3906838" y="3573463"/>
          <p14:tracePt t="80562" x="3906838" y="3565525"/>
          <p14:tracePt t="80570" x="3906838" y="3546475"/>
          <p14:tracePt t="80578" x="3906838" y="3527425"/>
          <p14:tracePt t="80594" x="3906838" y="3519488"/>
          <p14:tracePt t="80604" x="3906838" y="3490913"/>
          <p14:tracePt t="80610" x="3916363" y="3481388"/>
          <p14:tracePt t="80620" x="3916363" y="3473450"/>
          <p14:tracePt t="80626" x="3925888" y="3454400"/>
          <p14:tracePt t="80637" x="3925888" y="3444875"/>
          <p14:tracePt t="80678" x="3925888" y="3436938"/>
          <p14:tracePt t="80690" x="3935413" y="3427413"/>
          <p14:tracePt t="80698" x="3943350" y="3417888"/>
          <p14:tracePt t="80707" x="3943350" y="3408363"/>
          <p14:tracePt t="80730" x="3962400" y="3390900"/>
          <p14:tracePt t="80739" x="3971925" y="3381375"/>
          <p14:tracePt t="80754" x="3998913" y="3381375"/>
          <p14:tracePt t="80762" x="4017963" y="3371850"/>
          <p14:tracePt t="80770" x="4025900" y="3371850"/>
          <p14:tracePt t="80778" x="4064000" y="3352800"/>
          <p14:tracePt t="80787" x="4071938" y="3352800"/>
          <p14:tracePt t="80794" x="4100513" y="3352800"/>
          <p14:tracePt t="80810" x="4127500" y="3344863"/>
          <p14:tracePt t="80820" x="4146550" y="3335338"/>
          <p14:tracePt t="80851" x="4164013" y="3325813"/>
          <p14:tracePt t="80860" x="4192588" y="3325813"/>
          <p14:tracePt t="80866" x="4229100" y="3325813"/>
          <p14:tracePt t="80877" x="4238625" y="3325813"/>
          <p14:tracePt t="80884" x="4246563" y="3325813"/>
          <p14:tracePt t="80898" x="4256088" y="3325813"/>
          <p14:tracePt t="80907" x="4256088" y="3316288"/>
          <p14:tracePt t="80914" x="4265613" y="3308350"/>
          <p14:tracePt t="80931" x="4292600" y="3308350"/>
          <p14:tracePt t="81044" x="4302125" y="3308350"/>
          <p14:tracePt t="81059" x="4302125" y="3316288"/>
          <p14:tracePt t="81075" x="4302125" y="3335338"/>
          <p14:tracePt t="81093" x="4302125" y="3344863"/>
          <p14:tracePt t="81115" x="4302125" y="3352800"/>
          <p14:tracePt t="81123" x="4302125" y="3371850"/>
          <p14:tracePt t="81139" x="4311650" y="3398838"/>
          <p14:tracePt t="81155" x="4311650" y="3444875"/>
          <p14:tracePt t="81170" x="4311650" y="3481388"/>
          <p14:tracePt t="81179" x="4311650" y="3490913"/>
          <p14:tracePt t="81188" x="4311650" y="3536950"/>
          <p14:tracePt t="81195" x="4311650" y="3556000"/>
          <p14:tracePt t="81205" x="4311650" y="3573463"/>
          <p14:tracePt t="81211" x="4311650" y="3582988"/>
          <p14:tracePt t="81221" x="4311650" y="3592513"/>
          <p14:tracePt t="81238" x="4311650" y="3619500"/>
          <p14:tracePt t="81275" x="4311650" y="3629025"/>
          <p14:tracePt t="81284" x="4311650" y="3638550"/>
          <p14:tracePt t="81299" x="4311650" y="3656013"/>
          <p14:tracePt t="81307" x="4311650" y="3665538"/>
          <p14:tracePt t="81314" x="4311650" y="3675063"/>
          <p14:tracePt t="81322" x="4311650" y="3694113"/>
          <p14:tracePt t="81330" x="4302125" y="3702050"/>
          <p14:tracePt t="81338" x="4302125" y="3711575"/>
          <p14:tracePt t="81346" x="4302125" y="3721100"/>
          <p14:tracePt t="81354" x="4302125" y="3730625"/>
          <p14:tracePt t="81363" x="4302125" y="3748088"/>
          <p14:tracePt t="81378" x="4292600" y="3767138"/>
          <p14:tracePt t="81410" x="4292600" y="3776663"/>
          <p14:tracePt t="81426" x="4284663" y="3813175"/>
          <p14:tracePt t="81457" x="4275138" y="3822700"/>
          <p14:tracePt t="81466" x="4275138" y="3830638"/>
          <p14:tracePt t="81474" x="4265613" y="3830638"/>
          <p14:tracePt t="81482" x="4256088" y="3840163"/>
          <p14:tracePt t="81491" x="4246563" y="3859213"/>
          <p14:tracePt t="81531" x="4210050" y="3868738"/>
          <p14:tracePt t="81619" x="4192588" y="3868738"/>
          <p14:tracePt t="81627" x="4173538" y="3868738"/>
          <p14:tracePt t="81651" x="4164013" y="3868738"/>
          <p14:tracePt t="81675" x="4154488" y="3868738"/>
          <p14:tracePt t="81739" x="4127500" y="3868738"/>
          <p14:tracePt t="81747" x="4117975" y="3868738"/>
          <p14:tracePt t="81754" x="4110038" y="3868738"/>
          <p14:tracePt t="81770" x="4081463" y="3868738"/>
          <p14:tracePt t="81779" x="4071938" y="3868738"/>
          <p14:tracePt t="81788" x="4064000" y="3868738"/>
          <p14:tracePt t="81795" x="4035425" y="3868738"/>
          <p14:tracePt t="81811" x="4017963" y="3868738"/>
          <p14:tracePt t="81827" x="3979863" y="3868738"/>
          <p14:tracePt t="81837" x="3971925" y="3868738"/>
          <p14:tracePt t="81843" x="3962400" y="3859213"/>
          <p14:tracePt t="81868" x="3935413" y="3859213"/>
          <p14:tracePt t="81876" x="3925888" y="3849688"/>
          <p14:tracePt t="81939" x="3897313" y="3849688"/>
          <p14:tracePt t="81963" x="3889375" y="3840163"/>
          <p14:tracePt t="82219" x="3889375" y="3830638"/>
          <p14:tracePt t="82227" x="3897313" y="3830638"/>
          <p14:tracePt t="82237" x="3925888" y="3830638"/>
          <p14:tracePt t="82242" x="3935413" y="3822700"/>
          <p14:tracePt t="82250" x="3962400" y="3813175"/>
          <p14:tracePt t="82258" x="3979863" y="3803650"/>
          <p14:tracePt t="82266" x="3989388" y="3803650"/>
          <p14:tracePt t="82274" x="4008438" y="3794125"/>
          <p14:tracePt t="82290" x="4017963" y="3794125"/>
          <p14:tracePt t="82298" x="4025900" y="3794125"/>
          <p14:tracePt t="82307" x="4035425" y="3784600"/>
          <p14:tracePt t="82314" x="4071938" y="3776663"/>
          <p14:tracePt t="82322" x="4081463" y="3767138"/>
          <p14:tracePt t="82339" x="4110038" y="3767138"/>
          <p14:tracePt t="82346" x="4137025" y="3757613"/>
          <p14:tracePt t="82355" x="4154488" y="3757613"/>
          <p14:tracePt t="82362" x="4164013" y="3757613"/>
          <p14:tracePt t="82369" x="4173538" y="3757613"/>
          <p14:tracePt t="82387" x="4183063" y="3748088"/>
          <p14:tracePt t="82394" x="4192588" y="3748088"/>
          <p14:tracePt t="82403" x="4200525" y="3740150"/>
          <p14:tracePt t="82410" x="4210050" y="3740150"/>
          <p14:tracePt t="82418" x="4238625" y="3740150"/>
          <p14:tracePt t="82425" x="4292600" y="3740150"/>
          <p14:tracePt t="82434" x="4357688" y="3740150"/>
          <p14:tracePt t="82441" x="4413250" y="3740150"/>
          <p14:tracePt t="82449" x="4476750" y="3740150"/>
          <p14:tracePt t="82457" x="4505325" y="3740150"/>
          <p14:tracePt t="82465" x="4541838" y="3740150"/>
          <p14:tracePt t="82473" x="4559300" y="3740150"/>
          <p14:tracePt t="82481" x="4578350" y="3740150"/>
          <p14:tracePt t="82538" x="4595813" y="3740150"/>
          <p14:tracePt t="82546" x="4605338" y="3740150"/>
          <p14:tracePt t="82554" x="4641850" y="3721100"/>
          <p14:tracePt t="82562" x="4679950" y="3721100"/>
          <p14:tracePt t="82572" x="4687888" y="3721100"/>
          <p14:tracePt t="82578" x="4697413" y="3721100"/>
          <p14:tracePt t="82795" x="4660900" y="3721100"/>
          <p14:tracePt t="82804" x="4633913" y="3721100"/>
          <p14:tracePt t="82811" x="4595813" y="3721100"/>
          <p14:tracePt t="82821" x="4532313" y="3721100"/>
          <p14:tracePt t="82827" x="4467225" y="3730625"/>
          <p14:tracePt t="82838" x="4449763" y="3730625"/>
          <p14:tracePt t="82843" x="4403725" y="3740150"/>
          <p14:tracePt t="82851" x="4375150" y="3740150"/>
          <p14:tracePt t="82860" x="4357688" y="3740150"/>
          <p14:tracePt t="82867" x="4348163" y="3748088"/>
          <p14:tracePt t="82876" x="4330700" y="3748088"/>
          <p14:tracePt t="82883" x="4321175" y="3748088"/>
          <p14:tracePt t="82892" x="4311650" y="3748088"/>
          <p14:tracePt t="82908" x="4302125" y="3748088"/>
          <p14:tracePt t="82916" x="4292600" y="3748088"/>
          <p14:tracePt t="82924" x="4284663" y="3748088"/>
          <p14:tracePt t="82930" x="4265613" y="3748088"/>
          <p14:tracePt t="82938" x="4219575" y="3748088"/>
          <p14:tracePt t="82946" x="4173538" y="3748088"/>
          <p14:tracePt t="82954" x="4164013" y="3748088"/>
          <p14:tracePt t="82971" x="4127500" y="3748088"/>
          <p14:tracePt t="82978" x="4081463" y="3748088"/>
          <p14:tracePt t="82987" x="4064000" y="3748088"/>
          <p14:tracePt t="82994" x="4054475" y="3748088"/>
          <p14:tracePt t="83003" x="4035425" y="3748088"/>
          <p14:tracePt t="83035" x="4025900" y="3748088"/>
          <p14:tracePt t="83075" x="4017963" y="3748088"/>
          <p14:tracePt t="83395" x="3998913" y="3748088"/>
          <p14:tracePt t="83403" x="3989388" y="3730625"/>
          <p14:tracePt t="83411" x="3971925" y="3702050"/>
          <p14:tracePt t="83420" x="3971925" y="3675063"/>
          <p14:tracePt t="83427" x="3962400" y="3629025"/>
          <p14:tracePt t="83437" x="3962400" y="3611563"/>
          <p14:tracePt t="83442" x="3962400" y="3582988"/>
          <p14:tracePt t="83450" x="3962400" y="3556000"/>
          <p14:tracePt t="83459" x="3952875" y="3519488"/>
          <p14:tracePt t="83466" x="3952875" y="3500438"/>
          <p14:tracePt t="83475" x="3952875" y="3463925"/>
          <p14:tracePt t="83482" x="3952875" y="3444875"/>
          <p14:tracePt t="83491" x="3952875" y="3427413"/>
          <p14:tracePt t="83510" x="3952875" y="3417888"/>
          <p14:tracePt t="83522" x="3952875" y="3408363"/>
          <p14:tracePt t="83603" x="3952875" y="3398838"/>
          <p14:tracePt t="83620" x="3952875" y="3371850"/>
          <p14:tracePt t="83627" x="3962400" y="3362325"/>
          <p14:tracePt t="83643" x="3971925" y="3362325"/>
          <p14:tracePt t="83660" x="4008438" y="3352800"/>
          <p14:tracePt t="83667" x="4044950" y="3352800"/>
          <p14:tracePt t="83690" x="4064000" y="3352800"/>
          <p14:tracePt t="83698" x="4071938" y="3352800"/>
          <p14:tracePt t="83730" x="4081463" y="3352800"/>
          <p14:tracePt t="83738" x="4110038" y="3352800"/>
          <p14:tracePt t="83746" x="4173538" y="3352800"/>
          <p14:tracePt t="83754" x="4246563" y="3352800"/>
          <p14:tracePt t="83762" x="4330700" y="3352800"/>
          <p14:tracePt t="83769" x="4413250" y="3371850"/>
          <p14:tracePt t="83778" x="4459288" y="3390900"/>
          <p14:tracePt t="83786" x="4495800" y="3398838"/>
          <p14:tracePt t="83794" x="4513263" y="3408363"/>
          <p14:tracePt t="83803" x="4559300" y="3427413"/>
          <p14:tracePt t="83867" x="4568825" y="3436938"/>
          <p14:tracePt t="83891" x="4559300" y="3444875"/>
          <p14:tracePt t="83915" x="4549775" y="3454400"/>
          <p14:tracePt t="83923" x="4522788" y="3473450"/>
          <p14:tracePt t="83954" x="4513263" y="3473450"/>
          <p14:tracePt t="83987" x="4505325" y="3481388"/>
          <p14:tracePt t="83995" x="4476750" y="3490913"/>
          <p14:tracePt t="84004" x="4459288" y="3500438"/>
          <p14:tracePt t="84014" x="4449763" y="3519488"/>
          <p14:tracePt t="84021" x="4440238" y="3527425"/>
          <p14:tracePt t="84037" x="4430713" y="3546475"/>
          <p14:tracePt t="84044" x="4413250" y="3546475"/>
          <p14:tracePt t="84051" x="4403725" y="3546475"/>
          <p14:tracePt t="84067" x="4394200" y="3565525"/>
          <p14:tracePt t="84076" x="4348163" y="3582988"/>
          <p14:tracePt t="84083" x="4338638" y="3592513"/>
          <p14:tracePt t="84091" x="4330700" y="3592513"/>
          <p14:tracePt t="84098" x="4321175" y="3602038"/>
          <p14:tracePt t="84106" x="4311650" y="3619500"/>
          <p14:tracePt t="84122" x="4284663" y="3619500"/>
          <p14:tracePt t="84131" x="4275138" y="3619500"/>
          <p14:tracePt t="84137" x="4265613" y="3619500"/>
          <p14:tracePt t="84211" x="4238625" y="3619500"/>
          <p14:tracePt t="84227" x="4229100" y="3619500"/>
          <p14:tracePt t="84237" x="4200525" y="3629025"/>
          <p14:tracePt t="84244" x="4183063" y="3656013"/>
          <p14:tracePt t="84251" x="4173538" y="3675063"/>
          <p14:tracePt t="84260" x="4146550" y="3694113"/>
          <p14:tracePt t="84275" x="4146550" y="3702050"/>
          <p14:tracePt t="84282" x="4137025" y="3721100"/>
          <p14:tracePt t="84289" x="4117975" y="3730625"/>
          <p14:tracePt t="84297" x="4110038" y="3730625"/>
          <p14:tracePt t="84305" x="4100513" y="3740150"/>
          <p14:tracePt t="84313" x="4090988" y="3740150"/>
          <p14:tracePt t="84427" x="4081463" y="3740150"/>
          <p14:tracePt t="84434" x="4064000" y="3740150"/>
          <p14:tracePt t="84450" x="4064000" y="3748088"/>
          <p14:tracePt t="84458" x="4054475" y="3757613"/>
          <p14:tracePt t="84490" x="4044950" y="3767138"/>
          <p14:tracePt t="84867" x="4071938" y="3767138"/>
          <p14:tracePt t="84875" x="4090988" y="3767138"/>
          <p14:tracePt t="84883" x="4117975" y="3757613"/>
          <p14:tracePt t="84891" x="4154488" y="3740150"/>
          <p14:tracePt t="84899" x="4246563" y="3740150"/>
          <p14:tracePt t="84907" x="4302125" y="3740150"/>
          <p14:tracePt t="84915" x="4403725" y="3740150"/>
          <p14:tracePt t="84924" x="4486275" y="3740150"/>
          <p14:tracePt t="84931" x="4605338" y="3740150"/>
          <p14:tracePt t="84941" x="4697413" y="3740150"/>
          <p14:tracePt t="84949" x="4762500" y="3740150"/>
          <p14:tracePt t="84957" x="4881563" y="3740150"/>
          <p14:tracePt t="84974" x="5075238" y="3740150"/>
          <p14:tracePt t="84979" x="5138738" y="3740150"/>
          <p14:tracePt t="84988" x="5157788" y="3740150"/>
          <p14:tracePt t="84995" x="5230813" y="3740150"/>
          <p14:tracePt t="85005" x="5240338" y="3730625"/>
          <p14:tracePt t="85011" x="5249863" y="3730625"/>
          <p14:tracePt t="85021" x="5267325" y="3730625"/>
          <p14:tracePt t="85038" x="5276850" y="3730625"/>
          <p14:tracePt t="85059" x="5295900" y="3730625"/>
          <p14:tracePt t="85067" x="5313363" y="3730625"/>
          <p14:tracePt t="85083" x="5341938" y="3730625"/>
          <p14:tracePt t="85092" x="5349875" y="3730625"/>
          <p14:tracePt t="85331" x="5295900" y="3757613"/>
          <p14:tracePt t="85344" x="5286375" y="3757613"/>
          <p14:tracePt t="85350" x="5240338" y="3757613"/>
          <p14:tracePt t="85355" x="5138738" y="3757613"/>
          <p14:tracePt t="85362" x="5019675" y="3767138"/>
          <p14:tracePt t="85370" x="4881563" y="3767138"/>
          <p14:tracePt t="85378" x="4725988" y="3767138"/>
          <p14:tracePt t="85386" x="4605338" y="3767138"/>
          <p14:tracePt t="85394" x="4505325" y="3767138"/>
          <p14:tracePt t="85402" x="4394200" y="3767138"/>
          <p14:tracePt t="85410" x="4246563" y="3767138"/>
          <p14:tracePt t="85419" x="4229100" y="3767138"/>
          <p14:tracePt t="85426" x="4154488" y="3748088"/>
          <p14:tracePt t="85434" x="4071938" y="3740150"/>
          <p14:tracePt t="85442" x="4044950" y="3740150"/>
          <p14:tracePt t="85449" x="4025900" y="3730625"/>
          <p14:tracePt t="85515" x="3998913" y="3730625"/>
          <p14:tracePt t="85667" x="4017963" y="3702050"/>
          <p14:tracePt t="85699" x="4035425" y="3684588"/>
          <p14:tracePt t="85710" x="4044950" y="3684588"/>
          <p14:tracePt t="85715" x="4081463" y="3675063"/>
          <p14:tracePt t="85725" x="4164013" y="3675063"/>
          <p14:tracePt t="85731" x="4265613" y="3675063"/>
          <p14:tracePt t="85738" x="4421188" y="3648075"/>
          <p14:tracePt t="85748" x="4541838" y="3648075"/>
          <p14:tracePt t="85757" x="4624388" y="3648075"/>
          <p14:tracePt t="85762" x="4716463" y="3648075"/>
          <p14:tracePt t="85771" x="4891088" y="3648075"/>
          <p14:tracePt t="85780" x="4973638" y="3648075"/>
          <p14:tracePt t="85788" x="5037138" y="3648075"/>
          <p14:tracePt t="85805" x="5075238" y="3648075"/>
          <p14:tracePt t="85812" x="5092700" y="3648075"/>
          <p14:tracePt t="85821" x="5138738" y="3648075"/>
          <p14:tracePt t="85827" x="5203825" y="3629025"/>
          <p14:tracePt t="85838" x="5211763" y="3611563"/>
          <p14:tracePt t="85842" x="5276850" y="3602038"/>
          <p14:tracePt t="85849" x="5332413" y="3602038"/>
          <p14:tracePt t="85857" x="5451475" y="3602038"/>
          <p14:tracePt t="85865" x="5553075" y="3602038"/>
          <p14:tracePt t="85873" x="5599113" y="3602038"/>
          <p14:tracePt t="85881" x="5645150" y="3602038"/>
          <p14:tracePt t="85889" x="5699125" y="3602038"/>
          <p14:tracePt t="85897" x="5764213" y="3602038"/>
          <p14:tracePt t="85905" x="5791200" y="3602038"/>
          <p14:tracePt t="85914" x="5800725" y="3602038"/>
          <p14:tracePt t="85922" x="5827713" y="3602038"/>
          <p14:tracePt t="85929" x="5902325" y="3619500"/>
          <p14:tracePt t="85937" x="5938838" y="3619500"/>
          <p14:tracePt t="85954" x="6040438" y="3638550"/>
          <p14:tracePt t="85962" x="6086475" y="3638550"/>
          <p14:tracePt t="85970" x="6103938" y="3648075"/>
          <p14:tracePt t="85978" x="6140450" y="3648075"/>
          <p14:tracePt t="85986" x="6149975" y="3648075"/>
          <p14:tracePt t="86010" x="6169025" y="3648075"/>
          <p14:tracePt t="86034" x="6186488" y="3648075"/>
          <p14:tracePt t="86042" x="6215063" y="3648075"/>
          <p14:tracePt t="86049" x="6242050" y="3648075"/>
          <p14:tracePt t="86058" x="6307138" y="3648075"/>
          <p14:tracePt t="86065" x="6353175" y="3648075"/>
          <p14:tracePt t="86074" x="6361113" y="3656013"/>
          <p14:tracePt t="86081" x="6397625" y="3656013"/>
          <p14:tracePt t="86090" x="6426200" y="3665538"/>
          <p14:tracePt t="86098" x="6499225" y="3665538"/>
          <p14:tracePt t="86106" x="6554788" y="3694113"/>
          <p14:tracePt t="86114" x="6581775" y="3694113"/>
          <p14:tracePt t="86130" x="6591300" y="3694113"/>
          <p14:tracePt t="86146" x="6600825" y="3694113"/>
          <p14:tracePt t="86154" x="6618288" y="3694113"/>
          <p14:tracePt t="86170" x="6627813" y="3694113"/>
          <p14:tracePt t="87980" x="6554788" y="3702050"/>
          <p14:tracePt t="87987" x="6416675" y="3721100"/>
          <p14:tracePt t="87996" x="6278563" y="3740150"/>
          <p14:tracePt t="88009" x="6103938" y="3740150"/>
          <p14:tracePt t="88016" x="6057900" y="3740150"/>
          <p14:tracePt t="88021" x="5948363" y="3730625"/>
          <p14:tracePt t="88026" x="5827713" y="3702050"/>
          <p14:tracePt t="88033" x="5727700" y="3675063"/>
          <p14:tracePt t="88042" x="5570538" y="3656013"/>
          <p14:tracePt t="88049" x="5524500" y="3656013"/>
          <p14:tracePt t="88065" x="5516563" y="3656013"/>
          <p14:tracePt t="88074" x="5507038" y="3656013"/>
          <p14:tracePt t="88173" x="5487988" y="3656013"/>
          <p14:tracePt t="88179" x="5478463" y="3656013"/>
          <p14:tracePt t="88197" x="5451475" y="3656013"/>
          <p14:tracePt t="88235" x="5441950" y="3656013"/>
          <p14:tracePt t="88243" x="5405438" y="3656013"/>
          <p14:tracePt t="88251" x="5395913" y="3656013"/>
          <p14:tracePt t="88259" x="5386388" y="3656013"/>
          <p14:tracePt t="88267" x="5378450" y="3675063"/>
          <p14:tracePt t="88275" x="5303838" y="3702050"/>
          <p14:tracePt t="88283" x="5267325" y="3711575"/>
          <p14:tracePt t="88291" x="5203825" y="3740150"/>
          <p14:tracePt t="88299" x="5175250" y="3748088"/>
          <p14:tracePt t="88307" x="5129213" y="3748088"/>
          <p14:tracePt t="88315" x="5102225" y="3748088"/>
          <p14:tracePt t="88323" x="5083175" y="3757613"/>
          <p14:tracePt t="88331" x="5075238" y="3757613"/>
          <p14:tracePt t="88339" x="5056188" y="3767138"/>
          <p14:tracePt t="88347" x="5037138" y="3767138"/>
          <p14:tracePt t="88356" x="5029200" y="3776663"/>
          <p14:tracePt t="88395" x="5010150" y="3784600"/>
          <p14:tracePt t="88404" x="4991100" y="3784600"/>
          <p14:tracePt t="88442" x="4983163" y="3784600"/>
          <p14:tracePt t="88450" x="4964113" y="3784600"/>
          <p14:tracePt t="88466" x="4900613" y="3803650"/>
          <p14:tracePt t="88482" x="4835525" y="3822700"/>
          <p14:tracePt t="88490" x="4789488" y="3822700"/>
          <p14:tracePt t="88498" x="4743450" y="3822700"/>
          <p14:tracePt t="88506" x="4725988" y="3822700"/>
          <p14:tracePt t="88514" x="4697413" y="3822700"/>
          <p14:tracePt t="88522" x="4679950" y="3840163"/>
          <p14:tracePt t="88530" x="4660900" y="3840163"/>
          <p14:tracePt t="88586" x="4651375" y="3840163"/>
          <p14:tracePt t="88595" x="4641850" y="3840163"/>
          <p14:tracePt t="88603" x="4633913" y="3840163"/>
          <p14:tracePt t="88616" x="4605338" y="3840163"/>
          <p14:tracePt t="88623" x="4587875" y="3840163"/>
          <p14:tracePt t="88627" x="4568825" y="3840163"/>
          <p14:tracePt t="88634" x="4559300" y="3840163"/>
          <p14:tracePt t="88650" x="4541838" y="3840163"/>
          <p14:tracePt t="89260" x="4578350" y="3840163"/>
          <p14:tracePt t="89267" x="4624388" y="3840163"/>
          <p14:tracePt t="89275" x="4679950" y="3840163"/>
          <p14:tracePt t="89283" x="4725988" y="3840163"/>
          <p14:tracePt t="89291" x="4779963" y="3840163"/>
          <p14:tracePt t="89299" x="4862513" y="3840163"/>
          <p14:tracePt t="89307" x="4908550" y="3840163"/>
          <p14:tracePt t="89314" x="4946650" y="3840163"/>
          <p14:tracePt t="89322" x="4983163" y="3840163"/>
          <p14:tracePt t="89330" x="5056188" y="3849688"/>
          <p14:tracePt t="89338" x="5157788" y="3849688"/>
          <p14:tracePt t="89346" x="5276850" y="3849688"/>
          <p14:tracePt t="89354" x="5349875" y="3849688"/>
          <p14:tracePt t="89362" x="5432425" y="3868738"/>
          <p14:tracePt t="89369" x="5478463" y="3868738"/>
          <p14:tracePt t="89378" x="5487988" y="3868738"/>
          <p14:tracePt t="89386" x="5497513" y="3868738"/>
          <p14:tracePt t="89755" x="5507038" y="3876675"/>
          <p14:tracePt t="89770" x="5524500" y="3876675"/>
          <p14:tracePt t="89779" x="5553075" y="3876675"/>
          <p14:tracePt t="89787" x="5727700" y="3876675"/>
          <p14:tracePt t="89795" x="5773738" y="3905250"/>
          <p14:tracePt t="89805" x="5892800" y="3905250"/>
          <p14:tracePt t="89811" x="5965825" y="3905250"/>
          <p14:tracePt t="89821" x="6030913" y="3905250"/>
          <p14:tracePt t="89827" x="6076950" y="3905250"/>
          <p14:tracePt t="89907" x="6103938" y="3905250"/>
          <p14:tracePt t="89915" x="6113463" y="3905250"/>
          <p14:tracePt t="89964" x="6122988" y="3895725"/>
          <p14:tracePt t="90074" x="6149975" y="3886200"/>
          <p14:tracePt t="90083" x="6215063" y="3886200"/>
          <p14:tracePt t="90091" x="6242050" y="3859213"/>
          <p14:tracePt t="90099" x="6307138" y="3849688"/>
          <p14:tracePt t="90107" x="6334125" y="3849688"/>
          <p14:tracePt t="90115" x="6380163" y="3849688"/>
          <p14:tracePt t="90124" x="6407150" y="3849688"/>
          <p14:tracePt t="90131" x="6426200" y="3849688"/>
          <p14:tracePt t="90138" x="6443663" y="3849688"/>
          <p14:tracePt t="90155" x="6453188" y="3849688"/>
          <p14:tracePt t="90163" x="6481763" y="3840163"/>
          <p14:tracePt t="90172" x="6499225" y="3840163"/>
          <p14:tracePt t="90179" x="6545263" y="3840163"/>
          <p14:tracePt t="90188" x="6610350" y="3840163"/>
          <p14:tracePt t="90195" x="6664325" y="3840163"/>
          <p14:tracePt t="90205" x="6729413" y="3840163"/>
          <p14:tracePt t="90211" x="6784975" y="3840163"/>
          <p14:tracePt t="90221" x="6821488" y="3840163"/>
          <p14:tracePt t="90227" x="6831013" y="3840163"/>
          <p14:tracePt t="90803" x="6802438" y="3840163"/>
          <p14:tracePt t="90820" x="6765925" y="3840163"/>
          <p14:tracePt t="90839" x="6738938" y="3840163"/>
          <p14:tracePt t="90853" x="6729413" y="3840163"/>
          <p14:tracePt t="90859" x="6719888" y="3840163"/>
          <p14:tracePt t="90867" x="6692900" y="3840163"/>
          <p14:tracePt t="90882" x="6673850" y="3840163"/>
          <p14:tracePt t="90890" x="6656388" y="3840163"/>
          <p14:tracePt t="90898" x="6637338" y="3840163"/>
          <p14:tracePt t="90906" x="6591300" y="3840163"/>
          <p14:tracePt t="90914" x="6545263" y="3840163"/>
          <p14:tracePt t="90922" x="6518275" y="3840163"/>
          <p14:tracePt t="90930" x="6462713" y="3840163"/>
          <p14:tracePt t="90953" x="6370638" y="3840163"/>
          <p14:tracePt t="90954" x="6361113" y="3840163"/>
          <p14:tracePt t="90962" x="6315075" y="3840163"/>
          <p14:tracePt t="90969" x="6242050" y="3840163"/>
          <p14:tracePt t="90978" x="6205538" y="3840163"/>
          <p14:tracePt t="90986" x="6159500" y="3840163"/>
          <p14:tracePt t="90993" x="6122988" y="3840163"/>
          <p14:tracePt t="91001" x="6103938" y="3840163"/>
          <p14:tracePt t="91009" x="6076950" y="3840163"/>
          <p14:tracePt t="91018" x="6030913" y="3840163"/>
          <p14:tracePt t="91025" x="5957888" y="3840163"/>
          <p14:tracePt t="91033" x="5929313" y="3840163"/>
          <p14:tracePt t="91041" x="5902325" y="3840163"/>
          <p14:tracePt t="91049" x="5865813" y="3840163"/>
          <p14:tracePt t="91061" x="5856288" y="3840163"/>
          <p14:tracePt t="91070" x="5827713" y="3840163"/>
          <p14:tracePt t="91077" x="5810250" y="3840163"/>
          <p14:tracePt t="91083" x="5773738" y="3840163"/>
          <p14:tracePt t="91090" x="5754688" y="3840163"/>
          <p14:tracePt t="91098" x="5727700" y="3840163"/>
          <p14:tracePt t="91106" x="5708650" y="3840163"/>
          <p14:tracePt t="91122" x="5691188" y="3840163"/>
          <p14:tracePt t="91130" x="5681663" y="3840163"/>
          <p14:tracePt t="91138" x="5645150" y="3840163"/>
          <p14:tracePt t="91146" x="5635625" y="3840163"/>
          <p14:tracePt t="91154" x="5616575" y="3840163"/>
          <p14:tracePt t="91162" x="5580063" y="3840163"/>
          <p14:tracePt t="91169" x="5561013" y="3840163"/>
          <p14:tracePt t="91178" x="5534025" y="3840163"/>
          <p14:tracePt t="91186" x="5524500" y="3840163"/>
          <p14:tracePt t="91194" x="5516563" y="3840163"/>
          <p14:tracePt t="91202" x="5497513" y="3840163"/>
          <p14:tracePt t="91355" x="5580063" y="3840163"/>
          <p14:tracePt t="91363" x="5691188" y="3840163"/>
          <p14:tracePt t="91371" x="5737225" y="3840163"/>
          <p14:tracePt t="91379" x="5810250" y="3840163"/>
          <p14:tracePt t="91388" x="5911850" y="3840163"/>
          <p14:tracePt t="91395" x="6048375" y="3840163"/>
          <p14:tracePt t="91406" x="6186488" y="3840163"/>
          <p14:tracePt t="91411" x="6407150" y="3868738"/>
          <p14:tracePt t="91421" x="6564313" y="3868738"/>
          <p14:tracePt t="91427" x="6627813" y="3876675"/>
          <p14:tracePt t="91435" x="6729413" y="3895725"/>
          <p14:tracePt t="91443" x="6748463" y="3895725"/>
          <p14:tracePt t="91451" x="6756400" y="3895725"/>
          <p14:tracePt t="91709" x="6673850" y="3914775"/>
          <p14:tracePt t="91716" x="6481763" y="3932238"/>
          <p14:tracePt t="91724" x="6324600" y="3951288"/>
          <p14:tracePt t="91731" x="6149975" y="3951288"/>
          <p14:tracePt t="91738" x="6030913" y="3951288"/>
          <p14:tracePt t="91746" x="5911850" y="3959225"/>
          <p14:tracePt t="91754" x="5754688" y="3959225"/>
          <p14:tracePt t="91762" x="5708650" y="3959225"/>
          <p14:tracePt t="91770" x="5699125" y="3959225"/>
          <p14:tracePt t="91778" x="5672138" y="3959225"/>
          <p14:tracePt t="91786" x="5626100" y="3951288"/>
          <p14:tracePt t="91794" x="5607050" y="3951288"/>
          <p14:tracePt t="91802" x="5570538" y="3951288"/>
          <p14:tracePt t="91809" x="5553075" y="3951288"/>
          <p14:tracePt t="91818" x="5543550" y="3951288"/>
          <p14:tracePt t="91825" x="5507038" y="3941763"/>
          <p14:tracePt t="91833" x="5441950" y="3941763"/>
          <p14:tracePt t="91841" x="5386388" y="3941763"/>
          <p14:tracePt t="91849" x="5303838" y="3941763"/>
          <p14:tracePt t="91860" x="5221288" y="3941763"/>
          <p14:tracePt t="91866" x="5184775" y="3922713"/>
          <p14:tracePt t="91874" x="5138738" y="3914775"/>
          <p14:tracePt t="91890" x="5092700" y="3914775"/>
          <p14:tracePt t="91898" x="5075238" y="3914775"/>
          <p14:tracePt t="91907" x="5037138" y="3914775"/>
          <p14:tracePt t="91914" x="5029200" y="3914775"/>
          <p14:tracePt t="91923" x="5000625" y="3895725"/>
          <p14:tracePt t="91930" x="4991100" y="3895725"/>
          <p14:tracePt t="91939" x="4973638" y="3895725"/>
          <p14:tracePt t="91957" x="4927600" y="3895725"/>
          <p14:tracePt t="91962" x="4872038" y="3886200"/>
          <p14:tracePt t="91971" x="4854575" y="3886200"/>
          <p14:tracePt t="91978" x="4845050" y="3876675"/>
          <p14:tracePt t="91987" x="4835525" y="3876675"/>
          <p14:tracePt t="91994" x="4816475" y="3868738"/>
          <p14:tracePt t="92004" x="4799013" y="3868738"/>
          <p14:tracePt t="92020" x="4779963" y="3868738"/>
          <p14:tracePt t="92026" x="4752975" y="3868738"/>
          <p14:tracePt t="92035" x="4716463" y="3849688"/>
          <p14:tracePt t="92043" x="4697413" y="3849688"/>
          <p14:tracePt t="92052" x="4679950" y="3849688"/>
          <p14:tracePt t="92061" x="4614863" y="3830638"/>
          <p14:tracePt t="92068" x="4568825" y="3822700"/>
          <p14:tracePt t="92075" x="4559300" y="3822700"/>
          <p14:tracePt t="92082" x="4532313" y="3813175"/>
          <p14:tracePt t="92228" x="4522788" y="3803650"/>
          <p14:tracePt t="92339" x="4522788" y="3794125"/>
          <p14:tracePt t="92347" x="4541838" y="3794125"/>
          <p14:tracePt t="92354" x="4587875" y="3794125"/>
          <p14:tracePt t="92363" x="4595813" y="3794125"/>
          <p14:tracePt t="92372" x="4633913" y="3794125"/>
          <p14:tracePt t="92378" x="4670425" y="3794125"/>
          <p14:tracePt t="92386" x="4697413" y="3794125"/>
          <p14:tracePt t="92403" x="4716463" y="3794125"/>
          <p14:tracePt t="92410" x="4725988" y="3794125"/>
          <p14:tracePt t="92739" x="4733925" y="3784600"/>
          <p14:tracePt t="92763" x="4733925" y="3776663"/>
          <p14:tracePt t="92770" x="4733925" y="3757613"/>
          <p14:tracePt t="92787" x="4733925" y="3748088"/>
          <p14:tracePt t="92803" x="4733925" y="3740150"/>
          <p14:tracePt t="92810" x="4733925" y="3721100"/>
          <p14:tracePt t="92827" x="4733925" y="3702050"/>
          <p14:tracePt t="92837" x="4733925" y="3694113"/>
          <p14:tracePt t="92843" x="4733925" y="3675063"/>
          <p14:tracePt t="92851" x="4733925" y="3665538"/>
          <p14:tracePt t="92867" x="4733925" y="3656013"/>
          <p14:tracePt t="92877" x="4725988" y="3648075"/>
          <p14:tracePt t="92892" x="4716463" y="3629025"/>
          <p14:tracePt t="92907" x="4716463" y="3619500"/>
          <p14:tracePt t="92915" x="4716463" y="3611563"/>
          <p14:tracePt t="92939" x="4706938" y="3592513"/>
          <p14:tracePt t="92954" x="4706938" y="3573463"/>
          <p14:tracePt t="93027" x="4706938" y="3565525"/>
          <p14:tracePt t="93036" x="4706938" y="3556000"/>
          <p14:tracePt t="93059" x="4706938" y="3527425"/>
          <p14:tracePt t="93067" x="4716463" y="3519488"/>
          <p14:tracePt t="93086" x="4725988" y="3509963"/>
          <p14:tracePt t="93099" x="4733925" y="3500438"/>
          <p14:tracePt t="93115" x="4743450" y="3500438"/>
          <p14:tracePt t="93124" x="4770438" y="3500438"/>
          <p14:tracePt t="93131" x="4779963" y="3500438"/>
          <p14:tracePt t="93138" x="4789488" y="3500438"/>
          <p14:tracePt t="93146" x="4816475" y="3500438"/>
          <p14:tracePt t="93155" x="4872038" y="3500438"/>
          <p14:tracePt t="93164" x="4891088" y="3500438"/>
          <p14:tracePt t="93172" x="4937125" y="3500438"/>
          <p14:tracePt t="93179" x="4946650" y="3500438"/>
          <p14:tracePt t="93188" x="4964113" y="3500438"/>
          <p14:tracePt t="93195" x="4973638" y="3500438"/>
          <p14:tracePt t="93211" x="5010150" y="3500438"/>
          <p14:tracePt t="93227" x="5029200" y="3500438"/>
          <p14:tracePt t="93243" x="5037138" y="3500438"/>
          <p14:tracePt t="93251" x="5056188" y="3500438"/>
          <p14:tracePt t="93275" x="5075238" y="3500438"/>
          <p14:tracePt t="93284" x="5083175" y="3509963"/>
          <p14:tracePt t="93292" x="5083175" y="3519488"/>
          <p14:tracePt t="93306" x="5092700" y="3527425"/>
          <p14:tracePt t="93314" x="5092700" y="3536950"/>
          <p14:tracePt t="93330" x="5092700" y="3556000"/>
          <p14:tracePt t="93338" x="5092700" y="3565525"/>
          <p14:tracePt t="93354" x="5092700" y="3573463"/>
          <p14:tracePt t="93362" x="5102225" y="3582988"/>
          <p14:tracePt t="93386" x="5111750" y="3592513"/>
          <p14:tracePt t="93394" x="5111750" y="3602038"/>
          <p14:tracePt t="93403" x="5111750" y="3611563"/>
          <p14:tracePt t="93421" x="5111750" y="3648075"/>
          <p14:tracePt t="93437" x="5111750" y="3665538"/>
          <p14:tracePt t="93443" x="5102225" y="3684588"/>
          <p14:tracePt t="93451" x="5092700" y="3711575"/>
          <p14:tracePt t="93459" x="5065713" y="3740150"/>
          <p14:tracePt t="93467" x="5046663" y="3757613"/>
          <p14:tracePt t="93475" x="5037138" y="3767138"/>
          <p14:tracePt t="93483" x="5019675" y="3784600"/>
          <p14:tracePt t="93492" x="5010150" y="3803650"/>
          <p14:tracePt t="93498" x="5000625" y="3822700"/>
          <p14:tracePt t="93514" x="4991100" y="3830638"/>
          <p14:tracePt t="93546" x="4991100" y="3840163"/>
          <p14:tracePt t="93562" x="4983163" y="3849688"/>
          <p14:tracePt t="93570" x="4954588" y="3868738"/>
          <p14:tracePt t="93586" x="4918075" y="3868738"/>
          <p14:tracePt t="93595" x="4918075" y="3876675"/>
          <p14:tracePt t="93603" x="4908550" y="3876675"/>
          <p14:tracePt t="93619" x="4891088" y="3876675"/>
          <p14:tracePt t="93634" x="4872038" y="3876675"/>
          <p14:tracePt t="93642" x="4862513" y="3876675"/>
          <p14:tracePt t="93650" x="4845050" y="3876675"/>
          <p14:tracePt t="93674" x="4835525" y="3876675"/>
          <p14:tracePt t="93706" x="4799013" y="3876675"/>
          <p14:tracePt t="93739" x="4789488" y="3876675"/>
          <p14:tracePt t="93747" x="4779963" y="3876675"/>
          <p14:tracePt t="93771" x="4770438" y="3859213"/>
          <p14:tracePt t="93794" x="4762500" y="3840163"/>
          <p14:tracePt t="93939" x="4762500" y="3822700"/>
          <p14:tracePt t="93979" x="4770438" y="3784600"/>
          <p14:tracePt t="93987" x="4779963" y="3784600"/>
          <p14:tracePt t="93996" x="4799013" y="3767138"/>
          <p14:tracePt t="94004" x="4808538" y="3748088"/>
          <p14:tracePt t="94011" x="4816475" y="3740150"/>
          <p14:tracePt t="94021" x="4845050" y="3721100"/>
          <p14:tracePt t="94029" x="4881563" y="3656013"/>
          <p14:tracePt t="94037" x="4918075" y="3619500"/>
          <p14:tracePt t="94045" x="4954588" y="3556000"/>
          <p14:tracePt t="94050" x="5037138" y="3444875"/>
          <p14:tracePt t="94058" x="5046663" y="3381375"/>
          <p14:tracePt t="94066" x="5092700" y="3298825"/>
          <p14:tracePt t="94074" x="5129213" y="3224213"/>
          <p14:tracePt t="94082" x="5157788" y="3178175"/>
          <p14:tracePt t="94090" x="5157788" y="3114675"/>
          <p14:tracePt t="94099" x="5157788" y="3087688"/>
          <p14:tracePt t="94107" x="5157788" y="3059113"/>
          <p14:tracePt t="94114" x="5157788" y="3041650"/>
          <p14:tracePt t="94587" x="5175250" y="3041650"/>
          <p14:tracePt t="94594" x="5221288" y="3041650"/>
          <p14:tracePt t="94601" x="5249863" y="3041650"/>
          <p14:tracePt t="94618" x="5257800" y="3041650"/>
          <p14:tracePt t="94625" x="5267325" y="3041650"/>
          <p14:tracePt t="94633" x="5295900" y="3041650"/>
          <p14:tracePt t="94641" x="5303838" y="3041650"/>
          <p14:tracePt t="94649" x="5313363" y="3041650"/>
          <p14:tracePt t="94657" x="5322888" y="3032125"/>
          <p14:tracePt t="94673" x="5341938" y="3032125"/>
          <p14:tracePt t="94681" x="5349875" y="3032125"/>
          <p14:tracePt t="94689" x="5359400" y="3022600"/>
          <p14:tracePt t="94698" x="5368925" y="3013075"/>
          <p14:tracePt t="94713" x="5386388" y="3013075"/>
          <p14:tracePt t="94721" x="5405438" y="3013075"/>
          <p14:tracePt t="94729" x="5432425" y="3013075"/>
          <p14:tracePt t="94737" x="5451475" y="3013075"/>
          <p14:tracePt t="94745" x="5507038" y="3013075"/>
          <p14:tracePt t="94753" x="5570538" y="3013075"/>
          <p14:tracePt t="94761" x="5616575" y="3013075"/>
          <p14:tracePt t="94771" x="5672138" y="3013075"/>
          <p14:tracePt t="94779" x="5718175" y="3013075"/>
          <p14:tracePt t="94788" x="5737225" y="3013075"/>
          <p14:tracePt t="94795" x="5764213" y="3013075"/>
          <p14:tracePt t="94805" x="5773738" y="3013075"/>
          <p14:tracePt t="94811" x="5781675" y="3013075"/>
          <p14:tracePt t="94821" x="5791200" y="3013075"/>
          <p14:tracePt t="94827" x="5810250" y="3013075"/>
          <p14:tracePt t="94838" x="5819775" y="3013075"/>
          <p14:tracePt t="94843" x="5856288" y="3013075"/>
          <p14:tracePt t="94852" x="5892800" y="3013075"/>
          <p14:tracePt t="94859" x="5929313" y="3013075"/>
          <p14:tracePt t="94867" x="6011863" y="3013075"/>
          <p14:tracePt t="94875" x="6048375" y="3013075"/>
          <p14:tracePt t="94884" x="6122988" y="3013075"/>
          <p14:tracePt t="94890" x="6186488" y="3013075"/>
          <p14:tracePt t="94903" x="6307138" y="3013075"/>
          <p14:tracePt t="94910" x="6407150" y="3013075"/>
          <p14:tracePt t="94917" x="6443663" y="3013075"/>
          <p14:tracePt t="94922" x="6508750" y="3013075"/>
          <p14:tracePt t="94930" x="6564313" y="3013075"/>
          <p14:tracePt t="94953" x="6618288" y="3013075"/>
          <p14:tracePt t="94962" x="6656388" y="3013075"/>
          <p14:tracePt t="94970" x="6673850" y="3005138"/>
          <p14:tracePt t="94978" x="6719888" y="3005138"/>
          <p14:tracePt t="94986" x="6748463" y="3005138"/>
          <p14:tracePt t="94994" x="6765925" y="2995613"/>
          <p14:tracePt t="95002" x="6802438" y="2995613"/>
          <p14:tracePt t="95010" x="6831013" y="2976563"/>
          <p14:tracePt t="95019" x="6877050" y="2959100"/>
          <p14:tracePt t="95026" x="6884988" y="2959100"/>
          <p14:tracePt t="95042" x="6931025" y="2949575"/>
          <p14:tracePt t="95317" x="6894513" y="2949575"/>
          <p14:tracePt t="95326" x="6784975" y="2949575"/>
          <p14:tracePt t="95333" x="6627813" y="2949575"/>
          <p14:tracePt t="95343" x="6416675" y="2949575"/>
          <p14:tracePt t="95347" x="6122988" y="2949575"/>
          <p14:tracePt t="95355" x="5764213" y="2949575"/>
          <p14:tracePt t="95362" x="5580063" y="2930525"/>
          <p14:tracePt t="95372" x="5386388" y="2913063"/>
          <p14:tracePt t="95378" x="5230813" y="2921000"/>
          <p14:tracePt t="95388" x="5129213" y="2921000"/>
          <p14:tracePt t="95394" x="5083175" y="2921000"/>
          <p14:tracePt t="95404" x="5056188" y="2921000"/>
          <p14:tracePt t="95410" x="5046663" y="2921000"/>
          <p14:tracePt t="95467" x="5019675" y="2921000"/>
          <p14:tracePt t="95475" x="4973638" y="2930525"/>
          <p14:tracePt t="95483" x="4954588" y="2940050"/>
          <p14:tracePt t="95490" x="4946650" y="2940050"/>
          <p14:tracePt t="95506" x="4927600" y="2949575"/>
          <p14:tracePt t="95651" x="4973638" y="2949575"/>
          <p14:tracePt t="95659" x="5092700" y="2949575"/>
          <p14:tracePt t="95667" x="5249863" y="2949575"/>
          <p14:tracePt t="95675" x="5386388" y="2949575"/>
          <p14:tracePt t="95683" x="5561013" y="2949575"/>
          <p14:tracePt t="95691" x="5718175" y="2949575"/>
          <p14:tracePt t="95698" x="5892800" y="2949575"/>
          <p14:tracePt t="95707" x="6067425" y="2967038"/>
          <p14:tracePt t="95715" x="6205538" y="2967038"/>
          <p14:tracePt t="95724" x="6343650" y="2967038"/>
          <p14:tracePt t="95730" x="6462713" y="2967038"/>
          <p14:tracePt t="95743" x="6508750" y="2967038"/>
          <p14:tracePt t="95749" x="6554788" y="2967038"/>
          <p14:tracePt t="95756" x="6591300" y="2967038"/>
          <p14:tracePt t="95761" x="6627813" y="2967038"/>
          <p14:tracePt t="95770" x="6637338" y="2967038"/>
          <p14:tracePt t="95777" x="6656388" y="2967038"/>
          <p14:tracePt t="95786" x="6683375" y="2967038"/>
          <p14:tracePt t="95793" x="6702425" y="2967038"/>
          <p14:tracePt t="95802" x="6719888" y="2967038"/>
          <p14:tracePt t="95809" x="6738938" y="2967038"/>
          <p14:tracePt t="95819" x="6748463" y="2967038"/>
          <p14:tracePt t="97187" x="6719888" y="2967038"/>
          <p14:tracePt t="97195" x="6673850" y="2967038"/>
          <p14:tracePt t="97203" x="6618288" y="2976563"/>
          <p14:tracePt t="97211" x="6545263" y="3022600"/>
          <p14:tracePt t="97221" x="6462713" y="3068638"/>
          <p14:tracePt t="97227" x="6407150" y="3114675"/>
          <p14:tracePt t="97237" x="6334125" y="3160713"/>
          <p14:tracePt t="97245" x="6251575" y="3216275"/>
          <p14:tracePt t="97251" x="6103938" y="3298825"/>
          <p14:tracePt t="97259" x="5938838" y="3381375"/>
          <p14:tracePt t="97267" x="5837238" y="3444875"/>
          <p14:tracePt t="97275" x="5727700" y="3519488"/>
          <p14:tracePt t="97282" x="5616575" y="3592513"/>
          <p14:tracePt t="97291" x="5543550" y="3648075"/>
          <p14:tracePt t="97299" x="5441950" y="3711575"/>
          <p14:tracePt t="97306" x="5386388" y="3784600"/>
          <p14:tracePt t="97314" x="5349875" y="3803650"/>
          <p14:tracePt t="97322" x="5332413" y="3822700"/>
          <p14:tracePt t="97330" x="5313363" y="3849688"/>
          <p14:tracePt t="97338" x="5286375" y="3859213"/>
          <p14:tracePt t="97363" x="5276850" y="3868738"/>
          <p14:tracePt t="97370" x="5257800" y="3876675"/>
          <p14:tracePt t="97386" x="5240338" y="3876675"/>
          <p14:tracePt t="97394" x="5184775" y="3895725"/>
          <p14:tracePt t="97403" x="5148263" y="3895725"/>
          <p14:tracePt t="97410" x="5092700" y="3914775"/>
          <p14:tracePt t="97420" x="5046663" y="3922713"/>
          <p14:tracePt t="97426" x="5000625" y="3932238"/>
          <p14:tracePt t="97434" x="4964113" y="3932238"/>
          <p14:tracePt t="97443" x="4937125" y="3932238"/>
          <p14:tracePt t="97450" x="4927600" y="3932238"/>
          <p14:tracePt t="99003" x="4918075" y="3932238"/>
          <p14:tracePt t="99707" x="4918075" y="3922713"/>
          <p14:tracePt t="99755" x="4918075" y="3895725"/>
          <p14:tracePt t="100331" x="4918075" y="3886200"/>
          <p14:tracePt t="103771" x="4891088" y="3886200"/>
          <p14:tracePt t="103778" x="4816475" y="3886200"/>
          <p14:tracePt t="103787" x="4697413" y="3886200"/>
          <p14:tracePt t="103795" x="4522788" y="3886200"/>
          <p14:tracePt t="103805" x="4348163" y="3876675"/>
          <p14:tracePt t="103811" x="4127500" y="3876675"/>
          <p14:tracePt t="103821" x="4008438" y="3876675"/>
          <p14:tracePt t="103827" x="3906838" y="3859213"/>
          <p14:tracePt t="103838" x="3814763" y="3859213"/>
          <p14:tracePt t="103843" x="3768725" y="3859213"/>
          <p14:tracePt t="103851" x="3751263" y="3859213"/>
          <p14:tracePt t="104067" x="3768725" y="3859213"/>
          <p14:tracePt t="104074" x="3805238" y="3859213"/>
          <p14:tracePt t="104083" x="3851275" y="3859213"/>
          <p14:tracePt t="104091" x="3879850" y="3859213"/>
          <p14:tracePt t="104098" x="3935413" y="3859213"/>
          <p14:tracePt t="104108" x="3979863" y="3859213"/>
          <p14:tracePt t="104115" x="4035425" y="3859213"/>
          <p14:tracePt t="104123" x="4117975" y="3849688"/>
          <p14:tracePt t="104130" x="4265613" y="3813175"/>
          <p14:tracePt t="104139" x="4348163" y="3803650"/>
          <p14:tracePt t="104147" x="4440238" y="3803650"/>
          <p14:tracePt t="104154" x="4522788" y="3784600"/>
          <p14:tracePt t="104163" x="4587875" y="3776663"/>
          <p14:tracePt t="104171" x="4651375" y="3776663"/>
          <p14:tracePt t="104178" x="4697413" y="3776663"/>
          <p14:tracePt t="104185" x="4752975" y="3776663"/>
          <p14:tracePt t="104194" x="4816475" y="3776663"/>
          <p14:tracePt t="104202" x="4872038" y="3776663"/>
          <p14:tracePt t="104225" x="4908550" y="3776663"/>
          <p14:tracePt t="104234" x="4927600" y="3776663"/>
          <p14:tracePt t="104242" x="4946650" y="3776663"/>
          <p14:tracePt t="104250" x="4973638" y="3776663"/>
          <p14:tracePt t="104355" x="4983163" y="3776663"/>
          <p14:tracePt t="104428" x="4973638" y="3776663"/>
          <p14:tracePt t="104436" x="4872038" y="3776663"/>
          <p14:tracePt t="104444" x="4789488" y="3776663"/>
          <p14:tracePt t="104451" x="4743450" y="3776663"/>
          <p14:tracePt t="104463" x="4641850" y="3776663"/>
          <p14:tracePt t="104468" x="4578350" y="3776663"/>
          <p14:tracePt t="104475" x="4476750" y="3776663"/>
          <p14:tracePt t="104481" x="4375150" y="3776663"/>
          <p14:tracePt t="104490" x="4284663" y="3776663"/>
          <p14:tracePt t="104497" x="4192588" y="3803650"/>
          <p14:tracePt t="104506" x="4154488" y="3803650"/>
          <p14:tracePt t="104513" x="4090988" y="3803650"/>
          <p14:tracePt t="104529" x="4081463" y="3803650"/>
          <p14:tracePt t="104771" x="4200525" y="3803650"/>
          <p14:tracePt t="104778" x="4375150" y="3803650"/>
          <p14:tracePt t="104787" x="4595813" y="3803650"/>
          <p14:tracePt t="104794" x="4716463" y="3822700"/>
          <p14:tracePt t="104804" x="4835525" y="3840163"/>
          <p14:tracePt t="104811" x="4973638" y="3849688"/>
          <p14:tracePt t="104821" x="5075238" y="3886200"/>
          <p14:tracePt t="104828" x="5138738" y="3868738"/>
          <p14:tracePt t="104837" x="5148263" y="3868738"/>
          <p14:tracePt t="104845" x="5165725" y="3868738"/>
          <p14:tracePt t="104979" x="5157788" y="3868738"/>
          <p14:tracePt t="104987" x="5111750" y="3868738"/>
          <p14:tracePt t="104995" x="5075238" y="3868738"/>
          <p14:tracePt t="105003" x="4991100" y="3868738"/>
          <p14:tracePt t="105011" x="4881563" y="3868738"/>
          <p14:tracePt t="105021" x="4816475" y="3868738"/>
          <p14:tracePt t="105027" x="4752975" y="3868738"/>
          <p14:tracePt t="105035" x="4725988" y="3868738"/>
          <p14:tracePt t="105043" x="4614863" y="3868738"/>
          <p14:tracePt t="105051" x="4559300" y="3868738"/>
          <p14:tracePt t="105059" x="4459288" y="3849688"/>
          <p14:tracePt t="105067" x="4302125" y="3849688"/>
          <p14:tracePt t="105075" x="4127500" y="3849688"/>
          <p14:tracePt t="105084" x="4008438" y="3849688"/>
          <p14:tracePt t="105091" x="3906838" y="3849688"/>
          <p14:tracePt t="105101" x="3833813" y="3849688"/>
          <p14:tracePt t="105109" x="3768725" y="3849688"/>
          <p14:tracePt t="105114" x="3751263" y="3849688"/>
          <p14:tracePt t="105121" x="3741738" y="3849688"/>
          <p14:tracePt t="105227" x="3732213" y="3849688"/>
          <p14:tracePt t="105267" x="3751263" y="3830638"/>
          <p14:tracePt t="105291" x="3759200" y="3830638"/>
          <p14:tracePt t="105302" x="3797300" y="3822700"/>
          <p14:tracePt t="105311" x="3814763" y="3822700"/>
          <p14:tracePt t="105320" x="3860800" y="3803650"/>
          <p14:tracePt t="105327" x="3979863" y="3803650"/>
          <p14:tracePt t="105331" x="4054475" y="3803650"/>
          <p14:tracePt t="105338" x="4154488" y="3803650"/>
          <p14:tracePt t="105346" x="4292600" y="3803650"/>
          <p14:tracePt t="105353" x="4505325" y="3803650"/>
          <p14:tracePt t="105361" x="4716463" y="3803650"/>
          <p14:tracePt t="105370" x="4900613" y="3803650"/>
          <p14:tracePt t="105378" x="5056188" y="3803650"/>
          <p14:tracePt t="105386" x="5129213" y="3803650"/>
          <p14:tracePt t="105394" x="5165725" y="3803650"/>
          <p14:tracePt t="105402" x="5194300" y="3803650"/>
          <p14:tracePt t="105410" x="5211763" y="3803650"/>
          <p14:tracePt t="105443" x="5230813" y="3803650"/>
          <p14:tracePt t="106330" x="5211763" y="3803650"/>
          <p14:tracePt t="106340" x="5184775" y="3803650"/>
          <p14:tracePt t="106346" x="5165725" y="3803650"/>
          <p14:tracePt t="106363" x="5157788" y="3803650"/>
          <p14:tracePt t="106371" x="5148263" y="3803650"/>
          <p14:tracePt t="106379" x="5138738" y="3803650"/>
          <p14:tracePt t="106387" x="5121275" y="3803650"/>
          <p14:tracePt t="106405" x="5092700" y="3803650"/>
          <p14:tracePt t="106411" x="5046663" y="3803650"/>
          <p14:tracePt t="106421" x="5019675" y="3803650"/>
          <p14:tracePt t="106427" x="5000625" y="3803650"/>
          <p14:tracePt t="106436" x="4937125" y="3803650"/>
          <p14:tracePt t="106443" x="4854575" y="3803650"/>
          <p14:tracePt t="106451" x="4816475" y="3803650"/>
          <p14:tracePt t="106459" x="4706938" y="3803650"/>
          <p14:tracePt t="106467" x="4605338" y="3803650"/>
          <p14:tracePt t="106475" x="4495800" y="3803650"/>
          <p14:tracePt t="106482" x="4394200" y="3803650"/>
          <p14:tracePt t="106489" x="4348163" y="3803650"/>
          <p14:tracePt t="106497" x="4210050" y="3813175"/>
          <p14:tracePt t="106505" x="4127500" y="3813175"/>
          <p14:tracePt t="106513" x="4008438" y="3813175"/>
          <p14:tracePt t="106522" x="3916363" y="3813175"/>
          <p14:tracePt t="106529" x="3851275" y="3813175"/>
          <p14:tracePt t="106537" x="3787775" y="3840163"/>
          <p14:tracePt t="106545" x="3705225" y="3840163"/>
          <p14:tracePt t="106553" x="3676650" y="3840163"/>
          <p14:tracePt t="106561" x="3630613" y="3840163"/>
          <p14:tracePt t="106570" x="3613150" y="3840163"/>
          <p14:tracePt t="106577" x="3567113" y="3840163"/>
          <p14:tracePt t="106585" x="3511550" y="3840163"/>
          <p14:tracePt t="106593" x="3465513" y="3840163"/>
          <p14:tracePt t="106601" x="3409950" y="3840163"/>
          <p14:tracePt t="106610" x="3373438" y="3840163"/>
          <p14:tracePt t="106620" x="3319463" y="3840163"/>
          <p14:tracePt t="106626" x="3254375" y="3840163"/>
          <p14:tracePt t="106634" x="3235325" y="3840163"/>
          <p14:tracePt t="106643" x="3227388" y="3840163"/>
          <p14:tracePt t="106658" x="3208338" y="3840163"/>
          <p14:tracePt t="106666" x="3181350" y="3840163"/>
          <p14:tracePt t="106674" x="3162300" y="3840163"/>
          <p14:tracePt t="106682" x="3125788" y="3840163"/>
          <p14:tracePt t="106691" x="3089275" y="3840163"/>
          <p14:tracePt t="106698" x="3052763" y="3840163"/>
          <p14:tracePt t="106706" x="2997200" y="3840163"/>
          <p14:tracePt t="106714" x="2951163" y="3849688"/>
          <p14:tracePt t="106724" x="2905125" y="3849688"/>
          <p14:tracePt t="106731" x="2849563" y="3849688"/>
          <p14:tracePt t="106738" x="2803525" y="3849688"/>
          <p14:tracePt t="106746" x="2794000" y="3849688"/>
          <p14:tracePt t="106754" x="2786063" y="3849688"/>
          <p14:tracePt t="106762" x="2776538" y="3849688"/>
          <p14:tracePt t="106770" x="2747963" y="3849688"/>
          <p14:tracePt t="106794" x="2730500" y="3849688"/>
          <p14:tracePt t="106803" x="2711450" y="3849688"/>
          <p14:tracePt t="106810" x="2693988" y="3849688"/>
          <p14:tracePt t="106820" x="2647950" y="3849688"/>
          <p14:tracePt t="106826" x="2628900" y="3849688"/>
          <p14:tracePt t="106842" x="2592388" y="3840163"/>
          <p14:tracePt t="107082" x="2592388" y="3830638"/>
          <p14:tracePt t="107099" x="2592388" y="3822700"/>
          <p14:tracePt t="107163" x="2619375" y="3822700"/>
          <p14:tracePt t="107171" x="2657475" y="3822700"/>
          <p14:tracePt t="107178" x="2711450" y="3822700"/>
          <p14:tracePt t="107187" x="2757488" y="3822700"/>
          <p14:tracePt t="107195" x="2803525" y="3822700"/>
          <p14:tracePt t="107204" x="2859088" y="3822700"/>
          <p14:tracePt t="107211" x="2905125" y="3822700"/>
          <p14:tracePt t="107221" x="2960688" y="3822700"/>
          <p14:tracePt t="107226" x="3024188" y="3822700"/>
          <p14:tracePt t="107238" x="3089275" y="3822700"/>
          <p14:tracePt t="107243" x="3181350" y="3822700"/>
          <p14:tracePt t="107251" x="3235325" y="3794125"/>
          <p14:tracePt t="107259" x="3392488" y="3776663"/>
          <p14:tracePt t="107266" x="3511550" y="3784600"/>
          <p14:tracePt t="107275" x="3668713" y="3784600"/>
          <p14:tracePt t="107283" x="3805238" y="3784600"/>
          <p14:tracePt t="107292" x="3943350" y="3784600"/>
          <p14:tracePt t="107297" x="4117975" y="3784600"/>
          <p14:tracePt t="107306" x="4238625" y="3803650"/>
          <p14:tracePt t="107313" x="4256088" y="3803650"/>
          <p14:tracePt t="107321" x="4311650" y="3803650"/>
          <p14:tracePt t="107330" x="4357688" y="3803650"/>
          <p14:tracePt t="107338" x="4413250" y="3803650"/>
          <p14:tracePt t="107346" x="4459288" y="3803650"/>
          <p14:tracePt t="107354" x="4476750" y="3803650"/>
          <p14:tracePt t="107361" x="4522788" y="3803650"/>
          <p14:tracePt t="107370" x="4578350" y="3803650"/>
          <p14:tracePt t="107378" x="4624388" y="3803650"/>
          <p14:tracePt t="107386" x="4687888" y="3803650"/>
          <p14:tracePt t="107394" x="4743450" y="3803650"/>
          <p14:tracePt t="107402" x="4826000" y="3803650"/>
          <p14:tracePt t="107410" x="4872038" y="3803650"/>
          <p14:tracePt t="107419" x="4946650" y="3803650"/>
          <p14:tracePt t="107426" x="4983163" y="3803650"/>
          <p14:tracePt t="107434" x="5010150" y="3813175"/>
          <p14:tracePt t="107442" x="5102225" y="3813175"/>
          <p14:tracePt t="107450" x="5175250" y="3813175"/>
          <p14:tracePt t="107457" x="5221288" y="3822700"/>
          <p14:tracePt t="107465" x="5257800" y="3822700"/>
          <p14:tracePt t="107474" x="5276850" y="3840163"/>
          <p14:tracePt t="107481" x="5322888" y="3859213"/>
          <p14:tracePt t="107489" x="5368925" y="3859213"/>
          <p14:tracePt t="107498" x="5451475" y="3859213"/>
          <p14:tracePt t="107506" x="5487988" y="3859213"/>
          <p14:tracePt t="107513" x="5534025" y="3859213"/>
          <p14:tracePt t="107522" x="5561013" y="3859213"/>
          <p14:tracePt t="107530" x="5570538" y="3859213"/>
          <p14:tracePt t="107562" x="5580063" y="3859213"/>
          <p14:tracePt t="112601" x="5561013" y="3886200"/>
          <p14:tracePt t="112620" x="5561013" y="3895725"/>
          <p14:tracePt t="112627" x="5561013" y="3914775"/>
          <p14:tracePt t="112649" x="5561013" y="3932238"/>
          <p14:tracePt t="112681" x="5561013" y="3941763"/>
          <p14:tracePt t="112707" x="5561013" y="3951288"/>
          <p14:tracePt t="112715" x="5561013" y="3978275"/>
          <p14:tracePt t="112733" x="5570538" y="3987800"/>
          <p14:tracePt t="112739" x="5570538" y="3997325"/>
          <p14:tracePt t="112747" x="5570538" y="4014788"/>
          <p14:tracePt t="112755" x="5570538" y="4033838"/>
          <p14:tracePt t="112762" x="5570538" y="4070350"/>
          <p14:tracePt t="112769" x="5570538" y="4079875"/>
          <p14:tracePt t="112777" x="5570538" y="4087813"/>
          <p14:tracePt t="112801" x="5570538" y="4125913"/>
          <p14:tracePt t="112827" x="5570538" y="4162425"/>
          <p14:tracePt t="112838" x="5570538" y="4179888"/>
          <p14:tracePt t="112850" x="5553075" y="4225925"/>
          <p14:tracePt t="112859" x="5487988" y="4281488"/>
          <p14:tracePt t="112866" x="5414963" y="4327525"/>
          <p14:tracePt t="112876" x="5368925" y="4373563"/>
          <p14:tracePt t="112882" x="5295900" y="4429125"/>
          <p14:tracePt t="112890" x="5249863" y="4429125"/>
          <p14:tracePt t="112898" x="5175250" y="4456113"/>
          <p14:tracePt t="112907" x="5102225" y="4483100"/>
          <p14:tracePt t="112913" x="5056188" y="4492625"/>
          <p14:tracePt t="112922" x="5000625" y="4511675"/>
          <p14:tracePt t="112930" x="4872038" y="4519613"/>
          <p14:tracePt t="112938" x="4789488" y="4565650"/>
          <p14:tracePt t="112946" x="4687888" y="4565650"/>
          <p14:tracePt t="112954" x="4549775" y="4565650"/>
          <p14:tracePt t="112962" x="4413250" y="4565650"/>
          <p14:tracePt t="112970" x="4338638" y="4565650"/>
          <p14:tracePt t="112978" x="4238625" y="4584700"/>
          <p14:tracePt t="112986" x="4117975" y="4584700"/>
          <p14:tracePt t="112994" x="3998913" y="4584700"/>
          <p14:tracePt t="113003" x="3860800" y="4584700"/>
          <p14:tracePt t="113010" x="3759200" y="4584700"/>
          <p14:tracePt t="113020" x="3622675" y="4584700"/>
          <p14:tracePt t="113026" x="3429000" y="4584700"/>
          <p14:tracePt t="113036" x="3290888" y="4584700"/>
          <p14:tracePt t="113044" x="3198813" y="4584700"/>
          <p14:tracePt t="113050" x="3079750" y="4584700"/>
          <p14:tracePt t="113057" x="2978150" y="4584700"/>
          <p14:tracePt t="113065" x="2895600" y="4584700"/>
          <p14:tracePt t="113073" x="2868613" y="4584700"/>
          <p14:tracePt t="113082" x="2813050" y="4584700"/>
          <p14:tracePt t="113091" x="2747963" y="4584700"/>
          <p14:tracePt t="113098" x="2703513" y="4584700"/>
          <p14:tracePt t="113109" x="2628900" y="4584700"/>
          <p14:tracePt t="113114" x="2582863" y="4584700"/>
          <p14:tracePt t="113123" x="2527300" y="4584700"/>
          <p14:tracePt t="113130" x="2490788" y="4584700"/>
          <p14:tracePt t="113138" x="2436813" y="4584700"/>
          <p14:tracePt t="113146" x="2390775" y="4584700"/>
          <p14:tracePt t="113154" x="2335213" y="4584700"/>
          <p14:tracePt t="113162" x="2308225" y="4584700"/>
          <p14:tracePt t="113171" x="2243138" y="4584700"/>
          <p14:tracePt t="113178" x="2187575" y="4584700"/>
          <p14:tracePt t="113188" x="2151063" y="4584700"/>
          <p14:tracePt t="113194" x="2058988" y="4584700"/>
          <p14:tracePt t="113204" x="2041525" y="4584700"/>
          <p14:tracePt t="113210" x="2012950" y="4584700"/>
          <p14:tracePt t="113221" x="1976438" y="4584700"/>
          <p14:tracePt t="113227" x="1957388" y="4584700"/>
          <p14:tracePt t="113235" x="1939925" y="4584700"/>
          <p14:tracePt t="113244" x="1930400" y="4584700"/>
          <p14:tracePt t="113251" x="1903413" y="4584700"/>
          <p14:tracePt t="113259" x="1893888" y="4584700"/>
          <p14:tracePt t="113282" x="1857375" y="4584700"/>
          <p14:tracePt t="113363" x="1820863" y="4584700"/>
          <p14:tracePt t="113372" x="1801813" y="4584700"/>
          <p14:tracePt t="113378" x="1765300" y="4584700"/>
          <p14:tracePt t="113388" x="1746250" y="4584700"/>
          <p14:tracePt t="113394" x="1700213" y="4584700"/>
          <p14:tracePt t="113405" x="1663700" y="4584700"/>
          <p14:tracePt t="113411" x="1654175" y="4584700"/>
          <p14:tracePt t="113421" x="1646238" y="4584700"/>
          <p14:tracePt t="113507" x="1608138" y="4584700"/>
          <p14:tracePt t="113514" x="1590675" y="4565650"/>
          <p14:tracePt t="113541" x="1581150" y="4565650"/>
          <p14:tracePt t="113547" x="1571625" y="4565650"/>
          <p14:tracePt t="113610" x="1562100" y="4557713"/>
          <p14:tracePt t="113643" x="1562100" y="4538663"/>
          <p14:tracePt t="113675" x="1562100" y="4529138"/>
          <p14:tracePt t="113686" x="1562100" y="4519613"/>
          <p14:tracePt t="113698" x="1562100" y="4511675"/>
          <p14:tracePt t="113714" x="1562100" y="4492625"/>
          <p14:tracePt t="113731" x="1562100" y="4483100"/>
          <p14:tracePt t="113739" x="1562100" y="4475163"/>
          <p14:tracePt t="113755" x="1562100" y="4465638"/>
          <p14:tracePt t="113770" x="1562100" y="4437063"/>
          <p14:tracePt t="113778" x="1562100" y="4429125"/>
          <p14:tracePt t="113787" x="1562100" y="4419600"/>
          <p14:tracePt t="113794" x="1571625" y="4419600"/>
          <p14:tracePt t="113805" x="1581150" y="4410075"/>
          <p14:tracePt t="113811" x="1590675" y="4391025"/>
          <p14:tracePt t="113827" x="1608138" y="4383088"/>
          <p14:tracePt t="114379" x="1636713" y="4383088"/>
          <p14:tracePt t="114387" x="1646238" y="4383088"/>
          <p14:tracePt t="114394" x="1663700" y="4383088"/>
          <p14:tracePt t="114421" x="1682750" y="4383088"/>
          <p14:tracePt t="114427" x="1692275" y="4383088"/>
          <p14:tracePt t="114435" x="1700213" y="4383088"/>
          <p14:tracePt t="114442" x="1709738" y="4383088"/>
          <p14:tracePt t="114452" x="1728788" y="4383088"/>
          <p14:tracePt t="114461" x="1736725" y="4383088"/>
          <p14:tracePt t="114467" x="1755775" y="4383088"/>
          <p14:tracePt t="114475" x="1782763" y="4383088"/>
          <p14:tracePt t="114481" x="1792288" y="4383088"/>
          <p14:tracePt t="114489" x="1820863" y="4383088"/>
          <p14:tracePt t="114497" x="1838325" y="4383088"/>
          <p14:tracePt t="114505" x="1847850" y="4383088"/>
          <p14:tracePt t="114513" x="1866900" y="4383088"/>
          <p14:tracePt t="114529" x="1884363" y="4364038"/>
          <p14:tracePt t="114538" x="1893888" y="4364038"/>
          <p14:tracePt t="114545" x="1903413" y="4354513"/>
          <p14:tracePt t="114553" x="1912938" y="4337050"/>
          <p14:tracePt t="114561" x="1930400" y="4337050"/>
          <p14:tracePt t="114569" x="1939925" y="4327525"/>
          <p14:tracePt t="114577" x="1949450" y="4308475"/>
          <p14:tracePt t="114586" x="1966913" y="4300538"/>
          <p14:tracePt t="114593" x="1976438" y="4291013"/>
          <p14:tracePt t="114601" x="1985963" y="4281488"/>
          <p14:tracePt t="114609" x="2022475" y="4281488"/>
          <p14:tracePt t="114618" x="2058988" y="4254500"/>
          <p14:tracePt t="114625" x="2078038" y="4244975"/>
          <p14:tracePt t="114633" x="2141538" y="4235450"/>
          <p14:tracePt t="114641" x="2170113" y="4235450"/>
          <p14:tracePt t="114649" x="2187575" y="4225925"/>
          <p14:tracePt t="114657" x="2206625" y="4216400"/>
          <p14:tracePt t="114665" x="2233613" y="4189413"/>
          <p14:tracePt t="114673" x="2279650" y="4189413"/>
          <p14:tracePt t="114681" x="2298700" y="4171950"/>
          <p14:tracePt t="114689" x="2308225" y="4171950"/>
          <p14:tracePt t="114698" x="2335213" y="4152900"/>
          <p14:tracePt t="114706" x="2352675" y="4143375"/>
          <p14:tracePt t="114714" x="2398713" y="4116388"/>
          <p14:tracePt t="114723" x="2408238" y="4116388"/>
          <p14:tracePt t="114729" x="2417763" y="4106863"/>
          <p14:tracePt t="114738" x="2444750" y="4087813"/>
          <p14:tracePt t="114753" x="2454275" y="4087813"/>
          <p14:tracePt t="114762" x="2509838" y="4070350"/>
          <p14:tracePt t="114770" x="2509838" y="4060825"/>
          <p14:tracePt t="114778" x="2536825" y="4051300"/>
          <p14:tracePt t="114786" x="2546350" y="4051300"/>
          <p14:tracePt t="114794" x="2582863" y="4033838"/>
          <p14:tracePt t="114810" x="2592388" y="4033838"/>
          <p14:tracePt t="114819" x="2601913" y="4033838"/>
          <p14:tracePt t="114826" x="2619375" y="4033838"/>
          <p14:tracePt t="115226" x="2628900" y="4033838"/>
          <p14:tracePt t="115243" x="2628900" y="4043363"/>
          <p14:tracePt t="115250" x="2628900" y="4051300"/>
          <p14:tracePt t="115259" x="2619375" y="4079875"/>
          <p14:tracePt t="115277" x="2619375" y="4097338"/>
          <p14:tracePt t="115284" x="2611438" y="4106863"/>
          <p14:tracePt t="115290" x="2611438" y="4125913"/>
          <p14:tracePt t="115297" x="2592388" y="4143375"/>
          <p14:tracePt t="115313" x="2592388" y="4152900"/>
          <p14:tracePt t="115321" x="2592388" y="4171950"/>
          <p14:tracePt t="115338" x="2592388" y="4189413"/>
          <p14:tracePt t="115345" x="2592388" y="4198938"/>
          <p14:tracePt t="115361" x="2582863" y="4208463"/>
          <p14:tracePt t="115370" x="2582863" y="4225925"/>
          <p14:tracePt t="115387" x="2582863" y="4244975"/>
          <p14:tracePt t="115395" x="2573338" y="4254500"/>
          <p14:tracePt t="115405" x="2573338" y="4262438"/>
          <p14:tracePt t="115411" x="2565400" y="4281488"/>
          <p14:tracePt t="115435" x="2555875" y="4291013"/>
          <p14:tracePt t="115443" x="2546350" y="4300538"/>
          <p14:tracePt t="115451" x="2536825" y="4308475"/>
          <p14:tracePt t="115467" x="2527300" y="4318000"/>
          <p14:tracePt t="115475" x="2519363" y="4337050"/>
          <p14:tracePt t="115498" x="2509838" y="4346575"/>
          <p14:tracePt t="115521" x="2490788" y="4354513"/>
          <p14:tracePt t="115561" x="2482850" y="4354513"/>
          <p14:tracePt t="115604" x="2463800" y="4364038"/>
          <p14:tracePt t="115611" x="2444750" y="4383088"/>
          <p14:tracePt t="115657" x="2436813" y="4383088"/>
          <p14:tracePt t="118179" x="2417763" y="4383088"/>
          <p14:tracePt t="118186" x="2390775" y="4383088"/>
          <p14:tracePt t="118194" x="2352675" y="4383088"/>
          <p14:tracePt t="118205" x="2298700" y="4383088"/>
          <p14:tracePt t="118210" x="2216150" y="4410075"/>
          <p14:tracePt t="118221" x="2170113" y="4429125"/>
          <p14:tracePt t="118227" x="2087563" y="4446588"/>
          <p14:tracePt t="118235" x="2022475" y="4456113"/>
          <p14:tracePt t="118243" x="1949450" y="4502150"/>
          <p14:tracePt t="118251" x="1903413" y="4511675"/>
          <p14:tracePt t="118260" x="1838325" y="4538663"/>
          <p14:tracePt t="118267" x="1820863" y="4557713"/>
          <p14:tracePt t="118275" x="1774825" y="4565650"/>
          <p14:tracePt t="118282" x="1736725" y="4575175"/>
          <p14:tracePt t="118289" x="1709738" y="4611688"/>
          <p14:tracePt t="118297" x="1654175" y="4640263"/>
          <p14:tracePt t="118306" x="1636713" y="4667250"/>
          <p14:tracePt t="118313" x="1571625" y="4694238"/>
          <p14:tracePt t="118321" x="1489075" y="4740275"/>
          <p14:tracePt t="118329" x="1379538" y="4768850"/>
          <p14:tracePt t="118337" x="1360488" y="4786313"/>
          <p14:tracePt t="118345" x="1314450" y="4814888"/>
          <p14:tracePt t="118353" x="1250950" y="4841875"/>
          <p14:tracePt t="118361" x="1212850" y="4860925"/>
          <p14:tracePt t="118369" x="1166813" y="4868863"/>
          <p14:tracePt t="118377" x="1149350" y="4868863"/>
          <p14:tracePt t="118385" x="1130300" y="4868863"/>
          <p14:tracePt t="118393" x="1112838" y="4878388"/>
          <p14:tracePt t="118402" x="1103313" y="4878388"/>
          <p14:tracePt t="118409" x="1076325" y="4897438"/>
          <p14:tracePt t="118418" x="1030288" y="4924425"/>
          <p14:tracePt t="118425" x="1011238" y="4924425"/>
          <p14:tracePt t="118451" x="1001713" y="4924425"/>
          <p14:tracePt t="118461" x="974725" y="4933950"/>
          <p14:tracePt t="118466" x="928688" y="4960938"/>
          <p14:tracePt t="118475" x="882650" y="4970463"/>
          <p14:tracePt t="118482" x="863600" y="4970463"/>
          <p14:tracePt t="118492" x="855663" y="4979988"/>
          <p14:tracePt t="118498" x="809625" y="5006975"/>
          <p14:tracePt t="118514" x="790575" y="5006975"/>
          <p14:tracePt t="118528" x="781050" y="5016500"/>
          <p14:tracePt t="118533" x="771525" y="5026025"/>
          <p14:tracePt t="118538" x="763588" y="5026025"/>
          <p14:tracePt t="118554" x="763588" y="5035550"/>
          <p14:tracePt t="118561" x="744538" y="5053013"/>
          <p14:tracePt t="119067" x="754063" y="5053013"/>
          <p14:tracePt t="119098" x="763588" y="5053013"/>
          <p14:tracePt t="119554" x="790575" y="5053013"/>
          <p14:tracePt t="119563" x="882650" y="5053013"/>
          <p14:tracePt t="119570" x="984250" y="5053013"/>
          <p14:tracePt t="119578" x="1084263" y="5053013"/>
          <p14:tracePt t="119588" x="1158875" y="5053013"/>
          <p14:tracePt t="119596" x="1222375" y="5053013"/>
          <p14:tracePt t="119604" x="1250950" y="5053013"/>
          <p14:tracePt t="119611" x="1258888" y="5053013"/>
          <p14:tracePt t="119621" x="1296988" y="5053013"/>
          <p14:tracePt t="119627" x="1304925" y="5053013"/>
          <p14:tracePt t="119635" x="1314450" y="5053013"/>
          <p14:tracePt t="119642" x="1341438" y="5053013"/>
          <p14:tracePt t="119650" x="1350963" y="5053013"/>
          <p14:tracePt t="119658" x="1360488" y="5053013"/>
          <p14:tracePt t="119665" x="1379538" y="5053013"/>
          <p14:tracePt t="119673" x="1397000" y="5053013"/>
          <p14:tracePt t="119681" x="1406525" y="5053013"/>
          <p14:tracePt t="119697" x="1425575" y="5053013"/>
          <p14:tracePt t="119705" x="1433513" y="5053013"/>
          <p14:tracePt t="119715" x="1443038" y="5053013"/>
          <p14:tracePt t="119723" x="1471613" y="5053013"/>
          <p14:tracePt t="119732" x="1479550" y="5053013"/>
          <p14:tracePt t="119739" x="1489075" y="5053013"/>
          <p14:tracePt t="119745" x="1525588" y="5043488"/>
          <p14:tracePt t="119753" x="1571625" y="5043488"/>
          <p14:tracePt t="119761" x="1627188" y="5043488"/>
          <p14:tracePt t="119768" x="1663700" y="5043488"/>
          <p14:tracePt t="119777" x="1692275" y="5043488"/>
          <p14:tracePt t="119794" x="1700213" y="5043488"/>
          <p14:tracePt t="121043" x="1719263" y="5043488"/>
          <p14:tracePt t="121051" x="1792288" y="5043488"/>
          <p14:tracePt t="121058" x="1874838" y="5043488"/>
          <p14:tracePt t="121068" x="2003425" y="5043488"/>
          <p14:tracePt t="121075" x="2087563" y="5043488"/>
          <p14:tracePt t="121083" x="2151063" y="5043488"/>
          <p14:tracePt t="121090" x="2170113" y="5043488"/>
          <p14:tracePt t="121099" x="2197100" y="5043488"/>
          <p14:tracePt t="121106" x="2216150" y="5043488"/>
          <p14:tracePt t="121115" x="2233613" y="5043488"/>
          <p14:tracePt t="121122" x="2270125" y="5043488"/>
          <p14:tracePt t="121138" x="2298700" y="5043488"/>
          <p14:tracePt t="121146" x="2316163" y="5043488"/>
          <p14:tracePt t="121154" x="2335213" y="5043488"/>
          <p14:tracePt t="121162" x="2371725" y="5043488"/>
          <p14:tracePt t="121173" x="2398713" y="5043488"/>
          <p14:tracePt t="121181" x="2444750" y="5043488"/>
          <p14:tracePt t="121190" x="2473325" y="5043488"/>
          <p14:tracePt t="121194" x="2509838" y="5043488"/>
          <p14:tracePt t="121202" x="2536825" y="5043488"/>
          <p14:tracePt t="121209" x="2555875" y="5043488"/>
          <p14:tracePt t="121219" x="2565400" y="5043488"/>
          <p14:tracePt t="121241" x="2592388" y="5043488"/>
          <p14:tracePt t="121265" x="2601913" y="5035550"/>
          <p14:tracePt t="121273" x="2611438" y="5035550"/>
          <p14:tracePt t="121290" x="2647950" y="5035550"/>
          <p14:tracePt t="121587" x="2657475" y="5026025"/>
          <p14:tracePt t="121595" x="2684463" y="5016500"/>
          <p14:tracePt t="121603" x="2703513" y="5006975"/>
          <p14:tracePt t="121620" x="2711450" y="4997450"/>
          <p14:tracePt t="121636" x="2740025" y="4960938"/>
          <p14:tracePt t="121643" x="2757488" y="4951413"/>
          <p14:tracePt t="121649" x="2776538" y="4933950"/>
          <p14:tracePt t="121658" x="2822575" y="4906963"/>
          <p14:tracePt t="121665" x="2822575" y="4897438"/>
          <p14:tracePt t="121674" x="2832100" y="4860925"/>
          <p14:tracePt t="121681" x="2859088" y="4841875"/>
          <p14:tracePt t="121697" x="2859088" y="4822825"/>
          <p14:tracePt t="121713" x="2859088" y="4814888"/>
          <p14:tracePt t="121787" x="2859088" y="4805363"/>
          <p14:tracePt t="121810" x="2868613" y="4805363"/>
          <p14:tracePt t="121978" x="2868613" y="4814888"/>
          <p14:tracePt t="121997" x="2849563" y="4814888"/>
          <p14:tracePt t="122005" x="2822575" y="4786313"/>
          <p14:tracePt t="122010" x="2803525" y="4759325"/>
          <p14:tracePt t="122020" x="2794000" y="4740275"/>
          <p14:tracePt t="122025" x="2794000" y="4722813"/>
          <p14:tracePt t="122035" x="2794000" y="4703763"/>
          <p14:tracePt t="122041" x="2794000" y="4676775"/>
          <p14:tracePt t="122050" x="2794000" y="4657725"/>
          <p14:tracePt t="122057" x="2794000" y="4649788"/>
          <p14:tracePt t="122065" x="2794000" y="4640263"/>
          <p14:tracePt t="122074" x="2794000" y="4621213"/>
          <p14:tracePt t="122081" x="2794000" y="4611688"/>
          <p14:tracePt t="122106" x="2786063" y="4603750"/>
          <p14:tracePt t="122147" x="2786063" y="4584700"/>
          <p14:tracePt t="122178" x="2786063" y="4575175"/>
          <p14:tracePt t="122187" x="2786063" y="4565650"/>
          <p14:tracePt t="122210" x="2786063" y="4557713"/>
          <p14:tracePt t="122276" x="2786063" y="4538663"/>
          <p14:tracePt t="122291" x="2786063" y="4529138"/>
          <p14:tracePt t="122379" x="2803525" y="4519613"/>
          <p14:tracePt t="122387" x="2813050" y="4519613"/>
          <p14:tracePt t="122396" x="2822575" y="4519613"/>
          <p14:tracePt t="122409" x="2840038" y="4519613"/>
          <p14:tracePt t="122418" x="2840038" y="4511675"/>
          <p14:tracePt t="123131" x="2849563" y="4519613"/>
          <p14:tracePt t="123138" x="2849563" y="4548188"/>
          <p14:tracePt t="123146" x="2849563" y="4594225"/>
          <p14:tracePt t="123153" x="2849563" y="4640263"/>
          <p14:tracePt t="123161" x="2849563" y="4657725"/>
          <p14:tracePt t="123169" x="2849563" y="4686300"/>
          <p14:tracePt t="123177" x="2849563" y="4703763"/>
          <p14:tracePt t="123188" x="2849563" y="4740275"/>
          <p14:tracePt t="123194" x="2849563" y="4759325"/>
          <p14:tracePt t="123207" x="2849563" y="4778375"/>
          <p14:tracePt t="123221" x="2840038" y="4795838"/>
          <p14:tracePt t="123226" x="2832100" y="4814888"/>
          <p14:tracePt t="123243" x="2832100" y="4822825"/>
          <p14:tracePt t="123250" x="2822575" y="4832350"/>
          <p14:tracePt t="123266" x="2813050" y="4841875"/>
          <p14:tracePt t="123283" x="2803525" y="4851400"/>
          <p14:tracePt t="123315" x="2803525" y="4868863"/>
          <p14:tracePt t="123323" x="2803525" y="4878388"/>
          <p14:tracePt t="123332" x="2803525" y="4887913"/>
          <p14:tracePt t="123337" x="2803525" y="4914900"/>
          <p14:tracePt t="123347" x="2794000" y="4924425"/>
          <p14:tracePt t="123354" x="2786063" y="4951413"/>
          <p14:tracePt t="123361" x="2786063" y="4979988"/>
          <p14:tracePt t="123369" x="2757488" y="5026025"/>
          <p14:tracePt t="123386" x="2757488" y="5035550"/>
          <p14:tracePt t="123393" x="2757488" y="5043488"/>
          <p14:tracePt t="123409" x="2757488" y="5053013"/>
          <p14:tracePt t="125082" x="2740025" y="5053013"/>
          <p14:tracePt t="125090" x="2703513" y="5053013"/>
          <p14:tracePt t="125114" x="2693988" y="5053013"/>
          <p14:tracePt t="125122" x="2684463" y="5053013"/>
          <p14:tracePt t="125130" x="2665413" y="5053013"/>
          <p14:tracePt t="125138" x="2647950" y="5053013"/>
          <p14:tracePt t="125147" x="2619375" y="5053013"/>
          <p14:tracePt t="125154" x="2601913" y="5053013"/>
          <p14:tracePt t="125161" x="2555875" y="5053013"/>
          <p14:tracePt t="125169" x="2509838" y="5053013"/>
          <p14:tracePt t="125177" x="2490788" y="5053013"/>
          <p14:tracePt t="125186" x="2473325" y="5053013"/>
          <p14:tracePt t="125193" x="2454275" y="5053013"/>
          <p14:tracePt t="125209" x="2444750" y="5053013"/>
          <p14:tracePt t="125436" x="2436813" y="5043488"/>
          <p14:tracePt t="126755" x="2473325" y="5035550"/>
          <p14:tracePt t="126765" x="2555875" y="5053013"/>
          <p14:tracePt t="126773" x="2693988" y="5053013"/>
          <p14:tracePt t="126780" x="2868613" y="5072063"/>
          <p14:tracePt t="126785" x="3043238" y="5072063"/>
          <p14:tracePt t="126793" x="3217863" y="5072063"/>
          <p14:tracePt t="126801" x="3319463" y="5062538"/>
          <p14:tracePt t="126809" x="3455988" y="5072063"/>
          <p14:tracePt t="126818" x="3567113" y="5099050"/>
          <p14:tracePt t="126825" x="3686175" y="5118100"/>
          <p14:tracePt t="126833" x="3759200" y="5118100"/>
          <p14:tracePt t="126841" x="3843338" y="5118100"/>
          <p14:tracePt t="126849" x="3906838" y="5118100"/>
          <p14:tracePt t="126858" x="3925888" y="5118100"/>
          <p14:tracePt t="126865" x="3979863" y="5118100"/>
          <p14:tracePt t="126873" x="4100513" y="5135563"/>
          <p14:tracePt t="126881" x="4183063" y="5135563"/>
          <p14:tracePt t="126889" x="4256088" y="5135563"/>
          <p14:tracePt t="126897" x="4321175" y="5145088"/>
          <p14:tracePt t="126905" x="4430713" y="5172075"/>
          <p14:tracePt t="126913" x="4476750" y="5181600"/>
          <p14:tracePt t="126921" x="4541838" y="5210175"/>
          <p14:tracePt t="126929" x="4595813" y="5210175"/>
          <p14:tracePt t="126938" x="4641850" y="5210175"/>
          <p14:tracePt t="126954" x="4752975" y="5237163"/>
          <p14:tracePt t="126961" x="4770438" y="5237163"/>
          <p14:tracePt t="126969" x="4779963" y="5237163"/>
          <p14:tracePt t="126977" x="4799013" y="5237163"/>
          <p14:tracePt t="126993" x="4808538" y="5237163"/>
          <p14:tracePt t="127002" x="4816475" y="5237163"/>
          <p14:tracePt t="127009" x="4845050" y="5237163"/>
          <p14:tracePt t="127018" x="4872038" y="5237163"/>
          <p14:tracePt t="127025" x="4918075" y="5246688"/>
          <p14:tracePt t="127033" x="4964113" y="5246688"/>
          <p14:tracePt t="127041" x="4991100" y="5246688"/>
          <p14:tracePt t="127049" x="5065713" y="5254625"/>
          <p14:tracePt t="127058" x="5129213" y="5273675"/>
          <p14:tracePt t="127065" x="5194300" y="5273675"/>
          <p14:tracePt t="127073" x="5295900" y="5300663"/>
          <p14:tracePt t="127081" x="5359400" y="5310188"/>
          <p14:tracePt t="127089" x="5378450" y="5310188"/>
          <p14:tracePt t="127097" x="5395913" y="5329238"/>
          <p14:tracePt t="127105" x="5395913" y="5319713"/>
          <p14:tracePt t="127113" x="5432425" y="5319713"/>
          <p14:tracePt t="127121" x="5461000" y="5300663"/>
          <p14:tracePt t="127129" x="5497513" y="5300663"/>
          <p14:tracePt t="127153" x="5507038" y="5300663"/>
          <p14:tracePt t="127161" x="5516563" y="5300663"/>
          <p14:tracePt t="127169" x="5543550" y="5300663"/>
          <p14:tracePt t="127194" x="5553075" y="5300663"/>
          <p14:tracePt t="127211" x="5589588" y="5300663"/>
          <p14:tracePt t="127221" x="5645150" y="5300663"/>
          <p14:tracePt t="127226" x="5708650" y="5300663"/>
          <p14:tracePt t="127235" x="5764213" y="5300663"/>
          <p14:tracePt t="127242" x="5800725" y="5300663"/>
          <p14:tracePt t="127250" x="5837238" y="5300663"/>
          <p14:tracePt t="127259" x="5911850" y="5300663"/>
          <p14:tracePt t="127266" x="5948363" y="5300663"/>
          <p14:tracePt t="127278" x="5994400" y="5300663"/>
          <p14:tracePt t="127284" x="6021388" y="5300663"/>
          <p14:tracePt t="127297" x="6030913" y="5300663"/>
          <p14:tracePt t="127305" x="6040438" y="5300663"/>
          <p14:tracePt t="127313" x="6048375" y="5292725"/>
          <p14:tracePt t="127363" x="6057900" y="5292725"/>
          <p14:tracePt t="127370" x="6067425" y="5292725"/>
          <p14:tracePt t="127378" x="6103938" y="5292725"/>
          <p14:tracePt t="127389" x="6132513" y="5292725"/>
          <p14:tracePt t="127394" x="6196013" y="5292725"/>
          <p14:tracePt t="127405" x="6269038" y="5292725"/>
          <p14:tracePt t="127410" x="6315075" y="5292725"/>
          <p14:tracePt t="127420" x="6370638" y="5292725"/>
          <p14:tracePt t="127426" x="6407150" y="5292725"/>
          <p14:tracePt t="127435" x="6435725" y="5292725"/>
          <p14:tracePt t="127442" x="6443663" y="5292725"/>
          <p14:tracePt t="127450" x="6453188" y="5292725"/>
          <p14:tracePt t="127459" x="6472238" y="5292725"/>
          <p14:tracePt t="127491" x="6489700" y="5292725"/>
          <p14:tracePt t="127498" x="6508750" y="5292725"/>
          <p14:tracePt t="127538" x="6527800" y="5283200"/>
          <p14:tracePt t="127547" x="6545263" y="5310188"/>
          <p14:tracePt t="127561" x="6564313" y="5310188"/>
          <p14:tracePt t="127569" x="6572250" y="5310188"/>
          <p14:tracePt t="127577" x="6581775" y="5310188"/>
          <p14:tracePt t="127586" x="6591300" y="5310188"/>
          <p14:tracePt t="127602" x="6610350" y="5310188"/>
          <p14:tracePt t="127619" x="6618288" y="5300663"/>
          <p14:tracePt t="127635" x="6627813" y="5300663"/>
          <p14:tracePt t="127651" x="6637338" y="5300663"/>
          <p14:tracePt t="133763" x="6627813" y="5300663"/>
          <p14:tracePt t="133770" x="6554788" y="5300663"/>
          <p14:tracePt t="133778" x="6489700" y="5300663"/>
          <p14:tracePt t="133785" x="6481763" y="5300663"/>
          <p14:tracePt t="133793" x="6443663" y="5300663"/>
          <p14:tracePt t="133802" x="6269038" y="5254625"/>
          <p14:tracePt t="133810" x="6076950" y="5210175"/>
          <p14:tracePt t="133818" x="5873750" y="5043488"/>
          <p14:tracePt t="133825" x="5386388" y="4897438"/>
          <p14:tracePt t="133833" x="4954588" y="4768850"/>
          <p14:tracePt t="133841" x="4311650" y="4548188"/>
          <p14:tracePt t="133849" x="3778250" y="4492625"/>
          <p14:tracePt t="133857" x="2914650" y="4346575"/>
          <p14:tracePt t="133865" x="2032000" y="4043363"/>
          <p14:tracePt t="133873" x="1452563" y="3968750"/>
          <p14:tracePt t="133881" x="698500" y="37671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9"/>
            <a:ext cx="8280400" cy="575060"/>
            <a:chOff x="0" y="-15"/>
            <a:chExt cx="9144000" cy="613957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1693"/>
              <a:endParaRPr lang="ja-JP" altLang="en-US" sz="130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87280" tIns="43640" rIns="87280" bIns="4364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0693"/>
              <a:r>
                <a:rPr lang="ja-JP" altLang="en-US" sz="2900" dirty="0">
                  <a:solidFill>
                    <a:srgbClr val="00B050"/>
                  </a:solidFill>
                  <a:latin typeface="Calibri"/>
                  <a:ea typeface="ＭＳ Ｐゴシック" panose="020B0600070205080204" pitchFamily="50" charset="-128"/>
                </a:rPr>
                <a:t> 電磁波の基礎</a:t>
              </a: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51" y="1077241"/>
            <a:ext cx="7544712" cy="29144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25331" y="4076257"/>
            <a:ext cx="3149732" cy="267689"/>
          </a:xfrm>
          <a:prstGeom prst="rect">
            <a:avLst/>
          </a:prstGeom>
          <a:noFill/>
        </p:spPr>
        <p:txBody>
          <a:bodyPr wrap="square" lIns="67170" tIns="33586" rIns="67170" bIns="33586" rtlCol="0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（浅野，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2010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大気放射学の基礎）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172F008-1348-4F21-94BC-8AA547DA0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0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82"/>
    </mc:Choice>
    <mc:Fallback>
      <p:transition spd="slow" advTm="9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" x="2427288" y="4364038"/>
          <p14:tracePt t="456" x="2381250" y="4364038"/>
          <p14:tracePt t="473" x="2160588" y="4171950"/>
          <p14:tracePt t="474" x="2068513" y="4060825"/>
          <p14:tracePt t="494" x="1893888" y="3951288"/>
          <p14:tracePt t="510" x="1884363" y="3941763"/>
          <p14:tracePt t="528" x="1838325" y="3886200"/>
          <p14:tracePt t="545" x="1746250" y="3638550"/>
          <p14:tracePt t="556" x="1682750" y="3335338"/>
          <p14:tracePt t="574" x="1590675" y="3095625"/>
          <p14:tracePt t="598" x="1516063" y="2646363"/>
          <p14:tracePt t="612" x="1571625" y="2389188"/>
          <p14:tracePt t="628" x="1554163" y="2241550"/>
          <p14:tracePt t="643" x="1516063" y="2122488"/>
          <p14:tracePt t="660" x="1489075" y="2011363"/>
          <p14:tracePt t="672" x="1479550" y="2011363"/>
          <p14:tracePt t="679" x="1471613" y="1966913"/>
          <p14:tracePt t="696" x="1471613" y="1865313"/>
          <p14:tracePt t="712" x="1462088" y="1819275"/>
          <p14:tracePt t="729" x="1462088" y="1809750"/>
          <p14:tracePt t="745" x="1462088" y="1717675"/>
          <p14:tracePt t="757" x="1406525" y="1579563"/>
          <p14:tracePt t="774" x="1277938" y="1423988"/>
          <p14:tracePt t="799" x="1149350" y="1304925"/>
          <p14:tracePt t="813" x="1149350" y="1295400"/>
          <p14:tracePt t="828" x="1149350" y="1249363"/>
          <p14:tracePt t="845" x="1149350" y="1239838"/>
          <p14:tracePt t="857" x="1149350" y="1231900"/>
          <p14:tracePt t="873" x="1103313" y="1222375"/>
          <p14:tracePt t="879" x="1093788" y="1212850"/>
          <p14:tracePt t="898" x="984250" y="1120775"/>
          <p14:tracePt t="928" x="974725" y="1103313"/>
          <p14:tracePt t="1045" x="974725" y="1120775"/>
          <p14:tracePt t="1111" x="965200" y="1120775"/>
          <p14:tracePt t="1129" x="909638" y="1111250"/>
          <p14:tracePt t="1144" x="873125" y="1103313"/>
          <p14:tracePt t="1158" x="827088" y="1084263"/>
          <p14:tracePt t="1176" x="744538" y="1047750"/>
          <p14:tracePt t="1182" x="681038" y="1028700"/>
          <p14:tracePt t="1197" x="652463" y="1011238"/>
          <p14:tracePt t="1215" x="615950" y="992188"/>
          <p14:tracePt t="1230" x="569913" y="955675"/>
          <p14:tracePt t="1260" x="560388" y="946150"/>
          <p14:tracePt t="1275" x="468313" y="900113"/>
          <p14:tracePt t="1297" x="404813" y="873125"/>
          <p14:tracePt t="1311" x="385763" y="854075"/>
          <p14:tracePt t="1331" x="358775" y="836613"/>
          <p14:tracePt t="1346" x="349250" y="827088"/>
          <p14:tracePt t="13083" x="339725" y="827088"/>
          <p14:tracePt t="13100" x="368300" y="890588"/>
          <p14:tracePt t="13130" x="514350" y="1322388"/>
          <p14:tracePt t="13141" x="523875" y="1350963"/>
          <p14:tracePt t="13157" x="625475" y="1608138"/>
          <p14:tracePt t="13173" x="681038" y="1746250"/>
          <p14:tracePt t="13189" x="698500" y="1855788"/>
          <p14:tracePt t="13205" x="698500" y="1901825"/>
          <p14:tracePt t="13211" x="698500" y="1920875"/>
          <p14:tracePt t="13228" x="698500" y="1947863"/>
          <p14:tracePt t="13244" x="698500" y="1974850"/>
          <p14:tracePt t="13257" x="698500" y="1984375"/>
          <p14:tracePt t="13274" x="698500" y="2039938"/>
          <p14:tracePt t="13290" x="698500" y="2103438"/>
          <p14:tracePt t="13307" x="698500" y="2195513"/>
          <p14:tracePt t="13348" x="698500" y="2232025"/>
          <p14:tracePt t="13376" x="698500" y="2241550"/>
          <p14:tracePt t="13660" x="671513" y="2214563"/>
          <p14:tracePt t="13674" x="652463" y="2168525"/>
          <p14:tracePt t="13689" x="652463" y="2159000"/>
          <p14:tracePt t="13707" x="652463" y="2122488"/>
          <p14:tracePt t="13727" x="635000" y="2112963"/>
          <p14:tracePt t="13746" x="625475" y="2095500"/>
          <p14:tracePt t="13780" x="625475" y="2076450"/>
          <p14:tracePt t="13813" x="625475" y="2057400"/>
          <p14:tracePt t="13827" x="625475" y="2049463"/>
          <p14:tracePt t="13846" x="625475" y="2030413"/>
          <p14:tracePt t="13859" x="615950" y="2020888"/>
          <p14:tracePt t="13877" x="615950" y="2003425"/>
          <p14:tracePt t="13907" x="615950" y="1984375"/>
          <p14:tracePt t="17873" x="625475" y="1928813"/>
          <p14:tracePt t="17900" x="661988" y="1928813"/>
          <p14:tracePt t="17942" x="671513" y="1928813"/>
          <p14:tracePt t="18003" x="688975" y="1928813"/>
          <p14:tracePt t="18016" x="744538" y="1928813"/>
          <p14:tracePt t="18030" x="817563" y="1928813"/>
          <p14:tracePt t="18041" x="846138" y="1928813"/>
          <p14:tracePt t="18056" x="882650" y="1928813"/>
          <p14:tracePt t="18073" x="901700" y="1938338"/>
          <p14:tracePt t="18074" x="909638" y="1938338"/>
          <p14:tracePt t="18090" x="928688" y="1938338"/>
          <p14:tracePt t="18106" x="965200" y="1938338"/>
          <p14:tracePt t="18140" x="984250" y="1938338"/>
          <p14:tracePt t="18192" x="1020763" y="1938338"/>
          <p14:tracePt t="18205" x="1030288" y="1938338"/>
          <p14:tracePt t="18259" x="1112838" y="1938338"/>
          <p14:tracePt t="18303" x="1120775" y="1938338"/>
          <p14:tracePt t="18342" x="1130300" y="1938338"/>
          <p14:tracePt t="18487" x="1166813" y="1947863"/>
          <p14:tracePt t="18575" x="1212850" y="1947863"/>
          <p14:tracePt t="18588" x="1287463" y="1947863"/>
          <p14:tracePt t="18605" x="1379538" y="1947863"/>
          <p14:tracePt t="18619" x="1462088" y="1947863"/>
          <p14:tracePt t="18641" x="1516063" y="1947863"/>
          <p14:tracePt t="18660" x="1581150" y="1947863"/>
          <p14:tracePt t="18689" x="1590675" y="1947863"/>
          <p14:tracePt t="18705" x="1654175" y="1947863"/>
          <p14:tracePt t="18722" x="1663700" y="1947863"/>
          <p14:tracePt t="18759" x="1746250" y="1947863"/>
          <p14:tracePt t="18772" x="1774825" y="1957388"/>
          <p14:tracePt t="18789" x="1847850" y="1957388"/>
          <p14:tracePt t="18806" x="1976438" y="1966913"/>
          <p14:tracePt t="18820" x="2095500" y="1974850"/>
          <p14:tracePt t="18843" x="2206625" y="1984375"/>
          <p14:tracePt t="18857" x="2289175" y="2011363"/>
          <p14:tracePt t="18876" x="2381250" y="2011363"/>
          <p14:tracePt t="18890" x="2500313" y="2030413"/>
          <p14:tracePt t="18905" x="2565400" y="2030413"/>
          <p14:tracePt t="18922" x="2703513" y="2030413"/>
          <p14:tracePt t="18945" x="2859088" y="2039938"/>
          <p14:tracePt t="18959" x="2951163" y="2049463"/>
          <p14:tracePt t="18973" x="3135313" y="2066925"/>
          <p14:tracePt t="18992" x="3227388" y="2103438"/>
          <p14:tracePt t="19006" x="3263900" y="2112963"/>
          <p14:tracePt t="19020" x="3309938" y="2132013"/>
          <p14:tracePt t="19047" x="3309938" y="2122488"/>
          <p14:tracePt t="19124" x="3373438" y="2095500"/>
          <p14:tracePt t="19147" x="3475038" y="2112963"/>
          <p14:tracePt t="19158" x="3557588" y="2149475"/>
          <p14:tracePt t="19173" x="3722688" y="2159000"/>
          <p14:tracePt t="19189" x="3843338" y="2159000"/>
          <p14:tracePt t="19207" x="3925888" y="2149475"/>
          <p14:tracePt t="19223" x="3962400" y="2149475"/>
          <p14:tracePt t="19229" x="3971925" y="2149475"/>
          <p14:tracePt t="19244" x="3971925" y="2141538"/>
          <p14:tracePt t="19262" x="3989388" y="2141538"/>
          <p14:tracePt t="19290" x="4064000" y="2122488"/>
          <p14:tracePt t="19306" x="4100513" y="2103438"/>
          <p14:tracePt t="19320" x="4110038" y="2103438"/>
          <p14:tracePt t="19344" x="4173538" y="2057400"/>
          <p14:tracePt t="19359" x="4200525" y="2039938"/>
          <p14:tracePt t="19377" x="4238625" y="2030413"/>
          <p14:tracePt t="19392" x="4256088" y="2003425"/>
          <p14:tracePt t="19405" x="4275138" y="1984375"/>
          <p14:tracePt t="19423" x="4311650" y="1957388"/>
          <p14:tracePt t="19429" x="4311650" y="1947863"/>
          <p14:tracePt t="19443" x="4321175" y="1911350"/>
          <p14:tracePt t="19459" x="4338638" y="1882775"/>
          <p14:tracePt t="19478" x="4348163" y="1865313"/>
          <p14:tracePt t="19492" x="4357688" y="1828800"/>
          <p14:tracePt t="19506" x="4357688" y="1792288"/>
          <p14:tracePt t="19578" x="4357688" y="1754188"/>
          <p14:tracePt t="19591" x="4357688" y="1708150"/>
          <p14:tracePt t="19605" x="4357688" y="1700213"/>
          <p14:tracePt t="19623" x="4173538" y="1635125"/>
          <p14:tracePt t="19645" x="3979863" y="1516063"/>
          <p14:tracePt t="19659" x="3805238" y="1443038"/>
          <p14:tracePt t="19677" x="3630613" y="1433513"/>
          <p14:tracePt t="19692" x="3502025" y="1404938"/>
          <p14:tracePt t="19705" x="3455988" y="1404938"/>
          <p14:tracePt t="19706" x="3392488" y="1397000"/>
          <p14:tracePt t="19724" x="3319463" y="1397000"/>
          <p14:tracePt t="19747" x="3098800" y="1397000"/>
          <p14:tracePt t="19760" x="2997200" y="1360488"/>
          <p14:tracePt t="19778" x="2747963" y="1331913"/>
          <p14:tracePt t="19793" x="2674938" y="1331913"/>
          <p14:tracePt t="19806" x="2519363" y="1331913"/>
          <p14:tracePt t="19824" x="2289175" y="1331913"/>
          <p14:tracePt t="19847" x="2078038" y="1304925"/>
          <p14:tracePt t="19861" x="1920875" y="1258888"/>
          <p14:tracePt t="19880" x="1893888" y="1268413"/>
          <p14:tracePt t="19890" x="1838325" y="1268413"/>
          <p14:tracePt t="19907" x="1801813" y="1314450"/>
          <p14:tracePt t="19946" x="1746250" y="1341438"/>
          <p14:tracePt t="19980" x="1746250" y="1322388"/>
          <p14:tracePt t="20062" x="1728788" y="1322388"/>
          <p14:tracePt t="20080" x="1728788" y="1331913"/>
          <p14:tracePt t="20094" x="1709738" y="1350963"/>
          <p14:tracePt t="20107" x="1692275" y="1368425"/>
          <p14:tracePt t="20163" x="1600200" y="1397000"/>
          <p14:tracePt t="20177" x="1525588" y="1433513"/>
          <p14:tracePt t="20194" x="1416050" y="1450975"/>
          <p14:tracePt t="20210" x="1397000" y="1460500"/>
          <p14:tracePt t="20222" x="1379538" y="1479550"/>
          <p14:tracePt t="20247" x="1360488" y="1479550"/>
          <p14:tracePt t="20260" x="1350963" y="1489075"/>
          <p14:tracePt t="20278" x="1333500" y="1489075"/>
          <p14:tracePt t="20295" x="1323975" y="1489075"/>
          <p14:tracePt t="20306" x="1304925" y="1497013"/>
          <p14:tracePt t="20323" x="1222375" y="1543050"/>
          <p14:tracePt t="20348" x="1212850" y="1562100"/>
          <p14:tracePt t="20363" x="1204913" y="1562100"/>
          <p14:tracePt t="20410" x="1158875" y="1562100"/>
          <p14:tracePt t="20423" x="1130300" y="1562100"/>
          <p14:tracePt t="20430" x="1112838" y="1562100"/>
          <p14:tracePt t="20448" x="1066800" y="1562100"/>
          <p14:tracePt t="20508" x="1057275" y="1571625"/>
          <p14:tracePt t="21751" x="1057275" y="1644650"/>
          <p14:tracePt t="21765" x="1057275" y="1690688"/>
          <p14:tracePt t="21780" x="1057275" y="1754188"/>
          <p14:tracePt t="21799" x="1020763" y="1800225"/>
          <p14:tracePt t="21813" x="1020763" y="1892300"/>
          <p14:tracePt t="21828" x="1020763" y="1957388"/>
          <p14:tracePt t="21852" x="1030288" y="2020888"/>
          <p14:tracePt t="21866" x="1047750" y="2049463"/>
          <p14:tracePt t="21898" x="1047750" y="2066925"/>
          <p14:tracePt t="21899" x="1047750" y="2085975"/>
          <p14:tracePt t="21913" x="1047750" y="2112963"/>
          <p14:tracePt t="21930" x="1047750" y="2132013"/>
          <p14:tracePt t="21952" x="1066800" y="2149475"/>
          <p14:tracePt t="22049" x="1066800" y="2168525"/>
          <p14:tracePt t="22114" x="1066800" y="2195513"/>
          <p14:tracePt t="22130" x="1066800" y="2205038"/>
          <p14:tracePt t="22151" x="1066800" y="2214563"/>
          <p14:tracePt t="22381" x="1066800" y="2224088"/>
          <p14:tracePt t="22399" x="1076325" y="2224088"/>
          <p14:tracePt t="22413" x="1076325" y="2232025"/>
          <p14:tracePt t="22428" x="1076325" y="2278063"/>
          <p14:tracePt t="22453" x="1112838" y="2343150"/>
          <p14:tracePt t="22468" x="1112838" y="2352675"/>
          <p14:tracePt t="22598" x="1112838" y="2360613"/>
          <p14:tracePt t="22638" x="1112838" y="2370138"/>
          <p14:tracePt t="22753" x="1112838" y="2389188"/>
          <p14:tracePt t="22766" x="1139825" y="2389188"/>
          <p14:tracePt t="22784" x="1195388" y="2406650"/>
          <p14:tracePt t="22799" x="1204913" y="2406650"/>
          <p14:tracePt t="23285" x="1204913" y="2416175"/>
          <p14:tracePt t="23299" x="1241425" y="2435225"/>
          <p14:tracePt t="23317" x="1258888" y="2443163"/>
          <p14:tracePt t="23332" x="1268413" y="2452688"/>
          <p14:tracePt t="23432" x="1287463" y="2452688"/>
          <p14:tracePt t="23499" x="1296988" y="2452688"/>
          <p14:tracePt t="23534" x="1304925" y="2452688"/>
          <p14:tracePt t="23564" x="1333500" y="2452688"/>
          <p14:tracePt t="23584" x="1350963" y="2452688"/>
          <p14:tracePt t="23615" x="1433513" y="2452688"/>
          <p14:tracePt t="23632" x="1489075" y="2452688"/>
          <p14:tracePt t="23656" x="1562100" y="2462213"/>
          <p14:tracePt t="23669" x="1581150" y="2462213"/>
          <p14:tracePt t="23858" x="1692275" y="2517775"/>
          <p14:tracePt t="23872" x="1857375" y="2554288"/>
          <p14:tracePt t="23885" x="2206625" y="2581275"/>
          <p14:tracePt t="23902" x="2436813" y="2627313"/>
          <p14:tracePt t="23917" x="2665413" y="2646363"/>
          <p14:tracePt t="23932" x="2684463" y="2646363"/>
          <p14:tracePt t="24055" x="2657475" y="2646363"/>
          <p14:tracePt t="24071" x="2638425" y="2646363"/>
          <p14:tracePt t="24088" x="2611438" y="2646363"/>
          <p14:tracePt t="24102" x="2601913" y="2646363"/>
          <p14:tracePt t="24117" x="2536825" y="2646363"/>
          <p14:tracePt t="24134" x="2463800" y="2646363"/>
          <p14:tracePt t="24157" x="2325688" y="2646363"/>
          <p14:tracePt t="24170" x="2262188" y="2636838"/>
          <p14:tracePt t="24201" x="2233613" y="2636838"/>
          <p14:tracePt t="24218" x="2224088" y="2636838"/>
          <p14:tracePt t="24234" x="2216150" y="2627313"/>
          <p14:tracePt t="24272" x="2197100" y="2627313"/>
          <p14:tracePt t="24305" x="2114550" y="2627313"/>
          <p14:tracePt t="24334" x="2105025" y="2627313"/>
          <p14:tracePt t="25192" x="2233613" y="2655888"/>
          <p14:tracePt t="25205" x="2308225" y="2636838"/>
          <p14:tracePt t="25236" x="2325688" y="2636838"/>
          <p14:tracePt t="25264" x="2371725" y="2636838"/>
          <p14:tracePt t="25275" x="2398713" y="2627313"/>
          <p14:tracePt t="25337" x="2417763" y="2617788"/>
          <p14:tracePt t="25374" x="2427288" y="2609850"/>
          <p14:tracePt t="25391" x="2444750" y="2600325"/>
          <p14:tracePt t="25523" x="2417763" y="2600325"/>
          <p14:tracePt t="25536" x="2408238" y="2600325"/>
          <p14:tracePt t="25560" x="2390775" y="2600325"/>
          <p14:tracePt t="25575" x="2371725" y="2600325"/>
          <p14:tracePt t="25625" x="2362200" y="2590800"/>
          <p14:tracePt t="25660" x="2352675" y="2581275"/>
          <p14:tracePt t="26246" x="2408238" y="2581275"/>
          <p14:tracePt t="26260" x="2427288" y="2581275"/>
          <p14:tracePt t="26280" x="2473325" y="2581275"/>
          <p14:tracePt t="26291" x="2519363" y="2573338"/>
          <p14:tracePt t="26307" x="2527300" y="2563813"/>
          <p14:tracePt t="26340" x="2546350" y="2563813"/>
          <p14:tracePt t="26360" x="2565400" y="2554288"/>
          <p14:tracePt t="26380" x="2601913" y="2554288"/>
          <p14:tracePt t="26413" x="2611438" y="2554288"/>
          <p14:tracePt t="26440" x="2638425" y="2544763"/>
          <p14:tracePt t="26445" x="2647950" y="2544763"/>
          <p14:tracePt t="26465" x="2657475" y="2535238"/>
          <p14:tracePt t="26467" x="2665413" y="2535238"/>
          <p14:tracePt t="26496" x="2684463" y="2535238"/>
          <p14:tracePt t="27563" x="2711450" y="2527300"/>
          <p14:tracePt t="27594" x="2720975" y="2517775"/>
          <p14:tracePt t="27613" x="2730500" y="2508250"/>
          <p14:tracePt t="27947" x="2665413" y="2544763"/>
          <p14:tracePt t="27969" x="2565400" y="2544763"/>
          <p14:tracePt t="27984" x="2536825" y="2544763"/>
          <p14:tracePt t="27999" x="2527300" y="2544763"/>
          <p14:tracePt t="28055" x="2519363" y="2554288"/>
          <p14:tracePt t="28108" x="2482850" y="2563813"/>
          <p14:tracePt t="28122" x="2473325" y="2563813"/>
          <p14:tracePt t="28199" x="2463800" y="2563813"/>
          <p14:tracePt t="28246" x="2436813" y="2563813"/>
          <p14:tracePt t="28268" x="2252663" y="2554288"/>
          <p14:tracePt t="28285" x="2105025" y="2527300"/>
          <p14:tracePt t="28301" x="2058988" y="2527300"/>
          <p14:tracePt t="28487" x="2114550" y="2527300"/>
          <p14:tracePt t="28501" x="2160588" y="2563813"/>
          <p14:tracePt t="28518" x="2170113" y="2563813"/>
          <p14:tracePt t="28533" x="2344738" y="2563813"/>
          <p14:tracePt t="28548" x="2657475" y="2600325"/>
          <p14:tracePt t="28570" x="2905125" y="2627313"/>
          <p14:tracePt t="28585" x="2924175" y="2627313"/>
          <p14:tracePt t="28601" x="2978150" y="2627313"/>
          <p14:tracePt t="28615" x="2997200" y="2627313"/>
          <p14:tracePt t="28875" x="2978150" y="2627313"/>
          <p14:tracePt t="28888" x="2914650" y="2627313"/>
          <p14:tracePt t="28903" x="2868613" y="2627313"/>
          <p14:tracePt t="28918" x="2849563" y="2590800"/>
          <p14:tracePt t="28933" x="2840038" y="2581275"/>
          <p14:tracePt t="28948" x="2822575" y="2573338"/>
          <p14:tracePt t="28970" x="2794000" y="2573338"/>
          <p14:tracePt t="28988" x="2740025" y="2535238"/>
          <p14:tracePt t="29004" x="2674938" y="2535238"/>
          <p14:tracePt t="29019" x="2611438" y="2535238"/>
          <p14:tracePt t="29034" x="2573338" y="2535238"/>
          <p14:tracePt t="29052" x="2565400" y="2535238"/>
          <p14:tracePt t="29148" x="2555875" y="2544763"/>
          <p14:tracePt t="29675" x="2371725" y="2600325"/>
          <p14:tracePt t="29689" x="2206625" y="2646363"/>
          <p14:tracePt t="29690" x="2068513" y="2646363"/>
          <p14:tracePt t="29705" x="1828800" y="2646363"/>
          <p14:tracePt t="29706" x="1728788" y="2627313"/>
          <p14:tracePt t="29721" x="1682750" y="2627313"/>
          <p14:tracePt t="29735" x="1673225" y="2617788"/>
          <p14:tracePt t="29836" x="1663700" y="2617788"/>
          <p14:tracePt t="29850" x="1654175" y="2617788"/>
          <p14:tracePt t="30075" x="1636713" y="2617788"/>
          <p14:tracePt t="30097" x="1581150" y="2590800"/>
          <p14:tracePt t="30108" x="1489075" y="2581275"/>
          <p14:tracePt t="30122" x="1406525" y="2573338"/>
          <p14:tracePt t="30139" x="1350963" y="2573338"/>
          <p14:tracePt t="30156" x="1341438" y="2573338"/>
          <p14:tracePt t="30490" x="1350963" y="2573338"/>
          <p14:tracePt t="30523" x="1360488" y="2573338"/>
          <p14:tracePt t="30547" x="1379538" y="2573338"/>
          <p14:tracePt t="30581" x="1462088" y="2535238"/>
          <p14:tracePt t="30591" x="1479550" y="2535238"/>
          <p14:tracePt t="30607" x="1516063" y="2544763"/>
          <p14:tracePt t="30623" x="1516063" y="2581275"/>
          <p14:tracePt t="30646" x="1590675" y="2590800"/>
          <p14:tracePt t="30661" x="1600200" y="2590800"/>
          <p14:tracePt t="30677" x="1617663" y="2590800"/>
          <p14:tracePt t="30690" x="1646238" y="2590800"/>
          <p14:tracePt t="30707" x="1709738" y="2590800"/>
          <p14:tracePt t="30724" x="1746250" y="2590800"/>
          <p14:tracePt t="30740" x="1801813" y="2609850"/>
          <p14:tracePt t="30792" x="1820863" y="2609850"/>
          <p14:tracePt t="30842" x="1847850" y="2609850"/>
          <p14:tracePt t="30852" x="1912938" y="2617788"/>
          <p14:tracePt t="30875" x="2105025" y="2663825"/>
          <p14:tracePt t="30890" x="2124075" y="2673350"/>
          <p14:tracePt t="30909" x="2141538" y="2682875"/>
          <p14:tracePt t="30923" x="2160588" y="2709863"/>
          <p14:tracePt t="30939" x="2206625" y="2719388"/>
          <p14:tracePt t="30956" x="2233613" y="2709863"/>
          <p14:tracePt t="30975" x="2252663" y="2709863"/>
          <p14:tracePt t="30992" x="2335213" y="2709863"/>
          <p14:tracePt t="31007" x="2408238" y="2709863"/>
          <p14:tracePt t="31022" x="2509838" y="2709863"/>
          <p14:tracePt t="31041" x="2592388" y="2709863"/>
          <p14:tracePt t="31055" x="2693988" y="2709863"/>
          <p14:tracePt t="31079" x="2767013" y="2709863"/>
          <p14:tracePt t="31092" x="2859088" y="2709863"/>
          <p14:tracePt t="31106" x="2914650" y="2709863"/>
          <p14:tracePt t="31124" x="2932113" y="2709863"/>
          <p14:tracePt t="31138" x="2997200" y="2701925"/>
          <p14:tracePt t="31153" x="3006725" y="2701925"/>
          <p14:tracePt t="31176" x="3024188" y="2701925"/>
          <p14:tracePt t="31190" x="3060700" y="2701925"/>
          <p14:tracePt t="31210" x="3244850" y="2673350"/>
          <p14:tracePt t="31225" x="3355975" y="2646363"/>
          <p14:tracePt t="31239" x="3429000" y="2646363"/>
          <p14:tracePt t="31255" x="3557588" y="2646363"/>
          <p14:tracePt t="31261" x="3622675" y="2646363"/>
          <p14:tracePt t="31275" x="3659188" y="2646363"/>
          <p14:tracePt t="31293" x="3668713" y="2646363"/>
          <p14:tracePt t="31309" x="3676650" y="2646363"/>
          <p14:tracePt t="31323" x="3695700" y="2646363"/>
          <p14:tracePt t="31342" x="3714750" y="2646363"/>
          <p14:tracePt t="31356" x="3741738" y="2636838"/>
          <p14:tracePt t="31376" x="3759200" y="2636838"/>
          <p14:tracePt t="31441" x="3768725" y="2627313"/>
          <p14:tracePt t="32042" x="3778250" y="2617788"/>
          <p14:tracePt t="35819" x="3778250" y="2590800"/>
          <p14:tracePt t="35850" x="3778250" y="2535238"/>
          <p14:tracePt t="35868" x="3751263" y="2406650"/>
          <p14:tracePt t="35889" x="3438525" y="2159000"/>
          <p14:tracePt t="35904" x="3106738" y="1984375"/>
          <p14:tracePt t="35919" x="2914650" y="1901825"/>
          <p14:tracePt t="35935" x="2794000" y="1901825"/>
          <p14:tracePt t="35952" x="2684463" y="1901825"/>
          <p14:tracePt t="35966" x="2674938" y="1901825"/>
          <p14:tracePt t="35989" x="2665413" y="1901825"/>
          <p14:tracePt t="36004" x="2657475" y="1920875"/>
          <p14:tracePt t="36106" x="2638425" y="1920875"/>
          <p14:tracePt t="36134" x="2628900" y="1920875"/>
          <p14:tracePt t="36167" x="2611438" y="1928813"/>
          <p14:tracePt t="36196" x="2601913" y="1928813"/>
          <p14:tracePt t="36525" x="2592388" y="1938338"/>
          <p14:tracePt t="38795" x="2592388" y="1947863"/>
          <p14:tracePt t="38813" x="2601913" y="1966913"/>
          <p14:tracePt t="38859" x="2601913" y="1974850"/>
          <p14:tracePt t="38873" x="2619375" y="1974850"/>
          <p14:tracePt t="38880" x="2657475" y="1984375"/>
          <p14:tracePt t="38896" x="2693988" y="1984375"/>
          <p14:tracePt t="38911" x="2703513" y="1993900"/>
          <p14:tracePt t="38926" x="2711450" y="2003425"/>
          <p14:tracePt t="38976" x="2720975" y="2003425"/>
          <p14:tracePt t="39012" x="2740025" y="2003425"/>
          <p14:tracePt t="39030" x="2767013" y="2003425"/>
          <p14:tracePt t="39045" x="2776538" y="2003425"/>
          <p14:tracePt t="39076" x="2786063" y="2011363"/>
          <p14:tracePt t="39097" x="2794000" y="2011363"/>
          <p14:tracePt t="39112" x="2878138" y="2011363"/>
          <p14:tracePt t="39130" x="2886075" y="2011363"/>
          <p14:tracePt t="39157" x="2914650" y="2011363"/>
          <p14:tracePt t="39176" x="2941638" y="2011363"/>
          <p14:tracePt t="39182" x="2987675" y="2011363"/>
          <p14:tracePt t="39197" x="3060700" y="2011363"/>
          <p14:tracePt t="39211" x="3125788" y="2011363"/>
          <p14:tracePt t="39230" x="3143250" y="2011363"/>
          <p14:tracePt t="39245" x="3171825" y="2011363"/>
          <p14:tracePt t="39257" x="3181350" y="2003425"/>
          <p14:tracePt t="39274" x="3217863" y="2003425"/>
          <p14:tracePt t="39299" x="3254375" y="2003425"/>
          <p14:tracePt t="39314" x="3281363" y="2003425"/>
          <p14:tracePt t="39328" x="3309938" y="2003425"/>
          <p14:tracePt t="39345" x="3346450" y="2003425"/>
          <p14:tracePt t="39346" x="3363913" y="2003425"/>
          <p14:tracePt t="39362" x="3402013" y="2003425"/>
          <p14:tracePt t="39380" x="3429000" y="2003425"/>
          <p14:tracePt t="39399" x="3465513" y="2003425"/>
          <p14:tracePt t="39415" x="3502025" y="2003425"/>
          <p14:tracePt t="39427" x="3538538" y="2003425"/>
          <p14:tracePt t="39445" x="3567113" y="1993900"/>
          <p14:tracePt t="39461" x="3603625" y="1993900"/>
          <p14:tracePt t="39473" x="3622675" y="1993900"/>
          <p14:tracePt t="39474" x="3640138" y="1993900"/>
          <p14:tracePt t="39499" x="3714750" y="1984375"/>
          <p14:tracePt t="39515" x="3732213" y="1984375"/>
          <p14:tracePt t="39530" x="3741738" y="1984375"/>
          <p14:tracePt t="39545" x="3759200" y="1966913"/>
          <p14:tracePt t="39562" x="3805238" y="1966913"/>
          <p14:tracePt t="39579" x="3843338" y="1957388"/>
          <p14:tracePt t="39598" x="3870325" y="1957388"/>
          <p14:tracePt t="39613" x="3889375" y="1957388"/>
          <p14:tracePt t="39654" x="3897313" y="1957388"/>
          <p14:tracePt t="44292" x="3824288" y="1957388"/>
          <p14:tracePt t="44316" x="3668713" y="1974850"/>
          <p14:tracePt t="44330" x="3630613" y="1974850"/>
          <p14:tracePt t="44347" x="3584575" y="1974850"/>
          <p14:tracePt t="44362" x="3530600" y="1974850"/>
          <p14:tracePt t="44374" x="3494088" y="1974850"/>
          <p14:tracePt t="44390" x="3438525" y="1974850"/>
          <p14:tracePt t="44396" x="3402013" y="1974850"/>
          <p14:tracePt t="44416" x="3319463" y="1974850"/>
          <p14:tracePt t="44431" x="3273425" y="1974850"/>
          <p14:tracePt t="44446" x="3244850" y="1974850"/>
          <p14:tracePt t="44462" x="3189288" y="1974850"/>
          <p14:tracePt t="44478" x="3079750" y="1966913"/>
          <p14:tracePt t="44494" x="2987675" y="1947863"/>
          <p14:tracePt t="44515" x="2813050" y="1928813"/>
          <p14:tracePt t="44530" x="2730500" y="1892300"/>
          <p14:tracePt t="44562" x="2711450" y="1882775"/>
          <p14:tracePt t="44629" x="2703513" y="1882775"/>
          <p14:tracePt t="44695" x="2693988" y="1882775"/>
          <p14:tracePt t="44933" x="2703513" y="1874838"/>
          <p14:tracePt t="44948" x="2740025" y="1874838"/>
          <p14:tracePt t="44964" x="2868613" y="1874838"/>
          <p14:tracePt t="44980" x="3024188" y="1874838"/>
          <p14:tracePt t="44995" x="3300413" y="1911350"/>
          <p14:tracePt t="45016" x="3465513" y="1920875"/>
          <p14:tracePt t="45031" x="3538538" y="1920875"/>
          <p14:tracePt t="45047" x="3557588" y="1920875"/>
          <p14:tracePt t="45063" x="3567113" y="1920875"/>
          <p14:tracePt t="45078" x="3576638" y="1928813"/>
          <p14:tracePt t="45116" x="3622675" y="1928813"/>
          <p14:tracePt t="45131" x="3649663" y="1911350"/>
          <p14:tracePt t="45147" x="3668713" y="1911350"/>
          <p14:tracePt t="45179" x="3686175" y="1911350"/>
          <p14:tracePt t="45495" x="3705225" y="1901825"/>
          <p14:tracePt t="45519" x="3714750" y="1901825"/>
          <p14:tracePt t="45533" x="3732213" y="1901825"/>
          <p14:tracePt t="45551" x="3741738" y="1901825"/>
          <p14:tracePt t="45566" x="3797300" y="1901825"/>
          <p14:tracePt t="45581" x="3814763" y="1901825"/>
          <p14:tracePt t="45642" x="3833813" y="1901825"/>
          <p14:tracePt t="45655" x="3860800" y="1901825"/>
          <p14:tracePt t="45683" x="3879850" y="1901825"/>
          <p14:tracePt t="46235" x="3889375" y="1901825"/>
          <p14:tracePt t="46642" x="3889375" y="1911350"/>
          <p14:tracePt t="50362" x="3889375" y="1901825"/>
          <p14:tracePt t="50380" x="3889375" y="1892300"/>
          <p14:tracePt t="50391" x="3889375" y="1882775"/>
          <p14:tracePt t="50447" x="3889375" y="1855788"/>
          <p14:tracePt t="50460" x="3889375" y="1828800"/>
          <p14:tracePt t="50478" x="3889375" y="1792288"/>
          <p14:tracePt t="50494" x="3889375" y="1773238"/>
          <p14:tracePt t="50507" x="3889375" y="1727200"/>
          <p14:tracePt t="50533" x="3889375" y="1717675"/>
          <p14:tracePt t="50562" x="3897313" y="1700213"/>
          <p14:tracePt t="50629" x="3916363" y="1681163"/>
          <p14:tracePt t="50661" x="3925888" y="1671638"/>
          <p14:tracePt t="50693" x="3935413" y="1644650"/>
          <p14:tracePt t="50713" x="3943350" y="1625600"/>
          <p14:tracePt t="50732" x="3989388" y="1571625"/>
          <p14:tracePt t="50747" x="4008438" y="1543050"/>
          <p14:tracePt t="50780" x="4035425" y="1525588"/>
          <p14:tracePt t="50795" x="4064000" y="1497013"/>
          <p14:tracePt t="50813" x="4071938" y="1489075"/>
          <p14:tracePt t="50845" x="4081463" y="1479550"/>
          <p14:tracePt t="50909" x="4081463" y="1460500"/>
          <p14:tracePt t="50930" x="4090988" y="1450975"/>
          <p14:tracePt t="51047" x="4100513" y="1443038"/>
          <p14:tracePt t="51935" x="4117975" y="1443038"/>
          <p14:tracePt t="51949" x="4127500" y="1443038"/>
          <p14:tracePt t="51968" x="4146550" y="1450975"/>
          <p14:tracePt t="51982" x="4154488" y="1460500"/>
          <p14:tracePt t="51998" x="4164013" y="1470025"/>
          <p14:tracePt t="52034" x="4183063" y="1489075"/>
          <p14:tracePt t="52051" x="4192588" y="1489075"/>
          <p14:tracePt t="52068" x="4192588" y="1497013"/>
          <p14:tracePt t="52083" x="4192588" y="1506538"/>
          <p14:tracePt t="52097" x="4200525" y="1525588"/>
          <p14:tracePt t="52113" x="4200525" y="1535113"/>
          <p14:tracePt t="52118" x="4246563" y="1543050"/>
          <p14:tracePt t="52133" x="4394200" y="1571625"/>
          <p14:tracePt t="52148" x="4486275" y="1571625"/>
          <p14:tracePt t="52168" x="4532313" y="1589088"/>
          <p14:tracePt t="52312" x="4541838" y="1589088"/>
          <p14:tracePt t="52453" x="4559300" y="1589088"/>
          <p14:tracePt t="52465" x="4595813" y="1589088"/>
          <p14:tracePt t="52498" x="4605338" y="1598613"/>
          <p14:tracePt t="52534" x="4614863" y="1598613"/>
          <p14:tracePt t="52567" x="4614863" y="1589088"/>
          <p14:tracePt t="52582" x="4633913" y="1562100"/>
          <p14:tracePt t="52597" x="4670425" y="1543050"/>
          <p14:tracePt t="52612" x="4687888" y="1543050"/>
          <p14:tracePt t="52645" x="4697413" y="1543050"/>
          <p14:tracePt t="52693" x="4716463" y="1543050"/>
          <p14:tracePt t="52784" x="4733925" y="1535113"/>
          <p14:tracePt t="52798" x="4743450" y="1535113"/>
          <p14:tracePt t="52813" x="4770438" y="1525588"/>
          <p14:tracePt t="52837" x="4789488" y="1506538"/>
          <p14:tracePt t="52868" x="4808538" y="1497013"/>
          <p14:tracePt t="52883" x="4816475" y="1497013"/>
          <p14:tracePt t="52915" x="4835525" y="1489075"/>
          <p14:tracePt t="52938" x="4872038" y="1460500"/>
          <p14:tracePt t="52951" x="4881563" y="1450975"/>
          <p14:tracePt t="52966" x="4908550" y="1450975"/>
          <p14:tracePt t="52986" x="4946650" y="1433513"/>
          <p14:tracePt t="53014" x="4964113" y="1433513"/>
          <p14:tracePt t="53019" x="4973638" y="1423988"/>
          <p14:tracePt t="53124" x="4991100" y="1404938"/>
          <p14:tracePt t="53439" x="5000625" y="1414463"/>
          <p14:tracePt t="53453" x="5000625" y="1423988"/>
          <p14:tracePt t="53468" x="4991100" y="1450975"/>
          <p14:tracePt t="53483" x="4991100" y="1470025"/>
          <p14:tracePt t="53501" x="4991100" y="1489075"/>
          <p14:tracePt t="53516" x="4983163" y="1506538"/>
          <p14:tracePt t="53539" x="4983163" y="1516063"/>
          <p14:tracePt t="53570" x="4983163" y="1535113"/>
          <p14:tracePt t="53601" x="4983163" y="1543050"/>
          <p14:tracePt t="53615" x="4973638" y="1552575"/>
          <p14:tracePt t="53639" x="4973638" y="1571625"/>
          <p14:tracePt t="53653" x="4964113" y="1579563"/>
          <p14:tracePt t="53668" x="4946650" y="1589088"/>
          <p14:tracePt t="53687" x="4937125" y="1598613"/>
          <p14:tracePt t="53701" x="4937125" y="1625600"/>
          <p14:tracePt t="53716" x="4937125" y="1663700"/>
          <p14:tracePt t="53739" x="4937125" y="1690688"/>
          <p14:tracePt t="53753" x="4908550" y="1763713"/>
          <p14:tracePt t="53768" x="4908550" y="1773238"/>
          <p14:tracePt t="53787" x="4908550" y="1838325"/>
          <p14:tracePt t="53803" x="4900613" y="1892300"/>
          <p14:tracePt t="53822" x="4881563" y="1938338"/>
          <p14:tracePt t="53837" x="4881563" y="1993900"/>
          <p14:tracePt t="53856" x="4862513" y="2057400"/>
          <p14:tracePt t="53871" x="4845050" y="2095500"/>
          <p14:tracePt t="53886" x="4835525" y="2132013"/>
          <p14:tracePt t="53901" x="4835525" y="2159000"/>
          <p14:tracePt t="53915" x="4826000" y="2185988"/>
          <p14:tracePt t="53941" x="4826000" y="2224088"/>
          <p14:tracePt t="53955" x="4826000" y="2241550"/>
          <p14:tracePt t="53969" x="4826000" y="2287588"/>
          <p14:tracePt t="53970" x="4826000" y="2314575"/>
          <p14:tracePt t="53985" x="4826000" y="2352675"/>
          <p14:tracePt t="54000" x="4826000" y="2435225"/>
          <p14:tracePt t="54015" x="4826000" y="2481263"/>
          <p14:tracePt t="54026" x="4826000" y="2535238"/>
          <p14:tracePt t="54040" x="4826000" y="2554288"/>
          <p14:tracePt t="54057" x="4826000" y="2590800"/>
          <p14:tracePt t="54074" x="4826000" y="2646363"/>
          <p14:tracePt t="54090" x="4826000" y="2663825"/>
          <p14:tracePt t="54107" x="4826000" y="2682875"/>
          <p14:tracePt t="54141" x="4826000" y="2701925"/>
          <p14:tracePt t="54156" x="4826000" y="2709863"/>
          <p14:tracePt t="54171" x="4854575" y="2738438"/>
          <p14:tracePt t="54204" x="4862513" y="2755900"/>
          <p14:tracePt t="54218" x="4872038" y="2774950"/>
          <p14:tracePt t="54320" x="4881563" y="2774950"/>
          <p14:tracePt t="54347" x="4964113" y="2590800"/>
          <p14:tracePt t="54358" x="4991100" y="2508250"/>
          <p14:tracePt t="54372" x="5029200" y="2306638"/>
          <p14:tracePt t="54389" x="5056188" y="2141538"/>
          <p14:tracePt t="54406" x="5102225" y="1947863"/>
          <p14:tracePt t="54422" x="5102225" y="1792288"/>
          <p14:tracePt t="54440" x="5102225" y="1635125"/>
          <p14:tracePt t="54458" x="5102225" y="1397000"/>
          <p14:tracePt t="54475" x="5102225" y="1268413"/>
          <p14:tracePt t="54490" x="5102225" y="1212850"/>
          <p14:tracePt t="54507" x="5102225" y="1166813"/>
          <p14:tracePt t="54523" x="5092700" y="1120775"/>
          <p14:tracePt t="54541" x="5092700" y="1103313"/>
          <p14:tracePt t="54557" x="5075238" y="1057275"/>
          <p14:tracePt t="54572" x="5075238" y="1047750"/>
          <p14:tracePt t="54590" x="5075238" y="1038225"/>
          <p14:tracePt t="54683" x="5065713" y="1028700"/>
          <p14:tracePt t="54698" x="5056188" y="1028700"/>
          <p14:tracePt t="54714" x="5029200" y="1084263"/>
          <p14:tracePt t="54724" x="5029200" y="1130300"/>
          <p14:tracePt t="54740" x="5029200" y="1249363"/>
          <p14:tracePt t="54757" x="5029200" y="1368425"/>
          <p14:tracePt t="54774" x="5010150" y="1535113"/>
          <p14:tracePt t="54790" x="4983163" y="1663700"/>
          <p14:tracePt t="54806" x="4983163" y="1700213"/>
          <p14:tracePt t="54823" x="4964113" y="1846263"/>
          <p14:tracePt t="54840" x="4964113" y="1947863"/>
          <p14:tracePt t="54857" x="4964113" y="2132013"/>
          <p14:tracePt t="54874" x="4946650" y="2278063"/>
          <p14:tracePt t="54890" x="4964113" y="2333625"/>
          <p14:tracePt t="54907" x="4954588" y="2343150"/>
          <p14:tracePt t="55005" x="4937125" y="2360613"/>
          <p14:tracePt t="55020" x="4927600" y="2379663"/>
          <p14:tracePt t="55042" x="4927600" y="2398713"/>
          <p14:tracePt t="55057" x="4918075" y="2398713"/>
          <p14:tracePt t="55175" x="4946650" y="2370138"/>
          <p14:tracePt t="55189" x="5010150" y="2185988"/>
          <p14:tracePt t="55205" x="5092700" y="1957388"/>
          <p14:tracePt t="55221" x="5129213" y="1754188"/>
          <p14:tracePt t="55227" x="5129213" y="1671638"/>
          <p14:tracePt t="55242" x="5129213" y="1571625"/>
          <p14:tracePt t="55257" x="5129213" y="1543050"/>
          <p14:tracePt t="55272" x="5129213" y="1525588"/>
          <p14:tracePt t="55508" x="5129213" y="1535113"/>
          <p14:tracePt t="55521" x="5121275" y="1681163"/>
          <p14:tracePt t="55547" x="5121275" y="2030413"/>
          <p14:tracePt t="55558" x="5121275" y="2168525"/>
          <p14:tracePt t="55573" x="5121275" y="2241550"/>
          <p14:tracePt t="55590" x="5121275" y="2306638"/>
          <p14:tracePt t="55607" x="5083175" y="2352675"/>
          <p14:tracePt t="55623" x="5065713" y="2406650"/>
          <p14:tracePt t="55644" x="5037138" y="2425700"/>
          <p14:tracePt t="55660" x="5010150" y="2443163"/>
          <p14:tracePt t="55673" x="5000625" y="2462213"/>
          <p14:tracePt t="55673" x="4991100" y="2489200"/>
          <p14:tracePt t="55689" x="4983163" y="2527300"/>
          <p14:tracePt t="55690" x="4954588" y="2590800"/>
          <p14:tracePt t="55705" x="4954588" y="2627313"/>
          <p14:tracePt t="55858" x="4983163" y="2489200"/>
          <p14:tracePt t="55880" x="4983163" y="2270125"/>
          <p14:tracePt t="55891" x="4983163" y="2030413"/>
          <p14:tracePt t="55906" x="4964113" y="1838325"/>
          <p14:tracePt t="55924" x="4964113" y="1598613"/>
          <p14:tracePt t="55930" x="4964113" y="1535113"/>
          <p14:tracePt t="55945" x="4946650" y="1433513"/>
          <p14:tracePt t="55946" x="4946650" y="1360488"/>
          <p14:tracePt t="55961" x="4946650" y="1268413"/>
          <p14:tracePt t="55977" x="4946650" y="1176338"/>
          <p14:tracePt t="55990" x="4946650" y="1157288"/>
          <p14:tracePt t="56007" x="4946650" y="1103313"/>
          <p14:tracePt t="56024" x="4946650" y="1084263"/>
          <p14:tracePt t="56060" x="4946650" y="1065213"/>
          <p14:tracePt t="56208" x="4946650" y="1120775"/>
          <p14:tracePt t="56221" x="4946650" y="1176338"/>
          <p14:tracePt t="56228" x="4946650" y="1212850"/>
          <p14:tracePt t="56244" x="4983163" y="1350963"/>
          <p14:tracePt t="56263" x="5000625" y="1433513"/>
          <p14:tracePt t="56278" x="5000625" y="1608138"/>
          <p14:tracePt t="56297" x="5000625" y="1819275"/>
          <p14:tracePt t="56298" x="5000625" y="1957388"/>
          <p14:tracePt t="56308" x="5000625" y="2112963"/>
          <p14:tracePt t="56323" x="5000625" y="2443163"/>
          <p14:tracePt t="56345" x="5000625" y="2663825"/>
          <p14:tracePt t="56362" x="5000625" y="2682875"/>
          <p14:tracePt t="56393" x="5000625" y="2692400"/>
          <p14:tracePt t="56409" x="5010150" y="2719388"/>
          <p14:tracePt t="56631" x="5010150" y="2728913"/>
          <p14:tracePt t="56663" x="5037138" y="2701925"/>
          <p14:tracePt t="56675" x="5046663" y="2573338"/>
          <p14:tracePt t="56694" x="5046663" y="2360613"/>
          <p14:tracePt t="56707" x="5046663" y="2076450"/>
          <p14:tracePt t="56724" x="5056188" y="1957388"/>
          <p14:tracePt t="56746" x="5056188" y="1773238"/>
          <p14:tracePt t="56761" x="5037138" y="1700213"/>
          <p14:tracePt t="56779" x="5037138" y="1654175"/>
          <p14:tracePt t="56794" x="5029200" y="1644650"/>
          <p14:tracePt t="56811" x="5019675" y="1625600"/>
          <p14:tracePt t="56822" x="5019675" y="1617663"/>
          <p14:tracePt t="56848" x="5019675" y="1579563"/>
          <p14:tracePt t="56864" x="5000625" y="1525588"/>
          <p14:tracePt t="56879" x="4973638" y="1479550"/>
          <p14:tracePt t="56894" x="4964113" y="1460500"/>
          <p14:tracePt t="57126" x="4946650" y="1479550"/>
          <p14:tracePt t="57131" x="4946650" y="1525588"/>
          <p14:tracePt t="57146" x="4946650" y="1579563"/>
          <p14:tracePt t="57161" x="4927600" y="1635125"/>
          <p14:tracePt t="57178" x="4918075" y="1754188"/>
          <p14:tracePt t="57194" x="4918075" y="1874838"/>
          <p14:tracePt t="57211" x="4918075" y="2057400"/>
          <p14:tracePt t="57223" x="4918075" y="2141538"/>
          <p14:tracePt t="57249" x="4918075" y="2406650"/>
          <p14:tracePt t="57265" x="4918075" y="2498725"/>
          <p14:tracePt t="57266" x="4918075" y="2544763"/>
          <p14:tracePt t="57280" x="4918075" y="2600325"/>
          <p14:tracePt t="57295" x="4918075" y="2692400"/>
          <p14:tracePt t="57311" x="4918075" y="2709863"/>
          <p14:tracePt t="57347" x="4946650" y="2728913"/>
          <p14:tracePt t="57512" x="4946650" y="2701925"/>
          <p14:tracePt t="57526" x="4946650" y="2663825"/>
          <p14:tracePt t="57551" x="4908550" y="2471738"/>
          <p14:tracePt t="57562" x="4954588" y="2178050"/>
          <p14:tracePt t="57580" x="5029200" y="1911350"/>
          <p14:tracePt t="57596" x="4983163" y="1727200"/>
          <p14:tracePt t="57610" x="4937125" y="1571625"/>
          <p14:tracePt t="57627" x="4908550" y="1479550"/>
          <p14:tracePt t="57649" x="4872038" y="1404938"/>
          <p14:tracePt t="57665" x="4872038" y="1397000"/>
          <p14:tracePt t="57666" x="4872038" y="1387475"/>
          <p14:tracePt t="57694" x="4872038" y="1368425"/>
          <p14:tracePt t="58028" x="4872038" y="1414463"/>
          <p14:tracePt t="58051" x="4872038" y="1525588"/>
          <p14:tracePt t="58065" x="4872038" y="1589088"/>
          <p14:tracePt t="58066" x="4872038" y="1617663"/>
          <p14:tracePt t="58080" x="4872038" y="1663700"/>
          <p14:tracePt t="58095" x="4872038" y="1736725"/>
          <p14:tracePt t="58111" x="4872038" y="1874838"/>
          <p14:tracePt t="58128" x="4881563" y="2039938"/>
          <p14:tracePt t="58132" x="4881563" y="2076450"/>
          <p14:tracePt t="58148" x="4900613" y="2232025"/>
          <p14:tracePt t="58164" x="4908550" y="2333625"/>
          <p14:tracePt t="58195" x="4900613" y="2435225"/>
          <p14:tracePt t="58213" x="4900613" y="2443163"/>
          <p14:tracePt t="58230" x="4900613" y="2462213"/>
          <p14:tracePt t="58249" x="4900613" y="2481263"/>
          <p14:tracePt t="58265" x="4900613" y="2508250"/>
          <p14:tracePt t="58280" x="4900613" y="2535238"/>
          <p14:tracePt t="58299" x="4900613" y="2573338"/>
          <p14:tracePt t="58314" x="4900613" y="2581275"/>
          <p14:tracePt t="58350" x="4900613" y="2600325"/>
          <p14:tracePt t="58468" x="4908550" y="2609850"/>
          <p14:tracePt t="58481" x="4937125" y="2609850"/>
          <p14:tracePt t="58498" x="4964113" y="2535238"/>
          <p14:tracePt t="58512" x="4964113" y="2481263"/>
          <p14:tracePt t="58527" x="5029200" y="2178050"/>
          <p14:tracePt t="58554" x="5203825" y="1782763"/>
          <p14:tracePt t="58565" x="5230813" y="1681163"/>
          <p14:tracePt t="58581" x="5221288" y="1552575"/>
          <p14:tracePt t="58600" x="5221288" y="1479550"/>
          <p14:tracePt t="58615" x="5211763" y="1368425"/>
          <p14:tracePt t="58634" x="5165725" y="1258888"/>
          <p14:tracePt t="58650" x="5157788" y="1222375"/>
          <p14:tracePt t="58727" x="5148263" y="1212850"/>
          <p14:tracePt t="58751" x="5148263" y="1185863"/>
          <p14:tracePt t="58765" x="5148263" y="1176338"/>
          <p14:tracePt t="58780" x="5148263" y="1166813"/>
          <p14:tracePt t="58899" x="5138738" y="1157288"/>
          <p14:tracePt t="58914" x="5111750" y="1176338"/>
          <p14:tracePt t="58930" x="5065713" y="1239838"/>
          <p14:tracePt t="58952" x="5056188" y="1322388"/>
          <p14:tracePt t="58967" x="5056188" y="1387475"/>
          <p14:tracePt t="58983" x="5046663" y="1460500"/>
          <p14:tracePt t="58998" x="5019675" y="1535113"/>
          <p14:tracePt t="59014" x="5010150" y="1579563"/>
          <p14:tracePt t="59028" x="4937125" y="1690688"/>
          <p14:tracePt t="59053" x="4891088" y="1920875"/>
          <p14:tracePt t="59068" x="4891088" y="2039938"/>
          <p14:tracePt t="59084" x="4891088" y="2159000"/>
          <p14:tracePt t="59112" x="4854575" y="2205038"/>
          <p14:tracePt t="59131" x="4862513" y="2205038"/>
          <p14:tracePt t="59154" x="4872038" y="2306638"/>
          <p14:tracePt t="59168" x="4872038" y="2314575"/>
          <p14:tracePt t="59183" x="4872038" y="2333625"/>
          <p14:tracePt t="59198" x="4872038" y="2352675"/>
          <p14:tracePt t="59229" x="4872038" y="2360613"/>
          <p14:tracePt t="59353" x="4881563" y="2360613"/>
          <p14:tracePt t="59366" x="4881563" y="2333625"/>
          <p14:tracePt t="59384" x="4900613" y="2159000"/>
          <p14:tracePt t="59399" x="4900613" y="1846263"/>
          <p14:tracePt t="59415" x="4845050" y="1608138"/>
          <p14:tracePt t="59430" x="4891088" y="1414463"/>
          <p14:tracePt t="59454" x="4946650" y="1231900"/>
          <p14:tracePt t="59466" x="4946650" y="1166813"/>
          <p14:tracePt t="59485" x="4946650" y="1147763"/>
          <p14:tracePt t="59499" x="4946650" y="1139825"/>
          <p14:tracePt t="59514" x="4946650" y="1111250"/>
          <p14:tracePt t="59532" x="4937125" y="1103313"/>
          <p14:tracePt t="59538" x="4937125" y="1093788"/>
          <p14:tracePt t="59567" x="4937125" y="1084263"/>
          <p14:tracePt t="59670" x="4937125" y="1139825"/>
          <p14:tracePt t="59684" x="4937125" y="1295400"/>
          <p14:tracePt t="59701" x="4937125" y="1443038"/>
          <p14:tracePt t="59716" x="4918075" y="1663700"/>
          <p14:tracePt t="59730" x="4862513" y="1947863"/>
          <p14:tracePt t="59753" x="4845050" y="2076450"/>
          <p14:tracePt t="59754" x="4845050" y="2132013"/>
          <p14:tracePt t="59768" x="4845050" y="2178050"/>
          <p14:tracePt t="59783" x="4845050" y="2232025"/>
          <p14:tracePt t="59799" x="4845050" y="2287588"/>
          <p14:tracePt t="59817" x="4816475" y="2324100"/>
          <p14:tracePt t="59818" x="4816475" y="2333625"/>
          <p14:tracePt t="59832" x="4816475" y="2343150"/>
          <p14:tracePt t="59838" x="4808538" y="2352675"/>
          <p14:tracePt t="59853" x="4808538" y="2389188"/>
          <p14:tracePt t="59868" x="4808538" y="2435225"/>
          <p14:tracePt t="59886" x="4808538" y="2452688"/>
          <p14:tracePt t="59984" x="4826000" y="2416175"/>
          <p14:tracePt t="59999" x="4835525" y="2297113"/>
          <p14:tracePt t="60018" x="4854575" y="1957388"/>
          <p14:tracePt t="60032" x="4854575" y="1846263"/>
          <p14:tracePt t="60038" x="4854575" y="1708150"/>
          <p14:tracePt t="60055" x="4862513" y="1644650"/>
          <p14:tracePt t="60070" x="4891088" y="1535113"/>
          <p14:tracePt t="60085" x="4891088" y="1479550"/>
          <p14:tracePt t="60101" x="4891088" y="1433513"/>
          <p14:tracePt t="60116" x="4891088" y="1423988"/>
          <p14:tracePt t="60134" x="4891088" y="1414463"/>
          <p14:tracePt t="60255" x="4900613" y="1450975"/>
          <p14:tracePt t="60269" x="4908550" y="1635125"/>
          <p14:tracePt t="60284" x="4991100" y="1966913"/>
          <p14:tracePt t="60301" x="5010150" y="2185988"/>
          <p14:tracePt t="60316" x="5037138" y="2406650"/>
          <p14:tracePt t="60332" x="5037138" y="2517775"/>
          <p14:tracePt t="60342" x="5037138" y="2563813"/>
          <p14:tracePt t="60357" x="5075238" y="2701925"/>
          <p14:tracePt t="60373" x="5075238" y="2746375"/>
          <p14:tracePt t="60390" x="5075238" y="2830513"/>
          <p14:tracePt t="60407" x="5075238" y="2847975"/>
          <p14:tracePt t="60476" x="5092700" y="2838450"/>
          <p14:tracePt t="60488" x="5111750" y="2801938"/>
          <p14:tracePt t="60501" x="5121275" y="2738438"/>
          <p14:tracePt t="60516" x="5121275" y="2655888"/>
          <p14:tracePt t="60535" x="5121275" y="2535238"/>
          <p14:tracePt t="60540" x="5157788" y="2471738"/>
          <p14:tracePt t="60554" x="5157788" y="2195513"/>
          <p14:tracePt t="60570" x="5184775" y="2030413"/>
          <p14:tracePt t="60585" x="5184775" y="1957388"/>
          <p14:tracePt t="60605" x="5221288" y="1708150"/>
          <p14:tracePt t="60620" x="5221288" y="1571625"/>
          <p14:tracePt t="60639" x="5230813" y="1506538"/>
          <p14:tracePt t="60654" x="5240338" y="1497013"/>
          <p14:tracePt t="60772" x="5249863" y="1516063"/>
          <p14:tracePt t="60786" x="5249863" y="1625600"/>
          <p14:tracePt t="60787" x="5249863" y="1708150"/>
          <p14:tracePt t="60802" x="5240338" y="1966913"/>
          <p14:tracePt t="60817" x="5211763" y="2049463"/>
          <p14:tracePt t="60835" x="5184775" y="2333625"/>
          <p14:tracePt t="60859" x="5194300" y="2508250"/>
          <p14:tracePt t="60886" x="5203825" y="2544763"/>
          <p14:tracePt t="60905" x="5203825" y="2590800"/>
          <p14:tracePt t="60988" x="5203825" y="2581275"/>
          <p14:tracePt t="61002" x="5203825" y="2370138"/>
          <p14:tracePt t="61018" x="5240338" y="2132013"/>
          <p14:tracePt t="61032" x="5240338" y="2076450"/>
          <p14:tracePt t="61043" x="5303838" y="1901825"/>
          <p14:tracePt t="61058" x="5303838" y="1727200"/>
          <p14:tracePt t="61073" x="5295900" y="1608138"/>
          <p14:tracePt t="61089" x="5165725" y="1397000"/>
          <p14:tracePt t="61107" x="5165725" y="1350963"/>
          <p14:tracePt t="61123" x="5165725" y="1249363"/>
          <p14:tracePt t="61140" x="5165725" y="1193800"/>
          <p14:tracePt t="61157" x="5165725" y="1176338"/>
          <p14:tracePt t="61288" x="5165725" y="1268413"/>
          <p14:tracePt t="61306" x="5165725" y="1754188"/>
          <p14:tracePt t="61319" x="5165725" y="1957388"/>
          <p14:tracePt t="61333" x="5165725" y="2132013"/>
          <p14:tracePt t="61357" x="5165725" y="2241550"/>
          <p14:tracePt t="61372" x="5194300" y="2379663"/>
          <p14:tracePt t="61387" x="5148263" y="2489200"/>
          <p14:tracePt t="61406" x="5129213" y="2554288"/>
          <p14:tracePt t="61418" x="5121275" y="2581275"/>
          <p14:tracePt t="61492" x="5129213" y="2590800"/>
          <p14:tracePt t="61506" x="5138738" y="2581275"/>
          <p14:tracePt t="61520" x="5138738" y="2544763"/>
          <p14:tracePt t="61534" x="5138738" y="2389188"/>
          <p14:tracePt t="61540" x="5138738" y="2360613"/>
          <p14:tracePt t="61558" x="5138738" y="2287588"/>
          <p14:tracePt t="61573" x="5138738" y="2260600"/>
          <p14:tracePt t="61590" x="5138738" y="2232025"/>
          <p14:tracePt t="61607" x="5121275" y="2185988"/>
          <p14:tracePt t="61791" x="5111750" y="2270125"/>
          <p14:tracePt t="61805" x="5065713" y="2379663"/>
          <p14:tracePt t="61821" x="5037138" y="2462213"/>
          <p14:tracePt t="61837" x="5029200" y="2544763"/>
          <p14:tracePt t="61861" x="4983163" y="2636838"/>
          <p14:tracePt t="61875" x="4954588" y="2692400"/>
          <p14:tracePt t="62839" x="4900613" y="2701925"/>
          <p14:tracePt t="62863" x="4891088" y="2719388"/>
          <p14:tracePt t="62896" x="4891088" y="2728913"/>
          <p14:tracePt t="62963" x="4891088" y="2738438"/>
          <p14:tracePt t="62977" x="4891088" y="2765425"/>
          <p14:tracePt t="62992" x="4900613" y="2774950"/>
          <p14:tracePt t="63011" x="4900613" y="2792413"/>
          <p14:tracePt t="63178" x="4900613" y="2820988"/>
          <p14:tracePt t="63210" x="4891088" y="2857500"/>
          <p14:tracePt t="63230" x="4881563" y="2867025"/>
          <p14:tracePt t="63308" x="4872038" y="2876550"/>
          <p14:tracePt t="63326" x="4891088" y="2913063"/>
          <p14:tracePt t="63341" x="4816475" y="2967038"/>
          <p14:tracePt t="63364" x="4770438" y="3005138"/>
          <p14:tracePt t="63378" x="4697413" y="3059113"/>
          <p14:tracePt t="63396" x="4687888" y="3068638"/>
          <p14:tracePt t="63412" x="4679950" y="3068638"/>
          <p14:tracePt t="63446" x="4660900" y="3078163"/>
          <p14:tracePt t="63465" x="4624388" y="3095625"/>
          <p14:tracePt t="63477" x="4578350" y="3114675"/>
          <p14:tracePt t="63495" x="4522788" y="3160713"/>
          <p14:tracePt t="63512" x="4476750" y="3197225"/>
          <p14:tracePt t="63527" x="4440238" y="3243263"/>
          <p14:tracePt t="63539" x="4394200" y="3270250"/>
          <p14:tracePt t="63565" x="4338638" y="3308350"/>
          <p14:tracePt t="63577" x="4330700" y="3316288"/>
          <p14:tracePt t="63578" x="4302125" y="3335338"/>
          <p14:tracePt t="63593" x="4275138" y="3352800"/>
          <p14:tracePt t="63594" x="4246563" y="3371850"/>
          <p14:tracePt t="63610" x="4210050" y="3398838"/>
          <p14:tracePt t="63627" x="4164013" y="3481388"/>
          <p14:tracePt t="63643" x="4127500" y="3546475"/>
          <p14:tracePt t="63665" x="4044950" y="3656013"/>
          <p14:tracePt t="63698" x="3935413" y="3740150"/>
          <p14:tracePt t="63709" x="3851275" y="3794125"/>
          <p14:tracePt t="63726" x="3843338" y="3813175"/>
          <p14:tracePt t="63740" x="3843338" y="3849688"/>
          <p14:tracePt t="63765" x="3843338" y="3859213"/>
          <p14:tracePt t="63797" x="3843338" y="3886200"/>
          <p14:tracePt t="63824" x="3833813" y="3914775"/>
          <p14:tracePt t="63950" x="3824288" y="3922713"/>
          <p14:tracePt t="63980" x="3797300" y="3941763"/>
          <p14:tracePt t="63994" x="3797300" y="3951288"/>
          <p14:tracePt t="64178" x="3787775" y="3959225"/>
          <p14:tracePt t="64529" x="3787775" y="3978275"/>
          <p14:tracePt t="64546" x="3787775" y="3997325"/>
          <p14:tracePt t="64565" x="3797300" y="4024313"/>
          <p14:tracePt t="64597" x="3833813" y="4043363"/>
          <p14:tracePt t="64649" x="3833813" y="4051300"/>
          <p14:tracePt t="64696" x="3833813" y="4070350"/>
          <p14:tracePt t="64726" x="3833813" y="4079875"/>
          <p14:tracePt t="65746" x="3843338" y="4079875"/>
          <p14:tracePt t="65829" x="3860800" y="4079875"/>
          <p14:tracePt t="65847" x="3870325" y="4087813"/>
          <p14:tracePt t="65884" x="3879850" y="4087813"/>
          <p14:tracePt t="65970" x="3889375" y="4087813"/>
          <p14:tracePt t="67521" x="3906838" y="4079875"/>
          <p14:tracePt t="67535" x="3916363" y="4079875"/>
          <p14:tracePt t="67550" x="3943350" y="4070350"/>
          <p14:tracePt t="67556" x="4008438" y="4051300"/>
          <p14:tracePt t="67577" x="4246563" y="4060825"/>
          <p14:tracePt t="67579" x="4384675" y="4060825"/>
          <p14:tracePt t="67590" x="4522788" y="4079875"/>
          <p14:tracePt t="67606" x="4725988" y="4106863"/>
          <p14:tracePt t="67622" x="4927600" y="4116388"/>
          <p14:tracePt t="67639" x="5029200" y="4079875"/>
          <p14:tracePt t="67655" x="5138738" y="4079875"/>
          <p14:tracePt t="67673" x="5221288" y="4033838"/>
          <p14:tracePt t="67707" x="5249863" y="4024313"/>
          <p14:tracePt t="67719" x="5313363" y="4014788"/>
          <p14:tracePt t="67736" x="5332413" y="3997325"/>
          <p14:tracePt t="67792" x="5349875" y="3987800"/>
          <p14:tracePt t="67806" x="5359400" y="3987800"/>
          <p14:tracePt t="67876" x="5359400" y="3997325"/>
          <p14:tracePt t="67889" x="5378450" y="4005263"/>
          <p14:tracePt t="67906" x="5424488" y="4005263"/>
          <p14:tracePt t="67921" x="5478463" y="4005263"/>
          <p14:tracePt t="67935" x="5497513" y="4005263"/>
          <p14:tracePt t="67953" x="5553075" y="4033838"/>
          <p14:tracePt t="67974" x="5607050" y="4043363"/>
          <p14:tracePt t="68006" x="5635625" y="4043363"/>
          <p14:tracePt t="68039" x="5672138" y="4051300"/>
          <p14:tracePt t="68051" x="5691188" y="4051300"/>
          <p14:tracePt t="68069" x="5737225" y="4051300"/>
          <p14:tracePt t="68083" x="5773738" y="4051300"/>
          <p14:tracePt t="68175" x="5791200" y="4051300"/>
          <p14:tracePt t="68190" x="5819775" y="4060825"/>
          <p14:tracePt t="68206" x="5856288" y="4079875"/>
          <p14:tracePt t="68223" x="5873750" y="4079875"/>
          <p14:tracePt t="68238" x="5883275" y="4079875"/>
          <p14:tracePt t="68252" x="5911850" y="4079875"/>
          <p14:tracePt t="68258" x="5919788" y="4079875"/>
          <p14:tracePt t="68422" x="5948363" y="4079875"/>
          <p14:tracePt t="68436" x="5965825" y="4079875"/>
          <p14:tracePt t="68490" x="5975350" y="4079875"/>
          <p14:tracePt t="68638" x="5975350" y="4070350"/>
          <p14:tracePt t="68793" x="5975350" y="4051300"/>
          <p14:tracePt t="68806" x="5975350" y="4043363"/>
          <p14:tracePt t="68840" x="5975350" y="4033838"/>
          <p14:tracePt t="68853" x="5975350" y="4024313"/>
          <p14:tracePt t="68925" x="5984875" y="4014788"/>
          <p14:tracePt t="69254" x="5994400" y="4014788"/>
          <p14:tracePt t="71870" x="5994400" y="3997325"/>
          <p14:tracePt t="71884" x="5883275" y="3905250"/>
          <p14:tracePt t="71900" x="5599113" y="3602038"/>
          <p14:tracePt t="71915" x="5249863" y="3216275"/>
          <p14:tracePt t="71930" x="5083175" y="2876550"/>
          <p14:tracePt t="71947" x="5037138" y="2646363"/>
          <p14:tracePt t="71961" x="5037138" y="2600325"/>
          <p14:tracePt t="71962" x="5037138" y="2554288"/>
          <p14:tracePt t="71986" x="5019675" y="2389188"/>
          <p14:tracePt t="72000" x="5019675" y="2324100"/>
          <p14:tracePt t="72016" x="5019675" y="2306638"/>
          <p14:tracePt t="72031" x="5019675" y="2278063"/>
          <p14:tracePt t="72044" x="5019675" y="2270125"/>
          <p14:tracePt t="72564" x="5010150" y="2260600"/>
          <p14:tracePt t="72590" x="5000625" y="2379663"/>
          <p14:tracePt t="72601" x="4973638" y="2398713"/>
          <p14:tracePt t="72602" x="4991100" y="2481263"/>
          <p14:tracePt t="72616" x="4991100" y="2527300"/>
          <p14:tracePt t="72640" x="4954588" y="2719388"/>
          <p14:tracePt t="72659" x="4937125" y="2967038"/>
          <p14:tracePt t="72670" x="4937125" y="2986088"/>
          <p14:tracePt t="72686" x="4937125" y="2995613"/>
          <p14:tracePt t="72701" x="4937125" y="3022600"/>
          <p14:tracePt t="72716" x="4918075" y="3041650"/>
          <p14:tracePt t="72748" x="4908550" y="3041650"/>
          <p14:tracePt t="72762" x="4881563" y="3041650"/>
          <p14:tracePt t="72784" x="4845050" y="3068638"/>
          <p14:tracePt t="72800" x="4816475" y="3124200"/>
          <p14:tracePt t="72815" x="4770438" y="3160713"/>
          <p14:tracePt t="72834" x="4549775" y="3427413"/>
          <p14:tracePt t="72850" x="4357688" y="3740150"/>
          <p14:tracePt t="72865" x="4117975" y="4079875"/>
          <p14:tracePt t="72885" x="3962400" y="4291013"/>
          <p14:tracePt t="72900" x="3943350" y="4373563"/>
          <p14:tracePt t="72962" x="3943350" y="4354513"/>
          <p14:tracePt t="72985" x="3943350" y="4308475"/>
          <p14:tracePt t="73002" x="3943350" y="4300538"/>
          <p14:tracePt t="73188" x="3943350" y="4271963"/>
          <p14:tracePt t="73201" x="3943350" y="4216400"/>
          <p14:tracePt t="73216" x="3943350" y="4189413"/>
          <p14:tracePt t="73235" x="3962400" y="4143375"/>
          <p14:tracePt t="73250" x="3962400" y="4116388"/>
          <p14:tracePt t="73265" x="3962400" y="4106863"/>
          <p14:tracePt t="73288" x="3971925" y="4070350"/>
          <p14:tracePt t="73289" x="3971925" y="4024313"/>
          <p14:tracePt t="73304" x="3989388" y="3987800"/>
          <p14:tracePt t="73318" x="4044950" y="3721100"/>
          <p14:tracePt t="73334" x="4054475" y="3390900"/>
          <p14:tracePt t="73349" x="4100513" y="3197225"/>
          <p14:tracePt t="73364" x="4127500" y="3022600"/>
          <p14:tracePt t="73387" x="4246563" y="2728913"/>
          <p14:tracePt t="73402" x="4321175" y="2617788"/>
          <p14:tracePt t="73417" x="4338638" y="2554288"/>
          <p14:tracePt t="73433" x="4367213" y="2498725"/>
          <p14:tracePt t="73449" x="4394200" y="2462213"/>
          <p14:tracePt t="73490" x="4449763" y="2333625"/>
          <p14:tracePt t="73504" x="4522788" y="2260600"/>
          <p14:tracePt t="73532" x="4578350" y="2205038"/>
          <p14:tracePt t="73550" x="4587875" y="2149475"/>
          <p14:tracePt t="73567" x="4587875" y="2076450"/>
          <p14:tracePt t="73573" x="4587875" y="2066925"/>
          <p14:tracePt t="73588" x="4587875" y="2049463"/>
          <p14:tracePt t="73851" x="4578350" y="2039938"/>
          <p14:tracePt t="73865" x="4549775" y="2039938"/>
          <p14:tracePt t="73888" x="4532313" y="2039938"/>
          <p14:tracePt t="73903" x="4467225" y="2039938"/>
          <p14:tracePt t="73918" x="4449763" y="2039938"/>
          <p14:tracePt t="73951" x="4375150" y="2003425"/>
          <p14:tracePt t="73965" x="4321175" y="1974850"/>
          <p14:tracePt t="73988" x="4256088" y="1938338"/>
          <p14:tracePt t="74002" x="4219575" y="1901825"/>
          <p14:tracePt t="74021" x="4210050" y="1901825"/>
          <p14:tracePt t="74036" x="4200525" y="1901825"/>
          <p14:tracePt t="74092" x="4192588" y="1892300"/>
          <p14:tracePt t="74121" x="4192588" y="1874838"/>
          <p14:tracePt t="74135" x="4183063" y="1865313"/>
          <p14:tracePt t="74150" x="4164013" y="1838325"/>
          <p14:tracePt t="74168" x="4127500" y="1754188"/>
          <p14:tracePt t="74188" x="4117975" y="1727200"/>
          <p14:tracePt t="74203" x="4117975" y="1717675"/>
          <p14:tracePt t="74221" x="4117975" y="1700213"/>
          <p14:tracePt t="74237" x="4117975" y="1663700"/>
          <p14:tracePt t="74251" x="4127500" y="1654175"/>
          <p14:tracePt t="74320" x="4146550" y="1617663"/>
          <p14:tracePt t="74338" x="4164013" y="1617663"/>
          <p14:tracePt t="74351" x="4164013" y="1608138"/>
          <p14:tracePt t="74388" x="4164013" y="1598613"/>
          <p14:tracePt t="74441" x="4164013" y="1617663"/>
          <p14:tracePt t="74451" x="4183063" y="1617663"/>
          <p14:tracePt t="74466" x="4229100" y="1617663"/>
          <p14:tracePt t="74476" x="4275138" y="1617663"/>
          <p14:tracePt t="74490" x="4311650" y="1625600"/>
          <p14:tracePt t="74508" x="4330700" y="1635125"/>
          <p14:tracePt t="74535" x="4348163" y="1635125"/>
          <p14:tracePt t="74690" x="4375150" y="1644650"/>
          <p14:tracePt t="74741" x="4413250" y="1663700"/>
          <p14:tracePt t="74751" x="4459288" y="1671638"/>
          <p14:tracePt t="74770" x="4505325" y="1681163"/>
          <p14:tracePt t="74789" x="4568825" y="1681163"/>
          <p14:tracePt t="74808" x="4578350" y="1671638"/>
          <p14:tracePt t="74823" x="4595813" y="1671638"/>
          <p14:tracePt t="74838" x="4605338" y="1671638"/>
          <p14:tracePt t="74852" x="4633913" y="1681163"/>
          <p14:tracePt t="74870" x="4679950" y="1700213"/>
          <p14:tracePt t="74894" x="4725988" y="1717675"/>
          <p14:tracePt t="74905" x="4743450" y="1717675"/>
          <p14:tracePt t="74971" x="4770438" y="1736725"/>
          <p14:tracePt t="74989" x="4789488" y="1763713"/>
          <p14:tracePt t="75006" x="4835525" y="1828800"/>
          <p14:tracePt t="75024" x="4872038" y="1874838"/>
          <p14:tracePt t="75039" x="4881563" y="1882775"/>
          <p14:tracePt t="75168" x="4872038" y="1911350"/>
          <p14:tracePt t="75191" x="4872038" y="1920875"/>
          <p14:tracePt t="75206" x="4845050" y="1928813"/>
          <p14:tracePt t="75224" x="4816475" y="1947863"/>
          <p14:tracePt t="75253" x="4808538" y="1947863"/>
          <p14:tracePt t="75270" x="4789488" y="1957388"/>
          <p14:tracePt t="75294" x="4779963" y="1957388"/>
          <p14:tracePt t="75308" x="4770438" y="1957388"/>
          <p14:tracePt t="75323" x="4752975" y="1957388"/>
          <p14:tracePt t="75342" x="4733925" y="1957388"/>
          <p14:tracePt t="75356" x="4697413" y="1947863"/>
          <p14:tracePt t="75371" x="4687888" y="1947863"/>
          <p14:tracePt t="75394" x="4651375" y="1947863"/>
          <p14:tracePt t="75408" x="4624388" y="1947863"/>
          <p14:tracePt t="75422" x="4587875" y="1947863"/>
          <p14:tracePt t="75441" x="4532313" y="1920875"/>
          <p14:tracePt t="75456" x="4486275" y="1920875"/>
          <p14:tracePt t="75471" x="4421188" y="1901825"/>
          <p14:tracePt t="75477" x="4413250" y="1901825"/>
          <p14:tracePt t="75492" x="4384675" y="1901825"/>
          <p14:tracePt t="75507" x="4375150" y="1901825"/>
          <p14:tracePt t="75591" x="4321175" y="1882775"/>
          <p14:tracePt t="75607" x="4284663" y="1882775"/>
          <p14:tracePt t="75627" x="4246563" y="1855788"/>
          <p14:tracePt t="75709" x="4238625" y="1855788"/>
          <p14:tracePt t="75730" x="4090988" y="2003425"/>
          <p14:tracePt t="75742" x="4071938" y="2085975"/>
          <p14:tracePt t="75755" x="4054475" y="2324100"/>
          <p14:tracePt t="75772" x="3952875" y="2517775"/>
          <p14:tracePt t="75794" x="3952875" y="2792413"/>
          <p14:tracePt t="75811" x="4054475" y="3041650"/>
          <p14:tracePt t="75827" x="4090988" y="3270250"/>
          <p14:tracePt t="75839" x="4117975" y="3335338"/>
          <p14:tracePt t="75855" x="4127500" y="3371850"/>
          <p14:tracePt t="75873" x="4146550" y="3390900"/>
          <p14:tracePt t="75923" x="4164013" y="3408363"/>
          <p14:tracePt t="75942" x="4173538" y="3427413"/>
          <p14:tracePt t="75957" x="4173538" y="3444875"/>
          <p14:tracePt t="75973" x="4192588" y="3463925"/>
          <p14:tracePt t="75979" x="4200525" y="3473450"/>
          <p14:tracePt t="75995" x="4219575" y="3536950"/>
          <p14:tracePt t="76010" x="4311650" y="3638550"/>
          <p14:tracePt t="76026" x="4459288" y="3803650"/>
          <p14:tracePt t="76040" x="4486275" y="3830638"/>
          <p14:tracePt t="76056" x="4522788" y="3886200"/>
          <p14:tracePt t="76073" x="4532313" y="3914775"/>
          <p14:tracePt t="76094" x="4522788" y="3941763"/>
          <p14:tracePt t="76110" x="4522788" y="3959225"/>
          <p14:tracePt t="76127" x="4522788" y="3968750"/>
          <p14:tracePt t="76171" x="4505325" y="3987800"/>
          <p14:tracePt t="76180" x="4486275" y="3997325"/>
          <p14:tracePt t="76197" x="4486275" y="4014788"/>
          <p14:tracePt t="76212" x="4467225" y="4033838"/>
          <p14:tracePt t="76227" x="4449763" y="4070350"/>
          <p14:tracePt t="76255" x="4440238" y="4070350"/>
          <p14:tracePt t="76274" x="4403725" y="4079875"/>
          <p14:tracePt t="76293" x="4338638" y="4087813"/>
          <p14:tracePt t="76312" x="4302125" y="4125913"/>
          <p14:tracePt t="76327" x="4256088" y="4143375"/>
          <p14:tracePt t="76344" x="4192588" y="4179888"/>
          <p14:tracePt t="76355" x="4127500" y="4179888"/>
          <p14:tracePt t="76373" x="4117975" y="4189413"/>
          <p14:tracePt t="76395" x="4081463" y="4189413"/>
          <p14:tracePt t="76411" x="4035425" y="4179888"/>
          <p14:tracePt t="76428" x="3998913" y="4152900"/>
          <p14:tracePt t="76445" x="3962400" y="4125913"/>
          <p14:tracePt t="76474" x="3935413" y="4079875"/>
          <p14:tracePt t="76495" x="3906838" y="4070350"/>
          <p14:tracePt t="76511" x="3870325" y="4033838"/>
          <p14:tracePt t="76529" x="3870325" y="3968750"/>
          <p14:tracePt t="76542" x="3870325" y="3941763"/>
          <p14:tracePt t="76556" x="3870325" y="3895725"/>
          <p14:tracePt t="76573" x="3870325" y="3886200"/>
          <p14:tracePt t="76595" x="3879850" y="3868738"/>
          <p14:tracePt t="76611" x="3925888" y="3859213"/>
          <p14:tracePt t="76626" x="3935413" y="3859213"/>
          <p14:tracePt t="76644" x="4017963" y="3859213"/>
          <p14:tracePt t="76656" x="4044950" y="3859213"/>
          <p14:tracePt t="76673" x="4173538" y="3886200"/>
          <p14:tracePt t="76674" x="4219575" y="3895725"/>
          <p14:tracePt t="76698" x="4357688" y="4014788"/>
          <p14:tracePt t="76713" x="4375150" y="4014788"/>
          <p14:tracePt t="76727" x="4403725" y="4014788"/>
          <p14:tracePt t="76745" x="4413250" y="4024313"/>
          <p14:tracePt t="76774" x="4413250" y="4033838"/>
          <p14:tracePt t="76798" x="4413250" y="4116388"/>
          <p14:tracePt t="76812" x="4413250" y="4189413"/>
          <p14:tracePt t="76829" x="4413250" y="4216400"/>
          <p14:tracePt t="76846" x="4394200" y="4262438"/>
          <p14:tracePt t="76861" x="4367213" y="4281488"/>
          <p14:tracePt t="76876" x="4275138" y="4281488"/>
          <p14:tracePt t="76911" x="4246563" y="4281488"/>
          <p14:tracePt t="76929" x="4117975" y="4225925"/>
          <p14:tracePt t="76944" x="4090988" y="4189413"/>
          <p14:tracePt t="76960" x="4054475" y="4152900"/>
          <p14:tracePt t="76976" x="4035425" y="4106863"/>
          <p14:tracePt t="76998" x="4017963" y="4070350"/>
          <p14:tracePt t="77012" x="4017963" y="4014788"/>
          <p14:tracePt t="77027" x="4017963" y="3968750"/>
          <p14:tracePt t="77045" x="4025900" y="3905250"/>
          <p14:tracePt t="77061" x="4035425" y="3868738"/>
          <p14:tracePt t="77073" x="4054475" y="3794125"/>
          <p14:tracePt t="77098" x="4117975" y="3711575"/>
          <p14:tracePt t="77113" x="4146550" y="3684588"/>
          <p14:tracePt t="77114" x="4146550" y="3648075"/>
          <p14:tracePt t="77128" x="4173538" y="3629025"/>
          <p14:tracePt t="77144" x="4238625" y="3546475"/>
          <p14:tracePt t="77161" x="4265613" y="3454400"/>
          <p14:tracePt t="77161" x="4265613" y="3352800"/>
          <p14:tracePt t="77178" x="4302125" y="3206750"/>
          <p14:tracePt t="77198" x="4394200" y="2995613"/>
          <p14:tracePt t="77214" x="4486275" y="2765425"/>
          <p14:tracePt t="77229" x="4541838" y="2600325"/>
          <p14:tracePt t="77244" x="4587875" y="2370138"/>
          <p14:tracePt t="77260" x="4651375" y="2214563"/>
          <p14:tracePt t="77276" x="4670425" y="2112963"/>
          <p14:tracePt t="77299" x="4687888" y="2030413"/>
          <p14:tracePt t="77314" x="4670425" y="1938338"/>
          <p14:tracePt t="77345" x="4651375" y="1882775"/>
          <p14:tracePt t="77361" x="4651375" y="1865313"/>
          <p14:tracePt t="77378" x="4651375" y="1855788"/>
          <p14:tracePt t="77399" x="4651375" y="1838325"/>
          <p14:tracePt t="77431" x="4651375" y="1819275"/>
          <p14:tracePt t="77446" x="4633913" y="1809750"/>
          <p14:tracePt t="77745" x="4633913" y="1819275"/>
          <p14:tracePt t="77899" x="4624388" y="1819275"/>
          <p14:tracePt t="78178" x="4595813" y="1855788"/>
          <p14:tracePt t="78201" x="4532313" y="1892300"/>
          <p14:tracePt t="78230" x="4513263" y="1911350"/>
          <p14:tracePt t="78247" x="4476750" y="1911350"/>
          <p14:tracePt t="78263" x="4430713" y="1911350"/>
          <p14:tracePt t="78301" x="4321175" y="1911350"/>
          <p14:tracePt t="78315" x="4302125" y="1911350"/>
          <p14:tracePt t="78330" x="4256088" y="1911350"/>
          <p14:tracePt t="78349" x="4183063" y="1911350"/>
          <p14:tracePt t="78380" x="4173538" y="1911350"/>
          <p14:tracePt t="78445" x="4164013" y="1901825"/>
          <p14:tracePt t="78465" x="4164013" y="1828800"/>
          <p14:tracePt t="78465" x="4164013" y="1792288"/>
          <p14:tracePt t="78476" x="4164013" y="1773238"/>
          <p14:tracePt t="78500" x="4164013" y="1708150"/>
          <p14:tracePt t="78515" x="4164013" y="1681163"/>
          <p14:tracePt t="78548" x="4164013" y="1663700"/>
          <p14:tracePt t="78561" x="4164013" y="1654175"/>
          <p14:tracePt t="78580" x="4173538" y="1644650"/>
          <p14:tracePt t="78586" x="4183063" y="1635125"/>
          <p14:tracePt t="78602" x="4210050" y="1608138"/>
          <p14:tracePt t="78618" x="4229100" y="1543050"/>
          <p14:tracePt t="78641" x="4275138" y="1516063"/>
          <p14:tracePt t="78642" x="4284663" y="1489075"/>
          <p14:tracePt t="78656" x="4338638" y="1450975"/>
          <p14:tracePt t="78671" x="4375150" y="1470025"/>
          <p14:tracePt t="78685" x="4384675" y="1470025"/>
          <p14:tracePt t="78700" x="4413250" y="1470025"/>
          <p14:tracePt t="78715" x="4421188" y="1470025"/>
          <p14:tracePt t="78733" x="4440238" y="1470025"/>
          <p14:tracePt t="78765" x="4449763" y="1470025"/>
          <p14:tracePt t="78801" x="4568825" y="1470025"/>
          <p14:tracePt t="78802" x="4605338" y="1497013"/>
          <p14:tracePt t="78815" x="4614863" y="1506538"/>
          <p14:tracePt t="78830" x="4633913" y="1516063"/>
          <p14:tracePt t="78848" x="4633913" y="1506538"/>
          <p14:tracePt t="78946" x="4633913" y="1543050"/>
          <p14:tracePt t="78963" x="4641850" y="1552575"/>
          <p14:tracePt t="78978" x="4641850" y="1589088"/>
          <p14:tracePt t="79001" x="4651375" y="1589088"/>
          <p14:tracePt t="79015" x="4651375" y="1598613"/>
          <p14:tracePt t="79118" x="4651375" y="1608138"/>
          <p14:tracePt t="79249" x="4670425" y="1608138"/>
          <p14:tracePt t="79263" x="4752975" y="1608138"/>
          <p14:tracePt t="79280" x="4891088" y="1654175"/>
          <p14:tracePt t="79285" x="4991100" y="1654175"/>
          <p14:tracePt t="79304" x="5165725" y="1654175"/>
          <p14:tracePt t="79318" x="5211763" y="1700213"/>
          <p14:tracePt t="79333" x="5303838" y="1736725"/>
          <p14:tracePt t="79565" x="5332413" y="1763713"/>
          <p14:tracePt t="79580" x="5368925" y="1800225"/>
          <p14:tracePt t="79590" x="5368925" y="1809750"/>
          <p14:tracePt t="79606" x="5386388" y="1855788"/>
          <p14:tracePt t="79804" x="5386388" y="1874838"/>
          <p14:tracePt t="79818" x="5378450" y="1984375"/>
          <p14:tracePt t="79834" x="5378450" y="2076450"/>
          <p14:tracePt t="79849" x="5378450" y="2178050"/>
          <p14:tracePt t="79849" x="5378450" y="2287588"/>
          <p14:tracePt t="79864" x="5378450" y="2370138"/>
          <p14:tracePt t="79882" x="5461000" y="2590800"/>
          <p14:tracePt t="79905" x="5470525" y="2609850"/>
          <p14:tracePt t="80032" x="5497513" y="2636838"/>
          <p14:tracePt t="80051" x="5534025" y="2673350"/>
          <p14:tracePt t="80066" x="5543550" y="2682875"/>
          <p14:tracePt t="80081" x="5616575" y="2784475"/>
          <p14:tracePt t="80105" x="5773738" y="3022600"/>
          <p14:tracePt t="80105" x="5856288" y="3059113"/>
          <p14:tracePt t="80120" x="6030913" y="3197225"/>
          <p14:tracePt t="80135" x="6159500" y="3352800"/>
          <p14:tracePt t="80150" x="6223000" y="3427413"/>
          <p14:tracePt t="80166" x="6223000" y="3473450"/>
          <p14:tracePt t="80181" x="6261100" y="3473450"/>
          <p14:tracePt t="80233" x="6261100" y="3509963"/>
          <p14:tracePt t="80251" x="6261100" y="3546475"/>
          <p14:tracePt t="80267" x="6251575" y="3573463"/>
          <p14:tracePt t="80281" x="6251575" y="3592513"/>
          <p14:tracePt t="80321" x="6251575" y="3602038"/>
          <p14:tracePt t="80366" x="6215063" y="3619500"/>
          <p14:tracePt t="80380" x="6205538" y="3638550"/>
          <p14:tracePt t="80407" x="6205538" y="3648075"/>
          <p14:tracePt t="80421" x="6159500" y="3803650"/>
          <p14:tracePt t="80436" x="6140450" y="3941763"/>
          <p14:tracePt t="80452" x="6140450" y="4014788"/>
          <p14:tracePt t="80466" x="6140450" y="4024313"/>
          <p14:tracePt t="80720" x="6132513" y="3997325"/>
          <p14:tracePt t="80737" x="6132513" y="3987800"/>
          <p14:tracePt t="80751" x="6132513" y="3968750"/>
          <p14:tracePt t="80766" x="6132513" y="3914775"/>
          <p14:tracePt t="80785" x="6132513" y="3876675"/>
          <p14:tracePt t="80791" x="6132513" y="3849688"/>
          <p14:tracePt t="80806" x="6132513" y="3813175"/>
          <p14:tracePt t="80821" x="6132513" y="3748088"/>
          <p14:tracePt t="80835" x="6132513" y="3675063"/>
          <p14:tracePt t="80854" x="6132513" y="3629025"/>
          <p14:tracePt t="80868" x="6132513" y="3592513"/>
          <p14:tracePt t="80883" x="6132513" y="3546475"/>
          <p14:tracePt t="80905" x="6132513" y="3463925"/>
          <p14:tracePt t="80920" x="6132513" y="3436938"/>
          <p14:tracePt t="80938" x="6067425" y="3141663"/>
          <p14:tracePt t="80954" x="6011863" y="3133725"/>
          <p14:tracePt t="80970" x="5938838" y="3005138"/>
          <p14:tracePt t="80985" x="5938838" y="2959100"/>
          <p14:tracePt t="80986" x="5902325" y="2894013"/>
          <p14:tracePt t="81006" x="5929313" y="2746375"/>
          <p14:tracePt t="81021" x="5929313" y="2600325"/>
          <p14:tracePt t="81035" x="5929313" y="2489200"/>
          <p14:tracePt t="81053" x="5929313" y="2406650"/>
          <p14:tracePt t="81067" x="5892800" y="2260600"/>
          <p14:tracePt t="81083" x="5902325" y="2205038"/>
          <p14:tracePt t="81107" x="5883275" y="2132013"/>
          <p14:tracePt t="81122" x="5883275" y="2112963"/>
          <p14:tracePt t="81138" x="5883275" y="2103438"/>
          <p14:tracePt t="81152" x="5883275" y="2095500"/>
          <p14:tracePt t="81167" x="5883275" y="2076450"/>
          <p14:tracePt t="81185" x="5892800" y="2030413"/>
          <p14:tracePt t="81205" x="5902325" y="2020888"/>
          <p14:tracePt t="81223" x="5902325" y="2003425"/>
          <p14:tracePt t="81270" x="5865813" y="1966913"/>
          <p14:tracePt t="81284" x="5819775" y="1938338"/>
          <p14:tracePt t="81290" x="5810250" y="1938338"/>
          <p14:tracePt t="81309" x="5800725" y="1938338"/>
          <p14:tracePt t="81324" x="5800725" y="1928813"/>
          <p14:tracePt t="81356" x="5800725" y="1920875"/>
          <p14:tracePt t="81408" x="5754688" y="1911350"/>
          <p14:tracePt t="81437" x="5708650" y="1911350"/>
          <p14:tracePt t="81454" x="5699125" y="1911350"/>
          <p14:tracePt t="81469" x="5691188" y="1911350"/>
          <p14:tracePt t="81483" x="5635625" y="1911350"/>
          <p14:tracePt t="81494" x="5616575" y="1911350"/>
          <p14:tracePt t="81507" x="5534025" y="1911350"/>
          <p14:tracePt t="81754" x="5524500" y="1911350"/>
          <p14:tracePt t="81772" x="5478463" y="1874838"/>
          <p14:tracePt t="81785" x="5470525" y="1874838"/>
          <p14:tracePt t="81908" x="5470525" y="1865313"/>
          <p14:tracePt t="82026" x="5461000" y="1865313"/>
          <p14:tracePt t="82056" x="5451475" y="1865313"/>
          <p14:tracePt t="82080" x="5414963" y="1846263"/>
          <p14:tracePt t="82086" x="5414963" y="1838325"/>
          <p14:tracePt t="82113" x="5395913" y="1838325"/>
          <p14:tracePt t="82412" x="5386388" y="1819275"/>
          <p14:tracePt t="82443" x="5378450" y="1782763"/>
          <p14:tracePt t="82456" x="5368925" y="1773238"/>
          <p14:tracePt t="82472" x="5368925" y="1754188"/>
          <p14:tracePt t="82489" x="5368925" y="1708150"/>
          <p14:tracePt t="82510" x="5368925" y="1654175"/>
          <p14:tracePt t="82525" x="5368925" y="1635125"/>
          <p14:tracePt t="82543" x="5368925" y="1608138"/>
          <p14:tracePt t="82573" x="5378450" y="1543050"/>
          <p14:tracePt t="82596" x="5424488" y="1535113"/>
          <p14:tracePt t="82634" x="5461000" y="1525588"/>
          <p14:tracePt t="82667" x="5497513" y="1525588"/>
          <p14:tracePt t="82709" x="5516563" y="1525588"/>
          <p14:tracePt t="82730" x="5570538" y="1535113"/>
          <p14:tracePt t="82741" x="5570538" y="1579563"/>
          <p14:tracePt t="82757" x="5570538" y="1644650"/>
          <p14:tracePt t="82773" x="5616575" y="1671638"/>
          <p14:tracePt t="82790" x="5626100" y="1690688"/>
          <p14:tracePt t="82810" x="5626100" y="1700213"/>
          <p14:tracePt t="82827" x="5626100" y="1708150"/>
          <p14:tracePt t="82857" x="5626100" y="1727200"/>
          <p14:tracePt t="82925" x="5626100" y="1754188"/>
          <p14:tracePt t="82946" x="5626100" y="1792288"/>
          <p14:tracePt t="82980" x="5626100" y="1819275"/>
          <p14:tracePt t="82995" x="5626100" y="1855788"/>
          <p14:tracePt t="83027" x="5616575" y="1865313"/>
          <p14:tracePt t="83042" x="5543550" y="1892300"/>
          <p14:tracePt t="83058" x="5497513" y="1938338"/>
          <p14:tracePt t="83072" x="5487988" y="1938338"/>
          <p14:tracePt t="83073" x="5461000" y="1947863"/>
          <p14:tracePt t="83097" x="5405438" y="1947863"/>
          <p14:tracePt t="83112" x="5378450" y="1938338"/>
          <p14:tracePt t="83130" x="5313363" y="1911350"/>
          <p14:tracePt t="83145" x="5303838" y="1901825"/>
          <p14:tracePt t="83160" x="5303838" y="1892300"/>
          <p14:tracePt t="85062" x="5313363" y="1892300"/>
          <p14:tracePt t="85196" x="5322888" y="1892300"/>
          <p14:tracePt t="85395" x="5332413" y="1882775"/>
          <p14:tracePt t="85448" x="5349875" y="1882775"/>
          <p14:tracePt t="85496" x="5378450" y="1882775"/>
          <p14:tracePt t="85518" x="5451475" y="1882775"/>
          <p14:tracePt t="85532" x="5497513" y="1882775"/>
          <p14:tracePt t="85547" x="5507038" y="1882775"/>
          <p14:tracePt t="85580" x="5516563" y="1882775"/>
          <p14:tracePt t="85602" x="5524500" y="1882775"/>
          <p14:tracePt t="85620" x="5534025" y="1882775"/>
          <p14:tracePt t="85631" x="5543550" y="1882775"/>
          <p14:tracePt t="85647" x="5561013" y="1882775"/>
          <p14:tracePt t="85663" x="5589588" y="1882775"/>
          <p14:tracePt t="85683" x="5635625" y="1882775"/>
          <p14:tracePt t="85698" x="5672138" y="1882775"/>
          <p14:tracePt t="85717" x="5681663" y="1882775"/>
          <p14:tracePt t="85732" x="5691188" y="1882775"/>
          <p14:tracePt t="85750" x="5699125" y="1882775"/>
          <p14:tracePt t="85779" x="5745163" y="1882775"/>
          <p14:tracePt t="85798" x="5865813" y="1882775"/>
          <p14:tracePt t="85803" x="5948363" y="1911350"/>
          <p14:tracePt t="85816" x="5984875" y="1920875"/>
          <p14:tracePt t="85834" x="6030913" y="1928813"/>
          <p14:tracePt t="85848" x="6040438" y="1928813"/>
          <p14:tracePt t="85863" x="6048375" y="1928813"/>
          <p14:tracePt t="86925" x="6057900" y="1928813"/>
          <p14:tracePt t="86937" x="6076950" y="1928813"/>
          <p14:tracePt t="86968" x="6086475" y="1928813"/>
          <p14:tracePt t="86982" x="6103938" y="1928813"/>
          <p14:tracePt t="87000" x="6113463" y="1928813"/>
          <p14:tracePt t="87023" x="6122988" y="1928813"/>
          <p14:tracePt t="87038" x="6140450" y="1928813"/>
          <p14:tracePt t="87051" x="6169025" y="1928813"/>
          <p14:tracePt t="87084" x="6205538" y="1928813"/>
          <p14:tracePt t="87098" x="6251575" y="1957388"/>
          <p14:tracePt t="87122" x="6261100" y="1957388"/>
          <p14:tracePt t="87136" x="6269038" y="1947863"/>
          <p14:tracePt t="88187" x="6288088" y="1947863"/>
          <p14:tracePt t="88200" x="6315075" y="1947863"/>
          <p14:tracePt t="88213" x="6324600" y="1947863"/>
          <p14:tracePt t="88240" x="6343650" y="1947863"/>
          <p14:tracePt t="88255" x="6453188" y="1938338"/>
          <p14:tracePt t="88269" x="6462713" y="1928813"/>
          <p14:tracePt t="88288" x="6600825" y="1947863"/>
          <p14:tracePt t="88302" x="6673850" y="1947863"/>
          <p14:tracePt t="88326" x="6775450" y="1947863"/>
          <p14:tracePt t="88341" x="6784975" y="1938338"/>
          <p14:tracePt t="88355" x="6802438" y="1911350"/>
          <p14:tracePt t="88389" x="6821488" y="1901825"/>
          <p14:tracePt t="88425" x="6831013" y="1901825"/>
          <p14:tracePt t="88475" x="6831013" y="1892300"/>
          <p14:tracePt t="88502" x="6858000" y="1882775"/>
          <p14:tracePt t="88508" x="6913563" y="1882775"/>
          <p14:tracePt t="88529" x="7059613" y="1882775"/>
          <p14:tracePt t="88541" x="7097713" y="1874838"/>
          <p14:tracePt t="88557" x="7134225" y="1865313"/>
          <p14:tracePt t="88572" x="7161213" y="1855788"/>
          <p14:tracePt t="88602" x="7216775" y="1828800"/>
          <p14:tracePt t="88627" x="7593013" y="1957388"/>
          <p14:tracePt t="88643" x="7823200" y="1993900"/>
          <p14:tracePt t="88657" x="7961313" y="1993900"/>
          <p14:tracePt t="88925" x="7915275" y="1984375"/>
          <p14:tracePt t="88941" x="7896225" y="1984375"/>
          <p14:tracePt t="88988" x="7888288" y="1974850"/>
          <p14:tracePt t="90547" x="7905750" y="1974850"/>
          <p14:tracePt t="90630" x="7915275" y="1974850"/>
          <p14:tracePt t="91247" x="7924800" y="1993900"/>
          <p14:tracePt t="91262" x="7842250" y="2066925"/>
          <p14:tracePt t="91281" x="7804150" y="2141538"/>
          <p14:tracePt t="91296" x="7813675" y="2168525"/>
          <p14:tracePt t="91310" x="7813675" y="2205038"/>
          <p14:tracePt t="91433" x="7786688" y="2205038"/>
          <p14:tracePt t="91480" x="7767638" y="2214563"/>
          <p14:tracePt t="91495" x="7740650" y="2352675"/>
          <p14:tracePt t="91510" x="7796213" y="2379663"/>
          <p14:tracePt t="91612" x="7721600" y="2360613"/>
          <p14:tracePt t="91635" x="7704138" y="2360613"/>
          <p14:tracePt t="91710" x="7658100" y="2398713"/>
          <p14:tracePt t="91734" x="7583488" y="2452688"/>
          <p14:tracePt t="91748" x="7510463" y="2471738"/>
          <p14:tracePt t="91763" x="7427913" y="2517775"/>
          <p14:tracePt t="91780" x="7272338" y="2563813"/>
          <p14:tracePt t="91795" x="7143750" y="2590800"/>
          <p14:tracePt t="91810" x="7032625" y="2590800"/>
          <p14:tracePt t="91835" x="6821488" y="2617788"/>
          <p14:tracePt t="91850" x="6572250" y="2692400"/>
          <p14:tracePt t="91865" x="6361113" y="2765425"/>
          <p14:tracePt t="91881" x="6205538" y="2838450"/>
          <p14:tracePt t="91896" x="6176963" y="2867025"/>
          <p14:tracePt t="91911" x="5994400" y="2930525"/>
          <p14:tracePt t="91935" x="5626100" y="3087688"/>
          <p14:tracePt t="91947" x="5543550" y="3133725"/>
          <p14:tracePt t="91966" x="5395913" y="3160713"/>
          <p14:tracePt t="91982" x="4973638" y="3206750"/>
          <p14:tracePt t="91997" x="4716463" y="3243263"/>
          <p14:tracePt t="92012" x="4321175" y="3243263"/>
          <p14:tracePt t="92035" x="3889375" y="3224213"/>
          <p14:tracePt t="92049" x="3805238" y="3206750"/>
          <p14:tracePt t="92064" x="3814763" y="3187700"/>
          <p14:tracePt t="92096" x="3787775" y="3187700"/>
          <p14:tracePt t="92115" x="3676650" y="3124200"/>
          <p14:tracePt t="92133" x="3484563" y="3124200"/>
          <p14:tracePt t="92150" x="3162300" y="3032125"/>
          <p14:tracePt t="92165" x="2886075" y="2967038"/>
          <p14:tracePt t="92181" x="2565400" y="2847975"/>
          <p14:tracePt t="92197" x="2555875" y="2847975"/>
          <p14:tracePt t="92211" x="2344738" y="2811463"/>
          <p14:tracePt t="92235" x="1939925" y="2765425"/>
          <p14:tracePt t="92250" x="1627188" y="2738438"/>
          <p14:tracePt t="92264" x="1508125" y="2738438"/>
          <p14:tracePt t="92283" x="1341438" y="2728913"/>
          <p14:tracePt t="92298" x="984250" y="2673350"/>
          <p14:tracePt t="92313" x="688975" y="2544763"/>
          <p14:tracePt t="92337" x="468313" y="2573338"/>
          <p14:tracePt t="92349" x="431800" y="2573338"/>
          <p14:tracePt t="92367" x="339725" y="2590800"/>
          <p14:tracePt t="92383" x="230188" y="2590800"/>
          <p14:tracePt t="92398" x="184150" y="2581275"/>
          <p14:tracePt t="92412" x="174625" y="2581275"/>
          <p14:tracePt t="92435" x="174625" y="2554288"/>
          <p14:tracePt t="92450" x="174625" y="2517775"/>
          <p14:tracePt t="92467" x="138113" y="2517775"/>
          <p14:tracePt t="92511" x="138113" y="2508250"/>
          <p14:tracePt t="92534" x="201613" y="2425700"/>
          <p14:tracePt t="92551" x="312738" y="2270125"/>
          <p14:tracePt t="92571" x="514350" y="2049463"/>
          <p14:tracePt t="92581" x="542925" y="1984375"/>
          <p14:tracePt t="92597" x="642938" y="1792288"/>
          <p14:tracePt t="92612" x="717550" y="1654175"/>
          <p14:tracePt t="92618" x="754063" y="1579563"/>
          <p14:tracePt t="92638" x="754063" y="1470025"/>
          <p14:tracePt t="92650" x="763588" y="1423988"/>
          <p14:tracePt t="92665" x="771525" y="1341438"/>
          <p14:tracePt t="92684" x="771525" y="1314450"/>
          <p14:tracePt t="92736" x="781050" y="1276350"/>
          <p14:tracePt t="92750" x="800100" y="1249363"/>
          <p14:tracePt t="92767" x="827088" y="1231900"/>
          <p14:tracePt t="92782" x="855663" y="1166813"/>
          <p14:tracePt t="92798" x="873125" y="1130300"/>
          <p14:tracePt t="92814" x="882650" y="1120775"/>
          <p14:tracePt t="92836" x="892175" y="1103313"/>
          <p14:tracePt t="92850" x="965200" y="1103313"/>
          <p14:tracePt t="92869" x="1176338" y="1103313"/>
          <p14:tracePt t="92883" x="1462088" y="1057275"/>
          <p14:tracePt t="92898" x="2463800" y="1093788"/>
          <p14:tracePt t="92913" x="3281363" y="1222375"/>
          <p14:tracePt t="92937" x="4164013" y="1377950"/>
          <p14:tracePt t="92937" x="5019675" y="1497013"/>
          <p14:tracePt t="92950" x="5902325" y="1579563"/>
          <p14:tracePt t="92968" x="7032625" y="1644650"/>
          <p14:tracePt t="92983" x="7272338" y="1644650"/>
          <p14:tracePt t="93000" x="7648575" y="1671638"/>
          <p14:tracePt t="93014" x="7796213" y="1717675"/>
          <p14:tracePt t="93019" x="7859713" y="1671638"/>
          <p14:tracePt t="93039" x="8108950" y="1690688"/>
          <p14:tracePt t="93399" x="8255000" y="2719388"/>
          <p14:tracePt t="93414" x="8237538" y="2746375"/>
          <p14:tracePt t="93437" x="8208963" y="2801938"/>
          <p14:tracePt t="93452" x="8199438" y="2838450"/>
          <p14:tracePt t="93467" x="8191500" y="2876550"/>
          <p14:tracePt t="93499" x="8191500" y="2884488"/>
          <p14:tracePt t="93538" x="8191500" y="2913063"/>
          <p14:tracePt t="93615" x="8181975" y="2921000"/>
          <p14:tracePt t="93631" x="8172450" y="2930525"/>
          <p14:tracePt t="93758" x="8172450" y="2949575"/>
          <p14:tracePt t="93768" x="8172450" y="2959100"/>
          <p14:tracePt t="93787" x="8162925" y="2967038"/>
          <p14:tracePt t="95258" x="8154988" y="2959100"/>
          <p14:tracePt t="95271" x="8089900" y="2884488"/>
          <p14:tracePt t="95290" x="7318375" y="2489200"/>
          <p14:tracePt t="95305" x="5424488" y="1782763"/>
          <p14:tracePt t="95320" x="3787775" y="12398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7150A-0D53-4606-AC13-8E5AD425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37" y="57048"/>
            <a:ext cx="6991130" cy="960174"/>
          </a:xfrm>
        </p:spPr>
        <p:txBody>
          <a:bodyPr>
            <a:normAutofit/>
          </a:bodyPr>
          <a:lstStyle/>
          <a:p>
            <a:r>
              <a:rPr lang="ja-JP" altLang="en-US" sz="2900" dirty="0">
                <a:solidFill>
                  <a:srgbClr val="00B050"/>
                </a:solidFill>
              </a:rPr>
              <a:t>光の放出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E22CFA9-A303-4092-A19E-BB1DB288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37" y="996913"/>
            <a:ext cx="6991130" cy="4326623"/>
          </a:xfrm>
        </p:spPr>
        <p:txBody>
          <a:bodyPr>
            <a:normAutofit/>
          </a:bodyPr>
          <a:lstStyle/>
          <a:p>
            <a:r>
              <a:rPr lang="ja-JP" altLang="en-US" sz="2200" dirty="0"/>
              <a:t>自然放出：下の準位に確率的に遷移</a:t>
            </a:r>
            <a:endParaRPr lang="en-US" altLang="ja-JP" sz="2200" dirty="0"/>
          </a:p>
          <a:p>
            <a:r>
              <a:rPr lang="ja-JP" altLang="en-US" sz="2200" dirty="0"/>
              <a:t>誘導放出：入射光に刺激されて下の準位に遷移</a:t>
            </a:r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endParaRPr lang="en-US" altLang="ja-JP" sz="2200" dirty="0"/>
          </a:p>
          <a:p>
            <a:r>
              <a:rPr lang="ja-JP" altLang="en-US" sz="2200" dirty="0"/>
              <a:t>誘導放出の応用例：</a:t>
            </a:r>
            <a:r>
              <a:rPr lang="en-US" altLang="ja-JP" sz="2200" dirty="0"/>
              <a:t>LASER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D4B78B-84A2-464E-AA9F-214644C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1693"/>
            <a:fld id="{D66AB322-BD7C-40DD-B56C-41146A0256F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defTabSz="671693"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1C792B-27B2-4D43-9FC8-05005267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88" y="2141965"/>
            <a:ext cx="2050166" cy="18551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639B02-F126-4BE5-9C69-C5C52824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012" y="2098054"/>
            <a:ext cx="3240586" cy="199640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F79E60-A8E0-4EC4-BA23-74A7BDE4D730}"/>
              </a:ext>
            </a:extLst>
          </p:cNvPr>
          <p:cNvSpPr/>
          <p:nvPr/>
        </p:nvSpPr>
        <p:spPr>
          <a:xfrm>
            <a:off x="1514817" y="4180128"/>
            <a:ext cx="802501" cy="267883"/>
          </a:xfrm>
          <a:prstGeom prst="rect">
            <a:avLst/>
          </a:prstGeom>
        </p:spPr>
        <p:txBody>
          <a:bodyPr wrap="none" lIns="67170" tIns="33586" rIns="67170" bIns="33586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自然放出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58D4E77-D805-420C-9FC5-B9F20A028987}"/>
              </a:ext>
            </a:extLst>
          </p:cNvPr>
          <p:cNvSpPr/>
          <p:nvPr/>
        </p:nvSpPr>
        <p:spPr>
          <a:xfrm>
            <a:off x="5122675" y="4194407"/>
            <a:ext cx="802501" cy="267883"/>
          </a:xfrm>
          <a:prstGeom prst="rect">
            <a:avLst/>
          </a:prstGeom>
        </p:spPr>
        <p:txBody>
          <a:bodyPr wrap="none" lIns="67170" tIns="33586" rIns="67170" bIns="33586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誘導放出</a:t>
            </a:r>
            <a:endParaRPr lang="en-US" altLang="ja-JP" sz="13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52B29C-C0D1-46A5-B20D-D5E860280BF3}"/>
              </a:ext>
            </a:extLst>
          </p:cNvPr>
          <p:cNvSpPr/>
          <p:nvPr/>
        </p:nvSpPr>
        <p:spPr>
          <a:xfrm>
            <a:off x="6511398" y="4180128"/>
            <a:ext cx="1086233" cy="267883"/>
          </a:xfrm>
          <a:prstGeom prst="rect">
            <a:avLst/>
          </a:prstGeom>
        </p:spPr>
        <p:txBody>
          <a:bodyPr wrap="none" lIns="67170" tIns="33586" rIns="67170" bIns="33586">
            <a:spAutoFit/>
          </a:bodyPr>
          <a:lstStyle/>
          <a:p>
            <a:pPr defTabSz="671693"/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（島津，</a:t>
            </a:r>
            <a:r>
              <a:rPr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1975</a:t>
            </a:r>
            <a:r>
              <a:rPr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0BF3D50-0081-4B27-926F-100B5FF36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222" y="4520764"/>
            <a:ext cx="1785629" cy="857352"/>
          </a:xfrm>
          <a:prstGeom prst="rect">
            <a:avLst/>
          </a:prstGeom>
        </p:spPr>
      </p:pic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CABAD99B-AF82-41CB-9242-63B584DA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7138" y="50577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34"/>
    </mc:Choice>
    <mc:Fallback>
      <p:transition spd="slow" advTm="17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" x="550863" y="1019175"/>
          <p14:tracePt t="342" x="560388" y="955675"/>
          <p14:tracePt t="366" x="569913" y="909638"/>
          <p14:tracePt t="379" x="560388" y="909638"/>
          <p14:tracePt t="396" x="414338" y="836613"/>
          <p14:tracePt t="425" x="414338" y="827088"/>
          <p14:tracePt t="441" x="404813" y="817563"/>
          <p14:tracePt t="33988" x="395288" y="817563"/>
          <p14:tracePt t="34142" x="395288" y="836613"/>
          <p14:tracePt t="34157" x="395288" y="854075"/>
          <p14:tracePt t="34173" x="395288" y="882650"/>
          <p14:tracePt t="34218" x="450850" y="1019175"/>
          <p14:tracePt t="34239" x="450850" y="1093788"/>
          <p14:tracePt t="34257" x="496888" y="1185863"/>
          <p14:tracePt t="34271" x="504825" y="1239838"/>
          <p14:tracePt t="34289" x="514350" y="1295400"/>
          <p14:tracePt t="34306" x="523875" y="1331913"/>
          <p14:tracePt t="34323" x="542925" y="1377950"/>
          <p14:tracePt t="34333" x="542925" y="1414463"/>
          <p14:tracePt t="34340" x="542925" y="1423988"/>
          <p14:tracePt t="34390" x="550863" y="1443038"/>
          <p14:tracePt t="34404" x="550863" y="1470025"/>
          <p14:tracePt t="34423" x="550863" y="1489075"/>
          <p14:tracePt t="34424" x="588963" y="1543050"/>
          <p14:tracePt t="34434" x="588963" y="1562100"/>
          <p14:tracePt t="34458" x="569913" y="1625600"/>
          <p14:tracePt t="34473" x="560388" y="1635125"/>
          <p14:tracePt t="34490" x="542925" y="1635125"/>
          <p14:tracePt t="34688" x="533400" y="1635125"/>
          <p14:tracePt t="34706" x="542925" y="1552575"/>
          <p14:tracePt t="34723" x="533400" y="1543050"/>
          <p14:tracePt t="34739" x="533400" y="1525588"/>
          <p14:tracePt t="34788" x="504825" y="1579563"/>
          <p14:tracePt t="34806" x="487363" y="1671638"/>
          <p14:tracePt t="34821" x="477838" y="1754188"/>
          <p14:tracePt t="34840" x="431800" y="1855788"/>
          <p14:tracePt t="34860" x="422275" y="1874838"/>
          <p14:tracePt t="34874" x="414338" y="1920875"/>
          <p14:tracePt t="34923" x="385763" y="1928813"/>
          <p14:tracePt t="39218" x="376238" y="1911350"/>
          <p14:tracePt t="39252" x="385763" y="1911350"/>
          <p14:tracePt t="39289" x="395288" y="1846263"/>
          <p14:tracePt t="39307" x="404813" y="1838325"/>
          <p14:tracePt t="39321" x="404813" y="1800225"/>
          <p14:tracePt t="39340" x="404813" y="1736725"/>
          <p14:tracePt t="39350" x="385763" y="1671638"/>
          <p14:tracePt t="39357" x="385763" y="1644650"/>
          <p14:tracePt t="39374" x="395288" y="1625600"/>
          <p14:tracePt t="39391" x="395288" y="1579563"/>
          <p14:tracePt t="39407" x="395288" y="1543050"/>
          <p14:tracePt t="39423" x="450850" y="1489075"/>
          <p14:tracePt t="39440" x="450850" y="1479550"/>
          <p14:tracePt t="39450" x="487363" y="1450975"/>
          <p14:tracePt t="39474" x="487363" y="1433513"/>
          <p14:tracePt t="39552" x="487363" y="1423988"/>
          <p14:tracePt t="39672" x="496888" y="1423988"/>
          <p14:tracePt t="39690" x="504825" y="1423988"/>
          <p14:tracePt t="39852" x="504825" y="1404938"/>
          <p14:tracePt t="39857" x="504825" y="1397000"/>
          <p14:tracePt t="39874" x="504825" y="1377950"/>
          <p14:tracePt t="39992" x="523875" y="1350963"/>
          <p14:tracePt t="40022" x="533400" y="1350963"/>
          <p14:tracePt t="40075" x="542925" y="1350963"/>
          <p14:tracePt t="40175" x="579438" y="1350963"/>
          <p14:tracePt t="40208" x="625475" y="1331913"/>
          <p14:tracePt t="40209" x="635000" y="1322388"/>
          <p14:tracePt t="40253" x="642938" y="1322388"/>
          <p14:tracePt t="41285" x="671513" y="1314450"/>
          <p14:tracePt t="41958" x="625475" y="1350963"/>
          <p14:tracePt t="41990" x="642938" y="1414463"/>
          <p14:tracePt t="41994" x="579438" y="1506538"/>
          <p14:tracePt t="42022" x="596900" y="1579563"/>
          <p14:tracePt t="42042" x="579438" y="1589088"/>
          <p14:tracePt t="42080" x="579438" y="1608138"/>
          <p14:tracePt t="42158" x="579438" y="1617663"/>
          <p14:tracePt t="42189" x="579438" y="1625600"/>
          <p14:tracePt t="42242" x="579438" y="1644650"/>
          <p14:tracePt t="42260" x="579438" y="1671638"/>
          <p14:tracePt t="42418" x="596900" y="1690688"/>
          <p14:tracePt t="42427" x="606425" y="1690688"/>
          <p14:tracePt t="42445" x="615950" y="1681163"/>
          <p14:tracePt t="42485" x="635000" y="1671638"/>
          <p14:tracePt t="42551" x="642938" y="1663700"/>
          <p14:tracePt t="42576" x="652463" y="1663700"/>
          <p14:tracePt t="42610" x="661988" y="1663700"/>
          <p14:tracePt t="42640" x="671513" y="1663700"/>
          <p14:tracePt t="44769" x="681038" y="1663700"/>
          <p14:tracePt t="44789" x="671513" y="1708150"/>
          <p14:tracePt t="44807" x="661988" y="1727200"/>
          <p14:tracePt t="44821" x="652463" y="1782763"/>
          <p14:tracePt t="44840" x="642938" y="1809750"/>
          <p14:tracePt t="44856" x="642938" y="1874838"/>
          <p14:tracePt t="44874" x="560388" y="2020888"/>
          <p14:tracePt t="44894" x="596900" y="2149475"/>
          <p14:tracePt t="44909" x="661988" y="2360613"/>
          <p14:tracePt t="44923" x="735013" y="2609850"/>
          <p14:tracePt t="44940" x="836613" y="2876550"/>
          <p14:tracePt t="44957" x="909638" y="3059113"/>
          <p14:tracePt t="44973" x="955675" y="3178175"/>
          <p14:tracePt t="44994" x="955675" y="3197225"/>
          <p14:tracePt t="45155" x="955675" y="3187700"/>
          <p14:tracePt t="45173" x="919163" y="3105150"/>
          <p14:tracePt t="45194" x="901700" y="3059113"/>
          <p14:tracePt t="45501" x="846138" y="3013075"/>
          <p14:tracePt t="45511" x="846138" y="2986088"/>
          <p14:tracePt t="45528" x="836613" y="2903538"/>
          <p14:tracePt t="45543" x="836613" y="2894013"/>
          <p14:tracePt t="45544" x="846138" y="2884488"/>
          <p14:tracePt t="45576" x="855663" y="2876550"/>
          <p14:tracePt t="45610" x="855663" y="2857500"/>
          <p14:tracePt t="45624" x="892175" y="2784475"/>
          <p14:tracePt t="45641" x="901700" y="2765425"/>
          <p14:tracePt t="45642" x="938213" y="2709863"/>
          <p14:tracePt t="45656" x="965200" y="2663825"/>
          <p14:tracePt t="45673" x="1001713" y="2627313"/>
          <p14:tracePt t="45694" x="1030288" y="2581275"/>
          <p14:tracePt t="45710" x="1038225" y="2563813"/>
          <p14:tracePt t="45726" x="1057275" y="2535238"/>
          <p14:tracePt t="45756" x="1057275" y="2517775"/>
          <p14:tracePt t="45774" x="1057275" y="2489200"/>
          <p14:tracePt t="45779" x="1057275" y="2471738"/>
          <p14:tracePt t="45794" x="1066800" y="2443163"/>
          <p14:tracePt t="45812" x="1103313" y="2406650"/>
          <p14:tracePt t="45828" x="1149350" y="2370138"/>
          <p14:tracePt t="45843" x="1149350" y="2360613"/>
          <p14:tracePt t="45856" x="1149350" y="2352675"/>
          <p14:tracePt t="46701" x="1158875" y="2343150"/>
          <p14:tracePt t="47952" x="1149350" y="2343150"/>
          <p14:tracePt t="47985" x="1130300" y="2343150"/>
          <p14:tracePt t="48006" x="1084263" y="2324100"/>
          <p14:tracePt t="48021" x="1076325" y="2314575"/>
          <p14:tracePt t="48040" x="1047750" y="2314575"/>
          <p14:tracePt t="48073" x="1011238" y="2314575"/>
          <p14:tracePt t="48105" x="1001713" y="2314575"/>
          <p14:tracePt t="48123" x="992188" y="2314575"/>
          <p14:tracePt t="48152" x="965200" y="2314575"/>
          <p14:tracePt t="48173" x="955675" y="2314575"/>
          <p14:tracePt t="48189" x="938213" y="2314575"/>
          <p14:tracePt t="48206" x="928688" y="2324100"/>
          <p14:tracePt t="48551" x="955675" y="2324100"/>
          <p14:tracePt t="48573" x="984250" y="2324100"/>
          <p14:tracePt t="48605" x="1011238" y="2324100"/>
          <p14:tracePt t="48623" x="1057275" y="2324100"/>
          <p14:tracePt t="48640" x="1176338" y="2324100"/>
          <p14:tracePt t="48655" x="1258888" y="2324100"/>
          <p14:tracePt t="48673" x="1341438" y="2343150"/>
          <p14:tracePt t="48683" x="1379538" y="2352675"/>
          <p14:tracePt t="48689" x="1471613" y="2370138"/>
          <p14:tracePt t="48707" x="1544638" y="2370138"/>
          <p14:tracePt t="48723" x="1581150" y="2343150"/>
          <p14:tracePt t="48768" x="1646238" y="2314575"/>
          <p14:tracePt t="48789" x="1692275" y="2287588"/>
          <p14:tracePt t="48808" x="1765300" y="2270125"/>
          <p14:tracePt t="48853" x="1765300" y="2260600"/>
          <p14:tracePt t="48873" x="1765300" y="2251075"/>
          <p14:tracePt t="48890" x="1801813" y="2241550"/>
          <p14:tracePt t="48908" x="1847850" y="2241550"/>
          <p14:tracePt t="48984" x="1912938" y="2232025"/>
          <p14:tracePt t="49009" x="2141538" y="2270125"/>
          <p14:tracePt t="49024" x="2178050" y="2278063"/>
          <p14:tracePt t="49056" x="2187575" y="2287588"/>
          <p14:tracePt t="49125" x="2187575" y="2314575"/>
          <p14:tracePt t="49141" x="2298700" y="2360613"/>
          <p14:tracePt t="49157" x="2335213" y="2370138"/>
          <p14:tracePt t="49209" x="2381250" y="2370138"/>
          <p14:tracePt t="49224" x="2463800" y="2370138"/>
          <p14:tracePt t="49240" x="2500313" y="2370138"/>
          <p14:tracePt t="49257" x="2536825" y="2360613"/>
          <p14:tracePt t="49273" x="2536825" y="2352675"/>
          <p14:tracePt t="49489" x="2519363" y="2343150"/>
          <p14:tracePt t="49510" x="2500313" y="2324100"/>
          <p14:tracePt t="49525" x="2390775" y="2324100"/>
          <p14:tracePt t="49543" x="2206625" y="2306638"/>
          <p14:tracePt t="49544" x="2049463" y="2297113"/>
          <p14:tracePt t="49558" x="2022475" y="2287588"/>
          <p14:tracePt t="49573" x="1820863" y="2185988"/>
          <p14:tracePt t="49590" x="1692275" y="2178050"/>
          <p14:tracePt t="49595" x="1673225" y="2149475"/>
          <p14:tracePt t="49610" x="1590675" y="2112963"/>
          <p14:tracePt t="49626" x="1571625" y="2103438"/>
          <p14:tracePt t="49643" x="1544638" y="2103438"/>
          <p14:tracePt t="49657" x="1544638" y="2095500"/>
          <p14:tracePt t="49673" x="1489075" y="2076450"/>
          <p14:tracePt t="49690" x="1433513" y="2076450"/>
          <p14:tracePt t="49710" x="1416050" y="2085975"/>
          <p14:tracePt t="49743" x="1406525" y="2095500"/>
          <p14:tracePt t="49773" x="1387475" y="2095500"/>
          <p14:tracePt t="49806" x="1379538" y="2095500"/>
          <p14:tracePt t="49843" x="1341438" y="2095500"/>
          <p14:tracePt t="49857" x="1314450" y="2112963"/>
          <p14:tracePt t="49873" x="1287463" y="2149475"/>
          <p14:tracePt t="49891" x="1277938" y="2159000"/>
          <p14:tracePt t="49910" x="1250950" y="2168525"/>
          <p14:tracePt t="49926" x="1241425" y="2168525"/>
          <p14:tracePt t="49943" x="1185863" y="2168525"/>
          <p14:tracePt t="49962" x="1166813" y="2205038"/>
          <p14:tracePt t="50251" x="1166813" y="2195513"/>
          <p14:tracePt t="50260" x="1166813" y="2185988"/>
          <p14:tracePt t="50273" x="1166813" y="2168525"/>
          <p14:tracePt t="50318" x="1166813" y="2159000"/>
          <p14:tracePt t="50343" x="1185863" y="2149475"/>
          <p14:tracePt t="50362" x="1195388" y="2112963"/>
          <p14:tracePt t="50435" x="1195388" y="2122488"/>
          <p14:tracePt t="50476" x="1166813" y="2085975"/>
          <p14:tracePt t="50490" x="1158875" y="2085975"/>
          <p14:tracePt t="50531" x="1185863" y="2095500"/>
          <p14:tracePt t="50561" x="1314450" y="2095500"/>
          <p14:tracePt t="50589" x="1370013" y="2095500"/>
          <p14:tracePt t="50615" x="1425575" y="2103438"/>
          <p14:tracePt t="50616" x="1452563" y="2103438"/>
          <p14:tracePt t="50639" x="1516063" y="2103438"/>
          <p14:tracePt t="50640" x="1581150" y="2103438"/>
          <p14:tracePt t="50659" x="1692275" y="2112963"/>
          <p14:tracePt t="50678" x="1700213" y="2122488"/>
          <p14:tracePt t="50693" x="1774825" y="2122488"/>
          <p14:tracePt t="50714" x="1820863" y="2122488"/>
          <p14:tracePt t="50728" x="1893888" y="2132013"/>
          <p14:tracePt t="50747" x="1912938" y="2168525"/>
          <p14:tracePt t="50761" x="2032000" y="2159000"/>
          <p14:tracePt t="50777" x="2095500" y="2159000"/>
          <p14:tracePt t="50793" x="2141538" y="2178050"/>
          <p14:tracePt t="50814" x="2187575" y="2205038"/>
          <p14:tracePt t="50868" x="2206625" y="2241550"/>
          <p14:tracePt t="50893" x="2224088" y="2205038"/>
          <p14:tracePt t="50923" x="2289175" y="2232025"/>
          <p14:tracePt t="51134" x="2105025" y="2232025"/>
          <p14:tracePt t="51157" x="1820863" y="2232025"/>
          <p14:tracePt t="51162" x="1692275" y="2232025"/>
          <p14:tracePt t="51177" x="1544638" y="2260600"/>
          <p14:tracePt t="51195" x="1525588" y="2260600"/>
          <p14:tracePt t="51230" x="1516063" y="2278063"/>
          <p14:tracePt t="51256" x="1277938" y="2287588"/>
          <p14:tracePt t="51290" x="1166813" y="2324100"/>
          <p14:tracePt t="51301" x="1130300" y="2343150"/>
          <p14:tracePt t="51468" x="1204913" y="2389188"/>
          <p14:tracePt t="51477" x="1212850" y="2389188"/>
          <p14:tracePt t="51494" x="1296988" y="2406650"/>
          <p14:tracePt t="51499" x="1341438" y="2406650"/>
          <p14:tracePt t="51523" x="1571625" y="2435225"/>
          <p14:tracePt t="51534" x="1709738" y="2435225"/>
          <p14:tracePt t="51549" x="2058988" y="2471738"/>
          <p14:tracePt t="51566" x="2308225" y="2508250"/>
          <p14:tracePt t="51587" x="2482850" y="2498725"/>
          <p14:tracePt t="51599" x="2490788" y="2498725"/>
          <p14:tracePt t="51617" x="2500313" y="2471738"/>
          <p14:tracePt t="51632" x="2546350" y="2443163"/>
          <p14:tracePt t="51648" x="2638425" y="2443163"/>
          <p14:tracePt t="51666" x="2767013" y="2443163"/>
          <p14:tracePt t="51683" x="2832100" y="2443163"/>
          <p14:tracePt t="51700" x="2840038" y="2443163"/>
          <p14:tracePt t="51835" x="2840038" y="2435225"/>
          <p14:tracePt t="51857" x="2519363" y="2379663"/>
          <p14:tracePt t="51889" x="2141538" y="2297113"/>
          <p14:tracePt t="51922" x="1920875" y="2178050"/>
          <p14:tracePt t="51933" x="1893888" y="2205038"/>
          <p14:tracePt t="51949" x="1755775" y="2251075"/>
          <p14:tracePt t="51965" x="1590675" y="2270125"/>
          <p14:tracePt t="51982" x="1554163" y="2270125"/>
          <p14:tracePt t="51999" x="1535113" y="2270125"/>
          <p14:tracePt t="52040" x="1525588" y="2270125"/>
          <p14:tracePt t="52051" x="1489075" y="2270125"/>
          <p14:tracePt t="52066" x="1462088" y="2270125"/>
          <p14:tracePt t="52096" x="1452563" y="2270125"/>
          <p14:tracePt t="52151" x="1462088" y="2270125"/>
          <p14:tracePt t="52172" x="1544638" y="2278063"/>
          <p14:tracePt t="52183" x="1562100" y="2278063"/>
          <p14:tracePt t="52199" x="1581150" y="2278063"/>
          <p14:tracePt t="52217" x="1692275" y="2287588"/>
          <p14:tracePt t="52233" x="1884363" y="2360613"/>
          <p14:tracePt t="52249" x="1920875" y="2370138"/>
          <p14:tracePt t="52266" x="1949450" y="2343150"/>
          <p14:tracePt t="52282" x="1976438" y="2324100"/>
          <p14:tracePt t="52299" x="1976438" y="2306638"/>
          <p14:tracePt t="52351" x="1985963" y="2297113"/>
          <p14:tracePt t="52373" x="1995488" y="2287588"/>
          <p14:tracePt t="52484" x="1893888" y="2287588"/>
          <p14:tracePt t="52506" x="1617663" y="2333625"/>
          <p14:tracePt t="52517" x="1516063" y="2333625"/>
          <p14:tracePt t="52532" x="1498600" y="2333625"/>
          <p14:tracePt t="52550" x="1379538" y="2360613"/>
          <p14:tracePt t="52566" x="1241425" y="2360613"/>
          <p14:tracePt t="52583" x="1212850" y="2360613"/>
          <p14:tracePt t="52651" x="1212850" y="2370138"/>
          <p14:tracePt t="52785" x="1379538" y="2406650"/>
          <p14:tracePt t="52806" x="1498600" y="2398713"/>
          <p14:tracePt t="52821" x="1847850" y="2389188"/>
          <p14:tracePt t="52841" x="2197100" y="2343150"/>
          <p14:tracePt t="52857" x="2262188" y="2343150"/>
          <p14:tracePt t="52873" x="2270125" y="2333625"/>
          <p14:tracePt t="52906" x="2279650" y="2333625"/>
          <p14:tracePt t="52923" x="2316163" y="2333625"/>
          <p14:tracePt t="52940" x="2381250" y="2333625"/>
          <p14:tracePt t="52956" x="2427288" y="2314575"/>
          <p14:tracePt t="52972" x="2473325" y="2314575"/>
          <p14:tracePt t="52989" x="2482850" y="2314575"/>
          <p14:tracePt t="53102" x="2381250" y="2314575"/>
          <p14:tracePt t="53106" x="2243138" y="2314575"/>
          <p14:tracePt t="53124" x="2197100" y="2314575"/>
          <p14:tracePt t="53138" x="2151063" y="2314575"/>
          <p14:tracePt t="53156" x="2058988" y="2297113"/>
          <p14:tracePt t="53173" x="1893888" y="2278063"/>
          <p14:tracePt t="53198" x="1600200" y="2251075"/>
          <p14:tracePt t="53207" x="1554163" y="2224088"/>
          <p14:tracePt t="53239" x="1544638" y="2224088"/>
          <p14:tracePt t="53301" x="1535113" y="2224088"/>
          <p14:tracePt t="53323" x="1525588" y="2232025"/>
          <p14:tracePt t="53401" x="1508125" y="2251075"/>
          <p14:tracePt t="53424" x="1516063" y="2251075"/>
          <p14:tracePt t="53438" x="1581150" y="2251075"/>
          <p14:tracePt t="53456" x="2041525" y="2398713"/>
          <p14:tracePt t="53473" x="2178050" y="2406650"/>
          <p14:tracePt t="53572" x="2114550" y="2370138"/>
          <p14:tracePt t="53586" x="2058988" y="2370138"/>
          <p14:tracePt t="53607" x="1976438" y="2370138"/>
          <p14:tracePt t="53627" x="1912938" y="2370138"/>
          <p14:tracePt t="53640" x="1847850" y="2370138"/>
          <p14:tracePt t="53656" x="1820863" y="2370138"/>
          <p14:tracePt t="54225" x="1811338" y="2370138"/>
          <p14:tracePt t="54341" x="1838325" y="2398713"/>
          <p14:tracePt t="54373" x="1847850" y="2416175"/>
          <p14:tracePt t="54387" x="1866900" y="2471738"/>
          <p14:tracePt t="54406" x="1866900" y="2508250"/>
          <p14:tracePt t="54427" x="1874838" y="2563813"/>
          <p14:tracePt t="54444" x="1893888" y="2600325"/>
          <p14:tracePt t="54460" x="1903413" y="2663825"/>
          <p14:tracePt t="54473" x="1912938" y="2728913"/>
          <p14:tracePt t="54489" x="1949450" y="2838450"/>
          <p14:tracePt t="54506" x="1966913" y="2847975"/>
          <p14:tracePt t="54527" x="1966913" y="2967038"/>
          <p14:tracePt t="54544" x="1949450" y="3059113"/>
          <p14:tracePt t="54557" x="1949450" y="3068638"/>
          <p14:tracePt t="54561" x="1930400" y="3114675"/>
          <p14:tracePt t="54580" x="1930400" y="3216275"/>
          <p14:tracePt t="54594" x="1930400" y="3270250"/>
          <p14:tracePt t="54610" x="1930400" y="3371850"/>
          <p14:tracePt t="54628" x="1930400" y="3592513"/>
          <p14:tracePt t="54643" x="1874838" y="3748088"/>
          <p14:tracePt t="54660" x="1820863" y="3803650"/>
          <p14:tracePt t="54673" x="1801813" y="3914775"/>
          <p14:tracePt t="54691" x="1811338" y="4070350"/>
          <p14:tracePt t="54706" x="1811338" y="4116388"/>
          <p14:tracePt t="54727" x="1792288" y="4189413"/>
          <p14:tracePt t="54743" x="1755775" y="4225925"/>
          <p14:tracePt t="54760" x="1719263" y="4281488"/>
          <p14:tracePt t="54773" x="1719263" y="4291013"/>
          <p14:tracePt t="54789" x="1709738" y="4291013"/>
          <p14:tracePt t="54806" x="1719263" y="4291013"/>
          <p14:tracePt t="54958" x="1719263" y="4271963"/>
          <p14:tracePt t="54976" x="1792288" y="4171950"/>
          <p14:tracePt t="54989" x="1820863" y="4133850"/>
          <p14:tracePt t="55008" x="1903413" y="4079875"/>
          <p14:tracePt t="55040" x="1912938" y="4051300"/>
          <p14:tracePt t="55105" x="1920875" y="4043363"/>
          <p14:tracePt t="55123" x="1930400" y="4043363"/>
          <p14:tracePt t="55156" x="1939925" y="4043363"/>
          <p14:tracePt t="55190" x="1949450" y="4043363"/>
          <p14:tracePt t="55205" x="1966913" y="4033838"/>
          <p14:tracePt t="55228" x="1966913" y="4024313"/>
          <p14:tracePt t="55351" x="1995488" y="3997325"/>
          <p14:tracePt t="55361" x="2003425" y="3968750"/>
          <p14:tracePt t="55393" x="2003425" y="3951288"/>
          <p14:tracePt t="56051" x="1995488" y="3941763"/>
          <p14:tracePt t="56062" x="1957388" y="3941763"/>
          <p14:tracePt t="56077" x="1847850" y="3959225"/>
          <p14:tracePt t="56093" x="1811338" y="3932238"/>
          <p14:tracePt t="56110" x="1774825" y="3932238"/>
          <p14:tracePt t="56132" x="1636713" y="3932238"/>
          <p14:tracePt t="56148" x="1544638" y="3932238"/>
          <p14:tracePt t="56161" x="1341438" y="3905250"/>
          <p14:tracePt t="56178" x="1139825" y="3886200"/>
          <p14:tracePt t="56193" x="1020763" y="3886200"/>
          <p14:tracePt t="56210" x="955675" y="3886200"/>
          <p14:tracePt t="56368" x="946150" y="3868738"/>
          <p14:tracePt t="56378" x="946150" y="3849688"/>
          <p14:tracePt t="56395" x="1020763" y="3849688"/>
          <p14:tracePt t="56410" x="1212850" y="3813175"/>
          <p14:tracePt t="56431" x="1452563" y="3813175"/>
          <p14:tracePt t="56449" x="1636713" y="3830638"/>
          <p14:tracePt t="56465" x="1663700" y="3840163"/>
          <p14:tracePt t="56480" x="1728788" y="3803650"/>
          <p14:tracePt t="56496" x="1903413" y="3822700"/>
          <p14:tracePt t="56512" x="2124075" y="3886200"/>
          <p14:tracePt t="56548" x="2216150" y="3905250"/>
          <p14:tracePt t="56562" x="2224088" y="3905250"/>
          <p14:tracePt t="56619" x="2252663" y="3914775"/>
          <p14:tracePt t="56640" x="2262188" y="3914775"/>
          <p14:tracePt t="56868" x="2270125" y="3914775"/>
          <p14:tracePt t="56917" x="2105025" y="3905250"/>
          <p14:tracePt t="56939" x="1838325" y="3868738"/>
          <p14:tracePt t="56951" x="1828800" y="3868738"/>
          <p14:tracePt t="56974" x="1746250" y="3868738"/>
          <p14:tracePt t="56979" x="1719263" y="3822700"/>
          <p14:tracePt t="57068" x="1709738" y="3822700"/>
          <p14:tracePt t="57090" x="1700213" y="3822700"/>
          <p14:tracePt t="57123" x="1654175" y="3830638"/>
          <p14:tracePt t="57201" x="1646238" y="3830638"/>
          <p14:tracePt t="57401" x="1736725" y="3803650"/>
          <p14:tracePt t="57423" x="1792288" y="3803650"/>
          <p14:tracePt t="57424" x="1828800" y="3803650"/>
          <p14:tracePt t="57435" x="1903413" y="3803650"/>
          <p14:tracePt t="57450" x="2003425" y="3794125"/>
          <p14:tracePt t="57466" x="2041525" y="3784600"/>
          <p14:tracePt t="57482" x="2114550" y="3784600"/>
          <p14:tracePt t="57500" x="2243138" y="3822700"/>
          <p14:tracePt t="57516" x="2335213" y="3822700"/>
          <p14:tracePt t="57537" x="2417763" y="3822700"/>
          <p14:tracePt t="57549" x="2417763" y="3813175"/>
          <p14:tracePt t="57567" x="2417763" y="3822700"/>
          <p14:tracePt t="57919" x="2408238" y="3822700"/>
          <p14:tracePt t="57940" x="2398713" y="3813175"/>
          <p14:tracePt t="57952" x="2381250" y="3776663"/>
          <p14:tracePt t="57966" x="2335213" y="3776663"/>
          <p14:tracePt t="57983" x="2216150" y="3748088"/>
          <p14:tracePt t="57999" x="2170113" y="3748088"/>
          <p14:tracePt t="58016" x="2087563" y="3730625"/>
          <p14:tracePt t="58038" x="2041525" y="3730625"/>
          <p14:tracePt t="58101" x="2012950" y="3721100"/>
          <p14:tracePt t="58123" x="2003425" y="3711575"/>
          <p14:tracePt t="58368" x="2022475" y="3702050"/>
          <p14:tracePt t="58400" x="2058988" y="3675063"/>
          <p14:tracePt t="58423" x="2078038" y="3665538"/>
          <p14:tracePt t="58438" x="2087563" y="3665538"/>
          <p14:tracePt t="58457" x="2095500" y="3665538"/>
          <p14:tracePt t="58517" x="2105025" y="3665538"/>
          <p14:tracePt t="58540" x="2132013" y="3665538"/>
          <p14:tracePt t="58551" x="2151063" y="3665538"/>
          <p14:tracePt t="58571" x="2170113" y="3665538"/>
          <p14:tracePt t="58606" x="2187575" y="3665538"/>
          <p14:tracePt t="58616" x="2224088" y="3665538"/>
          <p14:tracePt t="58640" x="2279650" y="3675063"/>
          <p14:tracePt t="58655" x="2325688" y="3684588"/>
          <p14:tracePt t="58673" x="2371725" y="3684588"/>
          <p14:tracePt t="58707" x="2417763" y="3675063"/>
          <p14:tracePt t="58723" x="2482850" y="3675063"/>
          <p14:tracePt t="58740" x="2490788" y="3675063"/>
          <p14:tracePt t="58773" x="2555875" y="3675063"/>
          <p14:tracePt t="58784" x="2565400" y="3675063"/>
          <p14:tracePt t="58800" x="2592388" y="3675063"/>
          <p14:tracePt t="58840" x="2628900" y="3675063"/>
          <p14:tracePt t="58854" x="2657475" y="3675063"/>
          <p14:tracePt t="58873" x="2684463" y="3675063"/>
          <p14:tracePt t="58906" x="2693988" y="3675063"/>
          <p14:tracePt t="58923" x="2720975" y="3665538"/>
          <p14:tracePt t="58969" x="2730500" y="3665538"/>
          <p14:tracePt t="59118" x="2740025" y="3665538"/>
          <p14:tracePt t="64689" x="2767013" y="3665538"/>
          <p14:tracePt t="64802" x="2776538" y="3656013"/>
          <p14:tracePt t="64823" x="2776538" y="3638550"/>
          <p14:tracePt t="64824" x="2740025" y="3602038"/>
          <p14:tracePt t="64835" x="2657475" y="3592513"/>
          <p14:tracePt t="64858" x="2546350" y="3500438"/>
          <p14:tracePt t="64871" x="2490788" y="3463925"/>
          <p14:tracePt t="64872" x="2444750" y="3427413"/>
          <p14:tracePt t="64890" x="2390775" y="3427413"/>
          <p14:tracePt t="64906" x="2398713" y="3427413"/>
          <p14:tracePt t="64940" x="2325688" y="3344863"/>
          <p14:tracePt t="64957" x="2243138" y="3289300"/>
          <p14:tracePt t="64972" x="2197100" y="3197225"/>
          <p14:tracePt t="64989" x="2151063" y="3151188"/>
          <p14:tracePt t="65006" x="2141538" y="3133725"/>
          <p14:tracePt t="65023" x="2141538" y="3087688"/>
          <p14:tracePt t="65024" x="2114550" y="3022600"/>
          <p14:tracePt t="65034" x="2095500" y="2921000"/>
          <p14:tracePt t="65058" x="2078038" y="2728913"/>
          <p14:tracePt t="65074" x="2105025" y="2627313"/>
          <p14:tracePt t="65090" x="2087563" y="2563813"/>
          <p14:tracePt t="65106" x="2041525" y="2535238"/>
          <p14:tracePt t="65123" x="2032000" y="2508250"/>
          <p14:tracePt t="65133" x="2032000" y="2489200"/>
          <p14:tracePt t="65140" x="2022475" y="2481263"/>
          <p14:tracePt t="65158" x="1995488" y="2416175"/>
          <p14:tracePt t="65174" x="1995488" y="2406650"/>
          <p14:tracePt t="65189" x="1995488" y="2398713"/>
          <p14:tracePt t="65222" x="1995488" y="2389188"/>
          <p14:tracePt t="65240" x="1920875" y="2278063"/>
          <p14:tracePt t="65258" x="1857375" y="2185988"/>
          <p14:tracePt t="65273" x="1820863" y="2132013"/>
          <p14:tracePt t="65290" x="1782763" y="2112963"/>
          <p14:tracePt t="65601" x="1782763" y="2122488"/>
          <p14:tracePt t="65627" x="1782763" y="2132013"/>
          <p14:tracePt t="65642" x="1782763" y="2159000"/>
          <p14:tracePt t="65656" x="1782763" y="2168525"/>
          <p14:tracePt t="65673" x="1782763" y="2214563"/>
          <p14:tracePt t="65690" x="1782763" y="2251075"/>
          <p14:tracePt t="65707" x="1782763" y="2278063"/>
          <p14:tracePt t="65723" x="1782763" y="2306638"/>
          <p14:tracePt t="65739" x="1782763" y="2389188"/>
          <p14:tracePt t="65760" x="1820863" y="2435225"/>
          <p14:tracePt t="65773" x="1820863" y="2452688"/>
          <p14:tracePt t="65790" x="1828800" y="2581275"/>
          <p14:tracePt t="65807" x="1828800" y="2617788"/>
          <p14:tracePt t="65823" x="1838325" y="2709863"/>
          <p14:tracePt t="65840" x="1838325" y="2719388"/>
          <p14:tracePt t="65862" x="1884363" y="2765425"/>
          <p14:tracePt t="65876" x="1884363" y="2867025"/>
          <p14:tracePt t="65888" x="1920875" y="2921000"/>
          <p14:tracePt t="65907" x="1949450" y="3005138"/>
          <p14:tracePt t="65923" x="1957388" y="3041650"/>
          <p14:tracePt t="65940" x="1957388" y="3059113"/>
          <p14:tracePt t="65960" x="1976438" y="3095625"/>
          <p14:tracePt t="65990" x="2012950" y="3160713"/>
          <p14:tracePt t="66005" x="2022475" y="3206750"/>
          <p14:tracePt t="66024" x="2012950" y="3243263"/>
          <p14:tracePt t="66040" x="2003425" y="3325813"/>
          <p14:tracePt t="66061" x="2012950" y="3362325"/>
          <p14:tracePt t="66077" x="2012950" y="3371850"/>
          <p14:tracePt t="66159" x="2012950" y="3381375"/>
          <p14:tracePt t="66190" x="2003425" y="3381375"/>
          <p14:tracePt t="66205" x="1995488" y="3381375"/>
          <p14:tracePt t="66224" x="1985963" y="3408363"/>
          <p14:tracePt t="66240" x="2012950" y="3527425"/>
          <p14:tracePt t="66261" x="1995488" y="3565525"/>
          <p14:tracePt t="66376" x="1995488" y="3611563"/>
          <p14:tracePt t="66407" x="1995488" y="3619500"/>
          <p14:tracePt t="66408" x="1995488" y="3629025"/>
          <p14:tracePt t="66475" x="1995488" y="3638550"/>
          <p14:tracePt t="66490" x="1995488" y="3656013"/>
          <p14:tracePt t="66539" x="2012950" y="3694113"/>
          <p14:tracePt t="66659" x="2012950" y="3730625"/>
          <p14:tracePt t="66677" x="2012950" y="3740150"/>
          <p14:tracePt t="67585" x="2003425" y="3757613"/>
          <p14:tracePt t="67685" x="1995488" y="3757613"/>
          <p14:tracePt t="67727" x="1995488" y="3767138"/>
          <p14:tracePt t="67842" x="1995488" y="3776663"/>
          <p14:tracePt t="67902" x="2003425" y="3767138"/>
          <p14:tracePt t="67912" x="2022475" y="3684588"/>
          <p14:tracePt t="67929" x="2041525" y="3648075"/>
          <p14:tracePt t="67940" x="2041525" y="3619500"/>
          <p14:tracePt t="67966" x="2049463" y="3546475"/>
          <p14:tracePt t="67979" x="2049463" y="3500438"/>
          <p14:tracePt t="67999" x="2041525" y="3473450"/>
          <p14:tracePt t="68000" x="2041525" y="3427413"/>
          <p14:tracePt t="68015" x="2032000" y="3390900"/>
          <p14:tracePt t="68016" x="2032000" y="3381375"/>
          <p14:tracePt t="68032" x="2032000" y="3371850"/>
          <p14:tracePt t="68081" x="2012950" y="3371850"/>
          <p14:tracePt t="68126" x="1995488" y="3371850"/>
          <p14:tracePt t="68202" x="1985963" y="3352800"/>
          <p14:tracePt t="68211" x="2003425" y="3335338"/>
          <p14:tracePt t="68243" x="2012950" y="3279775"/>
          <p14:tracePt t="68249" x="2041525" y="3279775"/>
          <p14:tracePt t="68264" x="2049463" y="3262313"/>
          <p14:tracePt t="68265" x="2058988" y="3243263"/>
          <p14:tracePt t="68298" x="2087563" y="3224213"/>
          <p14:tracePt t="68311" x="2095500" y="3224213"/>
          <p14:tracePt t="68368" x="2151063" y="3151188"/>
          <p14:tracePt t="68390" x="2187575" y="3114675"/>
          <p14:tracePt t="68395" x="2224088" y="3095625"/>
          <p14:tracePt t="68423" x="2262188" y="3022600"/>
          <p14:tracePt t="68428" x="2289175" y="2995613"/>
          <p14:tracePt t="68443" x="2381250" y="2967038"/>
          <p14:tracePt t="68467" x="2490788" y="2903538"/>
          <p14:tracePt t="68482" x="2546350" y="2884488"/>
          <p14:tracePt t="68495" x="2573338" y="2876550"/>
          <p14:tracePt t="68514" x="2611438" y="2857500"/>
          <p14:tracePt t="68528" x="2757488" y="2857500"/>
          <p14:tracePt t="68543" x="2886075" y="2792413"/>
          <p14:tracePt t="68564" x="2960688" y="2738438"/>
          <p14:tracePt t="68581" x="3006725" y="2719388"/>
          <p14:tracePt t="68599" x="3070225" y="2728913"/>
          <p14:tracePt t="68611" x="3089275" y="2728913"/>
          <p14:tracePt t="68627" x="3198813" y="2765425"/>
          <p14:tracePt t="68643" x="3198813" y="2784475"/>
          <p14:tracePt t="68673" x="3309938" y="2738438"/>
          <p14:tracePt t="68784" x="3300413" y="2738438"/>
          <p14:tracePt t="68806" x="3098800" y="2820988"/>
          <p14:tracePt t="68811" x="2968625" y="2857500"/>
          <p14:tracePt t="68840" x="2832100" y="2949575"/>
          <p14:tracePt t="68873" x="2786063" y="2986088"/>
          <p14:tracePt t="68881" x="2757488" y="2995613"/>
          <p14:tracePt t="68907" x="2720975" y="2921000"/>
          <p14:tracePt t="68914" x="2703513" y="2921000"/>
          <p14:tracePt t="68929" x="2573338" y="2876550"/>
          <p14:tracePt t="68945" x="2482850" y="2820988"/>
          <p14:tracePt t="68952" x="2473325" y="2792413"/>
          <p14:tracePt t="68981" x="2436813" y="2746375"/>
          <p14:tracePt t="69007" x="2417763" y="2663825"/>
          <p14:tracePt t="69013" x="2408238" y="2636838"/>
          <p14:tracePt t="69028" x="2408238" y="2563813"/>
          <p14:tracePt t="69043" x="2417763" y="2481263"/>
          <p14:tracePt t="69073" x="2417763" y="2425700"/>
          <p14:tracePt t="69083" x="2427288" y="2425700"/>
          <p14:tracePt t="69100" x="2454275" y="2389188"/>
          <p14:tracePt t="69116" x="2527300" y="2398713"/>
          <p14:tracePt t="69131" x="2582863" y="2379663"/>
          <p14:tracePt t="69149" x="2601913" y="2360613"/>
          <p14:tracePt t="69166" x="2611438" y="2360613"/>
          <p14:tracePt t="69184" x="2674938" y="2406650"/>
          <p14:tracePt t="69184" x="2720975" y="2406650"/>
          <p14:tracePt t="69213" x="2730500" y="2406650"/>
          <p14:tracePt t="69228" x="2840038" y="2554288"/>
          <p14:tracePt t="69244" x="2886075" y="2609850"/>
          <p14:tracePt t="69273" x="2878138" y="2627313"/>
          <p14:tracePt t="69306" x="2859088" y="2627313"/>
          <p14:tracePt t="69318" x="2849563" y="2627313"/>
          <p14:tracePt t="69333" x="2813050" y="2627313"/>
          <p14:tracePt t="69349" x="2776538" y="2627313"/>
          <p14:tracePt t="69368" x="2684463" y="2673350"/>
          <p14:tracePt t="69382" x="2665413" y="2673350"/>
          <p14:tracePt t="69400" x="2582863" y="2719388"/>
          <p14:tracePt t="69416" x="2565400" y="2719388"/>
          <p14:tracePt t="69433" x="2546350" y="2719388"/>
          <p14:tracePt t="69568" x="2619375" y="2692400"/>
          <p14:tracePt t="69590" x="2647950" y="2673350"/>
          <p14:tracePt t="69601" x="2859088" y="2663825"/>
          <p14:tracePt t="69616" x="2886075" y="2655888"/>
          <p14:tracePt t="69632" x="2978150" y="2663825"/>
          <p14:tracePt t="69649" x="3052763" y="2692400"/>
          <p14:tracePt t="69734" x="3033713" y="2728913"/>
          <p14:tracePt t="69756" x="2840038" y="2876550"/>
          <p14:tracePt t="69768" x="2747963" y="2913063"/>
          <p14:tracePt t="69769" x="2592388" y="2913063"/>
          <p14:tracePt t="69790" x="2398713" y="2930525"/>
          <p14:tracePt t="69800" x="2362200" y="2949575"/>
          <p14:tracePt t="69816" x="2187575" y="2949575"/>
          <p14:tracePt t="69832" x="2058988" y="2903538"/>
          <p14:tracePt t="69849" x="2012950" y="2847975"/>
          <p14:tracePt t="69871" x="2012950" y="2811463"/>
          <p14:tracePt t="69872" x="2003425" y="2801938"/>
          <p14:tracePt t="69952" x="2049463" y="2774950"/>
          <p14:tracePt t="69973" x="2233613" y="2792413"/>
          <p14:tracePt t="69984" x="2555875" y="2884488"/>
          <p14:tracePt t="69999" x="2951163" y="2930525"/>
          <p14:tracePt t="70000" x="3392488" y="3049588"/>
          <p14:tracePt t="70017" x="3502025" y="3095625"/>
          <p14:tracePt t="70032" x="3511550" y="3133725"/>
          <p14:tracePt t="70073" x="3502025" y="3151188"/>
          <p14:tracePt t="70085" x="3502025" y="3160713"/>
          <p14:tracePt t="70099" x="3502025" y="3197225"/>
          <p14:tracePt t="70117" x="3502025" y="3243263"/>
          <p14:tracePt t="70133" x="3484563" y="3252788"/>
          <p14:tracePt t="70149" x="3363913" y="3262313"/>
          <p14:tracePt t="70155" x="3300413" y="3270250"/>
          <p14:tracePt t="70171" x="3079750" y="3270250"/>
          <p14:tracePt t="70187" x="2960688" y="3270250"/>
          <p14:tracePt t="70200" x="2703513" y="3141663"/>
          <p14:tracePt t="70216" x="2665413" y="3133725"/>
          <p14:tracePt t="70232" x="2657475" y="3133725"/>
          <p14:tracePt t="70273" x="2657475" y="3114675"/>
          <p14:tracePt t="70284" x="2657475" y="3095625"/>
          <p14:tracePt t="70300" x="2684463" y="3049588"/>
          <p14:tracePt t="70316" x="2693988" y="2986088"/>
          <p14:tracePt t="70332" x="2740025" y="2967038"/>
          <p14:tracePt t="70349" x="2859088" y="2913063"/>
          <p14:tracePt t="70371" x="3052763" y="2876550"/>
          <p14:tracePt t="70387" x="3309938" y="2949575"/>
          <p14:tracePt t="70403" x="3373438" y="2967038"/>
          <p14:tracePt t="70420" x="3475038" y="2986088"/>
          <p14:tracePt t="70432" x="3494088" y="3022600"/>
          <p14:tracePt t="70448" x="3511550" y="3022600"/>
          <p14:tracePt t="70472" x="3530600" y="3022600"/>
          <p14:tracePt t="70490" x="3502025" y="3049588"/>
          <p14:tracePt t="70501" x="3484563" y="3068638"/>
          <p14:tracePt t="70520" x="3098800" y="3141663"/>
          <p14:tracePt t="70532" x="2886075" y="3160713"/>
          <p14:tracePt t="70549" x="2720975" y="3224213"/>
          <p14:tracePt t="70571" x="2611438" y="3233738"/>
          <p14:tracePt t="70587" x="2509838" y="3233738"/>
          <p14:tracePt t="70604" x="2473325" y="3233738"/>
          <p14:tracePt t="70617" x="2390775" y="3187700"/>
          <p14:tracePt t="70633" x="2289175" y="3095625"/>
          <p14:tracePt t="70673" x="2224088" y="3049588"/>
          <p14:tracePt t="70751" x="2298700" y="3041650"/>
          <p14:tracePt t="70752" x="2371725" y="3041650"/>
          <p14:tracePt t="70773" x="2657475" y="3022600"/>
          <p14:tracePt t="70789" x="2703513" y="3032125"/>
          <p14:tracePt t="70807" x="2849563" y="2995613"/>
          <p14:tracePt t="70817" x="2960688" y="2976563"/>
          <p14:tracePt t="70833" x="3014663" y="3022600"/>
          <p14:tracePt t="70849" x="3143250" y="3068638"/>
          <p14:tracePt t="70876" x="3189288" y="3078163"/>
          <p14:tracePt t="70889" x="3198813" y="3095625"/>
          <p14:tracePt t="70936" x="3189288" y="3197225"/>
          <p14:tracePt t="70957" x="3152775" y="3279775"/>
          <p14:tracePt t="70972" x="3089275" y="3335338"/>
          <p14:tracePt t="70989" x="2951163" y="3371850"/>
          <p14:tracePt t="71006" x="2747963" y="3344863"/>
          <p14:tracePt t="71023" x="2519363" y="3262313"/>
          <p14:tracePt t="71024" x="2352675" y="3178175"/>
          <p14:tracePt t="71034" x="2270125" y="3124200"/>
          <p14:tracePt t="71052" x="2262188" y="3124200"/>
          <p14:tracePt t="71071" x="2262188" y="3105150"/>
          <p14:tracePt t="71090" x="2216150" y="3005138"/>
          <p14:tracePt t="71107" x="2224088" y="2967038"/>
          <p14:tracePt t="71118" x="2224088" y="2921000"/>
          <p14:tracePt t="71137" x="2289175" y="2811463"/>
          <p14:tracePt t="71149" x="2308225" y="2746375"/>
          <p14:tracePt t="71155" x="2362200" y="2682875"/>
          <p14:tracePt t="71174" x="2463800" y="2646363"/>
          <p14:tracePt t="71190" x="2638425" y="2609850"/>
          <p14:tracePt t="71206" x="2767013" y="2581275"/>
          <p14:tracePt t="71223" x="2987675" y="2590800"/>
          <p14:tracePt t="71224" x="3033713" y="2617788"/>
          <p14:tracePt t="71234" x="3060700" y="2646363"/>
          <p14:tracePt t="71252" x="3152775" y="2673350"/>
          <p14:tracePt t="71274" x="3227388" y="2728913"/>
          <p14:tracePt t="71290" x="3254375" y="2792413"/>
          <p14:tracePt t="71307" x="3263900" y="2801938"/>
          <p14:tracePt t="71339" x="3263900" y="2811463"/>
          <p14:tracePt t="71349" x="3263900" y="2838450"/>
          <p14:tracePt t="71356" x="3244850" y="2867025"/>
          <p14:tracePt t="71376" x="3052763" y="2995613"/>
          <p14:tracePt t="71390" x="3006725" y="3005138"/>
          <p14:tracePt t="71405" x="2730500" y="3005138"/>
          <p14:tracePt t="71422" x="2417763" y="2986088"/>
          <p14:tracePt t="71438" x="2390775" y="2940050"/>
          <p14:tracePt t="71450" x="2316163" y="2884488"/>
          <p14:tracePt t="71474" x="2289175" y="2801938"/>
          <p14:tracePt t="71490" x="2206625" y="2738438"/>
          <p14:tracePt t="71508" x="2206625" y="2719388"/>
          <p14:tracePt t="71520" x="2187575" y="2673350"/>
          <p14:tracePt t="71536" x="2178050" y="2609850"/>
          <p14:tracePt t="71553" x="2160588" y="2544763"/>
          <p14:tracePt t="71575" x="2160588" y="2517775"/>
          <p14:tracePt t="71590" x="2279650" y="2443163"/>
          <p14:tracePt t="71606" x="2308225" y="2425700"/>
          <p14:tracePt t="71623" x="2519363" y="2416175"/>
          <p14:tracePt t="71640" x="2611438" y="2443163"/>
          <p14:tracePt t="71650" x="2665413" y="2443163"/>
          <p14:tracePt t="71657" x="2813050" y="2489200"/>
          <p14:tracePt t="71676" x="2859088" y="2489200"/>
          <p14:tracePt t="71691" x="2895600" y="2498725"/>
          <p14:tracePt t="71721" x="2914650" y="2544763"/>
          <p14:tracePt t="71739" x="2914650" y="2590800"/>
          <p14:tracePt t="71756" x="2895600" y="2673350"/>
          <p14:tracePt t="71773" x="2878138" y="2728913"/>
          <p14:tracePt t="71790" x="2868613" y="2746375"/>
          <p14:tracePt t="71806" x="2859088" y="2755900"/>
          <p14:tracePt t="71823" x="2813050" y="2811463"/>
          <p14:tracePt t="71840" x="2740025" y="2857500"/>
          <p14:tracePt t="71851" x="2619375" y="2894013"/>
          <p14:tracePt t="71858" x="2519363" y="2921000"/>
          <p14:tracePt t="71876" x="2371725" y="2921000"/>
          <p14:tracePt t="71891" x="2279650" y="2921000"/>
          <p14:tracePt t="71906" x="2170113" y="2940050"/>
          <p14:tracePt t="71922" x="2114550" y="2913063"/>
          <p14:tracePt t="71939" x="2012950" y="2884488"/>
          <p14:tracePt t="71953" x="1957388" y="2838450"/>
          <p14:tracePt t="71990" x="1930400" y="2847975"/>
          <p14:tracePt t="72051" x="1930400" y="2801938"/>
          <p14:tracePt t="72077" x="2114550" y="2692400"/>
          <p14:tracePt t="72092" x="2224088" y="2673350"/>
          <p14:tracePt t="72107" x="2444750" y="2646363"/>
          <p14:tracePt t="72124" x="2628900" y="2646363"/>
          <p14:tracePt t="72139" x="2859088" y="2646363"/>
          <p14:tracePt t="72156" x="3043238" y="2765425"/>
          <p14:tracePt t="72161" x="3070225" y="2765425"/>
          <p14:tracePt t="72177" x="3162300" y="2801938"/>
          <p14:tracePt t="72189" x="3235325" y="2876550"/>
          <p14:tracePt t="72207" x="3300413" y="2913063"/>
          <p14:tracePt t="72224" x="3309938" y="2921000"/>
          <p14:tracePt t="72240" x="3336925" y="2949575"/>
          <p14:tracePt t="72256" x="3346450" y="2949575"/>
          <p14:tracePt t="72277" x="3355975" y="2959100"/>
          <p14:tracePt t="72289" x="3346450" y="3032125"/>
          <p14:tracePt t="72307" x="3235325" y="3059113"/>
          <p14:tracePt t="72324" x="3024188" y="3124200"/>
          <p14:tracePt t="72340" x="2849563" y="3216275"/>
          <p14:tracePt t="72356" x="2720975" y="3270250"/>
          <p14:tracePt t="72361" x="2657475" y="3279775"/>
          <p14:tracePt t="72376" x="2638425" y="3308350"/>
          <p14:tracePt t="72394" x="2582863" y="3325813"/>
          <p14:tracePt t="72406" x="2573338" y="3325813"/>
          <p14:tracePt t="72423" x="2473325" y="3298825"/>
          <p14:tracePt t="72424" x="2289175" y="3224213"/>
          <p14:tracePt t="72440" x="2224088" y="3197225"/>
          <p14:tracePt t="72456" x="2068513" y="3133725"/>
          <p14:tracePt t="72477" x="2041525" y="3105150"/>
          <p14:tracePt t="72493" x="2041525" y="3041650"/>
          <p14:tracePt t="72507" x="2003425" y="2930525"/>
          <p14:tracePt t="72524" x="2022475" y="2894013"/>
          <p14:tracePt t="72539" x="2068513" y="2811463"/>
          <p14:tracePt t="72556" x="2124075" y="2755900"/>
          <p14:tracePt t="72561" x="2132013" y="2738438"/>
          <p14:tracePt t="72577" x="2170113" y="2709863"/>
          <p14:tracePt t="72593" x="2206625" y="2701925"/>
          <p14:tracePt t="72606" x="2262188" y="2663825"/>
          <p14:tracePt t="72623" x="2536825" y="2655888"/>
          <p14:tracePt t="72640" x="2720975" y="2682875"/>
          <p14:tracePt t="72656" x="2859088" y="2663825"/>
          <p14:tracePt t="72677" x="2905125" y="2719388"/>
          <p14:tracePt t="72693" x="2914650" y="2728913"/>
          <p14:tracePt t="72724" x="2914650" y="2774950"/>
          <p14:tracePt t="72738" x="2914650" y="2894013"/>
          <p14:tracePt t="72756" x="2914650" y="2967038"/>
          <p14:tracePt t="72777" x="2941638" y="3022600"/>
          <p14:tracePt t="72810" x="2859088" y="3032125"/>
          <p14:tracePt t="72824" x="2794000" y="3068638"/>
          <p14:tracePt t="72840" x="2776538" y="3068638"/>
          <p14:tracePt t="72856" x="2730500" y="3087688"/>
          <p14:tracePt t="72877" x="2711450" y="3087688"/>
          <p14:tracePt t="74818" x="2711450" y="3041650"/>
          <p14:tracePt t="74839" x="2730500" y="2801938"/>
          <p14:tracePt t="74852" x="2711450" y="2701925"/>
          <p14:tracePt t="74865" x="2665413" y="2471738"/>
          <p14:tracePt t="74887" x="2555875" y="2241550"/>
          <p14:tracePt t="74888" x="2490788" y="2185988"/>
          <p14:tracePt t="74901" x="2444750" y="2103438"/>
          <p14:tracePt t="74915" x="2308225" y="1901825"/>
          <p14:tracePt t="74932" x="2279650" y="1865313"/>
          <p14:tracePt t="74949" x="2187575" y="1736725"/>
          <p14:tracePt t="74966" x="2178050" y="1736725"/>
          <p14:tracePt t="74973" x="2178050" y="1727200"/>
          <p14:tracePt t="74986" x="2114550" y="1671638"/>
          <p14:tracePt t="75003" x="2087563" y="1644650"/>
          <p14:tracePt t="75015" x="2058988" y="1625600"/>
          <p14:tracePt t="75033" x="1995488" y="1617663"/>
          <p14:tracePt t="75072" x="1985963" y="1617663"/>
          <p14:tracePt t="75107" x="1976438" y="1635125"/>
          <p14:tracePt t="75118" x="1949450" y="1644650"/>
          <p14:tracePt t="75132" x="1884363" y="1671638"/>
          <p14:tracePt t="75149" x="1874838" y="1700213"/>
          <p14:tracePt t="75165" x="1857375" y="1717675"/>
          <p14:tracePt t="75171" x="1838325" y="1717675"/>
          <p14:tracePt t="75186" x="1828800" y="1717675"/>
          <p14:tracePt t="75284" x="1792288" y="1736725"/>
          <p14:tracePt t="75306" x="1774825" y="1792288"/>
          <p14:tracePt t="75317" x="1774825" y="1800225"/>
          <p14:tracePt t="75333" x="1746250" y="1819275"/>
          <p14:tracePt t="75349" x="1736725" y="1828800"/>
          <p14:tracePt t="75366" x="1736725" y="1838325"/>
          <p14:tracePt t="76922" x="1755775" y="1846263"/>
          <p14:tracePt t="76940" x="1838325" y="1882775"/>
          <p14:tracePt t="76951" x="1884363" y="1882775"/>
          <p14:tracePt t="76966" x="1976438" y="1911350"/>
          <p14:tracePt t="76993" x="2132013" y="2039938"/>
          <p14:tracePt t="77005" x="2160588" y="2103438"/>
          <p14:tracePt t="77023" x="2398713" y="2224088"/>
          <p14:tracePt t="77039" x="2619375" y="2343150"/>
          <p14:tracePt t="77050" x="2684463" y="2389188"/>
          <p14:tracePt t="77070" x="2813050" y="2527300"/>
          <p14:tracePt t="77091" x="3060700" y="2682875"/>
          <p14:tracePt t="77107" x="3106738" y="2746375"/>
          <p14:tracePt t="77123" x="3189288" y="2755900"/>
          <p14:tracePt t="77140" x="3208338" y="2774950"/>
          <p14:tracePt t="77156" x="3208338" y="2784475"/>
          <p14:tracePt t="77166" x="3235325" y="2801938"/>
          <p14:tracePt t="77173" x="3273425" y="2838450"/>
          <p14:tracePt t="77206" x="3290888" y="2847975"/>
          <p14:tracePt t="77221" x="3336925" y="2847975"/>
          <p14:tracePt t="77256" x="3363913" y="2894013"/>
          <p14:tracePt t="77290" x="3409950" y="2894013"/>
          <p14:tracePt t="77305" x="3429000" y="2894013"/>
          <p14:tracePt t="77368" x="3402013" y="2913063"/>
          <p14:tracePt t="77377" x="3392488" y="2995613"/>
          <p14:tracePt t="77406" x="3402013" y="2995613"/>
          <p14:tracePt t="77568" x="3402013" y="2986088"/>
          <p14:tracePt t="77594" x="3402013" y="2976563"/>
          <p14:tracePt t="77608" x="3419475" y="2976563"/>
          <p14:tracePt t="77624" x="3448050" y="2976563"/>
          <p14:tracePt t="77640" x="3511550" y="2959100"/>
          <p14:tracePt t="77656" x="3594100" y="2959100"/>
          <p14:tracePt t="77673" x="3668713" y="2959100"/>
          <p14:tracePt t="77690" x="3851275" y="2976563"/>
          <p14:tracePt t="77707" x="4071938" y="2976563"/>
          <p14:tracePt t="77723" x="4117975" y="3022600"/>
          <p14:tracePt t="77740" x="4183063" y="3068638"/>
          <p14:tracePt t="77790" x="4357688" y="3105150"/>
          <p14:tracePt t="77807" x="4495800" y="3160713"/>
          <p14:tracePt t="77823" x="4513263" y="3178175"/>
          <p14:tracePt t="77968" x="4522788" y="3187700"/>
          <p14:tracePt t="77990" x="4513263" y="3206750"/>
          <p14:tracePt t="78006" x="4495800" y="3252788"/>
          <p14:tracePt t="78024" x="4449763" y="3279775"/>
          <p14:tracePt t="78041" x="4403725" y="3308350"/>
          <p14:tracePt t="78056" x="4394200" y="3335338"/>
          <p14:tracePt t="78073" x="4338638" y="3352800"/>
          <p14:tracePt t="78091" x="4311650" y="3398838"/>
          <p14:tracePt t="78107" x="4292600" y="3444875"/>
          <p14:tracePt t="78123" x="4238625" y="3481388"/>
          <p14:tracePt t="78140" x="4154488" y="3527425"/>
          <p14:tracePt t="78156" x="4117975" y="3556000"/>
          <p14:tracePt t="78173" x="4117975" y="3565525"/>
          <p14:tracePt t="78194" x="4071938" y="3582988"/>
          <p14:tracePt t="78214" x="4064000" y="3582988"/>
          <p14:tracePt t="78701" x="4054475" y="3556000"/>
          <p14:tracePt t="78711" x="4025900" y="3473450"/>
          <p14:tracePt t="78723" x="4025900" y="3436938"/>
          <p14:tracePt t="78740" x="4025900" y="3371850"/>
          <p14:tracePt t="78773" x="3998913" y="3335338"/>
          <p14:tracePt t="78806" x="3998913" y="3325813"/>
          <p14:tracePt t="78825" x="3998913" y="3316288"/>
          <p14:tracePt t="78839" x="3989388" y="3308350"/>
          <p14:tracePt t="78901" x="3998913" y="3325813"/>
          <p14:tracePt t="78910" x="4017963" y="3344863"/>
          <p14:tracePt t="78928" x="4137025" y="3454400"/>
          <p14:tracePt t="78940" x="4137025" y="3519488"/>
          <p14:tracePt t="78959" x="4127500" y="3527425"/>
          <p14:tracePt t="78974" x="4137025" y="3536950"/>
          <p14:tracePt t="79058" x="4137025" y="3490913"/>
          <p14:tracePt t="79073" x="4127500" y="3398838"/>
          <p14:tracePt t="79094" x="4081463" y="3316288"/>
          <p14:tracePt t="79110" x="4081463" y="3279775"/>
          <p14:tracePt t="79126" x="4081463" y="3243263"/>
          <p14:tracePt t="79144" x="4081463" y="3206750"/>
          <p14:tracePt t="79156" x="4081463" y="3197225"/>
          <p14:tracePt t="79173" x="4081463" y="3178175"/>
          <p14:tracePt t="79197" x="4081463" y="3160713"/>
          <p14:tracePt t="79211" x="4081463" y="3151188"/>
          <p14:tracePt t="79227" x="4183063" y="3151188"/>
          <p14:tracePt t="79244" x="4192588" y="3252788"/>
          <p14:tracePt t="79256" x="4246563" y="3335338"/>
          <p14:tracePt t="79372" x="4256088" y="3279775"/>
          <p14:tracePt t="79406" x="4256088" y="3224213"/>
          <p14:tracePt t="79440" x="4292600" y="3216275"/>
          <p14:tracePt t="79460" x="4302125" y="3279775"/>
          <p14:tracePt t="79473" x="4311650" y="3298825"/>
          <p14:tracePt t="79585" x="4311650" y="3279775"/>
          <p14:tracePt t="79606" x="4321175" y="3224213"/>
          <p14:tracePt t="79675" x="4513263" y="3398838"/>
          <p14:tracePt t="79707" x="4770438" y="3573463"/>
          <p14:tracePt t="79745" x="4752975" y="3500438"/>
          <p14:tracePt t="79760" x="4725988" y="3371850"/>
          <p14:tracePt t="79773" x="4706938" y="3252788"/>
          <p14:tracePt t="79780" x="4624388" y="3124200"/>
          <p14:tracePt t="79796" x="4578350" y="2959100"/>
          <p14:tracePt t="79812" x="4578350" y="2838450"/>
          <p14:tracePt t="79827" x="4578350" y="2811463"/>
          <p14:tracePt t="79876" x="4578350" y="2801938"/>
          <p14:tracePt t="79907" x="4614863" y="2820988"/>
          <p14:tracePt t="79960" x="4614863" y="2784475"/>
          <p14:tracePt t="79974" x="4614863" y="2774950"/>
          <p14:tracePt t="79980" x="4614863" y="2755900"/>
          <p14:tracePt t="79998" x="4614863" y="2728913"/>
          <p14:tracePt t="80015" x="4614863" y="2719388"/>
          <p14:tracePt t="80044" x="4633913" y="2709863"/>
          <p14:tracePt t="80058" x="4706938" y="2746375"/>
          <p14:tracePt t="80077" x="4799013" y="2820988"/>
          <p14:tracePt t="80098" x="4808538" y="2820988"/>
          <p14:tracePt t="80158" x="4826000" y="2738438"/>
          <p14:tracePt t="80177" x="4872038" y="2673350"/>
          <p14:tracePt t="80235" x="4854575" y="2709863"/>
          <p14:tracePt t="80246" x="4862513" y="2792413"/>
          <p14:tracePt t="80247" x="4872038" y="2801938"/>
          <p14:tracePt t="80261" x="4908550" y="2847975"/>
          <p14:tracePt t="80276" x="4954588" y="2847975"/>
          <p14:tracePt t="80298" x="4964113" y="2847975"/>
          <p14:tracePt t="80315" x="4973638" y="2784475"/>
          <p14:tracePt t="80331" x="4937125" y="2682875"/>
          <p14:tracePt t="80345" x="4991100" y="2590800"/>
          <p14:tracePt t="80361" x="4983163" y="2535238"/>
          <p14:tracePt t="80377" x="4991100" y="2498725"/>
          <p14:tracePt t="80459" x="4991100" y="2508250"/>
          <p14:tracePt t="80477" x="4991100" y="2535238"/>
          <p14:tracePt t="80490" x="4991100" y="2544763"/>
          <p14:tracePt t="81568" x="4991100" y="2527300"/>
          <p14:tracePt t="81589" x="4991100" y="2452688"/>
          <p14:tracePt t="81604" x="4991100" y="2416175"/>
          <p14:tracePt t="81623" x="4991100" y="2314575"/>
          <p14:tracePt t="81656" x="4991100" y="2270125"/>
          <p14:tracePt t="81768" x="5029200" y="2260600"/>
          <p14:tracePt t="81790" x="5037138" y="2278063"/>
          <p14:tracePt t="81951" x="5029200" y="2278063"/>
          <p14:tracePt t="81971" x="4991100" y="2314575"/>
          <p14:tracePt t="82022" x="4927600" y="2324100"/>
          <p14:tracePt t="82036" x="4854575" y="2324100"/>
          <p14:tracePt t="82057" x="4799013" y="2324100"/>
          <p14:tracePt t="82067" x="4770438" y="2314575"/>
          <p14:tracePt t="82083" x="4762500" y="2314575"/>
          <p14:tracePt t="82123" x="4752975" y="2314575"/>
          <p14:tracePt t="82205" x="4743450" y="2314575"/>
          <p14:tracePt t="82285" x="4725988" y="2324100"/>
          <p14:tracePt t="82307" x="4679950" y="2324100"/>
          <p14:tracePt t="82353" x="4670425" y="2324100"/>
          <p14:tracePt t="82374" x="4651375" y="2324100"/>
          <p14:tracePt t="82439" x="4595813" y="2324100"/>
          <p14:tracePt t="82470" x="4587875" y="2333625"/>
          <p14:tracePt t="82490" x="4568825" y="2333625"/>
          <p14:tracePt t="82523" x="4532313" y="2333625"/>
          <p14:tracePt t="82556" x="4495800" y="2333625"/>
          <p14:tracePt t="82574" x="4421188" y="2333625"/>
          <p14:tracePt t="82590" x="4357688" y="2333625"/>
          <p14:tracePt t="82596" x="4302125" y="2333625"/>
          <p14:tracePt t="82611" x="4246563" y="2333625"/>
          <p14:tracePt t="82627" x="4246563" y="2314575"/>
          <p14:tracePt t="82643" x="4238625" y="2306638"/>
          <p14:tracePt t="82674" x="4210050" y="2306638"/>
          <p14:tracePt t="82710" x="4154488" y="2306638"/>
          <p14:tracePt t="82728" x="4146550" y="2306638"/>
          <p14:tracePt t="82744" x="4100513" y="2306638"/>
          <p14:tracePt t="82773" x="4090988" y="2306638"/>
          <p14:tracePt t="83019" x="4137025" y="2306638"/>
          <p14:tracePt t="83029" x="4154488" y="2297113"/>
          <p14:tracePt t="83045" x="4200525" y="2270125"/>
          <p14:tracePt t="83060" x="4246563" y="2270125"/>
          <p14:tracePt t="83073" x="4302125" y="2270125"/>
          <p14:tracePt t="83091" x="4421188" y="2251075"/>
          <p14:tracePt t="83096" x="4440238" y="2251075"/>
          <p14:tracePt t="83112" x="4541838" y="2251075"/>
          <p14:tracePt t="83128" x="4624388" y="2224088"/>
          <p14:tracePt t="83143" x="4716463" y="2224088"/>
          <p14:tracePt t="83143" x="4725988" y="2214563"/>
          <p14:tracePt t="83160" x="4845050" y="2214563"/>
          <p14:tracePt t="83173" x="4826000" y="2178050"/>
          <p14:tracePt t="83189" x="4891088" y="2178050"/>
          <p14:tracePt t="83214" x="4908550" y="2149475"/>
          <p14:tracePt t="83248" x="4937125" y="2132013"/>
          <p14:tracePt t="83277" x="4946650" y="2122488"/>
          <p14:tracePt t="83292" x="4973638" y="2122488"/>
          <p14:tracePt t="83298" x="4983163" y="2122488"/>
          <p14:tracePt t="83492" x="4927600" y="2141538"/>
          <p14:tracePt t="83511" x="4706938" y="2270125"/>
          <p14:tracePt t="83528" x="4578350" y="2270125"/>
          <p14:tracePt t="83543" x="4549775" y="2287588"/>
          <p14:tracePt t="83560" x="4302125" y="2287588"/>
          <p14:tracePt t="83577" x="4210050" y="2324100"/>
          <p14:tracePt t="83594" x="4200525" y="2333625"/>
          <p14:tracePt t="83851" x="4210050" y="2333625"/>
          <p14:tracePt t="83861" x="4219575" y="2333625"/>
          <p14:tracePt t="83877" x="4311650" y="2333625"/>
          <p14:tracePt t="83891" x="4440238" y="2370138"/>
          <p14:tracePt t="83915" x="4467225" y="2370138"/>
          <p14:tracePt t="83930" x="4486275" y="2389188"/>
          <p14:tracePt t="83960" x="4549775" y="2398713"/>
          <p14:tracePt t="83975" x="4559300" y="2425700"/>
          <p14:tracePt t="83990" x="4568825" y="2425700"/>
          <p14:tracePt t="84001" x="4679950" y="2443163"/>
          <p14:tracePt t="84016" x="4716463" y="2452688"/>
          <p14:tracePt t="84150" x="4725988" y="2452688"/>
          <p14:tracePt t="84160" x="4641850" y="2435225"/>
          <p14:tracePt t="84178" x="4624388" y="2425700"/>
          <p14:tracePt t="84193" x="4605338" y="2406650"/>
          <p14:tracePt t="84214" x="4559300" y="2406650"/>
          <p14:tracePt t="84232" x="4513263" y="2425700"/>
          <p14:tracePt t="84244" x="4403725" y="2425700"/>
          <p14:tracePt t="84260" x="4338638" y="2406650"/>
          <p14:tracePt t="84276" x="4321175" y="2398713"/>
          <p14:tracePt t="84313" x="4311650" y="2398713"/>
          <p14:tracePt t="84435" x="4384675" y="2462213"/>
          <p14:tracePt t="84444" x="4394200" y="2462213"/>
          <p14:tracePt t="84461" x="4505325" y="2443163"/>
          <p14:tracePt t="84477" x="4522788" y="2481263"/>
          <p14:tracePt t="84493" x="4624388" y="2489200"/>
          <p14:tracePt t="84499" x="4697413" y="2489200"/>
          <p14:tracePt t="84515" x="4733925" y="2489200"/>
          <p14:tracePt t="84531" x="4743450" y="2489200"/>
          <p14:tracePt t="84835" x="4808538" y="2508250"/>
          <p14:tracePt t="84856" x="4964113" y="2517775"/>
          <p14:tracePt t="84889" x="5599113" y="2581275"/>
          <p14:tracePt t="84923" x="6361113" y="2738438"/>
          <p14:tracePt t="84935" x="6389688" y="2738438"/>
          <p14:tracePt t="84957" x="6407150" y="2738438"/>
          <p14:tracePt t="85018" x="6416675" y="2719388"/>
          <p14:tracePt t="85040" x="6426200" y="2701925"/>
          <p14:tracePt t="85073" x="6407150" y="2673350"/>
          <p14:tracePt t="85169" x="6426200" y="2673350"/>
          <p14:tracePt t="85194" x="6472238" y="2673350"/>
          <p14:tracePt t="85519" x="6462713" y="2738438"/>
          <p14:tracePt t="85520" x="6462713" y="2774950"/>
          <p14:tracePt t="85540" x="6472238" y="2774950"/>
          <p14:tracePt t="85551" x="6481763" y="2820988"/>
          <p14:tracePt t="85552" x="6527800" y="2921000"/>
          <p14:tracePt t="85565" x="6527800" y="3114675"/>
          <p14:tracePt t="85582" x="6499225" y="3243263"/>
          <p14:tracePt t="85599" x="6554788" y="3711575"/>
          <p14:tracePt t="85616" x="6572250" y="3932238"/>
          <p14:tracePt t="85632" x="6591300" y="4060825"/>
          <p14:tracePt t="85649" x="6581775" y="4106863"/>
          <p14:tracePt t="85918" x="6564313" y="4079875"/>
          <p14:tracePt t="85940" x="6545263" y="4043363"/>
          <p14:tracePt t="86018" x="6535738" y="4024313"/>
          <p14:tracePt t="86038" x="6545263" y="4005263"/>
          <p14:tracePt t="86048" x="6545263" y="3997325"/>
          <p14:tracePt t="86101" x="6545263" y="3987800"/>
          <p14:tracePt t="86218" x="6535738" y="3951288"/>
          <p14:tracePt t="86240" x="6397625" y="3876675"/>
          <p14:tracePt t="86252" x="6361113" y="3859213"/>
          <p14:tracePt t="86266" x="6278563" y="3794125"/>
          <p14:tracePt t="86282" x="6186488" y="3757613"/>
          <p14:tracePt t="86299" x="6086475" y="3757613"/>
          <p14:tracePt t="86321" x="5957888" y="3767138"/>
          <p14:tracePt t="86333" x="5948363" y="3794125"/>
          <p14:tracePt t="86349" x="5883275" y="3868738"/>
          <p14:tracePt t="86365" x="5846763" y="3895725"/>
          <p14:tracePt t="86382" x="5837238" y="3895725"/>
          <p14:tracePt t="86399" x="5773738" y="3895725"/>
          <p14:tracePt t="86421" x="5699125" y="3895725"/>
          <p14:tracePt t="86433" x="5662613" y="3895725"/>
          <p14:tracePt t="86552" x="5662613" y="3914775"/>
          <p14:tracePt t="86573" x="5745163" y="3922713"/>
          <p14:tracePt t="86584" x="5865813" y="3922713"/>
          <p14:tracePt t="86599" x="6086475" y="3941763"/>
          <p14:tracePt t="86621" x="6205538" y="3941763"/>
          <p14:tracePt t="86639" x="6242050" y="3941763"/>
          <p14:tracePt t="86673" x="6407150" y="3922713"/>
          <p14:tracePt t="86683" x="6518275" y="3951288"/>
          <p14:tracePt t="86699" x="6738938" y="3997325"/>
          <p14:tracePt t="86905" x="6738938" y="4005263"/>
          <p14:tracePt t="86919" x="6710363" y="4005263"/>
          <p14:tracePt t="86920" x="6664325" y="4005263"/>
          <p14:tracePt t="86940" x="6489700" y="4005263"/>
          <p14:tracePt t="86952" x="6380163" y="4005263"/>
          <p14:tracePt t="86966" x="6370638" y="4005263"/>
          <p14:tracePt t="86983" x="6334125" y="3997325"/>
          <p14:tracePt t="87134" x="6343650" y="4005263"/>
          <p14:tracePt t="87155" x="6591300" y="4033838"/>
          <p14:tracePt t="87167" x="6940550" y="4070350"/>
          <p14:tracePt t="87182" x="6959600" y="4070350"/>
          <p14:tracePt t="87200" x="7069138" y="4070350"/>
          <p14:tracePt t="87338" x="6913563" y="4070350"/>
          <p14:tracePt t="87356" x="6710363" y="4087813"/>
          <p14:tracePt t="87389" x="6710363" y="4079875"/>
          <p14:tracePt t="87400" x="6637338" y="4060825"/>
          <p14:tracePt t="87453" x="6627813" y="4060825"/>
          <p14:tracePt t="87473" x="6627813" y="4070350"/>
          <p14:tracePt t="87568" x="6637338" y="4070350"/>
          <p14:tracePt t="87622" x="6656388" y="4060825"/>
          <p14:tracePt t="87639" x="6656388" y="4033838"/>
          <p14:tracePt t="89472" x="6664325" y="3932238"/>
          <p14:tracePt t="89489" x="6729413" y="3803650"/>
          <p14:tracePt t="89507" x="6792913" y="3611563"/>
          <p14:tracePt t="89527" x="6831013" y="3381375"/>
          <p14:tracePt t="89543" x="6831013" y="3308350"/>
          <p14:tracePt t="89544" x="6831013" y="3252788"/>
          <p14:tracePt t="89556" x="6831013" y="3187700"/>
          <p14:tracePt t="89562" x="6821488" y="3151188"/>
          <p14:tracePt t="89581" x="6821488" y="3105150"/>
          <p14:tracePt t="89598" x="6821488" y="3087688"/>
          <p14:tracePt t="89688" x="6811963" y="3078163"/>
          <p14:tracePt t="89706" x="6775450" y="3049588"/>
          <p14:tracePt t="89725" x="6719888" y="3049588"/>
          <p14:tracePt t="89744" x="6627813" y="3059113"/>
          <p14:tracePt t="89789" x="6610350" y="3095625"/>
          <p14:tracePt t="89803" x="6618288" y="3095625"/>
          <p14:tracePt t="89815" x="6637338" y="3095625"/>
          <p14:tracePt t="89833" x="6618288" y="3087688"/>
          <p14:tracePt t="89849" x="6610350" y="3087688"/>
          <p14:tracePt t="90642" x="6610350" y="3095625"/>
          <p14:tracePt t="90677" x="6591300" y="3124200"/>
          <p14:tracePt t="90692" x="6564313" y="3151188"/>
          <p14:tracePt t="90707" x="6518275" y="3187700"/>
          <p14:tracePt t="90727" x="6462713" y="3206750"/>
          <p14:tracePt t="90728" x="6435725" y="3243263"/>
          <p14:tracePt t="90743" x="6407150" y="3262313"/>
          <p14:tracePt t="90835" x="6361113" y="3289300"/>
          <p14:tracePt t="90844" x="6353175" y="3298825"/>
          <p14:tracePt t="90861" x="6334125" y="3298825"/>
          <p14:tracePt t="90876" x="6324600" y="3316288"/>
          <p14:tracePt t="91767" x="6353175" y="3298825"/>
          <p14:tracePt t="91810" x="6380163" y="3289300"/>
          <p14:tracePt t="91832" x="6407150" y="3243263"/>
          <p14:tracePt t="91848" x="6416675" y="3224213"/>
          <p14:tracePt t="91861" x="6435725" y="3216275"/>
          <p14:tracePt t="91877" x="6453188" y="3197225"/>
          <p14:tracePt t="91894" x="6489700" y="3178175"/>
          <p14:tracePt t="91935" x="6554788" y="3170238"/>
          <p14:tracePt t="91948" x="6581775" y="3160713"/>
          <p14:tracePt t="91962" x="6591300" y="3151188"/>
          <p14:tracePt t="91981" x="6600825" y="3141663"/>
          <p14:tracePt t="91994" x="6618288" y="3133725"/>
          <p14:tracePt t="92013" x="6627813" y="3124200"/>
          <p14:tracePt t="92019" x="6646863" y="3105150"/>
          <p14:tracePt t="92040" x="6673850" y="3087688"/>
          <p14:tracePt t="92051" x="6683375" y="3087688"/>
          <p14:tracePt t="92066" x="6692900" y="3087688"/>
          <p14:tracePt t="92083" x="6748463" y="3087688"/>
          <p14:tracePt t="92100" x="6858000" y="3114675"/>
          <p14:tracePt t="92115" x="6913563" y="3124200"/>
          <p14:tracePt t="92133" x="6923088" y="3124200"/>
          <p14:tracePt t="92181" x="6923088" y="3114675"/>
          <p14:tracePt t="92195" x="6923088" y="3095625"/>
          <p14:tracePt t="92211" x="6950075" y="3049588"/>
          <p14:tracePt t="92218" x="6959600" y="3022600"/>
          <p14:tracePt t="92233" x="7023100" y="2986088"/>
          <p14:tracePt t="92248" x="7088188" y="2949575"/>
          <p14:tracePt t="92265" x="7134225" y="2894013"/>
          <p14:tracePt t="92297" x="7143750" y="2884488"/>
          <p14:tracePt t="92436" x="7115175" y="2884488"/>
          <p14:tracePt t="92456" x="6977063" y="2986088"/>
          <p14:tracePt t="92467" x="6884988" y="3049588"/>
          <p14:tracePt t="92482" x="6811963" y="3133725"/>
          <p14:tracePt t="92498" x="6738938" y="3187700"/>
          <p14:tracePt t="92515" x="6627813" y="3298825"/>
          <p14:tracePt t="92532" x="6527800" y="3344863"/>
          <p14:tracePt t="92548" x="6453188" y="3398838"/>
          <p14:tracePt t="92578" x="6453188" y="3408363"/>
          <p14:tracePt t="92684" x="6453188" y="3398838"/>
          <p14:tracePt t="92706" x="6453188" y="3381375"/>
          <p14:tracePt t="92717" x="6453188" y="3352800"/>
          <p14:tracePt t="92733" x="6453188" y="3344863"/>
          <p14:tracePt t="92749" x="6453188" y="3335338"/>
          <p14:tracePt t="92766" x="6472238" y="3308350"/>
          <p14:tracePt t="92783" x="6472238" y="3289300"/>
          <p14:tracePt t="92813" x="6481763" y="3279775"/>
          <p14:tracePt t="92840" x="6618288" y="3105150"/>
          <p14:tracePt t="92851" x="6627813" y="3095625"/>
          <p14:tracePt t="92865" x="6719888" y="3068638"/>
          <p14:tracePt t="92882" x="6765925" y="3068638"/>
          <p14:tracePt t="92899" x="6811963" y="3022600"/>
          <p14:tracePt t="92915" x="6838950" y="3013075"/>
          <p14:tracePt t="92938" x="6923088" y="2976563"/>
          <p14:tracePt t="92965" x="6959600" y="2967038"/>
          <p14:tracePt t="92998" x="6959600" y="2959100"/>
          <p14:tracePt t="93012" x="6959600" y="2940050"/>
          <p14:tracePt t="93022" x="6969125" y="2930525"/>
          <p14:tracePt t="93056" x="6977063" y="2921000"/>
          <p14:tracePt t="93151" x="6977063" y="2930525"/>
          <p14:tracePt t="93173" x="6848475" y="3068638"/>
          <p14:tracePt t="93184" x="6618288" y="3187700"/>
          <p14:tracePt t="93198" x="6472238" y="3308350"/>
          <p14:tracePt t="93215" x="6215063" y="3444875"/>
          <p14:tracePt t="93216" x="6169025" y="3463925"/>
          <p14:tracePt t="93237" x="6140450" y="3490913"/>
          <p14:tracePt t="93253" x="6113463" y="3527425"/>
          <p14:tracePt t="93266" x="6057900" y="3582988"/>
          <p14:tracePt t="93282" x="6011863" y="3592513"/>
          <p14:tracePt t="93299" x="5994400" y="3592513"/>
          <p14:tracePt t="93501" x="5994400" y="3556000"/>
          <p14:tracePt t="93523" x="6002338" y="3527425"/>
          <p14:tracePt t="93538" x="6040438" y="3509963"/>
          <p14:tracePt t="93556" x="6205538" y="3427413"/>
          <p14:tracePt t="93567" x="6334125" y="3362325"/>
          <p14:tracePt t="93568" x="6353175" y="3352800"/>
          <p14:tracePt t="93581" x="6389688" y="3316288"/>
          <p14:tracePt t="93599" x="6518275" y="3233738"/>
          <p14:tracePt t="93600" x="6627813" y="3178175"/>
          <p14:tracePt t="93615" x="6683375" y="3114675"/>
          <p14:tracePt t="93638" x="6765925" y="3059113"/>
          <p14:tracePt t="93652" x="6784975" y="3049588"/>
          <p14:tracePt t="93671" x="6867525" y="2995613"/>
          <p14:tracePt t="93684" x="6867525" y="3005138"/>
          <p14:tracePt t="93699" x="6977063" y="2976563"/>
          <p14:tracePt t="93715" x="7005638" y="2967038"/>
          <p14:tracePt t="93768" x="7013575" y="2967038"/>
          <p14:tracePt t="93789" x="7023100" y="2940050"/>
          <p14:tracePt t="93800" x="7051675" y="2930525"/>
          <p14:tracePt t="93815" x="7115175" y="2921000"/>
          <p14:tracePt t="93836" x="7180263" y="2884488"/>
          <p14:tracePt t="93853" x="7234238" y="2867025"/>
          <p14:tracePt t="93870" x="7262813" y="2847975"/>
          <p14:tracePt t="93955" x="7272338" y="2838450"/>
          <p14:tracePt t="94100" x="7051675" y="2959100"/>
          <p14:tracePt t="94123" x="6784975" y="3170238"/>
          <p14:tracePt t="94138" x="6572250" y="3289300"/>
          <p14:tracePt t="94156" x="6397625" y="3381375"/>
          <p14:tracePt t="94172" x="6343650" y="3381375"/>
          <p14:tracePt t="94184" x="6324600" y="3390900"/>
          <p14:tracePt t="94199" x="6315075" y="3390900"/>
          <p14:tracePt t="94267" x="6307138" y="3390900"/>
          <p14:tracePt t="94289" x="6261100" y="3417888"/>
          <p14:tracePt t="94322" x="6242050" y="3436938"/>
          <p14:tracePt t="94341" x="6232525" y="3436938"/>
          <p14:tracePt t="94418" x="6223000" y="3436938"/>
          <p14:tracePt t="94444" x="6223000" y="3427413"/>
          <p14:tracePt t="94456" x="6288088" y="3390900"/>
          <p14:tracePt t="94473" x="6416675" y="3352800"/>
          <p14:tracePt t="94490" x="6518275" y="3289300"/>
          <p14:tracePt t="94507" x="6792913" y="3114675"/>
          <p14:tracePt t="94523" x="6959600" y="3059113"/>
          <p14:tracePt t="94544" x="7180263" y="2913063"/>
          <p14:tracePt t="94556" x="7234238" y="2857500"/>
          <p14:tracePt t="94573" x="7308850" y="2801938"/>
          <p14:tracePt t="94590" x="7345363" y="2746375"/>
          <p14:tracePt t="94606" x="7354888" y="2746375"/>
          <p14:tracePt t="94623" x="7408863" y="2709863"/>
          <p14:tracePt t="94644" x="7418388" y="2709863"/>
          <p14:tracePt t="94705" x="7418388" y="2746375"/>
          <p14:tracePt t="94722" x="7381875" y="2774950"/>
          <p14:tracePt t="94741" x="7335838" y="2820988"/>
          <p14:tracePt t="94756" x="7234238" y="2913063"/>
          <p14:tracePt t="94773" x="7105650" y="3013075"/>
          <p14:tracePt t="94791" x="6969125" y="3124200"/>
          <p14:tracePt t="94792" x="6950075" y="3141663"/>
          <p14:tracePt t="94806" x="6884988" y="3206750"/>
          <p14:tracePt t="94807" x="6775450" y="3289300"/>
          <p14:tracePt t="94824" x="6646863" y="3381375"/>
          <p14:tracePt t="94844" x="6564313" y="3444875"/>
          <p14:tracePt t="94861" x="6545263" y="3454400"/>
          <p14:tracePt t="94889" x="6545263" y="3463925"/>
          <p14:tracePt t="94922" x="6545263" y="3454400"/>
          <p14:tracePt t="94946" x="6646863" y="3270250"/>
          <p14:tracePt t="94962" x="6646863" y="3243263"/>
          <p14:tracePt t="94976" x="6683375" y="3216275"/>
          <p14:tracePt t="94990" x="6702425" y="3197225"/>
          <p14:tracePt t="95006" x="6738938" y="3178175"/>
          <p14:tracePt t="95023" x="6950075" y="3170238"/>
          <p14:tracePt t="95024" x="6969125" y="3170238"/>
          <p14:tracePt t="95044" x="7069138" y="3124200"/>
          <p14:tracePt t="95059" x="7280275" y="3041650"/>
          <p14:tracePt t="95079" x="7345363" y="2976563"/>
          <p14:tracePt t="95094" x="7408863" y="2921000"/>
          <p14:tracePt t="95108" x="7391400" y="2903538"/>
          <p14:tracePt t="95160" x="7391400" y="2959100"/>
          <p14:tracePt t="95176" x="7013575" y="3087688"/>
          <p14:tracePt t="95191" x="6894513" y="3133725"/>
          <p14:tracePt t="95191" x="6610350" y="3170238"/>
          <p14:tracePt t="95210" x="6288088" y="3270250"/>
          <p14:tracePt t="95224" x="6176963" y="3362325"/>
          <p14:tracePt t="95246" x="5975350" y="3427413"/>
          <p14:tracePt t="95259" x="5791200" y="3454400"/>
          <p14:tracePt t="95277" x="5708650" y="3509963"/>
          <p14:tracePt t="95294" x="5653088" y="3556000"/>
          <p14:tracePt t="95307" x="5635625" y="3565525"/>
          <p14:tracePt t="95368" x="5754688" y="3398838"/>
          <p14:tracePt t="95379" x="5819775" y="3344863"/>
          <p14:tracePt t="95390" x="5873750" y="3270250"/>
          <p14:tracePt t="95409" x="6149975" y="3032125"/>
          <p14:tracePt t="95424" x="6416675" y="2940050"/>
          <p14:tracePt t="95446" x="6554788" y="2838450"/>
          <p14:tracePt t="95464" x="6894513" y="2784475"/>
          <p14:tracePt t="95478" x="6959600" y="2709863"/>
          <p14:tracePt t="95492" x="7161213" y="2636838"/>
          <p14:tracePt t="95508" x="7262813" y="2581275"/>
          <p14:tracePt t="95525" x="7335838" y="2527300"/>
          <p14:tracePt t="95531" x="7372350" y="2471738"/>
          <p14:tracePt t="95548" x="7427913" y="2435225"/>
          <p14:tracePt t="95561" x="7427913" y="2398713"/>
          <p14:tracePt t="95579" x="7446963" y="2389188"/>
          <p14:tracePt t="95598" x="7454900" y="2379663"/>
          <p14:tracePt t="95615" x="7464425" y="2379663"/>
          <p14:tracePt t="95659" x="7464425" y="2389188"/>
          <p14:tracePt t="95677" x="7372350" y="2481263"/>
          <p14:tracePt t="95694" x="7289800" y="2600325"/>
          <p14:tracePt t="95706" x="7088188" y="2765425"/>
          <p14:tracePt t="95723" x="6756400" y="2995613"/>
          <p14:tracePt t="95747" x="6324600" y="3243263"/>
          <p14:tracePt t="95760" x="6040438" y="3381375"/>
          <p14:tracePt t="95776" x="6021388" y="3436938"/>
          <p14:tracePt t="95793" x="6021388" y="3444875"/>
          <p14:tracePt t="95809" x="6021388" y="3463925"/>
          <p14:tracePt t="95892" x="6076950" y="3427413"/>
          <p14:tracePt t="95907" x="6242050" y="3335338"/>
          <p14:tracePt t="95923" x="6489700" y="3243263"/>
          <p14:tracePt t="95948" x="6775450" y="3178175"/>
          <p14:tracePt t="95962" x="6923088" y="3160713"/>
          <p14:tracePt t="95978" x="7005638" y="3133725"/>
          <p14:tracePt t="95995" x="7032625" y="3114675"/>
          <p14:tracePt t="96007" x="7042150" y="3087688"/>
          <p14:tracePt t="96032" x="7042150" y="3068638"/>
          <p14:tracePt t="96048" x="7042150" y="3049588"/>
          <p14:tracePt t="96061" x="7042150" y="3041650"/>
          <p14:tracePt t="96125" x="6986588" y="3032125"/>
          <p14:tracePt t="96155" x="6564313" y="3262313"/>
          <p14:tracePt t="96161" x="6545263" y="3270250"/>
          <p14:tracePt t="96189" x="6535738" y="3279775"/>
          <p14:tracePt t="96284" x="6673850" y="3187700"/>
          <p14:tracePt t="96296" x="6913563" y="3068638"/>
          <p14:tracePt t="96312" x="7105650" y="2913063"/>
          <p14:tracePt t="96324" x="7197725" y="2867025"/>
          <p14:tracePt t="96347" x="7234238" y="2820988"/>
          <p14:tracePt t="96425" x="7226300" y="2820988"/>
          <p14:tracePt t="96456" x="7124700" y="2903538"/>
          <p14:tracePt t="96489" x="6969125" y="2949575"/>
          <p14:tracePt t="96509" x="6904038" y="2959100"/>
          <p14:tracePt t="96527" x="6756400" y="2959100"/>
          <p14:tracePt t="96547" x="6627813" y="2986088"/>
          <p14:tracePt t="96565" x="6435725" y="3068638"/>
          <p14:tracePt t="96582" x="6122988" y="3216275"/>
          <p14:tracePt t="96600" x="5827713" y="3381375"/>
          <p14:tracePt t="96615" x="5691188" y="3481388"/>
          <p14:tracePt t="96632" x="5635625" y="3519488"/>
          <p14:tracePt t="96649" x="5626100" y="3519488"/>
          <p14:tracePt t="96665" x="5599113" y="3536950"/>
          <p14:tracePt t="96677" x="5589588" y="3536950"/>
          <p14:tracePt t="96694" x="5524500" y="3546475"/>
          <p14:tracePt t="96726" x="5478463" y="3565525"/>
          <p14:tracePt t="96756" x="5470525" y="3582988"/>
          <p14:tracePt t="96789" x="5432425" y="3611563"/>
          <p14:tracePt t="96795" x="5414963" y="3611563"/>
          <p14:tracePt t="96809" x="5395913" y="3648075"/>
          <p14:tracePt t="96828" x="5286375" y="3638550"/>
          <p14:tracePt t="96847" x="5257800" y="3629025"/>
          <p14:tracePt t="96865" x="5257800" y="3648075"/>
          <p14:tracePt t="96898" x="5184775" y="3648075"/>
          <p14:tracePt t="96927" x="5046663" y="3675063"/>
          <p14:tracePt t="96956" x="5010150" y="3684588"/>
          <p14:tracePt t="97009" x="5010150" y="3675063"/>
          <p14:tracePt t="97027" x="5010150" y="3656013"/>
          <p14:tracePt t="97038" x="4927600" y="3629025"/>
          <p14:tracePt t="97050" x="4908550" y="3629025"/>
          <p14:tracePt t="97065" x="4835525" y="3602038"/>
          <p14:tracePt t="97082" x="4789488" y="3592513"/>
          <p14:tracePt t="97099" x="4789488" y="3602038"/>
          <p14:tracePt t="97116" x="4762500" y="3602038"/>
          <p14:tracePt t="97133" x="4679950" y="3619500"/>
          <p14:tracePt t="97149" x="4541838" y="3702050"/>
          <p14:tracePt t="97165" x="4486275" y="3711575"/>
          <p14:tracePt t="97182" x="4476750" y="3711575"/>
          <p14:tracePt t="97199" x="4459288" y="3711575"/>
          <p14:tracePt t="97249" x="4449763" y="3711575"/>
          <p14:tracePt t="97273" x="4348163" y="3711575"/>
          <p14:tracePt t="97284" x="4330700" y="3711575"/>
          <p14:tracePt t="97301" x="4311650" y="3711575"/>
          <p14:tracePt t="97326" x="4275138" y="3711575"/>
          <p14:tracePt t="97355" x="4265613" y="3711575"/>
          <p14:tracePt t="97401" x="4256088" y="3721100"/>
          <p14:tracePt t="97427" x="4229100" y="3721100"/>
          <p14:tracePt t="97634" x="4238625" y="3711575"/>
          <p14:tracePt t="97656" x="4302125" y="3582988"/>
          <p14:tracePt t="97666" x="4348163" y="3527425"/>
          <p14:tracePt t="97682" x="4430713" y="3500438"/>
          <p14:tracePt t="97699" x="4430713" y="3473450"/>
          <p14:tracePt t="97715" x="4476750" y="3417888"/>
          <p14:tracePt t="97732" x="4559300" y="3298825"/>
          <p14:tracePt t="97754" x="4779963" y="3059113"/>
          <p14:tracePt t="97765" x="4845050" y="2967038"/>
          <p14:tracePt t="97782" x="4964113" y="2755900"/>
          <p14:tracePt t="97798" x="4991100" y="2573338"/>
          <p14:tracePt t="97799" x="4991100" y="2489200"/>
          <p14:tracePt t="97815" x="5037138" y="2443163"/>
          <p14:tracePt t="97832" x="5037138" y="2406650"/>
          <p14:tracePt t="97854" x="5037138" y="2398713"/>
          <p14:tracePt t="97918" x="5037138" y="2370138"/>
          <p14:tracePt t="97939" x="5037138" y="2352675"/>
          <p14:tracePt t="97950" x="5029200" y="2314575"/>
          <p14:tracePt t="97989" x="5029200" y="2287588"/>
          <p14:tracePt t="98001" x="5029200" y="2270125"/>
          <p14:tracePt t="98016" x="5029200" y="2260600"/>
          <p14:tracePt t="99036" x="5580063" y="2435225"/>
          <p14:tracePt t="99057" x="6472238" y="2617788"/>
          <p14:tracePt t="99072" x="6508750" y="2617788"/>
          <p14:tracePt t="99259" x="6489700" y="2617788"/>
          <p14:tracePt t="99306" x="6462713" y="2617788"/>
          <p14:tracePt t="99405" x="6462713" y="2573338"/>
          <p14:tracePt t="99423" x="6462713" y="2563813"/>
          <p14:tracePt t="99424" x="6472238" y="2544763"/>
          <p14:tracePt t="99435" x="6472238" y="2535238"/>
          <p14:tracePt t="99473" x="6472238" y="2517775"/>
          <p14:tracePt t="99506" x="6481763" y="2508250"/>
          <p14:tracePt t="102201" x="6481763" y="2471738"/>
          <p14:tracePt t="102211" x="6443663" y="2406650"/>
          <p14:tracePt t="102227" x="6443663" y="2370138"/>
          <p14:tracePt t="102243" x="6443663" y="2343150"/>
          <p14:tracePt t="102249" x="6435725" y="2333625"/>
          <p14:tracePt t="102968" x="6453188" y="2333625"/>
          <p14:tracePt t="102991" x="6535738" y="2352675"/>
          <p14:tracePt t="103004" x="6545263" y="2360613"/>
          <p14:tracePt t="103023" x="6554788" y="2370138"/>
          <p14:tracePt t="103101" x="6591300" y="2389188"/>
          <p14:tracePt t="103123" x="7345363" y="2976563"/>
          <p14:tracePt t="103134" x="7566025" y="3068638"/>
          <p14:tracePt t="103149" x="8007350" y="3436938"/>
          <p14:tracePt t="103423" x="7473950" y="3371850"/>
          <p14:tracePt t="103792" x="7381875" y="3335338"/>
          <p14:tracePt t="103854" x="7372350" y="3325813"/>
          <p14:tracePt t="103955" x="7500938" y="3417888"/>
          <p14:tracePt t="103977" x="7648575" y="3536950"/>
          <p14:tracePt t="103990" x="7813675" y="3619500"/>
          <p14:tracePt t="104006" x="7934325" y="3684588"/>
          <p14:tracePt t="104008" x="7942263" y="3694113"/>
          <p14:tracePt t="104075" x="7924800" y="3694113"/>
          <p14:tracePt t="104090" x="7796213" y="3629025"/>
          <p14:tracePt t="104106" x="7704138" y="3509963"/>
          <p14:tracePt t="104123" x="7280275" y="3252788"/>
          <p14:tracePt t="104139" x="6784975" y="2995613"/>
          <p14:tracePt t="104156" x="6656388" y="2876550"/>
          <p14:tracePt t="104177" x="6656388" y="2867025"/>
          <p14:tracePt t="104238" x="6673850" y="2867025"/>
          <p14:tracePt t="104256" x="6884988" y="2921000"/>
          <p14:tracePt t="104274" x="7042150" y="3049588"/>
          <p14:tracePt t="104293" x="7216775" y="3141663"/>
          <p14:tracePt t="104306" x="7308850" y="3270250"/>
          <p14:tracePt t="104322" x="7318375" y="3270250"/>
          <p14:tracePt t="104409" x="7161213" y="3270250"/>
          <p14:tracePt t="104423" x="7023100" y="3178175"/>
          <p14:tracePt t="104440" x="6858000" y="3022600"/>
          <p14:tracePt t="104457" x="6784975" y="2959100"/>
          <p14:tracePt t="104477" x="6729413" y="2903538"/>
          <p14:tracePt t="104493" x="6748463" y="2884488"/>
          <p14:tracePt t="104506" x="6748463" y="2847975"/>
          <p14:tracePt t="104556" x="6748463" y="2838450"/>
          <p14:tracePt t="104561" x="6765925" y="2838450"/>
          <p14:tracePt t="104576" x="6969125" y="2884488"/>
          <p14:tracePt t="104594" x="7059613" y="2976563"/>
          <p14:tracePt t="104610" x="7207250" y="3151188"/>
          <p14:tracePt t="104622" x="7207250" y="3170238"/>
          <p14:tracePt t="104639" x="7216775" y="3187700"/>
          <p14:tracePt t="104656" x="7188200" y="3216275"/>
          <p14:tracePt t="104693" x="7088188" y="3216275"/>
          <p14:tracePt t="104707" x="6959600" y="3233738"/>
          <p14:tracePt t="104723" x="6664325" y="3206750"/>
          <p14:tracePt t="104740" x="6545263" y="3124200"/>
          <p14:tracePt t="104756" x="6481763" y="3114675"/>
          <p14:tracePt t="104776" x="6443663" y="3105150"/>
          <p14:tracePt t="104838" x="6499225" y="3005138"/>
          <p14:tracePt t="104856" x="6637338" y="2884488"/>
          <p14:tracePt t="104877" x="6710363" y="2884488"/>
          <p14:tracePt t="104893" x="6775450" y="2876550"/>
          <p14:tracePt t="104910" x="6877050" y="2876550"/>
          <p14:tracePt t="104923" x="6884988" y="2876550"/>
          <p14:tracePt t="104956" x="6877050" y="2903538"/>
          <p14:tracePt t="104979" x="6719888" y="3022600"/>
          <p14:tracePt t="104996" x="6591300" y="3059113"/>
          <p14:tracePt t="105008" x="6535738" y="3068638"/>
          <p14:tracePt t="105023" x="6508750" y="3068638"/>
          <p14:tracePt t="105040" x="6426200" y="3068638"/>
          <p14:tracePt t="105054" x="6307138" y="3022600"/>
          <p14:tracePt t="105061" x="6269038" y="2967038"/>
          <p14:tracePt t="105077" x="6196013" y="2913063"/>
          <p14:tracePt t="105094" x="6186488" y="2857500"/>
          <p14:tracePt t="105110" x="6186488" y="2820988"/>
          <p14:tracePt t="105123" x="6205538" y="2774950"/>
          <p14:tracePt t="105141" x="6251575" y="2746375"/>
          <p14:tracePt t="105156" x="6334125" y="2755900"/>
          <p14:tracePt t="105179" x="6389688" y="2746375"/>
          <p14:tracePt t="105194" x="6407150" y="2792413"/>
          <p14:tracePt t="105210" x="6380163" y="2857500"/>
          <p14:tracePt t="105227" x="6343650" y="3013075"/>
          <p14:tracePt t="105240" x="6297613" y="3078163"/>
          <p14:tracePt t="105258" x="6269038" y="3151188"/>
          <p14:tracePt t="105279" x="6269038" y="3170238"/>
          <p14:tracePt t="105310" x="6176963" y="3170238"/>
          <p14:tracePt t="105327" x="6103938" y="3170238"/>
          <p14:tracePt t="105340" x="6076950" y="3170238"/>
          <p14:tracePt t="105356" x="6040438" y="3160713"/>
          <p14:tracePt t="105361" x="6040438" y="3141663"/>
          <p14:tracePt t="105381" x="6040438" y="3078163"/>
          <p14:tracePt t="105394" x="6076950" y="3013075"/>
          <p14:tracePt t="105410" x="6132513" y="2959100"/>
          <p14:tracePt t="105427" x="6186488" y="2940050"/>
          <p14:tracePt t="105440" x="6251575" y="2903538"/>
          <p14:tracePt t="105457" x="6297613" y="2903538"/>
          <p14:tracePt t="105481" x="6307138" y="2903538"/>
          <p14:tracePt t="105527" x="6307138" y="2913063"/>
          <p14:tracePt t="105556" x="6307138" y="2940050"/>
          <p14:tracePt t="105566" x="6307138" y="2949575"/>
          <p14:tracePt t="105578" x="6307138" y="2995613"/>
          <p14:tracePt t="105593" x="6307138" y="3013075"/>
          <p14:tracePt t="105909" x="6307138" y="3032125"/>
          <p14:tracePt t="105928" x="6353175" y="3049588"/>
          <p14:tracePt t="105943" x="6389688" y="3059113"/>
          <p14:tracePt t="105981" x="6397625" y="3068638"/>
          <p14:tracePt t="106010" x="6416675" y="3068638"/>
          <p14:tracePt t="106043" x="6426200" y="3068638"/>
          <p14:tracePt t="106073" x="6435725" y="3124200"/>
          <p14:tracePt t="106127" x="6416675" y="3170238"/>
          <p14:tracePt t="106128" x="6361113" y="3206750"/>
          <p14:tracePt t="106144" x="6334125" y="3252788"/>
          <p14:tracePt t="106161" x="6196013" y="3352800"/>
          <p14:tracePt t="106181" x="6140450" y="3352800"/>
          <p14:tracePt t="106195" x="6122988" y="3344863"/>
          <p14:tracePt t="106227" x="6040438" y="3316288"/>
          <p14:tracePt t="106242" x="5984875" y="3270250"/>
          <p14:tracePt t="106260" x="5938838" y="3206750"/>
          <p14:tracePt t="106266" x="5919788" y="3197225"/>
          <p14:tracePt t="106281" x="5919788" y="3124200"/>
          <p14:tracePt t="106298" x="5919788" y="3059113"/>
          <p14:tracePt t="106310" x="5965825" y="2995613"/>
          <p14:tracePt t="106326" x="6057900" y="2857500"/>
          <p14:tracePt t="106343" x="6196013" y="2728913"/>
          <p14:tracePt t="106343" x="6242050" y="2655888"/>
          <p14:tracePt t="106360" x="6334125" y="2554288"/>
          <p14:tracePt t="106381" x="6397625" y="2498725"/>
          <p14:tracePt t="106398" x="6554788" y="2462213"/>
          <p14:tracePt t="106399" x="6637338" y="2462213"/>
          <p14:tracePt t="106410" x="6719888" y="2462213"/>
          <p14:tracePt t="106427" x="6848475" y="2435225"/>
          <p14:tracePt t="106444" x="6977063" y="2452688"/>
          <p14:tracePt t="106460" x="7023100" y="2481263"/>
          <p14:tracePt t="106465" x="7032625" y="2517775"/>
          <p14:tracePt t="106481" x="7059613" y="2554288"/>
          <p14:tracePt t="106499" x="7069138" y="2673350"/>
          <p14:tracePt t="106515" x="7088188" y="2801938"/>
          <p14:tracePt t="106528" x="7105650" y="2903538"/>
          <p14:tracePt t="106542" x="7105650" y="2930525"/>
          <p14:tracePt t="106560" x="7088188" y="2986088"/>
          <p14:tracePt t="106589" x="6969125" y="3059113"/>
          <p14:tracePt t="106600" x="6858000" y="3068638"/>
          <p14:tracePt t="106615" x="6656388" y="3133725"/>
          <p14:tracePt t="106632" x="6627813" y="3160713"/>
          <p14:tracePt t="106648" x="6572250" y="3187700"/>
          <p14:tracePt t="106665" x="6572250" y="3197225"/>
          <p14:tracePt t="106734" x="6610350" y="3187700"/>
          <p14:tracePt t="106743" x="6637338" y="3160713"/>
          <p14:tracePt t="106761" x="6664325" y="3160713"/>
          <p14:tracePt t="106781" x="6719888" y="3160713"/>
          <p14:tracePt t="106797" x="6738938" y="3151188"/>
          <p14:tracePt t="106814" x="6748463" y="3151188"/>
          <p14:tracePt t="106884" x="6756400" y="3151188"/>
          <p14:tracePt t="109968" x="6775450" y="3151188"/>
          <p14:tracePt t="111392" x="6545263" y="3105150"/>
          <p14:tracePt t="111407" x="6251575" y="3049588"/>
          <p14:tracePt t="111424" x="6067425" y="3005138"/>
          <p14:tracePt t="111440" x="6021388" y="2930525"/>
          <p14:tracePt t="111456" x="6011863" y="2921000"/>
          <p14:tracePt t="111473" x="6002338" y="2921000"/>
          <p14:tracePt t="111494" x="5975350" y="2884488"/>
          <p14:tracePt t="111523" x="5938838" y="2847975"/>
          <p14:tracePt t="111538" x="5883275" y="2830513"/>
          <p14:tracePt t="111556" x="5873750" y="2830513"/>
          <p14:tracePt t="111572" x="5856288" y="2801938"/>
          <p14:tracePt t="111672" x="5892800" y="2801938"/>
          <p14:tracePt t="111694" x="6002338" y="2811463"/>
          <p14:tracePt t="111708" x="6021388" y="2811463"/>
          <p14:tracePt t="111723" x="6196013" y="2884488"/>
          <p14:tracePt t="111739" x="6397625" y="3022600"/>
          <p14:tracePt t="111756" x="6748463" y="3095625"/>
          <p14:tracePt t="111773" x="6986588" y="3133725"/>
          <p14:tracePt t="111793" x="7013575" y="3133725"/>
          <p14:tracePt t="111840" x="7023100" y="3133725"/>
          <p14:tracePt t="111855" x="6986588" y="3187700"/>
          <p14:tracePt t="111873" x="6950075" y="3224213"/>
          <p14:tracePt t="111893" x="6877050" y="3344863"/>
          <p14:tracePt t="111910" x="6877050" y="3381375"/>
          <p14:tracePt t="111926" x="6811963" y="3481388"/>
          <p14:tracePt t="111927" x="6802438" y="3509963"/>
          <p14:tracePt t="111940" x="6738938" y="3573463"/>
          <p14:tracePt t="111955" x="6600825" y="3694113"/>
          <p14:tracePt t="111971" x="6545263" y="3740150"/>
          <p14:tracePt t="111994" x="6518275" y="3740150"/>
          <p14:tracePt t="112010" x="6426200" y="3665538"/>
          <p14:tracePt t="112026" x="6297613" y="3509963"/>
          <p14:tracePt t="112040" x="6269038" y="3454400"/>
          <p14:tracePt t="112056" x="6205538" y="3381375"/>
          <p14:tracePt t="112073" x="6149975" y="3298825"/>
          <p14:tracePt t="112093" x="6159500" y="3197225"/>
          <p14:tracePt t="112110" x="6261100" y="2967038"/>
          <p14:tracePt t="112128" x="6397625" y="2784475"/>
          <p14:tracePt t="112140" x="6443663" y="2709863"/>
          <p14:tracePt t="112156" x="6443663" y="2701925"/>
          <p14:tracePt t="112173" x="6481763" y="2673350"/>
          <p14:tracePt t="112194" x="6656388" y="2673350"/>
          <p14:tracePt t="112209" x="6821488" y="2709863"/>
          <p14:tracePt t="112226" x="6821488" y="2728913"/>
          <p14:tracePt t="112256" x="6838950" y="2894013"/>
          <p14:tracePt t="112271" x="6831013" y="3095625"/>
          <p14:tracePt t="112289" x="6831013" y="3197225"/>
          <p14:tracePt t="112310" x="6831013" y="3335338"/>
          <p14:tracePt t="112327" x="6748463" y="3556000"/>
          <p14:tracePt t="112343" x="6710363" y="3592513"/>
          <p14:tracePt t="112356" x="6646863" y="3592513"/>
          <p14:tracePt t="112373" x="6518275" y="3565525"/>
          <p14:tracePt t="112393" x="6261100" y="3427413"/>
          <p14:tracePt t="112410" x="6261100" y="3352800"/>
          <p14:tracePt t="112443" x="6269038" y="3316288"/>
          <p14:tracePt t="112458" x="6334125" y="3270250"/>
          <p14:tracePt t="112473" x="6343650" y="3252788"/>
          <p14:tracePt t="112497" x="6518275" y="3141663"/>
          <p14:tracePt t="112511" x="6664325" y="3105150"/>
          <p14:tracePt t="112528" x="6848475" y="3078163"/>
          <p14:tracePt t="112543" x="6959600" y="3068638"/>
          <p14:tracePt t="112572" x="6969125" y="3068638"/>
          <p14:tracePt t="112578" x="6977063" y="3068638"/>
          <p14:tracePt t="112606" x="6986588" y="3095625"/>
          <p14:tracePt t="112627" x="6931025" y="3270250"/>
          <p14:tracePt t="112643" x="6877050" y="3444875"/>
          <p14:tracePt t="112656" x="6811963" y="3536950"/>
          <p14:tracePt t="112673" x="6748463" y="3592513"/>
          <p14:tracePt t="112698" x="6581775" y="3629025"/>
          <p14:tracePt t="112711" x="6315075" y="3527425"/>
          <p14:tracePt t="112726" x="6297613" y="3519488"/>
          <p14:tracePt t="112744" x="6307138" y="3390900"/>
          <p14:tracePt t="112759" x="6278563" y="3308350"/>
          <p14:tracePt t="112773" x="6232525" y="3216275"/>
          <p14:tracePt t="112778" x="6215063" y="3078163"/>
          <p14:tracePt t="112797" x="6205538" y="2967038"/>
          <p14:tracePt t="112826" x="6205538" y="2930525"/>
          <p14:tracePt t="112859" x="6324600" y="2894013"/>
          <p14:tracePt t="112874" x="6554788" y="2949575"/>
          <p14:tracePt t="112899" x="6646863" y="2967038"/>
          <p14:tracePt t="112911" x="6710363" y="3013075"/>
          <p14:tracePt t="112926" x="6719888" y="3041650"/>
          <p14:tracePt t="112944" x="6702425" y="3087688"/>
          <p14:tracePt t="112960" x="6664325" y="3141663"/>
          <p14:tracePt t="112973" x="6664325" y="3151188"/>
          <p14:tracePt t="112999" x="6618288" y="3187700"/>
          <p14:tracePt t="113012" x="6610350" y="3197225"/>
          <p14:tracePt t="113059" x="6591300" y="3206750"/>
          <p14:tracePt t="113074" x="6554788" y="3206750"/>
          <p14:tracePt t="113080" x="6545263" y="3206750"/>
          <p14:tracePt t="113097" x="6508750" y="3206750"/>
          <p14:tracePt t="113110" x="6481763" y="3206750"/>
          <p14:tracePt t="113111" x="6435725" y="3216275"/>
          <p14:tracePt t="113126" x="6380163" y="3216275"/>
          <p14:tracePt t="113144" x="6067425" y="3481388"/>
          <p14:tracePt t="113159" x="5919788" y="3509963"/>
          <p14:tracePt t="113175" x="5810250" y="3611563"/>
          <p14:tracePt t="113197" x="5653088" y="3675063"/>
          <p14:tracePt t="113210" x="5534025" y="3711575"/>
          <p14:tracePt t="113216" x="5524500" y="3711575"/>
          <p14:tracePt t="113239" x="5368925" y="3767138"/>
          <p14:tracePt t="113251" x="5249863" y="3794125"/>
          <p14:tracePt t="113265" x="5184775" y="3876675"/>
          <p14:tracePt t="113281" x="5102225" y="3895725"/>
          <p14:tracePt t="113459" x="5102225" y="3886200"/>
          <p14:tracePt t="113473" x="5092700" y="3859213"/>
          <p14:tracePt t="113490" x="5000625" y="3830638"/>
          <p14:tracePt t="113514" x="4808538" y="3757613"/>
          <p14:tracePt t="113527" x="4743450" y="3740150"/>
          <p14:tracePt t="113544" x="4687888" y="3740150"/>
          <p14:tracePt t="113560" x="4670425" y="3721100"/>
          <p14:tracePt t="113589" x="4641850" y="3721100"/>
          <p14:tracePt t="113601" x="4467225" y="3721100"/>
          <p14:tracePt t="113616" x="4265613" y="3694113"/>
          <p14:tracePt t="113631" x="4090988" y="3619500"/>
          <p14:tracePt t="113649" x="4044950" y="3611563"/>
          <p14:tracePt t="113834" x="4044950" y="3592513"/>
          <p14:tracePt t="113843" x="4044950" y="3556000"/>
          <p14:tracePt t="113861" x="4081463" y="3536950"/>
          <p14:tracePt t="113876" x="4137025" y="3481388"/>
          <p14:tracePt t="113898" x="4183063" y="3454400"/>
          <p14:tracePt t="113914" x="4200525" y="3427413"/>
          <p14:tracePt t="113932" x="4246563" y="3398838"/>
          <p14:tracePt t="113944" x="4246563" y="3381375"/>
          <p14:tracePt t="113960" x="4238625" y="3371850"/>
          <p14:tracePt t="113977" x="4246563" y="3308350"/>
          <p14:tracePt t="114006" x="4367213" y="3233738"/>
          <p14:tracePt t="114013" x="4375150" y="3216275"/>
          <p14:tracePt t="114040" x="4430713" y="3160713"/>
          <p14:tracePt t="114063" x="4522788" y="3105150"/>
          <p14:tracePt t="114078" x="4568825" y="3095625"/>
          <p14:tracePt t="114080" x="4578350" y="3087688"/>
          <p14:tracePt t="114099" x="4587875" y="3059113"/>
          <p14:tracePt t="114114" x="4605338" y="3049588"/>
          <p14:tracePt t="115084" x="4614863" y="3013075"/>
          <p14:tracePt t="115106" x="4862513" y="2600325"/>
          <p14:tracePt t="115118" x="4937125" y="2517775"/>
          <p14:tracePt t="115132" x="5092700" y="2297113"/>
          <p14:tracePt t="115149" x="5165725" y="2195513"/>
          <p14:tracePt t="115165" x="5194300" y="2132013"/>
          <p14:tracePt t="115187" x="5203825" y="2122488"/>
          <p14:tracePt t="115267" x="5203825" y="2132013"/>
          <p14:tracePt t="115289" x="5157788" y="2141538"/>
          <p14:tracePt t="115300" x="5157788" y="2149475"/>
          <p14:tracePt t="115331" x="5157788" y="2178050"/>
          <p14:tracePt t="115365" x="5148263" y="2178050"/>
          <p14:tracePt t="115379" x="5129213" y="2185988"/>
          <p14:tracePt t="115405" x="5121275" y="2185988"/>
          <p14:tracePt t="115439" x="5102225" y="2195513"/>
          <p14:tracePt t="115501" x="5102225" y="2214563"/>
          <p14:tracePt t="115522" x="5102225" y="2232025"/>
          <p14:tracePt t="115534" x="5121275" y="2314575"/>
          <p14:tracePt t="115549" x="5240338" y="2489200"/>
          <p14:tracePt t="115565" x="5478463" y="2682875"/>
          <p14:tracePt t="115582" x="5616575" y="2765425"/>
          <p14:tracePt t="115604" x="5645150" y="2765425"/>
          <p14:tracePt t="115620" x="5653088" y="2746375"/>
          <p14:tracePt t="115689" x="5681663" y="2755900"/>
          <p14:tracePt t="115703" x="5718175" y="2792413"/>
          <p14:tracePt t="115818" x="5745163" y="2792413"/>
          <p14:tracePt t="115905" x="5810250" y="2792413"/>
          <p14:tracePt t="115936" x="5837238" y="2792413"/>
          <p14:tracePt t="115985" x="5856288" y="2792413"/>
          <p14:tracePt t="116035" x="5902325" y="2820988"/>
          <p14:tracePt t="116056" x="6057900" y="2820988"/>
          <p14:tracePt t="116066" x="6086475" y="2820988"/>
          <p14:tracePt t="116084" x="6132513" y="2820988"/>
          <p14:tracePt t="116135" x="6159500" y="2820988"/>
          <p14:tracePt t="116156" x="6232525" y="2867025"/>
          <p14:tracePt t="116167" x="6343650" y="2876550"/>
          <p14:tracePt t="116190" x="6353175" y="2876550"/>
          <p14:tracePt t="116251" x="6324600" y="2967038"/>
          <p14:tracePt t="116273" x="6205538" y="3022600"/>
          <p14:tracePt t="116283" x="6196013" y="3059113"/>
          <p14:tracePt t="116306" x="6021388" y="3243263"/>
          <p14:tracePt t="116322" x="5975350" y="3352800"/>
          <p14:tracePt t="116339" x="5938838" y="3362325"/>
          <p14:tracePt t="116422" x="5919788" y="3298825"/>
          <p14:tracePt t="116436" x="5938838" y="3270250"/>
          <p14:tracePt t="116521" x="5957888" y="3270250"/>
          <p14:tracePt t="116535" x="5994400" y="3270250"/>
          <p14:tracePt t="116556" x="6011863" y="3270250"/>
          <p14:tracePt t="116567" x="6076950" y="3224213"/>
          <p14:tracePt t="116582" x="6103938" y="3216275"/>
          <p14:tracePt t="116583" x="6132513" y="3178175"/>
          <p14:tracePt t="116608" x="6186488" y="3124200"/>
          <p14:tracePt t="116619" x="6196013" y="3124200"/>
          <p14:tracePt t="116637" x="6343650" y="3124200"/>
          <p14:tracePt t="116654" x="6499225" y="3041650"/>
          <p14:tracePt t="116670" x="6572250" y="2940050"/>
          <p14:tracePt t="116681" x="6618288" y="2930525"/>
          <p14:tracePt t="116708" x="6610350" y="2921000"/>
          <p14:tracePt t="116723" x="6618288" y="2913063"/>
          <p14:tracePt t="116739" x="6756400" y="2876550"/>
          <p14:tracePt t="116756" x="6923088" y="2820988"/>
          <p14:tracePt t="116766" x="6959600" y="2811463"/>
          <p14:tracePt t="116781" x="7032625" y="2792413"/>
          <p14:tracePt t="116807" x="7042150" y="2784475"/>
          <p14:tracePt t="116868" x="7042150" y="2857500"/>
          <p14:tracePt t="116890" x="6572250" y="3068638"/>
          <p14:tracePt t="116905" x="5718175" y="3381375"/>
          <p14:tracePt t="116923" x="4549775" y="3730625"/>
          <p14:tracePt t="116939" x="4302125" y="3895725"/>
          <p14:tracePt t="116956" x="4137025" y="3951288"/>
          <p14:tracePt t="116989" x="4219575" y="3951288"/>
          <p14:tracePt t="117009" x="4403725" y="3849688"/>
          <p14:tracePt t="117023" x="4476750" y="3757613"/>
          <p14:tracePt t="117040" x="4541838" y="3757613"/>
          <p14:tracePt t="117055" x="4725988" y="3702050"/>
          <p14:tracePt t="117073" x="4799013" y="3629025"/>
          <p14:tracePt t="117084" x="4908550" y="3565525"/>
          <p14:tracePt t="117107" x="5175250" y="3481388"/>
          <p14:tracePt t="117123" x="5386388" y="3436938"/>
          <p14:tracePt t="117139" x="5441950" y="3362325"/>
          <p14:tracePt t="117156" x="5451475" y="3362325"/>
          <p14:tracePt t="117508" x="4770438" y="3005138"/>
          <p14:tracePt t="117524" x="4633913" y="2894013"/>
          <p14:tracePt t="117540" x="4467225" y="2792413"/>
          <p14:tracePt t="117556" x="4173538" y="2701925"/>
          <p14:tracePt t="117573" x="3935413" y="2535238"/>
          <p14:tracePt t="117589" x="3778250" y="2489200"/>
          <p14:tracePt t="117607" x="3768725" y="2489200"/>
          <p14:tracePt t="117938" x="3759200" y="2489200"/>
          <p14:tracePt t="117954" x="3741738" y="2498725"/>
          <p14:tracePt t="119391" x="3751263" y="2563813"/>
          <p14:tracePt t="119423" x="3851275" y="2774950"/>
          <p14:tracePt t="119456" x="4025900" y="3133725"/>
          <p14:tracePt t="119476" x="4064000" y="3298825"/>
          <p14:tracePt t="119489" x="4064000" y="3454400"/>
          <p14:tracePt t="119499" x="4064000" y="3556000"/>
          <p14:tracePt t="119511" x="3989388" y="3767138"/>
          <p14:tracePt t="119528" x="4025900" y="4060825"/>
          <p14:tracePt t="119543" x="4008438" y="4308475"/>
          <p14:tracePt t="119560" x="3989388" y="4391025"/>
          <p14:tracePt t="119588" x="3989388" y="4419600"/>
          <p14:tracePt t="119599" x="3989388" y="4437063"/>
          <p14:tracePt t="119616" x="3989388" y="4483100"/>
          <p14:tracePt t="119632" x="3989388" y="4492625"/>
          <p14:tracePt t="119649" x="3989388" y="4529138"/>
          <p14:tracePt t="119666" x="3989388" y="4565650"/>
          <p14:tracePt t="119683" x="3989388" y="4603750"/>
          <p14:tracePt t="119689" x="3989388" y="4611688"/>
          <p14:tracePt t="119722" x="3879850" y="4841875"/>
          <p14:tracePt t="119733" x="3851275" y="4887913"/>
          <p14:tracePt t="119760" x="3805238" y="4943475"/>
          <p14:tracePt t="119792" x="3787775" y="4960938"/>
          <p14:tracePt t="120134" x="3768725" y="4951413"/>
          <p14:tracePt t="120135" x="3714750" y="4951413"/>
          <p14:tracePt t="120145" x="3686175" y="4979988"/>
          <p14:tracePt t="120162" x="3484563" y="4989513"/>
          <p14:tracePt t="120178" x="3346450" y="5006975"/>
          <p14:tracePt t="120193" x="3143250" y="5006975"/>
          <p14:tracePt t="120214" x="3033713" y="5006975"/>
          <p14:tracePt t="120215" x="2960688" y="5006975"/>
          <p14:tracePt t="120232" x="2786063" y="5006975"/>
          <p14:tracePt t="120261" x="2776538" y="5006975"/>
          <p14:tracePt t="120275" x="2711450" y="5006975"/>
          <p14:tracePt t="120290" x="2693988" y="5006975"/>
          <p14:tracePt t="120315" x="2674938" y="5006975"/>
          <p14:tracePt t="120331" x="2628900" y="5006975"/>
          <p14:tracePt t="120344" x="2565400" y="5006975"/>
          <p14:tracePt t="120360" x="2482850" y="4997450"/>
          <p14:tracePt t="120376" x="2473325" y="4997450"/>
          <p14:tracePt t="120393" x="2436813" y="4997450"/>
          <p14:tracePt t="120414" x="2427288" y="4997450"/>
          <p14:tracePt t="121339" x="2417763" y="4997450"/>
          <p14:tracePt t="126185" x="2500313" y="4997450"/>
          <p14:tracePt t="126205" x="2519363" y="4997450"/>
          <p14:tracePt t="126215" x="2619375" y="5043488"/>
          <p14:tracePt t="126239" x="2932113" y="5118100"/>
          <p14:tracePt t="126254" x="3024188" y="5145088"/>
          <p14:tracePt t="126273" x="3217863" y="5200650"/>
          <p14:tracePt t="126283" x="3235325" y="5200650"/>
          <p14:tracePt t="126299" x="3254375" y="5210175"/>
          <p14:tracePt t="126316" x="3290888" y="5218113"/>
          <p14:tracePt t="126356" x="3309938" y="5218113"/>
          <p14:tracePt t="126367" x="3429000" y="5181600"/>
          <p14:tracePt t="126389" x="3455988" y="5172075"/>
          <p14:tracePt t="126399" x="3465513" y="5172075"/>
          <p14:tracePt t="126416" x="3603625" y="5181600"/>
          <p14:tracePt t="126437" x="3686175" y="5181600"/>
          <p14:tracePt t="126453" x="3778250" y="5181600"/>
          <p14:tracePt t="126471" x="3860800" y="5181600"/>
          <p14:tracePt t="126505" x="3916363" y="5172075"/>
          <p14:tracePt t="126539" x="3979863" y="5164138"/>
          <p14:tracePt t="126554" x="3998913" y="5164138"/>
          <p14:tracePt t="126572" x="3998913" y="5154613"/>
          <p14:tracePt t="126589" x="4054475" y="5154613"/>
          <p14:tracePt t="126622" x="4071938" y="5154613"/>
          <p14:tracePt t="126623" x="4090988" y="5154613"/>
          <p14:tracePt t="126637" x="4100513" y="5154613"/>
          <p14:tracePt t="126656" x="4183063" y="5135563"/>
          <p14:tracePt t="127087" x="4183063" y="5154613"/>
          <p14:tracePt t="127106" x="4110038" y="5172075"/>
          <p14:tracePt t="127117" x="4008438" y="5154613"/>
          <p14:tracePt t="127122" x="3971925" y="5135563"/>
          <p14:tracePt t="127140" x="3860800" y="5118100"/>
          <p14:tracePt t="127156" x="3722688" y="5118100"/>
          <p14:tracePt t="127172" x="3557588" y="5108575"/>
          <p14:tracePt t="127189" x="3402013" y="5099050"/>
          <p14:tracePt t="127206" x="3244850" y="5081588"/>
          <p14:tracePt t="127216" x="3079750" y="5016500"/>
          <p14:tracePt t="127241" x="2849563" y="5006975"/>
          <p14:tracePt t="127256" x="2813050" y="5006975"/>
          <p14:tracePt t="127505" x="2878138" y="5026025"/>
          <p14:tracePt t="127522" x="2905125" y="4979988"/>
          <p14:tracePt t="127541" x="2924175" y="4924425"/>
          <p14:tracePt t="127557" x="3006725" y="4924425"/>
          <p14:tracePt t="127574" x="3135313" y="4933950"/>
          <p14:tracePt t="127586" x="3244850" y="4960938"/>
          <p14:tracePt t="127606" x="3336925" y="4960938"/>
          <p14:tracePt t="127643" x="3502025" y="4933950"/>
          <p14:tracePt t="127655" x="3668713" y="4933950"/>
          <p14:tracePt t="127805" x="3640138" y="4933950"/>
          <p14:tracePt t="127822" x="3475038" y="4933950"/>
          <p14:tracePt t="127823" x="3355975" y="4933950"/>
          <p14:tracePt t="127841" x="3189288" y="4989513"/>
          <p14:tracePt t="127856" x="2997200" y="5081588"/>
          <p14:tracePt t="127873" x="2757488" y="5108575"/>
          <p14:tracePt t="127888" x="2536825" y="5126038"/>
          <p14:tracePt t="127905" x="2490788" y="5108575"/>
          <p14:tracePt t="127922" x="2473325" y="5089525"/>
          <p14:tracePt t="127944" x="2444750" y="5108575"/>
          <p14:tracePt t="127956" x="2436813" y="5108575"/>
          <p14:tracePt t="127972" x="2408238" y="5108575"/>
          <p14:tracePt t="128087" x="2427288" y="5108575"/>
          <p14:tracePt t="128105" x="2509838" y="5108575"/>
          <p14:tracePt t="128123" x="2720975" y="5154613"/>
          <p14:tracePt t="128141" x="2960688" y="5126038"/>
          <p14:tracePt t="128156" x="3263900" y="5118100"/>
          <p14:tracePt t="128174" x="3538538" y="5108575"/>
          <p14:tracePt t="128176" x="3640138" y="5108575"/>
          <p14:tracePt t="128191" x="3833813" y="5108575"/>
          <p14:tracePt t="128206" x="3870325" y="5099050"/>
          <p14:tracePt t="128222" x="4044950" y="5099050"/>
          <p14:tracePt t="128223" x="4219575" y="5108575"/>
          <p14:tracePt t="128243" x="4238625" y="5145088"/>
          <p14:tracePt t="128259" x="4275138" y="5154613"/>
          <p14:tracePt t="128276" x="4284663" y="5154613"/>
          <p14:tracePt t="128375" x="4200525" y="5154613"/>
          <p14:tracePt t="128390" x="4192588" y="5154613"/>
          <p14:tracePt t="128406" x="4137025" y="5154613"/>
          <p14:tracePt t="128443" x="3768725" y="5108575"/>
          <p14:tracePt t="128457" x="3455988" y="5081588"/>
          <p14:tracePt t="128473" x="2832100" y="4887913"/>
          <p14:tracePt t="128490" x="2684463" y="4868863"/>
          <p14:tracePt t="128506" x="2573338" y="4887913"/>
          <p14:tracePt t="128522" x="2427288" y="4887913"/>
          <p14:tracePt t="128543" x="2289175" y="4897438"/>
          <p14:tracePt t="128559" x="2270125" y="4897438"/>
          <p14:tracePt t="128674" x="2325688" y="4897438"/>
          <p14:tracePt t="128690" x="2473325" y="4805363"/>
          <p14:tracePt t="128707" x="2555875" y="4805363"/>
          <p14:tracePt t="128723" x="2703513" y="4868863"/>
          <p14:tracePt t="128744" x="3033713" y="4924425"/>
          <p14:tracePt t="128759" x="3290888" y="4970463"/>
          <p14:tracePt t="128776" x="3640138" y="5016500"/>
          <p14:tracePt t="128790" x="3787775" y="5081588"/>
          <p14:tracePt t="128806" x="3824288" y="5081588"/>
          <p14:tracePt t="128975" x="3824288" y="5099050"/>
          <p14:tracePt t="128990" x="3824288" y="5108575"/>
          <p14:tracePt t="129022" x="3824288" y="5118100"/>
          <p14:tracePt t="131888" x="3833813" y="5118100"/>
          <p14:tracePt t="131905" x="3897313" y="4960938"/>
          <p14:tracePt t="131916" x="3897313" y="4805363"/>
          <p14:tracePt t="131932" x="3952875" y="4667250"/>
          <p14:tracePt t="131938" x="3979863" y="4529138"/>
          <p14:tracePt t="131957" x="4110038" y="4262438"/>
          <p14:tracePt t="131973" x="4210050" y="4087813"/>
          <p14:tracePt t="131989" x="4321175" y="3859213"/>
          <p14:tracePt t="132006" x="4394200" y="3675063"/>
          <p14:tracePt t="132007" x="4486275" y="3565525"/>
          <p14:tracePt t="132018" x="4568825" y="3454400"/>
          <p14:tracePt t="132037" x="4697413" y="3308350"/>
          <p14:tracePt t="132058" x="4872038" y="2959100"/>
          <p14:tracePt t="132072" x="4927600" y="2838450"/>
          <p14:tracePt t="132089" x="4964113" y="2728913"/>
          <p14:tracePt t="132106" x="5010150" y="2682875"/>
          <p14:tracePt t="132122" x="5010150" y="2636838"/>
          <p14:tracePt t="132132" x="5029200" y="2600325"/>
          <p14:tracePt t="132139" x="5046663" y="2590800"/>
          <p14:tracePt t="132156" x="5102225" y="2508250"/>
          <p14:tracePt t="132172" x="5194300" y="2452688"/>
          <p14:tracePt t="132189" x="5276850" y="2379663"/>
          <p14:tracePt t="132205" x="5349875" y="2297113"/>
          <p14:tracePt t="132223" x="5516563" y="2168525"/>
          <p14:tracePt t="132234" x="5524500" y="2159000"/>
          <p14:tracePt t="132258" x="5570538" y="2159000"/>
          <p14:tracePt t="132273" x="5635625" y="2270125"/>
          <p14:tracePt t="132289" x="5534025" y="2314575"/>
          <p14:tracePt t="132306" x="5507038" y="2398713"/>
          <p14:tracePt t="132434" x="5534025" y="2370138"/>
          <p14:tracePt t="132456" x="5561013" y="2370138"/>
          <p14:tracePt t="132559" x="5561013" y="2352675"/>
          <p14:tracePt t="132593" x="5561013" y="2343150"/>
          <p14:tracePt t="132734" x="5570538" y="2343150"/>
          <p14:tracePt t="132756" x="5599113" y="2343150"/>
          <p14:tracePt t="132789" x="5607050" y="2343150"/>
          <p14:tracePt t="132804" x="5626100" y="2343150"/>
          <p14:tracePt t="132839" x="5635625" y="2343150"/>
          <p14:tracePt t="132889" x="5635625" y="2333625"/>
          <p14:tracePt t="133072" x="5691188" y="2370138"/>
          <p14:tracePt t="133089" x="5846763" y="2425700"/>
          <p14:tracePt t="133106" x="5883275" y="2443163"/>
          <p14:tracePt t="133122" x="5957888" y="2443163"/>
          <p14:tracePt t="133140" x="5957888" y="2452688"/>
          <p14:tracePt t="133160" x="5975350" y="2452688"/>
          <p14:tracePt t="133241" x="5984875" y="2443163"/>
          <p14:tracePt t="133273" x="5984875" y="2435225"/>
          <p14:tracePt t="133322" x="5984875" y="2425700"/>
          <p14:tracePt t="133459" x="5975350" y="2416175"/>
          <p14:tracePt t="133473" x="5865813" y="2416175"/>
          <p14:tracePt t="133490" x="5819775" y="2416175"/>
          <p14:tracePt t="133506" x="5781675" y="2416175"/>
          <p14:tracePt t="136068" x="5781675" y="2435225"/>
          <p14:tracePt t="136081" x="5781675" y="2508250"/>
          <p14:tracePt t="136098" x="5781675" y="2554288"/>
          <p14:tracePt t="136115" x="5791200" y="2581275"/>
          <p14:tracePt t="136127" x="5791200" y="2590800"/>
          <p14:tracePt t="136169" x="5800725" y="2617788"/>
          <p14:tracePt t="136189" x="5800725" y="2682875"/>
          <p14:tracePt t="136200" x="5810250" y="2728913"/>
          <p14:tracePt t="136215" x="5819775" y="2765425"/>
          <p14:tracePt t="136232" x="5827713" y="2847975"/>
          <p14:tracePt t="136248" x="5837238" y="2921000"/>
          <p14:tracePt t="136265" x="5837238" y="2930525"/>
          <p14:tracePt t="136384" x="5883275" y="3105150"/>
          <p14:tracePt t="136405" x="5883275" y="3178175"/>
          <p14:tracePt t="136417" x="5865813" y="3298825"/>
          <p14:tracePt t="136432" x="5856288" y="3362325"/>
          <p14:tracePt t="136448" x="5837238" y="3417888"/>
          <p14:tracePt t="136465" x="5827713" y="3454400"/>
          <p14:tracePt t="136481" x="5819775" y="3481388"/>
          <p14:tracePt t="136499" x="5800725" y="3546475"/>
          <p14:tracePt t="136516" x="5754688" y="3629025"/>
          <p14:tracePt t="136531" x="5708650" y="3767138"/>
          <p14:tracePt t="136548" x="5653088" y="3905250"/>
          <p14:tracePt t="136570" x="5645150" y="3968750"/>
          <p14:tracePt t="136606" x="5635625" y="3987800"/>
          <p14:tracePt t="136617" x="5626100" y="3997325"/>
          <p14:tracePt t="136631" x="5599113" y="4024313"/>
          <p14:tracePt t="136672" x="5599113" y="4043363"/>
          <p14:tracePt t="136705" x="5599113" y="4070350"/>
          <p14:tracePt t="137071" x="5599113" y="4060825"/>
          <p14:tracePt t="137471" x="5599113" y="4043363"/>
          <p14:tracePt t="137489" x="5616575" y="3951288"/>
          <p14:tracePt t="137504" x="5672138" y="3784600"/>
          <p14:tracePt t="137523" x="5691188" y="3490913"/>
          <p14:tracePt t="137534" x="5691188" y="3316288"/>
          <p14:tracePt t="137549" x="5691188" y="3059113"/>
          <p14:tracePt t="137575" x="5681663" y="2801938"/>
          <p14:tracePt t="137591" x="5672138" y="2682875"/>
          <p14:tracePt t="137602" x="5672138" y="2617788"/>
          <p14:tracePt t="137620" x="5708650" y="2609850"/>
          <p14:tracePt t="137636" x="5699125" y="2554288"/>
          <p14:tracePt t="137652" x="5681663" y="2489200"/>
          <p14:tracePt t="137658" x="5681663" y="2435225"/>
          <p14:tracePt t="137674" x="5662613" y="2360613"/>
          <p14:tracePt t="137690" x="5662613" y="2314575"/>
          <p14:tracePt t="137706" x="5645150" y="2232025"/>
          <p14:tracePt t="137722" x="5645150" y="2214563"/>
          <p14:tracePt t="137739" x="5607050" y="2159000"/>
          <p14:tracePt t="137749" x="5599113" y="2141538"/>
          <p14:tracePt t="137774" x="5580063" y="2112963"/>
          <p14:tracePt t="137858" x="5570538" y="2112963"/>
          <p14:tracePt t="137873" x="5553075" y="2112963"/>
          <p14:tracePt t="137889" x="5543550" y="2122488"/>
          <p14:tracePt t="137906" x="5543550" y="2159000"/>
          <p14:tracePt t="137923" x="5543550" y="2260600"/>
          <p14:tracePt t="137939" x="5543550" y="2352675"/>
          <p14:tracePt t="137956" x="5607050" y="2600325"/>
          <p14:tracePt t="137973" x="5645150" y="2820988"/>
          <p14:tracePt t="137989" x="5691188" y="3124200"/>
          <p14:tracePt t="138007" x="5837238" y="3398838"/>
          <p14:tracePt t="138023" x="5865813" y="3619500"/>
          <p14:tracePt t="138035" x="5892800" y="3767138"/>
          <p14:tracePt t="138052" x="5919788" y="3895725"/>
          <p14:tracePt t="138075" x="5929313" y="3997325"/>
          <p14:tracePt t="138088" x="5929313" y="4005263"/>
          <p14:tracePt t="138159" x="5929313" y="4014788"/>
          <p14:tracePt t="138173" x="5929313" y="4033838"/>
          <p14:tracePt t="138250" x="5948363" y="3784600"/>
          <p14:tracePt t="138260" x="5948363" y="3648075"/>
          <p14:tracePt t="138272" x="5948363" y="3408363"/>
          <p14:tracePt t="138290" x="5892800" y="3224213"/>
          <p14:tracePt t="138304" x="5883275" y="3032125"/>
          <p14:tracePt t="138322" x="5965825" y="2738438"/>
          <p14:tracePt t="138339" x="5994400" y="2471738"/>
          <p14:tracePt t="138356" x="5965825" y="2287588"/>
          <p14:tracePt t="138377" x="6021388" y="2214563"/>
          <p14:tracePt t="138389" x="6030913" y="2195513"/>
          <p14:tracePt t="138405" x="6076950" y="2178050"/>
          <p14:tracePt t="138438" x="6094413" y="2141538"/>
          <p14:tracePt t="138453" x="6103938" y="2141538"/>
          <p14:tracePt t="138575" x="6057900" y="2306638"/>
          <p14:tracePt t="138591" x="5975350" y="2563813"/>
          <p14:tracePt t="138607" x="5948363" y="2738438"/>
          <p14:tracePt t="138623" x="5957888" y="2967038"/>
          <p14:tracePt t="138639" x="5856288" y="3279775"/>
          <p14:tracePt t="138655" x="5856288" y="3436938"/>
          <p14:tracePt t="138677" x="5856288" y="3490913"/>
          <p14:tracePt t="138689" x="5856288" y="3509963"/>
          <p14:tracePt t="138723" x="5856288" y="3519488"/>
          <p14:tracePt t="138791" x="5846763" y="3316288"/>
          <p14:tracePt t="138806" x="5846763" y="3233738"/>
          <p14:tracePt t="138807" x="5846763" y="3151188"/>
          <p14:tracePt t="138823" x="5846763" y="3141663"/>
          <p14:tracePt t="138839" x="5856288" y="3095625"/>
          <p14:tracePt t="138856" x="5865813" y="2847975"/>
          <p14:tracePt t="138876" x="5819775" y="2682875"/>
          <p14:tracePt t="138893" x="5856288" y="2462213"/>
          <p14:tracePt t="138906" x="5865813" y="2360613"/>
          <p14:tracePt t="138923" x="5865813" y="2306638"/>
          <p14:tracePt t="138940" x="5865813" y="2270125"/>
          <p14:tracePt t="139038" x="5865813" y="2306638"/>
          <p14:tracePt t="139039" x="5837238" y="2398713"/>
          <p14:tracePt t="139055" x="5791200" y="2719388"/>
          <p14:tracePt t="139078" x="5781675" y="3059113"/>
          <p14:tracePt t="139091" x="5754688" y="3408363"/>
          <p14:tracePt t="139107" x="5681663" y="3675063"/>
          <p14:tracePt t="139123" x="5681663" y="3776663"/>
          <p14:tracePt t="139140" x="5681663" y="3830638"/>
          <p14:tracePt t="139157" x="5691188" y="3876675"/>
          <p14:tracePt t="139177" x="5691188" y="3922713"/>
          <p14:tracePt t="139193" x="5691188" y="3959225"/>
          <p14:tracePt t="139284" x="5691188" y="3592513"/>
          <p14:tracePt t="139294" x="5691188" y="3454400"/>
          <p14:tracePt t="139306" x="5708650" y="3087688"/>
          <p14:tracePt t="139323" x="5737225" y="2838450"/>
          <p14:tracePt t="139340" x="5699125" y="2801938"/>
          <p14:tracePt t="139356" x="5718175" y="2655888"/>
          <p14:tracePt t="139362" x="5718175" y="2554288"/>
          <p14:tracePt t="139377" x="5718175" y="2544763"/>
          <p14:tracePt t="139491" x="5718175" y="2609850"/>
          <p14:tracePt t="139510" x="5727700" y="3013075"/>
          <p14:tracePt t="139522" x="5745163" y="3987800"/>
          <p14:tracePt t="139539" x="5699125" y="4575175"/>
          <p14:tracePt t="139555" x="5727700" y="4897438"/>
          <p14:tracePt t="139560" x="5727700" y="4960938"/>
          <p14:tracePt t="139625" x="5727700" y="4868863"/>
          <p14:tracePt t="139640" x="5708650" y="4686300"/>
          <p14:tracePt t="139657" x="5691188" y="4594225"/>
          <p14:tracePt t="139677" x="5737225" y="4327525"/>
          <p14:tracePt t="139693" x="5837238" y="3968750"/>
          <p14:tracePt t="139709" x="5938838" y="3611563"/>
          <p14:tracePt t="139727" x="5883275" y="3170238"/>
          <p14:tracePt t="139739" x="5865813" y="3068638"/>
          <p14:tracePt t="139757" x="5892800" y="2940050"/>
          <p14:tracePt t="139777" x="5965825" y="2867025"/>
          <p14:tracePt t="139793" x="5984875" y="2820988"/>
          <p14:tracePt t="139826" x="5994400" y="2801938"/>
          <p14:tracePt t="139840" x="6030913" y="2792413"/>
          <p14:tracePt t="139856" x="6067425" y="2774950"/>
          <p14:tracePt t="139877" x="6067425" y="2746375"/>
          <p14:tracePt t="139927" x="6067425" y="2986088"/>
          <p14:tracePt t="139939" x="6067425" y="3078163"/>
          <p14:tracePt t="139958" x="6067425" y="3243263"/>
          <p14:tracePt t="139977" x="6103938" y="3308350"/>
          <p14:tracePt t="140041" x="6094413" y="3308350"/>
          <p14:tracePt t="140101" x="6103938" y="3233738"/>
          <p14:tracePt t="140111" x="6149975" y="3087688"/>
          <p14:tracePt t="140128" x="6251575" y="2876550"/>
          <p14:tracePt t="140140" x="6251575" y="2838450"/>
          <p14:tracePt t="140160" x="6261100" y="2682875"/>
          <p14:tracePt t="140181" x="6278563" y="2627313"/>
          <p14:tracePt t="140258" x="6380163" y="2857500"/>
          <p14:tracePt t="140266" x="6426200" y="3270250"/>
          <p14:tracePt t="140282" x="6489700" y="3444875"/>
          <p14:tracePt t="140294" x="6489700" y="3619500"/>
          <p14:tracePt t="140295" x="6472238" y="3702050"/>
          <p14:tracePt t="140310" x="6472238" y="3748088"/>
          <p14:tracePt t="140311" x="6462713" y="3748088"/>
          <p14:tracePt t="140357" x="6453188" y="3748088"/>
          <p14:tracePt t="140380" x="6416675" y="3721100"/>
          <p14:tracePt t="140396" x="6397625" y="3684588"/>
          <p14:tracePt t="140410" x="6397625" y="3565525"/>
          <p14:tracePt t="140429" x="6397625" y="3473450"/>
          <p14:tracePt t="140442" x="6426200" y="3408363"/>
          <p14:tracePt t="140460" x="6426200" y="3279775"/>
          <p14:tracePt t="140480" x="6443663" y="3170238"/>
          <p14:tracePt t="140498" x="6472238" y="3160713"/>
          <p14:tracePt t="140528" x="6462713" y="3160713"/>
          <p14:tracePt t="141434" x="6462713" y="3141663"/>
          <p14:tracePt t="141456" x="6462713" y="3124200"/>
          <p14:tracePt t="141488" x="6637338" y="3032125"/>
          <p14:tracePt t="141499" x="6710363" y="2976563"/>
          <p14:tracePt t="141515" x="6848475" y="2894013"/>
          <p14:tracePt t="141532" x="6913563" y="2801938"/>
          <p14:tracePt t="141548" x="6931025" y="2792413"/>
          <p14:tracePt t="141565" x="6950075" y="2784475"/>
          <p14:tracePt t="141654" x="6923088" y="2930525"/>
          <p14:tracePt t="141668" x="6858000" y="3022600"/>
          <p14:tracePt t="141689" x="6664325" y="3289300"/>
          <p14:tracePt t="141700" x="6627813" y="3352800"/>
          <p14:tracePt t="141715" x="6518275" y="3463925"/>
          <p14:tracePt t="141731" x="6426200" y="3602038"/>
          <p14:tracePt t="141748" x="6380163" y="3656013"/>
          <p14:tracePt t="141765" x="6370638" y="3694113"/>
          <p14:tracePt t="141786" x="6315075" y="3757613"/>
          <p14:tracePt t="141803" x="6278563" y="3767138"/>
          <p14:tracePt t="141867" x="6288088" y="3776663"/>
          <p14:tracePt t="141889" x="6324600" y="3822700"/>
          <p14:tracePt t="141900" x="6324600" y="3840163"/>
          <p14:tracePt t="141923" x="6324600" y="3922713"/>
          <p14:tracePt t="141933" x="6324600" y="3941763"/>
          <p14:tracePt t="141949" x="6324600" y="3987800"/>
          <p14:tracePt t="141965" x="6324600" y="4014788"/>
          <p14:tracePt t="141972" x="6324600" y="4043363"/>
          <p14:tracePt t="141988" x="6324600" y="4079875"/>
          <p14:tracePt t="142005" x="6307138" y="4162425"/>
          <p14:tracePt t="142234" x="6307138" y="4143375"/>
          <p14:tracePt t="142256" x="6297613" y="4171950"/>
          <p14:tracePt t="142267" x="6288088" y="4208463"/>
          <p14:tracePt t="142289" x="6269038" y="4235450"/>
          <p14:tracePt t="142322" x="6269038" y="4337050"/>
          <p14:tracePt t="142333" x="6269038" y="4373563"/>
          <p14:tracePt t="142363" x="6196013" y="4456113"/>
          <p14:tracePt t="142388" x="6205538" y="4538663"/>
          <p14:tracePt t="142404" x="6205538" y="4575175"/>
          <p14:tracePt t="142423" x="6040438" y="4686300"/>
          <p14:tracePt t="142434" x="5984875" y="4759325"/>
          <p14:tracePt t="142449" x="5865813" y="4841875"/>
          <p14:tracePt t="142465" x="5781675" y="4897438"/>
          <p14:tracePt t="142486" x="5781675" y="4868863"/>
          <p14:tracePt t="142487" x="5773738" y="4851400"/>
          <p14:tracePt t="142503" x="5781675" y="4851400"/>
          <p14:tracePt t="142519" x="5781675" y="4841875"/>
          <p14:tracePt t="142555" x="5773738" y="4841875"/>
          <p14:tracePt t="142566" x="5764213" y="4841875"/>
          <p14:tracePt t="142589" x="5691188" y="4841875"/>
          <p14:tracePt t="142606" x="5607050" y="4841875"/>
          <p14:tracePt t="142607" x="5543550" y="4841875"/>
          <p14:tracePt t="142639" x="5553075" y="4822825"/>
          <p14:tracePt t="142672" x="5553075" y="4841875"/>
          <p14:tracePt t="142702" x="5543550" y="4860925"/>
          <p14:tracePt t="142751" x="5524500" y="4868863"/>
          <p14:tracePt t="142788" x="5507038" y="4887913"/>
          <p14:tracePt t="142802" x="5507038" y="4897438"/>
          <p14:tracePt t="142838" x="5451475" y="4897438"/>
          <p14:tracePt t="143006" x="5461000" y="4914900"/>
          <p14:tracePt t="143018" x="5524500" y="4914900"/>
          <p14:tracePt t="143040" x="5635625" y="4960938"/>
          <p14:tracePt t="143050" x="5681663" y="5035550"/>
          <p14:tracePt t="143065" x="5737225" y="5108575"/>
          <p14:tracePt t="143092" x="5718175" y="5154613"/>
          <p14:tracePt t="143106" x="5791200" y="5172075"/>
          <p14:tracePt t="143122" x="5810250" y="5200650"/>
          <p14:tracePt t="143138" x="5810250" y="5210175"/>
          <p14:tracePt t="143188" x="5827713" y="5210175"/>
          <p14:tracePt t="143251" x="5810250" y="5210175"/>
          <p14:tracePt t="143272" x="5773738" y="5210175"/>
          <p14:tracePt t="143287" x="5764213" y="5210175"/>
          <p14:tracePt t="143306" x="5754688" y="5210175"/>
          <p14:tracePt t="143322" x="5699125" y="5181600"/>
          <p14:tracePt t="143339" x="5645150" y="5172075"/>
          <p14:tracePt t="143372" x="5589588" y="5126038"/>
          <p14:tracePt t="143388" x="5516563" y="5099050"/>
          <p14:tracePt t="143406" x="5516563" y="5089525"/>
          <p14:tracePt t="143452" x="5516563" y="5081588"/>
          <p14:tracePt t="143472" x="5516563" y="5072063"/>
          <p14:tracePt t="143538" x="5524500" y="5006975"/>
          <p14:tracePt t="143556" x="5543550" y="4979988"/>
          <p14:tracePt t="143567" x="5524500" y="5006975"/>
          <p14:tracePt t="143605" x="5534025" y="5006975"/>
          <p14:tracePt t="143620" x="5662613" y="5089525"/>
          <p14:tracePt t="143639" x="5681663" y="5099050"/>
          <p14:tracePt t="143655" x="5691188" y="5126038"/>
          <p14:tracePt t="143754" x="5691188" y="5145088"/>
          <p14:tracePt t="143772" x="5635625" y="5218113"/>
          <p14:tracePt t="143805" x="5580063" y="5300663"/>
          <p14:tracePt t="143810" x="5570538" y="5310188"/>
          <p14:tracePt t="143825" x="5543550" y="5329238"/>
          <p14:tracePt t="143856" x="5487988" y="5329238"/>
          <p14:tracePt t="143870" x="5461000" y="5329238"/>
          <p14:tracePt t="143890" x="5378450" y="5329238"/>
          <p14:tracePt t="143910" x="5322888" y="5292725"/>
          <p14:tracePt t="143926" x="5240338" y="5273675"/>
          <p14:tracePt t="143999" x="5221288" y="5218113"/>
          <p14:tracePt t="144009" x="5240338" y="5200650"/>
          <p14:tracePt t="144028" x="5322888" y="5154613"/>
          <p14:tracePt t="144040" x="5368925" y="5118100"/>
          <p14:tracePt t="144056" x="5497513" y="5043488"/>
          <p14:tracePt t="144073" x="5599113" y="4997450"/>
          <p14:tracePt t="144093" x="5607050" y="4997450"/>
          <p14:tracePt t="144171" x="5635625" y="5062538"/>
          <p14:tracePt t="144205" x="5607050" y="5181600"/>
          <p14:tracePt t="144227" x="5607050" y="5200650"/>
          <p14:tracePt t="144244" x="5607050" y="5218113"/>
          <p14:tracePt t="144259" x="5607050" y="5227638"/>
          <p14:tracePt t="144272" x="5607050" y="5200650"/>
          <p14:tracePt t="144297" x="5607050" y="5191125"/>
          <p14:tracePt t="144326" x="5616575" y="5191125"/>
          <p14:tracePt t="145474" x="5635625" y="5126038"/>
          <p14:tracePt t="145485" x="5635625" y="5118100"/>
          <p14:tracePt t="145506" x="5681663" y="5062538"/>
          <p14:tracePt t="145517" x="5681663" y="5053013"/>
          <p14:tracePt t="145543" x="5699125" y="5043488"/>
          <p14:tracePt t="145559" x="5708650" y="5035550"/>
          <p14:tracePt t="145576" x="5718175" y="5026025"/>
          <p14:tracePt t="145597" x="5745163" y="5016500"/>
          <p14:tracePt t="145615" x="5800725" y="4997450"/>
          <p14:tracePt t="145632" x="5837238" y="4997450"/>
          <p14:tracePt t="145646" x="5883275" y="4979988"/>
          <p14:tracePt t="145647" x="5892800" y="4979988"/>
          <p14:tracePt t="145659" x="5929313" y="4979988"/>
          <p14:tracePt t="145674" x="5948363" y="4979988"/>
          <p14:tracePt t="145698" x="6094413" y="4979988"/>
          <p14:tracePt t="145714" x="6140450" y="4989513"/>
          <p14:tracePt t="145747" x="6159500" y="4989513"/>
          <p14:tracePt t="145761" x="6169025" y="4970463"/>
          <p14:tracePt t="145818" x="6186488" y="4951413"/>
          <p14:tracePt t="145848" x="6205538" y="4924425"/>
          <p14:tracePt t="145861" x="6223000" y="4914900"/>
          <p14:tracePt t="145902" x="6261100" y="4906963"/>
          <p14:tracePt t="146035" x="6278563" y="4878388"/>
          <p14:tracePt t="146055" x="6315075" y="4878388"/>
          <p14:tracePt t="146066" x="6324600" y="4878388"/>
          <p14:tracePt t="146083" x="6343650" y="4868863"/>
          <p14:tracePt t="146104" x="6361113" y="4860925"/>
          <p14:tracePt t="146139" x="6361113" y="4832350"/>
          <p14:tracePt t="146150" x="6370638" y="4822825"/>
          <p14:tracePt t="146181" x="6380163" y="4786313"/>
          <p14:tracePt t="146251" x="6416675" y="4732338"/>
          <p14:tracePt t="146272" x="6435725" y="4429125"/>
          <p14:tracePt t="146284" x="6453188" y="4291013"/>
          <p14:tracePt t="146306" x="6489700" y="4070350"/>
          <p14:tracePt t="146317" x="6499225" y="3932238"/>
          <p14:tracePt t="146336" x="6564313" y="3784600"/>
          <p14:tracePt t="146348" x="6564313" y="3767138"/>
          <p14:tracePt t="146365" x="6692900" y="3740150"/>
          <p14:tracePt t="146381" x="6738938" y="3656013"/>
          <p14:tracePt t="146403" x="6729413" y="3565525"/>
          <p14:tracePt t="146439" x="6692900" y="3454400"/>
          <p14:tracePt t="146450" x="6692900" y="3398838"/>
          <p14:tracePt t="146466" x="6673850" y="3344863"/>
          <p14:tracePt t="146482" x="6673850" y="3308350"/>
          <p14:tracePt t="146503" x="6664325" y="3270250"/>
          <p14:tracePt t="146522" x="6618288" y="3178175"/>
          <p14:tracePt t="146539" x="6564313" y="3022600"/>
          <p14:tracePt t="146549" x="6499225" y="2940050"/>
          <p14:tracePt t="146565" x="6397625" y="2755900"/>
          <p14:tracePt t="146586" x="6242050" y="2544763"/>
          <p14:tracePt t="146603" x="6169025" y="2443163"/>
          <p14:tracePt t="146619" x="6132513" y="2352675"/>
          <p14:tracePt t="146636" x="6094413" y="2314575"/>
          <p14:tracePt t="146652" x="6076950" y="2278063"/>
          <p14:tracePt t="146665" x="6030913" y="2251075"/>
          <p14:tracePt t="146682" x="6011863" y="2232025"/>
          <p14:tracePt t="146688" x="6002338" y="2232025"/>
          <p14:tracePt t="146722" x="5994400" y="2232025"/>
          <p14:tracePt t="146768" x="5984875" y="2224088"/>
          <p14:tracePt t="146789" x="5975350" y="2205038"/>
          <p14:tracePt t="146868" x="5957888" y="2241550"/>
          <p14:tracePt t="146889" x="5948363" y="2260600"/>
          <p14:tracePt t="146904" x="5938838" y="2278063"/>
          <p14:tracePt t="147568" x="5938838" y="2287588"/>
          <p14:tracePt t="147589" x="5957888" y="2398713"/>
          <p14:tracePt t="147608" x="6048375" y="2600325"/>
          <p14:tracePt t="147623" x="6048375" y="2765425"/>
          <p14:tracePt t="147639" x="6040438" y="2847975"/>
          <p14:tracePt t="147655" x="5929313" y="2967038"/>
          <p14:tracePt t="147673" x="5892800" y="2995613"/>
          <p14:tracePt t="147684" x="5827713" y="3013075"/>
          <p14:tracePt t="147690" x="5781675" y="3022600"/>
          <p14:tracePt t="147706" x="5773738" y="3078163"/>
          <p14:tracePt t="147723" x="5764213" y="3114675"/>
          <p14:tracePt t="147739" x="5754688" y="3151188"/>
          <p14:tracePt t="147755" x="5754688" y="3160713"/>
          <p14:tracePt t="147821" x="5754688" y="3170238"/>
          <p14:tracePt t="147885" x="5791200" y="3262313"/>
          <p14:tracePt t="147891" x="5800725" y="3325813"/>
          <p14:tracePt t="147906" x="5846763" y="3546475"/>
          <p14:tracePt t="147922" x="5929313" y="3684588"/>
          <p14:tracePt t="148055" x="5929313" y="3748088"/>
          <p14:tracePt t="148069" x="5929313" y="3757613"/>
          <p14:tracePt t="148225" x="5929313" y="3794125"/>
          <p14:tracePt t="148234" x="5929313" y="3830638"/>
          <p14:tracePt t="148256" x="5929313" y="3840163"/>
          <p14:tracePt t="148407" x="5938838" y="3840163"/>
          <p14:tracePt t="148738" x="5948363" y="3895725"/>
          <p14:tracePt t="148756" x="6040438" y="3997325"/>
          <p14:tracePt t="148773" x="6140450" y="4087813"/>
          <p14:tracePt t="148789" x="6186488" y="4198938"/>
          <p14:tracePt t="148811" x="6261100" y="4254500"/>
          <p14:tracePt t="148857" x="6269038" y="4262438"/>
          <p14:tracePt t="148874" x="6269038" y="4291013"/>
          <p14:tracePt t="148889" x="6269038" y="4346575"/>
          <p14:tracePt t="148910" x="6251575" y="4373563"/>
          <p14:tracePt t="148911" x="6251575" y="4383088"/>
          <p14:tracePt t="148956" x="6242050" y="4391025"/>
          <p14:tracePt t="148973" x="6242050" y="4429125"/>
          <p14:tracePt t="148989" x="6269038" y="4511675"/>
          <p14:tracePt t="149009" x="6472238" y="4722813"/>
          <p14:tracePt t="149029" x="6472238" y="4740275"/>
          <p14:tracePt t="149040" x="6481763" y="4759325"/>
          <p14:tracePt t="149056" x="6518275" y="4786313"/>
          <p14:tracePt t="149073" x="6627813" y="4878388"/>
          <p14:tracePt t="149089" x="6729413" y="4933950"/>
          <p14:tracePt t="149110" x="6729413" y="4979988"/>
          <p14:tracePt t="149126" x="6729413" y="5006975"/>
          <p14:tracePt t="149271" x="6719888" y="5006975"/>
          <p14:tracePt t="149289" x="6692900" y="5006975"/>
          <p14:tracePt t="149322" x="6673850" y="5006975"/>
          <p14:tracePt t="149328" x="6646863" y="5016500"/>
          <p14:tracePt t="149355" x="6637338" y="5026025"/>
          <p14:tracePt t="149371" x="6591300" y="5035550"/>
          <p14:tracePt t="149390" x="6554788" y="5053013"/>
          <p14:tracePt t="149409" x="6472238" y="5053013"/>
          <p14:tracePt t="149426" x="6426200" y="5053013"/>
          <p14:tracePt t="149517" x="6397625" y="5016500"/>
          <p14:tracePt t="149527" x="6397625" y="4970463"/>
          <p14:tracePt t="149544" x="6397625" y="4943475"/>
          <p14:tracePt t="149559" x="6397625" y="4933950"/>
          <p14:tracePt t="149589" x="6397625" y="4906963"/>
          <p14:tracePt t="149594" x="6397625" y="4897438"/>
          <p14:tracePt t="149609" x="6397625" y="4860925"/>
          <p14:tracePt t="149627" x="6397625" y="4814888"/>
          <p14:tracePt t="149642" x="6407150" y="4786313"/>
          <p14:tracePt t="149656" x="6435725" y="4759325"/>
          <p14:tracePt t="149672" x="6435725" y="4722813"/>
          <p14:tracePt t="149689" x="6453188" y="4667250"/>
          <p14:tracePt t="149710" x="6481763" y="4565650"/>
          <p14:tracePt t="149727" x="6545263" y="4557713"/>
          <p14:tracePt t="149743" x="6600825" y="4483100"/>
          <p14:tracePt t="149760" x="6627813" y="4465638"/>
          <p14:tracePt t="149772" x="6627813" y="4456113"/>
          <p14:tracePt t="149789" x="6702425" y="4437063"/>
          <p14:tracePt t="149794" x="6710363" y="4437063"/>
          <p14:tracePt t="149813" x="6775450" y="4429125"/>
          <p14:tracePt t="149827" x="6904038" y="4400550"/>
          <p14:tracePt t="149843" x="7023100" y="4410075"/>
          <p14:tracePt t="149860" x="7243763" y="4410075"/>
          <p14:tracePt t="149873" x="7299325" y="4456113"/>
          <p14:tracePt t="149890" x="7318375" y="4456113"/>
          <p14:tracePt t="149910" x="7335838" y="4456113"/>
          <p14:tracePt t="149926" x="7345363" y="4483100"/>
          <p14:tracePt t="149927" x="7318375" y="4519613"/>
          <p14:tracePt t="149945" x="7308850" y="4575175"/>
          <p14:tracePt t="149960" x="7280275" y="4630738"/>
          <p14:tracePt t="149972" x="7272338" y="4649788"/>
          <p14:tracePt t="149989" x="7272338" y="4667250"/>
          <p14:tracePt t="150015" x="7180263" y="4732338"/>
          <p14:tracePt t="150027" x="7124700" y="4759325"/>
          <p14:tracePt t="150043" x="6986588" y="4805363"/>
          <p14:tracePt t="150060" x="6940550" y="4822825"/>
          <p14:tracePt t="150076" x="6848475" y="4851400"/>
          <p14:tracePt t="150090" x="6792913" y="4851400"/>
          <p14:tracePt t="150127" x="6775450" y="4851400"/>
          <p14:tracePt t="150143" x="6765925" y="4841875"/>
          <p14:tracePt t="150217" x="6765925" y="4832350"/>
          <p14:tracePt t="150227" x="6838950" y="4832350"/>
          <p14:tracePt t="150244" x="6848475" y="4887913"/>
          <p14:tracePt t="150260" x="6848475" y="4897438"/>
          <p14:tracePt t="150276" x="6858000" y="4906963"/>
          <p14:tracePt t="150289" x="6940550" y="4933950"/>
          <p14:tracePt t="150299" x="6940550" y="4951413"/>
          <p14:tracePt t="150316" x="6959600" y="4970463"/>
          <p14:tracePt t="150331" x="6986588" y="5006975"/>
          <p14:tracePt t="150348" x="6959600" y="5118100"/>
          <p14:tracePt t="150364" x="6913563" y="5181600"/>
          <p14:tracePt t="150381" x="6867525" y="5283200"/>
          <p14:tracePt t="150398" x="6811963" y="5356225"/>
          <p14:tracePt t="150415" x="6811963" y="5411788"/>
          <p14:tracePt t="150501" x="6802438" y="5411788"/>
          <p14:tracePt t="150642" x="6792913" y="5402263"/>
          <p14:tracePt t="150692" x="6784975" y="5402263"/>
          <p14:tracePt t="150759" x="6775450" y="5402263"/>
          <p14:tracePt t="150834" x="6765925" y="5402263"/>
          <p14:tracePt t="150843" x="6748463" y="5402263"/>
          <p14:tracePt t="150861" x="6719888" y="5421313"/>
          <p14:tracePt t="150876" x="6673850" y="5421313"/>
          <p14:tracePt t="150934" x="6664325" y="5402263"/>
          <p14:tracePt t="150943" x="6646863" y="5365750"/>
          <p14:tracePt t="150961" x="6610350" y="5329238"/>
          <p14:tracePt t="150977" x="6610350" y="5310188"/>
          <p14:tracePt t="150994" x="6610350" y="5300663"/>
          <p14:tracePt t="151043" x="6618288" y="5292725"/>
          <p14:tracePt t="151076" x="6610350" y="5283200"/>
          <p14:tracePt t="151091" x="6600825" y="5264150"/>
          <p14:tracePt t="151133" x="6600825" y="5254625"/>
          <p14:tracePt t="151176" x="6600825" y="5246688"/>
          <p14:tracePt t="151317" x="6646863" y="5191125"/>
          <p14:tracePt t="151339" x="6719888" y="5154613"/>
          <p14:tracePt t="151344" x="6738938" y="5126038"/>
          <p14:tracePt t="151372" x="6848475" y="5118100"/>
          <p14:tracePt t="151376" x="6884988" y="5108575"/>
          <p14:tracePt t="151391" x="6940550" y="5072063"/>
          <p14:tracePt t="151416" x="6996113" y="5035550"/>
          <p14:tracePt t="151467" x="7005638" y="5026025"/>
          <p14:tracePt t="151493" x="7013575" y="5016500"/>
          <p14:tracePt t="151500" x="7023100" y="5016500"/>
          <p14:tracePt t="151522" x="7078663" y="5043488"/>
          <p14:tracePt t="151534" x="7105650" y="5072063"/>
          <p14:tracePt t="151548" x="7124700" y="5089525"/>
          <p14:tracePt t="151564" x="7151688" y="5108575"/>
          <p14:tracePt t="151618" x="7170738" y="5108575"/>
          <p14:tracePt t="151639" x="7180263" y="5154613"/>
          <p14:tracePt t="151650" x="7170738" y="5191125"/>
          <p14:tracePt t="151664" x="7170738" y="5200650"/>
          <p14:tracePt t="151682" x="7161213" y="5237163"/>
          <p14:tracePt t="151699" x="7151688" y="5254625"/>
          <p14:tracePt t="151715" x="7124700" y="5292725"/>
          <p14:tracePt t="151731" x="7088188" y="5329238"/>
          <p14:tracePt t="151748" x="7088188" y="5346700"/>
          <p14:tracePt t="151765" x="7059613" y="5356225"/>
          <p14:tracePt t="151782" x="6969125" y="5402263"/>
          <p14:tracePt t="151798" x="6969125" y="5421313"/>
          <p14:tracePt t="151799" x="6923088" y="5438775"/>
          <p14:tracePt t="151815" x="6913563" y="5438775"/>
          <p14:tracePt t="151856" x="6884988" y="5438775"/>
          <p14:tracePt t="151889" x="6877050" y="5438775"/>
          <p14:tracePt t="151922" x="6867525" y="5438775"/>
          <p14:tracePt t="151956" x="6831013" y="5438775"/>
          <p14:tracePt t="151962" x="6792913" y="5438775"/>
          <p14:tracePt t="151989" x="6784975" y="5438775"/>
          <p14:tracePt t="152049" x="6756400" y="5411788"/>
          <p14:tracePt t="152072" x="6719888" y="5273675"/>
          <p14:tracePt t="152106" x="6646863" y="5227638"/>
          <p14:tracePt t="152139" x="6610350" y="5227638"/>
          <p14:tracePt t="152151" x="6572250" y="5227638"/>
          <p14:tracePt t="152180" x="6564313" y="5227638"/>
          <p14:tracePt t="152267" x="6554788" y="5210175"/>
          <p14:tracePt t="152289" x="6518275" y="5200650"/>
          <p14:tracePt t="152322" x="6472238" y="5200650"/>
          <p14:tracePt t="152384" x="6462713" y="5172075"/>
          <p14:tracePt t="152419" x="6481763" y="5118100"/>
          <p14:tracePt t="152439" x="6554788" y="5072063"/>
          <p14:tracePt t="152451" x="6564313" y="5072063"/>
          <p14:tracePt t="152465" x="6618288" y="5035550"/>
          <p14:tracePt t="152482" x="6646863" y="5035550"/>
          <p14:tracePt t="152498" x="6702425" y="4997450"/>
          <p14:tracePt t="152505" x="6710363" y="4989513"/>
          <p14:tracePt t="152519" x="6748463" y="4970463"/>
          <p14:tracePt t="152550" x="6756400" y="4970463"/>
          <p14:tracePt t="152565" x="6765925" y="4960938"/>
          <p14:tracePt t="152582" x="6765925" y="4970463"/>
          <p14:tracePt t="152597" x="6765925" y="4979988"/>
          <p14:tracePt t="152622" x="6838950" y="4989513"/>
          <p14:tracePt t="152656" x="6848475" y="4989513"/>
          <p14:tracePt t="152689" x="6858000" y="4989513"/>
          <p14:tracePt t="152751" x="6858000" y="5062538"/>
          <p14:tracePt t="152772" x="6858000" y="5145088"/>
          <p14:tracePt t="152783" x="6858000" y="5181600"/>
          <p14:tracePt t="152799" x="6858000" y="5237163"/>
          <p14:tracePt t="152839" x="6858000" y="5246688"/>
          <p14:tracePt t="152951" x="6838950" y="5283200"/>
          <p14:tracePt t="152971" x="6831013" y="5292725"/>
          <p14:tracePt t="153084" x="6821488" y="5283200"/>
          <p14:tracePt t="153106" x="6802438" y="5273675"/>
          <p14:tracePt t="153151" x="6792913" y="5273675"/>
          <p14:tracePt t="153181" x="6784975" y="5273675"/>
          <p14:tracePt t="154674" x="6775450" y="5264150"/>
          <p14:tracePt t="156434" x="6775450" y="5200650"/>
          <p14:tracePt t="156456" x="6775450" y="5191125"/>
          <p14:tracePt t="156489" x="6811963" y="5181600"/>
          <p14:tracePt t="156508" x="6838950" y="5118100"/>
          <p14:tracePt t="156522" x="6877050" y="5006975"/>
          <p14:tracePt t="156533" x="6913563" y="4960938"/>
          <p14:tracePt t="156548" x="6969125" y="4860925"/>
          <p14:tracePt t="156562" x="7051675" y="4686300"/>
          <p14:tracePt t="156589" x="7124700" y="4519613"/>
          <p14:tracePt t="156604" x="7151688" y="4337050"/>
          <p14:tracePt t="156623" x="7161213" y="4051300"/>
          <p14:tracePt t="156634" x="7188200" y="3951288"/>
          <p14:tracePt t="156649" x="7105650" y="3702050"/>
          <p14:tracePt t="156664" x="7042150" y="3519488"/>
          <p14:tracePt t="156681" x="6977063" y="3398838"/>
          <p14:tracePt t="156699" x="6996113" y="3298825"/>
          <p14:tracePt t="156715" x="6996113" y="3187700"/>
          <p14:tracePt t="156732" x="6996113" y="3105150"/>
          <p14:tracePt t="156749" x="7005638" y="3078163"/>
          <p14:tracePt t="156765" x="7042150" y="3041650"/>
          <p14:tracePt t="156781" x="7069138" y="3022600"/>
          <p14:tracePt t="156835" x="7032625" y="2995613"/>
          <p14:tracePt t="156856" x="7032625" y="2976563"/>
          <p14:tracePt t="156889" x="6969125" y="2820988"/>
          <p14:tracePt t="156922" x="6775450" y="2554288"/>
          <p14:tracePt t="156933" x="6775450" y="2527300"/>
          <p14:tracePt t="156949" x="6748463" y="2489200"/>
          <p14:tracePt t="156965" x="6710363" y="2471738"/>
          <p14:tracePt t="157033" x="6683375" y="2435225"/>
          <p14:tracePt t="157056" x="6627813" y="2416175"/>
          <p14:tracePt t="157087" x="6627813" y="2398713"/>
          <p14:tracePt t="157151" x="6627813" y="2352675"/>
          <p14:tracePt t="158001" x="6627813" y="2343150"/>
          <p14:tracePt t="158022" x="6627813" y="2333625"/>
          <p14:tracePt t="158084" x="6627813" y="2314575"/>
          <p14:tracePt t="158105" x="6618288" y="2297113"/>
          <p14:tracePt t="158168" x="6610350" y="2287588"/>
          <p14:tracePt t="158754" x="6610350" y="2297113"/>
          <p14:tracePt t="158772" x="6610350" y="2435225"/>
          <p14:tracePt t="158787" x="6610350" y="2673350"/>
          <p14:tracePt t="158806" x="6591300" y="2801938"/>
          <p14:tracePt t="158816" x="6489700" y="3041650"/>
          <p14:tracePt t="158841" x="6462713" y="3298825"/>
          <p14:tracePt t="158858" x="6426200" y="3335338"/>
          <p14:tracePt t="158873" x="6407150" y="3427413"/>
          <p14:tracePt t="158889" x="6397625" y="3473450"/>
          <p14:tracePt t="158906" x="6416675" y="3500438"/>
          <p14:tracePt t="158923" x="6435725" y="3519488"/>
          <p14:tracePt t="158939" x="6443663" y="3519488"/>
          <p14:tracePt t="158972" x="6443663" y="3527425"/>
          <p14:tracePt t="158989" x="6443663" y="3546475"/>
          <p14:tracePt t="159004" x="6443663" y="3565525"/>
          <p14:tracePt t="159022" x="6462713" y="3592513"/>
          <p14:tracePt t="159040" x="6462713" y="3619500"/>
          <p14:tracePt t="159057" x="6462713" y="3711575"/>
          <p14:tracePt t="159073" x="6462713" y="3748088"/>
          <p14:tracePt t="159089" x="6462713" y="3776663"/>
          <p14:tracePt t="159106" x="6462713" y="3803650"/>
          <p14:tracePt t="159122" x="6462713" y="3830638"/>
          <p14:tracePt t="159205" x="6462713" y="3840163"/>
          <p14:tracePt t="160221" x="6462713" y="3849688"/>
          <p14:tracePt t="160244" x="6462713" y="3840163"/>
          <p14:tracePt t="160259" x="6462713" y="3711575"/>
          <p14:tracePt t="160277" x="6564313" y="3536950"/>
          <p14:tracePt t="160289" x="6545263" y="3427413"/>
          <p14:tracePt t="160306" x="6535738" y="3390900"/>
          <p14:tracePt t="160322" x="6527800" y="3316288"/>
          <p14:tracePt t="160327" x="6518275" y="3270250"/>
          <p14:tracePt t="160343" x="6518275" y="3243263"/>
          <p14:tracePt t="160360" x="6472238" y="3178175"/>
          <p14:tracePt t="160376" x="6426200" y="3114675"/>
          <p14:tracePt t="160393" x="6416675" y="3059113"/>
          <p14:tracePt t="160406" x="6426200" y="3041650"/>
          <p14:tracePt t="160421" x="6435725" y="3013075"/>
          <p14:tracePt t="160443" x="6435725" y="2967038"/>
          <p14:tracePt t="160459" x="6426200" y="2903538"/>
          <p14:tracePt t="160476" x="6416675" y="2838450"/>
          <p14:tracePt t="160493" x="6407150" y="2820988"/>
          <p14:tracePt t="160521" x="6397625" y="2801938"/>
          <p14:tracePt t="160555" x="6389688" y="2774950"/>
          <p14:tracePt t="160560" x="6389688" y="2755900"/>
          <p14:tracePt t="160575" x="6397625" y="2646363"/>
          <p14:tracePt t="160605" x="6397625" y="2617788"/>
          <p14:tracePt t="160623" x="6426200" y="2508250"/>
          <p14:tracePt t="160644" x="6435725" y="2443163"/>
          <p14:tracePt t="160659" x="6435725" y="2416175"/>
          <p14:tracePt t="160676" x="6426200" y="2406650"/>
          <p14:tracePt t="160709" x="6426200" y="2398713"/>
          <p14:tracePt t="160747" x="6416675" y="2389188"/>
          <p14:tracePt t="160776" x="6416675" y="2452688"/>
          <p14:tracePt t="160790" x="6416675" y="2692400"/>
          <p14:tracePt t="160806" x="6416675" y="2792413"/>
          <p14:tracePt t="160822" x="6416675" y="3068638"/>
          <p14:tracePt t="160832" x="6416675" y="3170238"/>
          <p14:tracePt t="160849" x="6380163" y="3463925"/>
          <p14:tracePt t="160865" x="6334125" y="3648075"/>
          <p14:tracePt t="160881" x="6297613" y="3840163"/>
          <p14:tracePt t="160898" x="6288088" y="4005263"/>
          <p14:tracePt t="160914" x="6288088" y="4060825"/>
          <p14:tracePt t="160932" x="6278563" y="4060825"/>
          <p14:tracePt t="160992" x="6278563" y="4033838"/>
          <p14:tracePt t="161006" x="6297613" y="4005263"/>
          <p14:tracePt t="161022" x="6297613" y="3914775"/>
          <p14:tracePt t="162351" x="6297613" y="3941763"/>
          <p14:tracePt t="162372" x="6278563" y="4033838"/>
          <p14:tracePt t="162383" x="6251575" y="4060825"/>
          <p14:tracePt t="162398" x="6223000" y="4070350"/>
          <p14:tracePt t="162398" x="6205538" y="4106863"/>
          <p14:tracePt t="162414" x="6196013" y="4125913"/>
          <p14:tracePt t="162414" x="6169025" y="4152900"/>
          <p14:tracePt t="162431" x="6094413" y="4262438"/>
          <p14:tracePt t="162448" x="5994400" y="4437063"/>
          <p14:tracePt t="162464" x="5819775" y="4676775"/>
          <p14:tracePt t="162481" x="5691188" y="4822825"/>
          <p14:tracePt t="162498" x="5561013" y="4979988"/>
          <p14:tracePt t="162515" x="5543550" y="5062538"/>
          <p14:tracePt t="162532" x="5589588" y="5145088"/>
          <p14:tracePt t="162549" x="5607050" y="5164138"/>
          <p14:tracePt t="162565" x="5653088" y="5218113"/>
          <p14:tracePt t="162581" x="5691188" y="5254625"/>
          <p14:tracePt t="162598" x="5754688" y="5273675"/>
          <p14:tracePt t="162614" x="5764213" y="5273675"/>
          <p14:tracePt t="162784" x="5754688" y="5273675"/>
          <p14:tracePt t="162805" x="5727700" y="5273675"/>
          <p14:tracePt t="162816" x="5691188" y="5300663"/>
          <p14:tracePt t="162832" x="5635625" y="5329238"/>
          <p14:tracePt t="162853" x="5616575" y="5356225"/>
          <p14:tracePt t="162869" x="5607050" y="5365750"/>
          <p14:tracePt t="163100" x="5607050" y="5375275"/>
          <p14:tracePt t="163122" x="5718175" y="5375275"/>
          <p14:tracePt t="163133" x="5781675" y="5356225"/>
          <p14:tracePt t="163137" x="5791200" y="5356225"/>
          <p14:tracePt t="163155" x="5892800" y="5356225"/>
          <p14:tracePt t="163173" x="6132513" y="5356225"/>
          <p14:tracePt t="163186" x="6416675" y="5448300"/>
          <p14:tracePt t="163203" x="6443663" y="5467350"/>
          <p14:tracePt t="163214" x="6462713" y="5484813"/>
          <p14:tracePt t="163287" x="6462713" y="5467350"/>
          <p14:tracePt t="163334" x="6462713" y="5457825"/>
          <p14:tracePt t="163369" x="6462713" y="5438775"/>
          <p14:tracePt t="163389" x="6462713" y="5448300"/>
          <p14:tracePt t="163399" x="6508750" y="5457825"/>
          <p14:tracePt t="163415" x="6535738" y="5484813"/>
          <p14:tracePt t="163484" x="6535738" y="5438775"/>
          <p14:tracePt t="163506" x="6508750" y="5411788"/>
          <p14:tracePt t="163654" x="6499225" y="5392738"/>
          <p14:tracePt t="163672" x="6416675" y="5392738"/>
          <p14:tracePt t="163688" x="6251575" y="5392738"/>
          <p14:tracePt t="163706" x="6169025" y="5392738"/>
          <p14:tracePt t="163717" x="6159500" y="5392738"/>
          <p14:tracePt t="163732" x="6113463" y="5392738"/>
          <p14:tracePt t="163757" x="6057900" y="5392738"/>
          <p14:tracePt t="163772" x="6011863" y="5392738"/>
          <p14:tracePt t="163788" x="5984875" y="5392738"/>
          <p14:tracePt t="163805" x="5965825" y="5375275"/>
          <p14:tracePt t="163823" x="5957888" y="5375275"/>
          <p14:tracePt t="163833" x="5948363" y="5365750"/>
          <p14:tracePt t="163857" x="5919788" y="5346700"/>
          <p14:tracePt t="163873" x="5892800" y="5329238"/>
          <p14:tracePt t="163935" x="5883275" y="5319713"/>
          <p14:tracePt t="163955" x="5800725" y="5218113"/>
          <p14:tracePt t="163970" x="5607050" y="5072063"/>
          <p14:tracePt t="163989" x="5534025" y="4989513"/>
          <p14:tracePt t="164404" x="5524500" y="4989513"/>
          <p14:tracePt t="169287" x="5516563" y="4989513"/>
          <p14:tracePt t="172951" x="5341938" y="4814888"/>
          <p14:tracePt t="172960" x="5240338" y="4722813"/>
          <p14:tracePt t="172981" x="5083175" y="4483100"/>
          <p14:tracePt t="172998" x="4845050" y="4235450"/>
          <p14:tracePt t="172998" x="4770438" y="4162425"/>
          <p14:tracePt t="173011" x="4595813" y="3987800"/>
          <p14:tracePt t="173028" x="3695700" y="3500438"/>
          <p14:tracePt t="173044" x="3143250" y="3041650"/>
          <p14:tracePt t="173061" x="2684463" y="2517775"/>
          <p14:tracePt t="173067" x="2555875" y="2406650"/>
          <p14:tracePt t="173085" x="1857375" y="1846263"/>
          <p14:tracePt t="173097" x="1479550" y="1506538"/>
          <p14:tracePt t="173112" x="1158875" y="1239838"/>
          <p14:tracePt t="173127" x="955675" y="1057275"/>
          <p14:tracePt t="173142" x="919163" y="946150"/>
          <p14:tracePt t="173159" x="882650" y="771525"/>
          <p14:tracePt t="173189" x="698500" y="395288"/>
          <p14:tracePt t="173200" x="533400" y="1476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標準デザイン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1146</Words>
  <Application>Microsoft Office PowerPoint</Application>
  <PresentationFormat>ユーザー設定</PresentationFormat>
  <Paragraphs>254</Paragraphs>
  <Slides>26</Slides>
  <Notes>9</Notes>
  <HiddenSlides>0</HiddenSlides>
  <MMClips>25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Cambria Math</vt:lpstr>
      <vt:lpstr>Symbol</vt:lpstr>
      <vt:lpstr>Times New Roman</vt:lpstr>
      <vt:lpstr>2_Office テーマ</vt:lpstr>
      <vt:lpstr>2_標準デザイン</vt:lpstr>
      <vt:lpstr>Office テーマ</vt:lpstr>
      <vt:lpstr>気候モデリング特論 11. 大気モデルにおける物理過程の表現  11.4 放射伝達 </vt:lpstr>
      <vt:lpstr>目標</vt:lpstr>
      <vt:lpstr>目次</vt:lpstr>
      <vt:lpstr>地球のエネルギー分配</vt:lpstr>
      <vt:lpstr>太陽放射の内訳</vt:lpstr>
      <vt:lpstr>電磁波の基礎</vt:lpstr>
      <vt:lpstr>PowerPoint プレゼンテーション</vt:lpstr>
      <vt:lpstr>PowerPoint プレゼンテーション</vt:lpstr>
      <vt:lpstr>光の放出</vt:lpstr>
      <vt:lpstr>光の吸収</vt:lpstr>
      <vt:lpstr>射出（emission）</vt:lpstr>
      <vt:lpstr>PowerPoint プレゼンテーション</vt:lpstr>
      <vt:lpstr>PowerPoint プレゼンテーション</vt:lpstr>
      <vt:lpstr>PowerPoint プレゼンテーション</vt:lpstr>
      <vt:lpstr>吸収（absorption）</vt:lpstr>
      <vt:lpstr>PowerPoint プレゼンテーション</vt:lpstr>
      <vt:lpstr>散乱（scattering）</vt:lpstr>
      <vt:lpstr>PowerPoint プレゼンテーション</vt:lpstr>
      <vt:lpstr>消散（extinction）</vt:lpstr>
      <vt:lpstr>PowerPoint プレゼンテーション</vt:lpstr>
      <vt:lpstr>RCM: Radiative Convective Model （放射対流モデル）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Lecture in Atmosphere-Ocean Physics (Part II: Ocean)</dc:title>
  <dc:creator>myoshimo</dc:creator>
  <cp:lastModifiedBy>川島 正行</cp:lastModifiedBy>
  <cp:revision>420</cp:revision>
  <cp:lastPrinted>2020-01-08T09:36:06Z</cp:lastPrinted>
  <dcterms:created xsi:type="dcterms:W3CDTF">2015-02-05T08:50:35Z</dcterms:created>
  <dcterms:modified xsi:type="dcterms:W3CDTF">2021-01-20T09:54:20Z</dcterms:modified>
</cp:coreProperties>
</file>