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4"/>
  </p:notesMasterIdLst>
  <p:handoutMasterIdLst>
    <p:handoutMasterId r:id="rId25"/>
  </p:handoutMasterIdLst>
  <p:sldIdLst>
    <p:sldId id="395" r:id="rId3"/>
    <p:sldId id="356" r:id="rId4"/>
    <p:sldId id="281" r:id="rId5"/>
    <p:sldId id="285" r:id="rId6"/>
    <p:sldId id="368" r:id="rId7"/>
    <p:sldId id="296" r:id="rId8"/>
    <p:sldId id="320" r:id="rId9"/>
    <p:sldId id="286" r:id="rId10"/>
    <p:sldId id="369" r:id="rId11"/>
    <p:sldId id="330" r:id="rId12"/>
    <p:sldId id="312" r:id="rId13"/>
    <p:sldId id="358" r:id="rId14"/>
    <p:sldId id="398" r:id="rId15"/>
    <p:sldId id="359" r:id="rId16"/>
    <p:sldId id="360" r:id="rId17"/>
    <p:sldId id="361" r:id="rId18"/>
    <p:sldId id="364" r:id="rId19"/>
    <p:sldId id="365" r:id="rId20"/>
    <p:sldId id="366" r:id="rId21"/>
    <p:sldId id="367" r:id="rId22"/>
    <p:sldId id="363" r:id="rId23"/>
  </p:sldIdLst>
  <p:sldSz cx="8280400" cy="5761038"/>
  <p:notesSz cx="6735763" cy="9869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381000" indent="-26988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763588" indent="-58738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144588" indent="-90488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528763" indent="-122238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5">
          <p15:clr>
            <a:srgbClr val="A4A3A4"/>
          </p15:clr>
        </p15:guide>
        <p15:guide id="2" pos="2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6600"/>
    <a:srgbClr val="FF9933"/>
    <a:srgbClr val="0099FF"/>
    <a:srgbClr val="CCFF99"/>
    <a:srgbClr val="99CCFF"/>
    <a:srgbClr val="99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1" autoAdjust="0"/>
    <p:restoredTop sz="94044" autoAdjust="0"/>
  </p:normalViewPr>
  <p:slideViewPr>
    <p:cSldViewPr>
      <p:cViewPr varScale="1">
        <p:scale>
          <a:sx n="68" d="100"/>
          <a:sy n="68" d="100"/>
        </p:scale>
        <p:origin x="1238" y="58"/>
      </p:cViewPr>
      <p:guideLst>
        <p:guide orient="horz" pos="1815"/>
        <p:guide pos="2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2798" y="67"/>
      </p:cViewPr>
      <p:guideLst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18" Type="http://schemas.openxmlformats.org/officeDocument/2006/relationships/image" Target="../media/image2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17" Type="http://schemas.openxmlformats.org/officeDocument/2006/relationships/image" Target="../media/image23.wmf"/><Relationship Id="rId2" Type="http://schemas.openxmlformats.org/officeDocument/2006/relationships/image" Target="../media/image8.wmf"/><Relationship Id="rId16" Type="http://schemas.openxmlformats.org/officeDocument/2006/relationships/image" Target="../media/image22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5" Type="http://schemas.openxmlformats.org/officeDocument/2006/relationships/image" Target="../media/image2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Relationship Id="rId1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494AC032-0F8B-4BE9-9DED-0A1CE8B8DF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3" tIns="45332" rIns="90663" bIns="45332" numCol="1" anchor="t" anchorCtr="0" compatLnSpc="1">
            <a:prstTxWarp prst="textNoShape">
              <a:avLst/>
            </a:prstTxWarp>
          </a:bodyPr>
          <a:lstStyle>
            <a:lvl1pPr defTabSz="906241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1A231974-7DC9-4BBE-B439-C85C3401710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3" tIns="45332" rIns="90663" bIns="45332" numCol="1" anchor="t" anchorCtr="0" compatLnSpc="1">
            <a:prstTxWarp prst="textNoShape">
              <a:avLst/>
            </a:prstTxWarp>
          </a:bodyPr>
          <a:lstStyle>
            <a:lvl1pPr algn="r" defTabSz="906241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88FBDC24-1081-426B-BB2F-EB51A179E28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3" tIns="45332" rIns="90663" bIns="45332" numCol="1" anchor="b" anchorCtr="0" compatLnSpc="1">
            <a:prstTxWarp prst="textNoShape">
              <a:avLst/>
            </a:prstTxWarp>
          </a:bodyPr>
          <a:lstStyle>
            <a:lvl1pPr defTabSz="906241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85B6B22-9DD0-4C07-89C0-C5B48E4E3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wrap="square" lIns="90782" tIns="45391" rIns="90782" bIns="4539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ABB9D89-6CDF-4039-86A1-2373FF13F2D4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8482C7E-536F-4D1E-9237-D9A6F5EB9F7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3" tIns="45332" rIns="90663" bIns="45332" numCol="1" anchor="t" anchorCtr="0" compatLnSpc="1">
            <a:prstTxWarp prst="textNoShape">
              <a:avLst/>
            </a:prstTxWarp>
          </a:bodyPr>
          <a:lstStyle>
            <a:lvl1pPr defTabSz="906241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676AEC-0D02-4BD1-80D9-E962A043DE4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3" tIns="45332" rIns="90663" bIns="45332" numCol="1" anchor="t" anchorCtr="0" compatLnSpc="1">
            <a:prstTxWarp prst="textNoShape">
              <a:avLst/>
            </a:prstTxWarp>
          </a:bodyPr>
          <a:lstStyle>
            <a:lvl1pPr algn="r" defTabSz="906241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A9899ECD-BD80-405C-868A-A23C224E502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87363" y="568325"/>
            <a:ext cx="5761037" cy="4008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DBE25A9B-40DE-4426-AEF4-D63EA93C7C5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3" tIns="45332" rIns="90663" bIns="453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2 レベル</a:t>
            </a:r>
          </a:p>
          <a:p>
            <a:pPr lvl="2"/>
            <a:r>
              <a:rPr lang="ja-JP" altLang="en-US" noProof="0"/>
              <a:t>第 3 レベル</a:t>
            </a:r>
          </a:p>
          <a:p>
            <a:pPr lvl="3"/>
            <a:r>
              <a:rPr lang="ja-JP" altLang="en-US" noProof="0"/>
              <a:t>第 4 レベル</a:t>
            </a:r>
          </a:p>
          <a:p>
            <a:pPr lvl="4"/>
            <a:r>
              <a:rPr lang="ja-JP" altLang="en-US" noProof="0"/>
              <a:t>第 5 レベル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B9E789C2-C80D-4D33-A34F-78BE7F7358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3" tIns="45332" rIns="90663" bIns="45332" numCol="1" anchor="b" anchorCtr="0" compatLnSpc="1">
            <a:prstTxWarp prst="textNoShape">
              <a:avLst/>
            </a:prstTxWarp>
          </a:bodyPr>
          <a:lstStyle>
            <a:lvl1pPr defTabSz="906241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2D6DDC1D-E02C-40AF-97D9-A9D4DD9DF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3" tIns="45332" rIns="90663" bIns="45332" numCol="1" anchor="b" anchorCtr="0" compatLnSpc="1">
            <a:prstTxWarp prst="textNoShape">
              <a:avLst/>
            </a:prstTxWarp>
          </a:bodyPr>
          <a:lstStyle>
            <a:lvl1pPr algn="r" defTabSz="904875" eaLnBrk="1" hangingPunct="1">
              <a:defRPr sz="1200"/>
            </a:lvl1pPr>
          </a:lstStyle>
          <a:p>
            <a:fld id="{621A5E1C-4ED2-4708-8E17-8D3782F4E61A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381000"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763588"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144588"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528763"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1914332" algn="l" defTabSz="765732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6pPr>
    <a:lvl7pPr marL="2297198" algn="l" defTabSz="765732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7pPr>
    <a:lvl8pPr marL="2680065" algn="l" defTabSz="765732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8pPr>
    <a:lvl9pPr marL="3062931" algn="l" defTabSz="765732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>
            <a:extLst>
              <a:ext uri="{FF2B5EF4-FFF2-40B4-BE49-F238E27FC236}">
                <a16:creationId xmlns:a16="http://schemas.microsoft.com/office/drawing/2014/main" id="{5FA43DC6-6B3D-41DD-BEFB-321105947A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0" y="766763"/>
            <a:ext cx="5514975" cy="3838575"/>
          </a:xfrm>
          <a:ln/>
        </p:spPr>
      </p:sp>
      <p:sp>
        <p:nvSpPr>
          <p:cNvPr id="73731" name="ノート プレースホルダ 2">
            <a:extLst>
              <a:ext uri="{FF2B5EF4-FFF2-40B4-BE49-F238E27FC236}">
                <a16:creationId xmlns:a16="http://schemas.microsoft.com/office/drawing/2014/main" id="{4A2BB71A-CDB7-4668-AF45-E1418B0D7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73732" name="スライド番号プレースホルダ 3">
            <a:extLst>
              <a:ext uri="{FF2B5EF4-FFF2-40B4-BE49-F238E27FC236}">
                <a16:creationId xmlns:a16="http://schemas.microsoft.com/office/drawing/2014/main" id="{FD21A087-6E78-46AD-A5CB-84293CC37B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13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defTabSz="9413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defTabSz="9413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defTabSz="9413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defTabSz="9413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85963" indent="-122238" defTabSz="9413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443163" indent="-122238" defTabSz="9413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900363" indent="-122238" defTabSz="9413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57563" indent="-122238" defTabSz="9413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89358FA2-46F1-4AB8-979F-E05A1AFCE2CB}" type="slidenum">
              <a:rPr lang="ja-JP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ja-JP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0FB6CD69-E526-400D-BC0D-CEC58F9F0C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24ACF0C-D6BA-4A5B-AB37-4061D09F055D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12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2A446EE7-AD78-40F4-82E1-5B5E2E039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B086BA5F-A0B2-4F38-B169-B11C6501F2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0FB6CD69-E526-400D-BC0D-CEC58F9F0C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24ACF0C-D6BA-4A5B-AB37-4061D09F055D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13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2A446EE7-AD78-40F4-82E1-5B5E2E039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B086BA5F-A0B2-4F38-B169-B11C6501F2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040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EE732F6E-8325-4E2D-B7BD-BF623A312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BA74592-A51A-4484-BD26-83CB488441D7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14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0D7E7E08-BA06-428C-A593-EB93A8029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D90A675A-237A-4248-8725-BA1DC005D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CECBF465-47C0-48FE-BE43-AB99F38D4C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C9BECC2A-36B4-4DBF-B0A4-FB505EE10D3A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15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5ACBCB02-2CDB-4064-8E5D-67AB82154C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EA82B98B-9622-4181-83C2-8ED15AD9E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21526F50-C83A-44B7-BC22-C3D94A94DE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6981F41C-54C7-439E-AA29-1C088AB4FC2B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16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3AEDA134-315C-4E21-AFE4-CC9126223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4DF42F7A-0C63-417E-8D1B-4E2FB2FCD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F074C1F9-A9AF-40FD-AC33-A05819F85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C7BB080A-C5D5-42CA-A238-10047289FB91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17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288E07D0-83B0-42C7-957F-7ED9DC91B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E5370DE4-F5AF-42EC-92B3-8EDA754682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1EA1E79D-8590-4B50-8F0D-A1B8DFD952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9C2ADEC0-246B-4111-8A28-0B4971B91CA6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18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85DBBEE7-C83E-4829-8485-2F6C1A85FB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775A04B7-0DB6-4070-AF15-C4DFF01EE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C27B529A-88F8-4F3A-B373-28C8D9134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26FD7C6-310D-4D05-BFD1-2F87BCFF334A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19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B0A0D84B-6BBC-4F50-9E4F-54CD0BC7BD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E496D6DB-851F-4C34-A81D-3A4F70FE0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4D3B3BDF-7D51-4D6D-9127-9BCE774874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42E753A-6F92-49F1-A3A2-13BAEA082791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20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6171DB17-C2F7-4173-8392-5A706848A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2C6E3A71-8474-4435-9B9B-9CECD16AE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5A7C9217-6D23-4CDB-8E4B-331630309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9CE3EDAC-1A12-4945-A04B-9AD17D3CC469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21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8729002D-5973-493D-A6E1-524660033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6B11FE34-96E7-40C8-B004-2A1A162BD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F2241265-794D-4EDE-8C2E-26D54BA05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CEE86A2C-698E-435C-A90E-BCA056ACBB34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03D4DA42-F062-4815-8FF5-1767B499E2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5EC86BED-8775-45E6-9C50-DD63C460B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6DCDD32E-B0A9-49AA-861F-25409FCD3B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8E4C1F7-AF5A-428D-AC2E-747EE680AA5E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3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B5CB92FE-EEA2-4F43-A4F6-D6280B1EFF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914765E-4B1B-497C-B064-F68C2C80C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0CEEC61B-681E-4044-A9DC-DB92AA089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3D94A94-592C-4787-8181-291DFDB5A672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095F5642-4C8B-4F81-AB98-8AE476E124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EB506E40-D2DA-411C-ADBD-BB81CC5CD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62A91BD2-B0B2-451D-9B4A-6051DB35E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C2A2D4F-CE06-49F5-8A06-B3006B8EF307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E62BDA9F-A4B7-46F9-BC34-3C11CE689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C049A56-1423-48E1-A5CB-294FAA11F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BAC61062-DEBF-4B91-B1B2-6EF25249C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96B10506-9363-4038-89F8-619A8FCDFF4B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7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8B823B16-BE0F-471E-BD26-6D26991B6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B0794398-CA3A-4DC8-A5B8-CEFA29D62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CBA0D973-FC4E-4B8C-9DAA-CF6248C6F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1FE5796-2DBE-41ED-8234-4B76D938215B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8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C03BE3BF-F961-4BED-A4D9-2F86FA7D23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6A098E7B-4584-43FA-A70F-B565ADFF9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62B84A55-03AC-4D7D-923C-991A055C5B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1D68A64-1C9A-496E-865F-0C9AE5BCB88A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10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3914F347-729D-4025-BB24-8BA6D19A2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72A3F3CA-568E-448A-8573-74F405147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38EBE1D0-8889-493E-9FD2-B69BC6CE48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600" indent="-28257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47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7500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41525" indent="-225425" defTabSz="904875">
              <a:spcBef>
                <a:spcPct val="30000"/>
              </a:spcBef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87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559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131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70325" indent="-225425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90FD240-2080-46B1-886B-2EF853DDDDFC}" type="slidenum">
              <a:rPr lang="ja-JP" altLang="en-US" sz="12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11</a:t>
            </a:fld>
            <a:endParaRPr lang="en-US" altLang="ja-JP" sz="1200">
              <a:ea typeface="ＭＳ Ｐゴシック" panose="020B0600070205080204" pitchFamily="50" charset="-128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5B53EEBB-3884-49B9-8730-A50B35CF6F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BAD79ACF-DBE0-41B6-889E-CBE011E5C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21030" y="1789657"/>
            <a:ext cx="7038340" cy="123488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42061" y="3264589"/>
            <a:ext cx="5796280" cy="1472265"/>
          </a:xfrm>
        </p:spPr>
        <p:txBody>
          <a:bodyPr/>
          <a:lstStyle>
            <a:lvl1pPr marL="0" indent="0" algn="ctr">
              <a:buNone/>
              <a:defRPr/>
            </a:lvl1pPr>
            <a:lvl2pPr marL="382866" indent="0" algn="ctr">
              <a:buNone/>
              <a:defRPr/>
            </a:lvl2pPr>
            <a:lvl3pPr marL="765732" indent="0" algn="ctr">
              <a:buNone/>
              <a:defRPr/>
            </a:lvl3pPr>
            <a:lvl4pPr marL="1148598" indent="0" algn="ctr">
              <a:buNone/>
              <a:defRPr/>
            </a:lvl4pPr>
            <a:lvl5pPr marL="1531466" indent="0" algn="ctr">
              <a:buNone/>
              <a:defRPr/>
            </a:lvl5pPr>
            <a:lvl6pPr marL="1914332" indent="0" algn="ctr">
              <a:buNone/>
              <a:defRPr/>
            </a:lvl6pPr>
            <a:lvl7pPr marL="2297198" indent="0" algn="ctr">
              <a:buNone/>
              <a:defRPr/>
            </a:lvl7pPr>
            <a:lvl8pPr marL="2680065" indent="0" algn="ctr">
              <a:buNone/>
              <a:defRPr/>
            </a:lvl8pPr>
            <a:lvl9pPr marL="3062931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C119BB-650E-455B-8C98-2682B142ED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EC0E57-9ECA-44F2-9C2E-357AD359F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A1F774-6B30-45ED-8053-C00FD70CF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055261-6317-43C1-8CD4-4A67F4E416C2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325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766B73-5DCC-4E1C-B4A8-D3CA553FA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D0AFC5-E1BA-4854-AB8D-AB822A62A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274D60-83A8-42F6-9D8E-8B592EBFA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FBA70-B98D-4CE2-B10A-2005C05ECB6B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016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899786" y="512093"/>
            <a:ext cx="1759585" cy="460883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1031" y="512093"/>
            <a:ext cx="5151364" cy="460883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7341C9-79DB-4C65-988A-4C5FC999EC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A45131-B0BF-459F-B4EB-1D2F07CABF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6D3791-DADC-4D37-B8A9-D9FA4C349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11DFE5-62AD-46CC-BD2C-1DAEBC92693D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9634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1030" y="512092"/>
            <a:ext cx="7038340" cy="96017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21031" y="1664300"/>
            <a:ext cx="3455475" cy="34566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203895" y="1664300"/>
            <a:ext cx="3455475" cy="34566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90858-3593-406F-BDA3-0250791068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282127-3F8B-4A30-8529-7D1C2868F1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97F222-F0BE-47C9-9B61-F3BFA618C7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DCD82E-8D81-4F2C-863F-6514EF2770F1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192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21030" y="512092"/>
            <a:ext cx="7038340" cy="96017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21031" y="1664300"/>
            <a:ext cx="3455475" cy="16643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203895" y="1664300"/>
            <a:ext cx="3455475" cy="16643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21031" y="3456623"/>
            <a:ext cx="3455475" cy="16643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203895" y="3456623"/>
            <a:ext cx="3455475" cy="16643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CA0021-2D1C-42C9-971F-F5FBAE2E8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988859-D243-43E7-A5DF-9698778874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5481261-E76C-4D63-B62B-34601D107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38BAE-6337-46C4-A12F-02EA640772EE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412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1030" y="512092"/>
            <a:ext cx="7038340" cy="96017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21031" y="1664300"/>
            <a:ext cx="3455475" cy="34566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203895" y="1664300"/>
            <a:ext cx="3455475" cy="16643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203895" y="3456623"/>
            <a:ext cx="3455475" cy="16643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3F432DF-9AE2-43A9-AAC7-14E08A8867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6B5FB17-635A-4600-816F-9D2E6F130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6BDAC85-5574-4515-B02B-E93E43A6FD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9BE4F-9B65-45D6-BBF8-F4DD18A62696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891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21034" y="1789662"/>
            <a:ext cx="7038340" cy="123488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42063" y="3264591"/>
            <a:ext cx="5796280" cy="14722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4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9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4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99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4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4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74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99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0997858F-141E-45C9-9A1D-24C3FCB00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1C9B-6187-4A30-B3EC-9E31CAA024B6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5BA1D920-EC66-4485-8B54-CD469CB04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FDDDFD54-346C-4C73-BC8D-6CFF17BE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DC221-E197-4DB6-A183-D367DB4B11B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6885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43E05A3-78D6-4ACC-B4EB-C379C7540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5FEF5-CA79-49D9-B9D4-927A6B2AB4A4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26587513-89D0-4944-AF03-302B59148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36556855-DADD-4F01-8015-44B3CBA4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3B3BD-4D32-4C03-AA87-01FDCA658E6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3088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4098" y="3702004"/>
            <a:ext cx="7038340" cy="1144206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54098" y="2441779"/>
            <a:ext cx="7038340" cy="126022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249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98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7479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9972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2465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4958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7451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9944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8A7C86E5-B269-4E88-B785-52B81D6E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D2B98-AB9F-46E5-8502-2B1CF04AFEB7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5BC250BA-DAC4-4651-ABB2-9EFB769E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1D31F630-6CBD-4245-8E38-E552DC75C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068F0-F0B5-46AC-B144-80D57AC552A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360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14023" y="1344245"/>
            <a:ext cx="3657176" cy="38020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209207" y="1344245"/>
            <a:ext cx="3657176" cy="38020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1745BD77-87CE-42F8-9111-6C72A72B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28DF8-EDC7-403D-A8FB-E60EEA41B616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895B7823-5AF1-4704-B197-51EDB4A4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AFAF611F-84CE-4EB7-825B-62A22BEC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00A60-45A7-4C12-8C8D-6E67F2880C8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9899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14026" y="1289569"/>
            <a:ext cx="3658614" cy="537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4930" indent="0">
              <a:buNone/>
              <a:defRPr sz="1500" b="1"/>
            </a:lvl2pPr>
            <a:lvl3pPr marL="649861" indent="0">
              <a:buNone/>
              <a:defRPr sz="1300" b="1"/>
            </a:lvl3pPr>
            <a:lvl4pPr marL="974791" indent="0">
              <a:buNone/>
              <a:defRPr sz="1200" b="1"/>
            </a:lvl4pPr>
            <a:lvl5pPr marL="1299721" indent="0">
              <a:buNone/>
              <a:defRPr sz="1200" b="1"/>
            </a:lvl5pPr>
            <a:lvl6pPr marL="1624652" indent="0">
              <a:buNone/>
              <a:defRPr sz="1200" b="1"/>
            </a:lvl6pPr>
            <a:lvl7pPr marL="1949583" indent="0">
              <a:buNone/>
              <a:defRPr sz="1200" b="1"/>
            </a:lvl7pPr>
            <a:lvl8pPr marL="2274512" indent="0">
              <a:buNone/>
              <a:defRPr sz="1200" b="1"/>
            </a:lvl8pPr>
            <a:lvl9pPr marL="2599444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14026" y="1826998"/>
            <a:ext cx="3658614" cy="3319266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206332" y="1289569"/>
            <a:ext cx="3660052" cy="537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4930" indent="0">
              <a:buNone/>
              <a:defRPr sz="1500" b="1"/>
            </a:lvl2pPr>
            <a:lvl3pPr marL="649861" indent="0">
              <a:buNone/>
              <a:defRPr sz="1300" b="1"/>
            </a:lvl3pPr>
            <a:lvl4pPr marL="974791" indent="0">
              <a:buNone/>
              <a:defRPr sz="1200" b="1"/>
            </a:lvl4pPr>
            <a:lvl5pPr marL="1299721" indent="0">
              <a:buNone/>
              <a:defRPr sz="1200" b="1"/>
            </a:lvl5pPr>
            <a:lvl6pPr marL="1624652" indent="0">
              <a:buNone/>
              <a:defRPr sz="1200" b="1"/>
            </a:lvl6pPr>
            <a:lvl7pPr marL="1949583" indent="0">
              <a:buNone/>
              <a:defRPr sz="1200" b="1"/>
            </a:lvl7pPr>
            <a:lvl8pPr marL="2274512" indent="0">
              <a:buNone/>
              <a:defRPr sz="1200" b="1"/>
            </a:lvl8pPr>
            <a:lvl9pPr marL="2599444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206332" y="1826998"/>
            <a:ext cx="3660052" cy="3319266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8F752B58-5AEA-43BE-ADCD-424F88BB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94C9D-9957-4DAB-A857-26F494D4D132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812B9325-C618-4465-B1C3-D3BBBCA4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D1195CFD-6A46-4A4F-A414-78174378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CF9B6-5670-49A4-A845-249274C8DD4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830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3171A7-26B8-4DFE-898E-6FBBE795DE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518247-A7D7-45F6-BAC0-4238D9096B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B293EC-7608-4B78-93BA-4092E9EEE3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CF4D1-39EF-44FB-B05E-ADC0866BC5B6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4098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24BC50C5-ACAD-477C-9942-5D6C0AC06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6DD86-92E0-420B-B091-739BCE3C9C32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A99B6321-8362-4E94-893B-D7CC7AB66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BBEA5CB6-4BE3-4D45-B18C-9588B61D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65AEF-FB6D-4A9C-BDA2-E7568D66883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911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8DD703B5-C656-476A-8191-8569CFA1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C8372-81B8-45C6-8D77-D92F4C2FD93C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D00F57CB-46E8-465C-B9DD-4115D5B3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9135E36C-3062-44BC-BA05-E5FC0350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57809-A6BB-4306-A6D6-6A0D2A4AB3D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3965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4025" y="229379"/>
            <a:ext cx="2724194" cy="9761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7411" y="229379"/>
            <a:ext cx="4628973" cy="491688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14025" y="1205556"/>
            <a:ext cx="2724194" cy="3940710"/>
          </a:xfrm>
        </p:spPr>
        <p:txBody>
          <a:bodyPr/>
          <a:lstStyle>
            <a:lvl1pPr marL="0" indent="0">
              <a:buNone/>
              <a:defRPr sz="1000"/>
            </a:lvl1pPr>
            <a:lvl2pPr marL="324930" indent="0">
              <a:buNone/>
              <a:defRPr sz="800"/>
            </a:lvl2pPr>
            <a:lvl3pPr marL="649861" indent="0">
              <a:buNone/>
              <a:defRPr sz="700"/>
            </a:lvl3pPr>
            <a:lvl4pPr marL="974791" indent="0">
              <a:buNone/>
              <a:defRPr sz="700"/>
            </a:lvl4pPr>
            <a:lvl5pPr marL="1299721" indent="0">
              <a:buNone/>
              <a:defRPr sz="700"/>
            </a:lvl5pPr>
            <a:lvl6pPr marL="1624652" indent="0">
              <a:buNone/>
              <a:defRPr sz="700"/>
            </a:lvl6pPr>
            <a:lvl7pPr marL="1949583" indent="0">
              <a:buNone/>
              <a:defRPr sz="700"/>
            </a:lvl7pPr>
            <a:lvl8pPr marL="2274512" indent="0">
              <a:buNone/>
              <a:defRPr sz="700"/>
            </a:lvl8pPr>
            <a:lvl9pPr marL="2599444" indent="0">
              <a:buNone/>
              <a:defRPr sz="7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3867C48C-F213-47A4-BAC2-90EAF679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67F90-7C73-4530-8331-25D7D9365B39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41B3E6E9-84CD-4844-AC56-B60837682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4EAB4676-6F68-447D-8C78-A9EFD1A9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B53B3-87F8-4A0E-B644-892CE03FA51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6509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23019" y="4032732"/>
            <a:ext cx="4968240" cy="4760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623019" y="514760"/>
            <a:ext cx="4968240" cy="3456623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324930" indent="0">
              <a:buNone/>
              <a:defRPr sz="2000"/>
            </a:lvl2pPr>
            <a:lvl3pPr marL="649861" indent="0">
              <a:buNone/>
              <a:defRPr sz="1700"/>
            </a:lvl3pPr>
            <a:lvl4pPr marL="974791" indent="0">
              <a:buNone/>
              <a:defRPr sz="1500"/>
            </a:lvl4pPr>
            <a:lvl5pPr marL="1299721" indent="0">
              <a:buNone/>
              <a:defRPr sz="1500"/>
            </a:lvl5pPr>
            <a:lvl6pPr marL="1624652" indent="0">
              <a:buNone/>
              <a:defRPr sz="1500"/>
            </a:lvl6pPr>
            <a:lvl7pPr marL="1949583" indent="0">
              <a:buNone/>
              <a:defRPr sz="1500"/>
            </a:lvl7pPr>
            <a:lvl8pPr marL="2274512" indent="0">
              <a:buNone/>
              <a:defRPr sz="1500"/>
            </a:lvl8pPr>
            <a:lvl9pPr marL="2599444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23019" y="4508819"/>
            <a:ext cx="4968240" cy="676122"/>
          </a:xfrm>
        </p:spPr>
        <p:txBody>
          <a:bodyPr/>
          <a:lstStyle>
            <a:lvl1pPr marL="0" indent="0">
              <a:buNone/>
              <a:defRPr sz="1000"/>
            </a:lvl1pPr>
            <a:lvl2pPr marL="324930" indent="0">
              <a:buNone/>
              <a:defRPr sz="800"/>
            </a:lvl2pPr>
            <a:lvl3pPr marL="649861" indent="0">
              <a:buNone/>
              <a:defRPr sz="700"/>
            </a:lvl3pPr>
            <a:lvl4pPr marL="974791" indent="0">
              <a:buNone/>
              <a:defRPr sz="700"/>
            </a:lvl4pPr>
            <a:lvl5pPr marL="1299721" indent="0">
              <a:buNone/>
              <a:defRPr sz="700"/>
            </a:lvl5pPr>
            <a:lvl6pPr marL="1624652" indent="0">
              <a:buNone/>
              <a:defRPr sz="700"/>
            </a:lvl6pPr>
            <a:lvl7pPr marL="1949583" indent="0">
              <a:buNone/>
              <a:defRPr sz="700"/>
            </a:lvl7pPr>
            <a:lvl8pPr marL="2274512" indent="0">
              <a:buNone/>
              <a:defRPr sz="700"/>
            </a:lvl8pPr>
            <a:lvl9pPr marL="2599444" indent="0">
              <a:buNone/>
              <a:defRPr sz="7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DA907D55-A8DB-456E-9C69-92305F5C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A8212-DC44-4AD0-A563-D5B6E22001DA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F9A8AFEB-25DC-4FC2-91E0-8EAEA125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F7D0003B-9065-477D-82B6-92EA2D4C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C5668-DA8B-4CF6-A347-62425120F40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476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C5D0DFFF-317B-4916-904E-D5011BA7D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7CFA2-8193-40CB-BDE6-BCF3F1064417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1F81EF21-F795-4411-B6F7-F9763959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2C73E6C-2A9A-4354-8C74-878244B8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7BF93-DB0D-446F-99B8-B1C2865B4C0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0191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003297" y="230711"/>
            <a:ext cx="1863089" cy="4915552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14028" y="230711"/>
            <a:ext cx="5451262" cy="4915552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A26343C7-5FE8-47A9-AF3F-FA935BEB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C6CF8-3EB2-4BF3-A235-5444E28A9493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3BA5FF5-C1A8-4095-A35C-88821629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5066C7C-F34E-4595-AAFD-150FEAC4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71199-E91F-425B-8F26-AF3FF50789C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515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4206" y="3702002"/>
            <a:ext cx="7038340" cy="114420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4206" y="2441774"/>
            <a:ext cx="7038340" cy="1260227"/>
          </a:xfrm>
        </p:spPr>
        <p:txBody>
          <a:bodyPr anchor="b"/>
          <a:lstStyle>
            <a:lvl1pPr marL="0" indent="0">
              <a:buNone/>
              <a:defRPr sz="1700"/>
            </a:lvl1pPr>
            <a:lvl2pPr marL="382866" indent="0">
              <a:buNone/>
              <a:defRPr sz="1600"/>
            </a:lvl2pPr>
            <a:lvl3pPr marL="765732" indent="0">
              <a:buNone/>
              <a:defRPr sz="1300"/>
            </a:lvl3pPr>
            <a:lvl4pPr marL="1148598" indent="0">
              <a:buNone/>
              <a:defRPr sz="1200"/>
            </a:lvl4pPr>
            <a:lvl5pPr marL="1531466" indent="0">
              <a:buNone/>
              <a:defRPr sz="1200"/>
            </a:lvl5pPr>
            <a:lvl6pPr marL="1914332" indent="0">
              <a:buNone/>
              <a:defRPr sz="1200"/>
            </a:lvl6pPr>
            <a:lvl7pPr marL="2297198" indent="0">
              <a:buNone/>
              <a:defRPr sz="1200"/>
            </a:lvl7pPr>
            <a:lvl8pPr marL="2680065" indent="0">
              <a:buNone/>
              <a:defRPr sz="1200"/>
            </a:lvl8pPr>
            <a:lvl9pPr marL="3062931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2A1B0D-A3FA-40BF-A76A-E2D80AAEA4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A23BCB-B273-44F4-945C-7D2A856854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DFF849-1F21-4763-BEA3-0ABDD853F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D9436-BA49-4438-BF81-D40135EEB756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301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1031" y="1664300"/>
            <a:ext cx="3455475" cy="345662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203895" y="1664300"/>
            <a:ext cx="3455475" cy="345662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B136A7-F128-4029-A36D-E27CA7E07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A8A243-EED7-4182-B71F-32A8729141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12E6D-4699-4459-93CD-FA625F6965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EE16-ABC1-4CBA-AF61-70269E7474AF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552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4020" y="230709"/>
            <a:ext cx="7452360" cy="96017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14022" y="1289566"/>
            <a:ext cx="3658503" cy="53743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866" indent="0">
              <a:buNone/>
              <a:defRPr sz="1700" b="1"/>
            </a:lvl2pPr>
            <a:lvl3pPr marL="765732" indent="0">
              <a:buNone/>
              <a:defRPr sz="1600" b="1"/>
            </a:lvl3pPr>
            <a:lvl4pPr marL="1148598" indent="0">
              <a:buNone/>
              <a:defRPr sz="1300" b="1"/>
            </a:lvl4pPr>
            <a:lvl5pPr marL="1531466" indent="0">
              <a:buNone/>
              <a:defRPr sz="1300" b="1"/>
            </a:lvl5pPr>
            <a:lvl6pPr marL="1914332" indent="0">
              <a:buNone/>
              <a:defRPr sz="1300" b="1"/>
            </a:lvl6pPr>
            <a:lvl7pPr marL="2297198" indent="0">
              <a:buNone/>
              <a:defRPr sz="1300" b="1"/>
            </a:lvl7pPr>
            <a:lvl8pPr marL="2680065" indent="0">
              <a:buNone/>
              <a:defRPr sz="1300" b="1"/>
            </a:lvl8pPr>
            <a:lvl9pPr marL="3062931" indent="0">
              <a:buNone/>
              <a:defRPr sz="13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14022" y="1826997"/>
            <a:ext cx="3658503" cy="331926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206551" y="1289566"/>
            <a:ext cx="3659831" cy="53743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866" indent="0">
              <a:buNone/>
              <a:defRPr sz="1700" b="1"/>
            </a:lvl2pPr>
            <a:lvl3pPr marL="765732" indent="0">
              <a:buNone/>
              <a:defRPr sz="1600" b="1"/>
            </a:lvl3pPr>
            <a:lvl4pPr marL="1148598" indent="0">
              <a:buNone/>
              <a:defRPr sz="1300" b="1"/>
            </a:lvl4pPr>
            <a:lvl5pPr marL="1531466" indent="0">
              <a:buNone/>
              <a:defRPr sz="1300" b="1"/>
            </a:lvl5pPr>
            <a:lvl6pPr marL="1914332" indent="0">
              <a:buNone/>
              <a:defRPr sz="1300" b="1"/>
            </a:lvl6pPr>
            <a:lvl7pPr marL="2297198" indent="0">
              <a:buNone/>
              <a:defRPr sz="1300" b="1"/>
            </a:lvl7pPr>
            <a:lvl8pPr marL="2680065" indent="0">
              <a:buNone/>
              <a:defRPr sz="1300" b="1"/>
            </a:lvl8pPr>
            <a:lvl9pPr marL="3062931" indent="0">
              <a:buNone/>
              <a:defRPr sz="13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206551" y="1826997"/>
            <a:ext cx="3659831" cy="331926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29EEF6-3902-4C28-B945-89F5D0A159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3F56B3-1D21-465B-A460-B9CB32E10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1F797A-EFE8-4352-91C6-4D5D4E50D8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5A140-AD04-465C-8A39-7D98C23F97A9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224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443AED-0EDB-476B-B1B3-D6534C65CD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235C33F-A20E-4F0F-B941-3818CFE80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01F846-06B7-4932-A5CE-10A70668DB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B043D-FFB9-4DB8-B642-55C20CC58F30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119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E8B98F-033D-49FB-9685-A9952C9F32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8E70A2-A771-425D-BEE5-EE3AE7415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2A664D-F4BF-446F-85EF-AF29EA6987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8611E-FE0A-4331-9986-3A504DD6D75D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0514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4022" y="229375"/>
            <a:ext cx="2724305" cy="97617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7848" y="229376"/>
            <a:ext cx="4628532" cy="491688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14022" y="1205552"/>
            <a:ext cx="2724305" cy="3940710"/>
          </a:xfrm>
        </p:spPr>
        <p:txBody>
          <a:bodyPr/>
          <a:lstStyle>
            <a:lvl1pPr marL="0" indent="0">
              <a:buNone/>
              <a:defRPr sz="1200"/>
            </a:lvl1pPr>
            <a:lvl2pPr marL="382866" indent="0">
              <a:buNone/>
              <a:defRPr sz="900"/>
            </a:lvl2pPr>
            <a:lvl3pPr marL="765732" indent="0">
              <a:buNone/>
              <a:defRPr sz="900"/>
            </a:lvl3pPr>
            <a:lvl4pPr marL="1148598" indent="0">
              <a:buNone/>
              <a:defRPr sz="800"/>
            </a:lvl4pPr>
            <a:lvl5pPr marL="1531466" indent="0">
              <a:buNone/>
              <a:defRPr sz="800"/>
            </a:lvl5pPr>
            <a:lvl6pPr marL="1914332" indent="0">
              <a:buNone/>
              <a:defRPr sz="800"/>
            </a:lvl6pPr>
            <a:lvl7pPr marL="2297198" indent="0">
              <a:buNone/>
              <a:defRPr sz="800"/>
            </a:lvl7pPr>
            <a:lvl8pPr marL="2680065" indent="0">
              <a:buNone/>
              <a:defRPr sz="800"/>
            </a:lvl8pPr>
            <a:lvl9pPr marL="3062931" indent="0">
              <a:buNone/>
              <a:defRPr sz="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949DA-66FC-44AC-BF08-7EDF1766D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33444-8BF1-4456-98E6-6BC0AB9A2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1674C-A33C-49CA-824E-60BD96A6C7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4BF40-D67C-42E6-83BD-6A88F109B15A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403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22906" y="4032727"/>
            <a:ext cx="4968240" cy="47608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622906" y="514759"/>
            <a:ext cx="4968240" cy="3456623"/>
          </a:xfrm>
        </p:spPr>
        <p:txBody>
          <a:bodyPr/>
          <a:lstStyle>
            <a:lvl1pPr marL="0" indent="0">
              <a:buNone/>
              <a:defRPr sz="2700"/>
            </a:lvl1pPr>
            <a:lvl2pPr marL="382866" indent="0">
              <a:buNone/>
              <a:defRPr sz="2200"/>
            </a:lvl2pPr>
            <a:lvl3pPr marL="765732" indent="0">
              <a:buNone/>
              <a:defRPr sz="2000"/>
            </a:lvl3pPr>
            <a:lvl4pPr marL="1148598" indent="0">
              <a:buNone/>
              <a:defRPr sz="1700"/>
            </a:lvl4pPr>
            <a:lvl5pPr marL="1531466" indent="0">
              <a:buNone/>
              <a:defRPr sz="1700"/>
            </a:lvl5pPr>
            <a:lvl6pPr marL="1914332" indent="0">
              <a:buNone/>
              <a:defRPr sz="1700"/>
            </a:lvl6pPr>
            <a:lvl7pPr marL="2297198" indent="0">
              <a:buNone/>
              <a:defRPr sz="1700"/>
            </a:lvl7pPr>
            <a:lvl8pPr marL="2680065" indent="0">
              <a:buNone/>
              <a:defRPr sz="1700"/>
            </a:lvl8pPr>
            <a:lvl9pPr marL="3062931" indent="0">
              <a:buNone/>
              <a:defRPr sz="17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622906" y="4508813"/>
            <a:ext cx="4968240" cy="676121"/>
          </a:xfrm>
        </p:spPr>
        <p:txBody>
          <a:bodyPr/>
          <a:lstStyle>
            <a:lvl1pPr marL="0" indent="0">
              <a:buNone/>
              <a:defRPr sz="1200"/>
            </a:lvl1pPr>
            <a:lvl2pPr marL="382866" indent="0">
              <a:buNone/>
              <a:defRPr sz="900"/>
            </a:lvl2pPr>
            <a:lvl3pPr marL="765732" indent="0">
              <a:buNone/>
              <a:defRPr sz="900"/>
            </a:lvl3pPr>
            <a:lvl4pPr marL="1148598" indent="0">
              <a:buNone/>
              <a:defRPr sz="800"/>
            </a:lvl4pPr>
            <a:lvl5pPr marL="1531466" indent="0">
              <a:buNone/>
              <a:defRPr sz="800"/>
            </a:lvl5pPr>
            <a:lvl6pPr marL="1914332" indent="0">
              <a:buNone/>
              <a:defRPr sz="800"/>
            </a:lvl6pPr>
            <a:lvl7pPr marL="2297198" indent="0">
              <a:buNone/>
              <a:defRPr sz="800"/>
            </a:lvl7pPr>
            <a:lvl8pPr marL="2680065" indent="0">
              <a:buNone/>
              <a:defRPr sz="800"/>
            </a:lvl8pPr>
            <a:lvl9pPr marL="3062931" indent="0">
              <a:buNone/>
              <a:defRPr sz="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CD85A8-ACE3-4ED5-8BF8-2B1D3648F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11886F-4902-46E0-BF92-985317327B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BD8B6F-CD7E-4D78-B18D-E261C9BA8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24D41-00CB-4B35-BC29-AD28BE698BF2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270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EF3170-0F78-4C8F-9BB7-885A237FE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0713" y="511175"/>
            <a:ext cx="7038975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573" tIns="38287" rIns="76573" bIns="382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3358FC-6449-4C68-9600-ABB868E82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0713" y="1663700"/>
            <a:ext cx="703897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573" tIns="38287" rIns="76573" bIns="382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2 レベル</a:t>
            </a:r>
          </a:p>
          <a:p>
            <a:pPr lvl="2"/>
            <a:r>
              <a:rPr lang="ja-JP" altLang="en-US"/>
              <a:t>第 3 レベル</a:t>
            </a:r>
          </a:p>
          <a:p>
            <a:pPr lvl="3"/>
            <a:r>
              <a:rPr lang="ja-JP" altLang="en-US"/>
              <a:t>第 4 レベル</a:t>
            </a:r>
          </a:p>
          <a:p>
            <a:pPr lvl="4"/>
            <a:r>
              <a:rPr lang="ja-JP" altLang="en-US"/>
              <a:t>第 5 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CDCEC67-FB9C-46E4-B896-9955B6178DE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0713" y="5249863"/>
            <a:ext cx="1725612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573" tIns="38287" rIns="76573" bIns="3828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3232188-7CEC-4CA5-93ED-252ABEA359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28925" y="5249863"/>
            <a:ext cx="2622550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573" tIns="38287" rIns="76573" bIns="3828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3682B02-BCA3-4B91-9428-DFCC4D0144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391150"/>
            <a:ext cx="172243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573" tIns="38287" rIns="76573" bIns="382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fld id="{1A7BE5C2-1E3F-4F38-8795-D70696CB5999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382866" algn="ctr" rtl="0" fontAlgn="base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765732" algn="ctr" rtl="0" fontAlgn="base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148598" algn="ctr" rtl="0" fontAlgn="base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531466" algn="ctr" rtl="0" fontAlgn="base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  <a:cs typeface="+mn-cs"/>
        </a:defRPr>
      </a:lvl1pPr>
      <a:lvl2pPr marL="619125" indent="-236538" algn="l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2pPr>
      <a:lvl3pPr marL="955675" indent="-187325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336675" indent="-187325" algn="l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+mn-lt"/>
          <a:ea typeface="+mn-ea"/>
        </a:defRPr>
      </a:lvl4pPr>
      <a:lvl5pPr marL="1719263" indent="-187325" algn="l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5pPr>
      <a:lvl6pPr marL="2105765" indent="-19143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6pPr>
      <a:lvl7pPr marL="2488632" indent="-19143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7pPr>
      <a:lvl8pPr marL="2871498" indent="-19143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8pPr>
      <a:lvl9pPr marL="3254364" indent="-19143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765732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2866" algn="l" defTabSz="765732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5732" algn="l" defTabSz="765732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598" algn="l" defTabSz="765732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466" algn="l" defTabSz="765732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14332" algn="l" defTabSz="765732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97198" algn="l" defTabSz="765732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80065" algn="l" defTabSz="765732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62931" algn="l" defTabSz="765732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プレースホルダ 1">
            <a:extLst>
              <a:ext uri="{FF2B5EF4-FFF2-40B4-BE49-F238E27FC236}">
                <a16:creationId xmlns:a16="http://schemas.microsoft.com/office/drawing/2014/main" id="{C712DD38-42D5-4750-BE16-FF1B77F38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230188"/>
            <a:ext cx="74549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559" tIns="27280" rIns="54559" bIns="27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テキスト プレースホルダ 2">
            <a:extLst>
              <a:ext uri="{FF2B5EF4-FFF2-40B4-BE49-F238E27FC236}">
                <a16:creationId xmlns:a16="http://schemas.microsoft.com/office/drawing/2014/main" id="{613557B6-FD0B-455C-B3E4-7A08B7D7D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344613"/>
            <a:ext cx="7454900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559" tIns="27280" rIns="54559" bIns="27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A189CF2C-1196-414D-981C-500465DDF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2750" y="5340350"/>
            <a:ext cx="1933575" cy="304800"/>
          </a:xfrm>
          <a:prstGeom prst="rect">
            <a:avLst/>
          </a:prstGeom>
        </p:spPr>
        <p:txBody>
          <a:bodyPr vert="horz" lIns="54559" tIns="27280" rIns="54559" bIns="2728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4C67AF-2149-4880-8F26-303EE42848AC}" type="datetime1">
              <a:rPr lang="ja-JP" altLang="en-US"/>
              <a:pPr>
                <a:defRPr/>
              </a:pPr>
              <a:t>2021/1/13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7A9297A2-8D44-43AC-B9FE-C111A6869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8925" y="5340350"/>
            <a:ext cx="2622550" cy="304800"/>
          </a:xfrm>
          <a:prstGeom prst="rect">
            <a:avLst/>
          </a:prstGeom>
        </p:spPr>
        <p:txBody>
          <a:bodyPr vert="horz" lIns="54559" tIns="27280" rIns="54559" bIns="2728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B536E35D-F2DD-4E7E-B13D-9D02FD2DD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4075" y="5340350"/>
            <a:ext cx="1933575" cy="304800"/>
          </a:xfrm>
          <a:prstGeom prst="rect">
            <a:avLst/>
          </a:prstGeom>
        </p:spPr>
        <p:txBody>
          <a:bodyPr vert="horz" wrap="square" lIns="54559" tIns="27280" rIns="54559" bIns="27280" numCol="1" anchor="ctr" anchorCtr="0" compatLnSpc="1">
            <a:prstTxWarp prst="textNoShape">
              <a:avLst/>
            </a:prstTxWarp>
          </a:bodyPr>
          <a:lstStyle>
            <a:lvl1pPr algn="r">
              <a:defRPr sz="700">
                <a:solidFill>
                  <a:srgbClr val="898989"/>
                </a:solidFill>
              </a:defRPr>
            </a:lvl1pPr>
          </a:lstStyle>
          <a:p>
            <a:fld id="{4A51C59A-8277-4F46-B04A-1EEE566D6575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hdr="0" ftr="0" dt="0"/>
  <p:txStyles>
    <p:titleStyle>
      <a:lvl1pPr algn="ctr" defTabSz="649288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9288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alibri" panose="020F0502020204030204" pitchFamily="34" charset="0"/>
        </a:defRPr>
      </a:lvl2pPr>
      <a:lvl3pPr algn="ctr" defTabSz="649288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alibri" panose="020F0502020204030204" pitchFamily="34" charset="0"/>
        </a:defRPr>
      </a:lvl3pPr>
      <a:lvl4pPr algn="ctr" defTabSz="649288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alibri" panose="020F0502020204030204" pitchFamily="34" charset="0"/>
        </a:defRPr>
      </a:lvl4pPr>
      <a:lvl5pPr algn="ctr" defTabSz="649288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alibri" panose="020F0502020204030204" pitchFamily="34" charset="0"/>
        </a:defRPr>
      </a:lvl5pPr>
      <a:lvl6pPr marL="354467" algn="ctr" defTabSz="649856" rtl="0" fontAlgn="base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alibri" panose="020F0502020204030204" pitchFamily="34" charset="0"/>
        </a:defRPr>
      </a:lvl6pPr>
      <a:lvl7pPr marL="708934" algn="ctr" defTabSz="649856" rtl="0" fontAlgn="base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alibri" panose="020F0502020204030204" pitchFamily="34" charset="0"/>
        </a:defRPr>
      </a:lvl7pPr>
      <a:lvl8pPr marL="1063401" algn="ctr" defTabSz="649856" rtl="0" fontAlgn="base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alibri" panose="020F0502020204030204" pitchFamily="34" charset="0"/>
        </a:defRPr>
      </a:lvl8pPr>
      <a:lvl9pPr marL="1417869" algn="ctr" defTabSz="649856" rtl="0" fontAlgn="base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42888" indent="-242888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7050" indent="-201613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161925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650" indent="-161925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61925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1787118" indent="-162465" algn="l" defTabSz="649861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12047" indent="-162465" algn="l" defTabSz="649861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36977" indent="-162465" algn="l" defTabSz="649861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61908" indent="-162465" algn="l" defTabSz="649861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498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4930" algn="l" defTabSz="6498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9861" algn="l" defTabSz="6498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91" algn="l" defTabSz="6498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9721" algn="l" defTabSz="6498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4652" algn="l" defTabSz="6498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49583" algn="l" defTabSz="6498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4512" algn="l" defTabSz="6498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9444" algn="l" defTabSz="6498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oleObject" Target="../embeddings/oleObject24.bin"/><Relationship Id="rId3" Type="http://schemas.openxmlformats.org/officeDocument/2006/relationships/audio" Target="../media/media14.m4a"/><Relationship Id="rId7" Type="http://schemas.openxmlformats.org/officeDocument/2006/relationships/image" Target="../media/image27.wmf"/><Relationship Id="rId12" Type="http://schemas.openxmlformats.org/officeDocument/2006/relationships/image" Target="../media/image29.wmf"/><Relationship Id="rId2" Type="http://schemas.microsoft.com/office/2007/relationships/media" Target="../media/media14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3.bin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.png"/><Relationship Id="rId10" Type="http://schemas.openxmlformats.org/officeDocument/2006/relationships/image" Target="../media/image2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audio" Target="../media/media15.m4a"/><Relationship Id="rId7" Type="http://schemas.openxmlformats.org/officeDocument/2006/relationships/oleObject" Target="../embeddings/oleObject25.bin"/><Relationship Id="rId2" Type="http://schemas.microsoft.com/office/2007/relationships/media" Target="../media/media15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audio" Target="../media/media16.m4a"/><Relationship Id="rId7" Type="http://schemas.openxmlformats.org/officeDocument/2006/relationships/image" Target="../media/image34.wmf"/><Relationship Id="rId12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6.wmf"/><Relationship Id="rId5" Type="http://schemas.openxmlformats.org/officeDocument/2006/relationships/notesSlide" Target="../notesSlides/notesSlide14.xml"/><Relationship Id="rId10" Type="http://schemas.openxmlformats.org/officeDocument/2006/relationships/oleObject" Target="../embeddings/oleObject2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audio" Target="../media/media17.m4a"/><Relationship Id="rId7" Type="http://schemas.openxmlformats.org/officeDocument/2006/relationships/oleObject" Target="../embeddings/oleObject29.bin"/><Relationship Id="rId2" Type="http://schemas.microsoft.com/office/2007/relationships/media" Target="../media/media17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42.wmf"/><Relationship Id="rId1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44.wmf"/><Relationship Id="rId2" Type="http://schemas.microsoft.com/office/2007/relationships/media" Target="../media/media19.m4a"/><Relationship Id="rId16" Type="http://schemas.openxmlformats.org/officeDocument/2006/relationships/oleObject" Target="../embeddings/oleObject35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41.wmf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3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3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4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53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4.m4a"/><Relationship Id="rId7" Type="http://schemas.openxmlformats.org/officeDocument/2006/relationships/image" Target="../media/image5.wmf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w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9" Type="http://schemas.openxmlformats.org/officeDocument/2006/relationships/image" Target="../media/image23.wmf"/><Relationship Id="rId21" Type="http://schemas.openxmlformats.org/officeDocument/2006/relationships/image" Target="../media/image14.wmf"/><Relationship Id="rId34" Type="http://schemas.openxmlformats.org/officeDocument/2006/relationships/oleObject" Target="../embeddings/oleObject17.bin"/><Relationship Id="rId42" Type="http://schemas.openxmlformats.org/officeDocument/2006/relationships/image" Target="../media/image2.png"/><Relationship Id="rId7" Type="http://schemas.openxmlformats.org/officeDocument/2006/relationships/image" Target="../media/image7.wmf"/><Relationship Id="rId2" Type="http://schemas.microsoft.com/office/2007/relationships/media" Target="../media/media6.m4a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image" Target="../media/image18.wmf"/><Relationship Id="rId41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wmf"/><Relationship Id="rId24" Type="http://schemas.openxmlformats.org/officeDocument/2006/relationships/oleObject" Target="../embeddings/oleObject12.bin"/><Relationship Id="rId32" Type="http://schemas.openxmlformats.org/officeDocument/2006/relationships/oleObject" Target="../embeddings/oleObject16.bin"/><Relationship Id="rId37" Type="http://schemas.openxmlformats.org/officeDocument/2006/relationships/image" Target="../media/image22.wmf"/><Relationship Id="rId40" Type="http://schemas.openxmlformats.org/officeDocument/2006/relationships/oleObject" Target="../embeddings/oleObject20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1.wmf"/><Relationship Id="rId23" Type="http://schemas.openxmlformats.org/officeDocument/2006/relationships/image" Target="../media/image15.wmf"/><Relationship Id="rId28" Type="http://schemas.openxmlformats.org/officeDocument/2006/relationships/oleObject" Target="../embeddings/oleObject14.bin"/><Relationship Id="rId36" Type="http://schemas.openxmlformats.org/officeDocument/2006/relationships/oleObject" Target="../embeddings/oleObject18.bin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3.wmf"/><Relationship Id="rId31" Type="http://schemas.openxmlformats.org/officeDocument/2006/relationships/image" Target="../media/image19.w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w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17.wmf"/><Relationship Id="rId30" Type="http://schemas.openxmlformats.org/officeDocument/2006/relationships/oleObject" Target="../embeddings/oleObject15.bin"/><Relationship Id="rId35" Type="http://schemas.openxmlformats.org/officeDocument/2006/relationships/image" Target="../media/image21.wmf"/><Relationship Id="rId8" Type="http://schemas.openxmlformats.org/officeDocument/2006/relationships/oleObject" Target="../embeddings/oleObject4.bin"/><Relationship Id="rId3" Type="http://schemas.openxmlformats.org/officeDocument/2006/relationships/audio" Target="../media/media6.m4a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2.wmf"/><Relationship Id="rId25" Type="http://schemas.openxmlformats.org/officeDocument/2006/relationships/image" Target="../media/image16.wmf"/><Relationship Id="rId33" Type="http://schemas.openxmlformats.org/officeDocument/2006/relationships/image" Target="../media/image20.wmf"/><Relationship Id="rId38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EC3E099-0B25-4415-A052-267411BA31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9250" y="1470025"/>
            <a:ext cx="7585075" cy="963613"/>
          </a:xfrm>
        </p:spPr>
        <p:txBody>
          <a:bodyPr rtlCol="0">
            <a:normAutofit fontScale="90000"/>
          </a:bodyPr>
          <a:lstStyle/>
          <a:p>
            <a:pPr defTabSz="649861" eaLnBrk="1" fontAlgn="auto" hangingPunct="1">
              <a:spcAft>
                <a:spcPts val="0"/>
              </a:spcAft>
              <a:defRPr/>
            </a:pPr>
            <a:r>
              <a:rPr lang="ja-JP" altLang="en-US" sz="2500" dirty="0">
                <a:latin typeface="+mj-ea"/>
              </a:rPr>
              <a:t>気候モデリング特論</a:t>
            </a:r>
            <a:br>
              <a:rPr lang="en-US" altLang="ja-JP" sz="2500" dirty="0">
                <a:latin typeface="+mj-ea"/>
              </a:rPr>
            </a:br>
            <a:r>
              <a:rPr lang="en-US" altLang="ja-JP" dirty="0">
                <a:solidFill>
                  <a:srgbClr val="0070C0"/>
                </a:solidFill>
                <a:latin typeface="ＭＳ Ｐゴシック"/>
              </a:rPr>
              <a:t>11.</a:t>
            </a:r>
            <a:r>
              <a:rPr lang="ja-JP" altLang="en-US" dirty="0">
                <a:solidFill>
                  <a:srgbClr val="0070C0"/>
                </a:solidFill>
                <a:latin typeface="ＭＳ Ｐゴシック"/>
              </a:rPr>
              <a:t> 大気モデルにおける物理過程の表現</a:t>
            </a:r>
            <a:br>
              <a:rPr lang="en-US" altLang="ja-JP" dirty="0">
                <a:solidFill>
                  <a:srgbClr val="0070C0"/>
                </a:solidFill>
                <a:latin typeface="ＭＳ Ｐゴシック"/>
              </a:rPr>
            </a:br>
            <a:r>
              <a:rPr lang="ja-JP" altLang="en-US" dirty="0">
                <a:solidFill>
                  <a:srgbClr val="0070C0"/>
                </a:solidFill>
                <a:latin typeface="ＭＳ Ｐゴシック"/>
              </a:rPr>
              <a:t> </a:t>
            </a:r>
            <a:r>
              <a:rPr lang="en-US" altLang="ja-JP" dirty="0">
                <a:solidFill>
                  <a:srgbClr val="0070C0"/>
                </a:solidFill>
                <a:latin typeface="ＭＳ Ｐゴシック"/>
              </a:rPr>
              <a:t>11.2 </a:t>
            </a:r>
            <a:r>
              <a:rPr lang="ja-JP" altLang="en-US" dirty="0">
                <a:solidFill>
                  <a:srgbClr val="0070C0"/>
                </a:solidFill>
                <a:latin typeface="ＭＳ Ｐゴシック"/>
              </a:rPr>
              <a:t>積雲対流</a:t>
            </a:r>
            <a:br>
              <a:rPr lang="en-US" altLang="ja-JP" dirty="0">
                <a:solidFill>
                  <a:srgbClr val="0070C0"/>
                </a:solidFill>
                <a:latin typeface="ＭＳ Ｐゴシック"/>
              </a:rPr>
            </a:br>
            <a:r>
              <a:rPr lang="en-US" altLang="ja-JP" dirty="0">
                <a:solidFill>
                  <a:srgbClr val="0070C0"/>
                </a:solidFill>
                <a:latin typeface="ＭＳ Ｐゴシック"/>
              </a:rPr>
              <a:t>11.3 </a:t>
            </a:r>
            <a:r>
              <a:rPr lang="ja-JP" altLang="en-US" dirty="0">
                <a:solidFill>
                  <a:srgbClr val="0070C0"/>
                </a:solidFill>
                <a:latin typeface="ＭＳ Ｐゴシック"/>
              </a:rPr>
              <a:t>重力波抵抗</a:t>
            </a:r>
            <a:br>
              <a:rPr lang="en-US" altLang="ja-JP" dirty="0">
                <a:solidFill>
                  <a:srgbClr val="0070C0"/>
                </a:solidFill>
                <a:latin typeface="ＭＳ Ｐゴシック"/>
              </a:rPr>
            </a:br>
            <a:endParaRPr lang="en-US" altLang="ja-JP" dirty="0">
              <a:solidFill>
                <a:srgbClr val="0070C0"/>
              </a:solidFill>
              <a:latin typeface="+mj-ea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84B1D3A-B1CB-481E-8569-82AB27B0936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92138" y="4475163"/>
            <a:ext cx="7056437" cy="641350"/>
          </a:xfrm>
        </p:spPr>
        <p:txBody>
          <a:bodyPr rtlCol="0">
            <a:noAutofit/>
          </a:bodyPr>
          <a:lstStyle/>
          <a:p>
            <a:pPr defTabSz="649861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ja-JP" altLang="en-US" sz="2000">
                <a:solidFill>
                  <a:schemeClr val="tx1"/>
                </a:solidFill>
                <a:latin typeface="+mj-ea"/>
                <a:ea typeface="+mj-ea"/>
              </a:rPr>
              <a:t>北海道大学 低温科学研究所</a:t>
            </a:r>
            <a:endParaRPr lang="en-US" altLang="ja-JP" sz="2000" b="1">
              <a:solidFill>
                <a:schemeClr val="tx1"/>
              </a:solidFill>
              <a:latin typeface="+mj-ea"/>
              <a:ea typeface="+mj-ea"/>
            </a:endParaRPr>
          </a:p>
          <a:p>
            <a:pPr defTabSz="649861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ja-JP" altLang="en-US" sz="2000" b="1">
                <a:solidFill>
                  <a:schemeClr val="tx1"/>
                </a:solidFill>
                <a:latin typeface="+mj-ea"/>
                <a:ea typeface="+mj-ea"/>
              </a:rPr>
              <a:t>川島正行</a:t>
            </a:r>
            <a:endParaRPr lang="en-US" altLang="ja-JP" sz="20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30724" name="Picture 8" descr="C:\Users\myoshimo\Downloads\logomark6.png">
            <a:extLst>
              <a:ext uri="{FF2B5EF4-FFF2-40B4-BE49-F238E27FC236}">
                <a16:creationId xmlns:a16="http://schemas.microsoft.com/office/drawing/2014/main" id="{5795CB43-78B2-4EBE-AB06-70E6BEB4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52413"/>
            <a:ext cx="106838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57EE123-5795-4EED-81CC-969E65DAA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4"/>
    </mc:Choice>
    <mc:Fallback xmlns="">
      <p:transition spd="slow" advTm="1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番号プレースホルダー 3">
            <a:extLst>
              <a:ext uri="{FF2B5EF4-FFF2-40B4-BE49-F238E27FC236}">
                <a16:creationId xmlns:a16="http://schemas.microsoft.com/office/drawing/2014/main" id="{76841563-390F-4EE5-9F7C-D5D796A4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19125" indent="-2365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955675" indent="-187325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336675" indent="-187325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719263" indent="-187325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764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6336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908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5480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1210C-FB0E-4D39-A217-A98A75011393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10</a:t>
            </a:fld>
            <a:endParaRPr kumimoji="0" lang="en-US" altLang="ja-JP" sz="1200"/>
          </a:p>
        </p:txBody>
      </p:sp>
      <p:pic>
        <p:nvPicPr>
          <p:cNvPr id="39939" name="Picture 4" descr="Arakawa04-f02">
            <a:extLst>
              <a:ext uri="{FF2B5EF4-FFF2-40B4-BE49-F238E27FC236}">
                <a16:creationId xmlns:a16="http://schemas.microsoft.com/office/drawing/2014/main" id="{32059844-4715-4AD2-93BC-C6C497762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946150"/>
            <a:ext cx="592931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>
            <a:extLst>
              <a:ext uri="{FF2B5EF4-FFF2-40B4-BE49-F238E27FC236}">
                <a16:creationId xmlns:a16="http://schemas.microsoft.com/office/drawing/2014/main" id="{A31AB6C4-2BD7-4C9A-8752-84BF01359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988" y="4451350"/>
            <a:ext cx="25130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/>
              <a:t>Arakawa (2004, J.Climate)</a:t>
            </a:r>
          </a:p>
        </p:txBody>
      </p:sp>
      <p:sp>
        <p:nvSpPr>
          <p:cNvPr id="39941" name="Text Box 6">
            <a:extLst>
              <a:ext uri="{FF2B5EF4-FFF2-40B4-BE49-F238E27FC236}">
                <a16:creationId xmlns:a16="http://schemas.microsoft.com/office/drawing/2014/main" id="{A1F542E2-FE93-44E6-922B-3B79C23F6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4452938"/>
            <a:ext cx="44577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900"/>
              <a:t>Arakawa-Schubert </a:t>
            </a:r>
            <a:r>
              <a:rPr lang="ja-JP" altLang="en-US" sz="1900"/>
              <a:t>スキームの問題点</a:t>
            </a:r>
          </a:p>
        </p:txBody>
      </p:sp>
      <p:sp>
        <p:nvSpPr>
          <p:cNvPr id="39942" name="Text Box 7">
            <a:extLst>
              <a:ext uri="{FF2B5EF4-FFF2-40B4-BE49-F238E27FC236}">
                <a16:creationId xmlns:a16="http://schemas.microsoft.com/office/drawing/2014/main" id="{C3CA9E53-EAE1-4098-871A-AE4E62775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4816475"/>
            <a:ext cx="46005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/>
              <a:t>Convective downdraft</a:t>
            </a:r>
            <a:r>
              <a:rPr lang="ja-JP" altLang="en-US" sz="1700"/>
              <a:t>、</a:t>
            </a:r>
            <a:r>
              <a:rPr lang="en-US" altLang="ja-JP" sz="1700"/>
              <a:t>PBL</a:t>
            </a:r>
            <a:r>
              <a:rPr lang="ja-JP" altLang="en-US" sz="1700"/>
              <a:t>より上で発生する雲、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を考慮していない、など。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D15F7EE0-555E-44E0-888D-800964720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18"/>
    </mc:Choice>
    <mc:Fallback xmlns="">
      <p:transition spd="slow" advTm="108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6" x="955675" y="3197225"/>
          <p14:tracePt t="661" x="955675" y="3187700"/>
          <p14:tracePt t="669" x="955675" y="3178175"/>
          <p14:tracePt t="707" x="955675" y="3170238"/>
          <p14:tracePt t="715" x="955675" y="3160713"/>
          <p14:tracePt t="725" x="955675" y="3151188"/>
          <p14:tracePt t="749" x="955675" y="3133725"/>
          <p14:tracePt t="757" x="946150" y="3124200"/>
          <p14:tracePt t="776" x="946150" y="3114675"/>
          <p14:tracePt t="782" x="938213" y="3105150"/>
          <p14:tracePt t="788" x="938213" y="3087688"/>
          <p14:tracePt t="796" x="938213" y="3078163"/>
          <p14:tracePt t="804" x="938213" y="3049588"/>
          <p14:tracePt t="812" x="928688" y="3022600"/>
          <p14:tracePt t="828" x="928688" y="2986088"/>
          <p14:tracePt t="836" x="928688" y="2967038"/>
          <p14:tracePt t="844" x="901700" y="2921000"/>
          <p14:tracePt t="852" x="901700" y="2913063"/>
          <p14:tracePt t="860" x="901700" y="2884488"/>
          <p14:tracePt t="869" x="901700" y="2838450"/>
          <p14:tracePt t="876" x="882650" y="2820988"/>
          <p14:tracePt t="885" x="882650" y="2792413"/>
          <p14:tracePt t="892" x="873125" y="2755900"/>
          <p14:tracePt t="900" x="873125" y="2709863"/>
          <p14:tracePt t="908" x="846138" y="2655888"/>
          <p14:tracePt t="916" x="836613" y="2617788"/>
          <p14:tracePt t="924" x="836613" y="2563813"/>
          <p14:tracePt t="932" x="827088" y="2517775"/>
          <p14:tracePt t="940" x="809625" y="2435225"/>
          <p14:tracePt t="948" x="781050" y="2352675"/>
          <p14:tracePt t="957" x="781050" y="2306638"/>
          <p14:tracePt t="964" x="781050" y="2270125"/>
          <p14:tracePt t="973" x="771525" y="2232025"/>
          <p14:tracePt t="980" x="771525" y="2195513"/>
          <p14:tracePt t="988" x="763588" y="2178050"/>
          <p14:tracePt t="996" x="763588" y="2149475"/>
          <p14:tracePt t="1012" x="763588" y="2141538"/>
          <p14:tracePt t="1021" x="763588" y="2132013"/>
          <p14:tracePt t="1044" x="754063" y="2122488"/>
          <p14:tracePt t="1413" x="735013" y="2122488"/>
          <p14:tracePt t="1422" x="735013" y="2141538"/>
          <p14:tracePt t="1429" x="735013" y="2168525"/>
          <p14:tracePt t="1438" x="735013" y="2185988"/>
          <p14:tracePt t="1445" x="735013" y="2224088"/>
          <p14:tracePt t="1454" x="717550" y="2278063"/>
          <p14:tracePt t="1461" x="717550" y="2360613"/>
          <p14:tracePt t="1471" x="717550" y="2443163"/>
          <p14:tracePt t="1477" x="717550" y="2563813"/>
          <p14:tracePt t="1487" x="717550" y="2673350"/>
          <p14:tracePt t="1493" x="717550" y="2811463"/>
          <p14:tracePt t="1504" x="717550" y="2876550"/>
          <p14:tracePt t="1511" x="717550" y="2959100"/>
          <p14:tracePt t="1519" x="717550" y="3013075"/>
          <p14:tracePt t="1527" x="717550" y="3078163"/>
          <p14:tracePt t="1533" x="708025" y="3124200"/>
          <p14:tracePt t="1541" x="698500" y="3187700"/>
          <p14:tracePt t="1547" x="698500" y="3216275"/>
          <p14:tracePt t="1556" x="671513" y="3279775"/>
          <p14:tracePt t="1564" x="671513" y="3308350"/>
          <p14:tracePt t="1572" x="661988" y="3371850"/>
          <p14:tracePt t="1580" x="661988" y="3427413"/>
          <p14:tracePt t="1588" x="661988" y="3490913"/>
          <p14:tracePt t="1596" x="661988" y="3536950"/>
          <p14:tracePt t="1604" x="661988" y="3592513"/>
          <p14:tracePt t="1612" x="661988" y="3638550"/>
          <p14:tracePt t="1620" x="661988" y="3684588"/>
          <p14:tracePt t="1628" x="661988" y="3711575"/>
          <p14:tracePt t="1636" x="661988" y="3748088"/>
          <p14:tracePt t="1644" x="661988" y="3767138"/>
          <p14:tracePt t="1652" x="661988" y="3794125"/>
          <p14:tracePt t="1660" x="661988" y="3813175"/>
          <p14:tracePt t="1668" x="661988" y="3849688"/>
          <p14:tracePt t="1685" x="661988" y="3905250"/>
          <p14:tracePt t="1692" x="671513" y="3922713"/>
          <p14:tracePt t="1700" x="671513" y="3941763"/>
          <p14:tracePt t="1708" x="671513" y="3978275"/>
          <p14:tracePt t="1716" x="671513" y="4005263"/>
          <p14:tracePt t="1724" x="671513" y="4024313"/>
          <p14:tracePt t="1732" x="671513" y="4070350"/>
          <p14:tracePt t="1740" x="661988" y="4116388"/>
          <p14:tracePt t="1749" x="661988" y="4179888"/>
          <p14:tracePt t="1756" x="661988" y="4189413"/>
          <p14:tracePt t="1764" x="661988" y="4235450"/>
          <p14:tracePt t="1772" x="661988" y="4271963"/>
          <p14:tracePt t="1780" x="661988" y="4291013"/>
          <p14:tracePt t="1788" x="661988" y="4327525"/>
          <p14:tracePt t="1796" x="661988" y="4346575"/>
          <p14:tracePt t="1804" x="661988" y="4383088"/>
          <p14:tracePt t="1812" x="661988" y="4400550"/>
          <p14:tracePt t="1820" x="661988" y="4419600"/>
          <p14:tracePt t="1828" x="661988" y="4429125"/>
          <p14:tracePt t="1836" x="661988" y="4437063"/>
          <p14:tracePt t="1845" x="661988" y="4446588"/>
          <p14:tracePt t="1852" x="661988" y="4475163"/>
          <p14:tracePt t="1868" x="661988" y="4483100"/>
          <p14:tracePt t="1876" x="661988" y="4492625"/>
          <p14:tracePt t="1893" x="661988" y="4511675"/>
          <p14:tracePt t="1925" x="661988" y="4519613"/>
          <p14:tracePt t="1933" x="671513" y="4529138"/>
          <p14:tracePt t="2005" x="681038" y="4538663"/>
          <p14:tracePt t="2021" x="681038" y="4548188"/>
          <p14:tracePt t="10181" x="688975" y="4548188"/>
          <p14:tracePt t="10189" x="708025" y="4538663"/>
          <p14:tracePt t="10205" x="717550" y="4538663"/>
          <p14:tracePt t="10214" x="735013" y="4519613"/>
          <p14:tracePt t="10220" x="744538" y="4511675"/>
          <p14:tracePt t="10231" x="754063" y="4511675"/>
          <p14:tracePt t="10245" x="790575" y="4511675"/>
          <p14:tracePt t="10254" x="809625" y="4502150"/>
          <p14:tracePt t="10261" x="846138" y="4492625"/>
          <p14:tracePt t="10270" x="873125" y="4475163"/>
          <p14:tracePt t="10277" x="909638" y="4456113"/>
          <p14:tracePt t="10287" x="955675" y="4446588"/>
          <p14:tracePt t="10293" x="984250" y="4437063"/>
          <p14:tracePt t="10304" x="1030288" y="4410075"/>
          <p14:tracePt t="10311" x="1149350" y="4410075"/>
          <p14:tracePt t="10317" x="1287463" y="4410075"/>
          <p14:tracePt t="10326" x="1498600" y="4410075"/>
          <p14:tracePt t="10332" x="1673225" y="4410075"/>
          <p14:tracePt t="10341" x="1792288" y="4410075"/>
          <p14:tracePt t="10349" x="1949450" y="4410075"/>
          <p14:tracePt t="10357" x="2049463" y="4437063"/>
          <p14:tracePt t="10365" x="2187575" y="4446588"/>
          <p14:tracePt t="10374" x="2352675" y="4465638"/>
          <p14:tracePt t="10381" x="2509838" y="4465638"/>
          <p14:tracePt t="10389" x="2647950" y="4465638"/>
          <p14:tracePt t="10397" x="2720975" y="4465638"/>
          <p14:tracePt t="10404" x="2822575" y="4465638"/>
          <p14:tracePt t="10413" x="2941638" y="4446588"/>
          <p14:tracePt t="10421" x="3060700" y="4456113"/>
          <p14:tracePt t="10429" x="3162300" y="4456113"/>
          <p14:tracePt t="10437" x="3227388" y="4456113"/>
          <p14:tracePt t="10445" x="3273425" y="4456113"/>
          <p14:tracePt t="10452" x="3309938" y="4456113"/>
          <p14:tracePt t="10460" x="3355975" y="4456113"/>
          <p14:tracePt t="10469" x="3419475" y="4456113"/>
          <p14:tracePt t="10476" x="3455988" y="4456113"/>
          <p14:tracePt t="10485" x="3530600" y="4456113"/>
          <p14:tracePt t="10492" x="3630613" y="4456113"/>
          <p14:tracePt t="10500" x="3695700" y="4456113"/>
          <p14:tracePt t="10508" x="3797300" y="4456113"/>
          <p14:tracePt t="10516" x="3889375" y="4456113"/>
          <p14:tracePt t="10524" x="3971925" y="4456113"/>
          <p14:tracePt t="10532" x="4054475" y="4456113"/>
          <p14:tracePt t="10540" x="4081463" y="4456113"/>
          <p14:tracePt t="10548" x="4110038" y="4456113"/>
          <p14:tracePt t="10556" x="4173538" y="4456113"/>
          <p14:tracePt t="10564" x="4238625" y="4465638"/>
          <p14:tracePt t="10572" x="4246563" y="4475163"/>
          <p14:tracePt t="10580" x="4265613" y="4475163"/>
          <p14:tracePt t="10588" x="4275138" y="4483100"/>
          <p14:tracePt t="10636" x="4275138" y="4502150"/>
          <p14:tracePt t="10644" x="4275138" y="4511675"/>
          <p14:tracePt t="10652" x="4275138" y="4519613"/>
          <p14:tracePt t="10668" x="4275138" y="4575175"/>
          <p14:tracePt t="10676" x="4275138" y="4584700"/>
          <p14:tracePt t="10685" x="4275138" y="4611688"/>
          <p14:tracePt t="10692" x="4302125" y="4630738"/>
          <p14:tracePt t="10702" x="4338638" y="4649788"/>
          <p14:tracePt t="10708" x="4384675" y="4657725"/>
          <p14:tracePt t="10718" x="4394200" y="4667250"/>
          <p14:tracePt t="10734" x="4421188" y="4667250"/>
          <p14:tracePt t="10756" x="4495800" y="4676775"/>
          <p14:tracePt t="10764" x="4651375" y="4694238"/>
          <p14:tracePt t="10771" x="4808538" y="4703763"/>
          <p14:tracePt t="10779" x="5121275" y="4768850"/>
          <p14:tracePt t="10787" x="5497513" y="4814888"/>
          <p14:tracePt t="10795" x="5534025" y="4814888"/>
          <p14:tracePt t="10804" x="5635625" y="4822825"/>
          <p14:tracePt t="10812" x="5800725" y="4860925"/>
          <p14:tracePt t="10821" x="5902325" y="4868863"/>
          <p14:tracePt t="10828" x="5938838" y="4878388"/>
          <p14:tracePt t="10836" x="5965825" y="4878388"/>
          <p14:tracePt t="12589" x="5984875" y="4878388"/>
          <p14:tracePt t="12597" x="5994400" y="4878388"/>
          <p14:tracePt t="12605" x="6002338" y="4878388"/>
          <p14:tracePt t="12613" x="6011863" y="4878388"/>
          <p14:tracePt t="12637" x="6021388" y="4878388"/>
          <p14:tracePt t="12645" x="6030913" y="4878388"/>
          <p14:tracePt t="12654" x="6048375" y="4878388"/>
          <p14:tracePt t="12671" x="6057900" y="4878388"/>
          <p14:tracePt t="12678" x="6067425" y="4878388"/>
          <p14:tracePt t="12687" x="6076950" y="4878388"/>
          <p14:tracePt t="12694" x="6103938" y="4878388"/>
          <p14:tracePt t="12704" x="6122988" y="4878388"/>
          <p14:tracePt t="12709" x="6149975" y="4878388"/>
          <p14:tracePt t="12718" x="6186488" y="4878388"/>
          <p14:tracePt t="12725" x="6232525" y="4878388"/>
          <p14:tracePt t="12733" x="6261100" y="4878388"/>
          <p14:tracePt t="12741" x="6307138" y="4878388"/>
          <p14:tracePt t="12757" x="6334125" y="4878388"/>
          <p14:tracePt t="12773" x="6370638" y="4878388"/>
          <p14:tracePt t="12781" x="6407150" y="4878388"/>
          <p14:tracePt t="12789" x="6416675" y="4887913"/>
          <p14:tracePt t="12797" x="6426200" y="4897438"/>
          <p14:tracePt t="12820" x="6453188" y="4897438"/>
          <p14:tracePt t="12828" x="6518275" y="4906963"/>
          <p14:tracePt t="12836" x="6535738" y="4924425"/>
          <p14:tracePt t="12844" x="6545263" y="4924425"/>
          <p14:tracePt t="12852" x="6610350" y="4924425"/>
          <p14:tracePt t="12860" x="6692900" y="4924425"/>
          <p14:tracePt t="12869" x="6748463" y="4924425"/>
          <p14:tracePt t="12876" x="6831013" y="4924425"/>
          <p14:tracePt t="12886" x="6848475" y="4924425"/>
          <p14:tracePt t="12892" x="6877050" y="4924425"/>
          <p14:tracePt t="12901" x="6884988" y="4924425"/>
          <p14:tracePt t="12908" x="6894513" y="4924425"/>
          <p14:tracePt t="12957" x="6940550" y="4924425"/>
          <p14:tracePt t="12973" x="6996113" y="4924425"/>
          <p14:tracePt t="12997" x="7023100" y="4924425"/>
          <p14:tracePt t="14669" x="6977063" y="4933950"/>
          <p14:tracePt t="14677" x="6923088" y="4933950"/>
          <p14:tracePt t="14686" x="6858000" y="4924425"/>
          <p14:tracePt t="14693" x="6775450" y="4897438"/>
          <p14:tracePt t="14704" x="6683375" y="4868863"/>
          <p14:tracePt t="14709" x="6545263" y="4822825"/>
          <p14:tracePt t="14717" x="6481763" y="4814888"/>
          <p14:tracePt t="14728" x="6361113" y="4814888"/>
          <p14:tracePt t="14733" x="6297613" y="4814888"/>
          <p14:tracePt t="14743" x="6242050" y="4795838"/>
          <p14:tracePt t="14749" x="6196013" y="4795838"/>
          <p14:tracePt t="14757" x="6176963" y="4786313"/>
          <p14:tracePt t="14764" x="6169025" y="4786313"/>
          <p14:tracePt t="14772" x="6122988" y="4786313"/>
          <p14:tracePt t="14779" x="6067425" y="4759325"/>
          <p14:tracePt t="14788" x="5984875" y="4749800"/>
          <p14:tracePt t="14795" x="5883275" y="4749800"/>
          <p14:tracePt t="14803" x="5791200" y="4686300"/>
          <p14:tracePt t="14811" x="5653088" y="4686300"/>
          <p14:tracePt t="14820" x="5497513" y="4657725"/>
          <p14:tracePt t="14828" x="5322888" y="4611688"/>
          <p14:tracePt t="14837" x="5157788" y="4529138"/>
          <p14:tracePt t="14844" x="5056188" y="4511675"/>
          <p14:tracePt t="14852" x="4854575" y="4446588"/>
          <p14:tracePt t="14860" x="4725988" y="4419600"/>
          <p14:tracePt t="14869" x="4660900" y="4373563"/>
          <p14:tracePt t="14876" x="4559300" y="4346575"/>
          <p14:tracePt t="14885" x="4476750" y="4327525"/>
          <p14:tracePt t="14892" x="4440238" y="4308475"/>
          <p14:tracePt t="14900" x="4421188" y="4300538"/>
          <p14:tracePt t="14908" x="4413250" y="4300538"/>
          <p14:tracePt t="14916" x="4403725" y="4291013"/>
          <p14:tracePt t="14965" x="4384675" y="4291013"/>
          <p14:tracePt t="14973" x="4375150" y="4291013"/>
          <p14:tracePt t="14981" x="4367213" y="4291013"/>
          <p14:tracePt t="14989" x="4357688" y="4291013"/>
          <p14:tracePt t="14997" x="4348163" y="4291013"/>
          <p14:tracePt t="15013" x="4348163" y="4300538"/>
          <p14:tracePt t="15021" x="4338638" y="4300538"/>
          <p14:tracePt t="15125" x="4330700" y="4308475"/>
          <p14:tracePt t="15141" x="4348163" y="4318000"/>
          <p14:tracePt t="15150" x="4375150" y="4327525"/>
          <p14:tracePt t="15157" x="4394200" y="4327525"/>
          <p14:tracePt t="15167" x="4430713" y="4346575"/>
          <p14:tracePt t="15173" x="4440238" y="4354513"/>
          <p14:tracePt t="15182" x="4476750" y="4364038"/>
          <p14:tracePt t="15196" x="4486275" y="4364038"/>
          <p14:tracePt t="15203" x="4495800" y="4373563"/>
          <p14:tracePt t="15212" x="4513263" y="4373563"/>
          <p14:tracePt t="15349" x="4486275" y="4373563"/>
          <p14:tracePt t="15357" x="4476750" y="4364038"/>
          <p14:tracePt t="15365" x="4476750" y="4354513"/>
          <p14:tracePt t="15373" x="4467225" y="4346575"/>
          <p14:tracePt t="15453" x="4449763" y="4327525"/>
          <p14:tracePt t="15461" x="4430713" y="4308475"/>
          <p14:tracePt t="15471" x="4421188" y="4308475"/>
          <p14:tracePt t="15477" x="4394200" y="4308475"/>
          <p14:tracePt t="15487" x="4384675" y="4308475"/>
          <p14:tracePt t="15493" x="4375150" y="4300538"/>
          <p14:tracePt t="15509" x="4357688" y="4291013"/>
          <p14:tracePt t="15661" x="4338638" y="4281488"/>
          <p14:tracePt t="15709" x="4330700" y="4281488"/>
          <p14:tracePt t="15718" x="4302125" y="4281488"/>
          <p14:tracePt t="15725" x="4256088" y="4262438"/>
          <p14:tracePt t="15733" x="4246563" y="4262438"/>
          <p14:tracePt t="15741" x="4173538" y="4235450"/>
          <p14:tracePt t="15749" x="4090988" y="4225925"/>
          <p14:tracePt t="15758" x="3989388" y="4179888"/>
          <p14:tracePt t="15765" x="3889375" y="4162425"/>
          <p14:tracePt t="15773" x="3741738" y="4116388"/>
          <p14:tracePt t="15781" x="3695700" y="4106863"/>
          <p14:tracePt t="15790" x="3622675" y="4106863"/>
          <p14:tracePt t="15797" x="3538538" y="4087813"/>
          <p14:tracePt t="15804" x="3494088" y="4087813"/>
          <p14:tracePt t="15811" x="3484563" y="4087813"/>
          <p14:tracePt t="15819" x="3465513" y="4079875"/>
          <p14:tracePt t="15843" x="3419475" y="4079875"/>
          <p14:tracePt t="15859" x="3402013" y="4060825"/>
          <p14:tracePt t="15868" x="3382963" y="4060825"/>
          <p14:tracePt t="15875" x="3336925" y="4060825"/>
          <p14:tracePt t="15884" x="3319463" y="4060825"/>
          <p14:tracePt t="15891" x="3300413" y="4060825"/>
          <p14:tracePt t="15900" x="3290888" y="4060825"/>
          <p14:tracePt t="15907" x="3281363" y="4051300"/>
          <p14:tracePt t="15948" x="3273425" y="4051300"/>
          <p14:tracePt t="16021" x="3263900" y="4043363"/>
          <p14:tracePt t="16103" x="3263900" y="4024313"/>
          <p14:tracePt t="16118" x="3263900" y="4014788"/>
          <p14:tracePt t="16133" x="3263900" y="4005263"/>
          <p14:tracePt t="16160" x="3263900" y="3987800"/>
          <p14:tracePt t="16165" x="3273425" y="3959225"/>
          <p14:tracePt t="16189" x="3290888" y="3941763"/>
          <p14:tracePt t="16205" x="3290888" y="3932238"/>
          <p14:tracePt t="16213" x="3300413" y="3922713"/>
          <p14:tracePt t="16229" x="3319463" y="3905250"/>
          <p14:tracePt t="16245" x="3336925" y="3895725"/>
          <p14:tracePt t="16253" x="3355975" y="3876675"/>
          <p14:tracePt t="16262" x="3355975" y="3859213"/>
          <p14:tracePt t="16271" x="3355975" y="3840163"/>
          <p14:tracePt t="16287" x="3363913" y="3830638"/>
          <p14:tracePt t="16333" x="3373438" y="3830638"/>
          <p14:tracePt t="16343" x="3382963" y="3822700"/>
          <p14:tracePt t="16389" x="3392488" y="3794125"/>
          <p14:tracePt t="16469" x="3402013" y="3784600"/>
          <p14:tracePt t="16477" x="3409950" y="3776663"/>
          <p14:tracePt t="16500" x="3429000" y="3767138"/>
          <p14:tracePt t="16516" x="3438525" y="3757613"/>
          <p14:tracePt t="16548" x="3448050" y="3740150"/>
          <p14:tracePt t="16557" x="3455988" y="3730625"/>
          <p14:tracePt t="16589" x="3455988" y="3721100"/>
          <p14:tracePt t="16597" x="3455988" y="3702050"/>
          <p14:tracePt t="16613" x="3455988" y="3694113"/>
          <p14:tracePt t="16629" x="3455988" y="3684588"/>
          <p14:tracePt t="16637" x="3455988" y="3665538"/>
          <p14:tracePt t="16645" x="3455988" y="3648075"/>
          <p14:tracePt t="16654" x="3429000" y="3619500"/>
          <p14:tracePt t="16661" x="3409950" y="3611563"/>
          <p14:tracePt t="16671" x="3373438" y="3565525"/>
          <p14:tracePt t="16677" x="3355975" y="3546475"/>
          <p14:tracePt t="16687" x="3336925" y="3509963"/>
          <p14:tracePt t="16694" x="3300413" y="3490913"/>
          <p14:tracePt t="16704" x="3263900" y="3454400"/>
          <p14:tracePt t="16711" x="3235325" y="3417888"/>
          <p14:tracePt t="16717" x="3189288" y="3352800"/>
          <p14:tracePt t="16725" x="3171825" y="3335338"/>
          <p14:tracePt t="16733" x="3152775" y="3298825"/>
          <p14:tracePt t="16741" x="3125788" y="3279775"/>
          <p14:tracePt t="16749" x="3116263" y="3262313"/>
          <p14:tracePt t="16758" x="3116263" y="3243263"/>
          <p14:tracePt t="16765" x="3106738" y="3233738"/>
          <p14:tracePt t="16773" x="3089275" y="3187700"/>
          <p14:tracePt t="16781" x="3079750" y="3170238"/>
          <p14:tracePt t="16796" x="3079750" y="3160713"/>
          <p14:tracePt t="16803" x="3079750" y="3151188"/>
          <p14:tracePt t="16811" x="3079750" y="3141663"/>
          <p14:tracePt t="16819" x="3079750" y="3124200"/>
          <p14:tracePt t="16827" x="3079750" y="3114675"/>
          <p14:tracePt t="16835" x="3079750" y="3105150"/>
          <p14:tracePt t="16851" x="3079750" y="3068638"/>
          <p14:tracePt t="16867" x="3079750" y="3059113"/>
          <p14:tracePt t="16875" x="3079750" y="3041650"/>
          <p14:tracePt t="16884" x="3079750" y="3032125"/>
          <p14:tracePt t="16892" x="3079750" y="3013075"/>
          <p14:tracePt t="16900" x="3079750" y="2995613"/>
          <p14:tracePt t="16908" x="3079750" y="2986088"/>
          <p14:tracePt t="16916" x="3079750" y="2967038"/>
          <p14:tracePt t="16924" x="3079750" y="2940050"/>
          <p14:tracePt t="16931" x="3079750" y="2930525"/>
          <p14:tracePt t="16948" x="3089275" y="2921000"/>
          <p14:tracePt t="16956" x="3089275" y="2903538"/>
          <p14:tracePt t="16972" x="3089275" y="2884488"/>
          <p14:tracePt t="16980" x="3098800" y="2847975"/>
          <p14:tracePt t="16988" x="3098800" y="2820988"/>
          <p14:tracePt t="16996" x="3098800" y="2784475"/>
          <p14:tracePt t="17004" x="3098800" y="2765425"/>
          <p14:tracePt t="17012" x="3098800" y="2728913"/>
          <p14:tracePt t="17019" x="3098800" y="2719388"/>
          <p14:tracePt t="17027" x="3098800" y="2692400"/>
          <p14:tracePt t="17035" x="3098800" y="2682875"/>
          <p14:tracePt t="17043" x="3098800" y="2673350"/>
          <p14:tracePt t="17158" x="3098800" y="2663825"/>
          <p14:tracePt t="17229" x="3089275" y="2663825"/>
          <p14:tracePt t="17262" x="3079750" y="2663825"/>
          <p14:tracePt t="17293" x="3079750" y="2673350"/>
          <p14:tracePt t="17381" x="3079750" y="2682875"/>
          <p14:tracePt t="17421" x="3079750" y="2692400"/>
          <p14:tracePt t="17478" x="3079750" y="2709863"/>
          <p14:tracePt t="17517" x="3079750" y="2719388"/>
          <p14:tracePt t="17757" x="3079750" y="2728913"/>
          <p14:tracePt t="17820" x="3079750" y="2738438"/>
          <p14:tracePt t="17828" x="3089275" y="2755900"/>
          <p14:tracePt t="17852" x="3098800" y="2765425"/>
          <p14:tracePt t="17860" x="3098800" y="2774950"/>
          <p14:tracePt t="17869" x="3106738" y="2784475"/>
          <p14:tracePt t="17917" x="3106738" y="2801938"/>
          <p14:tracePt t="17925" x="3116263" y="2811463"/>
          <p14:tracePt t="17957" x="3125788" y="2820988"/>
          <p14:tracePt t="17967" x="3135313" y="2830513"/>
          <p14:tracePt t="17975" x="3143250" y="2830513"/>
          <p14:tracePt t="17981" x="3143250" y="2838450"/>
          <p14:tracePt t="17989" x="3152775" y="2857500"/>
          <p14:tracePt t="17996" x="3162300" y="2867025"/>
          <p14:tracePt t="18004" x="3162300" y="2884488"/>
          <p14:tracePt t="18012" x="3171825" y="2894013"/>
          <p14:tracePt t="18020" x="3189288" y="2913063"/>
          <p14:tracePt t="18028" x="3198813" y="2930525"/>
          <p14:tracePt t="18035" x="3198813" y="2940050"/>
          <p14:tracePt t="18044" x="3227388" y="2967038"/>
          <p14:tracePt t="18053" x="3235325" y="3005138"/>
          <p14:tracePt t="18061" x="3244850" y="3013075"/>
          <p14:tracePt t="18070" x="3254375" y="3041650"/>
          <p14:tracePt t="18076" x="3254375" y="3068638"/>
          <p14:tracePt t="18084" x="3290888" y="3105150"/>
          <p14:tracePt t="18091" x="3300413" y="3151188"/>
          <p14:tracePt t="18099" x="3309938" y="3170238"/>
          <p14:tracePt t="18107" x="3346450" y="3224213"/>
          <p14:tracePt t="18115" x="3346450" y="3243263"/>
          <p14:tracePt t="18123" x="3346450" y="3270250"/>
          <p14:tracePt t="18131" x="3363913" y="3308350"/>
          <p14:tracePt t="18148" x="3373438" y="3325813"/>
          <p14:tracePt t="18156" x="3382963" y="3335338"/>
          <p14:tracePt t="18167" x="3402013" y="3352800"/>
          <p14:tracePt t="18181" x="3438525" y="3390900"/>
          <p14:tracePt t="18204" x="3448050" y="3408363"/>
          <p14:tracePt t="18244" x="3448050" y="3417888"/>
          <p14:tracePt t="18252" x="3448050" y="3427413"/>
          <p14:tracePt t="18260" x="3455988" y="3436938"/>
          <p14:tracePt t="18269" x="3455988" y="3454400"/>
          <p14:tracePt t="18292" x="3465513" y="3481388"/>
          <p14:tracePt t="18323" x="3484563" y="3509963"/>
          <p14:tracePt t="18331" x="3494088" y="3519488"/>
          <p14:tracePt t="18348" x="3502025" y="3536950"/>
          <p14:tracePt t="18364" x="3538538" y="3565525"/>
          <p14:tracePt t="18380" x="3548063" y="3573463"/>
          <p14:tracePt t="18469" x="3557588" y="3582988"/>
          <p14:tracePt t="18493" x="3557588" y="3592513"/>
          <p14:tracePt t="18549" x="3557588" y="3602038"/>
          <p14:tracePt t="18557" x="3511550" y="3582988"/>
          <p14:tracePt t="18565" x="3475038" y="3527425"/>
          <p14:tracePt t="18574" x="3419475" y="3473450"/>
          <p14:tracePt t="18582" x="3402013" y="3444875"/>
          <p14:tracePt t="18589" x="3346450" y="3381375"/>
          <p14:tracePt t="18600" x="3336925" y="3352800"/>
          <p14:tracePt t="18605" x="3319463" y="3325813"/>
          <p14:tracePt t="18613" x="3281363" y="3243263"/>
          <p14:tracePt t="18622" x="3235325" y="3197225"/>
          <p14:tracePt t="18628" x="3227388" y="3133725"/>
          <p14:tracePt t="18635" x="3198813" y="3078163"/>
          <p14:tracePt t="18652" x="3171825" y="3059113"/>
          <p14:tracePt t="18668" x="3162300" y="3041650"/>
          <p14:tracePt t="18676" x="3162300" y="3032125"/>
          <p14:tracePt t="18685" x="3171825" y="3022600"/>
          <p14:tracePt t="18700" x="3171825" y="3005138"/>
          <p14:tracePt t="18708" x="3171825" y="2986088"/>
          <p14:tracePt t="18717" x="3181350" y="2976563"/>
          <p14:tracePt t="18724" x="3181350" y="2967038"/>
          <p14:tracePt t="18748" x="3181350" y="2949575"/>
          <p14:tracePt t="18756" x="3181350" y="2940050"/>
          <p14:tracePt t="18764" x="3181350" y="2921000"/>
          <p14:tracePt t="18868" x="3181350" y="2913063"/>
          <p14:tracePt t="18885" x="3181350" y="2921000"/>
          <p14:tracePt t="18892" x="3208338" y="2967038"/>
          <p14:tracePt t="18900" x="3217863" y="3049588"/>
          <p14:tracePt t="18908" x="3263900" y="3133725"/>
          <p14:tracePt t="18917" x="3273425" y="3233738"/>
          <p14:tracePt t="18924" x="3336925" y="3325813"/>
          <p14:tracePt t="18932" x="3382963" y="3427413"/>
          <p14:tracePt t="18940" x="3392488" y="3473450"/>
          <p14:tracePt t="18948" x="3419475" y="3527425"/>
          <p14:tracePt t="18956" x="3419475" y="3556000"/>
          <p14:tracePt t="18964" x="3438525" y="3602038"/>
          <p14:tracePt t="18972" x="3455988" y="3619500"/>
          <p14:tracePt t="18980" x="3455988" y="3648075"/>
          <p14:tracePt t="18988" x="3465513" y="3648075"/>
          <p14:tracePt t="18996" x="3484563" y="3684588"/>
          <p14:tracePt t="19004" x="3502025" y="3702050"/>
          <p14:tracePt t="19012" x="3502025" y="3711575"/>
          <p14:tracePt t="19021" x="3511550" y="3721100"/>
          <p14:tracePt t="19028" x="3511550" y="3740150"/>
          <p14:tracePt t="19036" x="3538538" y="3748088"/>
          <p14:tracePt t="19044" x="3538538" y="3757613"/>
          <p14:tracePt t="19103" x="3548063" y="3757613"/>
          <p14:tracePt t="19180" x="3530600" y="3757613"/>
          <p14:tracePt t="19205" x="3521075" y="3757613"/>
          <p14:tracePt t="19213" x="3521075" y="3730625"/>
          <p14:tracePt t="19220" x="3521075" y="3711575"/>
          <p14:tracePt t="19229" x="3511550" y="3711575"/>
          <p14:tracePt t="19237" x="3502025" y="3711575"/>
          <p14:tracePt t="19245" x="3484563" y="3711575"/>
          <p14:tracePt t="19261" x="3438525" y="3711575"/>
          <p14:tracePt t="19271" x="3419475" y="3684588"/>
          <p14:tracePt t="19277" x="3382963" y="3648075"/>
          <p14:tracePt t="19287" x="3355975" y="3582988"/>
          <p14:tracePt t="19293" x="3309938" y="3490913"/>
          <p14:tracePt t="19304" x="3263900" y="3371850"/>
          <p14:tracePt t="19309" x="3208338" y="3279775"/>
          <p14:tracePt t="19317" x="3162300" y="3216275"/>
          <p14:tracePt t="19325" x="3135313" y="3114675"/>
          <p14:tracePt t="19334" x="3106738" y="3041650"/>
          <p14:tracePt t="19341" x="3098800" y="3005138"/>
          <p14:tracePt t="19349" x="3098800" y="2976563"/>
          <p14:tracePt t="19359" x="3098800" y="2940050"/>
          <p14:tracePt t="19365" x="3089275" y="2894013"/>
          <p14:tracePt t="19372" x="3089275" y="2876550"/>
          <p14:tracePt t="19380" x="3089275" y="2857500"/>
          <p14:tracePt t="19388" x="3089275" y="2847975"/>
          <p14:tracePt t="19396" x="3089275" y="2838450"/>
          <p14:tracePt t="19412" x="3089275" y="2830513"/>
          <p14:tracePt t="19589" x="3089275" y="2876550"/>
          <p14:tracePt t="19596" x="3089275" y="2940050"/>
          <p14:tracePt t="19605" x="3089275" y="3022600"/>
          <p14:tracePt t="19613" x="3125788" y="3105150"/>
          <p14:tracePt t="19622" x="3125788" y="3170238"/>
          <p14:tracePt t="19629" x="3152775" y="3252788"/>
          <p14:tracePt t="19637" x="3152775" y="3352800"/>
          <p14:tracePt t="19645" x="3171825" y="3381375"/>
          <p14:tracePt t="19654" x="3208338" y="3463925"/>
          <p14:tracePt t="19661" x="3263900" y="3519488"/>
          <p14:tracePt t="19670" x="3273425" y="3565525"/>
          <p14:tracePt t="19677" x="3300413" y="3629025"/>
          <p14:tracePt t="19687" x="3319463" y="3638550"/>
          <p14:tracePt t="19695" x="3319463" y="3656013"/>
          <p14:tracePt t="19701" x="3346450" y="3694113"/>
          <p14:tracePt t="19845" x="3355975" y="3694113"/>
          <p14:tracePt t="19853" x="3363913" y="3694113"/>
          <p14:tracePt t="19861" x="3363913" y="3684588"/>
          <p14:tracePt t="19879" x="3373438" y="3675063"/>
          <p14:tracePt t="19892" x="3373438" y="3665538"/>
          <p14:tracePt t="21415" x="3373438" y="3648075"/>
          <p14:tracePt t="21421" x="3373438" y="3638550"/>
          <p14:tracePt t="21430" x="3402013" y="3611563"/>
          <p14:tracePt t="21438" x="3448050" y="3573463"/>
          <p14:tracePt t="21445" x="3502025" y="3536950"/>
          <p14:tracePt t="21454" x="3557588" y="3490913"/>
          <p14:tracePt t="21461" x="3622675" y="3454400"/>
          <p14:tracePt t="21468" x="3640138" y="3444875"/>
          <p14:tracePt t="21476" x="3686175" y="3417888"/>
          <p14:tracePt t="21485" x="3741738" y="3398838"/>
          <p14:tracePt t="21492" x="3768725" y="3371850"/>
          <p14:tracePt t="21500" x="3824288" y="3325813"/>
          <p14:tracePt t="21508" x="3843338" y="3289300"/>
          <p14:tracePt t="21516" x="3860800" y="3262313"/>
          <p14:tracePt t="21524" x="3962400" y="3178175"/>
          <p14:tracePt t="21532" x="4071938" y="3078163"/>
          <p14:tracePt t="21540" x="4238625" y="2967038"/>
          <p14:tracePt t="21548" x="4384675" y="2820988"/>
          <p14:tracePt t="21556" x="4559300" y="2636838"/>
          <p14:tracePt t="21564" x="4706938" y="2527300"/>
          <p14:tracePt t="21572" x="4946650" y="2416175"/>
          <p14:tracePt t="21580" x="5157788" y="2343150"/>
          <p14:tracePt t="21589" x="5378450" y="2251075"/>
          <p14:tracePt t="21596" x="5580063" y="2185988"/>
          <p14:tracePt t="21604" x="5708650" y="2159000"/>
          <p14:tracePt t="21612" x="5846763" y="2103438"/>
          <p14:tracePt t="21620" x="5929313" y="2076450"/>
          <p14:tracePt t="21628" x="6002338" y="2039938"/>
          <p14:tracePt t="21636" x="6048375" y="2030413"/>
          <p14:tracePt t="21644" x="6057900" y="2003425"/>
          <p14:tracePt t="21652" x="6086475" y="1984375"/>
          <p14:tracePt t="21660" x="6122988" y="1974850"/>
          <p14:tracePt t="21668" x="6122988" y="1966913"/>
          <p14:tracePt t="21868" x="6094413" y="1966913"/>
          <p14:tracePt t="21875" x="6002338" y="1993900"/>
          <p14:tracePt t="21884" x="5919788" y="2039938"/>
          <p14:tracePt t="21892" x="5810250" y="2095500"/>
          <p14:tracePt t="21900" x="5708650" y="2141538"/>
          <p14:tracePt t="21909" x="5561013" y="2185988"/>
          <p14:tracePt t="21915" x="5441950" y="2251075"/>
          <p14:tracePt t="21923" x="5313363" y="2333625"/>
          <p14:tracePt t="21931" x="5129213" y="2398713"/>
          <p14:tracePt t="21940" x="4973638" y="2481263"/>
          <p14:tracePt t="21947" x="4826000" y="2563813"/>
          <p14:tracePt t="21955" x="4660900" y="2655888"/>
          <p14:tracePt t="21963" x="4495800" y="2755900"/>
          <p14:tracePt t="21973" x="4256088" y="2847975"/>
          <p14:tracePt t="21980" x="4064000" y="2976563"/>
          <p14:tracePt t="21988" x="3843338" y="3068638"/>
          <p14:tracePt t="21996" x="3676650" y="3160713"/>
          <p14:tracePt t="22004" x="3502025" y="3224213"/>
          <p14:tracePt t="22011" x="3392488" y="3270250"/>
          <p14:tracePt t="22019" x="3327400" y="3335338"/>
          <p14:tracePt t="22027" x="3300413" y="3335338"/>
          <p14:tracePt t="22036" x="3273425" y="3344863"/>
          <p14:tracePt t="22052" x="3273425" y="3352800"/>
          <p14:tracePt t="22102" x="3273425" y="3371850"/>
          <p14:tracePt t="22125" x="3273425" y="3381375"/>
          <p14:tracePt t="22133" x="3273425" y="3390900"/>
          <p14:tracePt t="22149" x="3273425" y="3398838"/>
          <p14:tracePt t="22157" x="3273425" y="3408363"/>
          <p14:tracePt t="22165" x="3273425" y="3417888"/>
          <p14:tracePt t="22185" x="3273425" y="3436938"/>
          <p14:tracePt t="22252" x="3273425" y="3444875"/>
          <p14:tracePt t="22260" x="3244850" y="3444875"/>
          <p14:tracePt t="22269" x="3171825" y="3444875"/>
          <p14:tracePt t="22276" x="3106738" y="3444875"/>
          <p14:tracePt t="22288" x="3052763" y="3444875"/>
          <p14:tracePt t="22293" x="2987675" y="3444875"/>
          <p14:tracePt t="22303" x="2941638" y="3444875"/>
          <p14:tracePt t="22309" x="2886075" y="3444875"/>
          <p14:tracePt t="22317" x="2840038" y="3444875"/>
          <p14:tracePt t="22325" x="2794000" y="3444875"/>
          <p14:tracePt t="22333" x="2747963" y="3444875"/>
          <p14:tracePt t="22341" x="2703513" y="3444875"/>
          <p14:tracePt t="22349" x="2684463" y="3444875"/>
          <p14:tracePt t="22357" x="2674938" y="3444875"/>
          <p14:tracePt t="22364" x="2665413" y="3444875"/>
          <p14:tracePt t="22373" x="2638425" y="3444875"/>
          <p14:tracePt t="22389" x="2619375" y="3444875"/>
          <p14:tracePt t="23837" x="2611438" y="3436938"/>
          <p14:tracePt t="23860" x="2611438" y="3417888"/>
          <p14:tracePt t="23868" x="2611438" y="3408363"/>
          <p14:tracePt t="23884" x="2611438" y="3398838"/>
          <p14:tracePt t="23900" x="2611438" y="3390900"/>
          <p14:tracePt t="23908" x="2619375" y="3371850"/>
          <p14:tracePt t="23917" x="2619375" y="3362325"/>
          <p14:tracePt t="23924" x="2619375" y="3352800"/>
          <p14:tracePt t="23932" x="2619375" y="3344863"/>
          <p14:tracePt t="23940" x="2619375" y="3335338"/>
          <p14:tracePt t="23956" x="2619375" y="3325813"/>
          <p14:tracePt t="23980" x="2619375" y="3316288"/>
          <p14:tracePt t="24020" x="2619375" y="3308350"/>
          <p14:tracePt t="24037" x="2619375" y="3289300"/>
          <p14:tracePt t="24045" x="2619375" y="3279775"/>
          <p14:tracePt t="24061" x="2628900" y="3270250"/>
          <p14:tracePt t="24086" x="2628900" y="3262313"/>
          <p14:tracePt t="24109" x="2638425" y="3233738"/>
          <p14:tracePt t="24125" x="2647950" y="3224213"/>
          <p14:tracePt t="24157" x="2657475" y="3187700"/>
          <p14:tracePt t="24173" x="2657475" y="3170238"/>
          <p14:tracePt t="24181" x="2657475" y="3124200"/>
          <p14:tracePt t="24188" x="2657475" y="3095625"/>
          <p14:tracePt t="24197" x="2674938" y="3032125"/>
          <p14:tracePt t="24204" x="2684463" y="2967038"/>
          <p14:tracePt t="24212" x="2684463" y="2940050"/>
          <p14:tracePt t="24220" x="2684463" y="2847975"/>
          <p14:tracePt t="24228" x="2684463" y="2765425"/>
          <p14:tracePt t="24236" x="2684463" y="2663825"/>
          <p14:tracePt t="24244" x="2684463" y="2590800"/>
          <p14:tracePt t="24252" x="2684463" y="2508250"/>
          <p14:tracePt t="24260" x="2684463" y="2443163"/>
          <p14:tracePt t="24269" x="2684463" y="2389188"/>
          <p14:tracePt t="24276" x="2684463" y="2352675"/>
          <p14:tracePt t="24285" x="2684463" y="2270125"/>
          <p14:tracePt t="24292" x="2684463" y="2205038"/>
          <p14:tracePt t="24300" x="2684463" y="2141538"/>
          <p14:tracePt t="24308" x="2684463" y="2112963"/>
          <p14:tracePt t="24316" x="2684463" y="2066925"/>
          <p14:tracePt t="24324" x="2665413" y="2020888"/>
          <p14:tracePt t="24332" x="2665413" y="2011363"/>
          <p14:tracePt t="24340" x="2665413" y="1974850"/>
          <p14:tracePt t="24348" x="2665413" y="1928813"/>
          <p14:tracePt t="24356" x="2647950" y="1911350"/>
          <p14:tracePt t="24372" x="2647950" y="1874838"/>
          <p14:tracePt t="24381" x="2647950" y="1865313"/>
          <p14:tracePt t="24388" x="2647950" y="1855788"/>
          <p14:tracePt t="24397" x="2647950" y="1819275"/>
          <p14:tracePt t="24404" x="2647950" y="1800225"/>
          <p14:tracePt t="24412" x="2647950" y="1754188"/>
          <p14:tracePt t="24420" x="2647950" y="1708150"/>
          <p14:tracePt t="24428" x="2647950" y="1671638"/>
          <p14:tracePt t="24436" x="2647950" y="1654175"/>
          <p14:tracePt t="24445" x="2647950" y="1608138"/>
          <p14:tracePt t="24452" x="2647950" y="1589088"/>
          <p14:tracePt t="24460" x="2647950" y="1571625"/>
          <p14:tracePt t="24469" x="2647950" y="1562100"/>
          <p14:tracePt t="25557" x="2674938" y="1552575"/>
          <p14:tracePt t="25564" x="2730500" y="1552575"/>
          <p14:tracePt t="25573" x="2813050" y="1552575"/>
          <p14:tracePt t="25579" x="2886075" y="1552575"/>
          <p14:tracePt t="25587" x="2951163" y="1552575"/>
          <p14:tracePt t="25595" x="2997200" y="1543050"/>
          <p14:tracePt t="25603" x="3006725" y="1543050"/>
          <p14:tracePt t="25611" x="3033713" y="1543050"/>
          <p14:tracePt t="25620" x="3060700" y="1543050"/>
          <p14:tracePt t="25627" x="3079750" y="1543050"/>
          <p14:tracePt t="25636" x="3125788" y="1525588"/>
          <p14:tracePt t="25644" x="3189288" y="1497013"/>
          <p14:tracePt t="25652" x="3346450" y="1497013"/>
          <p14:tracePt t="25659" x="3548063" y="1497013"/>
          <p14:tracePt t="25668" x="3870325" y="1497013"/>
          <p14:tracePt t="25675" x="4348163" y="1497013"/>
          <p14:tracePt t="25685" x="4946650" y="1497013"/>
          <p14:tracePt t="25691" x="5432425" y="1516063"/>
          <p14:tracePt t="25700" x="5919788" y="1516063"/>
          <p14:tracePt t="25707" x="6278563" y="1516063"/>
          <p14:tracePt t="25715" x="6397625" y="1516063"/>
          <p14:tracePt t="25723" x="6535738" y="1516063"/>
          <p14:tracePt t="25731" x="6591300" y="1516063"/>
          <p14:tracePt t="25740" x="6627813" y="1516063"/>
          <p14:tracePt t="25901" x="6637338" y="1525588"/>
          <p14:tracePt t="25925" x="6637338" y="1543050"/>
          <p14:tracePt t="26021" x="6637338" y="1552575"/>
          <p14:tracePt t="26029" x="6646863" y="1571625"/>
          <p14:tracePt t="26036" x="6656388" y="1579563"/>
          <p14:tracePt t="26045" x="6673850" y="1589088"/>
          <p14:tracePt t="26054" x="6683375" y="1608138"/>
          <p14:tracePt t="26060" x="6683375" y="1617663"/>
          <p14:tracePt t="26068" x="6683375" y="1635125"/>
          <p14:tracePt t="26085" x="6683375" y="1644650"/>
          <p14:tracePt t="26092" x="6683375" y="1654175"/>
          <p14:tracePt t="26108" x="6683375" y="1681163"/>
          <p14:tracePt t="26132" x="6683375" y="1690688"/>
          <p14:tracePt t="26140" x="6683375" y="1700213"/>
          <p14:tracePt t="26164" x="6683375" y="1708150"/>
          <p14:tracePt t="26172" x="6673850" y="1727200"/>
          <p14:tracePt t="26196" x="6673850" y="1736725"/>
          <p14:tracePt t="26206" x="6673850" y="1746250"/>
          <p14:tracePt t="26213" x="6673850" y="1763713"/>
          <p14:tracePt t="26221" x="6673850" y="1782763"/>
          <p14:tracePt t="26229" x="6673850" y="1828800"/>
          <p14:tracePt t="26238" x="6656388" y="1882775"/>
          <p14:tracePt t="26245" x="6646863" y="1966913"/>
          <p14:tracePt t="26254" x="6646863" y="2085975"/>
          <p14:tracePt t="26261" x="6618288" y="2205038"/>
          <p14:tracePt t="26270" x="6600825" y="2324100"/>
          <p14:tracePt t="26277" x="6581775" y="2425700"/>
          <p14:tracePt t="26287" x="6572250" y="2544763"/>
          <p14:tracePt t="26293" x="6535738" y="2673350"/>
          <p14:tracePt t="26304" x="6527800" y="2755900"/>
          <p14:tracePt t="26309" x="6527800" y="2811463"/>
          <p14:tracePt t="26317" x="6527800" y="2847975"/>
          <p14:tracePt t="26326" x="6518275" y="2903538"/>
          <p14:tracePt t="26334" x="6518275" y="2940050"/>
          <p14:tracePt t="26340" x="6499225" y="2986088"/>
          <p14:tracePt t="26348" x="6481763" y="3032125"/>
          <p14:tracePt t="26355" x="6481763" y="3049588"/>
          <p14:tracePt t="26363" x="6481763" y="3095625"/>
          <p14:tracePt t="26371" x="6472238" y="3124200"/>
          <p14:tracePt t="26379" x="6472238" y="3141663"/>
          <p14:tracePt t="26387" x="6472238" y="3160713"/>
          <p14:tracePt t="26420" x="6462713" y="3170238"/>
          <p14:tracePt t="26460" x="6453188" y="3151188"/>
          <p14:tracePt t="26468" x="6426200" y="3124200"/>
          <p14:tracePt t="26476" x="6426200" y="3087688"/>
          <p14:tracePt t="26484" x="6416675" y="3059113"/>
          <p14:tracePt t="26492" x="6407150" y="3013075"/>
          <p14:tracePt t="26500" x="6397625" y="2976563"/>
          <p14:tracePt t="26508" x="6380163" y="2930525"/>
          <p14:tracePt t="26516" x="6361113" y="2903538"/>
          <p14:tracePt t="26524" x="6361113" y="2867025"/>
          <p14:tracePt t="26532" x="6353175" y="2792413"/>
          <p14:tracePt t="26540" x="6334125" y="2746375"/>
          <p14:tracePt t="26548" x="6307138" y="2646363"/>
          <p14:tracePt t="26556" x="6297613" y="2609850"/>
          <p14:tracePt t="26564" x="6288088" y="2554288"/>
          <p14:tracePt t="26572" x="6232525" y="2481263"/>
          <p14:tracePt t="26580" x="6215063" y="2435225"/>
          <p14:tracePt t="26589" x="6169025" y="2379663"/>
          <p14:tracePt t="26595" x="6076950" y="2324100"/>
          <p14:tracePt t="26604" x="6021388" y="2270125"/>
          <p14:tracePt t="26612" x="5957888" y="2232025"/>
          <p14:tracePt t="26620" x="5902325" y="2178050"/>
          <p14:tracePt t="26628" x="5846763" y="2103438"/>
          <p14:tracePt t="26636" x="5773738" y="2030413"/>
          <p14:tracePt t="26644" x="5737225" y="2011363"/>
          <p14:tracePt t="26652" x="5699125" y="1966913"/>
          <p14:tracePt t="26660" x="5691188" y="1957388"/>
          <p14:tracePt t="26668" x="5691188" y="1947863"/>
          <p14:tracePt t="26685" x="5691188" y="1938338"/>
          <p14:tracePt t="26765" x="5681663" y="1928813"/>
          <p14:tracePt t="26773" x="5672138" y="1928813"/>
          <p14:tracePt t="26789" x="5653088" y="1928813"/>
          <p14:tracePt t="26797" x="5626100" y="1947863"/>
          <p14:tracePt t="26804" x="5626100" y="1993900"/>
          <p14:tracePt t="26813" x="5607050" y="2085975"/>
          <p14:tracePt t="26821" x="5607050" y="2168525"/>
          <p14:tracePt t="26829" x="5589588" y="2270125"/>
          <p14:tracePt t="26837" x="5589588" y="2370138"/>
          <p14:tracePt t="26843" x="5589588" y="2462213"/>
          <p14:tracePt t="26852" x="5589588" y="2544763"/>
          <p14:tracePt t="26859" x="5589588" y="2590800"/>
          <p14:tracePt t="26868" x="5589588" y="2636838"/>
          <p14:tracePt t="26876" x="5589588" y="2692400"/>
          <p14:tracePt t="26885" x="5589588" y="2738438"/>
          <p14:tracePt t="26891" x="5589588" y="2755900"/>
          <p14:tracePt t="26900" x="5589588" y="2801938"/>
          <p14:tracePt t="26907" x="5589588" y="2820988"/>
          <p14:tracePt t="26916" x="5589588" y="2838450"/>
          <p14:tracePt t="26923" x="5589588" y="2857500"/>
          <p14:tracePt t="26931" x="5589588" y="2867025"/>
          <p14:tracePt t="26940" x="5589588" y="2884488"/>
          <p14:tracePt t="27028" x="5561013" y="2811463"/>
          <p14:tracePt t="27036" x="5524500" y="2746375"/>
          <p14:tracePt t="27045" x="5507038" y="2663825"/>
          <p14:tracePt t="27054" x="5461000" y="2563813"/>
          <p14:tracePt t="27061" x="5451475" y="2481263"/>
          <p14:tracePt t="27071" x="5424488" y="2352675"/>
          <p14:tracePt t="27077" x="5386388" y="2251075"/>
          <p14:tracePt t="27088" x="5378450" y="2185988"/>
          <p14:tracePt t="27095" x="5359400" y="2085975"/>
          <p14:tracePt t="27101" x="5349875" y="2003425"/>
          <p14:tracePt t="27108" x="5313363" y="1957388"/>
          <p14:tracePt t="27116" x="5303838" y="1911350"/>
          <p14:tracePt t="27124" x="5303838" y="1874838"/>
          <p14:tracePt t="27132" x="5286375" y="1828800"/>
          <p14:tracePt t="27140" x="5286375" y="1819275"/>
          <p14:tracePt t="27148" x="5286375" y="1809750"/>
          <p14:tracePt t="27169" x="5286375" y="1800225"/>
          <p14:tracePt t="27211" x="5267325" y="1901825"/>
          <p14:tracePt t="27219" x="5267325" y="2057400"/>
          <p14:tracePt t="27227" x="5267325" y="2214563"/>
          <p14:tracePt t="27235" x="5267325" y="2352675"/>
          <p14:tracePt t="27243" x="5267325" y="2452688"/>
          <p14:tracePt t="27251" x="5267325" y="2554288"/>
          <p14:tracePt t="27261" x="5249863" y="2636838"/>
          <p14:tracePt t="27271" x="5240338" y="2655888"/>
          <p14:tracePt t="27277" x="5240338" y="2682875"/>
          <p14:tracePt t="27287" x="5230813" y="2692400"/>
          <p14:tracePt t="27303" x="5221288" y="2701925"/>
          <p14:tracePt t="27317" x="5203825" y="2701925"/>
          <p14:tracePt t="27326" x="5194300" y="2701925"/>
          <p14:tracePt t="27333" x="5157788" y="2701925"/>
          <p14:tracePt t="27349" x="5129213" y="2692400"/>
          <p14:tracePt t="27357" x="5092700" y="2636838"/>
          <p14:tracePt t="27365" x="5056188" y="2590800"/>
          <p14:tracePt t="27374" x="5029200" y="2527300"/>
          <p14:tracePt t="27383" x="4983163" y="2416175"/>
          <p14:tracePt t="27390" x="4954588" y="2333625"/>
          <p14:tracePt t="27400" x="4908550" y="2241550"/>
          <p14:tracePt t="27407" x="4900613" y="2185988"/>
          <p14:tracePt t="27412" x="4900613" y="2141538"/>
          <p14:tracePt t="27420" x="4881563" y="2076450"/>
          <p14:tracePt t="27427" x="4872038" y="2030413"/>
          <p14:tracePt t="27435" x="4854575" y="2003425"/>
          <p14:tracePt t="27443" x="4854575" y="1993900"/>
          <p14:tracePt t="27451" x="4854575" y="1984375"/>
          <p14:tracePt t="27475" x="4854575" y="1974850"/>
          <p14:tracePt t="27517" x="4854575" y="1984375"/>
          <p14:tracePt t="27526" x="4854575" y="2076450"/>
          <p14:tracePt t="27533" x="4854575" y="2214563"/>
          <p14:tracePt t="27541" x="4854575" y="2406650"/>
          <p14:tracePt t="27548" x="4854575" y="2581275"/>
          <p14:tracePt t="27557" x="4854575" y="2701925"/>
          <p14:tracePt t="27564" x="4854575" y="2792413"/>
          <p14:tracePt t="27573" x="4854575" y="2876550"/>
          <p14:tracePt t="27580" x="4854575" y="2913063"/>
          <p14:tracePt t="27597" x="4845050" y="2921000"/>
          <p14:tracePt t="27645" x="4845050" y="2894013"/>
          <p14:tracePt t="27653" x="4789488" y="2830513"/>
          <p14:tracePt t="27661" x="4789488" y="2801938"/>
          <p14:tracePt t="27669" x="4770438" y="2755900"/>
          <p14:tracePt t="27676" x="4762500" y="2746375"/>
          <p14:tracePt t="27685" x="4752975" y="2728913"/>
          <p14:tracePt t="27692" x="4743450" y="2709863"/>
          <p14:tracePt t="27700" x="4733925" y="2701925"/>
          <p14:tracePt t="27709" x="4725988" y="2682875"/>
          <p14:tracePt t="27724" x="4725988" y="2673350"/>
          <p14:tracePt t="27748" x="4725988" y="2663825"/>
          <p14:tracePt t="27756" x="4725988" y="2655888"/>
          <p14:tracePt t="27772" x="4725988" y="2646363"/>
          <p14:tracePt t="27780" x="4725988" y="2627313"/>
          <p14:tracePt t="27796" x="4725988" y="2617788"/>
          <p14:tracePt t="27804" x="4725988" y="2609850"/>
          <p14:tracePt t="27819" x="4733925" y="2590800"/>
          <p14:tracePt t="27844" x="4743450" y="2573338"/>
          <p14:tracePt t="27852" x="4743450" y="2563813"/>
          <p14:tracePt t="27859" x="4752975" y="2535238"/>
          <p14:tracePt t="27867" x="4762500" y="2527300"/>
          <p14:tracePt t="27875" x="4770438" y="2498725"/>
          <p14:tracePt t="27884" x="4799013" y="2462213"/>
          <p14:tracePt t="27891" x="4808538" y="2452688"/>
          <p14:tracePt t="27899" x="4816475" y="2443163"/>
          <p14:tracePt t="27931" x="4826000" y="2443163"/>
          <p14:tracePt t="27939" x="4835525" y="2443163"/>
          <p14:tracePt t="27948" x="4845050" y="2443163"/>
          <p14:tracePt t="27956" x="4881563" y="2443163"/>
          <p14:tracePt t="27964" x="4908550" y="2517775"/>
          <p14:tracePt t="27972" x="4937125" y="2581275"/>
          <p14:tracePt t="27980" x="4964113" y="2627313"/>
          <p14:tracePt t="27988" x="4973638" y="2673350"/>
          <p14:tracePt t="27996" x="4973638" y="2719388"/>
          <p14:tracePt t="28004" x="4973638" y="2765425"/>
          <p14:tracePt t="28014" x="4973638" y="2784475"/>
          <p14:tracePt t="28020" x="4983163" y="2830513"/>
          <p14:tracePt t="28029" x="4991100" y="2838450"/>
          <p14:tracePt t="28044" x="4991100" y="2867025"/>
          <p14:tracePt t="28053" x="4991100" y="2876550"/>
          <p14:tracePt t="28085" x="5000625" y="2884488"/>
          <p14:tracePt t="28092" x="5029200" y="2884488"/>
          <p14:tracePt t="28101" x="5065713" y="2884488"/>
          <p14:tracePt t="28108" x="5102225" y="2820988"/>
          <p14:tracePt t="28116" x="5148263" y="2719388"/>
          <p14:tracePt t="28124" x="5157788" y="2636838"/>
          <p14:tracePt t="28132" x="5175250" y="2617788"/>
          <p14:tracePt t="28140" x="5194300" y="2573338"/>
          <p14:tracePt t="28156" x="5194300" y="2544763"/>
          <p14:tracePt t="28164" x="5194300" y="2535238"/>
          <p14:tracePt t="28229" x="5249863" y="2581275"/>
          <p14:tracePt t="28236" x="5249863" y="2682875"/>
          <p14:tracePt t="28244" x="5249863" y="2765425"/>
          <p14:tracePt t="28253" x="5249863" y="2820988"/>
          <p14:tracePt t="28261" x="5286375" y="2894013"/>
          <p14:tracePt t="28270" x="5286375" y="2921000"/>
          <p14:tracePt t="28278" x="5295900" y="2930525"/>
          <p14:tracePt t="28286" x="5295900" y="2940050"/>
          <p14:tracePt t="28300" x="5295900" y="2949575"/>
          <p14:tracePt t="28339" x="5322888" y="2959100"/>
          <p14:tracePt t="28355" x="5359400" y="2959100"/>
          <p14:tracePt t="28364" x="5368925" y="2930525"/>
          <p14:tracePt t="28372" x="5405438" y="2903538"/>
          <p14:tracePt t="28380" x="5405438" y="2884488"/>
          <p14:tracePt t="28389" x="5424488" y="2857500"/>
          <p14:tracePt t="28396" x="5441950" y="2847975"/>
          <p14:tracePt t="28413" x="5461000" y="2847975"/>
          <p14:tracePt t="28421" x="5524500" y="2830513"/>
          <p14:tracePt t="28429" x="5589588" y="2811463"/>
          <p14:tracePt t="28437" x="5635625" y="2811463"/>
          <p14:tracePt t="28446" x="5737225" y="2811463"/>
          <p14:tracePt t="28454" x="5837238" y="2811463"/>
          <p14:tracePt t="28461" x="5938838" y="2811463"/>
          <p14:tracePt t="28468" x="6040438" y="2801938"/>
          <p14:tracePt t="28476" x="6140450" y="2784475"/>
          <p14:tracePt t="28484" x="6261100" y="2738438"/>
          <p14:tracePt t="28491" x="6307138" y="2728913"/>
          <p14:tracePt t="28499" x="6334125" y="2692400"/>
          <p14:tracePt t="28507" x="6334125" y="2682875"/>
          <p14:tracePt t="28515" x="6343650" y="2673350"/>
          <p14:tracePt t="28531" x="6353175" y="2673350"/>
          <p14:tracePt t="28605" x="6361113" y="2673350"/>
          <p14:tracePt t="28613" x="6361113" y="2692400"/>
          <p14:tracePt t="28629" x="6361113" y="2701925"/>
          <p14:tracePt t="28636" x="6353175" y="2709863"/>
          <p14:tracePt t="28685" x="6353175" y="2663825"/>
          <p14:tracePt t="28694" x="6380163" y="2636838"/>
          <p14:tracePt t="28702" x="6389688" y="2590800"/>
          <p14:tracePt t="28710" x="6397625" y="2573338"/>
          <p14:tracePt t="28717" x="6407150" y="2527300"/>
          <p14:tracePt t="28726" x="6435725" y="2508250"/>
          <p14:tracePt t="28732" x="6443663" y="2498725"/>
          <p14:tracePt t="28742" x="6443663" y="2489200"/>
          <p14:tracePt t="28757" x="6462713" y="2471738"/>
          <p14:tracePt t="28805" x="6462713" y="2517775"/>
          <p14:tracePt t="28813" x="6462713" y="2563813"/>
          <p14:tracePt t="28820" x="6462713" y="2655888"/>
          <p14:tracePt t="28829" x="6462713" y="2709863"/>
          <p14:tracePt t="28837" x="6481763" y="2755900"/>
          <p14:tracePt t="28845" x="6481763" y="2774950"/>
          <p14:tracePt t="28851" x="6489700" y="2811463"/>
          <p14:tracePt t="28899" x="6499225" y="2784475"/>
          <p14:tracePt t="28907" x="6499225" y="2755900"/>
          <p14:tracePt t="28916" x="6527800" y="2682875"/>
          <p14:tracePt t="28924" x="6535738" y="2646363"/>
          <p14:tracePt t="28932" x="6545263" y="2600325"/>
          <p14:tracePt t="28941" x="6554788" y="2573338"/>
          <p14:tracePt t="28948" x="6554788" y="2527300"/>
          <p14:tracePt t="28956" x="6591300" y="2489200"/>
          <p14:tracePt t="28964" x="6591300" y="2471738"/>
          <p14:tracePt t="28980" x="6600825" y="2462213"/>
          <p14:tracePt t="29028" x="6610350" y="2471738"/>
          <p14:tracePt t="29036" x="6627813" y="2489200"/>
          <p14:tracePt t="29044" x="6627813" y="2535238"/>
          <p14:tracePt t="29054" x="6627813" y="2581275"/>
          <p14:tracePt t="29061" x="6627813" y="2600325"/>
          <p14:tracePt t="29071" x="6646863" y="2646363"/>
          <p14:tracePt t="29087" x="6646863" y="2655888"/>
          <p14:tracePt t="29094" x="6646863" y="2673350"/>
          <p14:tracePt t="29717" x="6637338" y="2682875"/>
          <p14:tracePt t="29725" x="6618288" y="2682875"/>
          <p14:tracePt t="29733" x="6564313" y="2682875"/>
          <p14:tracePt t="29741" x="6518275" y="2692400"/>
          <p14:tracePt t="29749" x="6453188" y="2692400"/>
          <p14:tracePt t="29758" x="6416675" y="2692400"/>
          <p14:tracePt t="29764" x="6334125" y="2692400"/>
          <p14:tracePt t="29773" x="6261100" y="2692400"/>
          <p14:tracePt t="29781" x="6140450" y="2692400"/>
          <p14:tracePt t="29789" x="6002338" y="2692400"/>
          <p14:tracePt t="29796" x="5902325" y="2692400"/>
          <p14:tracePt t="29805" x="5800725" y="2692400"/>
          <p14:tracePt t="29813" x="5708650" y="2692400"/>
          <p14:tracePt t="29821" x="5553075" y="2692400"/>
          <p14:tracePt t="29829" x="5395913" y="2692400"/>
          <p14:tracePt t="29838" x="5221288" y="2692400"/>
          <p14:tracePt t="29845" x="4946650" y="2709863"/>
          <p14:tracePt t="29854" x="4706938" y="2709863"/>
          <p14:tracePt t="29861" x="4421188" y="2709863"/>
          <p14:tracePt t="29868" x="4017963" y="2709863"/>
          <p14:tracePt t="29875" x="3576638" y="2709863"/>
          <p14:tracePt t="29885" x="3402013" y="2728913"/>
          <p14:tracePt t="29891" x="3208338" y="2728913"/>
          <p14:tracePt t="29899" x="3070225" y="2728913"/>
          <p14:tracePt t="29907" x="3006725" y="2728913"/>
          <p14:tracePt t="29915" x="2987675" y="2728913"/>
          <p14:tracePt t="29924" x="2960688" y="2728913"/>
          <p14:tracePt t="29931" x="2941638" y="2701925"/>
          <p14:tracePt t="29955" x="2941638" y="2692400"/>
          <p14:tracePt t="29963" x="2941638" y="2673350"/>
          <p14:tracePt t="29971" x="2941638" y="2663825"/>
          <p14:tracePt t="29979" x="2941638" y="2655888"/>
          <p14:tracePt t="30019" x="2932113" y="2646363"/>
          <p14:tracePt t="30027" x="2924175" y="2636838"/>
          <p14:tracePt t="30109" x="2924175" y="2627313"/>
          <p14:tracePt t="30116" x="2924175" y="2617788"/>
          <p14:tracePt t="30125" x="2924175" y="2609850"/>
          <p14:tracePt t="30133" x="2924175" y="2600325"/>
          <p14:tracePt t="30141" x="2924175" y="2563813"/>
          <p14:tracePt t="30148" x="2941638" y="2554288"/>
          <p14:tracePt t="30172" x="3006725" y="2452688"/>
          <p14:tracePt t="30189" x="3024188" y="2425700"/>
          <p14:tracePt t="30196" x="3052763" y="2406650"/>
          <p14:tracePt t="30205" x="3060700" y="2398713"/>
          <p14:tracePt t="30213" x="3060700" y="2389188"/>
          <p14:tracePt t="30238" x="3060700" y="2379663"/>
          <p14:tracePt t="30293" x="3070225" y="2370138"/>
          <p14:tracePt t="30317" x="3079750" y="2370138"/>
          <p14:tracePt t="30333" x="3089275" y="2370138"/>
          <p14:tracePt t="30341" x="3106738" y="2360613"/>
          <p14:tracePt t="30373" x="3143250" y="2352675"/>
          <p14:tracePt t="30388" x="3152775" y="2343150"/>
          <p14:tracePt t="30411" x="3152775" y="2333625"/>
          <p14:tracePt t="30909" x="3135313" y="2343150"/>
          <p14:tracePt t="30917" x="3116263" y="2379663"/>
          <p14:tracePt t="30925" x="3043238" y="2471738"/>
          <p14:tracePt t="30934" x="2968625" y="2617788"/>
          <p14:tracePt t="30942" x="2905125" y="2738438"/>
          <p14:tracePt t="30949" x="2840038" y="2847975"/>
          <p14:tracePt t="30959" x="2786063" y="2921000"/>
          <p14:tracePt t="30964" x="2767013" y="2967038"/>
          <p14:tracePt t="30972" x="2747963" y="3013075"/>
          <p14:tracePt t="30979" x="2730500" y="3032125"/>
          <p14:tracePt t="30987" x="2730500" y="3049588"/>
          <p14:tracePt t="30995" x="2730500" y="3059113"/>
          <p14:tracePt t="31011" x="2730500" y="3068638"/>
          <p14:tracePt t="31035" x="2720975" y="3078163"/>
          <p14:tracePt t="31051" x="2720975" y="3095625"/>
          <p14:tracePt t="31059" x="2711450" y="3105150"/>
          <p14:tracePt t="31067" x="2703513" y="3114675"/>
          <p14:tracePt t="31075" x="2684463" y="3124200"/>
          <p14:tracePt t="31101" x="2674938" y="3141663"/>
          <p14:tracePt t="31109" x="2665413" y="3151188"/>
          <p14:tracePt t="31180" x="2665413" y="3160713"/>
          <p14:tracePt t="31221" x="2665413" y="3170238"/>
          <p14:tracePt t="31229" x="2665413" y="3187700"/>
          <p14:tracePt t="31315" x="2665413" y="3197225"/>
          <p14:tracePt t="31339" x="2684463" y="3197225"/>
          <p14:tracePt t="31347" x="2693988" y="3197225"/>
          <p14:tracePt t="31363" x="2693988" y="3187700"/>
          <p14:tracePt t="31371" x="2703513" y="3151188"/>
          <p14:tracePt t="31379" x="2720975" y="3124200"/>
          <p14:tracePt t="31387" x="2720975" y="3078163"/>
          <p14:tracePt t="31395" x="2720975" y="3032125"/>
          <p14:tracePt t="31403" x="2747963" y="2976563"/>
          <p14:tracePt t="31411" x="2767013" y="2894013"/>
          <p14:tracePt t="31419" x="2794000" y="2784475"/>
          <p14:tracePt t="31427" x="2794000" y="2709863"/>
          <p14:tracePt t="31436" x="2803525" y="2609850"/>
          <p14:tracePt t="31444" x="2822575" y="2508250"/>
          <p14:tracePt t="31453" x="2822575" y="2443163"/>
          <p14:tracePt t="31460" x="2840038" y="2360613"/>
          <p14:tracePt t="31469" x="2849563" y="2297113"/>
          <p14:tracePt t="31476" x="2859088" y="2278063"/>
          <p14:tracePt t="31486" x="2859088" y="2251075"/>
          <p14:tracePt t="31492" x="2859088" y="2224088"/>
          <p14:tracePt t="31500" x="2859088" y="2205038"/>
          <p14:tracePt t="31516" x="2859088" y="2185988"/>
          <p14:tracePt t="31524" x="2859088" y="2168525"/>
          <p14:tracePt t="31533" x="2859088" y="2159000"/>
          <p14:tracePt t="31540" x="2859088" y="2141538"/>
          <p14:tracePt t="31556" x="2868613" y="2103438"/>
          <p14:tracePt t="32109" x="2878138" y="2085975"/>
          <p14:tracePt t="32125" x="2914650" y="2085975"/>
          <p14:tracePt t="32133" x="2932113" y="2085975"/>
          <p14:tracePt t="32141" x="2941638" y="2085975"/>
          <p14:tracePt t="32149" x="2960688" y="2085975"/>
          <p14:tracePt t="32155" x="2987675" y="2085975"/>
          <p14:tracePt t="32164" x="3006725" y="2085975"/>
          <p14:tracePt t="32213" x="3014663" y="2085975"/>
          <p14:tracePt t="32461" x="3014663" y="2095500"/>
          <p14:tracePt t="32469" x="2941638" y="2149475"/>
          <p14:tracePt t="32477" x="2849563" y="2278063"/>
          <p14:tracePt t="32486" x="2747963" y="2425700"/>
          <p14:tracePt t="32494" x="2657475" y="2573338"/>
          <p14:tracePt t="32504" x="2555875" y="2701925"/>
          <p14:tracePt t="32509" x="2482850" y="2801938"/>
          <p14:tracePt t="32517" x="2444750" y="2857500"/>
          <p14:tracePt t="32527" x="2417763" y="2903538"/>
          <p14:tracePt t="32532" x="2408238" y="2940050"/>
          <p14:tracePt t="32541" x="2408238" y="2986088"/>
          <p14:tracePt t="32549" x="2408238" y="3022600"/>
          <p14:tracePt t="32558" x="2408238" y="3087688"/>
          <p14:tracePt t="32564" x="2408238" y="3133725"/>
          <p14:tracePt t="32572" x="2408238" y="3187700"/>
          <p14:tracePt t="32580" x="2408238" y="3216275"/>
          <p14:tracePt t="32589" x="2398713" y="3279775"/>
          <p14:tracePt t="32596" x="2381250" y="3344863"/>
          <p14:tracePt t="32604" x="2381250" y="3371850"/>
          <p14:tracePt t="32613" x="2381250" y="3381375"/>
          <p14:tracePt t="32621" x="2381250" y="3390900"/>
          <p14:tracePt t="32677" x="2362200" y="3398838"/>
          <p14:tracePt t="32686" x="2352675" y="3398838"/>
          <p14:tracePt t="32725" x="2352675" y="3390900"/>
          <p14:tracePt t="32741" x="2352675" y="3381375"/>
          <p14:tracePt t="32749" x="2352675" y="3371850"/>
          <p14:tracePt t="32757" x="2352675" y="3344863"/>
          <p14:tracePt t="32764" x="2352675" y="3316288"/>
          <p14:tracePt t="32772" x="2352675" y="3289300"/>
          <p14:tracePt t="32780" x="2371725" y="3224213"/>
          <p14:tracePt t="32790" x="2398713" y="3187700"/>
          <p14:tracePt t="32797" x="2427288" y="3141663"/>
          <p14:tracePt t="32804" x="2444750" y="3095625"/>
          <p14:tracePt t="32813" x="2500313" y="3022600"/>
          <p14:tracePt t="32821" x="2509838" y="2976563"/>
          <p14:tracePt t="32828" x="2555875" y="2913063"/>
          <p14:tracePt t="32838" x="2573338" y="2847975"/>
          <p14:tracePt t="32846" x="2611438" y="2755900"/>
          <p14:tracePt t="32854" x="2619375" y="2673350"/>
          <p14:tracePt t="32862" x="2628900" y="2617788"/>
          <p14:tracePt t="32870" x="2647950" y="2489200"/>
          <p14:tracePt t="32878" x="2647950" y="2416175"/>
          <p14:tracePt t="32884" x="2647950" y="2352675"/>
          <p14:tracePt t="32891" x="2647950" y="2232025"/>
          <p14:tracePt t="32899" x="2647950" y="2178050"/>
          <p14:tracePt t="32907" x="2647950" y="2141538"/>
          <p14:tracePt t="32915" x="2647950" y="2122488"/>
          <p14:tracePt t="32923" x="2647950" y="2103438"/>
          <p14:tracePt t="32939" x="2647950" y="2095500"/>
          <p14:tracePt t="32979" x="2647950" y="2076450"/>
          <p14:tracePt t="33004" x="2647950" y="2066925"/>
          <p14:tracePt t="33181" x="2657475" y="2066925"/>
          <p14:tracePt t="33189" x="2674938" y="2066925"/>
          <p14:tracePt t="33197" x="2730500" y="2066925"/>
          <p14:tracePt t="33205" x="2794000" y="2066925"/>
          <p14:tracePt t="33212" x="2859088" y="2049463"/>
          <p14:tracePt t="33220" x="2878138" y="2049463"/>
          <p14:tracePt t="33228" x="2924175" y="2049463"/>
          <p14:tracePt t="33238" x="2968625" y="2039938"/>
          <p14:tracePt t="33245" x="3024188" y="2039938"/>
          <p14:tracePt t="33254" x="3043238" y="2039938"/>
          <p14:tracePt t="33261" x="3089275" y="2011363"/>
          <p14:tracePt t="33270" x="3125788" y="2011363"/>
          <p14:tracePt t="33276" x="3143250" y="2011363"/>
          <p14:tracePt t="33285" x="3189288" y="2011363"/>
          <p14:tracePt t="33300" x="3198813" y="2011363"/>
          <p14:tracePt t="33308" x="3217863" y="2011363"/>
          <p14:tracePt t="33323" x="3227388" y="2011363"/>
          <p14:tracePt t="33518" x="3235325" y="2011363"/>
          <p14:tracePt t="33549" x="3235325" y="2020888"/>
          <p14:tracePt t="33556" x="3235325" y="2030413"/>
          <p14:tracePt t="33564" x="3235325" y="2039938"/>
          <p14:tracePt t="33581" x="3235325" y="2049463"/>
          <p14:tracePt t="33590" x="3227388" y="2057400"/>
          <p14:tracePt t="33620" x="3217863" y="2066925"/>
          <p14:tracePt t="33764" x="3217863" y="2085975"/>
          <p14:tracePt t="33805" x="3217863" y="2095500"/>
          <p14:tracePt t="33829" x="3217863" y="2103438"/>
          <p14:tracePt t="33853" x="3217863" y="2122488"/>
          <p14:tracePt t="33861" x="3217863" y="2132013"/>
          <p14:tracePt t="33870" x="3217863" y="2141538"/>
          <p14:tracePt t="33886" x="3208338" y="2159000"/>
          <p14:tracePt t="33891" x="3208338" y="2168525"/>
          <p14:tracePt t="33907" x="3208338" y="2178050"/>
          <p14:tracePt t="33915" x="3208338" y="2185988"/>
          <p14:tracePt t="33923" x="3208338" y="2195513"/>
          <p14:tracePt t="33939" x="3208338" y="2214563"/>
          <p14:tracePt t="33947" x="3208338" y="2224088"/>
          <p14:tracePt t="33955" x="3208338" y="2232025"/>
          <p14:tracePt t="33980" x="3208338" y="2251075"/>
          <p14:tracePt t="34003" x="3208338" y="2260600"/>
          <p14:tracePt t="34011" x="3208338" y="2270125"/>
          <p14:tracePt t="34027" x="3208338" y="2278063"/>
          <p14:tracePt t="34043" x="3189288" y="2324100"/>
          <p14:tracePt t="34059" x="3189288" y="2352675"/>
          <p14:tracePt t="34068" x="3189288" y="2360613"/>
          <p14:tracePt t="34076" x="3189288" y="2379663"/>
          <p14:tracePt t="34084" x="3189288" y="2406650"/>
          <p14:tracePt t="34091" x="3189288" y="2425700"/>
          <p14:tracePt t="34099" x="3189288" y="2462213"/>
          <p14:tracePt t="34107" x="3189288" y="2508250"/>
          <p14:tracePt t="34115" x="3189288" y="2527300"/>
          <p14:tracePt t="34123" x="3181350" y="2563813"/>
          <p14:tracePt t="34131" x="3181350" y="2609850"/>
          <p14:tracePt t="34139" x="3181350" y="2646363"/>
          <p14:tracePt t="34147" x="3181350" y="2682875"/>
          <p14:tracePt t="34155" x="3171825" y="2719388"/>
          <p14:tracePt t="34173" x="3171825" y="2792413"/>
          <p14:tracePt t="34181" x="3171825" y="2830513"/>
          <p14:tracePt t="34189" x="3171825" y="2857500"/>
          <p14:tracePt t="34196" x="3171825" y="2903538"/>
          <p14:tracePt t="34204" x="3198813" y="2949575"/>
          <p14:tracePt t="34212" x="3198813" y="2976563"/>
          <p14:tracePt t="34220" x="3208338" y="3013075"/>
          <p14:tracePt t="34228" x="3217863" y="3059113"/>
          <p14:tracePt t="34235" x="3244850" y="3124200"/>
          <p14:tracePt t="34244" x="3273425" y="3170238"/>
          <p14:tracePt t="34252" x="3309938" y="3243263"/>
          <p14:tracePt t="34261" x="3319463" y="3262313"/>
          <p14:tracePt t="34268" x="3327400" y="3298825"/>
          <p14:tracePt t="34276" x="3346450" y="3316288"/>
          <p14:tracePt t="34285" x="3363913" y="3344863"/>
          <p14:tracePt t="34292" x="3373438" y="3371850"/>
          <p14:tracePt t="34300" x="3373438" y="3390900"/>
          <p14:tracePt t="34307" x="3373438" y="3408363"/>
          <p14:tracePt t="34316" x="3373438" y="3444875"/>
          <p14:tracePt t="34324" x="3373438" y="3463925"/>
          <p14:tracePt t="34331" x="3373438" y="3500438"/>
          <p14:tracePt t="34340" x="3382963" y="3519488"/>
          <p14:tracePt t="34347" x="3382963" y="3527425"/>
          <p14:tracePt t="34355" x="3392488" y="3536950"/>
          <p14:tracePt t="34428" x="3392488" y="3519488"/>
          <p14:tracePt t="34436" x="3392488" y="3454400"/>
          <p14:tracePt t="34445" x="3392488" y="3436938"/>
          <p14:tracePt t="34453" x="3392488" y="3398838"/>
          <p14:tracePt t="34462" x="3392488" y="3335338"/>
          <p14:tracePt t="34470" x="3392488" y="3308350"/>
          <p14:tracePt t="34477" x="3382963" y="3262313"/>
          <p14:tracePt t="34487" x="3363913" y="3224213"/>
          <p14:tracePt t="34493" x="3346450" y="3151188"/>
          <p14:tracePt t="34501" x="3327400" y="3087688"/>
          <p14:tracePt t="34511" x="3300413" y="2986088"/>
          <p14:tracePt t="34517" x="3300413" y="2903538"/>
          <p14:tracePt t="34528" x="3273425" y="2801938"/>
          <p14:tracePt t="34533" x="3254375" y="2738438"/>
          <p14:tracePt t="34542" x="3217863" y="2663825"/>
          <p14:tracePt t="34548" x="3198813" y="2581275"/>
          <p14:tracePt t="34556" x="3198813" y="2554288"/>
          <p14:tracePt t="34564" x="3198813" y="2508250"/>
          <p14:tracePt t="34573" x="3198813" y="2498725"/>
          <p14:tracePt t="34581" x="3198813" y="2471738"/>
          <p14:tracePt t="34589" x="3198813" y="2452688"/>
          <p14:tracePt t="34613" x="3198813" y="2443163"/>
          <p14:tracePt t="34796" x="3198813" y="2425700"/>
          <p14:tracePt t="34804" x="3198813" y="2416175"/>
          <p14:tracePt t="34861" x="3198813" y="2406650"/>
          <p14:tracePt t="34885" x="3198813" y="2389188"/>
          <p14:tracePt t="34900" x="3198813" y="2379663"/>
          <p14:tracePt t="34931" x="3198813" y="2370138"/>
          <p14:tracePt t="35044" x="3198813" y="2389188"/>
          <p14:tracePt t="35053" x="3198813" y="2416175"/>
          <p14:tracePt t="35060" x="3198813" y="2462213"/>
          <p14:tracePt t="35069" x="3198813" y="2517775"/>
          <p14:tracePt t="35077" x="3198813" y="2581275"/>
          <p14:tracePt t="35087" x="3198813" y="2636838"/>
          <p14:tracePt t="35093" x="3217863" y="2709863"/>
          <p14:tracePt t="35101" x="3235325" y="2811463"/>
          <p14:tracePt t="35109" x="3244850" y="2857500"/>
          <p14:tracePt t="35117" x="3244850" y="2913063"/>
          <p14:tracePt t="35127" x="3281363" y="2967038"/>
          <p14:tracePt t="35133" x="3309938" y="3013075"/>
          <p14:tracePt t="35142" x="3309938" y="3059113"/>
          <p14:tracePt t="35155" x="3319463" y="3114675"/>
          <p14:tracePt t="35158" x="3346450" y="3170238"/>
          <p14:tracePt t="35164" x="3373438" y="3233738"/>
          <p14:tracePt t="35173" x="3392488" y="3279775"/>
          <p14:tracePt t="35180" x="3438525" y="3335338"/>
          <p14:tracePt t="35188" x="3438525" y="3352800"/>
          <p14:tracePt t="35195" x="3438525" y="3398838"/>
          <p14:tracePt t="35204" x="3448050" y="3444875"/>
          <p14:tracePt t="35212" x="3448050" y="3463925"/>
          <p14:tracePt t="35220" x="3465513" y="3481388"/>
          <p14:tracePt t="35228" x="3465513" y="3490913"/>
          <p14:tracePt t="35235" x="3465513" y="3500438"/>
          <p14:tracePt t="35244" x="3465513" y="3509963"/>
          <p14:tracePt t="35252" x="3475038" y="3527425"/>
          <p14:tracePt t="35260" x="3484563" y="3546475"/>
          <p14:tracePt t="35405" x="3475038" y="3490913"/>
          <p14:tracePt t="35413" x="3419475" y="3371850"/>
          <p14:tracePt t="35421" x="3355975" y="3187700"/>
          <p14:tracePt t="35429" x="3309938" y="3022600"/>
          <p14:tracePt t="35437" x="3244850" y="2820988"/>
          <p14:tracePt t="35444" x="3125788" y="2655888"/>
          <p14:tracePt t="35454" x="3060700" y="2554288"/>
          <p14:tracePt t="35460" x="3033713" y="2462213"/>
          <p14:tracePt t="35470" x="2978150" y="2379663"/>
          <p14:tracePt t="35477" x="2968625" y="2314575"/>
          <p14:tracePt t="35485" x="2924175" y="2260600"/>
          <p14:tracePt t="35492" x="2924175" y="2241550"/>
          <p14:tracePt t="35500" x="2924175" y="2232025"/>
          <p14:tracePt t="35508" x="2905125" y="2205038"/>
          <p14:tracePt t="35580" x="2905125" y="2260600"/>
          <p14:tracePt t="35588" x="2924175" y="2343150"/>
          <p14:tracePt t="35596" x="2924175" y="2389188"/>
          <p14:tracePt t="35605" x="2932113" y="2406650"/>
          <p14:tracePt t="35612" x="2951163" y="2462213"/>
          <p14:tracePt t="35621" x="2960688" y="2498725"/>
          <p14:tracePt t="35629" x="2960688" y="2544763"/>
          <p14:tracePt t="35638" x="2987675" y="2590800"/>
          <p14:tracePt t="35644" x="3006725" y="2655888"/>
          <p14:tracePt t="35654" x="3006725" y="2682875"/>
          <p14:tracePt t="35661" x="3033713" y="2765425"/>
          <p14:tracePt t="35670" x="3060700" y="2811463"/>
          <p14:tracePt t="35678" x="3070225" y="2876550"/>
          <p14:tracePt t="35688" x="3135313" y="3005138"/>
          <p14:tracePt t="35695" x="3152775" y="3032125"/>
          <p14:tracePt t="35700" x="3181350" y="3078163"/>
          <p14:tracePt t="35708" x="3189288" y="3124200"/>
          <p14:tracePt t="35715" x="3198813" y="3133725"/>
          <p14:tracePt t="35723" x="3217863" y="3151188"/>
          <p14:tracePt t="35788" x="3227388" y="3151188"/>
          <p14:tracePt t="35844" x="3217863" y="3114675"/>
          <p14:tracePt t="35853" x="3152775" y="2967038"/>
          <p14:tracePt t="35861" x="3070225" y="2830513"/>
          <p14:tracePt t="35870" x="3014663" y="2701925"/>
          <p14:tracePt t="35877" x="2960688" y="2563813"/>
          <p14:tracePt t="35887" x="2905125" y="2435225"/>
          <p14:tracePt t="35893" x="2859088" y="2333625"/>
          <p14:tracePt t="35903" x="2832100" y="2260600"/>
          <p14:tracePt t="35907" x="2832100" y="2241550"/>
          <p14:tracePt t="35915" x="2803525" y="2214563"/>
          <p14:tracePt t="35923" x="2803525" y="2205038"/>
          <p14:tracePt t="35947" x="2803525" y="2195513"/>
          <p14:tracePt t="35995" x="2803525" y="2214563"/>
          <p14:tracePt t="36003" x="2813050" y="2306638"/>
          <p14:tracePt t="36011" x="2868613" y="2435225"/>
          <p14:tracePt t="36019" x="2895600" y="2609850"/>
          <p14:tracePt t="36027" x="2914650" y="2746375"/>
          <p14:tracePt t="36035" x="2941638" y="2847975"/>
          <p14:tracePt t="36043" x="2968625" y="2976563"/>
          <p14:tracePt t="36051" x="2978150" y="2995613"/>
          <p14:tracePt t="36059" x="2978150" y="3049588"/>
          <p14:tracePt t="36067" x="2978150" y="3095625"/>
          <p14:tracePt t="36163" x="2978150" y="3059113"/>
          <p14:tracePt t="36171" x="2978150" y="3041650"/>
          <p14:tracePt t="36180" x="2978150" y="2930525"/>
          <p14:tracePt t="36189" x="2978150" y="2830513"/>
          <p14:tracePt t="36196" x="2978150" y="2719388"/>
          <p14:tracePt t="36204" x="2978150" y="2600325"/>
          <p14:tracePt t="36212" x="2987675" y="2498725"/>
          <p14:tracePt t="36221" x="2987675" y="2398713"/>
          <p14:tracePt t="36228" x="2987675" y="2314575"/>
          <p14:tracePt t="36238" x="2987675" y="2241550"/>
          <p14:tracePt t="36245" x="2987675" y="2178050"/>
          <p14:tracePt t="36254" x="2987675" y="2159000"/>
          <p14:tracePt t="36261" x="2987675" y="2112963"/>
          <p14:tracePt t="36270" x="2987675" y="2103438"/>
          <p14:tracePt t="36277" x="2987675" y="2095500"/>
          <p14:tracePt t="36389" x="2987675" y="2112963"/>
          <p14:tracePt t="36396" x="3033713" y="2270125"/>
          <p14:tracePt t="36404" x="3060700" y="2379663"/>
          <p14:tracePt t="36413" x="3089275" y="2535238"/>
          <p14:tracePt t="36420" x="3125788" y="2673350"/>
          <p14:tracePt t="36428" x="3152775" y="2820988"/>
          <p14:tracePt t="36435" x="3181350" y="2867025"/>
          <p14:tracePt t="36443" x="3189288" y="2930525"/>
          <p14:tracePt t="36452" x="3198813" y="2959100"/>
          <p14:tracePt t="36460" x="3198813" y="2976563"/>
          <p14:tracePt t="36468" x="3198813" y="2986088"/>
          <p14:tracePt t="36476" x="3208338" y="3013075"/>
          <p14:tracePt t="36485" x="3217863" y="3022600"/>
          <p14:tracePt t="36492" x="3227388" y="3032125"/>
          <p14:tracePt t="36500" x="3227388" y="3049588"/>
          <p14:tracePt t="36508" x="3227388" y="3068638"/>
          <p14:tracePt t="36524" x="3227388" y="3078163"/>
          <p14:tracePt t="36548" x="3235325" y="3087688"/>
          <p14:tracePt t="36580" x="3235325" y="3078163"/>
          <p14:tracePt t="36588" x="3273425" y="3032125"/>
          <p14:tracePt t="36597" x="3273425" y="2967038"/>
          <p14:tracePt t="36604" x="3273425" y="2867025"/>
          <p14:tracePt t="36613" x="3273425" y="2811463"/>
          <p14:tracePt t="36621" x="3273425" y="2728913"/>
          <p14:tracePt t="36628" x="3273425" y="2646363"/>
          <p14:tracePt t="36637" x="3254375" y="2581275"/>
          <p14:tracePt t="36645" x="3244850" y="2517775"/>
          <p14:tracePt t="36654" x="3244850" y="2498725"/>
          <p14:tracePt t="36660" x="3244850" y="2471738"/>
          <p14:tracePt t="36676" x="3244850" y="2452688"/>
          <p14:tracePt t="36687" x="3235325" y="2435225"/>
          <p14:tracePt t="36734" x="3217863" y="2452688"/>
          <p14:tracePt t="36743" x="3217863" y="2563813"/>
          <p14:tracePt t="36750" x="3244850" y="2738438"/>
          <p14:tracePt t="36759" x="3300413" y="2967038"/>
          <p14:tracePt t="36767" x="3300413" y="3141663"/>
          <p14:tracePt t="36772" x="3300413" y="3279775"/>
          <p14:tracePt t="36780" x="3327400" y="3417888"/>
          <p14:tracePt t="36787" x="3346450" y="3519488"/>
          <p14:tracePt t="36795" x="3373438" y="3582988"/>
          <p14:tracePt t="36803" x="3392488" y="3619500"/>
          <p14:tracePt t="36811" x="3392488" y="3629025"/>
          <p14:tracePt t="36819" x="3392488" y="3638550"/>
          <p14:tracePt t="36827" x="3392488" y="3648075"/>
          <p14:tracePt t="36868" x="3392488" y="3619500"/>
          <p14:tracePt t="36876" x="3392488" y="3573463"/>
          <p14:tracePt t="36886" x="3373438" y="3509963"/>
          <p14:tracePt t="36894" x="3373438" y="3444875"/>
          <p14:tracePt t="36900" x="3373438" y="3335338"/>
          <p14:tracePt t="36908" x="3363913" y="3197225"/>
          <p14:tracePt t="36916" x="3363913" y="3041650"/>
          <p14:tracePt t="36924" x="3363913" y="2921000"/>
          <p14:tracePt t="36931" x="3327400" y="2701925"/>
          <p14:tracePt t="36939" x="3281363" y="2535238"/>
          <p14:tracePt t="36948" x="3217863" y="2379663"/>
          <p14:tracePt t="36955" x="3217863" y="2260600"/>
          <p14:tracePt t="36963" x="3198813" y="2178050"/>
          <p14:tracePt t="36971" x="3171825" y="2122488"/>
          <p14:tracePt t="36979" x="3162300" y="2095500"/>
          <p14:tracePt t="37061" x="3152775" y="2112963"/>
          <p14:tracePt t="37070" x="3152775" y="2178050"/>
          <p14:tracePt t="37077" x="3162300" y="2314575"/>
          <p14:tracePt t="37087" x="3171825" y="2452688"/>
          <p14:tracePt t="37093" x="3189288" y="2609850"/>
          <p14:tracePt t="37103" x="3227388" y="2755900"/>
          <p14:tracePt t="37110" x="3254375" y="2857500"/>
          <p14:tracePt t="37117" x="3263900" y="2959100"/>
          <p14:tracePt t="37126" x="3309938" y="3022600"/>
          <p14:tracePt t="37132" x="3319463" y="3087688"/>
          <p14:tracePt t="37143" x="3319463" y="3124200"/>
          <p14:tracePt t="37148" x="3355975" y="3170238"/>
          <p14:tracePt t="37165" x="3355975" y="3187700"/>
          <p14:tracePt t="37173" x="3355975" y="3197225"/>
          <p14:tracePt t="37228" x="3355975" y="3206750"/>
          <p14:tracePt t="37245" x="3355975" y="3170238"/>
          <p14:tracePt t="37253" x="3355975" y="3078163"/>
          <p14:tracePt t="37260" x="3355975" y="2959100"/>
          <p14:tracePt t="37269" x="3327400" y="2820988"/>
          <p14:tracePt t="37277" x="3327400" y="2719388"/>
          <p14:tracePt t="37285" x="3273425" y="2554288"/>
          <p14:tracePt t="37292" x="3273425" y="2527300"/>
          <p14:tracePt t="37300" x="3263900" y="2462213"/>
          <p14:tracePt t="37308" x="3254375" y="2379663"/>
          <p14:tracePt t="37316" x="3227388" y="2360613"/>
          <p14:tracePt t="37332" x="3227388" y="2343150"/>
          <p14:tracePt t="37372" x="3217863" y="2370138"/>
          <p14:tracePt t="37379" x="3217863" y="2443163"/>
          <p14:tracePt t="37389" x="3217863" y="2535238"/>
          <p14:tracePt t="37399" x="3227388" y="2701925"/>
          <p14:tracePt t="37404" x="3244850" y="2857500"/>
          <p14:tracePt t="37413" x="3273425" y="3032125"/>
          <p14:tracePt t="37421" x="3273425" y="3078163"/>
          <p14:tracePt t="37429" x="3300413" y="3187700"/>
          <p14:tracePt t="37437" x="3309938" y="3206750"/>
          <p14:tracePt t="37445" x="3319463" y="3252788"/>
          <p14:tracePt t="37460" x="3319463" y="3262313"/>
          <p14:tracePt t="37477" x="3319463" y="3270250"/>
          <p14:tracePt t="37525" x="3319463" y="3252788"/>
          <p14:tracePt t="37532" x="3319463" y="3206750"/>
          <p14:tracePt t="37540" x="3319463" y="3133725"/>
          <p14:tracePt t="37549" x="3319463" y="3049588"/>
          <p14:tracePt t="37556" x="3319463" y="2986088"/>
          <p14:tracePt t="37565" x="3319463" y="2876550"/>
          <p14:tracePt t="37573" x="3319463" y="2792413"/>
          <p14:tracePt t="37582" x="3319463" y="2728913"/>
          <p14:tracePt t="37589" x="3319463" y="2692400"/>
          <p14:tracePt t="37597" x="3319463" y="2682875"/>
          <p14:tracePt t="37605" x="3319463" y="2673350"/>
          <p14:tracePt t="37613" x="3319463" y="2663825"/>
          <p14:tracePt t="37628" x="3319463" y="2646363"/>
          <p14:tracePt t="37806" x="3319463" y="2673350"/>
          <p14:tracePt t="37815" x="3319463" y="2719388"/>
          <p14:tracePt t="37821" x="3319463" y="2728913"/>
          <p14:tracePt t="37835" x="3319463" y="2765425"/>
          <p14:tracePt t="37851" x="3319463" y="2774950"/>
          <p14:tracePt t="37859" x="3319463" y="2784475"/>
          <p14:tracePt t="37868" x="3319463" y="2801938"/>
          <p14:tracePt t="37875" x="3319463" y="2811463"/>
          <p14:tracePt t="37884" x="3319463" y="2820988"/>
          <p14:tracePt t="37891" x="3319463" y="2830513"/>
          <p14:tracePt t="37963" x="3319463" y="2820988"/>
          <p14:tracePt t="37972" x="3319463" y="2811463"/>
          <p14:tracePt t="37979" x="3319463" y="2774950"/>
          <p14:tracePt t="37987" x="3319463" y="2755900"/>
          <p14:tracePt t="37995" x="3300413" y="2719388"/>
          <p14:tracePt t="38003" x="3300413" y="2709863"/>
          <p14:tracePt t="38011" x="3300413" y="2682875"/>
          <p14:tracePt t="38019" x="3290888" y="2655888"/>
          <p14:tracePt t="38027" x="3290888" y="2636838"/>
          <p14:tracePt t="38035" x="3290888" y="2600325"/>
          <p14:tracePt t="38043" x="3290888" y="2554288"/>
          <p14:tracePt t="38051" x="3290888" y="2527300"/>
          <p14:tracePt t="38059" x="3254375" y="2462213"/>
          <p14:tracePt t="38068" x="3254375" y="2443163"/>
          <p14:tracePt t="38075" x="3254375" y="2416175"/>
          <p14:tracePt t="38084" x="3254375" y="2398713"/>
          <p14:tracePt t="38091" x="3254375" y="2389188"/>
          <p14:tracePt t="38100" x="3254375" y="2370138"/>
          <p14:tracePt t="38141" x="3254375" y="2360613"/>
          <p14:tracePt t="38180" x="3263900" y="2416175"/>
          <p14:tracePt t="38189" x="3281363" y="2498725"/>
          <p14:tracePt t="38196" x="3281363" y="2609850"/>
          <p14:tracePt t="38204" x="3281363" y="2746375"/>
          <p14:tracePt t="38212" x="3327400" y="2876550"/>
          <p14:tracePt t="38219" x="3327400" y="2995613"/>
          <p14:tracePt t="38228" x="3336925" y="3078163"/>
          <p14:tracePt t="38236" x="3355975" y="3141663"/>
          <p14:tracePt t="38244" x="3392488" y="3206750"/>
          <p14:tracePt t="38252" x="3392488" y="3270250"/>
          <p14:tracePt t="38260" x="3409950" y="3316288"/>
          <p14:tracePt t="38269" x="3409950" y="3335338"/>
          <p14:tracePt t="38276" x="3409950" y="3352800"/>
          <p14:tracePt t="38286" x="3438525" y="3398838"/>
          <p14:tracePt t="38292" x="3438525" y="3408363"/>
          <p14:tracePt t="38300" x="3448050" y="3417888"/>
          <p14:tracePt t="38308" x="3448050" y="3427413"/>
          <p14:tracePt t="38372" x="3448050" y="3408363"/>
          <p14:tracePt t="38380" x="3448050" y="3316288"/>
          <p14:tracePt t="38388" x="3465513" y="3279775"/>
          <p14:tracePt t="38396" x="3465513" y="3187700"/>
          <p14:tracePt t="38404" x="3465513" y="3078163"/>
          <p14:tracePt t="38412" x="3465513" y="3041650"/>
          <p14:tracePt t="38420" x="3465513" y="2967038"/>
          <p14:tracePt t="38428" x="3465513" y="2830513"/>
          <p14:tracePt t="38437" x="3475038" y="2765425"/>
          <p14:tracePt t="38445" x="3475038" y="2692400"/>
          <p14:tracePt t="38454" x="3475038" y="2655888"/>
          <p14:tracePt t="38460" x="3475038" y="2627313"/>
          <p14:tracePt t="38471" x="3475038" y="2609850"/>
          <p14:tracePt t="38477" x="3475038" y="2600325"/>
          <p14:tracePt t="38533" x="3475038" y="2627313"/>
          <p14:tracePt t="38540" x="3475038" y="2765425"/>
          <p14:tracePt t="38548" x="3511550" y="2903538"/>
          <p14:tracePt t="38556" x="3538538" y="3049588"/>
          <p14:tracePt t="38564" x="3557588" y="3206750"/>
          <p14:tracePt t="38573" x="3603625" y="3344863"/>
          <p14:tracePt t="38581" x="3622675" y="3444875"/>
          <p14:tracePt t="38588" x="3622675" y="3490913"/>
          <p14:tracePt t="38596" x="3630613" y="3527425"/>
          <p14:tracePt t="38611" x="3630613" y="3536950"/>
          <p14:tracePt t="38676" x="3630613" y="3463925"/>
          <p14:tracePt t="38686" x="3630613" y="3289300"/>
          <p14:tracePt t="38693" x="3622675" y="3170238"/>
          <p14:tracePt t="38703" x="3622675" y="2995613"/>
          <p14:tracePt t="38709" x="3584575" y="2940050"/>
          <p14:tracePt t="38717" x="3557588" y="2820988"/>
          <p14:tracePt t="38726" x="3557588" y="2719388"/>
          <p14:tracePt t="38733" x="3511550" y="2600325"/>
          <p14:tracePt t="38742" x="3494088" y="2563813"/>
          <p14:tracePt t="38749" x="3494088" y="2508250"/>
          <p14:tracePt t="38758" x="3494088" y="2462213"/>
          <p14:tracePt t="38764" x="3494088" y="2443163"/>
          <p14:tracePt t="38774" x="3494088" y="2425700"/>
          <p14:tracePt t="38788" x="3494088" y="2416175"/>
          <p14:tracePt t="38796" x="3494088" y="2406650"/>
          <p14:tracePt t="38862" x="3494088" y="2398713"/>
          <p14:tracePt t="38871" x="3521075" y="2435225"/>
          <p14:tracePt t="38876" x="3521075" y="2489200"/>
          <p14:tracePt t="38886" x="3530600" y="2609850"/>
          <p14:tracePt t="38892" x="3548063" y="2746375"/>
          <p14:tracePt t="38899" x="3576638" y="2857500"/>
          <p14:tracePt t="38907" x="3603625" y="2995613"/>
          <p14:tracePt t="38915" x="3622675" y="3059113"/>
          <p14:tracePt t="38923" x="3649663" y="3141663"/>
          <p14:tracePt t="38930" x="3649663" y="3178175"/>
          <p14:tracePt t="38939" x="3659188" y="3216275"/>
          <p14:tracePt t="38946" x="3659188" y="3252788"/>
          <p14:tracePt t="38963" x="3659188" y="3262313"/>
          <p14:tracePt t="38979" x="3659188" y="3279775"/>
          <p14:tracePt t="39019" x="3659188" y="3289300"/>
          <p14:tracePt t="39027" x="3640138" y="3243263"/>
          <p14:tracePt t="39035" x="3622675" y="3160713"/>
          <p14:tracePt t="39043" x="3576638" y="3032125"/>
          <p14:tracePt t="39051" x="3567113" y="2894013"/>
          <p14:tracePt t="39059" x="3548063" y="2792413"/>
          <p14:tracePt t="39067" x="3502025" y="2655888"/>
          <p14:tracePt t="39075" x="3484563" y="2573338"/>
          <p14:tracePt t="39084" x="3484563" y="2508250"/>
          <p14:tracePt t="39091" x="3484563" y="2462213"/>
          <p14:tracePt t="39099" x="3475038" y="2443163"/>
          <p14:tracePt t="39107" x="3475038" y="2416175"/>
          <p14:tracePt t="39115" x="3455988" y="2379663"/>
          <p14:tracePt t="39189" x="3455988" y="2389188"/>
          <p14:tracePt t="39197" x="3455988" y="2508250"/>
          <p14:tracePt t="39207" x="3455988" y="2590800"/>
          <p14:tracePt t="39212" x="3455988" y="2728913"/>
          <p14:tracePt t="39223" x="3455988" y="2847975"/>
          <p14:tracePt t="39228" x="3455988" y="2986088"/>
          <p14:tracePt t="39238" x="3455988" y="3032125"/>
          <p14:tracePt t="39245" x="3455988" y="3068638"/>
          <p14:tracePt t="39254" x="3455988" y="3078163"/>
          <p14:tracePt t="39260" x="3455988" y="3087688"/>
          <p14:tracePt t="39347" x="3448050" y="3087688"/>
          <p14:tracePt t="39355" x="3429000" y="3068638"/>
          <p14:tracePt t="39363" x="3429000" y="3049588"/>
          <p14:tracePt t="39371" x="3419475" y="3013075"/>
          <p14:tracePt t="39379" x="3392488" y="2986088"/>
          <p14:tracePt t="39388" x="3392488" y="2930525"/>
          <p14:tracePt t="39395" x="3382963" y="2884488"/>
          <p14:tracePt t="39404" x="3373438" y="2801938"/>
          <p14:tracePt t="39411" x="3373438" y="2784475"/>
          <p14:tracePt t="39422" x="3346450" y="2728913"/>
          <p14:tracePt t="39645" x="3336925" y="2728913"/>
          <p14:tracePt t="39660" x="3327400" y="2728913"/>
          <p14:tracePt t="39708" x="3309938" y="2738438"/>
          <p14:tracePt t="39733" x="3300413" y="2746375"/>
          <p14:tracePt t="39853" x="3300413" y="2765425"/>
          <p14:tracePt t="39861" x="3300413" y="2801938"/>
          <p14:tracePt t="39869" x="3300413" y="2820988"/>
          <p14:tracePt t="39877" x="3319463" y="2867025"/>
          <p14:tracePt t="39887" x="3319463" y="2894013"/>
          <p14:tracePt t="39893" x="3319463" y="2967038"/>
          <p14:tracePt t="39901" x="3327400" y="3032125"/>
          <p14:tracePt t="39911" x="3327400" y="3133725"/>
          <p14:tracePt t="39918" x="3373438" y="3243263"/>
          <p14:tracePt t="39924" x="3382963" y="3243263"/>
          <p14:tracePt t="39932" x="3382963" y="3289300"/>
          <p14:tracePt t="39940" x="3382963" y="3325813"/>
          <p14:tracePt t="39947" x="3382963" y="3362325"/>
          <p14:tracePt t="39955" x="3382963" y="3381375"/>
          <p14:tracePt t="39963" x="3382963" y="3398838"/>
          <p14:tracePt t="39971" x="3392488" y="3436938"/>
          <p14:tracePt t="39979" x="3392488" y="3481388"/>
          <p14:tracePt t="39987" x="3392488" y="3500438"/>
          <p14:tracePt t="39995" x="3419475" y="3546475"/>
          <p14:tracePt t="40003" x="3429000" y="3565525"/>
          <p14:tracePt t="40011" x="3429000" y="3582988"/>
          <p14:tracePt t="40019" x="3429000" y="3602038"/>
          <p14:tracePt t="40043" x="3438525" y="3611563"/>
          <p14:tracePt t="40173" x="3438525" y="3619500"/>
          <p14:tracePt t="40188" x="3419475" y="3619500"/>
          <p14:tracePt t="40196" x="3409950" y="3619500"/>
          <p14:tracePt t="40204" x="3392488" y="3619500"/>
          <p14:tracePt t="40212" x="3363913" y="3619500"/>
          <p14:tracePt t="40220" x="3327400" y="3582988"/>
          <p14:tracePt t="40228" x="3309938" y="3565525"/>
          <p14:tracePt t="40237" x="3254375" y="3527425"/>
          <p14:tracePt t="40244" x="3208338" y="3500438"/>
          <p14:tracePt t="40254" x="3189288" y="3490913"/>
          <p14:tracePt t="40261" x="3125788" y="3454400"/>
          <p14:tracePt t="40271" x="3116263" y="3436938"/>
          <p14:tracePt t="40278" x="3079750" y="3408363"/>
          <p14:tracePt t="40287" x="3070225" y="3408363"/>
          <p14:tracePt t="40294" x="3060700" y="3390900"/>
          <p14:tracePt t="40310" x="3043238" y="3362325"/>
          <p14:tracePt t="40326" x="3043238" y="3352800"/>
          <p14:tracePt t="40341" x="3043238" y="3335338"/>
          <p14:tracePt t="40348" x="3043238" y="3316288"/>
          <p14:tracePt t="40357" x="3043238" y="3279775"/>
          <p14:tracePt t="40364" x="3043238" y="3233738"/>
          <p14:tracePt t="40373" x="3033713" y="3197225"/>
          <p14:tracePt t="40381" x="3033713" y="3170238"/>
          <p14:tracePt t="40389" x="3033713" y="3160713"/>
          <p14:tracePt t="40397" x="3033713" y="3141663"/>
          <p14:tracePt t="40404" x="3033713" y="3124200"/>
          <p14:tracePt t="40412" x="3033713" y="3105150"/>
          <p14:tracePt t="40421" x="3033713" y="3087688"/>
          <p14:tracePt t="40428" x="3033713" y="3078163"/>
          <p14:tracePt t="40437" x="3033713" y="3059113"/>
          <p14:tracePt t="40444" x="3033713" y="3041650"/>
          <p14:tracePt t="40454" x="3033713" y="3005138"/>
          <p14:tracePt t="40461" x="3052763" y="2976563"/>
          <p14:tracePt t="40470" x="3070225" y="2959100"/>
          <p14:tracePt t="40487" x="3089275" y="2930525"/>
          <p14:tracePt t="40493" x="3098800" y="2913063"/>
          <p14:tracePt t="40501" x="3106738" y="2903538"/>
          <p14:tracePt t="40509" x="3125788" y="2894013"/>
          <p14:tracePt t="40517" x="3143250" y="2894013"/>
          <p14:tracePt t="40528" x="3171825" y="2894013"/>
          <p14:tracePt t="40533" x="3208338" y="2894013"/>
          <p14:tracePt t="40541" x="3300413" y="2894013"/>
          <p14:tracePt t="40548" x="3355975" y="2894013"/>
          <p14:tracePt t="40557" x="3392488" y="2894013"/>
          <p14:tracePt t="40564" x="3419475" y="2894013"/>
          <p14:tracePt t="40572" x="3465513" y="2894013"/>
          <p14:tracePt t="40581" x="3511550" y="2921000"/>
          <p14:tracePt t="40589" x="3530600" y="2930525"/>
          <p14:tracePt t="40596" x="3548063" y="2959100"/>
          <p14:tracePt t="40605" x="3584575" y="2976563"/>
          <p14:tracePt t="40611" x="3603625" y="3013075"/>
          <p14:tracePt t="40619" x="3603625" y="3049588"/>
          <p14:tracePt t="40627" x="3622675" y="3095625"/>
          <p14:tracePt t="40635" x="3640138" y="3151188"/>
          <p14:tracePt t="40643" x="3659188" y="3197225"/>
          <p14:tracePt t="40651" x="3676650" y="3224213"/>
          <p14:tracePt t="40659" x="3686175" y="3289300"/>
          <p14:tracePt t="40668" x="3714750" y="3316288"/>
          <p14:tracePt t="40675" x="3714750" y="3335338"/>
          <p14:tracePt t="40684" x="3722688" y="3371850"/>
          <p14:tracePt t="40691" x="3722688" y="3390900"/>
          <p14:tracePt t="40699" x="3722688" y="3408363"/>
          <p14:tracePt t="40707" x="3722688" y="3417888"/>
          <p14:tracePt t="40715" x="3722688" y="3436938"/>
          <p14:tracePt t="40723" x="3722688" y="3454400"/>
          <p14:tracePt t="40731" x="3732213" y="3473450"/>
          <p14:tracePt t="40755" x="3732213" y="3481388"/>
          <p14:tracePt t="40772" x="3732213" y="3500438"/>
          <p14:tracePt t="40780" x="3732213" y="3509963"/>
          <p14:tracePt t="40789" x="3732213" y="3527425"/>
          <p14:tracePt t="40796" x="3732213" y="3546475"/>
          <p14:tracePt t="40828" x="3722688" y="3565525"/>
          <p14:tracePt t="40837" x="3686175" y="3565525"/>
          <p14:tracePt t="40845" x="3676650" y="3565525"/>
          <p14:tracePt t="40861" x="3649663" y="3573463"/>
          <p14:tracePt t="40871" x="3640138" y="3573463"/>
          <p14:tracePt t="40877" x="3613150" y="3573463"/>
          <p14:tracePt t="40888" x="3603625" y="3573463"/>
          <p14:tracePt t="40893" x="3576638" y="3573463"/>
          <p14:tracePt t="40904" x="3567113" y="3573463"/>
          <p14:tracePt t="40909" x="3521075" y="3573463"/>
          <p14:tracePt t="40916" x="3448050" y="3546475"/>
          <p14:tracePt t="40923" x="3429000" y="3536950"/>
          <p14:tracePt t="40931" x="3382963" y="3481388"/>
          <p14:tracePt t="40939" x="3346450" y="3473450"/>
          <p14:tracePt t="40947" x="3327400" y="3463925"/>
          <p14:tracePt t="40955" x="3309938" y="3444875"/>
          <p14:tracePt t="40963" x="3290888" y="3417888"/>
          <p14:tracePt t="40971" x="3281363" y="3417888"/>
          <p14:tracePt t="40979" x="3273425" y="3381375"/>
          <p14:tracePt t="40987" x="3263900" y="3371850"/>
          <p14:tracePt t="40995" x="3263900" y="3335338"/>
          <p14:tracePt t="41005" x="3263900" y="3289300"/>
          <p14:tracePt t="41011" x="3263900" y="3270250"/>
          <p14:tracePt t="41019" x="3263900" y="3224213"/>
          <p14:tracePt t="41027" x="3263900" y="3197225"/>
          <p14:tracePt t="41035" x="3263900" y="3178175"/>
          <p14:tracePt t="41043" x="3263900" y="3170238"/>
          <p14:tracePt t="41051" x="3263900" y="3141663"/>
          <p14:tracePt t="41091" x="3273425" y="3133725"/>
          <p14:tracePt t="41100" x="3281363" y="3124200"/>
          <p14:tracePt t="41107" x="3290888" y="3114675"/>
          <p14:tracePt t="41115" x="3319463" y="3095625"/>
          <p14:tracePt t="41123" x="3327400" y="3087688"/>
          <p14:tracePt t="41131" x="3346450" y="3087688"/>
          <p14:tracePt t="41139" x="3363913" y="3087688"/>
          <p14:tracePt t="41152" x="3382963" y="3087688"/>
          <p14:tracePt t="41155" x="3392488" y="3087688"/>
          <p14:tracePt t="41163" x="3419475" y="3087688"/>
          <p14:tracePt t="41171" x="3429000" y="3087688"/>
          <p14:tracePt t="41179" x="3438525" y="3087688"/>
          <p14:tracePt t="41187" x="3448050" y="3087688"/>
          <p14:tracePt t="41195" x="3475038" y="3087688"/>
          <p14:tracePt t="41203" x="3502025" y="3105150"/>
          <p14:tracePt t="41211" x="3538538" y="3160713"/>
          <p14:tracePt t="41220" x="3557588" y="3178175"/>
          <p14:tracePt t="41227" x="3584575" y="3197225"/>
          <p14:tracePt t="41235" x="3584575" y="3216275"/>
          <p14:tracePt t="41243" x="3584575" y="3252788"/>
          <p14:tracePt t="41251" x="3594100" y="3270250"/>
          <p14:tracePt t="41259" x="3594100" y="3325813"/>
          <p14:tracePt t="41268" x="3603625" y="3371850"/>
          <p14:tracePt t="41275" x="3603625" y="3408363"/>
          <p14:tracePt t="41284" x="3622675" y="3436938"/>
          <p14:tracePt t="41291" x="3622675" y="3473450"/>
          <p14:tracePt t="41299" x="3640138" y="3490913"/>
          <p14:tracePt t="41307" x="3640138" y="3509963"/>
          <p14:tracePt t="41315" x="3640138" y="3519488"/>
          <p14:tracePt t="41323" x="3640138" y="3536950"/>
          <p14:tracePt t="41331" x="3640138" y="3556000"/>
          <p14:tracePt t="41339" x="3640138" y="3573463"/>
          <p14:tracePt t="41347" x="3640138" y="3582988"/>
          <p14:tracePt t="41355" x="3640138" y="3602038"/>
          <p14:tracePt t="41363" x="3640138" y="3611563"/>
          <p14:tracePt t="41371" x="3630613" y="3629025"/>
          <p14:tracePt t="41395" x="3622675" y="3629025"/>
          <p14:tracePt t="41403" x="3603625" y="3648075"/>
          <p14:tracePt t="41419" x="3567113" y="3665538"/>
          <p14:tracePt t="41435" x="3538538" y="3675063"/>
          <p14:tracePt t="41443" x="3511550" y="3684588"/>
          <p14:tracePt t="41451" x="3484563" y="3684588"/>
          <p14:tracePt t="41461" x="3465513" y="3684588"/>
          <p14:tracePt t="41471" x="3419475" y="3684588"/>
          <p14:tracePt t="41477" x="3392488" y="3684588"/>
          <p14:tracePt t="41487" x="3382963" y="3684588"/>
          <p14:tracePt t="41494" x="3363913" y="3684588"/>
          <p14:tracePt t="41503" x="3336925" y="3684588"/>
          <p14:tracePt t="41509" x="3319463" y="3684588"/>
          <p14:tracePt t="41517" x="3281363" y="3684588"/>
          <p14:tracePt t="41527" x="3273425" y="3684588"/>
          <p14:tracePt t="41532" x="3244850" y="3665538"/>
          <p14:tracePt t="41541" x="3227388" y="3656013"/>
          <p14:tracePt t="41548" x="3217863" y="3648075"/>
          <p14:tracePt t="41558" x="3198813" y="3638550"/>
          <p14:tracePt t="41564" x="3181350" y="3611563"/>
          <p14:tracePt t="41572" x="3162300" y="3592513"/>
          <p14:tracePt t="41580" x="3162300" y="3573463"/>
          <p14:tracePt t="41588" x="3152775" y="3546475"/>
          <p14:tracePt t="41596" x="3135313" y="3509963"/>
          <p14:tracePt t="41604" x="3125788" y="3463925"/>
          <p14:tracePt t="41612" x="3106738" y="3436938"/>
          <p14:tracePt t="41620" x="3098800" y="3390900"/>
          <p14:tracePt t="41628" x="3098800" y="3352800"/>
          <p14:tracePt t="41637" x="3098800" y="3325813"/>
          <p14:tracePt t="41644" x="3079750" y="3262313"/>
          <p14:tracePt t="41654" x="3060700" y="3216275"/>
          <p14:tracePt t="41661" x="3060700" y="3170238"/>
          <p14:tracePt t="41671" x="3060700" y="3151188"/>
          <p14:tracePt t="41677" x="3070225" y="3105150"/>
          <p14:tracePt t="41687" x="3070225" y="3078163"/>
          <p14:tracePt t="41693" x="3089275" y="3041650"/>
          <p14:tracePt t="41704" x="3089275" y="3022600"/>
          <p14:tracePt t="41710" x="3125788" y="2995613"/>
          <p14:tracePt t="41725" x="3135313" y="2976563"/>
          <p14:tracePt t="41732" x="3143250" y="2967038"/>
          <p14:tracePt t="41740" x="3152775" y="2959100"/>
          <p14:tracePt t="41747" x="3171825" y="2940050"/>
          <p14:tracePt t="41756" x="3189288" y="2940050"/>
          <p14:tracePt t="41763" x="3227388" y="2940050"/>
          <p14:tracePt t="41772" x="3263900" y="2940050"/>
          <p14:tracePt t="41779" x="3281363" y="2940050"/>
          <p14:tracePt t="41787" x="3336925" y="2940050"/>
          <p14:tracePt t="41795" x="3346450" y="2940050"/>
          <p14:tracePt t="41803" x="3373438" y="2940050"/>
          <p14:tracePt t="41811" x="3392488" y="2940050"/>
          <p14:tracePt t="41820" x="3429000" y="2967038"/>
          <p14:tracePt t="41827" x="3455988" y="3005138"/>
          <p14:tracePt t="41835" x="3521075" y="3068638"/>
          <p14:tracePt t="41844" x="3530600" y="3087688"/>
          <p14:tracePt t="41852" x="3548063" y="3151188"/>
          <p14:tracePt t="41860" x="3567113" y="3187700"/>
          <p14:tracePt t="41868" x="3576638" y="3206750"/>
          <p14:tracePt t="41876" x="3613150" y="3279775"/>
          <p14:tracePt t="41885" x="3622675" y="3289300"/>
          <p14:tracePt t="41892" x="3630613" y="3316288"/>
          <p14:tracePt t="41900" x="3630613" y="3325813"/>
          <p14:tracePt t="41907" x="3676650" y="3362325"/>
          <p14:tracePt t="41916" x="3676650" y="3371850"/>
          <p14:tracePt t="41924" x="3676650" y="3381375"/>
          <p14:tracePt t="41932" x="3676650" y="3390900"/>
          <p14:tracePt t="41940" x="3676650" y="3398838"/>
          <p14:tracePt t="41947" x="3676650" y="3408363"/>
          <p14:tracePt t="41963" x="3676650" y="3454400"/>
          <p14:tracePt t="41997" x="3659188" y="3463925"/>
          <p14:tracePt t="42006" x="3649663" y="3463925"/>
          <p14:tracePt t="42020" x="3622675" y="3473450"/>
          <p14:tracePt t="42027" x="3603625" y="3473450"/>
          <p14:tracePt t="42036" x="3576638" y="3473450"/>
          <p14:tracePt t="42043" x="3557588" y="3473450"/>
          <p14:tracePt t="42051" x="3521075" y="3473450"/>
          <p14:tracePt t="42059" x="3511550" y="3473450"/>
          <p14:tracePt t="42068" x="3502025" y="3473450"/>
          <p14:tracePt t="42075" x="3475038" y="3473450"/>
          <p14:tracePt t="42084" x="3465513" y="3473450"/>
          <p14:tracePt t="42091" x="3455988" y="3473450"/>
          <p14:tracePt t="42115" x="3448050" y="3473450"/>
          <p14:tracePt t="42189" x="3429000" y="3473450"/>
          <p14:tracePt t="42196" x="3419475" y="3473450"/>
          <p14:tracePt t="42213" x="3392488" y="3473450"/>
          <p14:tracePt t="42228" x="3382963" y="3473450"/>
          <p14:tracePt t="42236" x="3373438" y="3454400"/>
          <p14:tracePt t="44647" x="3373438" y="3444875"/>
          <p14:tracePt t="44653" x="3373438" y="3427413"/>
          <p14:tracePt t="44669" x="3373438" y="3417888"/>
          <p14:tracePt t="44677" x="3373438" y="3408363"/>
          <p14:tracePt t="44687" x="3373438" y="3398838"/>
          <p14:tracePt t="44704" x="3373438" y="3390900"/>
          <p14:tracePt t="44708" x="3373438" y="3381375"/>
          <p14:tracePt t="44749" x="3392488" y="3352800"/>
          <p14:tracePt t="44764" x="3392488" y="3335338"/>
          <p14:tracePt t="44772" x="3409950" y="3316288"/>
          <p14:tracePt t="44780" x="3448050" y="3298825"/>
          <p14:tracePt t="44788" x="3494088" y="3270250"/>
          <p14:tracePt t="44796" x="3538538" y="3233738"/>
          <p14:tracePt t="44804" x="3630613" y="3178175"/>
          <p14:tracePt t="44812" x="3695700" y="3160713"/>
          <p14:tracePt t="44820" x="3778250" y="3114675"/>
          <p14:tracePt t="44828" x="3870325" y="3078163"/>
          <p14:tracePt t="44836" x="3989388" y="3032125"/>
          <p14:tracePt t="44844" x="4117975" y="2986088"/>
          <p14:tracePt t="44852" x="4256088" y="2921000"/>
          <p14:tracePt t="44860" x="4330700" y="2867025"/>
          <p14:tracePt t="44869" x="4459288" y="2765425"/>
          <p14:tracePt t="44876" x="4587875" y="2655888"/>
          <p14:tracePt t="44886" x="4697413" y="2573338"/>
          <p14:tracePt t="44892" x="4816475" y="2517775"/>
          <p14:tracePt t="44900" x="4964113" y="2471738"/>
          <p14:tracePt t="44908" x="5083175" y="2435225"/>
          <p14:tracePt t="44916" x="5165725" y="2406650"/>
          <p14:tracePt t="44925" x="5230813" y="2398713"/>
          <p14:tracePt t="44932" x="5276850" y="2398713"/>
          <p14:tracePt t="44940" x="5341938" y="2360613"/>
          <p14:tracePt t="44949" x="5386388" y="2360613"/>
          <p14:tracePt t="44956" x="5441950" y="2360613"/>
          <p14:tracePt t="44963" x="5507038" y="2343150"/>
          <p14:tracePt t="44971" x="5534025" y="2333625"/>
          <p14:tracePt t="44979" x="5599113" y="2333625"/>
          <p14:tracePt t="44987" x="5662613" y="2306638"/>
          <p14:tracePt t="44995" x="5691188" y="2306638"/>
          <p14:tracePt t="45004" x="5754688" y="2306638"/>
          <p14:tracePt t="45011" x="5773738" y="2306638"/>
          <p14:tracePt t="45019" x="5800725" y="2306638"/>
          <p14:tracePt t="45027" x="5837238" y="2306638"/>
          <p14:tracePt t="45036" x="5865813" y="2297113"/>
          <p14:tracePt t="45067" x="5873750" y="2297113"/>
          <p14:tracePt t="45100" x="5892800" y="2297113"/>
          <p14:tracePt t="45228" x="5902325" y="2297113"/>
          <p14:tracePt t="45244" x="5902325" y="2306638"/>
          <p14:tracePt t="45253" x="5902325" y="2314575"/>
          <p14:tracePt t="45269" x="5892800" y="2333625"/>
          <p14:tracePt t="45276" x="5892800" y="2343150"/>
          <p14:tracePt t="45286" x="5892800" y="2352675"/>
          <p14:tracePt t="45292" x="5865813" y="2370138"/>
          <p14:tracePt t="45301" x="5865813" y="2379663"/>
          <p14:tracePt t="45309" x="5856288" y="2398713"/>
          <p14:tracePt t="45317" x="5846763" y="2416175"/>
          <p14:tracePt t="45324" x="5819775" y="2443163"/>
          <p14:tracePt t="45333" x="5781675" y="2498725"/>
          <p14:tracePt t="45341" x="5764213" y="2517775"/>
          <p14:tracePt t="45348" x="5718175" y="2563813"/>
          <p14:tracePt t="45355" x="5681663" y="2600325"/>
          <p14:tracePt t="45363" x="5626100" y="2655888"/>
          <p14:tracePt t="45371" x="5543550" y="2709863"/>
          <p14:tracePt t="45379" x="5470525" y="2784475"/>
          <p14:tracePt t="45387" x="5395913" y="2857500"/>
          <p14:tracePt t="45395" x="5286375" y="2921000"/>
          <p14:tracePt t="45403" x="5240338" y="2940050"/>
          <p14:tracePt t="45411" x="5111750" y="3005138"/>
          <p14:tracePt t="45419" x="4991100" y="3049588"/>
          <p14:tracePt t="45427" x="4891088" y="3095625"/>
          <p14:tracePt t="45435" x="4779963" y="3124200"/>
          <p14:tracePt t="45443" x="4697413" y="3187700"/>
          <p14:tracePt t="45451" x="4568825" y="3233738"/>
          <p14:tracePt t="45459" x="4413250" y="3243263"/>
          <p14:tracePt t="45467" x="4292600" y="3289300"/>
          <p14:tracePt t="45475" x="4183063" y="3325813"/>
          <p14:tracePt t="45484" x="4064000" y="3371850"/>
          <p14:tracePt t="45491" x="3979863" y="3381375"/>
          <p14:tracePt t="45499" x="3906838" y="3436938"/>
          <p14:tracePt t="45507" x="3824288" y="3463925"/>
          <p14:tracePt t="45515" x="3759200" y="3509963"/>
          <p14:tracePt t="45523" x="3668713" y="3536950"/>
          <p14:tracePt t="45531" x="3649663" y="3556000"/>
          <p14:tracePt t="45542" x="3630613" y="3565525"/>
          <p14:tracePt t="45548" x="3622675" y="3565525"/>
          <p14:tracePt t="45556" x="3584575" y="3565525"/>
          <p14:tracePt t="45564" x="3576638" y="3573463"/>
          <p14:tracePt t="45572" x="3538538" y="3573463"/>
          <p14:tracePt t="45581" x="3475038" y="3573463"/>
          <p14:tracePt t="45589" x="3409950" y="3592513"/>
          <p14:tracePt t="45598" x="3382963" y="3611563"/>
          <p14:tracePt t="45604" x="3346450" y="3629025"/>
          <p14:tracePt t="45612" x="3327400" y="3629025"/>
          <p14:tracePt t="45621" x="3300413" y="3629025"/>
          <p14:tracePt t="45628" x="3263900" y="3648075"/>
          <p14:tracePt t="45636" x="3254375" y="3648075"/>
          <p14:tracePt t="45684" x="3244850" y="3648075"/>
          <p14:tracePt t="45708" x="3217863" y="3648075"/>
          <p14:tracePt t="45724" x="3198813" y="3648075"/>
          <p14:tracePt t="45732" x="3181350" y="3648075"/>
          <p14:tracePt t="45740" x="3171825" y="3648075"/>
          <p14:tracePt t="45748" x="3152775" y="3648075"/>
          <p14:tracePt t="45756" x="3125788" y="3648075"/>
          <p14:tracePt t="45764" x="3116263" y="3648075"/>
          <p14:tracePt t="45772" x="3106738" y="3648075"/>
          <p14:tracePt t="45780" x="3079750" y="3638550"/>
          <p14:tracePt t="45797" x="3060700" y="3638550"/>
          <p14:tracePt t="45805" x="3024188" y="3638550"/>
          <p14:tracePt t="45821" x="2997200" y="3638550"/>
          <p14:tracePt t="45828" x="2951163" y="3638550"/>
          <p14:tracePt t="45837" x="2905125" y="3619500"/>
          <p14:tracePt t="45844" x="2859088" y="3619500"/>
          <p14:tracePt t="45853" x="2720975" y="3602038"/>
          <p14:tracePt t="45860" x="2582863" y="3592513"/>
          <p14:tracePt t="45869" x="2436813" y="3546475"/>
          <p14:tracePt t="45876" x="2279650" y="3546475"/>
          <p14:tracePt t="45886" x="2105025" y="3527425"/>
          <p14:tracePt t="45892" x="2003425" y="3509963"/>
          <p14:tracePt t="45900" x="1884363" y="3509963"/>
          <p14:tracePt t="45908" x="1782763" y="3500438"/>
          <p14:tracePt t="45916" x="1682750" y="3500438"/>
          <p14:tracePt t="45924" x="1600200" y="3473450"/>
          <p14:tracePt t="45932" x="1516063" y="3454400"/>
          <p14:tracePt t="45942" x="1452563" y="3444875"/>
          <p14:tracePt t="45948" x="1397000" y="3444875"/>
          <p14:tracePt t="45955" x="1314450" y="3427413"/>
          <p14:tracePt t="45963" x="1241425" y="3398838"/>
          <p14:tracePt t="45971" x="1103313" y="3371850"/>
          <p14:tracePt t="45979" x="1038225" y="3325813"/>
          <p14:tracePt t="45987" x="1001713" y="3316288"/>
          <p14:tracePt t="45995" x="928688" y="3316288"/>
          <p14:tracePt t="46003" x="909638" y="3308350"/>
          <p14:tracePt t="46011" x="873125" y="3298825"/>
          <p14:tracePt t="46020" x="863600" y="3298825"/>
          <p14:tracePt t="46028" x="855663" y="3298825"/>
          <p14:tracePt t="46038" x="846138" y="3289300"/>
          <p14:tracePt t="46340" x="846138" y="3279775"/>
          <p14:tracePt t="46364" x="855663" y="3279775"/>
          <p14:tracePt t="46380" x="873125" y="3289300"/>
          <p14:tracePt t="46396" x="901700" y="3298825"/>
          <p14:tracePt t="46404" x="919163" y="3308350"/>
          <p14:tracePt t="46412" x="928688" y="3316288"/>
          <p14:tracePt t="46421" x="946150" y="3335338"/>
          <p14:tracePt t="46428" x="965200" y="3344863"/>
          <p14:tracePt t="46437" x="974725" y="3344863"/>
          <p14:tracePt t="46444" x="1001713" y="3381375"/>
          <p14:tracePt t="46454" x="1011238" y="3381375"/>
          <p14:tracePt t="46461" x="1030288" y="3390900"/>
          <p14:tracePt t="46471" x="1057275" y="3398838"/>
          <p14:tracePt t="46476" x="1076325" y="3398838"/>
          <p14:tracePt t="46487" x="1130300" y="3436938"/>
          <p14:tracePt t="46493" x="1158875" y="3436938"/>
          <p14:tracePt t="46504" x="1222375" y="3444875"/>
          <p14:tracePt t="46509" x="1250950" y="3454400"/>
          <p14:tracePt t="46517" x="1277938" y="3490913"/>
          <p14:tracePt t="46526" x="1296988" y="3500438"/>
          <p14:tracePt t="46532" x="1341438" y="3509963"/>
          <p14:tracePt t="46540" x="1397000" y="3509963"/>
          <p14:tracePt t="46548" x="1425575" y="3527425"/>
          <p14:tracePt t="46557" x="1479550" y="3527425"/>
          <p14:tracePt t="46564" x="1525588" y="3546475"/>
          <p14:tracePt t="46573" x="1590675" y="3556000"/>
          <p14:tracePt t="46580" x="1646238" y="3556000"/>
          <p14:tracePt t="46588" x="1692275" y="3556000"/>
          <p14:tracePt t="46596" x="1774825" y="3565525"/>
          <p14:tracePt t="46604" x="1811338" y="3565525"/>
          <p14:tracePt t="46612" x="1838325" y="3592513"/>
          <p14:tracePt t="46620" x="1838325" y="3602038"/>
          <p14:tracePt t="46628" x="1847850" y="3602038"/>
          <p14:tracePt t="46645" x="1866900" y="3602038"/>
          <p14:tracePt t="48111" x="1874838" y="3602038"/>
          <p14:tracePt t="48116" x="1903413" y="3602038"/>
          <p14:tracePt t="48124" x="1920875" y="3602038"/>
          <p14:tracePt t="48132" x="1957388" y="3619500"/>
          <p14:tracePt t="48139" x="1966913" y="3619500"/>
          <p14:tracePt t="48153" x="1995488" y="3619500"/>
          <p14:tracePt t="48171" x="2003425" y="3619500"/>
          <p14:tracePt t="48196" x="2012950" y="3629025"/>
          <p14:tracePt t="49436" x="2022475" y="3629025"/>
          <p14:tracePt t="49444" x="2041525" y="3629025"/>
          <p14:tracePt t="49460" x="2058988" y="3629025"/>
          <p14:tracePt t="49469" x="2068513" y="3629025"/>
          <p14:tracePt t="49477" x="2087563" y="3629025"/>
          <p14:tracePt t="49487" x="2124075" y="3629025"/>
          <p14:tracePt t="49492" x="2141538" y="3629025"/>
          <p14:tracePt t="49501" x="2151063" y="3629025"/>
          <p14:tracePt t="49517" x="2187575" y="3648075"/>
          <p14:tracePt t="49533" x="2233613" y="3648075"/>
          <p14:tracePt t="49541" x="2243138" y="3648075"/>
          <p14:tracePt t="49557" x="2252663" y="3648075"/>
          <p14:tracePt t="49596" x="2270125" y="3648075"/>
          <p14:tracePt t="49612" x="2289175" y="3648075"/>
          <p14:tracePt t="49628" x="2298700" y="3648075"/>
          <p14:tracePt t="49636" x="2316163" y="3648075"/>
          <p14:tracePt t="49644" x="2325688" y="3648075"/>
          <p14:tracePt t="49653" x="2344738" y="3656013"/>
          <p14:tracePt t="49660" x="2362200" y="3656013"/>
          <p14:tracePt t="49671" x="2381250" y="3656013"/>
          <p14:tracePt t="49687" x="2390775" y="3656013"/>
          <p14:tracePt t="49704" x="2408238" y="3656013"/>
          <p14:tracePt t="49708" x="2427288" y="3656013"/>
          <p14:tracePt t="49716" x="2463800" y="3665538"/>
          <p14:tracePt t="49725" x="2490788" y="3665538"/>
          <p14:tracePt t="49733" x="2519363" y="3665538"/>
          <p14:tracePt t="49741" x="2546350" y="3665538"/>
          <p14:tracePt t="49748" x="2601913" y="3665538"/>
          <p14:tracePt t="49757" x="2647950" y="3665538"/>
          <p14:tracePt t="49764" x="2703513" y="3665538"/>
          <p14:tracePt t="49773" x="2747963" y="3665538"/>
          <p14:tracePt t="49780" x="2822575" y="3665538"/>
          <p14:tracePt t="49790" x="2832100" y="3665538"/>
          <p14:tracePt t="49796" x="2914650" y="3684588"/>
          <p14:tracePt t="49804" x="2968625" y="3684588"/>
          <p14:tracePt t="49812" x="3024188" y="3711575"/>
          <p14:tracePt t="49821" x="3089275" y="3721100"/>
          <p14:tracePt t="49828" x="3125788" y="3721100"/>
          <p14:tracePt t="49837" x="3171825" y="3721100"/>
          <p14:tracePt t="49844" x="3235325" y="3748088"/>
          <p14:tracePt t="49854" x="3244850" y="3748088"/>
          <p14:tracePt t="49860" x="3263900" y="3748088"/>
          <p14:tracePt t="49901" x="3281363" y="3757613"/>
          <p14:tracePt t="49980" x="3290888" y="3757613"/>
          <p14:tracePt t="49997" x="3309938" y="3757613"/>
          <p14:tracePt t="50003" x="3319463" y="3757613"/>
          <p14:tracePt t="50109" x="3327400" y="3757613"/>
          <p14:tracePt t="50364" x="3319463" y="3757613"/>
          <p14:tracePt t="50372" x="3281363" y="3757613"/>
          <p14:tracePt t="50380" x="3208338" y="3757613"/>
          <p14:tracePt t="50389" x="3143250" y="3757613"/>
          <p14:tracePt t="50395" x="3043238" y="3757613"/>
          <p14:tracePt t="50403" x="2924175" y="3757613"/>
          <p14:tracePt t="50411" x="2886075" y="3757613"/>
          <p14:tracePt t="50419" x="2794000" y="3757613"/>
          <p14:tracePt t="50427" x="2730500" y="3757613"/>
          <p14:tracePt t="50435" x="2674938" y="3757613"/>
          <p14:tracePt t="50443" x="2611438" y="3757613"/>
          <p14:tracePt t="50452" x="2565400" y="3757613"/>
          <p14:tracePt t="50459" x="2519363" y="3757613"/>
          <p14:tracePt t="50468" x="2463800" y="3757613"/>
          <p14:tracePt t="50475" x="2381250" y="3757613"/>
          <p14:tracePt t="50485" x="2308225" y="3757613"/>
          <p14:tracePt t="50491" x="2243138" y="3757613"/>
          <p14:tracePt t="50500" x="2178050" y="3757613"/>
          <p14:tracePt t="50507" x="2105025" y="3757613"/>
          <p14:tracePt t="50515" x="2041525" y="3757613"/>
          <p14:tracePt t="50523" x="1995488" y="3757613"/>
          <p14:tracePt t="50540" x="1966913" y="3757613"/>
          <p14:tracePt t="50556" x="1957388" y="3757613"/>
          <p14:tracePt t="50572" x="1949450" y="3757613"/>
          <p14:tracePt t="50604" x="1939925" y="3757613"/>
          <p14:tracePt t="50612" x="1920875" y="3757613"/>
          <p14:tracePt t="50620" x="1903413" y="3757613"/>
          <p14:tracePt t="50628" x="1893888" y="3757613"/>
          <p14:tracePt t="50637" x="1874838" y="3757613"/>
          <p14:tracePt t="50645" x="1866900" y="3757613"/>
          <p14:tracePt t="50654" x="1857375" y="3757613"/>
          <p14:tracePt t="50660" x="1828800" y="3757613"/>
          <p14:tracePt t="50676" x="1811338" y="3757613"/>
          <p14:tracePt t="50691" x="1782763" y="3757613"/>
          <p14:tracePt t="50707" x="1774825" y="3767138"/>
          <p14:tracePt t="50733" x="1765300" y="3767138"/>
          <p14:tracePt t="50748" x="1755775" y="3767138"/>
          <p14:tracePt t="50756" x="1728788" y="3767138"/>
          <p14:tracePt t="50772" x="1719263" y="3767138"/>
          <p14:tracePt t="50789" x="1692275" y="3767138"/>
          <p14:tracePt t="50868" x="1682750" y="3767138"/>
          <p14:tracePt t="50940" x="1692275" y="3767138"/>
          <p14:tracePt t="50948" x="1755775" y="3767138"/>
          <p14:tracePt t="50956" x="1838325" y="3767138"/>
          <p14:tracePt t="50964" x="1874838" y="3757613"/>
          <p14:tracePt t="50973" x="1957388" y="3757613"/>
          <p14:tracePt t="50981" x="2041525" y="3757613"/>
          <p14:tracePt t="50990" x="2058988" y="3757613"/>
          <p14:tracePt t="50995" x="2068513" y="3748088"/>
          <p14:tracePt t="51003" x="2132013" y="3757613"/>
          <p14:tracePt t="51011" x="2216150" y="3757613"/>
          <p14:tracePt t="51019" x="2335213" y="3776663"/>
          <p14:tracePt t="51027" x="2473325" y="3803650"/>
          <p14:tracePt t="51035" x="2555875" y="3830638"/>
          <p14:tracePt t="51043" x="2674938" y="3849688"/>
          <p14:tracePt t="51052" x="2859088" y="3849688"/>
          <p14:tracePt t="51059" x="2997200" y="3868738"/>
          <p14:tracePt t="51067" x="3152775" y="3868738"/>
          <p14:tracePt t="51075" x="3181350" y="3886200"/>
          <p14:tracePt t="51084" x="3273425" y="3886200"/>
          <p14:tracePt t="51091" x="3319463" y="3886200"/>
          <p14:tracePt t="51099" x="3336925" y="3886200"/>
          <p14:tracePt t="51412" x="3309938" y="3886200"/>
          <p14:tracePt t="51428" x="3281363" y="3886200"/>
          <p14:tracePt t="51436" x="3235325" y="3886200"/>
          <p14:tracePt t="51444" x="3217863" y="3886200"/>
          <p14:tracePt t="51454" x="3171825" y="3886200"/>
          <p14:tracePt t="51460" x="3135313" y="3886200"/>
          <p14:tracePt t="51470" x="3070225" y="3868738"/>
          <p14:tracePt t="51477" x="3043238" y="3868738"/>
          <p14:tracePt t="51486" x="2951163" y="3859213"/>
          <p14:tracePt t="51493" x="2859088" y="3830638"/>
          <p14:tracePt t="51501" x="2803525" y="3830638"/>
          <p14:tracePt t="51512" x="2740025" y="3830638"/>
          <p14:tracePt t="51517" x="2674938" y="3803650"/>
          <p14:tracePt t="51527" x="2657475" y="3803650"/>
          <p14:tracePt t="51531" x="2638425" y="3803650"/>
          <p14:tracePt t="51540" x="2628900" y="3803650"/>
          <p14:tracePt t="51547" x="2619375" y="3803650"/>
          <p14:tracePt t="51555" x="2592388" y="3803650"/>
          <p14:tracePt t="51628" x="2573338" y="3803650"/>
          <p14:tracePt t="51924" x="2565400" y="3784600"/>
          <p14:tracePt t="51949" x="2527300" y="3748088"/>
          <p14:tracePt t="52100" x="2519363" y="3740150"/>
          <p14:tracePt t="52149" x="2500313" y="3721100"/>
          <p14:tracePt t="52199" x="2482850" y="3711575"/>
          <p14:tracePt t="52676" x="2482850" y="3702050"/>
          <p14:tracePt t="52692" x="2482850" y="3684588"/>
          <p14:tracePt t="52758" x="2473325" y="3675063"/>
          <p14:tracePt t="52765" x="2473325" y="3665538"/>
          <p14:tracePt t="53092" x="2463800" y="3656013"/>
          <p14:tracePt t="53102" x="2444750" y="3656013"/>
          <p14:tracePt t="53109" x="2436813" y="3656013"/>
          <p14:tracePt t="53117" x="2408238" y="3648075"/>
          <p14:tracePt t="53126" x="2398713" y="3648075"/>
          <p14:tracePt t="53132" x="2381250" y="3648075"/>
          <p14:tracePt t="53140" x="2352675" y="3629025"/>
          <p14:tracePt t="53148" x="2335213" y="3629025"/>
          <p14:tracePt t="53157" x="2270125" y="3619500"/>
          <p14:tracePt t="53174" x="2233613" y="3619500"/>
          <p14:tracePt t="53180" x="2224088" y="3619500"/>
          <p14:tracePt t="53196" x="2216150" y="3619500"/>
          <p14:tracePt t="53220" x="2206625" y="3611563"/>
          <p14:tracePt t="53260" x="2187575" y="3602038"/>
          <p14:tracePt t="53276" x="2178050" y="3582988"/>
          <p14:tracePt t="53285" x="2170113" y="3573463"/>
          <p14:tracePt t="53293" x="2160588" y="3565525"/>
          <p14:tracePt t="53301" x="2151063" y="3556000"/>
          <p14:tracePt t="53309" x="2141538" y="3556000"/>
          <p14:tracePt t="53324" x="2132013" y="3536950"/>
          <p14:tracePt t="53332" x="2124075" y="3527425"/>
          <p14:tracePt t="53348" x="2124075" y="3519488"/>
          <p14:tracePt t="53358" x="2124075" y="3500438"/>
          <p14:tracePt t="53372" x="2124075" y="3490913"/>
          <p14:tracePt t="53380" x="2124075" y="3481388"/>
          <p14:tracePt t="53396" x="2124075" y="3473450"/>
          <p14:tracePt t="53421" x="2124075" y="3454400"/>
          <p14:tracePt t="53468" x="2124075" y="3436938"/>
          <p14:tracePt t="53476" x="2160588" y="3427413"/>
          <p14:tracePt t="53486" x="2187575" y="3427413"/>
          <p14:tracePt t="53493" x="2233613" y="3427413"/>
          <p14:tracePt t="53501" x="2308225" y="3417888"/>
          <p14:tracePt t="53509" x="2335213" y="3417888"/>
          <p14:tracePt t="53517" x="2390775" y="3417888"/>
          <p14:tracePt t="53525" x="2398713" y="3417888"/>
          <p14:tracePt t="53532" x="2436813" y="3417888"/>
          <p14:tracePt t="53540" x="2454275" y="3417888"/>
          <p14:tracePt t="53548" x="2490788" y="3436938"/>
          <p14:tracePt t="53556" x="2519363" y="3436938"/>
          <p14:tracePt t="53564" x="2565400" y="3436938"/>
          <p14:tracePt t="53573" x="2582863" y="3444875"/>
          <p14:tracePt t="53580" x="2628900" y="3473450"/>
          <p14:tracePt t="53596" x="2665413" y="3509963"/>
          <p14:tracePt t="53604" x="2684463" y="3527425"/>
          <p14:tracePt t="53612" x="2684463" y="3536950"/>
          <p14:tracePt t="53621" x="2684463" y="3546475"/>
          <p14:tracePt t="53644" x="2674938" y="3565525"/>
          <p14:tracePt t="53668" x="2657475" y="3611563"/>
          <p14:tracePt t="53685" x="2638425" y="3611563"/>
          <p14:tracePt t="53693" x="2628900" y="3619500"/>
          <p14:tracePt t="53701" x="2611438" y="3629025"/>
          <p14:tracePt t="53709" x="2592388" y="3629025"/>
          <p14:tracePt t="53725" x="2546350" y="3629025"/>
          <p14:tracePt t="53741" x="2527300" y="3629025"/>
          <p14:tracePt t="53748" x="2490788" y="3629025"/>
          <p14:tracePt t="53756" x="2473325" y="3629025"/>
          <p14:tracePt t="53764" x="2427288" y="3629025"/>
          <p14:tracePt t="53788" x="2408238" y="3629025"/>
          <p14:tracePt t="53804" x="2381250" y="3611563"/>
          <p14:tracePt t="53980" x="2362200" y="3611563"/>
          <p14:tracePt t="54027" x="2325688" y="3602038"/>
          <p14:tracePt t="54043" x="2325688" y="3592513"/>
          <p14:tracePt t="54051" x="2316163" y="3565525"/>
          <p14:tracePt t="54059" x="2316163" y="3556000"/>
          <p14:tracePt t="54068" x="2316163" y="3519488"/>
          <p14:tracePt t="54076" x="2316163" y="3490913"/>
          <p14:tracePt t="54085" x="2316163" y="3454400"/>
          <p14:tracePt t="54091" x="2316163" y="3398838"/>
          <p14:tracePt t="54100" x="2316163" y="3381375"/>
          <p14:tracePt t="54107" x="2289175" y="3335338"/>
          <p14:tracePt t="54116" x="2289175" y="3289300"/>
          <p14:tracePt t="54123" x="2279650" y="3216275"/>
          <p14:tracePt t="54132" x="2279650" y="3151188"/>
          <p14:tracePt t="54139" x="2252663" y="2995613"/>
          <p14:tracePt t="54152" x="2252663" y="2930525"/>
          <p14:tracePt t="54155" x="2216150" y="2811463"/>
          <p14:tracePt t="54163" x="2187575" y="2728913"/>
          <p14:tracePt t="54172" x="2178050" y="2627313"/>
          <p14:tracePt t="54179" x="2178050" y="2527300"/>
          <p14:tracePt t="54189" x="2178050" y="2443163"/>
          <p14:tracePt t="54195" x="2178050" y="2352675"/>
          <p14:tracePt t="54203" x="2178050" y="2287588"/>
          <p14:tracePt t="54211" x="2178050" y="2224088"/>
          <p14:tracePt t="54220" x="2178050" y="2168525"/>
          <p14:tracePt t="54227" x="2178050" y="2122488"/>
          <p14:tracePt t="54236" x="2216150" y="2066925"/>
          <p14:tracePt t="54244" x="2216150" y="2049463"/>
          <p14:tracePt t="54252" x="2224088" y="1993900"/>
          <p14:tracePt t="54260" x="2252663" y="1938338"/>
          <p14:tracePt t="54268" x="2262188" y="1874838"/>
          <p14:tracePt t="54275" x="2262188" y="1819275"/>
          <p14:tracePt t="54283" x="2289175" y="1736725"/>
          <p14:tracePt t="54291" x="2289175" y="1635125"/>
          <p14:tracePt t="54298" x="2289175" y="1571625"/>
          <p14:tracePt t="54307" x="2289175" y="1516063"/>
          <p14:tracePt t="54314" x="2335213" y="1460500"/>
          <p14:tracePt t="54323" x="2335213" y="1433513"/>
          <p14:tracePt t="54330" x="2335213" y="1423988"/>
          <p14:tracePt t="54339" x="2335213" y="1397000"/>
          <p14:tracePt t="54347" x="2335213" y="1350963"/>
          <p14:tracePt t="54364" x="2335213" y="1331913"/>
          <p14:tracePt t="54373" x="2335213" y="1322388"/>
          <p14:tracePt t="54380" x="2335213" y="1295400"/>
          <p14:tracePt t="54388" x="2335213" y="1285875"/>
          <p14:tracePt t="54405" x="2335213" y="1268413"/>
          <p14:tracePt t="54412" x="2335213" y="1258888"/>
          <p14:tracePt t="54428" x="2344738" y="1239838"/>
          <p14:tracePt t="54484" x="2352675" y="1231900"/>
          <p14:tracePt t="54493" x="2362200" y="1231900"/>
          <p14:tracePt t="54501" x="2381250" y="1231900"/>
          <p14:tracePt t="54508" x="2427288" y="1231900"/>
          <p14:tracePt t="54516" x="2436813" y="1222375"/>
          <p14:tracePt t="54525" x="2473325" y="1222375"/>
          <p14:tracePt t="54532" x="2519363" y="1222375"/>
          <p14:tracePt t="54541" x="2555875" y="1203325"/>
          <p14:tracePt t="54548" x="2611438" y="1203325"/>
          <p14:tracePt t="54557" x="2674938" y="1203325"/>
          <p14:tracePt t="54564" x="2747963" y="1203325"/>
          <p14:tracePt t="54574" x="2794000" y="1203325"/>
          <p14:tracePt t="54580" x="2886075" y="1203325"/>
          <p14:tracePt t="54589" x="2987675" y="1203325"/>
          <p14:tracePt t="54596" x="3033713" y="1222375"/>
          <p14:tracePt t="54604" x="3052763" y="1222375"/>
          <p14:tracePt t="54612" x="3098800" y="1231900"/>
          <p14:tracePt t="54624" x="3106738" y="1249363"/>
          <p14:tracePt t="54638" x="3116263" y="1258888"/>
          <p14:tracePt t="54692" x="3125788" y="1268413"/>
          <p14:tracePt t="54708" x="3135313" y="1276350"/>
          <p14:tracePt t="54725" x="3135313" y="1285875"/>
          <p14:tracePt t="54732" x="3143250" y="1295400"/>
          <p14:tracePt t="54748" x="3152775" y="1314450"/>
          <p14:tracePt t="54764" x="3152775" y="1331913"/>
          <p14:tracePt t="54773" x="3162300" y="1350963"/>
          <p14:tracePt t="54781" x="3162300" y="1360488"/>
          <p14:tracePt t="54790" x="3162300" y="1377950"/>
          <p14:tracePt t="54796" x="3189288" y="1397000"/>
          <p14:tracePt t="54804" x="3189288" y="1404938"/>
          <p14:tracePt t="54812" x="3198813" y="1433513"/>
          <p14:tracePt t="54828" x="3198813" y="1443038"/>
          <p14:tracePt t="54838" x="3208338" y="1450975"/>
          <p14:tracePt t="54844" x="3227388" y="1460500"/>
          <p14:tracePt t="54854" x="3227388" y="1470025"/>
          <p14:tracePt t="54871" x="3227388" y="1479550"/>
          <p14:tracePt t="54877" x="3227388" y="1497013"/>
          <p14:tracePt t="54887" x="3235325" y="1525588"/>
          <p14:tracePt t="54891" x="3235325" y="1535113"/>
          <p14:tracePt t="54899" x="3235325" y="1543050"/>
          <p14:tracePt t="54907" x="3235325" y="1562100"/>
          <p14:tracePt t="54915" x="3235325" y="1571625"/>
          <p14:tracePt t="54924" x="3235325" y="1589088"/>
          <p14:tracePt t="54932" x="3235325" y="1608138"/>
          <p14:tracePt t="54940" x="3235325" y="1617663"/>
          <p14:tracePt t="54948" x="3235325" y="1625600"/>
          <p14:tracePt t="54956" x="3235325" y="1635125"/>
          <p14:tracePt t="54964" x="3235325" y="1663700"/>
          <p14:tracePt t="54973" x="3227388" y="1681163"/>
          <p14:tracePt t="54980" x="3217863" y="1708150"/>
          <p14:tracePt t="54989" x="3208338" y="1736725"/>
          <p14:tracePt t="54996" x="3189288" y="1782763"/>
          <p14:tracePt t="55006" x="3181350" y="1792288"/>
          <p14:tracePt t="55013" x="3171825" y="1828800"/>
          <p14:tracePt t="55020" x="3152775" y="1874838"/>
          <p14:tracePt t="55027" x="3116263" y="1938338"/>
          <p14:tracePt t="55035" x="3098800" y="2003425"/>
          <p14:tracePt t="55043" x="3060700" y="2076450"/>
          <p14:tracePt t="55051" x="3043238" y="2178050"/>
          <p14:tracePt t="55059" x="3033713" y="2241550"/>
          <p14:tracePt t="55068" x="3014663" y="2343150"/>
          <p14:tracePt t="55075" x="2987675" y="2425700"/>
          <p14:tracePt t="55084" x="2978150" y="2508250"/>
          <p14:tracePt t="55092" x="2960688" y="2590800"/>
          <p14:tracePt t="55099" x="2951163" y="2692400"/>
          <p14:tracePt t="55107" x="2951163" y="2792413"/>
          <p14:tracePt t="55115" x="2951163" y="2930525"/>
          <p14:tracePt t="55123" x="2951163" y="3005138"/>
          <p14:tracePt t="55131" x="2924175" y="3087688"/>
          <p14:tracePt t="55139" x="2924175" y="3187700"/>
          <p14:tracePt t="55147" x="2924175" y="3224213"/>
          <p14:tracePt t="55168" x="2924175" y="3270250"/>
          <p14:tracePt t="55171" x="2924175" y="3289300"/>
          <p14:tracePt t="55179" x="2914650" y="3308350"/>
          <p14:tracePt t="55252" x="2914650" y="3316288"/>
          <p14:tracePt t="55292" x="2914650" y="3335338"/>
          <p14:tracePt t="55323" x="2886075" y="3362325"/>
          <p14:tracePt t="55331" x="2868613" y="3362325"/>
          <p14:tracePt t="55339" x="2859088" y="3362325"/>
          <p14:tracePt t="55371" x="2849563" y="3371850"/>
          <p14:tracePt t="55404" x="2832100" y="3362325"/>
          <p14:tracePt t="55420" x="2822575" y="3362325"/>
          <p14:tracePt t="55428" x="2813050" y="3362325"/>
          <p14:tracePt t="55444" x="2786063" y="3362325"/>
          <p14:tracePt t="55453" x="2767013" y="3362325"/>
          <p14:tracePt t="55460" x="2730500" y="3371850"/>
          <p14:tracePt t="55477" x="2711450" y="3381375"/>
          <p14:tracePt t="55486" x="2684463" y="3381375"/>
          <p14:tracePt t="55493" x="2674938" y="3381375"/>
          <p14:tracePt t="55501" x="2647950" y="3381375"/>
          <p14:tracePt t="55509" x="2638425" y="3381375"/>
          <p14:tracePt t="55532" x="2628900" y="3381375"/>
          <p14:tracePt t="56260" x="2647950" y="3381375"/>
          <p14:tracePt t="56269" x="2647950" y="3371850"/>
          <p14:tracePt t="56285" x="2657475" y="3362325"/>
          <p14:tracePt t="56293" x="2674938" y="3344863"/>
          <p14:tracePt t="56301" x="2684463" y="3325813"/>
          <p14:tracePt t="56310" x="2693988" y="3316288"/>
          <p14:tracePt t="56316" x="2711450" y="3289300"/>
          <p14:tracePt t="56326" x="2730500" y="3262313"/>
          <p14:tracePt t="56335" x="2740025" y="3252788"/>
          <p14:tracePt t="56341" x="2757488" y="3233738"/>
          <p14:tracePt t="56348" x="2767013" y="3224213"/>
          <p14:tracePt t="56358" x="2776538" y="3206750"/>
          <p14:tracePt t="56363" x="2786063" y="3206750"/>
          <p14:tracePt t="56379" x="2813050" y="3170238"/>
          <p14:tracePt t="56387" x="2822575" y="3160713"/>
          <p14:tracePt t="56394" x="2832100" y="3141663"/>
          <p14:tracePt t="56403" x="2868613" y="3114675"/>
          <p14:tracePt t="56410" x="2951163" y="3095625"/>
          <p14:tracePt t="56419" x="3014663" y="3059113"/>
          <p14:tracePt t="56427" x="3098800" y="3032125"/>
          <p14:tracePt t="56435" x="3189288" y="2967038"/>
          <p14:tracePt t="56443" x="3235325" y="2930525"/>
          <p14:tracePt t="56451" x="3327400" y="2876550"/>
          <p14:tracePt t="56460" x="3438525" y="2811463"/>
          <p14:tracePt t="56470" x="3576638" y="2746375"/>
          <p14:tracePt t="56476" x="3705225" y="2701925"/>
          <p14:tracePt t="56486" x="3824288" y="2655888"/>
          <p14:tracePt t="56492" x="3935413" y="2609850"/>
          <p14:tracePt t="56500" x="4054475" y="2600325"/>
          <p14:tracePt t="56509" x="4154488" y="2563813"/>
          <p14:tracePt t="56515" x="4238625" y="2554288"/>
          <p14:tracePt t="56523" x="4357688" y="2527300"/>
          <p14:tracePt t="56531" x="4495800" y="2527300"/>
          <p14:tracePt t="56539" x="4578350" y="2527300"/>
          <p14:tracePt t="56547" x="4624388" y="2508250"/>
          <p14:tracePt t="56555" x="4641850" y="2508250"/>
          <p14:tracePt t="56571" x="4670425" y="2498725"/>
          <p14:tracePt t="56579" x="4660900" y="2527300"/>
          <p14:tracePt t="56587" x="4670425" y="2527300"/>
          <p14:tracePt t="56796" x="4679950" y="2535238"/>
          <p14:tracePt t="56820" x="4697413" y="2535238"/>
          <p14:tracePt t="56828" x="4743450" y="2535238"/>
          <p14:tracePt t="56836" x="4808538" y="2517775"/>
          <p14:tracePt t="56846" x="4927600" y="2489200"/>
          <p14:tracePt t="56853" x="4991100" y="2462213"/>
          <p14:tracePt t="56860" x="5075238" y="2435225"/>
          <p14:tracePt t="56870" x="5102225" y="2398713"/>
          <p14:tracePt t="56876" x="5121275" y="2379663"/>
          <p14:tracePt t="56886" x="5138738" y="2370138"/>
          <p14:tracePt t="56895" x="5175250" y="2343150"/>
          <p14:tracePt t="56901" x="5221288" y="2333625"/>
          <p14:tracePt t="56908" x="5276850" y="2333625"/>
          <p14:tracePt t="56916" x="5313363" y="2333625"/>
          <p14:tracePt t="56926" x="5341938" y="2333625"/>
          <p14:tracePt t="56932" x="5359400" y="2333625"/>
          <p14:tracePt t="56940" x="5395913" y="2333625"/>
          <p14:tracePt t="56948" x="5405438" y="2333625"/>
          <p14:tracePt t="56956" x="5414963" y="2333625"/>
          <p14:tracePt t="56964" x="5432425" y="2324100"/>
          <p14:tracePt t="56973" x="5451475" y="2314575"/>
          <p14:tracePt t="56988" x="5470525" y="2306638"/>
          <p14:tracePt t="56997" x="5478463" y="2297113"/>
          <p14:tracePt t="57005" x="5507038" y="2297113"/>
          <p14:tracePt t="57012" x="5534025" y="2297113"/>
          <p14:tracePt t="57022" x="5543550" y="2297113"/>
          <p14:tracePt t="57028" x="5570538" y="2287588"/>
          <p14:tracePt t="57043" x="5607050" y="2287588"/>
          <p14:tracePt t="57051" x="5635625" y="2287588"/>
          <p14:tracePt t="57059" x="5645150" y="2278063"/>
          <p14:tracePt t="57075" x="5653088" y="2278063"/>
          <p14:tracePt t="57084" x="5681663" y="2278063"/>
          <p14:tracePt t="57091" x="5691188" y="2278063"/>
          <p14:tracePt t="57100" x="5699125" y="2278063"/>
          <p14:tracePt t="57115" x="5727700" y="2270125"/>
          <p14:tracePt t="57131" x="5737225" y="2270125"/>
          <p14:tracePt t="57139" x="5764213" y="2270125"/>
          <p14:tracePt t="57152" x="5773738" y="2270125"/>
          <p14:tracePt t="57155" x="5781675" y="2270125"/>
          <p14:tracePt t="57163" x="5810250" y="2270125"/>
          <p14:tracePt t="57171" x="5837238" y="2270125"/>
          <p14:tracePt t="57179" x="5873750" y="2270125"/>
          <p14:tracePt t="57187" x="5892800" y="2270125"/>
          <p14:tracePt t="57195" x="5957888" y="2241550"/>
          <p14:tracePt t="57203" x="5975350" y="2241550"/>
          <p14:tracePt t="57219" x="5994400" y="2232025"/>
          <p14:tracePt t="57228" x="6021388" y="2232025"/>
          <p14:tracePt t="57243" x="6030913" y="2232025"/>
          <p14:tracePt t="57251" x="6040438" y="2224088"/>
          <p14:tracePt t="57268" x="6048375" y="2224088"/>
          <p14:tracePt t="57275" x="6057900" y="2224088"/>
          <p14:tracePt t="57284" x="6067425" y="2224088"/>
          <p14:tracePt t="57381" x="6076950" y="2224088"/>
          <p14:tracePt t="57467" x="6057900" y="2224088"/>
          <p14:tracePt t="57475" x="6030913" y="2224088"/>
          <p14:tracePt t="57484" x="5984875" y="2224088"/>
          <p14:tracePt t="57491" x="5975350" y="2224088"/>
          <p14:tracePt t="57499" x="5957888" y="2224088"/>
          <p14:tracePt t="57507" x="5902325" y="2224088"/>
          <p14:tracePt t="57515" x="5865813" y="2224088"/>
          <p14:tracePt t="57523" x="5819775" y="2224088"/>
          <p14:tracePt t="57531" x="5791200" y="2224088"/>
          <p14:tracePt t="57539" x="5737225" y="2224088"/>
          <p14:tracePt t="57547" x="5691188" y="2224088"/>
          <p14:tracePt t="57555" x="5645150" y="2224088"/>
          <p14:tracePt t="57563" x="5599113" y="2224088"/>
          <p14:tracePt t="57571" x="5570538" y="2214563"/>
          <p14:tracePt t="57579" x="5553075" y="2214563"/>
          <p14:tracePt t="57587" x="5516563" y="2195513"/>
          <p14:tracePt t="57595" x="5497513" y="2195513"/>
          <p14:tracePt t="57604" x="5478463" y="2185988"/>
          <p14:tracePt t="57611" x="5470525" y="2185988"/>
          <p14:tracePt t="57619" x="5441950" y="2185988"/>
          <p14:tracePt t="57627" x="5432425" y="2178050"/>
          <p14:tracePt t="57644" x="5424488" y="2168525"/>
          <p14:tracePt t="57667" x="5395913" y="2168525"/>
          <p14:tracePt t="57675" x="5378450" y="2149475"/>
          <p14:tracePt t="57691" x="5368925" y="2141538"/>
          <p14:tracePt t="57699" x="5349875" y="2141538"/>
          <p14:tracePt t="57723" x="5313363" y="2112963"/>
          <p14:tracePt t="57731" x="5286375" y="2103438"/>
          <p14:tracePt t="57739" x="5286375" y="2095500"/>
          <p14:tracePt t="57747" x="5276850" y="2085975"/>
          <p14:tracePt t="57755" x="5267325" y="2076450"/>
          <p14:tracePt t="57763" x="5257800" y="2076450"/>
          <p14:tracePt t="57779" x="5240338" y="2049463"/>
          <p14:tracePt t="57803" x="5240338" y="2011363"/>
          <p14:tracePt t="57819" x="5230813" y="1984375"/>
          <p14:tracePt t="57828" x="5230813" y="1966913"/>
          <p14:tracePt t="57837" x="5230813" y="1947863"/>
          <p14:tracePt t="57845" x="5230813" y="1901825"/>
          <p14:tracePt t="57854" x="5230813" y="1855788"/>
          <p14:tracePt t="57861" x="5230813" y="1800225"/>
          <p14:tracePt t="57870" x="5230813" y="1763713"/>
          <p14:tracePt t="57876" x="5257800" y="1717675"/>
          <p14:tracePt t="57887" x="5257800" y="1690688"/>
          <p14:tracePt t="57892" x="5267325" y="1654175"/>
          <p14:tracePt t="57901" x="5276850" y="1625600"/>
          <p14:tracePt t="57917" x="5276850" y="1617663"/>
          <p14:tracePt t="57988" x="5286375" y="1608138"/>
          <p14:tracePt t="57996" x="5313363" y="1598613"/>
          <p14:tracePt t="58013" x="5349875" y="1579563"/>
          <p14:tracePt t="58020" x="5368925" y="1552575"/>
          <p14:tracePt t="58027" x="5395913" y="1552575"/>
          <p14:tracePt t="58036" x="5432425" y="1506538"/>
          <p14:tracePt t="58043" x="5470525" y="1497013"/>
          <p14:tracePt t="58058" x="5516563" y="1497013"/>
          <p14:tracePt t="58067" x="5524500" y="1489075"/>
          <p14:tracePt t="58074" x="5553075" y="1489075"/>
          <p14:tracePt t="58083" x="5580063" y="1489075"/>
          <p14:tracePt t="58091" x="5607050" y="1489075"/>
          <p14:tracePt t="58103" x="5653088" y="1489075"/>
          <p14:tracePt t="58110" x="5672138" y="1489075"/>
          <p14:tracePt t="58118" x="5708650" y="1489075"/>
          <p14:tracePt t="58124" x="5737225" y="1489075"/>
          <p14:tracePt t="58132" x="5754688" y="1489075"/>
          <p14:tracePt t="58140" x="5773738" y="1489075"/>
          <p14:tracePt t="58148" x="5819775" y="1489075"/>
          <p14:tracePt t="58156" x="5827713" y="1489075"/>
          <p14:tracePt t="58172" x="5865813" y="1506538"/>
          <p14:tracePt t="58180" x="5911850" y="1516063"/>
          <p14:tracePt t="58188" x="5938838" y="1516063"/>
          <p14:tracePt t="58196" x="5975350" y="1516063"/>
          <p14:tracePt t="58204" x="5984875" y="1516063"/>
          <p14:tracePt t="58212" x="5994400" y="1516063"/>
          <p14:tracePt t="58276" x="6021388" y="1535113"/>
          <p14:tracePt t="58286" x="6030913" y="1543050"/>
          <p14:tracePt t="58295" x="6040438" y="1562100"/>
          <p14:tracePt t="58301" x="6048375" y="1571625"/>
          <p14:tracePt t="58308" x="6048375" y="1589088"/>
          <p14:tracePt t="58315" x="6048375" y="1608138"/>
          <p14:tracePt t="58323" x="6048375" y="1617663"/>
          <p14:tracePt t="58331" x="6057900" y="1644650"/>
          <p14:tracePt t="58340" x="6076950" y="1654175"/>
          <p14:tracePt t="58347" x="6086475" y="1690688"/>
          <p14:tracePt t="58356" x="6094413" y="1700213"/>
          <p14:tracePt t="58363" x="6094413" y="1708150"/>
          <p14:tracePt t="58371" x="6094413" y="1736725"/>
          <p14:tracePt t="58379" x="6094413" y="1754188"/>
          <p14:tracePt t="58387" x="6113463" y="1782763"/>
          <p14:tracePt t="58395" x="6113463" y="1800225"/>
          <p14:tracePt t="58403" x="6113463" y="1809750"/>
          <p14:tracePt t="58411" x="6113463" y="1838325"/>
          <p14:tracePt t="58419" x="6113463" y="1846263"/>
          <p14:tracePt t="58427" x="6113463" y="1865313"/>
          <p14:tracePt t="58435" x="6113463" y="1882775"/>
          <p14:tracePt t="58444" x="6113463" y="1892300"/>
          <p14:tracePt t="58452" x="6113463" y="1901825"/>
          <p14:tracePt t="58459" x="6113463" y="1920875"/>
          <p14:tracePt t="58483" x="6113463" y="1938338"/>
          <p14:tracePt t="58499" x="6113463" y="1947863"/>
          <p14:tracePt t="58508" x="6094413" y="1947863"/>
          <p14:tracePt t="58516" x="6086475" y="1957388"/>
          <p14:tracePt t="58524" x="6057900" y="1974850"/>
          <p14:tracePt t="58532" x="6030913" y="1984375"/>
          <p14:tracePt t="58540" x="6011863" y="1984375"/>
          <p14:tracePt t="58549" x="5994400" y="1984375"/>
          <p14:tracePt t="58555" x="5965825" y="1984375"/>
          <p14:tracePt t="58572" x="5948363" y="1984375"/>
          <p14:tracePt t="58588" x="5938838" y="1984375"/>
          <p14:tracePt t="58595" x="5929313" y="1984375"/>
          <p14:tracePt t="58620" x="5902325" y="1984375"/>
          <p14:tracePt t="58628" x="5892800" y="1984375"/>
          <p14:tracePt t="58635" x="5883275" y="1984375"/>
          <p14:tracePt t="58652" x="5883275" y="1966913"/>
          <p14:tracePt t="58659" x="5883275" y="1938338"/>
          <p14:tracePt t="58669" x="5892800" y="1911350"/>
          <p14:tracePt t="58676" x="5975350" y="1892300"/>
          <p14:tracePt t="58685" x="6040438" y="1874838"/>
          <p14:tracePt t="58692" x="6103938" y="1865313"/>
          <p14:tracePt t="58700" x="6140450" y="1855788"/>
          <p14:tracePt t="58708" x="6205538" y="1855788"/>
          <p14:tracePt t="58716" x="6269038" y="1838325"/>
          <p14:tracePt t="58724" x="6315075" y="1838325"/>
          <p14:tracePt t="58733" x="6361113" y="1838325"/>
          <p14:tracePt t="58740" x="6380163" y="1838325"/>
          <p14:tracePt t="58748" x="6453188" y="1838325"/>
          <p14:tracePt t="58756" x="6545263" y="1838325"/>
          <p14:tracePt t="58763" x="6673850" y="1846263"/>
          <p14:tracePt t="58772" x="6710363" y="1846263"/>
          <p14:tracePt t="58779" x="6775450" y="1846263"/>
          <p14:tracePt t="58788" x="6802438" y="1846263"/>
          <p14:tracePt t="58795" x="6811963" y="1846263"/>
          <p14:tracePt t="58804" x="6821488" y="1846263"/>
          <p14:tracePt t="58820" x="6831013" y="1846263"/>
          <p14:tracePt t="58837" x="6848475" y="1846263"/>
          <p14:tracePt t="58853" x="6858000" y="1846263"/>
          <p14:tracePt t="58860" x="6867525" y="1846263"/>
          <p14:tracePt t="58902" x="6884988" y="1865313"/>
          <p14:tracePt t="58956" x="6894513" y="1874838"/>
          <p14:tracePt t="59004" x="6894513" y="1882775"/>
          <p14:tracePt t="59035" x="6894513" y="1892300"/>
          <p14:tracePt t="59043" x="6894513" y="1901825"/>
          <p14:tracePt t="59107" x="6894513" y="1911350"/>
          <p14:tracePt t="59115" x="6894513" y="1920875"/>
          <p14:tracePt t="59123" x="6867525" y="1928813"/>
          <p14:tracePt t="59131" x="6858000" y="1928813"/>
          <p14:tracePt t="59139" x="6811963" y="1928813"/>
          <p14:tracePt t="59153" x="6775450" y="1928813"/>
          <p14:tracePt t="59155" x="6756400" y="1928813"/>
          <p14:tracePt t="59163" x="6719888" y="1928813"/>
          <p14:tracePt t="59171" x="6702425" y="1928813"/>
          <p14:tracePt t="59179" x="6673850" y="1928813"/>
          <p14:tracePt t="59187" x="6646863" y="1920875"/>
          <p14:tracePt t="59195" x="6637338" y="1892300"/>
          <p14:tracePt t="59204" x="6627813" y="1846263"/>
          <p14:tracePt t="59211" x="6627813" y="1800225"/>
          <p14:tracePt t="59219" x="6627813" y="1792288"/>
          <p14:tracePt t="59227" x="6627813" y="1763713"/>
          <p14:tracePt t="59236" x="6627813" y="1754188"/>
          <p14:tracePt t="59292" x="6627813" y="1746250"/>
          <p14:tracePt t="59299" x="6656388" y="1736725"/>
          <p14:tracePt t="59308" x="6664325" y="1736725"/>
          <p14:tracePt t="59315" x="6702425" y="1736725"/>
          <p14:tracePt t="59324" x="6748463" y="1736725"/>
          <p14:tracePt t="59331" x="6802438" y="1736725"/>
          <p14:tracePt t="59340" x="6867525" y="1736725"/>
          <p14:tracePt t="59347" x="6884988" y="1736725"/>
          <p14:tracePt t="59356" x="6923088" y="1746250"/>
          <p14:tracePt t="59363" x="6931025" y="1754188"/>
          <p14:tracePt t="59371" x="6950075" y="1773238"/>
          <p14:tracePt t="59379" x="6950075" y="1782763"/>
          <p14:tracePt t="59387" x="6969125" y="1800225"/>
          <p14:tracePt t="59395" x="6969125" y="1809750"/>
          <p14:tracePt t="59404" x="6969125" y="1828800"/>
          <p14:tracePt t="59411" x="6969125" y="1846263"/>
          <p14:tracePt t="59420" x="6969125" y="1855788"/>
          <p14:tracePt t="59427" x="6969125" y="1874838"/>
          <p14:tracePt t="59435" x="6969125" y="1892300"/>
          <p14:tracePt t="59443" x="6969125" y="1901825"/>
          <p14:tracePt t="59451" x="6950075" y="1928813"/>
          <p14:tracePt t="59459" x="6931025" y="1938338"/>
          <p14:tracePt t="59468" x="6904038" y="1947863"/>
          <p14:tracePt t="59475" x="6858000" y="1947863"/>
          <p14:tracePt t="59484" x="6848475" y="1957388"/>
          <p14:tracePt t="59491" x="6821488" y="1957388"/>
          <p14:tracePt t="59499" x="6802438" y="1957388"/>
          <p14:tracePt t="59507" x="6784975" y="1957388"/>
          <p14:tracePt t="59515" x="6775450" y="1957388"/>
          <p14:tracePt t="59524" x="6765925" y="1957388"/>
          <p14:tracePt t="59540" x="6729413" y="1947863"/>
          <p14:tracePt t="59547" x="6729413" y="1938338"/>
          <p14:tracePt t="59556" x="6719888" y="1920875"/>
          <p14:tracePt t="59563" x="6719888" y="1892300"/>
          <p14:tracePt t="59572" x="6719888" y="1882775"/>
          <p14:tracePt t="59579" x="6710363" y="1874838"/>
          <p14:tracePt t="59587" x="6710363" y="1855788"/>
          <p14:tracePt t="59620" x="6710363" y="1838325"/>
          <p14:tracePt t="59629" x="6729413" y="1838325"/>
          <p14:tracePt t="59637" x="6775450" y="1838325"/>
          <p14:tracePt t="59645" x="6811963" y="1838325"/>
          <p14:tracePt t="59653" x="6848475" y="1838325"/>
          <p14:tracePt t="59661" x="6894513" y="1838325"/>
          <p14:tracePt t="59670" x="6913563" y="1855788"/>
          <p14:tracePt t="59678" x="6931025" y="1865313"/>
          <p14:tracePt t="59687" x="6940550" y="1874838"/>
          <p14:tracePt t="59692" x="6950075" y="1901825"/>
          <p14:tracePt t="59710" x="6950075" y="1938338"/>
          <p14:tracePt t="59716" x="6950075" y="1947863"/>
          <p14:tracePt t="59724" x="6950075" y="1966913"/>
          <p14:tracePt t="59732" x="6931025" y="1984375"/>
          <p14:tracePt t="59740" x="6923088" y="1993900"/>
          <p14:tracePt t="59748" x="6904038" y="1993900"/>
          <p14:tracePt t="59757" x="6877050" y="1993900"/>
          <p14:tracePt t="59764" x="6838950" y="1993900"/>
          <p14:tracePt t="59773" x="6831013" y="1993900"/>
          <p14:tracePt t="59780" x="6821488" y="1993900"/>
          <p14:tracePt t="59789" x="6792913" y="1993900"/>
          <p14:tracePt t="59796" x="6784975" y="1984375"/>
          <p14:tracePt t="59803" x="6765925" y="1947863"/>
          <p14:tracePt t="59813" x="6765925" y="1928813"/>
          <p14:tracePt t="59821" x="6765925" y="1901825"/>
          <p14:tracePt t="59829" x="6765925" y="1892300"/>
          <p14:tracePt t="59836" x="6765925" y="1874838"/>
          <p14:tracePt t="59853" x="6784975" y="1865313"/>
          <p14:tracePt t="59862" x="6792913" y="1865313"/>
          <p14:tracePt t="59870" x="6802438" y="1865313"/>
          <p14:tracePt t="59877" x="6831013" y="1865313"/>
          <p14:tracePt t="59908" x="6838950" y="1874838"/>
          <p14:tracePt t="59917" x="6838950" y="1892300"/>
          <p14:tracePt t="59924" x="6838950" y="1938338"/>
          <p14:tracePt t="59933" x="6838950" y="1957388"/>
          <p14:tracePt t="59940" x="6802438" y="1993900"/>
          <p14:tracePt t="59948" x="6784975" y="2003425"/>
          <p14:tracePt t="59958" x="6765925" y="2003425"/>
          <p14:tracePt t="59964" x="6719888" y="2011363"/>
          <p14:tracePt t="59972" x="6673850" y="2049463"/>
          <p14:tracePt t="59980" x="6627813" y="2049463"/>
          <p14:tracePt t="59988" x="6564313" y="2049463"/>
          <p14:tracePt t="59996" x="6443663" y="2066925"/>
          <p14:tracePt t="60005" x="6324600" y="2066925"/>
          <p14:tracePt t="60013" x="6307138" y="2076450"/>
          <p14:tracePt t="60028" x="6278563" y="2085975"/>
          <p14:tracePt t="60036" x="6232525" y="2085975"/>
          <p14:tracePt t="60044" x="6215063" y="2085975"/>
          <p14:tracePt t="60117" x="6169025" y="2095500"/>
          <p14:tracePt t="60126" x="6159500" y="2103438"/>
          <p14:tracePt t="60134" x="6132513" y="2112963"/>
          <p14:tracePt t="60141" x="6076950" y="2112963"/>
          <p14:tracePt t="60152" x="6011863" y="2112963"/>
          <p14:tracePt t="60155" x="5948363" y="2112963"/>
          <p14:tracePt t="60163" x="5911850" y="2112963"/>
          <p14:tracePt t="60171" x="5873750" y="2112963"/>
          <p14:tracePt t="60179" x="5846763" y="2112963"/>
          <p14:tracePt t="60203" x="5837238" y="2112963"/>
          <p14:tracePt t="60219" x="5827713" y="2103438"/>
          <p14:tracePt t="60235" x="5827713" y="2095500"/>
          <p14:tracePt t="60251" x="5827713" y="2085975"/>
          <p14:tracePt t="60276" x="5827713" y="2076450"/>
          <p14:tracePt t="60372" x="5819775" y="2066925"/>
          <p14:tracePt t="60436" x="5800725" y="2049463"/>
          <p14:tracePt t="60445" x="5791200" y="2039938"/>
          <p14:tracePt t="60454" x="5781675" y="2030413"/>
          <p14:tracePt t="60462" x="5773738" y="2011363"/>
          <p14:tracePt t="60470" x="5773738" y="1993900"/>
          <p14:tracePt t="60477" x="5773738" y="1974850"/>
          <p14:tracePt t="60487" x="5764213" y="1938338"/>
          <p14:tracePt t="60492" x="5764213" y="1920875"/>
          <p14:tracePt t="60501" x="5764213" y="1892300"/>
          <p14:tracePt t="60508" x="5764213" y="1828800"/>
          <p14:tracePt t="60516" x="5764213" y="1792288"/>
          <p14:tracePt t="60525" x="5764213" y="1782763"/>
          <p14:tracePt t="60532" x="5764213" y="1763713"/>
          <p14:tracePt t="60541" x="5764213" y="1754188"/>
          <p14:tracePt t="60556" x="5764213" y="1727200"/>
          <p14:tracePt t="60564" x="5773738" y="1717675"/>
          <p14:tracePt t="60573" x="5791200" y="1708150"/>
          <p14:tracePt t="60580" x="5800725" y="1708150"/>
          <p14:tracePt t="60589" x="5837238" y="1708150"/>
          <p14:tracePt t="60596" x="5873750" y="1708150"/>
          <p14:tracePt t="60612" x="5892800" y="1708150"/>
          <p14:tracePt t="60620" x="5911850" y="1708150"/>
          <p14:tracePt t="60628" x="5948363" y="1708150"/>
          <p14:tracePt t="60636" x="5984875" y="1727200"/>
          <p14:tracePt t="60644" x="6021388" y="1782763"/>
          <p14:tracePt t="60654" x="6040438" y="1828800"/>
          <p14:tracePt t="60660" x="6057900" y="1865313"/>
          <p14:tracePt t="60670" x="6057900" y="1911350"/>
          <p14:tracePt t="60677" x="6057900" y="1947863"/>
          <p14:tracePt t="60687" x="6057900" y="1966913"/>
          <p14:tracePt t="60692" x="6057900" y="1993900"/>
          <p14:tracePt t="60703" x="6057900" y="2011363"/>
          <p14:tracePt t="60709" x="6048375" y="2030413"/>
          <p14:tracePt t="60716" x="6030913" y="2039938"/>
          <p14:tracePt t="60723" x="6021388" y="2049463"/>
          <p14:tracePt t="60733" x="6011863" y="2049463"/>
          <p14:tracePt t="60747" x="5975350" y="2049463"/>
          <p14:tracePt t="60763" x="5938838" y="2011363"/>
          <p14:tracePt t="60771" x="5919788" y="1993900"/>
          <p14:tracePt t="60779" x="5911850" y="1947863"/>
          <p14:tracePt t="60788" x="5892800" y="1928813"/>
          <p14:tracePt t="60795" x="5873750" y="1892300"/>
          <p14:tracePt t="60803" x="5865813" y="1846263"/>
          <p14:tracePt t="60811" x="5846763" y="1809750"/>
          <p14:tracePt t="60827" x="5846763" y="1792288"/>
          <p14:tracePt t="60843" x="5846763" y="1782763"/>
          <p14:tracePt t="60884" x="5846763" y="1773238"/>
          <p14:tracePt t="60891" x="5873750" y="1773238"/>
          <p14:tracePt t="60899" x="5892800" y="1773238"/>
          <p14:tracePt t="60907" x="5902325" y="1773238"/>
          <p14:tracePt t="60923" x="5929313" y="1773238"/>
          <p14:tracePt t="60931" x="5938838" y="1792288"/>
          <p14:tracePt t="60939" x="5948363" y="1838325"/>
          <p14:tracePt t="60947" x="5948363" y="1855788"/>
          <p14:tracePt t="60955" x="5948363" y="1911350"/>
          <p14:tracePt t="60963" x="5948363" y="1957388"/>
          <p14:tracePt t="60971" x="5948363" y="1984375"/>
          <p14:tracePt t="60979" x="5948363" y="2020888"/>
          <p14:tracePt t="60987" x="5948363" y="2049463"/>
          <p14:tracePt t="60995" x="5948363" y="2066925"/>
          <p14:tracePt t="61004" x="5929313" y="2066925"/>
          <p14:tracePt t="61011" x="5911850" y="2085975"/>
          <p14:tracePt t="61020" x="5865813" y="2085975"/>
          <p14:tracePt t="61027" x="5819775" y="2085975"/>
          <p14:tracePt t="61037" x="5764213" y="2085975"/>
          <p14:tracePt t="61043" x="5699125" y="2076450"/>
          <p14:tracePt t="61051" x="5635625" y="2039938"/>
          <p14:tracePt t="61059" x="5543550" y="1974850"/>
          <p14:tracePt t="61067" x="5516563" y="1947863"/>
          <p14:tracePt t="61075" x="5470525" y="1911350"/>
          <p14:tracePt t="61084" x="5451475" y="1882775"/>
          <p14:tracePt t="61091" x="5441950" y="1855788"/>
          <p14:tracePt t="61099" x="5441950" y="1846263"/>
          <p14:tracePt t="61109" x="5432425" y="1809750"/>
          <p14:tracePt t="61132" x="5432425" y="1800225"/>
          <p14:tracePt t="61148" x="5432425" y="1782763"/>
          <p14:tracePt t="61171" x="5451475" y="1763713"/>
          <p14:tracePt t="61175" x="5478463" y="1763713"/>
          <p14:tracePt t="61180" x="5534025" y="1763713"/>
          <p14:tracePt t="61188" x="5543550" y="1763713"/>
          <p14:tracePt t="61195" x="5599113" y="1782763"/>
          <p14:tracePt t="61203" x="5672138" y="1838325"/>
          <p14:tracePt t="61211" x="5737225" y="1882775"/>
          <p14:tracePt t="61219" x="5773738" y="1920875"/>
          <p14:tracePt t="61227" x="5773738" y="1947863"/>
          <p14:tracePt t="61236" x="5791200" y="1966913"/>
          <p14:tracePt t="61243" x="5810250" y="2003425"/>
          <p14:tracePt t="61251" x="5810250" y="2011363"/>
          <p14:tracePt t="61259" x="5810250" y="2020888"/>
          <p14:tracePt t="61268" x="5810250" y="2039938"/>
          <p14:tracePt t="61275" x="5791200" y="2049463"/>
          <p14:tracePt t="61284" x="5718175" y="2057400"/>
          <p14:tracePt t="61291" x="5599113" y="2057400"/>
          <p14:tracePt t="61299" x="5497513" y="2057400"/>
          <p14:tracePt t="61307" x="5451475" y="2030413"/>
          <p14:tracePt t="61315" x="5441950" y="2020888"/>
          <p14:tracePt t="61323" x="5368925" y="1966913"/>
          <p14:tracePt t="61331" x="5368925" y="1928813"/>
          <p14:tracePt t="61339" x="5349875" y="1865313"/>
          <p14:tracePt t="61347" x="5332413" y="1800225"/>
          <p14:tracePt t="61355" x="5332413" y="1763713"/>
          <p14:tracePt t="61363" x="5332413" y="1717675"/>
          <p14:tracePt t="61371" x="5332413" y="1700213"/>
          <p14:tracePt t="61379" x="5332413" y="1681163"/>
          <p14:tracePt t="61387" x="5341938" y="1671638"/>
          <p14:tracePt t="61395" x="5349875" y="1663700"/>
          <p14:tracePt t="61403" x="5432425" y="1663700"/>
          <p14:tracePt t="61411" x="5451475" y="1663700"/>
          <p14:tracePt t="61420" x="5497513" y="1663700"/>
          <p14:tracePt t="61427" x="5534025" y="1663700"/>
          <p14:tracePt t="61435" x="5570538" y="1671638"/>
          <p14:tracePt t="61443" x="5580063" y="1690688"/>
          <p14:tracePt t="61452" x="5580063" y="1708150"/>
          <p14:tracePt t="61459" x="5580063" y="1754188"/>
          <p14:tracePt t="61468" x="5580063" y="1773238"/>
          <p14:tracePt t="61475" x="5580063" y="1838325"/>
          <p14:tracePt t="61485" x="5543550" y="1846263"/>
          <p14:tracePt t="61491" x="5497513" y="1874838"/>
          <p14:tracePt t="61499" x="5478463" y="1882775"/>
          <p14:tracePt t="61507" x="5451475" y="1882775"/>
          <p14:tracePt t="61515" x="5441950" y="1882775"/>
          <p14:tracePt t="61531" x="5432425" y="1882775"/>
          <p14:tracePt t="61539" x="5432425" y="1865313"/>
          <p14:tracePt t="61546" x="5432425" y="1846263"/>
          <p14:tracePt t="61556" x="5432425" y="1838325"/>
          <p14:tracePt t="61563" x="5432425" y="1809750"/>
          <p14:tracePt t="61572" x="5432425" y="1792288"/>
          <p14:tracePt t="61580" x="5451475" y="1763713"/>
          <p14:tracePt t="61588" x="5516563" y="1763713"/>
          <p14:tracePt t="61596" x="5570538" y="1763713"/>
          <p14:tracePt t="61605" x="5653088" y="1763713"/>
          <p14:tracePt t="61612" x="5718175" y="1763713"/>
          <p14:tracePt t="61620" x="5754688" y="1763713"/>
          <p14:tracePt t="61628" x="5800725" y="1773238"/>
          <p14:tracePt t="61636" x="5810250" y="1792288"/>
          <p14:tracePt t="61644" x="5810250" y="1819275"/>
          <p14:tracePt t="61653" x="5810250" y="1828800"/>
          <p14:tracePt t="61660" x="5810250" y="1865313"/>
          <p14:tracePt t="61670" x="5810250" y="1882775"/>
          <p14:tracePt t="61676" x="5810250" y="1892300"/>
          <p14:tracePt t="61692" x="5810250" y="1920875"/>
          <p14:tracePt t="61716" x="5810250" y="1928813"/>
          <p14:tracePt t="61756" x="5800725" y="1911350"/>
          <p14:tracePt t="61764" x="5800725" y="1855788"/>
          <p14:tracePt t="61772" x="5800725" y="1792288"/>
          <p14:tracePt t="61780" x="5764213" y="1727200"/>
          <p14:tracePt t="61788" x="5737225" y="1654175"/>
          <p14:tracePt t="61796" x="5727700" y="1617663"/>
          <p14:tracePt t="61804" x="5708650" y="1571625"/>
          <p14:tracePt t="61812" x="5708650" y="1535113"/>
          <p14:tracePt t="61819" x="5708650" y="1525588"/>
          <p14:tracePt t="61852" x="5708650" y="1516063"/>
          <p14:tracePt t="61860" x="5754688" y="1516063"/>
          <p14:tracePt t="61869" x="5810250" y="1535113"/>
          <p14:tracePt t="61876" x="5919788" y="1625600"/>
          <p14:tracePt t="61886" x="5975350" y="1663700"/>
          <p14:tracePt t="61892" x="6011863" y="1736725"/>
          <p14:tracePt t="61900" x="6021388" y="1763713"/>
          <p14:tracePt t="61910" x="6021388" y="1782763"/>
          <p14:tracePt t="61916" x="6021388" y="1792288"/>
          <p14:tracePt t="61924" x="6021388" y="1809750"/>
          <p14:tracePt t="61940" x="5984875" y="1828800"/>
          <p14:tracePt t="61948" x="5948363" y="1828800"/>
          <p14:tracePt t="61956" x="5902325" y="1828800"/>
          <p14:tracePt t="61964" x="5856288" y="1828800"/>
          <p14:tracePt t="61973" x="5846763" y="1828800"/>
          <p14:tracePt t="61980" x="5827713" y="1828800"/>
          <p14:tracePt t="62043" x="5856288" y="1809750"/>
          <p14:tracePt t="62051" x="5911850" y="1809750"/>
          <p14:tracePt t="62059" x="5957888" y="1809750"/>
          <p14:tracePt t="62067" x="6030913" y="1846263"/>
          <p14:tracePt t="62075" x="6086475" y="1865313"/>
          <p14:tracePt t="62084" x="6149975" y="1892300"/>
          <p14:tracePt t="62091" x="6269038" y="1938338"/>
          <p14:tracePt t="62099" x="6343650" y="1984375"/>
          <p14:tracePt t="62108" x="6462713" y="1993900"/>
          <p14:tracePt t="62116" x="6591300" y="2057400"/>
          <p14:tracePt t="62123" x="6637338" y="2085975"/>
          <p14:tracePt t="62151" x="6664325" y="2095500"/>
          <p14:tracePt t="62155" x="6673850" y="2112963"/>
          <p14:tracePt t="62252" x="6683375" y="2122488"/>
          <p14:tracePt t="62260" x="6702425" y="2122488"/>
          <p14:tracePt t="62269" x="6702425" y="2103438"/>
          <p14:tracePt t="62276" x="6702425" y="2076450"/>
          <p14:tracePt t="62286" x="6702425" y="2057400"/>
          <p14:tracePt t="62292" x="6729413" y="2030413"/>
          <p14:tracePt t="62300" x="6792913" y="1993900"/>
          <p14:tracePt t="62309" x="6792913" y="1984375"/>
          <p14:tracePt t="62316" x="6831013" y="1957388"/>
          <p14:tracePt t="62326" x="6867525" y="1957388"/>
          <p14:tracePt t="62332" x="6884988" y="1957388"/>
          <p14:tracePt t="62347" x="6913563" y="1957388"/>
          <p14:tracePt t="62373" x="6931025" y="1957388"/>
          <p14:tracePt t="62420" x="6950075" y="1957388"/>
          <p14:tracePt t="62484" x="6940550" y="1957388"/>
          <p14:tracePt t="62492" x="6931025" y="1957388"/>
          <p14:tracePt t="62501" x="6923088" y="1957388"/>
          <p14:tracePt t="62508" x="6913563" y="1957388"/>
          <p14:tracePt t="62516" x="6894513" y="1957388"/>
          <p14:tracePt t="62524" x="6877050" y="1957388"/>
          <p14:tracePt t="62540" x="6838950" y="1957388"/>
          <p14:tracePt t="62548" x="6811963" y="1938338"/>
          <p14:tracePt t="62556" x="6802438" y="1911350"/>
          <p14:tracePt t="62564" x="6802438" y="1892300"/>
          <p14:tracePt t="62573" x="6775450" y="1874838"/>
          <p14:tracePt t="62580" x="6765925" y="1846263"/>
          <p14:tracePt t="62588" x="6765925" y="1838325"/>
          <p14:tracePt t="62596" x="6765925" y="1809750"/>
          <p14:tracePt t="62614" x="6765925" y="1792288"/>
          <p14:tracePt t="62724" x="6756400" y="1782763"/>
          <p14:tracePt t="62733" x="6756400" y="1809750"/>
          <p14:tracePt t="62740" x="6756400" y="1819275"/>
          <p14:tracePt t="62748" x="6756400" y="1846263"/>
          <p14:tracePt t="62756" x="6738938" y="1865313"/>
          <p14:tracePt t="62764" x="6729413" y="1874838"/>
          <p14:tracePt t="62773" x="6719888" y="1874838"/>
          <p14:tracePt t="62780" x="6710363" y="1874838"/>
          <p14:tracePt t="62788" x="6692900" y="1874838"/>
          <p14:tracePt t="62804" x="6664325" y="1874838"/>
          <p14:tracePt t="62812" x="6627813" y="1846263"/>
          <p14:tracePt t="62823" x="6618288" y="1838325"/>
          <p14:tracePt t="62828" x="6600825" y="1809750"/>
          <p14:tracePt t="62837" x="6581775" y="1782763"/>
          <p14:tracePt t="62844" x="6581775" y="1746250"/>
          <p14:tracePt t="62853" x="6581775" y="1727200"/>
          <p14:tracePt t="62860" x="6581775" y="1708150"/>
          <p14:tracePt t="62870" x="6581775" y="1700213"/>
          <p14:tracePt t="62876" x="6581775" y="1681163"/>
          <p14:tracePt t="62900" x="6591300" y="1681163"/>
          <p14:tracePt t="62917" x="6610350" y="1681163"/>
          <p14:tracePt t="62925" x="6627813" y="1681163"/>
          <p14:tracePt t="62932" x="6656388" y="1681163"/>
          <p14:tracePt t="62940" x="6683375" y="1717675"/>
          <p14:tracePt t="62948" x="6692900" y="1754188"/>
          <p14:tracePt t="62957" x="6710363" y="1773238"/>
          <p14:tracePt t="62964" x="6719888" y="1782763"/>
          <p14:tracePt t="62980" x="6719888" y="1800225"/>
          <p14:tracePt t="62997" x="6692900" y="1800225"/>
          <p14:tracePt t="63004" x="6673850" y="1800225"/>
          <p14:tracePt t="63012" x="6627813" y="1800225"/>
          <p14:tracePt t="63020" x="6618288" y="1782763"/>
          <p14:tracePt t="63028" x="6610350" y="1746250"/>
          <p14:tracePt t="63037" x="6610350" y="1736725"/>
          <p14:tracePt t="63045" x="6610350" y="1717675"/>
          <p14:tracePt t="63051" x="6610350" y="1700213"/>
          <p14:tracePt t="63067" x="6610350" y="1690688"/>
          <p14:tracePt t="63083" x="6610350" y="1671638"/>
          <p14:tracePt t="63090" x="6618288" y="1663700"/>
          <p14:tracePt t="63098" x="6646863" y="1663700"/>
          <p14:tracePt t="63106" x="6683375" y="1690688"/>
          <p14:tracePt t="63114" x="6692900" y="1717675"/>
          <p14:tracePt t="63123" x="6702425" y="1754188"/>
          <p14:tracePt t="63130" x="6719888" y="1773238"/>
          <p14:tracePt t="63150" x="6738938" y="1828800"/>
          <p14:tracePt t="63155" x="6738938" y="1838325"/>
          <p14:tracePt t="63163" x="6738938" y="1855788"/>
          <p14:tracePt t="63171" x="6738938" y="1874838"/>
          <p14:tracePt t="63179" x="6729413" y="1874838"/>
          <p14:tracePt t="63187" x="6719888" y="1874838"/>
          <p14:tracePt t="63195" x="6683375" y="1874838"/>
          <p14:tracePt t="63203" x="6646863" y="1874838"/>
          <p14:tracePt t="63211" x="6637338" y="1874838"/>
          <p14:tracePt t="63219" x="6627813" y="1874838"/>
          <p14:tracePt t="63227" x="6618288" y="1874838"/>
          <p14:tracePt t="63243" x="6591300" y="1874838"/>
          <p14:tracePt t="63275" x="6581775" y="1874838"/>
          <p14:tracePt t="63283" x="6572250" y="1874838"/>
          <p14:tracePt t="63364" x="6591300" y="1874838"/>
          <p14:tracePt t="63388" x="6600825" y="1874838"/>
          <p14:tracePt t="63412" x="6627813" y="1882775"/>
          <p14:tracePt t="63428" x="6627813" y="1901825"/>
          <p14:tracePt t="63437" x="6627813" y="1911350"/>
          <p14:tracePt t="63444" x="6627813" y="1920875"/>
          <p14:tracePt t="63454" x="6627813" y="1928813"/>
          <p14:tracePt t="63470" x="6627813" y="1947863"/>
          <p14:tracePt t="63540" x="6627813" y="1920875"/>
          <p14:tracePt t="63548" x="6627813" y="1874838"/>
          <p14:tracePt t="63556" x="6627813" y="1846263"/>
          <p14:tracePt t="63564" x="6656388" y="1800225"/>
          <p14:tracePt t="63581" x="6664325" y="1773238"/>
          <p14:tracePt t="63589" x="6683375" y="1773238"/>
          <p14:tracePt t="63596" x="6756400" y="1773238"/>
          <p14:tracePt t="63605" x="6792913" y="1773238"/>
          <p14:tracePt t="63612" x="6821488" y="1773238"/>
          <p14:tracePt t="63619" x="6884988" y="1809750"/>
          <p14:tracePt t="63627" x="6923088" y="1838325"/>
          <p14:tracePt t="63635" x="6940550" y="1865313"/>
          <p14:tracePt t="63643" x="6950075" y="1882775"/>
          <p14:tracePt t="63651" x="6950075" y="1928813"/>
          <p14:tracePt t="63667" x="6950075" y="1966913"/>
          <p14:tracePt t="63675" x="6931025" y="1984375"/>
          <p14:tracePt t="63686" x="6894513" y="2003425"/>
          <p14:tracePt t="63692" x="6884988" y="2011363"/>
          <p14:tracePt t="63700" x="6867525" y="2011363"/>
          <p14:tracePt t="63710" x="6858000" y="2011363"/>
          <p14:tracePt t="63716" x="6838950" y="2011363"/>
          <p14:tracePt t="63740" x="6821488" y="2011363"/>
          <p14:tracePt t="63756" x="6784975" y="2011363"/>
          <p14:tracePt t="63764" x="6775450" y="2003425"/>
          <p14:tracePt t="63773" x="6775450" y="1974850"/>
          <p14:tracePt t="63780" x="6775450" y="1957388"/>
          <p14:tracePt t="63788" x="6775450" y="1938338"/>
          <p14:tracePt t="63796" x="6775450" y="1928813"/>
          <p14:tracePt t="63803" x="6775450" y="1911350"/>
          <p14:tracePt t="63820" x="6775450" y="1892300"/>
          <p14:tracePt t="63837" x="6802438" y="1882775"/>
          <p14:tracePt t="63844" x="6821488" y="1882775"/>
          <p14:tracePt t="63854" x="6838950" y="1882775"/>
          <p14:tracePt t="63860" x="6867525" y="1892300"/>
          <p14:tracePt t="63870" x="6894513" y="1901825"/>
          <p14:tracePt t="63876" x="6904038" y="1920875"/>
          <p14:tracePt t="63887" x="6923088" y="1957388"/>
          <p14:tracePt t="63892" x="6931025" y="1974850"/>
          <p14:tracePt t="63901" x="6931025" y="1993900"/>
          <p14:tracePt t="63908" x="6931025" y="2011363"/>
          <p14:tracePt t="63916" x="6931025" y="2020888"/>
          <p14:tracePt t="63925" x="6931025" y="2030413"/>
          <p14:tracePt t="63931" x="6931025" y="2049463"/>
          <p14:tracePt t="63939" x="6904038" y="2049463"/>
          <p14:tracePt t="63947" x="6894513" y="2049463"/>
          <p14:tracePt t="63955" x="6877050" y="2049463"/>
          <p14:tracePt t="63963" x="6858000" y="2049463"/>
          <p14:tracePt t="63995" x="6838950" y="2049463"/>
          <p14:tracePt t="64044" x="6831013" y="2049463"/>
          <p14:tracePt t="64348" x="6821488" y="2030413"/>
          <p14:tracePt t="64388" x="6821488" y="2020888"/>
          <p14:tracePt t="64404" x="6821488" y="2011363"/>
          <p14:tracePt t="64452" x="6811963" y="2011363"/>
          <p14:tracePt t="64508" x="6784975" y="2030413"/>
          <p14:tracePt t="64516" x="6748463" y="2076450"/>
          <p14:tracePt t="64526" x="6719888" y="2149475"/>
          <p14:tracePt t="64533" x="6664325" y="2214563"/>
          <p14:tracePt t="64541" x="6627813" y="2297113"/>
          <p14:tracePt t="64548" x="6572250" y="2389188"/>
          <p14:tracePt t="64558" x="6564313" y="2471738"/>
          <p14:tracePt t="64564" x="6508750" y="2590800"/>
          <p14:tracePt t="64572" x="6499225" y="2701925"/>
          <p14:tracePt t="64580" x="6435725" y="2838450"/>
          <p14:tracePt t="64588" x="6370638" y="2967038"/>
          <p14:tracePt t="64596" x="6324600" y="3068638"/>
          <p14:tracePt t="64604" x="6288088" y="3141663"/>
          <p14:tracePt t="64611" x="6261100" y="3206750"/>
          <p14:tracePt t="64619" x="6205538" y="3279775"/>
          <p14:tracePt t="64629" x="6176963" y="3298825"/>
          <p14:tracePt t="64635" x="6149975" y="3335338"/>
          <p14:tracePt t="64644" x="6113463" y="3344863"/>
          <p14:tracePt t="64652" x="6067425" y="3352800"/>
          <p14:tracePt t="64659" x="6040438" y="3371850"/>
          <p14:tracePt t="64668" x="5948363" y="3390900"/>
          <p14:tracePt t="64675" x="5911850" y="3398838"/>
          <p14:tracePt t="64685" x="5837238" y="3408363"/>
          <p14:tracePt t="64691" x="5791200" y="3436938"/>
          <p14:tracePt t="64699" x="5727700" y="3444875"/>
          <p14:tracePt t="64707" x="5662613" y="3463925"/>
          <p14:tracePt t="64715" x="5626100" y="3473450"/>
          <p14:tracePt t="64723" x="5589588" y="3473450"/>
          <p14:tracePt t="64731" x="5561013" y="3490913"/>
          <p14:tracePt t="64740" x="5534025" y="3490913"/>
          <p14:tracePt t="64756" x="5516563" y="3500438"/>
          <p14:tracePt t="64763" x="5507038" y="3500438"/>
          <p14:tracePt t="64774" x="5478463" y="3509963"/>
          <p14:tracePt t="64780" x="5451475" y="3519488"/>
          <p14:tracePt t="64789" x="5432425" y="3546475"/>
          <p14:tracePt t="64796" x="5395913" y="3573463"/>
          <p14:tracePt t="64804" x="5386388" y="3611563"/>
          <p14:tracePt t="64812" x="5368925" y="3629025"/>
          <p14:tracePt t="64820" x="5349875" y="3665538"/>
          <p14:tracePt t="64827" x="5341938" y="3675063"/>
          <p14:tracePt t="64843" x="5322888" y="3694113"/>
          <p14:tracePt t="64883" x="5313363" y="3702050"/>
          <p14:tracePt t="64899" x="5286375" y="3702050"/>
          <p14:tracePt t="64931" x="5276850" y="3702050"/>
          <p14:tracePt t="64939" x="5267325" y="3702050"/>
          <p14:tracePt t="65028" x="5267325" y="3694113"/>
          <p14:tracePt t="65068" x="5267325" y="3675063"/>
          <p14:tracePt t="65086" x="5267325" y="3665538"/>
          <p14:tracePt t="65100" x="5267325" y="3656013"/>
          <p14:tracePt t="65115" x="5267325" y="3648075"/>
          <p14:tracePt t="65123" x="5249863" y="3619500"/>
          <p14:tracePt t="65131" x="5211763" y="3602038"/>
          <p14:tracePt t="65139" x="5203825" y="3592513"/>
          <p14:tracePt t="65152" x="5194300" y="3582988"/>
          <p14:tracePt t="65155" x="5184775" y="3573463"/>
          <p14:tracePt t="65163" x="5184775" y="3565525"/>
          <p14:tracePt t="65179" x="5175250" y="3556000"/>
          <p14:tracePt t="65229" x="5165725" y="3556000"/>
          <p14:tracePt t="65236" x="5148263" y="3556000"/>
          <p14:tracePt t="65316" x="5138738" y="3556000"/>
          <p14:tracePt t="65475" x="5129213" y="3556000"/>
          <p14:tracePt t="65491" x="5121275" y="3556000"/>
          <p14:tracePt t="65500" x="5102225" y="3556000"/>
          <p14:tracePt t="65516" x="5083175" y="3556000"/>
          <p14:tracePt t="65533" x="5075238" y="3556000"/>
          <p14:tracePt t="65540" x="5046663" y="3556000"/>
          <p14:tracePt t="65556" x="5029200" y="3556000"/>
          <p14:tracePt t="65564" x="5019675" y="3556000"/>
          <p14:tracePt t="65572" x="5000625" y="3556000"/>
          <p14:tracePt t="65580" x="4991100" y="3556000"/>
          <p14:tracePt t="65588" x="4983163" y="3565525"/>
          <p14:tracePt t="65596" x="4964113" y="3565525"/>
          <p14:tracePt t="65605" x="4964113" y="3573463"/>
          <p14:tracePt t="65612" x="4946650" y="3573463"/>
          <p14:tracePt t="65620" x="4908550" y="3573463"/>
          <p14:tracePt t="65628" x="4881563" y="3582988"/>
          <p14:tracePt t="65637" x="4845050" y="3582988"/>
          <p14:tracePt t="65644" x="4816475" y="3582988"/>
          <p14:tracePt t="65653" x="4779963" y="3582988"/>
          <p14:tracePt t="65660" x="4743450" y="3582988"/>
          <p14:tracePt t="65672" x="4706938" y="3582988"/>
          <p14:tracePt t="65679" x="4697413" y="3582988"/>
          <p14:tracePt t="65689" x="4679950" y="3592513"/>
          <p14:tracePt t="65876" x="4697413" y="3592513"/>
          <p14:tracePt t="65885" x="4706938" y="3592513"/>
          <p14:tracePt t="65892" x="4725988" y="3592513"/>
          <p14:tracePt t="65900" x="4743450" y="3592513"/>
          <p14:tracePt t="65916" x="4752975" y="3592513"/>
          <p14:tracePt t="65924" x="4779963" y="3573463"/>
          <p14:tracePt t="65933" x="4826000" y="3573463"/>
          <p14:tracePt t="65940" x="4845050" y="3573463"/>
          <p14:tracePt t="65949" x="4891088" y="3565525"/>
          <p14:tracePt t="65957" x="4908550" y="3565525"/>
          <p14:tracePt t="65966" x="4954588" y="3565525"/>
          <p14:tracePt t="65972" x="4973638" y="3546475"/>
          <p14:tracePt t="65980" x="5000625" y="3546475"/>
          <p14:tracePt t="65989" x="5037138" y="3546475"/>
          <p14:tracePt t="65996" x="5046663" y="3546475"/>
          <p14:tracePt t="66004" x="5065713" y="3546475"/>
          <p14:tracePt t="66012" x="5083175" y="3546475"/>
          <p14:tracePt t="66020" x="5092700" y="3546475"/>
          <p14:tracePt t="66028" x="5102225" y="3546475"/>
          <p14:tracePt t="66036" x="5138738" y="3546475"/>
          <p14:tracePt t="66054" x="5184775" y="3546475"/>
          <p14:tracePt t="66071" x="5194300" y="3546475"/>
          <p14:tracePt t="66077" x="5203825" y="3546475"/>
          <p14:tracePt t="66164" x="5221288" y="3546475"/>
          <p14:tracePt t="66171" x="5230813" y="3546475"/>
          <p14:tracePt t="66179" x="5240338" y="3556000"/>
          <p14:tracePt t="66187" x="5249863" y="3565525"/>
          <p14:tracePt t="66203" x="5267325" y="3565525"/>
          <p14:tracePt t="66211" x="5286375" y="3565525"/>
          <p14:tracePt t="66219" x="5295900" y="3573463"/>
          <p14:tracePt t="66237" x="5322888" y="3573463"/>
          <p14:tracePt t="66253" x="5332413" y="3573463"/>
          <p14:tracePt t="66260" x="5359400" y="3573463"/>
          <p14:tracePt t="66270" x="5368925" y="3573463"/>
          <p14:tracePt t="66276" x="5378450" y="3573463"/>
          <p14:tracePt t="66287" x="5386388" y="3573463"/>
          <p14:tracePt t="66292" x="5405438" y="3573463"/>
          <p14:tracePt t="66301" x="5424488" y="3573463"/>
          <p14:tracePt t="66308" x="5451475" y="3573463"/>
          <p14:tracePt t="66316" x="5487988" y="3582988"/>
          <p14:tracePt t="66324" x="5507038" y="3611563"/>
          <p14:tracePt t="66332" x="5516563" y="3611563"/>
          <p14:tracePt t="66342" x="5534025" y="3611563"/>
          <p14:tracePt t="66349" x="5561013" y="3611563"/>
          <p14:tracePt t="66355" x="5580063" y="3611563"/>
          <p14:tracePt t="66363" x="5626100" y="3611563"/>
          <p14:tracePt t="66371" x="5635625" y="3611563"/>
          <p14:tracePt t="66380" x="5691188" y="3611563"/>
          <p14:tracePt t="66387" x="5718175" y="3611563"/>
          <p14:tracePt t="66396" x="5737225" y="3611563"/>
          <p14:tracePt t="66403" x="5764213" y="3611563"/>
          <p14:tracePt t="66413" x="5781675" y="3611563"/>
          <p14:tracePt t="66419" x="5791200" y="3611563"/>
          <p14:tracePt t="66427" x="5856288" y="3611563"/>
          <p14:tracePt t="66436" x="5892800" y="3611563"/>
          <p14:tracePt t="66443" x="5938838" y="3611563"/>
          <p14:tracePt t="66451" x="5994400" y="3611563"/>
          <p14:tracePt t="66459" x="6057900" y="3611563"/>
          <p14:tracePt t="66468" x="6113463" y="3611563"/>
          <p14:tracePt t="66475" x="6232525" y="3611563"/>
          <p14:tracePt t="66485" x="6315075" y="3611563"/>
          <p14:tracePt t="66491" x="6416675" y="3611563"/>
          <p14:tracePt t="66499" x="6472238" y="3611563"/>
          <p14:tracePt t="66507" x="6572250" y="3611563"/>
          <p14:tracePt t="66515" x="6600825" y="3611563"/>
          <p14:tracePt t="66523" x="6646863" y="3611563"/>
          <p14:tracePt t="66531" x="6656388" y="3611563"/>
          <p14:tracePt t="66539" x="6683375" y="3611563"/>
          <p14:tracePt t="66547" x="6729413" y="3619500"/>
          <p14:tracePt t="66555" x="6756400" y="3629025"/>
          <p14:tracePt t="66563" x="6821488" y="3629025"/>
          <p14:tracePt t="66571" x="6877050" y="3629025"/>
          <p14:tracePt t="66579" x="6923088" y="3638550"/>
          <p14:tracePt t="66586" x="6986588" y="3638550"/>
          <p14:tracePt t="66594" x="7051675" y="3665538"/>
          <p14:tracePt t="66603" x="7088188" y="3665538"/>
          <p14:tracePt t="66611" x="7115175" y="3665538"/>
          <p14:tracePt t="66620" x="7134225" y="3665538"/>
          <p14:tracePt t="66627" x="7151688" y="3665538"/>
          <p14:tracePt t="66644" x="7161213" y="3665538"/>
          <p14:tracePt t="66654" x="7180263" y="3665538"/>
          <p14:tracePt t="66660" x="7188200" y="3665538"/>
          <p14:tracePt t="66669" x="7197725" y="3665538"/>
          <p14:tracePt t="66686" x="7207250" y="3665538"/>
          <p14:tracePt t="66692" x="7226300" y="3665538"/>
          <p14:tracePt t="66700" x="7234238" y="3665538"/>
          <p14:tracePt t="66788" x="7226300" y="3665538"/>
          <p14:tracePt t="66796" x="7207250" y="3665538"/>
          <p14:tracePt t="66804" x="7188200" y="3665538"/>
          <p14:tracePt t="66813" x="7180263" y="3665538"/>
          <p14:tracePt t="66820" x="7151688" y="3665538"/>
          <p14:tracePt t="66828" x="7134225" y="3665538"/>
          <p14:tracePt t="66839" x="7069138" y="3665538"/>
          <p14:tracePt t="66844" x="7032625" y="3665538"/>
          <p14:tracePt t="66855" x="6923088" y="3665538"/>
          <p14:tracePt t="66860" x="6802438" y="3665538"/>
          <p14:tracePt t="66870" x="6646863" y="3665538"/>
          <p14:tracePt t="66876" x="6453188" y="3665538"/>
          <p14:tracePt t="66886" x="6334125" y="3665538"/>
          <p14:tracePt t="66892" x="6215063" y="3665538"/>
          <p14:tracePt t="66901" x="6122988" y="3665538"/>
          <p14:tracePt t="66908" x="6057900" y="3665538"/>
          <p14:tracePt t="66917" x="6011863" y="3665538"/>
          <p14:tracePt t="66932" x="5994400" y="3656013"/>
          <p14:tracePt t="66948" x="5994400" y="3648075"/>
          <p14:tracePt t="66956" x="5994400" y="3638550"/>
          <p14:tracePt t="66964" x="5994400" y="3629025"/>
          <p14:tracePt t="66972" x="5994400" y="3619500"/>
          <p14:tracePt t="66989" x="5994400" y="3611563"/>
          <p14:tracePt t="66996" x="5994400" y="3592513"/>
          <p14:tracePt t="67012" x="5984875" y="3573463"/>
          <p14:tracePt t="67020" x="5948363" y="3565525"/>
          <p14:tracePt t="67028" x="5892800" y="3565525"/>
          <p14:tracePt t="67036" x="5846763" y="3556000"/>
          <p14:tracePt t="67044" x="5800725" y="3556000"/>
          <p14:tracePt t="67054" x="5727700" y="3536950"/>
          <p14:tracePt t="67060" x="5691188" y="3527425"/>
          <p14:tracePt t="67084" x="5681663" y="3527425"/>
          <p14:tracePt t="67107" x="5662613" y="3527425"/>
          <p14:tracePt t="67115" x="5645150" y="3527425"/>
          <p14:tracePt t="67123" x="5635625" y="3527425"/>
          <p14:tracePt t="67139" x="5607050" y="3527425"/>
          <p14:tracePt t="67147" x="5589588" y="3527425"/>
          <p14:tracePt t="67168" x="5553075" y="3527425"/>
          <p14:tracePt t="67171" x="5543550" y="3527425"/>
          <p14:tracePt t="67179" x="5524500" y="3536950"/>
          <p14:tracePt t="67203" x="5507038" y="3536950"/>
          <p14:tracePt t="67219" x="5497513" y="3536950"/>
          <p14:tracePt t="67243" x="5478463" y="3536950"/>
          <p14:tracePt t="67251" x="5451475" y="3536950"/>
          <p14:tracePt t="67259" x="5432425" y="3536950"/>
          <p14:tracePt t="67267" x="5414963" y="3536950"/>
          <p14:tracePt t="67275" x="5349875" y="3519488"/>
          <p14:tracePt t="67287" x="5341938" y="3509963"/>
          <p14:tracePt t="67292" x="5322888" y="3500438"/>
          <p14:tracePt t="67300" x="5303838" y="3500438"/>
          <p14:tracePt t="67364" x="5276850" y="3500438"/>
          <p14:tracePt t="67380" x="5257800" y="3500438"/>
          <p14:tracePt t="67387" x="5249863" y="3500438"/>
          <p14:tracePt t="67395" x="5211763" y="3500438"/>
          <p14:tracePt t="67403" x="5203825" y="3500438"/>
          <p14:tracePt t="67411" x="5194300" y="3500438"/>
          <p14:tracePt t="67419" x="5184775" y="3500438"/>
          <p14:tracePt t="67427" x="5157788" y="3500438"/>
          <p14:tracePt t="67501" x="5148263" y="3490913"/>
          <p14:tracePt t="67508" x="5129213" y="3473450"/>
          <p14:tracePt t="67523" x="5102225" y="3444875"/>
          <p14:tracePt t="67531" x="5102225" y="3436938"/>
          <p14:tracePt t="67539" x="5102225" y="3427413"/>
          <p14:tracePt t="67547" x="5102225" y="3408363"/>
          <p14:tracePt t="67555" x="5102225" y="3381375"/>
          <p14:tracePt t="67563" x="5102225" y="3362325"/>
          <p14:tracePt t="67571" x="5102225" y="3344863"/>
          <p14:tracePt t="67579" x="5102225" y="3325813"/>
          <p14:tracePt t="67587" x="5111750" y="3289300"/>
          <p14:tracePt t="67595" x="5121275" y="3279775"/>
          <p14:tracePt t="67604" x="5121275" y="3270250"/>
          <p14:tracePt t="67619" x="5121275" y="3262313"/>
          <p14:tracePt t="67627" x="5121275" y="3233738"/>
          <p14:tracePt t="67635" x="5157788" y="3233738"/>
          <p14:tracePt t="67643" x="5165725" y="3224213"/>
          <p14:tracePt t="67652" x="5175250" y="3216275"/>
          <p14:tracePt t="67659" x="5184775" y="3206750"/>
          <p14:tracePt t="67684" x="5184775" y="3197225"/>
          <p14:tracePt t="67700" x="5184775" y="3187700"/>
          <p14:tracePt t="67708" x="5194300" y="3178175"/>
          <p14:tracePt t="67724" x="5203825" y="3178175"/>
          <p14:tracePt t="67732" x="5221288" y="3178175"/>
          <p14:tracePt t="67740" x="5257800" y="3206750"/>
          <p14:tracePt t="67748" x="5276850" y="3224213"/>
          <p14:tracePt t="67760" x="5313363" y="3252788"/>
          <p14:tracePt t="67766" x="5322888" y="3298825"/>
          <p14:tracePt t="67773" x="5341938" y="3325813"/>
          <p14:tracePt t="67783" x="5359400" y="3371850"/>
          <p14:tracePt t="67789" x="5359400" y="3390900"/>
          <p14:tracePt t="67799" x="5368925" y="3417888"/>
          <p14:tracePt t="67803" x="5368925" y="3436938"/>
          <p14:tracePt t="67819" x="5386388" y="3436938"/>
          <p14:tracePt t="67827" x="5424488" y="3481388"/>
          <p14:tracePt t="67843" x="5432425" y="3519488"/>
          <p14:tracePt t="67851" x="5432425" y="3527425"/>
          <p14:tracePt t="67859" x="5441950" y="3536950"/>
          <p14:tracePt t="67883" x="5451475" y="3556000"/>
          <p14:tracePt t="67902" x="5451475" y="3565525"/>
          <p14:tracePt t="67909" x="5451475" y="3582988"/>
          <p14:tracePt t="67917" x="5432425" y="3582988"/>
          <p14:tracePt t="67924" x="5395913" y="3582988"/>
          <p14:tracePt t="67932" x="5368925" y="3592513"/>
          <p14:tracePt t="67941" x="5359400" y="3592513"/>
          <p14:tracePt t="67948" x="5332413" y="3611563"/>
          <p14:tracePt t="67957" x="5313363" y="3611563"/>
          <p14:tracePt t="67964" x="5276850" y="3611563"/>
          <p14:tracePt t="67974" x="5249863" y="3582988"/>
          <p14:tracePt t="67980" x="5221288" y="3573463"/>
          <p14:tracePt t="67989" x="5211763" y="3556000"/>
          <p14:tracePt t="67996" x="5194300" y="3546475"/>
          <p14:tracePt t="68005" x="5184775" y="3527425"/>
          <p14:tracePt t="68012" x="5175250" y="3490913"/>
          <p14:tracePt t="68020" x="5148263" y="3444875"/>
          <p14:tracePt t="68028" x="5138738" y="3427413"/>
          <p14:tracePt t="68036" x="5138738" y="3398838"/>
          <p14:tracePt t="68045" x="5138738" y="3362325"/>
          <p14:tracePt t="68053" x="5129213" y="3352800"/>
          <p14:tracePt t="68060" x="5129213" y="3335338"/>
          <p14:tracePt t="68069" x="5129213" y="3308350"/>
          <p14:tracePt t="68075" x="5129213" y="3298825"/>
          <p14:tracePt t="68084" x="5129213" y="3279775"/>
          <p14:tracePt t="68091" x="5157788" y="3262313"/>
          <p14:tracePt t="68098" x="5165725" y="3252788"/>
          <p14:tracePt t="68122" x="5184775" y="3233738"/>
          <p14:tracePt t="68130" x="5203825" y="3224213"/>
          <p14:tracePt t="68139" x="5211763" y="3216275"/>
          <p14:tracePt t="68146" x="5240338" y="3216275"/>
          <p14:tracePt t="68167" x="5313363" y="3216275"/>
          <p14:tracePt t="68171" x="5359400" y="3216275"/>
          <p14:tracePt t="68179" x="5368925" y="3216275"/>
          <p14:tracePt t="68186" x="5386388" y="3216275"/>
          <p14:tracePt t="68195" x="5405438" y="3216275"/>
          <p14:tracePt t="68203" x="5451475" y="3224213"/>
          <p14:tracePt t="68211" x="5461000" y="3233738"/>
          <p14:tracePt t="68220" x="5478463" y="3252788"/>
          <p14:tracePt t="68228" x="5497513" y="3262313"/>
          <p14:tracePt t="68244" x="5507038" y="3298825"/>
          <p14:tracePt t="68253" x="5507038" y="3316288"/>
          <p14:tracePt t="68260" x="5507038" y="3344863"/>
          <p14:tracePt t="68269" x="5507038" y="3362325"/>
          <p14:tracePt t="68276" x="5507038" y="3371850"/>
          <p14:tracePt t="68285" x="5507038" y="3390900"/>
          <p14:tracePt t="68292" x="5507038" y="3398838"/>
          <p14:tracePt t="68300" x="5507038" y="3408363"/>
          <p14:tracePt t="68308" x="5507038" y="3417888"/>
          <p14:tracePt t="68332" x="5487988" y="3417888"/>
          <p14:tracePt t="68341" x="5470525" y="3408363"/>
          <p14:tracePt t="68348" x="5451475" y="3381375"/>
          <p14:tracePt t="68364" x="5451475" y="3352800"/>
          <p14:tracePt t="68373" x="5461000" y="3352800"/>
          <p14:tracePt t="68380" x="5497513" y="3344863"/>
          <p14:tracePt t="68388" x="5507038" y="3344863"/>
          <p14:tracePt t="68412" x="5543550" y="3344863"/>
          <p14:tracePt t="68419" x="5653088" y="3362325"/>
          <p14:tracePt t="68428" x="5745163" y="3417888"/>
          <p14:tracePt t="68436" x="5827713" y="3444875"/>
          <p14:tracePt t="68444" x="5856288" y="3463925"/>
          <p14:tracePt t="68453" x="5883275" y="3500438"/>
          <p14:tracePt t="68508" x="5873750" y="3509963"/>
          <p14:tracePt t="68588" x="5846763" y="3509963"/>
          <p14:tracePt t="68596" x="5827713" y="3509963"/>
          <p14:tracePt t="68612" x="5810250" y="3509963"/>
          <p14:tracePt t="68620" x="5800725" y="3509963"/>
          <p14:tracePt t="68644" x="5791200" y="3509963"/>
          <p14:tracePt t="68852" x="5773738" y="3509963"/>
          <p14:tracePt t="68860" x="5773738" y="3500438"/>
          <p14:tracePt t="68869" x="5773738" y="3481388"/>
          <p14:tracePt t="68876" x="5773738" y="3454400"/>
          <p14:tracePt t="68886" x="5773738" y="3436938"/>
          <p14:tracePt t="68892" x="5819775" y="3381375"/>
          <p14:tracePt t="68901" x="5827713" y="3371850"/>
          <p14:tracePt t="68909" x="5865813" y="3335338"/>
          <p14:tracePt t="68916" x="5873750" y="3325813"/>
          <p14:tracePt t="68926" x="5902325" y="3316288"/>
          <p14:tracePt t="68932" x="5919788" y="3308350"/>
          <p14:tracePt t="68942" x="5965825" y="3270250"/>
          <p14:tracePt t="68948" x="6002338" y="3252788"/>
          <p14:tracePt t="68957" x="6030913" y="3243263"/>
          <p14:tracePt t="68964" x="6076950" y="3224213"/>
          <p14:tracePt t="68972" x="6103938" y="3216275"/>
          <p14:tracePt t="68979" x="6149975" y="3197225"/>
          <p14:tracePt t="68989" x="6176963" y="3197225"/>
          <p14:tracePt t="68995" x="6223000" y="3187700"/>
          <p14:tracePt t="69004" x="6251575" y="3170238"/>
          <p14:tracePt t="69011" x="6288088" y="3170238"/>
          <p14:tracePt t="69019" x="6307138" y="3160713"/>
          <p14:tracePt t="69027" x="6324600" y="3160713"/>
          <p14:tracePt t="69035" x="6353175" y="3160713"/>
          <p14:tracePt t="69043" x="6380163" y="3160713"/>
          <p14:tracePt t="69075" x="6397625" y="3170238"/>
          <p14:tracePt t="69084" x="6397625" y="3178175"/>
          <p14:tracePt t="69091" x="6397625" y="3206750"/>
          <p14:tracePt t="69099" x="6397625" y="3252788"/>
          <p14:tracePt t="69107" x="6397625" y="3270250"/>
          <p14:tracePt t="69123" x="6416675" y="3316288"/>
          <p14:tracePt t="69131" x="6416675" y="3335338"/>
          <p14:tracePt t="69139" x="6416675" y="3352800"/>
          <p14:tracePt t="69147" x="6416675" y="3362325"/>
          <p14:tracePt t="69155" x="6416675" y="3390900"/>
          <p14:tracePt t="69171" x="6416675" y="3408363"/>
          <p14:tracePt t="69181" x="6416675" y="3417888"/>
          <p14:tracePt t="69187" x="6416675" y="3436938"/>
          <p14:tracePt t="69203" x="6389688" y="3444875"/>
          <p14:tracePt t="69211" x="6380163" y="3454400"/>
          <p14:tracePt t="69219" x="6343650" y="3454400"/>
          <p14:tracePt t="69227" x="6324600" y="3454400"/>
          <p14:tracePt t="69235" x="6307138" y="3454400"/>
          <p14:tracePt t="69243" x="6297613" y="3454400"/>
          <p14:tracePt t="69251" x="6288088" y="3454400"/>
          <p14:tracePt t="69259" x="6269038" y="3454400"/>
          <p14:tracePt t="69268" x="6261100" y="3454400"/>
          <p14:tracePt t="69275" x="6242050" y="3454400"/>
          <p14:tracePt t="69284" x="6242050" y="3444875"/>
          <p14:tracePt t="69292" x="6205538" y="3436938"/>
          <p14:tracePt t="69301" x="6196013" y="3398838"/>
          <p14:tracePt t="69316" x="6186488" y="3371850"/>
          <p14:tracePt t="69326" x="6186488" y="3335338"/>
          <p14:tracePt t="69332" x="6176963" y="3335338"/>
          <p14:tracePt t="69340" x="6176963" y="3316288"/>
          <p14:tracePt t="69348" x="6176963" y="3308350"/>
          <p14:tracePt t="69356" x="6176963" y="3298825"/>
          <p14:tracePt t="69364" x="6176963" y="3289300"/>
          <p14:tracePt t="69380" x="6176963" y="3270250"/>
          <p14:tracePt t="69389" x="6176963" y="3262313"/>
          <p14:tracePt t="69396" x="6186488" y="3262313"/>
          <p14:tracePt t="69406" x="6205538" y="3262313"/>
          <p14:tracePt t="69412" x="6251575" y="3262313"/>
          <p14:tracePt t="69421" x="6297613" y="3262313"/>
          <p14:tracePt t="69428" x="6324600" y="3262313"/>
          <p14:tracePt t="69437" x="6343650" y="3262313"/>
          <p14:tracePt t="69444" x="6389688" y="3289300"/>
          <p14:tracePt t="69460" x="6397625" y="3316288"/>
          <p14:tracePt t="69470" x="6426200" y="3344863"/>
          <p14:tracePt t="69477" x="6426200" y="3362325"/>
          <p14:tracePt t="69486" x="6426200" y="3371850"/>
          <p14:tracePt t="69493" x="6426200" y="3398838"/>
          <p14:tracePt t="69501" x="6426200" y="3408363"/>
          <p14:tracePt t="69508" x="6426200" y="3417888"/>
          <p14:tracePt t="69516" x="6426200" y="3427413"/>
          <p14:tracePt t="69524" x="6426200" y="3454400"/>
          <p14:tracePt t="69540" x="6426200" y="3463925"/>
          <p14:tracePt t="69548" x="6416675" y="3500438"/>
          <p14:tracePt t="69556" x="6380163" y="3500438"/>
          <p14:tracePt t="69563" x="6307138" y="3509963"/>
          <p14:tracePt t="69571" x="6261100" y="3509963"/>
          <p14:tracePt t="69579" x="6205538" y="3509963"/>
          <p14:tracePt t="69587" x="6169025" y="3509963"/>
          <p14:tracePt t="69628" x="6159500" y="3500438"/>
          <p14:tracePt t="69636" x="6159500" y="3454400"/>
          <p14:tracePt t="69644" x="6159500" y="3408363"/>
          <p14:tracePt t="69653" x="6159500" y="3390900"/>
          <p14:tracePt t="69662" x="6196013" y="3352800"/>
          <p14:tracePt t="69670" x="6205538" y="3325813"/>
          <p14:tracePt t="69677" x="6223000" y="3316288"/>
          <p14:tracePt t="69686" x="6261100" y="3308350"/>
          <p14:tracePt t="69693" x="6278563" y="3289300"/>
          <p14:tracePt t="69701" x="6297613" y="3289300"/>
          <p14:tracePt t="69709" x="6315075" y="3289300"/>
          <p14:tracePt t="69716" x="6334125" y="3289300"/>
          <p14:tracePt t="69740" x="6353175" y="3308350"/>
          <p14:tracePt t="69756" x="6353175" y="3325813"/>
          <p14:tracePt t="69764" x="6353175" y="3344863"/>
          <p14:tracePt t="69773" x="6343650" y="3352800"/>
          <p14:tracePt t="69780" x="6343650" y="3362325"/>
          <p14:tracePt t="69796" x="6324600" y="3371850"/>
          <p14:tracePt t="69804" x="6315075" y="3381375"/>
          <p14:tracePt t="69836" x="6307138" y="3381375"/>
          <p14:tracePt t="69844" x="6307138" y="3362325"/>
          <p14:tracePt t="69854" x="6307138" y="3344863"/>
          <p14:tracePt t="69861" x="6315075" y="3325813"/>
          <p14:tracePt t="69870" x="6380163" y="3308350"/>
          <p14:tracePt t="69877" x="6443663" y="3279775"/>
          <p14:tracePt t="69886" x="6527800" y="3279775"/>
          <p14:tracePt t="69893" x="6600825" y="3279775"/>
          <p14:tracePt t="69901" x="6646863" y="3298825"/>
          <p14:tracePt t="69910" x="6756400" y="3316288"/>
          <p14:tracePt t="69916" x="6913563" y="3381375"/>
          <p14:tracePt t="69927" x="7059613" y="3444875"/>
          <p14:tracePt t="69932" x="7197725" y="3490913"/>
          <p14:tracePt t="69942" x="7326313" y="3546475"/>
          <p14:tracePt t="69948" x="7483475" y="3602038"/>
          <p14:tracePt t="69956" x="7639050" y="3611563"/>
          <p14:tracePt t="69963" x="7704138" y="3629025"/>
          <p14:tracePt t="69973" x="7750175" y="3629025"/>
          <p14:tracePt t="70011" x="7759700" y="3629025"/>
          <p14:tracePt t="70019" x="7740650" y="3602038"/>
          <p14:tracePt t="70027" x="7675563" y="3582988"/>
          <p14:tracePt t="70036" x="7629525" y="3573463"/>
          <p14:tracePt t="70043" x="7593013" y="3556000"/>
          <p14:tracePt t="70052" x="7575550" y="3556000"/>
          <p14:tracePt t="70059" x="7529513" y="3536950"/>
          <p14:tracePt t="70075" x="7510463" y="3536950"/>
          <p14:tracePt t="70085" x="7483475" y="3536950"/>
          <p14:tracePt t="70091" x="7473950" y="3536950"/>
          <p14:tracePt t="70100" x="7446963" y="3536950"/>
          <p14:tracePt t="70107" x="7437438" y="3536950"/>
          <p14:tracePt t="70115" x="7400925" y="3536950"/>
          <p14:tracePt t="70123" x="7381875" y="3536950"/>
          <p14:tracePt t="70139" x="7345363" y="3536950"/>
          <p14:tracePt t="70155" x="7326313" y="3536950"/>
          <p14:tracePt t="70163" x="7289800" y="3536950"/>
          <p14:tracePt t="70171" x="7272338" y="3536950"/>
          <p14:tracePt t="70179" x="7226300" y="3536950"/>
          <p14:tracePt t="70187" x="7197725" y="3536950"/>
          <p14:tracePt t="70195" x="7180263" y="3536950"/>
          <p14:tracePt t="70203" x="7170738" y="3536950"/>
          <p14:tracePt t="70211" x="7143750" y="3536950"/>
          <p14:tracePt t="70235" x="7124700" y="3546475"/>
          <p14:tracePt t="70243" x="7115175" y="3546475"/>
          <p14:tracePt t="70250" x="7105650" y="3546475"/>
          <p14:tracePt t="70259" x="7097713" y="3556000"/>
          <p14:tracePt t="70267" x="7088188" y="3565525"/>
          <p14:tracePt t="70284" x="7069138" y="3582988"/>
          <p14:tracePt t="70291" x="7059613" y="3592513"/>
          <p14:tracePt t="70299" x="7042150" y="3602038"/>
          <p14:tracePt t="70315" x="7013575" y="3602038"/>
          <p14:tracePt t="70323" x="7005638" y="3602038"/>
          <p14:tracePt t="70331" x="6986588" y="3602038"/>
          <p14:tracePt t="70340" x="6950075" y="3602038"/>
          <p14:tracePt t="70356" x="6940550" y="3602038"/>
          <p14:tracePt t="70365" x="6913563" y="3602038"/>
          <p14:tracePt t="70372" x="6884988" y="3602038"/>
          <p14:tracePt t="70389" x="6848475" y="3602038"/>
          <p14:tracePt t="70396" x="6838950" y="3582988"/>
          <p14:tracePt t="70412" x="6831013" y="3573463"/>
          <p14:tracePt t="70420" x="6811963" y="3519488"/>
          <p14:tracePt t="70428" x="6811963" y="3500438"/>
          <p14:tracePt t="70437" x="6811963" y="3473450"/>
          <p14:tracePt t="70444" x="6802438" y="3436938"/>
          <p14:tracePt t="70453" x="6792913" y="3417888"/>
          <p14:tracePt t="70460" x="6792913" y="3398838"/>
          <p14:tracePt t="70470" x="6784975" y="3381375"/>
          <p14:tracePt t="70508" x="6784975" y="3362325"/>
          <p14:tracePt t="70517" x="6792913" y="3362325"/>
          <p14:tracePt t="70524" x="6821488" y="3362325"/>
          <p14:tracePt t="70532" x="6831013" y="3352800"/>
          <p14:tracePt t="70540" x="6858000" y="3335338"/>
          <p14:tracePt t="70549" x="6884988" y="3316288"/>
          <p14:tracePt t="70556" x="6950075" y="3316288"/>
          <p14:tracePt t="70565" x="6977063" y="3316288"/>
          <p14:tracePt t="70573" x="7042150" y="3316288"/>
          <p14:tracePt t="70581" x="7097713" y="3316288"/>
          <p14:tracePt t="70588" x="7170738" y="3352800"/>
          <p14:tracePt t="70598" x="7253288" y="3362325"/>
          <p14:tracePt t="70604" x="7280275" y="3381375"/>
          <p14:tracePt t="70612" x="7318375" y="3381375"/>
          <p14:tracePt t="70620" x="7335838" y="3390900"/>
          <p14:tracePt t="70628" x="7345363" y="3398838"/>
          <p14:tracePt t="70643" x="7354888" y="3417888"/>
          <p14:tracePt t="70651" x="7354888" y="3444875"/>
          <p14:tracePt t="70659" x="7364413" y="3481388"/>
          <p14:tracePt t="70667" x="7372350" y="3500438"/>
          <p14:tracePt t="70675" x="7372350" y="3546475"/>
          <p14:tracePt t="70684" x="7372350" y="3565525"/>
          <p14:tracePt t="70691" x="7372350" y="3592513"/>
          <p14:tracePt t="70699" x="7372350" y="3611563"/>
          <p14:tracePt t="70707" x="7364413" y="3619500"/>
          <p14:tracePt t="70715" x="7354888" y="3648075"/>
          <p14:tracePt t="70723" x="7318375" y="3656013"/>
          <p14:tracePt t="70731" x="7272338" y="3675063"/>
          <p14:tracePt t="70739" x="7243763" y="3675063"/>
          <p14:tracePt t="70747" x="7216775" y="3684588"/>
          <p14:tracePt t="70755" x="7170738" y="3684588"/>
          <p14:tracePt t="70763" x="7151688" y="3684588"/>
          <p14:tracePt t="70771" x="7115175" y="3684588"/>
          <p14:tracePt t="70780" x="7105650" y="3684588"/>
          <p14:tracePt t="70787" x="7097713" y="3684588"/>
          <p14:tracePt t="70795" x="7069138" y="3675063"/>
          <p14:tracePt t="70803" x="7059613" y="3638550"/>
          <p14:tracePt t="70811" x="7059613" y="3611563"/>
          <p14:tracePt t="70819" x="7051675" y="3565525"/>
          <p14:tracePt t="70827" x="7051675" y="3546475"/>
          <p14:tracePt t="70835" x="7051675" y="3509963"/>
          <p14:tracePt t="70843" x="7051675" y="3490913"/>
          <p14:tracePt t="70851" x="7051675" y="3481388"/>
          <p14:tracePt t="70859" x="7051675" y="3454400"/>
          <p14:tracePt t="70875" x="7051675" y="3444875"/>
          <p14:tracePt t="70899" x="7051675" y="3436938"/>
          <p14:tracePt t="70956" x="7059613" y="3427413"/>
          <p14:tracePt t="70964" x="7069138" y="3427413"/>
          <p14:tracePt t="70972" x="7097713" y="3427413"/>
          <p14:tracePt t="70981" x="7115175" y="3427413"/>
          <p14:tracePt t="70988" x="7124700" y="3427413"/>
          <p14:tracePt t="70997" x="7143750" y="3427413"/>
          <p14:tracePt t="71004" x="7161213" y="3427413"/>
          <p14:tracePt t="71013" x="7188200" y="3427413"/>
          <p14:tracePt t="71020" x="7207250" y="3436938"/>
          <p14:tracePt t="71030" x="7226300" y="3454400"/>
          <p14:tracePt t="71037" x="7226300" y="3463925"/>
          <p14:tracePt t="71044" x="7226300" y="3473450"/>
          <p14:tracePt t="71053" x="7226300" y="3500438"/>
          <p14:tracePt t="71060" x="7226300" y="3519488"/>
          <p14:tracePt t="71070" x="7226300" y="3536950"/>
          <p14:tracePt t="71076" x="7226300" y="3556000"/>
          <p14:tracePt t="71087" x="7226300" y="3565525"/>
          <p14:tracePt t="71092" x="7216775" y="3592513"/>
          <p14:tracePt t="71100" x="7197725" y="3602038"/>
          <p14:tracePt t="71110" x="7170738" y="3602038"/>
          <p14:tracePt t="71116" x="7105650" y="3602038"/>
          <p14:tracePt t="71123" x="7078663" y="3602038"/>
          <p14:tracePt t="71131" x="7023100" y="3602038"/>
          <p14:tracePt t="71139" x="6959600" y="3602038"/>
          <p14:tracePt t="71147" x="6913563" y="3602038"/>
          <p14:tracePt t="71155" x="6884988" y="3602038"/>
          <p14:tracePt t="71163" x="6848475" y="3602038"/>
          <p14:tracePt t="71171" x="6831013" y="3565525"/>
          <p14:tracePt t="71179" x="6811963" y="3556000"/>
          <p14:tracePt t="71187" x="6792913" y="3527425"/>
          <p14:tracePt t="71195" x="6792913" y="3490913"/>
          <p14:tracePt t="71203" x="6792913" y="3444875"/>
          <p14:tracePt t="71211" x="6792913" y="3427413"/>
          <p14:tracePt t="71219" x="6802438" y="3381375"/>
          <p14:tracePt t="71227" x="6811963" y="3381375"/>
          <p14:tracePt t="71235" x="6831013" y="3371850"/>
          <p14:tracePt t="71243" x="6867525" y="3371850"/>
          <p14:tracePt t="71251" x="6904038" y="3352800"/>
          <p14:tracePt t="71259" x="6931025" y="3352800"/>
          <p14:tracePt t="71268" x="7005638" y="3352800"/>
          <p14:tracePt t="71275" x="7088188" y="3352800"/>
          <p14:tracePt t="71284" x="7105650" y="3352800"/>
          <p14:tracePt t="71291" x="7170738" y="3352800"/>
          <p14:tracePt t="71299" x="7207250" y="3352800"/>
          <p14:tracePt t="71307" x="7234238" y="3352800"/>
          <p14:tracePt t="71315" x="7234238" y="3362325"/>
          <p14:tracePt t="71323" x="7253288" y="3381375"/>
          <p14:tracePt t="71347" x="7253288" y="3390900"/>
          <p14:tracePt t="71355" x="7243763" y="3417888"/>
          <p14:tracePt t="71363" x="7216775" y="3454400"/>
          <p14:tracePt t="71371" x="7188200" y="3473450"/>
          <p14:tracePt t="71379" x="7170738" y="3500438"/>
          <p14:tracePt t="71387" x="7151688" y="3509963"/>
          <p14:tracePt t="71395" x="7115175" y="3527425"/>
          <p14:tracePt t="71403" x="7059613" y="3527425"/>
          <p14:tracePt t="71411" x="7032625" y="3527425"/>
          <p14:tracePt t="71419" x="6986588" y="3527425"/>
          <p14:tracePt t="71427" x="6940550" y="3527425"/>
          <p14:tracePt t="71435" x="6894513" y="3527425"/>
          <p14:tracePt t="71443" x="6884988" y="3519488"/>
          <p14:tracePt t="71451" x="6877050" y="3509963"/>
          <p14:tracePt t="71459" x="6858000" y="3481388"/>
          <p14:tracePt t="71468" x="6858000" y="3473450"/>
          <p14:tracePt t="71475" x="6858000" y="3444875"/>
          <p14:tracePt t="71484" x="6858000" y="3427413"/>
          <p14:tracePt t="71491" x="6858000" y="3408363"/>
          <p14:tracePt t="71499" x="6858000" y="3390900"/>
          <p14:tracePt t="71507" x="6858000" y="3371850"/>
          <p14:tracePt t="71514" x="6867525" y="3371850"/>
          <p14:tracePt t="71522" x="6884988" y="3352800"/>
          <p14:tracePt t="71530" x="6894513" y="3352800"/>
          <p14:tracePt t="71538" x="6931025" y="3352800"/>
          <p14:tracePt t="71546" x="6940550" y="3352800"/>
          <p14:tracePt t="71555" x="6996113" y="3352800"/>
          <p14:tracePt t="71562" x="7013575" y="3352800"/>
          <p14:tracePt t="71572" x="7078663" y="3362325"/>
          <p14:tracePt t="71580" x="7088188" y="3371850"/>
          <p14:tracePt t="71588" x="7105650" y="3381375"/>
          <p14:tracePt t="71596" x="7105650" y="3390900"/>
          <p14:tracePt t="71603" x="7105650" y="3398838"/>
          <p14:tracePt t="71612" x="7105650" y="3408363"/>
          <p14:tracePt t="71619" x="7105650" y="3427413"/>
          <p14:tracePt t="71628" x="7105650" y="3436938"/>
          <p14:tracePt t="71635" x="7105650" y="3444875"/>
          <p14:tracePt t="71643" x="7088188" y="3463925"/>
          <p14:tracePt t="71660" x="7069138" y="3473450"/>
          <p14:tracePt t="71670" x="7059613" y="3481388"/>
          <p14:tracePt t="71676" x="7051675" y="3481388"/>
          <p14:tracePt t="71686" x="7042150" y="3481388"/>
          <p14:tracePt t="71692" x="7005638" y="3481388"/>
          <p14:tracePt t="71701" x="6986588" y="3481388"/>
          <p14:tracePt t="71708" x="6959600" y="3481388"/>
          <p14:tracePt t="71716" x="6923088" y="3463925"/>
          <p14:tracePt t="71724" x="6923088" y="3444875"/>
          <p14:tracePt t="71732" x="6884988" y="3417888"/>
          <p14:tracePt t="71741" x="6877050" y="3408363"/>
          <p14:tracePt t="71748" x="6867525" y="3390900"/>
          <p14:tracePt t="71756" x="6867525" y="3371850"/>
          <p14:tracePt t="71764" x="6867525" y="3352800"/>
          <p14:tracePt t="71773" x="6867525" y="3344863"/>
          <p14:tracePt t="71796" x="6867525" y="3335338"/>
          <p14:tracePt t="71812" x="6867525" y="3325813"/>
          <p14:tracePt t="71820" x="6894513" y="3325813"/>
          <p14:tracePt t="71828" x="6940550" y="3325813"/>
          <p14:tracePt t="71837" x="6986588" y="3335338"/>
          <p14:tracePt t="71844" x="7078663" y="3371850"/>
          <p14:tracePt t="71854" x="7105650" y="3398838"/>
          <p14:tracePt t="71860" x="7134225" y="3427413"/>
          <p14:tracePt t="71871" x="7161213" y="3454400"/>
          <p14:tracePt t="71877" x="7197725" y="3481388"/>
          <p14:tracePt t="71887" x="7207250" y="3490913"/>
          <p14:tracePt t="71893" x="7226300" y="3500438"/>
          <p14:tracePt t="71901" x="7226300" y="3519488"/>
          <p14:tracePt t="71932" x="7226300" y="3536950"/>
          <p14:tracePt t="71940" x="7226300" y="3546475"/>
          <p14:tracePt t="71948" x="7216775" y="3546475"/>
          <p14:tracePt t="71956" x="7188200" y="3546475"/>
          <p14:tracePt t="71964" x="7180263" y="3546475"/>
          <p14:tracePt t="71972" x="7151688" y="3546475"/>
          <p14:tracePt t="71980" x="7143750" y="3546475"/>
          <p14:tracePt t="71988" x="7134225" y="3546475"/>
          <p14:tracePt t="71996" x="7115175" y="3536950"/>
          <p14:tracePt t="72003" x="7115175" y="3527425"/>
          <p14:tracePt t="72020" x="7115175" y="3519488"/>
          <p14:tracePt t="72028" x="7115175" y="3509963"/>
          <p14:tracePt t="72037" x="7115175" y="3500438"/>
          <p14:tracePt t="72044" x="7115175" y="3473450"/>
          <p14:tracePt t="72060" x="7115175" y="3463925"/>
          <p14:tracePt t="72075" x="7115175" y="3454400"/>
          <p14:tracePt t="72085" x="7134225" y="3444875"/>
          <p14:tracePt t="72091" x="7143750" y="3444875"/>
          <p14:tracePt t="72100" x="7151688" y="3444875"/>
          <p14:tracePt t="72107" x="7170738" y="3444875"/>
          <p14:tracePt t="72115" x="7180263" y="3444875"/>
          <p14:tracePt t="73974" x="7188200" y="3444875"/>
          <p14:tracePt t="76836" x="7197725" y="3444875"/>
          <p14:tracePt t="76844" x="7188200" y="3444875"/>
          <p14:tracePt t="76852" x="7161213" y="3444875"/>
          <p14:tracePt t="76860" x="7105650" y="3444875"/>
          <p14:tracePt t="76870" x="7059613" y="3444875"/>
          <p14:tracePt t="76877" x="7013575" y="3444875"/>
          <p14:tracePt t="76886" x="6923088" y="3444875"/>
          <p14:tracePt t="76893" x="6894513" y="3444875"/>
          <p14:tracePt t="76901" x="6848475" y="3444875"/>
          <p14:tracePt t="76910" x="6831013" y="3444875"/>
          <p14:tracePt t="76916" x="6802438" y="3444875"/>
          <p14:tracePt t="76996" x="6792913" y="3444875"/>
          <p14:tracePt t="77004" x="6784975" y="3444875"/>
          <p14:tracePt t="77012" x="6756400" y="3444875"/>
          <p14:tracePt t="77020" x="6738938" y="3444875"/>
          <p14:tracePt t="77028" x="6719888" y="3444875"/>
          <p14:tracePt t="77037" x="6683375" y="3444875"/>
          <p14:tracePt t="77044" x="6673850" y="3444875"/>
          <p14:tracePt t="77053" x="6656388" y="3444875"/>
          <p14:tracePt t="77060" x="6637338" y="3444875"/>
          <p14:tracePt t="77070" x="6627813" y="3444875"/>
          <p14:tracePt t="77116" x="6610350" y="3444875"/>
          <p14:tracePt t="77131" x="6600825" y="3444875"/>
          <p14:tracePt t="77147" x="6572250" y="3444875"/>
          <p14:tracePt t="77156" x="6545263" y="3444875"/>
          <p14:tracePt t="77171" x="6508750" y="3444875"/>
          <p14:tracePt t="77179" x="6489700" y="3444875"/>
          <p14:tracePt t="77195" x="6472238" y="3444875"/>
          <p14:tracePt t="77235" x="6462713" y="3444875"/>
          <p14:tracePt t="77461" x="6416675" y="3444875"/>
          <p14:tracePt t="77469" x="6370638" y="3444875"/>
          <p14:tracePt t="77476" x="6278563" y="3444875"/>
          <p14:tracePt t="77486" x="6223000" y="3444875"/>
          <p14:tracePt t="77492" x="6122988" y="3444875"/>
          <p14:tracePt t="77501" x="6002338" y="3444875"/>
          <p14:tracePt t="77508" x="5919788" y="3444875"/>
          <p14:tracePt t="77516" x="5810250" y="3444875"/>
          <p14:tracePt t="77524" x="5737225" y="3473450"/>
          <p14:tracePt t="77533" x="5681663" y="3473450"/>
          <p14:tracePt t="77540" x="5653088" y="3454400"/>
          <p14:tracePt t="77548" x="5635625" y="3444875"/>
          <p14:tracePt t="77564" x="5626100" y="3444875"/>
          <p14:tracePt t="77652" x="5589588" y="3444875"/>
          <p14:tracePt t="77669" x="5580063" y="3444875"/>
          <p14:tracePt t="77686" x="5570538" y="3444875"/>
          <p14:tracePt t="77780" x="5561013" y="3444875"/>
          <p14:tracePt t="77846" x="5553075" y="3444875"/>
          <p14:tracePt t="77852" x="5561013" y="3417888"/>
          <p14:tracePt t="77869" x="5607050" y="3398838"/>
          <p14:tracePt t="77877" x="5635625" y="3352800"/>
          <p14:tracePt t="77887" x="5653088" y="3289300"/>
          <p14:tracePt t="77893" x="5699125" y="3216275"/>
          <p14:tracePt t="77901" x="5727700" y="3114675"/>
          <p14:tracePt t="77910" x="5773738" y="3005138"/>
          <p14:tracePt t="77916" x="5800725" y="2921000"/>
          <p14:tracePt t="77924" x="5827713" y="2801938"/>
          <p14:tracePt t="77933" x="5873750" y="2709863"/>
          <p14:tracePt t="77941" x="5873750" y="2581275"/>
          <p14:tracePt t="77948" x="5873750" y="2517775"/>
          <p14:tracePt t="77958" x="5873750" y="2471738"/>
          <p14:tracePt t="77963" x="5873750" y="2443163"/>
          <p14:tracePt t="77971" x="5873750" y="2406650"/>
          <p14:tracePt t="77979" x="5873750" y="2398713"/>
          <p14:tracePt t="77995" x="5873750" y="2379663"/>
          <p14:tracePt t="78068" x="5873750" y="2370138"/>
          <p14:tracePt t="78086" x="5873750" y="2352675"/>
          <p14:tracePt t="78108" x="5873750" y="2314575"/>
          <p14:tracePt t="78268" x="5873750" y="2297113"/>
          <p14:tracePt t="78276" x="5873750" y="2278063"/>
          <p14:tracePt t="78287" x="5883275" y="2270125"/>
          <p14:tracePt t="78303" x="5892800" y="2260600"/>
          <p14:tracePt t="78309" x="5902325" y="2251075"/>
          <p14:tracePt t="78324" x="5911850" y="2224088"/>
          <p14:tracePt t="78332" x="5919788" y="2214563"/>
          <p14:tracePt t="78341" x="5929313" y="2214563"/>
          <p14:tracePt t="78348" x="5957888" y="2185988"/>
          <p14:tracePt t="78356" x="5994400" y="2159000"/>
          <p14:tracePt t="78364" x="5994400" y="2149475"/>
          <p14:tracePt t="78372" x="6067425" y="2103438"/>
          <p14:tracePt t="78380" x="6113463" y="2076450"/>
          <p14:tracePt t="78389" x="6186488" y="2049463"/>
          <p14:tracePt t="78396" x="6269038" y="2020888"/>
          <p14:tracePt t="78404" x="6353175" y="1993900"/>
          <p14:tracePt t="78412" x="6472238" y="1974850"/>
          <p14:tracePt t="78420" x="6554788" y="1966913"/>
          <p14:tracePt t="78428" x="6618288" y="1957388"/>
          <p14:tracePt t="78435" x="6702425" y="1938338"/>
          <p14:tracePt t="78443" x="6729413" y="1928813"/>
          <p14:tracePt t="78451" x="6738938" y="1928813"/>
          <p14:tracePt t="78459" x="6748463" y="1928813"/>
          <p14:tracePt t="78468" x="6765925" y="1928813"/>
          <p14:tracePt t="78475" x="6775450" y="1920875"/>
          <p14:tracePt t="78485" x="6784975" y="1920875"/>
          <p14:tracePt t="78500" x="6802438" y="1911350"/>
          <p14:tracePt t="78516" x="6821488" y="1901825"/>
          <p14:tracePt t="78523" x="6848475" y="1882775"/>
          <p14:tracePt t="78539" x="6848475" y="1874838"/>
          <p14:tracePt t="78555" x="6858000" y="1874838"/>
          <p14:tracePt t="78588" x="6867525" y="1874838"/>
          <p14:tracePt t="78596" x="6877050" y="1874838"/>
          <p14:tracePt t="78612" x="6884988" y="1874838"/>
          <p14:tracePt t="78620" x="6913563" y="1865313"/>
          <p14:tracePt t="78628" x="6923088" y="1865313"/>
          <p14:tracePt t="78637" x="6931025" y="1855788"/>
          <p14:tracePt t="78653" x="6931025" y="1846263"/>
          <p14:tracePt t="78724" x="6904038" y="1838325"/>
          <p14:tracePt t="78733" x="6784975" y="1838325"/>
          <p14:tracePt t="78740" x="6683375" y="1838325"/>
          <p14:tracePt t="78749" x="6545263" y="1838325"/>
          <p14:tracePt t="78756" x="6472238" y="1838325"/>
          <p14:tracePt t="78764" x="6407150" y="1838325"/>
          <p14:tracePt t="78772" x="6343650" y="1838325"/>
          <p14:tracePt t="78780" x="6307138" y="1838325"/>
          <p14:tracePt t="78790" x="6261100" y="1838325"/>
          <p14:tracePt t="78796" x="6242050" y="1838325"/>
          <p14:tracePt t="78804" x="6223000" y="1838325"/>
          <p14:tracePt t="78812" x="6215063" y="1838325"/>
          <p14:tracePt t="78820" x="6196013" y="1838325"/>
          <p14:tracePt t="78828" x="6176963" y="1838325"/>
          <p14:tracePt t="78837" x="6169025" y="1838325"/>
          <p14:tracePt t="78854" x="6149975" y="1838325"/>
          <p14:tracePt t="78860" x="6132513" y="1838325"/>
          <p14:tracePt t="78870" x="6113463" y="1838325"/>
          <p14:tracePt t="78876" x="6103938" y="1838325"/>
          <p14:tracePt t="78887" x="6067425" y="1838325"/>
          <p14:tracePt t="78892" x="6057900" y="1838325"/>
          <p14:tracePt t="78901" x="6021388" y="1838325"/>
          <p14:tracePt t="78908" x="5975350" y="1838325"/>
          <p14:tracePt t="78916" x="5957888" y="1838325"/>
          <p14:tracePt t="78924" x="5919788" y="1838325"/>
          <p14:tracePt t="78932" x="5911850" y="1838325"/>
          <p14:tracePt t="79109" x="5892800" y="1838325"/>
          <p14:tracePt t="79116" x="5873750" y="1865313"/>
          <p14:tracePt t="79125" x="5873750" y="1901825"/>
          <p14:tracePt t="79132" x="5846763" y="1974850"/>
          <p14:tracePt t="79141" x="5846763" y="2020888"/>
          <p14:tracePt t="79148" x="5810250" y="2112963"/>
          <p14:tracePt t="79157" x="5791200" y="2195513"/>
          <p14:tracePt t="79169" x="5764213" y="2297113"/>
          <p14:tracePt t="79172" x="5737225" y="2406650"/>
          <p14:tracePt t="79179" x="5708650" y="2508250"/>
          <p14:tracePt t="79187" x="5662613" y="2590800"/>
          <p14:tracePt t="79194" x="5653088" y="2655888"/>
          <p14:tracePt t="79202" x="5653088" y="2719388"/>
          <p14:tracePt t="79210" x="5635625" y="2765425"/>
          <p14:tracePt t="79218" x="5635625" y="2811463"/>
          <p14:tracePt t="79226" x="5635625" y="2847975"/>
          <p14:tracePt t="79234" x="5635625" y="2867025"/>
          <p14:tracePt t="79242" x="5635625" y="2903538"/>
          <p14:tracePt t="79250" x="5626100" y="2921000"/>
          <p14:tracePt t="79258" x="5607050" y="2959100"/>
          <p14:tracePt t="79267" x="5599113" y="2986088"/>
          <p14:tracePt t="79274" x="5589588" y="3022600"/>
          <p14:tracePt t="79283" x="5570538" y="3041650"/>
          <p14:tracePt t="79290" x="5570538" y="3059113"/>
          <p14:tracePt t="79298" x="5561013" y="3078163"/>
          <p14:tracePt t="79380" x="5553075" y="3087688"/>
          <p14:tracePt t="79396" x="5543550" y="3105150"/>
          <p14:tracePt t="79412" x="5543550" y="3124200"/>
          <p14:tracePt t="79524" x="5543550" y="3133725"/>
          <p14:tracePt t="79580" x="5543550" y="3151188"/>
          <p14:tracePt t="79588" x="5543550" y="3170238"/>
          <p14:tracePt t="79596" x="5561013" y="3187700"/>
          <p14:tracePt t="79606" x="5599113" y="3187700"/>
          <p14:tracePt t="79612" x="5662613" y="3187700"/>
          <p14:tracePt t="79620" x="5764213" y="3216275"/>
          <p14:tracePt t="79628" x="5883275" y="3233738"/>
          <p14:tracePt t="79637" x="6002338" y="3252788"/>
          <p14:tracePt t="79644" x="6122988" y="3262313"/>
          <p14:tracePt t="79654" x="6196013" y="3308350"/>
          <p14:tracePt t="79660" x="6215063" y="3308350"/>
          <p14:tracePt t="79670" x="6324600" y="3381375"/>
          <p14:tracePt t="79677" x="6435725" y="3444875"/>
          <p14:tracePt t="79686" x="6554788" y="3473450"/>
          <p14:tracePt t="79693" x="6637338" y="3473450"/>
          <p14:tracePt t="79700" x="6664325" y="3490913"/>
          <p14:tracePt t="79756" x="6627813" y="3500438"/>
          <p14:tracePt t="79764" x="6545263" y="3500438"/>
          <p14:tracePt t="79772" x="6535738" y="3490913"/>
          <p14:tracePt t="79780" x="6535738" y="3481388"/>
          <p14:tracePt t="79789" x="6481763" y="3463925"/>
          <p14:tracePt t="79820" x="6453188" y="3454400"/>
          <p14:tracePt t="79932" x="6435725" y="3454400"/>
          <p14:tracePt t="80004" x="6443663" y="3454400"/>
          <p14:tracePt t="80012" x="6499225" y="3454400"/>
          <p14:tracePt t="80020" x="6581775" y="3454400"/>
          <p14:tracePt t="80028" x="6656388" y="3454400"/>
          <p14:tracePt t="80037" x="6738938" y="3454400"/>
          <p14:tracePt t="80044" x="6802438" y="3454400"/>
          <p14:tracePt t="80053" x="6877050" y="3454400"/>
          <p14:tracePt t="80060" x="6894513" y="3454400"/>
          <p14:tracePt t="80070" x="6959600" y="3454400"/>
          <p14:tracePt t="80076" x="6986588" y="3454400"/>
          <p14:tracePt t="80086" x="7051675" y="3454400"/>
          <p14:tracePt t="80092" x="7105650" y="3454400"/>
          <p14:tracePt t="80100" x="7124700" y="3454400"/>
          <p14:tracePt t="80108" x="7134225" y="3454400"/>
          <p14:tracePt t="80116" x="7151688" y="3454400"/>
          <p14:tracePt t="91221" x="7161213" y="3463925"/>
          <p14:tracePt t="91228" x="7170738" y="3463925"/>
          <p14:tracePt t="91237" x="7180263" y="3463925"/>
          <p14:tracePt t="91251" x="7207250" y="3473450"/>
          <p14:tracePt t="91274" x="7216775" y="3481388"/>
          <p14:tracePt t="91291" x="7226300" y="3481388"/>
          <p14:tracePt t="91331" x="7243763" y="3481388"/>
          <p14:tracePt t="91372" x="7253288" y="3481388"/>
          <p14:tracePt t="91461" x="7262813" y="3490913"/>
          <p14:tracePt t="91539" x="7262813" y="3500438"/>
          <p14:tracePt t="91547" x="7243763" y="3500438"/>
          <p14:tracePt t="91555" x="7226300" y="3500438"/>
          <p14:tracePt t="91562" x="7207250" y="3500438"/>
          <p14:tracePt t="91571" x="7197725" y="3509963"/>
          <p14:tracePt t="91579" x="7170738" y="3509963"/>
          <p14:tracePt t="91586" x="7105650" y="3519488"/>
          <p14:tracePt t="91595" x="7059613" y="3519488"/>
          <p14:tracePt t="91602" x="7032625" y="3519488"/>
          <p14:tracePt t="91611" x="6940550" y="3519488"/>
          <p14:tracePt t="91618" x="6884988" y="3519488"/>
          <p14:tracePt t="91626" x="6802438" y="3527425"/>
          <p14:tracePt t="91635" x="6719888" y="3527425"/>
          <p14:tracePt t="91643" x="6656388" y="3556000"/>
          <p14:tracePt t="91650" x="6610350" y="3556000"/>
          <p14:tracePt t="91658" x="6554788" y="3556000"/>
          <p14:tracePt t="91667" x="6489700" y="3556000"/>
          <p14:tracePt t="91675" x="6426200" y="3556000"/>
          <p14:tracePt t="91684" x="6380163" y="3556000"/>
          <p14:tracePt t="91692" x="6353175" y="3546475"/>
          <p14:tracePt t="91699" x="6315075" y="3546475"/>
          <p14:tracePt t="91707" x="6297613" y="3546475"/>
          <p14:tracePt t="91714" x="6242050" y="3546475"/>
          <p14:tracePt t="91722" x="6232525" y="3536950"/>
          <p14:tracePt t="91730" x="6205538" y="3536950"/>
          <p14:tracePt t="91739" x="6159500" y="3509963"/>
          <p14:tracePt t="91746" x="6076950" y="3500438"/>
          <p14:tracePt t="91755" x="6030913" y="3500438"/>
          <p14:tracePt t="91764" x="5938838" y="3490913"/>
          <p14:tracePt t="91772" x="5883275" y="3490913"/>
          <p14:tracePt t="91780" x="5819775" y="3490913"/>
          <p14:tracePt t="91789" x="5754688" y="3490913"/>
          <p14:tracePt t="91796" x="5718175" y="3490913"/>
          <p14:tracePt t="91804" x="5708650" y="3490913"/>
          <p14:tracePt t="91812" x="5691188" y="3490913"/>
          <p14:tracePt t="91820" x="5653088" y="3500438"/>
          <p14:tracePt t="91835" x="5626100" y="3509963"/>
          <p14:tracePt t="91843" x="5599113" y="3519488"/>
          <p14:tracePt t="91851" x="5570538" y="3519488"/>
          <p14:tracePt t="91859" x="5553075" y="3519488"/>
          <p14:tracePt t="91868" x="5543550" y="3519488"/>
          <p14:tracePt t="91875" x="5451475" y="3519488"/>
          <p14:tracePt t="91884" x="5405438" y="3519488"/>
          <p14:tracePt t="91891" x="5359400" y="3519488"/>
          <p14:tracePt t="91899" x="5286375" y="3500438"/>
          <p14:tracePt t="91907" x="5276850" y="3490913"/>
          <p14:tracePt t="91915" x="5240338" y="3481388"/>
          <p14:tracePt t="91924" x="5129213" y="3436938"/>
          <p14:tracePt t="91931" x="5102225" y="3427413"/>
          <p14:tracePt t="91940" x="5092700" y="3427413"/>
          <p14:tracePt t="91947" x="5083175" y="3417888"/>
          <p14:tracePt t="92036" x="5065713" y="3417888"/>
          <p14:tracePt t="92044" x="5056188" y="3398838"/>
          <p14:tracePt t="92052" x="5046663" y="3390900"/>
          <p14:tracePt t="92069" x="5046663" y="3371850"/>
          <p14:tracePt t="92076" x="5037138" y="3362325"/>
          <p14:tracePt t="92085" x="5029200" y="3344863"/>
          <p14:tracePt t="92091" x="5019675" y="3325813"/>
          <p14:tracePt t="92099" x="5010150" y="3308350"/>
          <p14:tracePt t="92107" x="5000625" y="3289300"/>
          <p14:tracePt t="92115" x="4991100" y="3279775"/>
          <p14:tracePt t="92123" x="4983163" y="3270250"/>
          <p14:tracePt t="92179" x="4983163" y="3262313"/>
          <p14:tracePt t="92187" x="4983163" y="3252788"/>
          <p14:tracePt t="92195" x="4983163" y="3233738"/>
          <p14:tracePt t="92203" x="4983163" y="3216275"/>
          <p14:tracePt t="92211" x="4983163" y="3197225"/>
          <p14:tracePt t="92219" x="5037138" y="3151188"/>
          <p14:tracePt t="92227" x="5065713" y="3124200"/>
          <p14:tracePt t="92235" x="5102225" y="3095625"/>
          <p14:tracePt t="92244" x="5129213" y="3068638"/>
          <p14:tracePt t="92252" x="5175250" y="3059113"/>
          <p14:tracePt t="92259" x="5211763" y="3041650"/>
          <p14:tracePt t="92267" x="5257800" y="3041650"/>
          <p14:tracePt t="92274" x="5276850" y="3032125"/>
          <p14:tracePt t="92283" x="5303838" y="3032125"/>
          <p14:tracePt t="92290" x="5341938" y="3013075"/>
          <p14:tracePt t="92298" x="5395913" y="3013075"/>
          <p14:tracePt t="92306" x="5441950" y="3013075"/>
          <p14:tracePt t="92314" x="5516563" y="3013075"/>
          <p14:tracePt t="92322" x="5580063" y="3013075"/>
          <p14:tracePt t="92331" x="5599113" y="3032125"/>
          <p14:tracePt t="92338" x="5691188" y="3041650"/>
          <p14:tracePt t="92346" x="5791200" y="3059113"/>
          <p14:tracePt t="92354" x="5892800" y="3087688"/>
          <p14:tracePt t="92362" x="5994400" y="3095625"/>
          <p14:tracePt t="92370" x="6076950" y="3095625"/>
          <p14:tracePt t="92378" x="6140450" y="3095625"/>
          <p14:tracePt t="92386" x="6269038" y="3095625"/>
          <p14:tracePt t="92394" x="6370638" y="3095625"/>
          <p14:tracePt t="92402" x="6472238" y="3114675"/>
          <p14:tracePt t="92410" x="6554788" y="3114675"/>
          <p14:tracePt t="92418" x="6692900" y="3114675"/>
          <p14:tracePt t="92426" x="6792913" y="3114675"/>
          <p14:tracePt t="92435" x="6931025" y="3114675"/>
          <p14:tracePt t="92442" x="6986588" y="3124200"/>
          <p14:tracePt t="92450" x="7013575" y="3124200"/>
          <p14:tracePt t="92458" x="7042150" y="3124200"/>
          <p14:tracePt t="92467" x="7059613" y="3133725"/>
          <p14:tracePt t="92491" x="7105650" y="3160713"/>
          <p14:tracePt t="92515" x="7115175" y="3170238"/>
          <p14:tracePt t="92522" x="7124700" y="3178175"/>
          <p14:tracePt t="92532" x="7143750" y="3187700"/>
          <p14:tracePt t="92542" x="7161213" y="3206750"/>
          <p14:tracePt t="92564" x="7170738" y="3216275"/>
          <p14:tracePt t="92573" x="7180263" y="3216275"/>
          <p14:tracePt t="92583" x="7188200" y="3224213"/>
          <p14:tracePt t="92598" x="7197725" y="3224213"/>
          <p14:tracePt t="92604" x="7216775" y="3233738"/>
          <p14:tracePt t="92635" x="7234238" y="3252788"/>
          <p14:tracePt t="92651" x="7243763" y="3262313"/>
          <p14:tracePt t="92667" x="7253288" y="3270250"/>
          <p14:tracePt t="92699" x="7253288" y="3289300"/>
          <p14:tracePt t="92707" x="7253288" y="3298825"/>
          <p14:tracePt t="92715" x="7243763" y="3316288"/>
          <p14:tracePt t="92731" x="7234238" y="3335338"/>
          <p14:tracePt t="92739" x="7234238" y="3344863"/>
          <p14:tracePt t="92747" x="7226300" y="3352800"/>
          <p14:tracePt t="92755" x="7207250" y="3371850"/>
          <p14:tracePt t="92763" x="7188200" y="3390900"/>
          <p14:tracePt t="92771" x="7180263" y="3398838"/>
          <p14:tracePt t="92779" x="7161213" y="3408363"/>
          <p14:tracePt t="92788" x="7143750" y="3417888"/>
          <p14:tracePt t="92795" x="7115175" y="3444875"/>
          <p14:tracePt t="92803" x="7097713" y="3454400"/>
          <p14:tracePt t="92811" x="7042150" y="3463925"/>
          <p14:tracePt t="92820" x="6977063" y="3473450"/>
          <p14:tracePt t="92827" x="6940550" y="3509963"/>
          <p14:tracePt t="92835" x="6877050" y="3519488"/>
          <p14:tracePt t="92843" x="6831013" y="3536950"/>
          <p14:tracePt t="92851" x="6784975" y="3536950"/>
          <p14:tracePt t="92859" x="6738938" y="3573463"/>
          <p14:tracePt t="92868" x="6719888" y="3573463"/>
          <p14:tracePt t="92875" x="6673850" y="3573463"/>
          <p14:tracePt t="92884" x="6600825" y="3582988"/>
          <p14:tracePt t="92891" x="6581775" y="3582988"/>
          <p14:tracePt t="92899" x="6564313" y="3582988"/>
          <p14:tracePt t="92907" x="6499225" y="3582988"/>
          <p14:tracePt t="92915" x="6489700" y="3582988"/>
          <p14:tracePt t="92923" x="6443663" y="3582988"/>
          <p14:tracePt t="92931" x="6397625" y="3582988"/>
          <p14:tracePt t="92939" x="6343650" y="3582988"/>
          <p14:tracePt t="92947" x="6297613" y="3582988"/>
          <p14:tracePt t="92955" x="6278563" y="3582988"/>
          <p14:tracePt t="92963" x="6242050" y="3582988"/>
          <p14:tracePt t="92979" x="6232525" y="3582988"/>
          <p14:tracePt t="92995" x="6176963" y="3582988"/>
          <p14:tracePt t="93004" x="6113463" y="3582988"/>
          <p14:tracePt t="93011" x="6086475" y="3582988"/>
          <p14:tracePt t="93019" x="6067425" y="3582988"/>
          <p14:tracePt t="93027" x="6048375" y="3582988"/>
          <p14:tracePt t="93035" x="6030913" y="3582988"/>
          <p14:tracePt t="93043" x="6021388" y="3582988"/>
          <p14:tracePt t="93051" x="5984875" y="3582988"/>
          <p14:tracePt t="93059" x="5919788" y="3582988"/>
          <p14:tracePt t="93099" x="5892800" y="3582988"/>
          <p14:tracePt t="93108" x="5873750" y="3582988"/>
          <p14:tracePt t="93116" x="5827713" y="3582988"/>
          <p14:tracePt t="93124" x="5810250" y="3582988"/>
          <p14:tracePt t="93132" x="5764213" y="3582988"/>
          <p14:tracePt t="93140" x="5737225" y="3582988"/>
          <p14:tracePt t="93170" x="5718175" y="3582988"/>
          <p14:tracePt t="93175" x="5708650" y="3582988"/>
          <p14:tracePt t="93180" x="5691188" y="3573463"/>
          <p14:tracePt t="93190" x="5681663" y="3573463"/>
          <p14:tracePt t="93204" x="5672138" y="3573463"/>
          <p14:tracePt t="93219" x="5645150" y="3573463"/>
          <p14:tracePt t="93226" x="5607050" y="3556000"/>
          <p14:tracePt t="93235" x="5580063" y="3546475"/>
          <p14:tracePt t="93242" x="5561013" y="3519488"/>
          <p14:tracePt t="93251" x="5516563" y="3509963"/>
          <p14:tracePt t="93258" x="5478463" y="3500438"/>
          <p14:tracePt t="93267" x="5470525" y="3490913"/>
          <p14:tracePt t="93275" x="5451475" y="3481388"/>
          <p14:tracePt t="93284" x="5432425" y="3473450"/>
          <p14:tracePt t="93291" x="5424488" y="3463925"/>
          <p14:tracePt t="93307" x="5395913" y="3444875"/>
          <p14:tracePt t="93314" x="5386388" y="3444875"/>
          <p14:tracePt t="93324" x="5368925" y="3436938"/>
          <p14:tracePt t="93330" x="5359400" y="3417888"/>
          <p14:tracePt t="93347" x="5349875" y="3408363"/>
          <p14:tracePt t="93355" x="5332413" y="3398838"/>
          <p14:tracePt t="93371" x="5322888" y="3390900"/>
          <p14:tracePt t="93379" x="5313363" y="3381375"/>
          <p14:tracePt t="93395" x="5303838" y="3371850"/>
          <p14:tracePt t="93411" x="5303838" y="3362325"/>
          <p14:tracePt t="93419" x="5286375" y="3344863"/>
          <p14:tracePt t="93427" x="5286375" y="3335338"/>
          <p14:tracePt t="93443" x="5286375" y="3325813"/>
          <p14:tracePt t="93459" x="5286375" y="3316288"/>
          <p14:tracePt t="93476" x="5286375" y="3298825"/>
          <p14:tracePt t="93492" x="5286375" y="3289300"/>
          <p14:tracePt t="93500" x="5286375" y="3279775"/>
          <p14:tracePt t="93516" x="5295900" y="3243263"/>
          <p14:tracePt t="93524" x="5322888" y="3224213"/>
          <p14:tracePt t="93532" x="5359400" y="3206750"/>
          <p14:tracePt t="93540" x="5405438" y="3187700"/>
          <p14:tracePt t="93548" x="5451475" y="3178175"/>
          <p14:tracePt t="93556" x="5487988" y="3178175"/>
          <p14:tracePt t="93564" x="5524500" y="3160713"/>
          <p14:tracePt t="93573" x="5580063" y="3160713"/>
          <p14:tracePt t="93580" x="5645150" y="3151188"/>
          <p14:tracePt t="93588" x="5727700" y="3141663"/>
          <p14:tracePt t="93596" x="5837238" y="3095625"/>
          <p14:tracePt t="93604" x="5883275" y="3078163"/>
          <p14:tracePt t="93612" x="5929313" y="3068638"/>
          <p14:tracePt t="93621" x="5975350" y="3032125"/>
          <p14:tracePt t="93631" x="6076950" y="3032125"/>
          <p14:tracePt t="93638" x="6122988" y="3022600"/>
          <p14:tracePt t="93646" x="6223000" y="3022600"/>
          <p14:tracePt t="93652" x="6307138" y="2995613"/>
          <p14:tracePt t="93659" x="6389688" y="2995613"/>
          <p14:tracePt t="93668" x="6499225" y="2995613"/>
          <p14:tracePt t="93675" x="6581775" y="2995613"/>
          <p14:tracePt t="93684" x="6702425" y="2995613"/>
          <p14:tracePt t="93690" x="6821488" y="2995613"/>
          <p14:tracePt t="93698" x="6940550" y="3013075"/>
          <p14:tracePt t="93707" x="7042150" y="3013075"/>
          <p14:tracePt t="93714" x="7105650" y="3022600"/>
          <p14:tracePt t="93723" x="7161213" y="3022600"/>
          <p14:tracePt t="93731" x="7180263" y="3022600"/>
          <p14:tracePt t="93739" x="7207250" y="3049588"/>
          <p14:tracePt t="93763" x="7216775" y="3049588"/>
          <p14:tracePt t="93787" x="7216775" y="3059113"/>
          <p14:tracePt t="93795" x="7234238" y="3078163"/>
          <p14:tracePt t="93803" x="7253288" y="3095625"/>
          <p14:tracePt t="93811" x="7262813" y="3105150"/>
          <p14:tracePt t="93819" x="7272338" y="3114675"/>
          <p14:tracePt t="93827" x="7272338" y="3124200"/>
          <p14:tracePt t="93834" x="7272338" y="3141663"/>
          <p14:tracePt t="93843" x="7272338" y="3160713"/>
          <p14:tracePt t="93851" x="7272338" y="3178175"/>
          <p14:tracePt t="93859" x="7280275" y="3197225"/>
          <p14:tracePt t="93867" x="7289800" y="3206750"/>
          <p14:tracePt t="93884" x="7289800" y="3224213"/>
          <p14:tracePt t="93891" x="7308850" y="3243263"/>
          <p14:tracePt t="93907" x="7326313" y="3262313"/>
          <p14:tracePt t="93924" x="7354888" y="3289300"/>
          <p14:tracePt t="93932" x="7354888" y="3298825"/>
          <p14:tracePt t="94036" x="7364413" y="3298825"/>
          <p14:tracePt t="106596" x="7354888" y="3298825"/>
          <p14:tracePt t="106603" x="7299325" y="3298825"/>
          <p14:tracePt t="106612" x="7253288" y="3298825"/>
          <p14:tracePt t="106620" x="7115175" y="3316288"/>
          <p14:tracePt t="106628" x="6977063" y="3308350"/>
          <p14:tracePt t="106637" x="6792913" y="3262313"/>
          <p14:tracePt t="106644" x="6600825" y="3224213"/>
          <p14:tracePt t="106653" x="6435725" y="3160713"/>
          <p14:tracePt t="106660" x="6334125" y="3114675"/>
          <p14:tracePt t="106670" x="6196013" y="3087688"/>
          <p14:tracePt t="106676" x="6030913" y="3041650"/>
          <p14:tracePt t="106686" x="5856288" y="2986088"/>
          <p14:tracePt t="106693" x="5691188" y="2921000"/>
          <p14:tracePt t="106700" x="5451475" y="2830513"/>
          <p14:tracePt t="106709" x="5175250" y="2663825"/>
          <p14:tracePt t="106716" x="4578350" y="2498725"/>
          <p14:tracePt t="106724" x="4071938" y="2398713"/>
          <p14:tracePt t="106731" x="3300413" y="2314575"/>
          <p14:tracePt t="106739" x="2289175" y="2159000"/>
          <p14:tracePt t="106747" x="1304925" y="1947863"/>
          <p14:tracePt t="106755" x="414338" y="18557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番号プレースホルダー 3">
            <a:extLst>
              <a:ext uri="{FF2B5EF4-FFF2-40B4-BE49-F238E27FC236}">
                <a16:creationId xmlns:a16="http://schemas.microsoft.com/office/drawing/2014/main" id="{9342FFEB-043F-4CB8-A8A8-9799DA54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19125" indent="-2365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955675" indent="-187325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336675" indent="-187325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719263" indent="-187325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764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6336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908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5480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807BED-32FD-4BAD-8013-BCBAE79432AD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11</a:t>
            </a:fld>
            <a:endParaRPr kumimoji="0" lang="en-US" altLang="ja-JP" sz="1200"/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8F51697B-A03F-47BA-9A89-A7A46EAC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182563"/>
            <a:ext cx="6753225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900"/>
              <a:t>                                       </a:t>
            </a:r>
            <a:r>
              <a:rPr lang="ja-JP" altLang="en-US" sz="3100"/>
              <a:t>参考文献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3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浅井 </a:t>
            </a:r>
            <a:r>
              <a:rPr lang="en-US" altLang="ja-JP" sz="1700"/>
              <a:t>(1983)</a:t>
            </a:r>
            <a:r>
              <a:rPr lang="ja-JP" altLang="en-US" sz="1700"/>
              <a:t>　</a:t>
            </a:r>
            <a:r>
              <a:rPr lang="en-US" altLang="ja-JP" sz="1700"/>
              <a:t>:</a:t>
            </a:r>
            <a:r>
              <a:rPr lang="ja-JP" altLang="en-US" sz="1700"/>
              <a:t>　大気対流の科学（気象学のプロムナード１４）、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東京堂出版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7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時岡、山岬、佐藤（</a:t>
            </a:r>
            <a:r>
              <a:rPr lang="en-US" altLang="ja-JP" sz="1700"/>
              <a:t>1993)</a:t>
            </a:r>
            <a:r>
              <a:rPr lang="ja-JP" altLang="en-US" sz="1700"/>
              <a:t>　</a:t>
            </a:r>
            <a:r>
              <a:rPr lang="en-US" altLang="ja-JP" sz="1700"/>
              <a:t>: </a:t>
            </a:r>
            <a:r>
              <a:rPr lang="ja-JP" altLang="en-US" sz="1700"/>
              <a:t>気象の数値シミュレーション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（気象の教室５）、東京大学出版会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7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/>
              <a:t>Emanuel, K. A. 1994</a:t>
            </a:r>
            <a:r>
              <a:rPr lang="ja-JP" altLang="en-US" sz="1700"/>
              <a:t>　</a:t>
            </a:r>
            <a:r>
              <a:rPr lang="en-US" altLang="ja-JP" sz="1700"/>
              <a:t>: Atmospheric convection,  Oxford University press.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7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/>
              <a:t>Arakawa, A. and J. –M. Chen, 1986</a:t>
            </a:r>
            <a:r>
              <a:rPr lang="ja-JP" altLang="en-US" sz="1700"/>
              <a:t>　</a:t>
            </a:r>
            <a:r>
              <a:rPr lang="en-US" altLang="ja-JP" sz="1700"/>
              <a:t>: Closure assumptions in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/>
              <a:t>cumulus parameterization problem. Special volume of JMSJ, 107-132.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7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/>
              <a:t>Arakawa, A, 2004 : The cumulus parameterization problem: Past,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/>
              <a:t>present, and future. J. Climate, 2493-2525.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7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7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70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54C2806-1BCC-4EC2-9EDB-5F8FBA0D4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23"/>
    </mc:Choice>
    <mc:Fallback xmlns="">
      <p:transition spd="slow" advTm="57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5" x="1158875" y="936625"/>
          <p14:tracePt t="472" x="1120775" y="936625"/>
          <p14:tracePt t="479" x="1076325" y="936625"/>
          <p14:tracePt t="495" x="1066800" y="936625"/>
          <p14:tracePt t="504" x="1057275" y="936625"/>
          <p14:tracePt t="511" x="1038225" y="936625"/>
          <p14:tracePt t="520" x="1030288" y="936625"/>
          <p14:tracePt t="527" x="1020763" y="946150"/>
          <p14:tracePt t="551" x="1011238" y="946150"/>
          <p14:tracePt t="568" x="984250" y="955675"/>
          <p14:tracePt t="576" x="974725" y="955675"/>
          <p14:tracePt t="584" x="965200" y="955675"/>
          <p14:tracePt t="591" x="955675" y="965200"/>
          <p14:tracePt t="599" x="938213" y="973138"/>
          <p14:tracePt t="607" x="928688" y="982663"/>
          <p14:tracePt t="616" x="919163" y="982663"/>
          <p14:tracePt t="632" x="892175" y="982663"/>
          <p14:tracePt t="640" x="882650" y="992188"/>
          <p14:tracePt t="679" x="873125" y="992188"/>
          <p14:tracePt t="695" x="846138" y="1001713"/>
          <p14:tracePt t="841" x="836613" y="1011238"/>
          <p14:tracePt t="13313" x="817563" y="1011238"/>
          <p14:tracePt t="13322" x="809625" y="1011238"/>
          <p14:tracePt t="13329" x="754063" y="1011238"/>
          <p14:tracePt t="13336" x="688975" y="1011238"/>
          <p14:tracePt t="13344" x="671513" y="1011238"/>
          <p14:tracePt t="13360" x="652463" y="1011238"/>
          <p14:tracePt t="21425" x="652463" y="1028700"/>
          <p14:tracePt t="21432" x="652463" y="1038225"/>
          <p14:tracePt t="21440" x="652463" y="1057275"/>
          <p14:tracePt t="21456" x="652463" y="1065213"/>
          <p14:tracePt t="21463" x="652463" y="1093788"/>
          <p14:tracePt t="21471" x="661988" y="1103313"/>
          <p14:tracePt t="21479" x="661988" y="1111250"/>
          <p14:tracePt t="21488" x="661988" y="1120775"/>
          <p14:tracePt t="21495" x="681038" y="1139825"/>
          <p14:tracePt t="21504" x="681038" y="1157288"/>
          <p14:tracePt t="21511" x="688975" y="1193800"/>
          <p14:tracePt t="21519" x="688975" y="1212850"/>
          <p14:tracePt t="21527" x="688975" y="1239838"/>
          <p14:tracePt t="21535" x="688975" y="1258888"/>
          <p14:tracePt t="21543" x="717550" y="1276350"/>
          <p14:tracePt t="21551" x="725488" y="1304925"/>
          <p14:tracePt t="21559" x="735013" y="1304925"/>
          <p14:tracePt t="21593" x="735013" y="1314450"/>
          <p14:tracePt t="21849" x="735013" y="1341438"/>
          <p14:tracePt t="21873" x="735013" y="1368425"/>
          <p14:tracePt t="21888" x="725488" y="1377950"/>
          <p14:tracePt t="21911" x="717550" y="1404938"/>
          <p14:tracePt t="21929" x="688975" y="1414463"/>
          <p14:tracePt t="22024" x="688975" y="1433513"/>
          <p14:tracePt t="23273" x="688975" y="1404938"/>
          <p14:tracePt t="23280" x="688975" y="1387475"/>
          <p14:tracePt t="23289" x="681038" y="1341438"/>
          <p14:tracePt t="23297" x="671513" y="1341438"/>
          <p14:tracePt t="23306" x="671513" y="1331913"/>
          <p14:tracePt t="23313" x="671513" y="1285875"/>
          <p14:tracePt t="23324" x="671513" y="1276350"/>
          <p14:tracePt t="23328" x="661988" y="1239838"/>
          <p14:tracePt t="23337" x="661988" y="1231900"/>
          <p14:tracePt t="23353" x="661988" y="1203325"/>
          <p14:tracePt t="23368" x="661988" y="1193800"/>
          <p14:tracePt t="23593" x="652463" y="1185863"/>
          <p14:tracePt t="24136" x="642938" y="1212850"/>
          <p14:tracePt t="24153" x="635000" y="1231900"/>
          <p14:tracePt t="24161" x="635000" y="1239838"/>
          <p14:tracePt t="24168" x="635000" y="1249363"/>
          <p14:tracePt t="24177" x="635000" y="1258888"/>
          <p14:tracePt t="24184" x="635000" y="1295400"/>
          <p14:tracePt t="24192" x="635000" y="1304925"/>
          <p14:tracePt t="24209" x="635000" y="1350963"/>
          <p14:tracePt t="24216" x="635000" y="1360488"/>
          <p14:tracePt t="24224" x="635000" y="1387475"/>
          <p14:tracePt t="24232" x="635000" y="1404938"/>
          <p14:tracePt t="24960" x="642938" y="1414463"/>
          <p14:tracePt t="24976" x="652463" y="1414463"/>
          <p14:tracePt t="24984" x="671513" y="1414463"/>
          <p14:tracePt t="25001" x="681038" y="1414463"/>
          <p14:tracePt t="25016" x="698500" y="1414463"/>
          <p14:tracePt t="25024" x="735013" y="1414463"/>
          <p14:tracePt t="25040" x="744538" y="1404938"/>
          <p14:tracePt t="25048" x="771525" y="1397000"/>
          <p14:tracePt t="25056" x="790575" y="1397000"/>
          <p14:tracePt t="25064" x="800100" y="1397000"/>
          <p14:tracePt t="25073" x="827088" y="1397000"/>
          <p14:tracePt t="25081" x="846138" y="1397000"/>
          <p14:tracePt t="25090" x="855663" y="1397000"/>
          <p14:tracePt t="25096" x="863600" y="1397000"/>
          <p14:tracePt t="25106" x="873125" y="1397000"/>
          <p14:tracePt t="25113" x="882650" y="1397000"/>
          <p14:tracePt t="25123" x="909638" y="1397000"/>
          <p14:tracePt t="25130" x="928688" y="1397000"/>
          <p14:tracePt t="25137" x="965200" y="1397000"/>
          <p14:tracePt t="25147" x="1011238" y="1397000"/>
          <p14:tracePt t="25152" x="1020763" y="1397000"/>
          <p14:tracePt t="25160" x="1057275" y="1397000"/>
          <p14:tracePt t="25168" x="1076325" y="1397000"/>
          <p14:tracePt t="25176" x="1103313" y="1397000"/>
          <p14:tracePt t="25193" x="1166813" y="1397000"/>
          <p14:tracePt t="25200" x="1185863" y="1397000"/>
          <p14:tracePt t="25208" x="1231900" y="1397000"/>
          <p14:tracePt t="25216" x="1277938" y="1397000"/>
          <p14:tracePt t="25225" x="1323975" y="1397000"/>
          <p14:tracePt t="25232" x="1341438" y="1397000"/>
          <p14:tracePt t="25240" x="1379538" y="1397000"/>
          <p14:tracePt t="25248" x="1387475" y="1397000"/>
          <p14:tracePt t="25256" x="1416050" y="1397000"/>
          <p14:tracePt t="25264" x="1433513" y="1397000"/>
          <p14:tracePt t="25273" x="1443038" y="1397000"/>
          <p14:tracePt t="25280" x="1471613" y="1397000"/>
          <p14:tracePt t="25290" x="1489075" y="1397000"/>
          <p14:tracePt t="25296" x="1508125" y="1397000"/>
          <p14:tracePt t="25306" x="1535113" y="1397000"/>
          <p14:tracePt t="25323" x="1544638" y="1397000"/>
          <p14:tracePt t="25330" x="1571625" y="1404938"/>
          <p14:tracePt t="25345" x="1581150" y="1404938"/>
          <p14:tracePt t="25353" x="1608138" y="1404938"/>
          <p14:tracePt t="25360" x="1617663" y="1414463"/>
          <p14:tracePt t="25369" x="1636713" y="1414463"/>
          <p14:tracePt t="25376" x="1654175" y="1414463"/>
          <p14:tracePt t="25384" x="1682750" y="1414463"/>
          <p14:tracePt t="25393" x="1728788" y="1443038"/>
          <p14:tracePt t="25409" x="1755775" y="1443038"/>
          <p14:tracePt t="25416" x="1765300" y="1443038"/>
          <p14:tracePt t="25432" x="1782763" y="1450975"/>
          <p14:tracePt t="25464" x="1801813" y="1450975"/>
          <p14:tracePt t="25480" x="1838325" y="1450975"/>
          <p14:tracePt t="25489" x="1857375" y="1460500"/>
          <p14:tracePt t="25497" x="1866900" y="1460500"/>
          <p14:tracePt t="25506" x="1884363" y="1460500"/>
          <p14:tracePt t="25513" x="1930400" y="1470025"/>
          <p14:tracePt t="25523" x="1957388" y="1470025"/>
          <p14:tracePt t="25528" x="1995488" y="1489075"/>
          <p14:tracePt t="25537" x="2022475" y="1489075"/>
          <p14:tracePt t="25545" x="2041525" y="1489075"/>
          <p14:tracePt t="25552" x="2087563" y="1489075"/>
          <p14:tracePt t="25560" x="2132013" y="1489075"/>
          <p14:tracePt t="25567" x="2151063" y="1489075"/>
          <p14:tracePt t="25575" x="2170113" y="1489075"/>
          <p14:tracePt t="25584" x="2197100" y="1489075"/>
          <p14:tracePt t="25591" x="2233613" y="1489075"/>
          <p14:tracePt t="25607" x="2279650" y="1489075"/>
          <p14:tracePt t="25616" x="2308225" y="1489075"/>
          <p14:tracePt t="25623" x="2335213" y="1489075"/>
          <p14:tracePt t="25631" x="2398713" y="1506538"/>
          <p14:tracePt t="25639" x="2444750" y="1506538"/>
          <p14:tracePt t="25648" x="2473325" y="1506538"/>
          <p14:tracePt t="25656" x="2509838" y="1506538"/>
          <p14:tracePt t="25663" x="2527300" y="1516063"/>
          <p14:tracePt t="25673" x="2555875" y="1516063"/>
          <p14:tracePt t="25679" x="2573338" y="1525588"/>
          <p14:tracePt t="25735" x="2592388" y="1525588"/>
          <p14:tracePt t="25743" x="2611438" y="1525588"/>
          <p14:tracePt t="25759" x="2647950" y="1525588"/>
          <p14:tracePt t="25767" x="2665413" y="1525588"/>
          <p14:tracePt t="25775" x="2711450" y="1525588"/>
          <p14:tracePt t="25783" x="2757488" y="1525588"/>
          <p14:tracePt t="25791" x="2794000" y="1525588"/>
          <p14:tracePt t="25799" x="2840038" y="1525588"/>
          <p14:tracePt t="25808" x="2895600" y="1525588"/>
          <p14:tracePt t="25817" x="2932113" y="1525588"/>
          <p14:tracePt t="25824" x="2951163" y="1525588"/>
          <p14:tracePt t="25834" x="2997200" y="1525588"/>
          <p14:tracePt t="25839" x="3052763" y="1525588"/>
          <p14:tracePt t="25848" x="3060700" y="1525588"/>
          <p14:tracePt t="25856" x="3125788" y="1535113"/>
          <p14:tracePt t="25864" x="3189288" y="1543050"/>
          <p14:tracePt t="25872" x="3235325" y="1562100"/>
          <p14:tracePt t="25881" x="3281363" y="1562100"/>
          <p14:tracePt t="25890" x="3290888" y="1562100"/>
          <p14:tracePt t="25897" x="3327400" y="1562100"/>
          <p14:tracePt t="25907" x="3373438" y="1579563"/>
          <p14:tracePt t="25913" x="3392488" y="1579563"/>
          <p14:tracePt t="25921" x="3465513" y="1589088"/>
          <p14:tracePt t="25927" x="3502025" y="1598613"/>
          <p14:tracePt t="25935" x="3557588" y="1598613"/>
          <p14:tracePt t="25943" x="3622675" y="1598613"/>
          <p14:tracePt t="25951" x="3668713" y="1598613"/>
          <p14:tracePt t="25959" x="3741738" y="1598613"/>
          <p14:tracePt t="25967" x="3797300" y="1598613"/>
          <p14:tracePt t="25975" x="3843338" y="1598613"/>
          <p14:tracePt t="25983" x="3851275" y="1598613"/>
          <p14:tracePt t="25991" x="3889375" y="1598613"/>
          <p14:tracePt t="25999" x="3952875" y="1598613"/>
          <p14:tracePt t="26007" x="3989388" y="1608138"/>
          <p14:tracePt t="26015" x="4054475" y="1608138"/>
          <p14:tracePt t="26023" x="4064000" y="1608138"/>
          <p14:tracePt t="26031" x="4081463" y="1608138"/>
          <p14:tracePt t="26039" x="4110038" y="1608138"/>
          <p14:tracePt t="26047" x="4127500" y="1608138"/>
          <p14:tracePt t="26055" x="4164013" y="1608138"/>
          <p14:tracePt t="26063" x="4183063" y="1608138"/>
          <p14:tracePt t="26071" x="4229100" y="1608138"/>
          <p14:tracePt t="26079" x="4256088" y="1608138"/>
          <p14:tracePt t="26087" x="4275138" y="1608138"/>
          <p14:tracePt t="26096" x="4311650" y="1608138"/>
          <p14:tracePt t="26107" x="4330700" y="1608138"/>
          <p14:tracePt t="26137" x="4348163" y="1608138"/>
          <p14:tracePt t="26169" x="4367213" y="1608138"/>
          <p14:tracePt t="26184" x="4375150" y="1608138"/>
          <p14:tracePt t="36712" x="4367213" y="1608138"/>
          <p14:tracePt t="36722" x="4265613" y="1608138"/>
          <p14:tracePt t="36729" x="4200525" y="1608138"/>
          <p14:tracePt t="36737" x="4064000" y="1608138"/>
          <p14:tracePt t="36745" x="3925888" y="1608138"/>
          <p14:tracePt t="36753" x="3751263" y="1608138"/>
          <p14:tracePt t="36760" x="3686175" y="1625600"/>
          <p14:tracePt t="36769" x="3584575" y="1644650"/>
          <p14:tracePt t="36776" x="3521075" y="1671638"/>
          <p14:tracePt t="36784" x="3511550" y="1671638"/>
          <p14:tracePt t="36792" x="3494088" y="1690688"/>
          <p14:tracePt t="36800" x="3484563" y="1708150"/>
          <p14:tracePt t="36808" x="3484563" y="1727200"/>
          <p14:tracePt t="36816" x="3475038" y="1773238"/>
          <p14:tracePt t="36824" x="3465513" y="1782763"/>
          <p14:tracePt t="36832" x="3465513" y="1809750"/>
          <p14:tracePt t="36840" x="3455988" y="1828800"/>
          <p14:tracePt t="36847" x="3402013" y="1882775"/>
          <p14:tracePt t="36855" x="3336925" y="1911350"/>
          <p14:tracePt t="36863" x="3217863" y="1957388"/>
          <p14:tracePt t="36870" x="3070225" y="1966913"/>
          <p14:tracePt t="36879" x="2968625" y="2030413"/>
          <p14:tracePt t="36886" x="2786063" y="2057400"/>
          <p14:tracePt t="36895" x="2611438" y="2076450"/>
          <p14:tracePt t="36903" x="2490788" y="2122488"/>
          <p14:tracePt t="36911" x="2390775" y="2141538"/>
          <p14:tracePt t="36919" x="2252663" y="2159000"/>
          <p14:tracePt t="36927" x="2233613" y="2178050"/>
          <p14:tracePt t="36935" x="2178050" y="2178050"/>
          <p14:tracePt t="36943" x="2114550" y="2185988"/>
          <p14:tracePt t="36951" x="2105025" y="2185988"/>
          <p14:tracePt t="36959" x="2078038" y="2185988"/>
          <p14:tracePt t="36967" x="2058988" y="2195513"/>
          <p14:tracePt t="36975" x="2012950" y="2195513"/>
          <p14:tracePt t="36983" x="1957388" y="2205038"/>
          <p14:tracePt t="36991" x="1912938" y="2205038"/>
          <p14:tracePt t="36999" x="1782763" y="2251075"/>
          <p14:tracePt t="37007" x="1682750" y="2251075"/>
          <p14:tracePt t="37015" x="1544638" y="2270125"/>
          <p14:tracePt t="37023" x="1370013" y="2278063"/>
          <p14:tracePt t="37031" x="1277938" y="2343150"/>
          <p14:tracePt t="37039" x="1212850" y="2398713"/>
          <p14:tracePt t="37047" x="1130300" y="2416175"/>
          <p14:tracePt t="37056" x="1103313" y="2462213"/>
          <p14:tracePt t="37063" x="1047750" y="2462213"/>
          <p14:tracePt t="37071" x="1020763" y="2471738"/>
          <p14:tracePt t="37079" x="1001713" y="2471738"/>
          <p14:tracePt t="37089" x="974725" y="2471738"/>
          <p14:tracePt t="37096" x="955675" y="2471738"/>
          <p14:tracePt t="37113" x="938213" y="2471738"/>
          <p14:tracePt t="37136" x="928688" y="2471738"/>
          <p14:tracePt t="37144" x="909638" y="2471738"/>
          <p14:tracePt t="37152" x="892175" y="2481263"/>
          <p14:tracePt t="37160" x="882650" y="2481263"/>
          <p14:tracePt t="37168" x="863600" y="2481263"/>
          <p14:tracePt t="37192" x="846138" y="2481263"/>
          <p14:tracePt t="37216" x="817563" y="2481263"/>
          <p14:tracePt t="37232" x="809625" y="2481263"/>
          <p14:tracePt t="37239" x="790575" y="2481263"/>
          <p14:tracePt t="37256" x="754063" y="2481263"/>
          <p14:tracePt t="37264" x="744538" y="2481263"/>
          <p14:tracePt t="37297" x="735013" y="2481263"/>
          <p14:tracePt t="37504" x="735013" y="2489200"/>
          <p14:tracePt t="37513" x="735013" y="2498725"/>
          <p14:tracePt t="37522" x="735013" y="2527300"/>
          <p14:tracePt t="37529" x="735013" y="2554288"/>
          <p14:tracePt t="37536" x="744538" y="2600325"/>
          <p14:tracePt t="37544" x="754063" y="2609850"/>
          <p14:tracePt t="37553" x="771525" y="2655888"/>
          <p14:tracePt t="37559" x="771525" y="2692400"/>
          <p14:tracePt t="37567" x="771525" y="2719388"/>
          <p14:tracePt t="37576" x="771525" y="2774950"/>
          <p14:tracePt t="37583" x="771525" y="2801938"/>
          <p14:tracePt t="37592" x="771525" y="2838450"/>
          <p14:tracePt t="37599" x="771525" y="2894013"/>
          <p14:tracePt t="37607" x="771525" y="2959100"/>
          <p14:tracePt t="37615" x="771525" y="2986088"/>
          <p14:tracePt t="37624" x="781050" y="3005138"/>
          <p14:tracePt t="37631" x="781050" y="3022600"/>
          <p14:tracePt t="37647" x="781050" y="3032125"/>
          <p14:tracePt t="37671" x="781050" y="3041650"/>
          <p14:tracePt t="38560" x="800100" y="3041650"/>
          <p14:tracePt t="38584" x="809625" y="3041650"/>
          <p14:tracePt t="38600" x="817563" y="3032125"/>
          <p14:tracePt t="38617" x="827088" y="3022600"/>
          <p14:tracePt t="38800" x="863600" y="3022600"/>
          <p14:tracePt t="38809" x="892175" y="3022600"/>
          <p14:tracePt t="38824" x="909638" y="3022600"/>
          <p14:tracePt t="38833" x="946150" y="3013075"/>
          <p14:tracePt t="38848" x="984250" y="2995613"/>
          <p14:tracePt t="38858" x="1038225" y="2995613"/>
          <p14:tracePt t="38864" x="1120775" y="2995613"/>
          <p14:tracePt t="38872" x="1212850" y="2995613"/>
          <p14:tracePt t="38879" x="1350963" y="2995613"/>
          <p14:tracePt t="38888" x="1489075" y="2995613"/>
          <p14:tracePt t="38895" x="1627188" y="2995613"/>
          <p14:tracePt t="38904" x="1709738" y="2995613"/>
          <p14:tracePt t="38911" x="1792288" y="2995613"/>
          <p14:tracePt t="38951" x="1811338" y="2995613"/>
          <p14:tracePt t="38975" x="1820863" y="2986088"/>
          <p14:tracePt t="38983" x="1828800" y="2986088"/>
          <p14:tracePt t="39007" x="1857375" y="2986088"/>
          <p14:tracePt t="39015" x="1866900" y="2976563"/>
          <p14:tracePt t="39023" x="1874838" y="2976563"/>
          <p14:tracePt t="39031" x="1884363" y="2976563"/>
          <p14:tracePt t="39039" x="1912938" y="2967038"/>
          <p14:tracePt t="39056" x="1930400" y="2967038"/>
          <p14:tracePt t="39063" x="1939925" y="2959100"/>
          <p14:tracePt t="39079" x="1949450" y="2949575"/>
          <p14:tracePt t="39090" x="1957388" y="2949575"/>
          <p14:tracePt t="39097" x="1966913" y="2949575"/>
          <p14:tracePt t="39106" x="1995488" y="2949575"/>
          <p14:tracePt t="39135" x="2003425" y="2949575"/>
          <p14:tracePt t="39176" x="2012950" y="2949575"/>
          <p14:tracePt t="39489" x="2022475" y="2940050"/>
          <p14:tracePt t="39496" x="2049463" y="2930525"/>
          <p14:tracePt t="39506" x="2078038" y="2930525"/>
          <p14:tracePt t="39513" x="2151063" y="2930525"/>
          <p14:tracePt t="39523" x="2216150" y="2930525"/>
          <p14:tracePt t="39528" x="2298700" y="2930525"/>
          <p14:tracePt t="39537" x="2352675" y="2930525"/>
          <p14:tracePt t="39544" x="2436813" y="2930525"/>
          <p14:tracePt t="39552" x="2473325" y="2949575"/>
          <p14:tracePt t="39561" x="2546350" y="2967038"/>
          <p14:tracePt t="39568" x="2628900" y="2976563"/>
          <p14:tracePt t="39577" x="2757488" y="2995613"/>
          <p14:tracePt t="39584" x="2786063" y="2995613"/>
          <p14:tracePt t="39592" x="2840038" y="2995613"/>
          <p14:tracePt t="39600" x="2878138" y="2995613"/>
          <p14:tracePt t="39610" x="2924175" y="2995613"/>
          <p14:tracePt t="39616" x="2941638" y="2995613"/>
          <p14:tracePt t="39631" x="2960688" y="2995613"/>
          <p14:tracePt t="39639" x="2968625" y="2995613"/>
          <p14:tracePt t="39655" x="2978150" y="2995613"/>
          <p14:tracePt t="39663" x="3006725" y="2995613"/>
          <p14:tracePt t="39671" x="3043238" y="2995613"/>
          <p14:tracePt t="39679" x="3098800" y="2995613"/>
          <p14:tracePt t="39688" x="3143250" y="2995613"/>
          <p14:tracePt t="39695" x="3198813" y="2995613"/>
          <p14:tracePt t="39705" x="3244850" y="2995613"/>
          <p14:tracePt t="39711" x="3319463" y="2995613"/>
          <p14:tracePt t="39721" x="3382963" y="2995613"/>
          <p14:tracePt t="39727" x="3438525" y="2995613"/>
          <p14:tracePt t="39736" x="3502025" y="2995613"/>
          <p14:tracePt t="39743" x="3548063" y="2995613"/>
          <p14:tracePt t="39751" x="3594100" y="2995613"/>
          <p14:tracePt t="39760" x="3622675" y="2995613"/>
          <p14:tracePt t="39767" x="3649663" y="2995613"/>
          <p14:tracePt t="39775" x="3668713" y="2995613"/>
          <p14:tracePt t="39783" x="3686175" y="2995613"/>
          <p14:tracePt t="39799" x="3751263" y="2995613"/>
          <p14:tracePt t="39808" x="3778250" y="2995613"/>
          <p14:tracePt t="39816" x="3824288" y="2995613"/>
          <p14:tracePt t="39824" x="3870325" y="2995613"/>
          <p14:tracePt t="39832" x="3916363" y="2995613"/>
          <p14:tracePt t="39840" x="3943350" y="2995613"/>
          <p14:tracePt t="39848" x="3989388" y="2995613"/>
          <p14:tracePt t="39856" x="4017963" y="2995613"/>
          <p14:tracePt t="39863" x="4035425" y="2995613"/>
          <p14:tracePt t="39871" x="4081463" y="2995613"/>
          <p14:tracePt t="39879" x="4100513" y="2995613"/>
          <p14:tracePt t="39887" x="4117975" y="2995613"/>
          <p14:tracePt t="39895" x="4154488" y="2995613"/>
          <p14:tracePt t="39903" x="4183063" y="2995613"/>
          <p14:tracePt t="39911" x="4192588" y="2995613"/>
          <p14:tracePt t="39919" x="4219575" y="2995613"/>
          <p14:tracePt t="39927" x="4229100" y="2995613"/>
          <p14:tracePt t="39935" x="4238625" y="2995613"/>
          <p14:tracePt t="39943" x="4246563" y="2995613"/>
          <p14:tracePt t="39951" x="4275138" y="2995613"/>
          <p14:tracePt t="39959" x="4292600" y="2995613"/>
          <p14:tracePt t="39967" x="4311650" y="2995613"/>
          <p14:tracePt t="39975" x="4321175" y="2995613"/>
          <p14:tracePt t="39983" x="4367213" y="2995613"/>
          <p14:tracePt t="39991" x="4375150" y="2995613"/>
          <p14:tracePt t="39999" x="4413250" y="2995613"/>
          <p14:tracePt t="40007" x="4449763" y="2995613"/>
          <p14:tracePt t="40015" x="4467225" y="2995613"/>
          <p14:tracePt t="40023" x="4513263" y="2995613"/>
          <p14:tracePt t="40031" x="4522788" y="2995613"/>
          <p14:tracePt t="40039" x="4532313" y="2995613"/>
          <p14:tracePt t="40055" x="4568825" y="2995613"/>
          <p14:tracePt t="40072" x="4578350" y="3013075"/>
          <p14:tracePt t="40128" x="4605338" y="3013075"/>
          <p14:tracePt t="40151" x="4614863" y="3013075"/>
          <p14:tracePt t="40159" x="4624388" y="3013075"/>
          <p14:tracePt t="40176" x="4641850" y="3013075"/>
          <p14:tracePt t="40183" x="4660900" y="3022600"/>
          <p14:tracePt t="40215" x="4697413" y="3022600"/>
          <p14:tracePt t="40232" x="4706938" y="3022600"/>
          <p14:tracePt t="40240" x="4716463" y="3022600"/>
          <p14:tracePt t="40248" x="4725988" y="3022600"/>
          <p14:tracePt t="40256" x="4733925" y="3022600"/>
          <p14:tracePt t="40264" x="4743450" y="3022600"/>
          <p14:tracePt t="40273" x="4752975" y="3022600"/>
          <p14:tracePt t="40296" x="4762500" y="3022600"/>
          <p14:tracePt t="40306" x="4779963" y="3022600"/>
          <p14:tracePt t="40312" x="4799013" y="3032125"/>
          <p14:tracePt t="40323" x="4808538" y="3032125"/>
          <p14:tracePt t="40328" x="4826000" y="3032125"/>
          <p14:tracePt t="40338" x="4835525" y="3032125"/>
          <p14:tracePt t="40345" x="4845050" y="3032125"/>
          <p14:tracePt t="40369" x="4854575" y="3032125"/>
          <p14:tracePt t="48376" x="4835525" y="3049588"/>
          <p14:tracePt t="48385" x="4752975" y="3078163"/>
          <p14:tracePt t="48393" x="4614863" y="3095625"/>
          <p14:tracePt t="48401" x="4532313" y="3095625"/>
          <p14:tracePt t="48408" x="4413250" y="3105150"/>
          <p14:tracePt t="48415" x="4256088" y="3105150"/>
          <p14:tracePt t="48423" x="4127500" y="3105150"/>
          <p14:tracePt t="48431" x="3998913" y="3141663"/>
          <p14:tracePt t="48439" x="3897313" y="3141663"/>
          <p14:tracePt t="48446" x="3870325" y="3141663"/>
          <p14:tracePt t="48454" x="3824288" y="3141663"/>
          <p14:tracePt t="48462" x="3778250" y="3141663"/>
          <p14:tracePt t="48478" x="3741738" y="3141663"/>
          <p14:tracePt t="48487" x="3732213" y="3141663"/>
          <p14:tracePt t="48494" x="3722688" y="3141663"/>
          <p14:tracePt t="48511" x="3695700" y="3141663"/>
          <p14:tracePt t="48521" x="3622675" y="3124200"/>
          <p14:tracePt t="48527" x="3557588" y="3124200"/>
          <p14:tracePt t="48535" x="3373438" y="3078163"/>
          <p14:tracePt t="48543" x="3235325" y="3059113"/>
          <p14:tracePt t="48551" x="3208338" y="3049588"/>
          <p14:tracePt t="48560" x="3079750" y="3049588"/>
          <p14:tracePt t="48567" x="2968625" y="3049588"/>
          <p14:tracePt t="48576" x="2886075" y="3049588"/>
          <p14:tracePt t="48583" x="2786063" y="3049588"/>
          <p14:tracePt t="48591" x="2740025" y="3049588"/>
          <p14:tracePt t="48599" x="2665413" y="3049588"/>
          <p14:tracePt t="48607" x="2592388" y="3049588"/>
          <p14:tracePt t="48615" x="2527300" y="3049588"/>
          <p14:tracePt t="48623" x="2500313" y="3049588"/>
          <p14:tracePt t="48631" x="2463800" y="3049588"/>
          <p14:tracePt t="48639" x="2417763" y="3049588"/>
          <p14:tracePt t="48647" x="2390775" y="3049588"/>
          <p14:tracePt t="48655" x="2335213" y="3049588"/>
          <p14:tracePt t="48663" x="2289175" y="3049588"/>
          <p14:tracePt t="48671" x="2216150" y="3049588"/>
          <p14:tracePt t="48679" x="2124075" y="3013075"/>
          <p14:tracePt t="48689" x="2087563" y="3013075"/>
          <p14:tracePt t="48695" x="2041525" y="3013075"/>
          <p14:tracePt t="48704" x="1995488" y="2995613"/>
          <p14:tracePt t="48711" x="1976438" y="2995613"/>
          <p14:tracePt t="48721" x="1939925" y="2986088"/>
          <p14:tracePt t="48727" x="1893888" y="2986088"/>
          <p14:tracePt t="48744" x="1884363" y="2986088"/>
          <p14:tracePt t="48751" x="1874838" y="2986088"/>
          <p14:tracePt t="48760" x="1838325" y="2986088"/>
          <p14:tracePt t="48767" x="1792288" y="2976563"/>
          <p14:tracePt t="48775" x="1746250" y="2976563"/>
          <p14:tracePt t="48783" x="1682750" y="2976563"/>
          <p14:tracePt t="48791" x="1654175" y="2976563"/>
          <p14:tracePt t="48799" x="1600200" y="2976563"/>
          <p14:tracePt t="48807" x="1562100" y="2976563"/>
          <p14:tracePt t="48815" x="1544638" y="2976563"/>
          <p14:tracePt t="48823" x="1516063" y="2976563"/>
          <p14:tracePt t="48831" x="1508125" y="2976563"/>
          <p14:tracePt t="48847" x="1498600" y="2976563"/>
          <p14:tracePt t="48871" x="1471613" y="2976563"/>
          <p14:tracePt t="48888" x="1462088" y="2976563"/>
          <p14:tracePt t="48895" x="1452563" y="2976563"/>
          <p14:tracePt t="48912" x="1433513" y="2976563"/>
          <p14:tracePt t="48921" x="1425575" y="2976563"/>
          <p14:tracePt t="48983" x="1416050" y="2986088"/>
          <p14:tracePt t="48992" x="1406525" y="2995613"/>
          <p14:tracePt t="48999" x="1379538" y="3005138"/>
          <p14:tracePt t="49007" x="1360488" y="3005138"/>
          <p14:tracePt t="49015" x="1304925" y="3005138"/>
          <p14:tracePt t="49023" x="1268413" y="3005138"/>
          <p14:tracePt t="49031" x="1212850" y="3013075"/>
          <p14:tracePt t="49039" x="1166813" y="3013075"/>
          <p14:tracePt t="49047" x="1149350" y="3013075"/>
          <p14:tracePt t="49055" x="1139825" y="3013075"/>
          <p14:tracePt t="49063" x="1120775" y="3013075"/>
          <p14:tracePt t="49071" x="1112838" y="3013075"/>
          <p14:tracePt t="49112" x="1103313" y="3013075"/>
          <p14:tracePt t="49122" x="1076325" y="3013075"/>
          <p14:tracePt t="49137" x="1057275" y="3013075"/>
          <p14:tracePt t="49144" x="1047750" y="3013075"/>
          <p14:tracePt t="49152" x="1030288" y="3022600"/>
          <p14:tracePt t="49161" x="1011238" y="3022600"/>
          <p14:tracePt t="49168" x="1001713" y="3022600"/>
          <p14:tracePt t="49177" x="984250" y="3022600"/>
          <p14:tracePt t="49280" x="974725" y="3022600"/>
          <p14:tracePt t="49289" x="965200" y="3022600"/>
          <p14:tracePt t="49297" x="955675" y="3032125"/>
          <p14:tracePt t="49313" x="946150" y="3041650"/>
          <p14:tracePt t="49328" x="938213" y="3049588"/>
          <p14:tracePt t="49456" x="928688" y="3059113"/>
          <p14:tracePt t="49472" x="919163" y="3078163"/>
          <p14:tracePt t="49481" x="919163" y="3095625"/>
          <p14:tracePt t="49496" x="919163" y="3124200"/>
          <p14:tracePt t="49505" x="919163" y="3133725"/>
          <p14:tracePt t="49513" x="909638" y="3151188"/>
          <p14:tracePt t="49545" x="909638" y="3170238"/>
          <p14:tracePt t="49553" x="901700" y="3187700"/>
          <p14:tracePt t="49561" x="892175" y="3197225"/>
          <p14:tracePt t="49579" x="892175" y="3216275"/>
          <p14:tracePt t="49584" x="882650" y="3224213"/>
          <p14:tracePt t="49594" x="882650" y="3233738"/>
          <p14:tracePt t="49600" x="873125" y="3243263"/>
          <p14:tracePt t="49608" x="863600" y="3262313"/>
          <p14:tracePt t="49616" x="855663" y="3279775"/>
          <p14:tracePt t="49624" x="846138" y="3289300"/>
          <p14:tracePt t="49632" x="836613" y="3298825"/>
          <p14:tracePt t="49647" x="817563" y="3316288"/>
          <p14:tracePt t="49655" x="817563" y="3325813"/>
          <p14:tracePt t="49663" x="800100" y="3344863"/>
          <p14:tracePt t="49671" x="800100" y="3362325"/>
          <p14:tracePt t="49679" x="781050" y="3381375"/>
          <p14:tracePt t="49687" x="771525" y="3398838"/>
          <p14:tracePt t="49695" x="754063" y="3427413"/>
          <p14:tracePt t="49706" x="754063" y="3436938"/>
          <p14:tracePt t="49712" x="754063" y="3463925"/>
          <p14:tracePt t="49723" x="754063" y="3473450"/>
          <p14:tracePt t="49737" x="744538" y="3509963"/>
          <p14:tracePt t="49744" x="735013" y="3509963"/>
          <p14:tracePt t="49752" x="735013" y="3519488"/>
          <p14:tracePt t="49761" x="725488" y="3536950"/>
          <p14:tracePt t="49768" x="698500" y="3573463"/>
          <p14:tracePt t="49777" x="698500" y="3619500"/>
          <p14:tracePt t="49784" x="688975" y="3665538"/>
          <p14:tracePt t="49794" x="688975" y="3702050"/>
          <p14:tracePt t="49800" x="688975" y="3748088"/>
          <p14:tracePt t="49809" x="688975" y="3813175"/>
          <p14:tracePt t="49817" x="688975" y="3849688"/>
          <p14:tracePt t="49824" x="688975" y="3886200"/>
          <p14:tracePt t="49832" x="688975" y="3941763"/>
          <p14:tracePt t="49840" x="688975" y="4005263"/>
          <p14:tracePt t="49848" x="688975" y="4051300"/>
          <p14:tracePt t="49856" x="688975" y="4125913"/>
          <p14:tracePt t="49864" x="688975" y="4162425"/>
          <p14:tracePt t="49873" x="688975" y="4198938"/>
          <p14:tracePt t="49880" x="688975" y="4244975"/>
          <p14:tracePt t="49890" x="681038" y="4271963"/>
          <p14:tracePt t="49896" x="671513" y="4291013"/>
          <p14:tracePt t="49906" x="671513" y="4300538"/>
          <p14:tracePt t="49913" x="661988" y="4308475"/>
          <p14:tracePt t="49919" x="652463" y="4318000"/>
          <p14:tracePt t="49935" x="652463" y="4327525"/>
          <p14:tracePt t="49985" x="652463" y="4337050"/>
          <p14:tracePt t="49996" x="642938" y="4346575"/>
          <p14:tracePt t="50016" x="635000" y="4354513"/>
          <p14:tracePt t="50031" x="635000" y="4364038"/>
          <p14:tracePt t="50039" x="625475" y="4373563"/>
          <p14:tracePt t="50063" x="615950" y="4373563"/>
          <p14:tracePt t="50111" x="596900" y="4383088"/>
          <p14:tracePt t="50288" x="596900" y="4364038"/>
          <p14:tracePt t="50296" x="596900" y="4308475"/>
          <p14:tracePt t="50305" x="596900" y="4262438"/>
          <p14:tracePt t="50312" x="596900" y="4244975"/>
          <p14:tracePt t="50322" x="596900" y="4198938"/>
          <p14:tracePt t="50328" x="596900" y="4143375"/>
          <p14:tracePt t="50336" x="596900" y="4097338"/>
          <p14:tracePt t="50345" x="596900" y="4024313"/>
          <p14:tracePt t="50352" x="596900" y="3959225"/>
          <p14:tracePt t="50360" x="596900" y="3876675"/>
          <p14:tracePt t="50368" x="596900" y="3822700"/>
          <p14:tracePt t="50376" x="596900" y="3702050"/>
          <p14:tracePt t="50384" x="606425" y="3602038"/>
          <p14:tracePt t="50392" x="606425" y="3536950"/>
          <p14:tracePt t="50400" x="615950" y="3490913"/>
          <p14:tracePt t="50409" x="615950" y="3454400"/>
          <p14:tracePt t="50418" x="615950" y="3444875"/>
          <p14:tracePt t="50425" x="615950" y="3417888"/>
          <p14:tracePt t="50433" x="615950" y="3398838"/>
          <p14:tracePt t="50450" x="615950" y="3390900"/>
          <p14:tracePt t="50783" x="606425" y="3398838"/>
          <p14:tracePt t="50791" x="606425" y="3417888"/>
          <p14:tracePt t="50799" x="596900" y="3473450"/>
          <p14:tracePt t="50807" x="596900" y="3536950"/>
          <p14:tracePt t="50815" x="596900" y="3675063"/>
          <p14:tracePt t="50823" x="596900" y="3794125"/>
          <p14:tracePt t="50831" x="596900" y="3868738"/>
          <p14:tracePt t="50839" x="596900" y="3968750"/>
          <p14:tracePt t="50847" x="615950" y="4033838"/>
          <p14:tracePt t="50856" x="625475" y="4097338"/>
          <p14:tracePt t="50865" x="635000" y="4143375"/>
          <p14:tracePt t="50873" x="635000" y="4189413"/>
          <p14:tracePt t="50882" x="642938" y="4208463"/>
          <p14:tracePt t="50889" x="642938" y="4225925"/>
          <p14:tracePt t="50897" x="652463" y="4254500"/>
          <p14:tracePt t="50905" x="661988" y="4254500"/>
          <p14:tracePt t="50935" x="671513" y="4291013"/>
          <p14:tracePt t="50951" x="671513" y="4300538"/>
          <p14:tracePt t="50975" x="671513" y="4327525"/>
          <p14:tracePt t="51000" x="681038" y="4337050"/>
          <p14:tracePt t="51169" x="688975" y="4337050"/>
          <p14:tracePt t="51176" x="688975" y="4291013"/>
          <p14:tracePt t="51190" x="688975" y="4254500"/>
          <p14:tracePt t="51193" x="688975" y="4235450"/>
          <p14:tracePt t="51200" x="717550" y="4171950"/>
          <p14:tracePt t="51209" x="717550" y="4162425"/>
          <p14:tracePt t="51216" x="717550" y="4133850"/>
          <p14:tracePt t="51225" x="725488" y="4097338"/>
          <p14:tracePt t="51232" x="725488" y="4060825"/>
          <p14:tracePt t="51239" x="735013" y="4014788"/>
          <p14:tracePt t="51248" x="735013" y="3951288"/>
          <p14:tracePt t="51256" x="754063" y="3886200"/>
          <p14:tracePt t="51264" x="771525" y="3840163"/>
          <p14:tracePt t="51273" x="781050" y="3803650"/>
          <p14:tracePt t="51280" x="781050" y="3757613"/>
          <p14:tracePt t="51289" x="781050" y="3702050"/>
          <p14:tracePt t="51297" x="800100" y="3638550"/>
          <p14:tracePt t="51306" x="800100" y="3611563"/>
          <p14:tracePt t="51312" x="809625" y="3573463"/>
          <p14:tracePt t="51322" x="827088" y="3546475"/>
          <p14:tracePt t="51337" x="827088" y="3536950"/>
          <p14:tracePt t="51352" x="827088" y="3519488"/>
          <p14:tracePt t="51360" x="827088" y="3509963"/>
          <p14:tracePt t="51503" x="827088" y="3500438"/>
          <p14:tracePt t="51519" x="809625" y="3527425"/>
          <p14:tracePt t="51527" x="781050" y="3602038"/>
          <p14:tracePt t="51534" x="771525" y="3721100"/>
          <p14:tracePt t="51542" x="754063" y="3803650"/>
          <p14:tracePt t="51550" x="754063" y="3941763"/>
          <p14:tracePt t="51559" x="688975" y="4060825"/>
          <p14:tracePt t="51566" x="681038" y="4162425"/>
          <p14:tracePt t="51575" x="681038" y="4281488"/>
          <p14:tracePt t="51582" x="681038" y="4346575"/>
          <p14:tracePt t="51591" x="681038" y="4373563"/>
          <p14:tracePt t="51598" x="681038" y="4419600"/>
          <p14:tracePt t="51607" x="681038" y="4446588"/>
          <p14:tracePt t="51614" x="681038" y="4465638"/>
          <p14:tracePt t="51622" x="681038" y="4475163"/>
          <p14:tracePt t="51630" x="681038" y="4492625"/>
          <p14:tracePt t="51638" x="681038" y="4502150"/>
          <p14:tracePt t="51646" x="681038" y="4519613"/>
          <p14:tracePt t="51663" x="681038" y="4529138"/>
          <p14:tracePt t="51670" x="681038" y="4538663"/>
          <p14:tracePt t="51783" x="681038" y="4519613"/>
          <p14:tracePt t="51791" x="681038" y="4502150"/>
          <p14:tracePt t="51799" x="681038" y="4456113"/>
          <p14:tracePt t="51807" x="681038" y="4400550"/>
          <p14:tracePt t="51815" x="681038" y="4318000"/>
          <p14:tracePt t="51823" x="681038" y="4235450"/>
          <p14:tracePt t="51831" x="681038" y="4097338"/>
          <p14:tracePt t="51839" x="681038" y="3959225"/>
          <p14:tracePt t="51847" x="681038" y="3886200"/>
          <p14:tracePt t="51855" x="681038" y="3803650"/>
          <p14:tracePt t="51863" x="717550" y="3665538"/>
          <p14:tracePt t="51872" x="698500" y="3592513"/>
          <p14:tracePt t="51879" x="698500" y="3556000"/>
          <p14:tracePt t="51887" x="698500" y="3490913"/>
          <p14:tracePt t="51895" x="698500" y="3463925"/>
          <p14:tracePt t="51904" x="698500" y="3444875"/>
          <p14:tracePt t="51911" x="698500" y="3436938"/>
          <p14:tracePt t="52312" x="708025" y="3436938"/>
          <p14:tracePt t="52321" x="725488" y="3473450"/>
          <p14:tracePt t="52328" x="754063" y="3556000"/>
          <p14:tracePt t="52336" x="781050" y="3648075"/>
          <p14:tracePt t="52344" x="800100" y="3748088"/>
          <p14:tracePt t="52352" x="846138" y="3849688"/>
          <p14:tracePt t="52362" x="846138" y="3932238"/>
          <p14:tracePt t="52368" x="846138" y="3987800"/>
          <p14:tracePt t="52376" x="855663" y="4051300"/>
          <p14:tracePt t="52383" x="855663" y="4097338"/>
          <p14:tracePt t="52391" x="892175" y="4133850"/>
          <p14:tracePt t="52399" x="892175" y="4171950"/>
          <p14:tracePt t="52407" x="892175" y="4216400"/>
          <p14:tracePt t="52415" x="892175" y="4262438"/>
          <p14:tracePt t="52423" x="892175" y="4318000"/>
          <p14:tracePt t="52431" x="892175" y="4364038"/>
          <p14:tracePt t="52439" x="892175" y="4429125"/>
          <p14:tracePt t="52447" x="901700" y="4511675"/>
          <p14:tracePt t="52463" x="919163" y="4565650"/>
          <p14:tracePt t="52471" x="919163" y="4575175"/>
          <p14:tracePt t="52479" x="919163" y="4594225"/>
          <p14:tracePt t="52488" x="919163" y="4603750"/>
          <p14:tracePt t="52640" x="946150" y="4548188"/>
          <p14:tracePt t="52648" x="946150" y="4483100"/>
          <p14:tracePt t="52656" x="946150" y="4364038"/>
          <p14:tracePt t="52664" x="946150" y="4308475"/>
          <p14:tracePt t="52673" x="946150" y="4244975"/>
          <p14:tracePt t="52680" x="938213" y="4162425"/>
          <p14:tracePt t="52690" x="928688" y="4097338"/>
          <p14:tracePt t="52696" x="919163" y="4033838"/>
          <p14:tracePt t="52706" x="901700" y="3951288"/>
          <p14:tracePt t="52712" x="892175" y="3905250"/>
          <p14:tracePt t="52723" x="892175" y="3830638"/>
          <p14:tracePt t="52730" x="892175" y="3767138"/>
          <p14:tracePt t="52737" x="892175" y="3702050"/>
          <p14:tracePt t="52745" x="892175" y="3665538"/>
          <p14:tracePt t="52753" x="892175" y="3619500"/>
          <p14:tracePt t="52760" x="892175" y="3582988"/>
          <p14:tracePt t="52769" x="892175" y="3556000"/>
          <p14:tracePt t="52776" x="892175" y="3546475"/>
          <p14:tracePt t="52786" x="892175" y="3519488"/>
          <p14:tracePt t="52792" x="892175" y="3509963"/>
          <p14:tracePt t="52803" x="892175" y="3500438"/>
          <p14:tracePt t="52818" x="892175" y="3473450"/>
          <p14:tracePt t="52975" x="882650" y="3473450"/>
          <p14:tracePt t="52983" x="882650" y="3556000"/>
          <p14:tracePt t="52991" x="863600" y="3582988"/>
          <p14:tracePt t="53000" x="836613" y="3675063"/>
          <p14:tracePt t="53007" x="817563" y="3757613"/>
          <p14:tracePt t="53016" x="817563" y="3822700"/>
          <p14:tracePt t="53025" x="817563" y="3905250"/>
          <p14:tracePt t="53031" x="809625" y="3959225"/>
          <p14:tracePt t="53039" x="809625" y="4024313"/>
          <p14:tracePt t="53047" x="809625" y="4070350"/>
          <p14:tracePt t="53055" x="800100" y="4116388"/>
          <p14:tracePt t="53063" x="800100" y="4133850"/>
          <p14:tracePt t="53072" x="800100" y="4143375"/>
          <p14:tracePt t="53079" x="800100" y="4162425"/>
          <p14:tracePt t="53192" x="790575" y="4171950"/>
          <p14:tracePt t="55177" x="781050" y="4171950"/>
          <p14:tracePt t="55185" x="781050" y="4162425"/>
          <p14:tracePt t="55192" x="781050" y="4133850"/>
          <p14:tracePt t="55200" x="781050" y="4125913"/>
          <p14:tracePt t="55209" x="781050" y="4116388"/>
          <p14:tracePt t="55216" x="781050" y="4097338"/>
          <p14:tracePt t="55232" x="781050" y="4087813"/>
          <p14:tracePt t="55240" x="781050" y="4079875"/>
          <p14:tracePt t="55248" x="781050" y="4070350"/>
          <p14:tracePt t="55257" x="781050" y="4051300"/>
          <p14:tracePt t="55264" x="781050" y="4033838"/>
          <p14:tracePt t="55273" x="781050" y="3987800"/>
          <p14:tracePt t="55280" x="781050" y="3959225"/>
          <p14:tracePt t="55289" x="763588" y="3941763"/>
          <p14:tracePt t="55296" x="754063" y="3876675"/>
          <p14:tracePt t="55306" x="744538" y="3868738"/>
          <p14:tracePt t="55312" x="744538" y="3822700"/>
          <p14:tracePt t="55323" x="708025" y="3748088"/>
          <p14:tracePt t="55329" x="681038" y="3702050"/>
          <p14:tracePt t="55336" x="681038" y="3656013"/>
          <p14:tracePt t="55348" x="681038" y="3602038"/>
          <p14:tracePt t="55352" x="625475" y="3509963"/>
          <p14:tracePt t="55363" x="579438" y="3427413"/>
          <p14:tracePt t="55368" x="550863" y="3352800"/>
          <p14:tracePt t="55377" x="533400" y="3252788"/>
          <p14:tracePt t="55383" x="496888" y="3151188"/>
          <p14:tracePt t="55391" x="414338" y="3005138"/>
          <p14:tracePt t="55399" x="293688" y="2857500"/>
          <p14:tracePt t="55408" x="247650" y="2701925"/>
          <p14:tracePt t="55415" x="92075" y="24526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3813F87F-FD98-496E-B9E1-C8F10E8EB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658AD7-F5DE-4E52-B83C-61D44C85AD04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12</a:t>
            </a:fld>
            <a:endParaRPr kumimoji="0" lang="en-US" altLang="ja-JP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39581F99-2C39-45B6-9C94-65E194A261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3863" y="-11113"/>
            <a:ext cx="7038975" cy="958851"/>
          </a:xfrm>
        </p:spPr>
        <p:txBody>
          <a:bodyPr/>
          <a:lstStyle/>
          <a:p>
            <a:pPr eaLnBrk="1" hangingPunct="1"/>
            <a:r>
              <a:rPr lang="en-US" altLang="ja-JP" sz="3200"/>
              <a:t> </a:t>
            </a:r>
            <a:r>
              <a:rPr lang="en-US" altLang="ja-JP" sz="3200">
                <a:solidFill>
                  <a:srgbClr val="0070C0"/>
                </a:solidFill>
              </a:rPr>
              <a:t>11.4</a:t>
            </a:r>
            <a:r>
              <a:rPr lang="ja-JP" altLang="en-US" sz="3200">
                <a:solidFill>
                  <a:srgbClr val="0070C0"/>
                </a:solidFill>
              </a:rPr>
              <a:t> 重力波抵抗</a:t>
            </a:r>
          </a:p>
        </p:txBody>
      </p:sp>
      <p:sp>
        <p:nvSpPr>
          <p:cNvPr id="41989" name="Rectangle 4">
            <a:extLst>
              <a:ext uri="{FF2B5EF4-FFF2-40B4-BE49-F238E27FC236}">
                <a16:creationId xmlns:a16="http://schemas.microsoft.com/office/drawing/2014/main" id="{CE0C47E5-6FB2-446E-AB9D-F318A5728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403" y="4113644"/>
            <a:ext cx="7080588" cy="79197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ja-JP" altLang="en-US" sz="2100" dirty="0"/>
              <a:t>大気重力波（安定成層中で、浮力を復元力として伝播する波）</a:t>
            </a:r>
            <a:endParaRPr lang="en-US" altLang="ja-JP" sz="2100" dirty="0"/>
          </a:p>
          <a:p>
            <a:pPr eaLnBrk="1" hangingPunct="1">
              <a:buFontTx/>
              <a:buNone/>
            </a:pPr>
            <a:r>
              <a:rPr lang="ja-JP" altLang="en-US" sz="2100" dirty="0"/>
              <a:t>は運動量を鉛直輸送する</a:t>
            </a:r>
            <a:endParaRPr lang="en-US" altLang="ja-JP" sz="2100" dirty="0"/>
          </a:p>
        </p:txBody>
      </p:sp>
      <p:pic>
        <p:nvPicPr>
          <p:cNvPr id="6" name="Picture 2" descr="C:\Users\myoshimo\Documents\教育\講義資料\気候モデル\gwd2.jpg">
            <a:extLst>
              <a:ext uri="{FF2B5EF4-FFF2-40B4-BE49-F238E27FC236}">
                <a16:creationId xmlns:a16="http://schemas.microsoft.com/office/drawing/2014/main" id="{88C1227F-3B4D-429E-BB28-751047261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2865" y="971263"/>
            <a:ext cx="6365932" cy="261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E61849-FCBA-41A3-9AAF-BD63451BB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304" y="3511276"/>
            <a:ext cx="3025348" cy="45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70" tIns="51435" rIns="102870" bIns="51435">
            <a:spAutoFit/>
          </a:bodyPr>
          <a:lstStyle/>
          <a:p>
            <a:pPr algn="r"/>
            <a:r>
              <a:rPr lang="en-US" altLang="ja-JP" sz="2300" dirty="0"/>
              <a:t>(The COMET Program)</a:t>
            </a:r>
            <a:endParaRPr lang="ja-JP" altLang="en-US" sz="23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A0EDF1-D30A-4702-8256-A28558896B22}"/>
              </a:ext>
            </a:extLst>
          </p:cNvPr>
          <p:cNvSpPr txBox="1"/>
          <p:nvPr/>
        </p:nvSpPr>
        <p:spPr>
          <a:xfrm>
            <a:off x="597403" y="5085684"/>
            <a:ext cx="7085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重力波の</a:t>
            </a:r>
            <a:r>
              <a:rPr kumimoji="1" lang="en-US" altLang="ja-JP" dirty="0"/>
              <a:t>source (</a:t>
            </a:r>
            <a:r>
              <a:rPr lang="ja-JP" altLang="en-US" dirty="0"/>
              <a:t>波源）</a:t>
            </a:r>
            <a:r>
              <a:rPr lang="en-US" altLang="ja-JP" dirty="0"/>
              <a:t>: </a:t>
            </a:r>
            <a:r>
              <a:rPr lang="ja-JP" altLang="en-US" dirty="0"/>
              <a:t>山岳、積雲、前線、力学的不安定など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C9C2E620-E498-425C-A43A-DEE656F76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01"/>
    </mc:Choice>
    <mc:Fallback xmlns="">
      <p:transition spd="slow" advTm="29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2" x="1212850" y="1120775"/>
          <p14:tracePt t="300" x="1212850" y="1103313"/>
          <p14:tracePt t="308" x="1204913" y="1057275"/>
          <p14:tracePt t="317" x="1195388" y="1038225"/>
          <p14:tracePt t="324" x="1176338" y="992188"/>
          <p14:tracePt t="332" x="1176338" y="965200"/>
          <p14:tracePt t="340" x="1166813" y="946150"/>
          <p14:tracePt t="348" x="1166813" y="900113"/>
          <p14:tracePt t="356" x="1149350" y="882650"/>
          <p14:tracePt t="364" x="1139825" y="844550"/>
          <p14:tracePt t="372" x="1139825" y="836613"/>
          <p14:tracePt t="381" x="1139825" y="827088"/>
          <p14:tracePt t="389" x="1139825" y="808038"/>
          <p14:tracePt t="396" x="1139825" y="790575"/>
          <p14:tracePt t="413" x="1130300" y="771525"/>
          <p14:tracePt t="453" x="1130300" y="762000"/>
          <p14:tracePt t="462" x="1130300" y="754063"/>
          <p14:tracePt t="469" x="1130300" y="744538"/>
          <p14:tracePt t="485" x="1139825" y="715963"/>
          <p14:tracePt t="493" x="1149350" y="708025"/>
          <p14:tracePt t="501" x="1158875" y="688975"/>
          <p14:tracePt t="509" x="1185863" y="669925"/>
          <p14:tracePt t="520" x="1195388" y="652463"/>
          <p14:tracePt t="526" x="1204913" y="642938"/>
          <p14:tracePt t="556" x="1212850" y="633413"/>
          <p14:tracePt t="629" x="1222375" y="633413"/>
          <p14:tracePt t="636" x="1287463" y="633413"/>
          <p14:tracePt t="646" x="1350963" y="633413"/>
          <p14:tracePt t="653" x="1406525" y="633413"/>
          <p14:tracePt t="662" x="1471613" y="633413"/>
          <p14:tracePt t="669" x="1489075" y="633413"/>
          <p14:tracePt t="677" x="1516063" y="633413"/>
          <p14:tracePt t="910" x="1525588" y="625475"/>
          <p14:tracePt t="927" x="1525588" y="615950"/>
          <p14:tracePt t="957" x="1525588" y="606425"/>
          <p14:tracePt t="980" x="1525588" y="596900"/>
          <p14:tracePt t="988" x="1535113" y="579438"/>
          <p14:tracePt t="996" x="1544638" y="569913"/>
          <p14:tracePt t="1012" x="1544638" y="560388"/>
          <p14:tracePt t="1020" x="1554163" y="550863"/>
          <p14:tracePt t="1028" x="1562100" y="550863"/>
          <p14:tracePt t="1045" x="1562100" y="541338"/>
          <p14:tracePt t="1102" x="1571625" y="533400"/>
          <p14:tracePt t="3975" x="1581150" y="504825"/>
          <p14:tracePt t="11813" x="1581150" y="496888"/>
          <p14:tracePt t="12670" x="1581150" y="477838"/>
          <p14:tracePt t="12677" x="1590675" y="468313"/>
          <p14:tracePt t="14893" x="1590675" y="477838"/>
          <p14:tracePt t="17773" x="1590675" y="468313"/>
          <p14:tracePt t="18269" x="1590675" y="477838"/>
          <p14:tracePt t="18287" x="1590675" y="496888"/>
          <p14:tracePt t="18294" x="1590675" y="523875"/>
          <p14:tracePt t="18301" x="1590675" y="533400"/>
          <p14:tracePt t="18310" x="1590675" y="541338"/>
          <p14:tracePt t="18317" x="1590675" y="569913"/>
          <p14:tracePt t="18325" x="1590675" y="587375"/>
          <p14:tracePt t="18333" x="1590675" y="633413"/>
          <p14:tracePt t="18341" x="1590675" y="679450"/>
          <p14:tracePt t="18351" x="1590675" y="735013"/>
          <p14:tracePt t="18357" x="1590675" y="781050"/>
          <p14:tracePt t="18365" x="1590675" y="808038"/>
          <p14:tracePt t="18373" x="1590675" y="854075"/>
          <p14:tracePt t="18383" x="1590675" y="882650"/>
          <p14:tracePt t="18389" x="1590675" y="946150"/>
          <p14:tracePt t="18397" x="1590675" y="1001713"/>
          <p14:tracePt t="18405" x="1590675" y="1120775"/>
          <p14:tracePt t="18415" x="1590675" y="1239838"/>
          <p14:tracePt t="18421" x="1617663" y="1397000"/>
          <p14:tracePt t="18433" x="1617663" y="1552575"/>
          <p14:tracePt t="18439" x="1654175" y="1700213"/>
          <p14:tracePt t="18449" x="1700213" y="1855788"/>
          <p14:tracePt t="18454" x="1719263" y="2030413"/>
          <p14:tracePt t="18464" x="1746250" y="2214563"/>
          <p14:tracePt t="18469" x="1792288" y="2352675"/>
          <p14:tracePt t="18479" x="1811338" y="2435225"/>
          <p14:tracePt t="18485" x="1811338" y="2498725"/>
          <p14:tracePt t="18493" x="1811338" y="2554288"/>
          <p14:tracePt t="18502" x="1811338" y="2600325"/>
          <p14:tracePt t="18509" x="1811338" y="2663825"/>
          <p14:tracePt t="18518" x="1811338" y="2719388"/>
          <p14:tracePt t="18525" x="1811338" y="2820988"/>
          <p14:tracePt t="18533" x="1811338" y="2921000"/>
          <p14:tracePt t="18541" x="1811338" y="2995613"/>
          <p14:tracePt t="18550" x="1811338" y="3041650"/>
          <p14:tracePt t="18557" x="1811338" y="3078163"/>
          <p14:tracePt t="18565" x="1811338" y="3105150"/>
          <p14:tracePt t="18573" x="1811338" y="3114675"/>
          <p14:tracePt t="18581" x="1811338" y="3124200"/>
          <p14:tracePt t="18589" x="1811338" y="3141663"/>
          <p14:tracePt t="18597" x="1811338" y="3160713"/>
          <p14:tracePt t="18605" x="1801813" y="3178175"/>
          <p14:tracePt t="18614" x="1782763" y="3224213"/>
          <p14:tracePt t="18621" x="1782763" y="3289300"/>
          <p14:tracePt t="18632" x="1774825" y="3408363"/>
          <p14:tracePt t="18639" x="1755775" y="3546475"/>
          <p14:tracePt t="18649" x="1728788" y="3702050"/>
          <p14:tracePt t="18654" x="1728788" y="3840163"/>
          <p14:tracePt t="18664" x="1692275" y="3978275"/>
          <p14:tracePt t="18670" x="1682750" y="4116388"/>
          <p14:tracePt t="18678" x="1682750" y="4198938"/>
          <p14:tracePt t="18686" x="1617663" y="4327525"/>
          <p14:tracePt t="18693" x="1617663" y="4346575"/>
          <p14:tracePt t="18703" x="1617663" y="4391025"/>
          <p14:tracePt t="18709" x="1608138" y="4429125"/>
          <p14:tracePt t="18718" x="1600200" y="4437063"/>
          <p14:tracePt t="18725" x="1590675" y="4446588"/>
          <p14:tracePt t="18741" x="1581150" y="4456113"/>
          <p14:tracePt t="18765" x="1571625" y="4465638"/>
          <p14:tracePt t="18773" x="1571625" y="4475163"/>
          <p14:tracePt t="18781" x="1554163" y="4492625"/>
          <p14:tracePt t="18789" x="1544638" y="4502150"/>
          <p14:tracePt t="18797" x="1516063" y="4511675"/>
          <p14:tracePt t="18805" x="1471613" y="4548188"/>
          <p14:tracePt t="18814" x="1397000" y="4584700"/>
          <p14:tracePt t="18821" x="1379538" y="4611688"/>
          <p14:tracePt t="18831" x="1333500" y="4649788"/>
          <p14:tracePt t="18841" x="1277938" y="4686300"/>
          <p14:tracePt t="18848" x="1222375" y="4722813"/>
          <p14:tracePt t="18852" x="1195388" y="4732338"/>
          <p14:tracePt t="18861" x="1176338" y="4740275"/>
          <p14:tracePt t="18868" x="1158875" y="4749800"/>
          <p14:tracePt t="18876" x="1130300" y="4759325"/>
          <p14:tracePt t="18892" x="1120775" y="4759325"/>
          <p14:tracePt t="18919" x="1084263" y="4759325"/>
          <p14:tracePt t="18925" x="1066800" y="4759325"/>
          <p14:tracePt t="18933" x="1038225" y="4749800"/>
          <p14:tracePt t="18941" x="1020763" y="4732338"/>
          <p14:tracePt t="18950" x="1011238" y="4722813"/>
          <p14:tracePt t="19028" x="1001713" y="4713288"/>
          <p14:tracePt t="19037" x="992188" y="4713288"/>
          <p14:tracePt t="19044" x="984250" y="4713288"/>
          <p14:tracePt t="19052" x="974725" y="4713288"/>
          <p14:tracePt t="19076" x="946150" y="4713288"/>
          <p14:tracePt t="19092" x="928688" y="4713288"/>
          <p14:tracePt t="19101" x="909638" y="4703763"/>
          <p14:tracePt t="19124" x="901700" y="4703763"/>
          <p14:tracePt t="19165" x="892175" y="4703763"/>
          <p14:tracePt t="19173" x="882650" y="4703763"/>
          <p14:tracePt t="19181" x="863600" y="4703763"/>
          <p14:tracePt t="19189" x="855663" y="4703763"/>
          <p14:tracePt t="19334" x="846138" y="4703763"/>
          <p14:tracePt t="19341" x="836613" y="4703763"/>
          <p14:tracePt t="19351" x="809625" y="4694238"/>
          <p14:tracePt t="19358" x="800100" y="4686300"/>
          <p14:tracePt t="19364" x="800100" y="4667250"/>
          <p14:tracePt t="19372" x="781050" y="4649788"/>
          <p14:tracePt t="19380" x="781050" y="4640263"/>
          <p14:tracePt t="19396" x="781050" y="4630738"/>
          <p14:tracePt t="19404" x="781050" y="4621213"/>
          <p14:tracePt t="19412" x="771525" y="4611688"/>
          <p14:tracePt t="19693" x="763588" y="4603750"/>
          <p14:tracePt t="19701" x="763588" y="4594225"/>
          <p14:tracePt t="19709" x="763588" y="4584700"/>
          <p14:tracePt t="19717" x="763588" y="4575175"/>
          <p14:tracePt t="19733" x="763588" y="4557713"/>
          <p14:tracePt t="19741" x="771525" y="4548188"/>
          <p14:tracePt t="19750" x="781050" y="4538663"/>
          <p14:tracePt t="19757" x="781050" y="4529138"/>
          <p14:tracePt t="19765" x="800100" y="4519613"/>
          <p14:tracePt t="19789" x="817563" y="4502150"/>
          <p14:tracePt t="19798" x="836613" y="4502150"/>
          <p14:tracePt t="19814" x="846138" y="4502150"/>
          <p14:tracePt t="19830" x="855663" y="4502150"/>
          <p14:tracePt t="19838" x="863600" y="4502150"/>
          <p14:tracePt t="19877" x="892175" y="4502150"/>
          <p14:tracePt t="19886" x="928688" y="4502150"/>
          <p14:tracePt t="19894" x="984250" y="4483100"/>
          <p14:tracePt t="19901" x="1020763" y="4483100"/>
          <p14:tracePt t="19910" x="1057275" y="4483100"/>
          <p14:tracePt t="19917" x="1103313" y="4483100"/>
          <p14:tracePt t="19925" x="1139825" y="4483100"/>
          <p14:tracePt t="19933" x="1195388" y="4483100"/>
          <p14:tracePt t="19941" x="1212850" y="4483100"/>
          <p14:tracePt t="19949" x="1250950" y="4502150"/>
          <p14:tracePt t="19966" x="1268413" y="4502150"/>
          <p14:tracePt t="19973" x="1287463" y="4502150"/>
          <p14:tracePt t="19990" x="1314450" y="4502150"/>
          <p14:tracePt t="20006" x="1360488" y="4502150"/>
          <p14:tracePt t="20014" x="1406525" y="4502150"/>
          <p14:tracePt t="20021" x="1498600" y="4492625"/>
          <p14:tracePt t="20028" x="1508125" y="4492625"/>
          <p14:tracePt t="20036" x="1554163" y="4492625"/>
          <p14:tracePt t="20044" x="1636713" y="4492625"/>
          <p14:tracePt t="20052" x="1709738" y="4492625"/>
          <p14:tracePt t="20060" x="1774825" y="4492625"/>
          <p14:tracePt t="20068" x="1820863" y="4492625"/>
          <p14:tracePt t="20076" x="1866900" y="4492625"/>
          <p14:tracePt t="20084" x="1874838" y="4492625"/>
          <p14:tracePt t="21262" x="1893888" y="4492625"/>
          <p14:tracePt t="21341" x="1903413" y="4492625"/>
          <p14:tracePt t="21365" x="1912938" y="4492625"/>
          <p14:tracePt t="21373" x="1920875" y="4492625"/>
          <p14:tracePt t="21381" x="1939925" y="4492625"/>
          <p14:tracePt t="21390" x="1949450" y="4492625"/>
          <p14:tracePt t="21397" x="1966913" y="4492625"/>
          <p14:tracePt t="21405" x="1995488" y="4492625"/>
          <p14:tracePt t="21417" x="2012950" y="4492625"/>
          <p14:tracePt t="21421" x="2058988" y="4483100"/>
          <p14:tracePt t="21429" x="2095500" y="4483100"/>
          <p14:tracePt t="21436" x="2114550" y="4483100"/>
          <p14:tracePt t="21445" x="2160588" y="4483100"/>
          <p14:tracePt t="21452" x="2178050" y="4483100"/>
          <p14:tracePt t="21462" x="2197100" y="4483100"/>
          <p14:tracePt t="21468" x="2206625" y="4483100"/>
          <p14:tracePt t="21478" x="2224088" y="4475163"/>
          <p14:tracePt t="21508" x="2252663" y="4475163"/>
          <p14:tracePt t="21516" x="2270125" y="4465638"/>
          <p14:tracePt t="21532" x="2308225" y="4465638"/>
          <p14:tracePt t="21548" x="2316163" y="4465638"/>
          <p14:tracePt t="21556" x="2344738" y="4465638"/>
          <p14:tracePt t="21566" x="2371725" y="4465638"/>
          <p14:tracePt t="21573" x="2408238" y="4465638"/>
          <p14:tracePt t="21580" x="2454275" y="4465638"/>
          <p14:tracePt t="21589" x="2473325" y="4483100"/>
          <p14:tracePt t="21597" x="2509838" y="4483100"/>
          <p14:tracePt t="21605" x="2555875" y="4483100"/>
          <p14:tracePt t="21613" x="2582863" y="4492625"/>
          <p14:tracePt t="21620" x="2601913" y="4492625"/>
          <p14:tracePt t="21629" x="2638425" y="4492625"/>
          <p14:tracePt t="21636" x="2647950" y="4492625"/>
          <p14:tracePt t="21645" x="2665413" y="4492625"/>
          <p14:tracePt t="21668" x="2674938" y="4492625"/>
          <p14:tracePt t="21684" x="2693988" y="4492625"/>
          <p14:tracePt t="21692" x="2703513" y="4492625"/>
          <p14:tracePt t="21700" x="2711450" y="4492625"/>
          <p14:tracePt t="21716" x="2720975" y="4492625"/>
          <p14:tracePt t="21724" x="2740025" y="4492625"/>
          <p14:tracePt t="21732" x="2747963" y="4492625"/>
          <p14:tracePt t="21756" x="2757488" y="4492625"/>
          <p14:tracePt t="21764" x="2767013" y="4492625"/>
          <p14:tracePt t="21772" x="2786063" y="4492625"/>
          <p14:tracePt t="21780" x="2794000" y="4492625"/>
          <p14:tracePt t="21788" x="2803525" y="4492625"/>
          <p14:tracePt t="21796" x="2840038" y="4492625"/>
          <p14:tracePt t="21804" x="2859088" y="4492625"/>
          <p14:tracePt t="21813" x="2905125" y="4492625"/>
          <p14:tracePt t="21820" x="2932113" y="4492625"/>
          <p14:tracePt t="21829" x="2951163" y="4492625"/>
          <p14:tracePt t="21836" x="2960688" y="4492625"/>
          <p14:tracePt t="21846" x="2987675" y="4492625"/>
          <p14:tracePt t="21852" x="3006725" y="4492625"/>
          <p14:tracePt t="21861" x="3043238" y="4492625"/>
          <p14:tracePt t="21868" x="3052763" y="4492625"/>
          <p14:tracePt t="21908" x="3070225" y="4492625"/>
          <p14:tracePt t="21924" x="3079750" y="4492625"/>
          <p14:tracePt t="21932" x="3089275" y="4492625"/>
          <p14:tracePt t="21940" x="3098800" y="4492625"/>
          <p14:tracePt t="21948" x="3125788" y="4492625"/>
          <p14:tracePt t="21956" x="3135313" y="4492625"/>
          <p14:tracePt t="21964" x="3143250" y="4492625"/>
          <p14:tracePt t="21972" x="3171825" y="4492625"/>
          <p14:tracePt t="21980" x="3181350" y="4492625"/>
          <p14:tracePt t="21996" x="3189288" y="4492625"/>
          <p14:tracePt t="22004" x="3208338" y="4492625"/>
          <p14:tracePt t="22020" x="3217863" y="4492625"/>
          <p14:tracePt t="22036" x="3227388" y="4492625"/>
          <p14:tracePt t="22140" x="3235325" y="4492625"/>
          <p14:tracePt t="22181" x="3263900" y="4492625"/>
          <p14:tracePt t="22189" x="3273425" y="4492625"/>
          <p14:tracePt t="22461" x="3309938" y="4492625"/>
          <p14:tracePt t="22582" x="3319463" y="4492625"/>
          <p14:tracePt t="22589" x="3346450" y="4483100"/>
          <p14:tracePt t="22605" x="3355975" y="4483100"/>
          <p14:tracePt t="22621" x="3363913" y="4483100"/>
          <p14:tracePt t="22637" x="3382963" y="4483100"/>
          <p14:tracePt t="22677" x="3392488" y="4483100"/>
          <p14:tracePt t="22703" x="3409950" y="4483100"/>
          <p14:tracePt t="22712" x="3419475" y="4483100"/>
          <p14:tracePt t="22720" x="3448050" y="4483100"/>
          <p14:tracePt t="22725" x="3475038" y="4483100"/>
          <p14:tracePt t="22733" x="3484563" y="4483100"/>
          <p14:tracePt t="22741" x="3530600" y="4483100"/>
          <p14:tracePt t="22757" x="3548063" y="4483100"/>
          <p14:tracePt t="22765" x="3557588" y="4483100"/>
          <p14:tracePt t="22773" x="3567113" y="4483100"/>
          <p14:tracePt t="22781" x="3576638" y="4483100"/>
          <p14:tracePt t="22798" x="3584575" y="4483100"/>
          <p14:tracePt t="22805" x="3594100" y="4483100"/>
          <p14:tracePt t="22821" x="3613150" y="4483100"/>
          <p14:tracePt t="22839" x="3622675" y="4483100"/>
          <p14:tracePt t="22869" x="3630613" y="4483100"/>
          <p14:tracePt t="22877" x="3640138" y="4483100"/>
          <p14:tracePt t="22885" x="3649663" y="4483100"/>
          <p14:tracePt t="22903" x="3659188" y="4483100"/>
          <p14:tracePt t="22917" x="3676650" y="4483100"/>
          <p14:tracePt t="22924" x="3722688" y="4483100"/>
          <p14:tracePt t="22932" x="3732213" y="4483100"/>
          <p14:tracePt t="22940" x="3759200" y="4483100"/>
          <p14:tracePt t="22948" x="3778250" y="4483100"/>
          <p14:tracePt t="22956" x="3797300" y="4483100"/>
          <p14:tracePt t="22964" x="3805238" y="4483100"/>
          <p14:tracePt t="22972" x="3824288" y="4492625"/>
          <p14:tracePt t="22989" x="3860800" y="4502150"/>
          <p14:tracePt t="23036" x="3870325" y="4502150"/>
          <p14:tracePt t="23076" x="3889375" y="4502150"/>
          <p14:tracePt t="23120" x="3897313" y="4502150"/>
          <p14:tracePt t="23125" x="3906838" y="4502150"/>
          <p14:tracePt t="23165" x="3916363" y="4502150"/>
          <p14:tracePt t="23174" x="3943350" y="4511675"/>
          <p14:tracePt t="23182" x="3962400" y="4511675"/>
          <p14:tracePt t="23190" x="4008438" y="4511675"/>
          <p14:tracePt t="23197" x="4035425" y="4511675"/>
          <p14:tracePt t="23205" x="4064000" y="4519613"/>
          <p14:tracePt t="23214" x="4090988" y="4538663"/>
          <p14:tracePt t="23231" x="4100513" y="4538663"/>
          <p14:tracePt t="23238" x="4110038" y="4538663"/>
          <p14:tracePt t="23271" x="4117975" y="4538663"/>
          <p14:tracePt t="23293" x="4137025" y="4538663"/>
          <p14:tracePt t="23304" x="4146550" y="4538663"/>
          <p14:tracePt t="23357" x="4154488" y="4538663"/>
          <p14:tracePt t="23389" x="4164013" y="4538663"/>
          <p14:tracePt t="23405" x="4183063" y="4538663"/>
          <p14:tracePt t="23453" x="4192588" y="4529138"/>
          <p14:tracePt t="23614" x="4219575" y="4529138"/>
          <p14:tracePt t="23621" x="4246563" y="4529138"/>
          <p14:tracePt t="23629" x="4284663" y="4529138"/>
          <p14:tracePt t="23637" x="4302125" y="4529138"/>
          <p14:tracePt t="23653" x="4321175" y="4529138"/>
          <p14:tracePt t="23664" x="4330700" y="4529138"/>
          <p14:tracePt t="23669" x="4338638" y="4529138"/>
          <p14:tracePt t="23677" x="4348163" y="4529138"/>
          <p14:tracePt t="23685" x="4375150" y="4529138"/>
          <p14:tracePt t="23693" x="4384675" y="4529138"/>
          <p14:tracePt t="23701" x="4413250" y="4529138"/>
          <p14:tracePt t="23711" x="4430713" y="4529138"/>
          <p14:tracePt t="23718" x="4476750" y="4529138"/>
          <p14:tracePt t="23725" x="4486275" y="4529138"/>
          <p14:tracePt t="23732" x="4495800" y="4529138"/>
          <p14:tracePt t="23740" x="4513263" y="4529138"/>
          <p14:tracePt t="23748" x="4541838" y="4529138"/>
          <p14:tracePt t="23764" x="4578350" y="4529138"/>
          <p14:tracePt t="23773" x="4595813" y="4529138"/>
          <p14:tracePt t="23780" x="4641850" y="4519613"/>
          <p14:tracePt t="23796" x="4679950" y="4519613"/>
          <p14:tracePt t="23813" x="4716463" y="4502150"/>
          <p14:tracePt t="23820" x="4733925" y="4502150"/>
          <p14:tracePt t="23828" x="4743450" y="4502150"/>
          <p14:tracePt t="23836" x="4762500" y="4502150"/>
          <p14:tracePt t="23852" x="4770438" y="4502150"/>
          <p14:tracePt t="23861" x="4789488" y="4502150"/>
          <p14:tracePt t="23868" x="4808538" y="4502150"/>
          <p14:tracePt t="23876" x="4816475" y="4502150"/>
          <p14:tracePt t="23884" x="4826000" y="4502150"/>
          <p14:tracePt t="23892" x="4835525" y="4502150"/>
          <p14:tracePt t="23900" x="4862513" y="4502150"/>
          <p14:tracePt t="23908" x="4872038" y="4511675"/>
          <p14:tracePt t="23917" x="4891088" y="4511675"/>
          <p14:tracePt t="23924" x="4900613" y="4511675"/>
          <p14:tracePt t="23932" x="4908550" y="4511675"/>
          <p14:tracePt t="23940" x="4918075" y="4511675"/>
          <p14:tracePt t="23956" x="4937125" y="4519613"/>
          <p14:tracePt t="24005" x="4946650" y="4519613"/>
          <p14:tracePt t="24013" x="4954588" y="4529138"/>
          <p14:tracePt t="24022" x="4954588" y="4538663"/>
          <p14:tracePt t="24140" x="4973638" y="4538663"/>
          <p14:tracePt t="24180" x="4983163" y="4538663"/>
          <p14:tracePt t="24935" x="4991100" y="4538663"/>
          <p14:tracePt t="24973" x="5019675" y="4538663"/>
          <p14:tracePt t="25077" x="5029200" y="4538663"/>
          <p14:tracePt t="25085" x="5037138" y="4529138"/>
          <p14:tracePt t="25111" x="5046663" y="4529138"/>
          <p14:tracePt t="25141" x="5065713" y="4529138"/>
          <p14:tracePt t="25149" x="5083175" y="4529138"/>
          <p14:tracePt t="25172" x="5092700" y="4529138"/>
          <p14:tracePt t="25188" x="5111750" y="4529138"/>
          <p14:tracePt t="25196" x="5121275" y="4529138"/>
          <p14:tracePt t="25212" x="5129213" y="4529138"/>
          <p14:tracePt t="25268" x="5138738" y="4529138"/>
          <p14:tracePt t="25325" x="5165725" y="4519613"/>
          <p14:tracePt t="25349" x="5184775" y="4519613"/>
          <p14:tracePt t="25365" x="5194300" y="4519613"/>
          <p14:tracePt t="25375" x="5211763" y="4519613"/>
          <p14:tracePt t="25388" x="5221288" y="4519613"/>
          <p14:tracePt t="25396" x="5249863" y="4519613"/>
          <p14:tracePt t="25404" x="5257800" y="4519613"/>
          <p14:tracePt t="25420" x="5267325" y="4519613"/>
          <p14:tracePt t="25429" x="5286375" y="4519613"/>
          <p14:tracePt t="25445" x="5295900" y="4519613"/>
          <p14:tracePt t="25452" x="5303838" y="4519613"/>
          <p14:tracePt t="25461" x="5313363" y="4519613"/>
          <p14:tracePt t="25468" x="5332413" y="4519613"/>
          <p14:tracePt t="25476" x="5349875" y="4519613"/>
          <p14:tracePt t="25484" x="5395913" y="4519613"/>
          <p14:tracePt t="25492" x="5414963" y="4519613"/>
          <p14:tracePt t="25500" x="5478463" y="4548188"/>
          <p14:tracePt t="25508" x="5497513" y="4548188"/>
          <p14:tracePt t="25516" x="5516563" y="4548188"/>
          <p14:tracePt t="25524" x="5524500" y="4548188"/>
          <p14:tracePt t="25532" x="5553075" y="4548188"/>
          <p14:tracePt t="25541" x="5570538" y="4548188"/>
          <p14:tracePt t="25549" x="5616575" y="4548188"/>
          <p14:tracePt t="25560" x="5626100" y="4548188"/>
          <p14:tracePt t="25567" x="5662613" y="4548188"/>
          <p14:tracePt t="25574" x="5691188" y="4548188"/>
          <p14:tracePt t="25580" x="5727700" y="4557713"/>
          <p14:tracePt t="25588" x="5745163" y="4557713"/>
          <p14:tracePt t="25597" x="5773738" y="4557713"/>
          <p14:tracePt t="25604" x="5819775" y="4565650"/>
          <p14:tracePt t="25612" x="5827713" y="4575175"/>
          <p14:tracePt t="25620" x="5865813" y="4584700"/>
          <p14:tracePt t="25629" x="5919788" y="4611688"/>
          <p14:tracePt t="25636" x="5957888" y="4621213"/>
          <p14:tracePt t="25645" x="6021388" y="4630738"/>
          <p14:tracePt t="25652" x="6094413" y="4657725"/>
          <p14:tracePt t="25662" x="6122988" y="4657725"/>
          <p14:tracePt t="25668" x="6176963" y="4657725"/>
          <p14:tracePt t="25676" x="6215063" y="4667250"/>
          <p14:tracePt t="25684" x="6261100" y="4667250"/>
          <p14:tracePt t="25692" x="6278563" y="4667250"/>
          <p14:tracePt t="25700" x="6307138" y="4667250"/>
          <p14:tracePt t="25708" x="6324600" y="4686300"/>
          <p14:tracePt t="25716" x="6361113" y="4686300"/>
          <p14:tracePt t="25724" x="6389688" y="4694238"/>
          <p14:tracePt t="25732" x="6407150" y="4694238"/>
          <p14:tracePt t="25741" x="6426200" y="4694238"/>
          <p14:tracePt t="25748" x="6472238" y="4703763"/>
          <p14:tracePt t="25757" x="6481763" y="4713288"/>
          <p14:tracePt t="25772" x="6508750" y="4713288"/>
          <p14:tracePt t="25781" x="6527800" y="4713288"/>
          <p14:tracePt t="25788" x="6572250" y="4713288"/>
          <p14:tracePt t="25796" x="6581775" y="4713288"/>
          <p14:tracePt t="25804" x="6610350" y="4713288"/>
          <p14:tracePt t="25812" x="6627813" y="4713288"/>
          <p14:tracePt t="25820" x="6664325" y="4713288"/>
          <p14:tracePt t="25828" x="6683375" y="4713288"/>
          <p14:tracePt t="25836" x="6710363" y="4713288"/>
          <p14:tracePt t="25845" x="6738938" y="4713288"/>
          <p14:tracePt t="25852" x="6775450" y="4713288"/>
          <p14:tracePt t="25860" x="6792913" y="4713288"/>
          <p14:tracePt t="25867" x="6802438" y="4713288"/>
          <p14:tracePt t="25875" x="6831013" y="4713288"/>
          <p14:tracePt t="25883" x="6838950" y="4713288"/>
          <p14:tracePt t="25891" x="6858000" y="4713288"/>
          <p14:tracePt t="25916" x="6867525" y="4713288"/>
          <p14:tracePt t="25940" x="6877050" y="4713288"/>
          <p14:tracePt t="25948" x="6884988" y="4713288"/>
          <p14:tracePt t="25956" x="6913563" y="4713288"/>
          <p14:tracePt t="25980" x="6923088" y="4713288"/>
          <p14:tracePt t="25988" x="6940550" y="4713288"/>
          <p14:tracePt t="25996" x="6950075" y="4713288"/>
          <p14:tracePt t="26003" x="6959600" y="4713288"/>
          <p14:tracePt t="26020" x="6969125" y="4713288"/>
          <p14:tracePt t="26044" x="6986588" y="4713288"/>
          <p14:tracePt t="26052" x="6996113" y="4713288"/>
          <p14:tracePt t="26076" x="7005638" y="4713288"/>
          <p14:tracePt t="26084" x="7013575" y="4713288"/>
          <p14:tracePt t="26100" x="7032625" y="4713288"/>
          <p14:tracePt t="26108" x="7042150" y="4713288"/>
          <p14:tracePt t="26132" x="7051675" y="4713288"/>
          <p14:tracePt t="26140" x="7059613" y="4713288"/>
          <p14:tracePt t="26148" x="7078663" y="4713288"/>
          <p14:tracePt t="26156" x="7088188" y="4703763"/>
          <p14:tracePt t="26165" x="7097713" y="4703763"/>
          <p14:tracePt t="26172" x="7115175" y="4703763"/>
          <p14:tracePt t="26180" x="7134225" y="4694238"/>
          <p14:tracePt t="26188" x="7151688" y="4676775"/>
          <p14:tracePt t="26196" x="7180263" y="4667250"/>
          <p14:tracePt t="26236" x="7188200" y="4657725"/>
          <p14:tracePt t="26285" x="7226300" y="4649788"/>
          <p14:tracePt t="26325" x="7234238" y="4649788"/>
          <p14:tracePt t="26341" x="7253288" y="4630738"/>
          <p14:tracePt t="26381" x="7262813" y="4630738"/>
          <p14:tracePt t="26405" x="7280275" y="4621213"/>
          <p14:tracePt t="26469" x="7299325" y="4621213"/>
          <p14:tracePt t="26517" x="7308850" y="4621213"/>
          <p14:tracePt t="26533" x="7318375" y="4611688"/>
          <p14:tracePt t="26984" x="7326313" y="4603750"/>
          <p14:tracePt t="29333" x="7308850" y="4603750"/>
          <p14:tracePt t="29341" x="7272338" y="4621213"/>
          <p14:tracePt t="29349" x="7253288" y="4621213"/>
          <p14:tracePt t="29357" x="7207250" y="4649788"/>
          <p14:tracePt t="29365" x="7143750" y="4657725"/>
          <p14:tracePt t="29373" x="7078663" y="4686300"/>
          <p14:tracePt t="29381" x="6977063" y="4703763"/>
          <p14:tracePt t="29389" x="6821488" y="4713288"/>
          <p14:tracePt t="29397" x="6719888" y="4713288"/>
          <p14:tracePt t="29406" x="6600825" y="4732338"/>
          <p14:tracePt t="29412" x="6443663" y="4759325"/>
          <p14:tracePt t="29420" x="6288088" y="4778375"/>
          <p14:tracePt t="29428" x="6122988" y="4814888"/>
          <p14:tracePt t="29436" x="5984875" y="4814888"/>
          <p14:tracePt t="29445" x="5846763" y="4860925"/>
          <p14:tracePt t="29452" x="5691188" y="4860925"/>
          <p14:tracePt t="29462" x="5553075" y="4860925"/>
          <p14:tracePt t="29468" x="5378450" y="4860925"/>
          <p14:tracePt t="29476" x="5203825" y="4860925"/>
          <p14:tracePt t="29484" x="4991100" y="4860925"/>
          <p14:tracePt t="29493" x="4808538" y="4860925"/>
          <p14:tracePt t="29500" x="4651375" y="4860925"/>
          <p14:tracePt t="29510" x="4476750" y="4860925"/>
          <p14:tracePt t="29516" x="4284663" y="4860925"/>
          <p14:tracePt t="29524" x="4164013" y="4860925"/>
          <p14:tracePt t="29532" x="4025900" y="4860925"/>
          <p14:tracePt t="29540" x="3851275" y="4860925"/>
          <p14:tracePt t="29548" x="3741738" y="4860925"/>
          <p14:tracePt t="29556" x="3584575" y="4860925"/>
          <p14:tracePt t="29564" x="3465513" y="4860925"/>
          <p14:tracePt t="29572" x="3327400" y="4860925"/>
          <p14:tracePt t="29580" x="3281363" y="4860925"/>
          <p14:tracePt t="29588" x="3171825" y="4860925"/>
          <p14:tracePt t="29597" x="3060700" y="4860925"/>
          <p14:tracePt t="29604" x="2924175" y="4860925"/>
          <p14:tracePt t="29613" x="2822575" y="4860925"/>
          <p14:tracePt t="29620" x="2703513" y="4860925"/>
          <p14:tracePt t="29629" x="2565400" y="4860925"/>
          <p14:tracePt t="29636" x="2463800" y="4860925"/>
          <p14:tracePt t="29646" x="2390775" y="4860925"/>
          <p14:tracePt t="29652" x="2270125" y="4860925"/>
          <p14:tracePt t="29662" x="2187575" y="4860925"/>
          <p14:tracePt t="29668" x="2132013" y="4860925"/>
          <p14:tracePt t="29676" x="2095500" y="4860925"/>
          <p14:tracePt t="29684" x="2068513" y="4860925"/>
          <p14:tracePt t="29692" x="2003425" y="4860925"/>
          <p14:tracePt t="29700" x="1966913" y="4860925"/>
          <p14:tracePt t="29708" x="1903413" y="4860925"/>
          <p14:tracePt t="29716" x="1857375" y="4860925"/>
          <p14:tracePt t="29725" x="1838325" y="4860925"/>
          <p14:tracePt t="29732" x="1801813" y="4860925"/>
          <p14:tracePt t="29741" x="1755775" y="4860925"/>
          <p14:tracePt t="29748" x="1709738" y="4860925"/>
          <p14:tracePt t="29756" x="1692275" y="4860925"/>
          <p14:tracePt t="29764" x="1663700" y="4860925"/>
          <p14:tracePt t="29772" x="1646238" y="4860925"/>
          <p14:tracePt t="29780" x="1636713" y="4860925"/>
          <p14:tracePt t="29788" x="1617663" y="4860925"/>
          <p14:tracePt t="29804" x="1608138" y="4860925"/>
          <p14:tracePt t="29861" x="1590675" y="4860925"/>
          <p14:tracePt t="29868" x="1571625" y="4860925"/>
          <p14:tracePt t="29876" x="1554163" y="4868863"/>
          <p14:tracePt t="29884" x="1516063" y="4868863"/>
          <p14:tracePt t="29892" x="1489075" y="4878388"/>
          <p14:tracePt t="29900" x="1471613" y="4878388"/>
          <p14:tracePt t="29908" x="1452563" y="4878388"/>
          <p14:tracePt t="29916" x="1406525" y="4887913"/>
          <p14:tracePt t="29924" x="1397000" y="4897438"/>
          <p14:tracePt t="29932" x="1387475" y="4897438"/>
          <p14:tracePt t="29941" x="1379538" y="4906963"/>
          <p14:tracePt t="29950" x="1370013" y="4906963"/>
          <p14:tracePt t="31277" x="1360488" y="4906963"/>
          <p14:tracePt t="39821" x="1370013" y="4906963"/>
          <p14:tracePt t="39829" x="1387475" y="4914900"/>
          <p14:tracePt t="39837" x="1397000" y="4924425"/>
          <p14:tracePt t="39853" x="1406525" y="4933950"/>
          <p14:tracePt t="42973" x="1416050" y="4924425"/>
          <p14:tracePt t="42981" x="1416050" y="4914900"/>
          <p14:tracePt t="42997" x="1416050" y="4906963"/>
          <p14:tracePt t="43357" x="1416050" y="4897438"/>
          <p14:tracePt t="43365" x="1425575" y="4878388"/>
          <p14:tracePt t="43373" x="1425575" y="4868863"/>
          <p14:tracePt t="43380" x="1425575" y="4860925"/>
          <p14:tracePt t="43397" x="1425575" y="4851400"/>
          <p14:tracePt t="43456" x="1433513" y="4851400"/>
          <p14:tracePt t="44574" x="1443038" y="4851400"/>
          <p14:tracePt t="46997" x="1443038" y="4860925"/>
          <p14:tracePt t="47021" x="1443038" y="4868863"/>
          <p14:tracePt t="47069" x="1452563" y="4878388"/>
          <p14:tracePt t="48653" x="1462088" y="4887913"/>
          <p14:tracePt t="49085" x="1471613" y="4897438"/>
          <p14:tracePt t="49453" x="1479550" y="4906963"/>
          <p14:tracePt t="55741" x="1489075" y="4906963"/>
          <p14:tracePt t="55748" x="1544638" y="4851400"/>
          <p14:tracePt t="55756" x="1608138" y="4759325"/>
          <p14:tracePt t="55764" x="1700213" y="4630738"/>
          <p14:tracePt t="55772" x="1792288" y="4502150"/>
          <p14:tracePt t="55780" x="1939925" y="4308475"/>
          <p14:tracePt t="55788" x="2095500" y="4070350"/>
          <p14:tracePt t="55796" x="2262188" y="3830638"/>
          <p14:tracePt t="55804" x="2444750" y="3573463"/>
          <p14:tracePt t="55812" x="2611438" y="3335338"/>
          <p14:tracePt t="55820" x="2740025" y="3141663"/>
          <p14:tracePt t="55828" x="2832100" y="3013075"/>
          <p14:tracePt t="55836" x="2905125" y="2921000"/>
          <p14:tracePt t="55845" x="2968625" y="2830513"/>
          <p14:tracePt t="55852" x="3006725" y="2784475"/>
          <p14:tracePt t="55863" x="3043238" y="2728913"/>
          <p14:tracePt t="55869" x="3070225" y="2663825"/>
          <p14:tracePt t="55876" x="3106738" y="2609850"/>
          <p14:tracePt t="55884" x="3125788" y="2581275"/>
          <p14:tracePt t="55892" x="3125788" y="2544763"/>
          <p14:tracePt t="55900" x="3125788" y="2535238"/>
          <p14:tracePt t="56045" x="3125788" y="2544763"/>
          <p14:tracePt t="56053" x="3125788" y="2554288"/>
          <p14:tracePt t="56063" x="3125788" y="2573338"/>
          <p14:tracePt t="56069" x="3125788" y="2590800"/>
          <p14:tracePt t="56081" x="3060700" y="2673350"/>
          <p14:tracePt t="56087" x="3014663" y="2746375"/>
          <p14:tracePt t="56095" x="2997200" y="2811463"/>
          <p14:tracePt t="56100" x="2951163" y="2857500"/>
          <p14:tracePt t="56108" x="2941638" y="2894013"/>
          <p14:tracePt t="56116" x="2914650" y="2930525"/>
          <p14:tracePt t="56123" x="2886075" y="2949575"/>
          <p14:tracePt t="56132" x="2878138" y="2959100"/>
          <p14:tracePt t="56140" x="2859088" y="2976563"/>
          <p14:tracePt t="56148" x="2849563" y="2986088"/>
          <p14:tracePt t="56163" x="2840038" y="2995613"/>
          <p14:tracePt t="56180" x="2840038" y="3005138"/>
          <p14:tracePt t="56188" x="2832100" y="3005138"/>
          <p14:tracePt t="56196" x="2822575" y="3013075"/>
          <p14:tracePt t="56212" x="2813050" y="3022600"/>
          <p14:tracePt t="56219" x="2794000" y="3041650"/>
          <p14:tracePt t="56228" x="2786063" y="3041650"/>
          <p14:tracePt t="56244" x="2747963" y="3068638"/>
          <p14:tracePt t="56267" x="2711450" y="3105150"/>
          <p14:tracePt t="56292" x="2703513" y="3114675"/>
          <p14:tracePt t="56300" x="2693988" y="3133725"/>
          <p14:tracePt t="56308" x="2684463" y="3141663"/>
          <p14:tracePt t="56316" x="2674938" y="3151188"/>
          <p14:tracePt t="56324" x="2665413" y="3160713"/>
          <p14:tracePt t="56332" x="2665413" y="3170238"/>
          <p14:tracePt t="56340" x="2657475" y="3170238"/>
          <p14:tracePt t="56349" x="2647950" y="3178175"/>
          <p14:tracePt t="56356" x="2638425" y="3178175"/>
          <p14:tracePt t="56364" x="2628900" y="3187700"/>
          <p14:tracePt t="56372" x="2619375" y="3197225"/>
          <p14:tracePt t="56388" x="2611438" y="3206750"/>
          <p14:tracePt t="56396" x="2592388" y="3206750"/>
          <p14:tracePt t="56420" x="2582863" y="3216275"/>
          <p14:tracePt t="56487" x="2573338" y="3224213"/>
          <p14:tracePt t="56605" x="2555875" y="3224213"/>
          <p14:tracePt t="56613" x="2546350" y="3224213"/>
          <p14:tracePt t="56621" x="2527300" y="3233738"/>
          <p14:tracePt t="56631" x="2509838" y="3233738"/>
          <p14:tracePt t="56647" x="2490788" y="3252788"/>
          <p14:tracePt t="56653" x="2482850" y="3252788"/>
          <p14:tracePt t="56663" x="2463800" y="3252788"/>
          <p14:tracePt t="56678" x="2444750" y="3252788"/>
          <p14:tracePt t="56687" x="2427288" y="3270250"/>
          <p14:tracePt t="56694" x="2417763" y="3270250"/>
          <p14:tracePt t="56701" x="2408238" y="3279775"/>
          <p14:tracePt t="56707" x="2390775" y="3279775"/>
          <p14:tracePt t="56716" x="2362200" y="3298825"/>
          <p14:tracePt t="56723" x="2344738" y="3298825"/>
          <p14:tracePt t="56732" x="2308225" y="3298825"/>
          <p14:tracePt t="56739" x="2289175" y="3308350"/>
          <p14:tracePt t="56747" x="2224088" y="3325813"/>
          <p14:tracePt t="56755" x="2197100" y="3344863"/>
          <p14:tracePt t="56764" x="2178050" y="3344863"/>
          <p14:tracePt t="56771" x="2114550" y="3352800"/>
          <p14:tracePt t="56780" x="2012950" y="3352800"/>
          <p14:tracePt t="56787" x="1985963" y="3362325"/>
          <p14:tracePt t="56796" x="1949450" y="3362325"/>
          <p14:tracePt t="56803" x="1930400" y="3362325"/>
          <p14:tracePt t="56812" x="1912938" y="3362325"/>
          <p14:tracePt t="56876" x="1903413" y="3362325"/>
          <p14:tracePt t="56893" x="1893888" y="3344863"/>
          <p14:tracePt t="56902" x="1893888" y="3335338"/>
          <p14:tracePt t="56909" x="1893888" y="3325813"/>
          <p14:tracePt t="56917" x="1884363" y="3308350"/>
          <p14:tracePt t="56924" x="1884363" y="3289300"/>
          <p14:tracePt t="56935" x="1857375" y="3270250"/>
          <p14:tracePt t="56941" x="1857375" y="3252788"/>
          <p14:tracePt t="56949" x="1857375" y="3243263"/>
          <p14:tracePt t="56957" x="1857375" y="3233738"/>
          <p14:tracePt t="56966" x="1857375" y="3216275"/>
          <p14:tracePt t="56973" x="1857375" y="3206750"/>
          <p14:tracePt t="56989" x="1857375" y="3197225"/>
          <p14:tracePt t="57005" x="1857375" y="3187700"/>
          <p14:tracePt t="57045" x="1857375" y="3160713"/>
          <p14:tracePt t="57053" x="1866900" y="3151188"/>
          <p14:tracePt t="57069" x="1884363" y="3141663"/>
          <p14:tracePt t="57077" x="1893888" y="3141663"/>
          <p14:tracePt t="57086" x="1903413" y="3133725"/>
          <p14:tracePt t="57100" x="1912938" y="3133725"/>
          <p14:tracePt t="57108" x="1930400" y="3133725"/>
          <p14:tracePt t="57150" x="1949450" y="3133725"/>
          <p14:tracePt t="57165" x="1995488" y="3133725"/>
          <p14:tracePt t="57172" x="2012950" y="3133725"/>
          <p14:tracePt t="57181" x="2058988" y="3141663"/>
          <p14:tracePt t="57188" x="2105025" y="3160713"/>
          <p14:tracePt t="57197" x="2151063" y="3187700"/>
          <p14:tracePt t="57205" x="2170113" y="3197225"/>
          <p14:tracePt t="57214" x="2216150" y="3206750"/>
          <p14:tracePt t="57220" x="2243138" y="3233738"/>
          <p14:tracePt t="57228" x="2270125" y="3233738"/>
          <p14:tracePt t="57246" x="2308225" y="3243263"/>
          <p14:tracePt t="57251" x="2316163" y="3243263"/>
          <p14:tracePt t="57259" x="2325688" y="3252788"/>
          <p14:tracePt t="57511" x="2308225" y="3270250"/>
          <p14:tracePt t="57653" x="2308225" y="3262313"/>
          <p14:tracePt t="57662" x="2308225" y="3243263"/>
          <p14:tracePt t="57669" x="2308225" y="3216275"/>
          <p14:tracePt t="57685" x="2308225" y="3197225"/>
          <p14:tracePt t="57695" x="2308225" y="3178175"/>
          <p14:tracePt t="57704" x="2316163" y="3151188"/>
          <p14:tracePt t="57709" x="2335213" y="3133725"/>
          <p14:tracePt t="57724" x="2335213" y="3124200"/>
          <p14:tracePt t="57732" x="2344738" y="3105150"/>
          <p14:tracePt t="57740" x="2344738" y="3095625"/>
          <p14:tracePt t="57748" x="2352675" y="3087688"/>
          <p14:tracePt t="57821" x="2362200" y="3087688"/>
          <p14:tracePt t="57829" x="2381250" y="3087688"/>
          <p14:tracePt t="57837" x="2390775" y="3095625"/>
          <p14:tracePt t="57847" x="2390775" y="3114675"/>
          <p14:tracePt t="57853" x="2408238" y="3141663"/>
          <p14:tracePt t="57869" x="2408238" y="3170238"/>
          <p14:tracePt t="57877" x="2408238" y="3178175"/>
          <p14:tracePt t="57885" x="2417763" y="3197225"/>
          <p14:tracePt t="57893" x="2417763" y="3216275"/>
          <p14:tracePt t="57901" x="2417763" y="3224213"/>
          <p14:tracePt t="57911" x="2417763" y="3243263"/>
          <p14:tracePt t="57917" x="2417763" y="3262313"/>
          <p14:tracePt t="57925" x="2417763" y="3270250"/>
          <p14:tracePt t="57933" x="2417763" y="3279775"/>
          <p14:tracePt t="57948" x="2417763" y="3289300"/>
          <p14:tracePt t="57964" x="2417763" y="3298825"/>
          <p14:tracePt t="57988" x="2417763" y="3308350"/>
          <p14:tracePt t="58012" x="2408238" y="3308350"/>
          <p14:tracePt t="58028" x="2390775" y="3308350"/>
          <p14:tracePt t="58036" x="2381250" y="3308350"/>
          <p14:tracePt t="58045" x="2371725" y="3308350"/>
          <p14:tracePt t="58052" x="2344738" y="3298825"/>
          <p14:tracePt t="58061" x="2335213" y="3289300"/>
          <p14:tracePt t="58068" x="2325688" y="3279775"/>
          <p14:tracePt t="58076" x="2325688" y="3262313"/>
          <p14:tracePt t="58084" x="2325688" y="3233738"/>
          <p14:tracePt t="58092" x="2316163" y="3216275"/>
          <p14:tracePt t="58100" x="2316163" y="3178175"/>
          <p14:tracePt t="58116" x="2308225" y="3160713"/>
          <p14:tracePt t="58124" x="2308225" y="3141663"/>
          <p14:tracePt t="58132" x="2308225" y="3133725"/>
          <p14:tracePt t="58140" x="2308225" y="3124200"/>
          <p14:tracePt t="58156" x="2308225" y="3114675"/>
          <p14:tracePt t="58318" x="2308225" y="3133725"/>
          <p14:tracePt t="58325" x="2308225" y="3160713"/>
          <p14:tracePt t="58333" x="2308225" y="3197225"/>
          <p14:tracePt t="58341" x="2325688" y="3224213"/>
          <p14:tracePt t="58349" x="2325688" y="3233738"/>
          <p14:tracePt t="58356" x="2325688" y="3262313"/>
          <p14:tracePt t="58364" x="2325688" y="3270250"/>
          <p14:tracePt t="58388" x="2325688" y="3279775"/>
          <p14:tracePt t="58436" x="2325688" y="3289300"/>
          <p14:tracePt t="58452" x="2316163" y="3289300"/>
          <p14:tracePt t="58461" x="2298700" y="3270250"/>
          <p14:tracePt t="58469" x="2289175" y="3262313"/>
          <p14:tracePt t="58477" x="2279650" y="3252788"/>
          <p14:tracePt t="58757" x="2270125" y="3243263"/>
          <p14:tracePt t="59901" x="2270125" y="3233738"/>
          <p14:tracePt t="60284" x="2270125" y="3224213"/>
          <p14:tracePt t="61181" x="2270125" y="3216275"/>
          <p14:tracePt t="61197" x="2279650" y="3206750"/>
          <p14:tracePt t="61213" x="2298700" y="3187700"/>
          <p14:tracePt t="61232" x="2308225" y="3178175"/>
          <p14:tracePt t="61253" x="2308225" y="3160713"/>
          <p14:tracePt t="61269" x="2308225" y="3151188"/>
          <p14:tracePt t="61285" x="2308225" y="3141663"/>
          <p14:tracePt t="61447" x="2316163" y="3133725"/>
          <p14:tracePt t="63339" x="2325688" y="3124200"/>
          <p14:tracePt t="63347" x="2325688" y="3095625"/>
          <p14:tracePt t="63355" x="2344738" y="3059113"/>
          <p14:tracePt t="63363" x="2362200" y="3041650"/>
          <p14:tracePt t="63371" x="2390775" y="2995613"/>
          <p14:tracePt t="63379" x="2417763" y="2976563"/>
          <p14:tracePt t="63388" x="2444750" y="2940050"/>
          <p14:tracePt t="63403" x="2463800" y="2921000"/>
          <p14:tracePt t="63412" x="2473325" y="2903538"/>
          <p14:tracePt t="63427" x="2482850" y="2876550"/>
          <p14:tracePt t="63435" x="2490788" y="2876550"/>
          <p14:tracePt t="63444" x="2500313" y="2867025"/>
          <p14:tracePt t="63451" x="2500313" y="2857500"/>
          <p14:tracePt t="63460" x="2519363" y="2847975"/>
          <p14:tracePt t="63467" x="2527300" y="2838450"/>
          <p14:tracePt t="63477" x="2546350" y="2830513"/>
          <p14:tracePt t="63484" x="2555875" y="2820988"/>
          <p14:tracePt t="63492" x="2582863" y="2801938"/>
          <p14:tracePt t="63501" x="2592388" y="2792413"/>
          <p14:tracePt t="63508" x="2601913" y="2784475"/>
          <p14:tracePt t="63517" x="2628900" y="2774950"/>
          <p14:tracePt t="63524" x="2628900" y="2765425"/>
          <p14:tracePt t="63533" x="2638425" y="2755900"/>
          <p14:tracePt t="63549" x="2647950" y="2746375"/>
          <p14:tracePt t="63557" x="2657475" y="2746375"/>
          <p14:tracePt t="63565" x="2674938" y="2738438"/>
          <p14:tracePt t="63605" x="2674938" y="2719388"/>
          <p14:tracePt t="63612" x="2684463" y="2701925"/>
          <p14:tracePt t="63653" x="2693988" y="2682875"/>
          <p14:tracePt t="63685" x="2711450" y="2673350"/>
          <p14:tracePt t="63909" x="2703513" y="2709863"/>
          <p14:tracePt t="63917" x="2693988" y="2792413"/>
          <p14:tracePt t="63925" x="2665413" y="2876550"/>
          <p14:tracePt t="63934" x="2657475" y="2921000"/>
          <p14:tracePt t="63943" x="2638425" y="2967038"/>
          <p14:tracePt t="63948" x="2638425" y="2995613"/>
          <p14:tracePt t="64207" x="2638425" y="3005138"/>
          <p14:tracePt t="64214" x="2657475" y="3013075"/>
          <p14:tracePt t="64221" x="2657475" y="3049588"/>
          <p14:tracePt t="64230" x="2684463" y="3078163"/>
          <p14:tracePt t="64247" x="2703513" y="3124200"/>
          <p14:tracePt t="64253" x="2703513" y="3160713"/>
          <p14:tracePt t="64264" x="2703513" y="3170238"/>
          <p14:tracePt t="64269" x="2711450" y="3187700"/>
          <p14:tracePt t="64277" x="2720975" y="3206750"/>
          <p14:tracePt t="64284" x="2730500" y="3224213"/>
          <p14:tracePt t="64292" x="2730500" y="3252788"/>
          <p14:tracePt t="64300" x="2767013" y="3289300"/>
          <p14:tracePt t="64315" x="2776538" y="3325813"/>
          <p14:tracePt t="64323" x="2803525" y="3344863"/>
          <p14:tracePt t="64331" x="2822575" y="3352800"/>
          <p14:tracePt t="64347" x="2822575" y="3362325"/>
          <p14:tracePt t="64355" x="2832100" y="3371850"/>
          <p14:tracePt t="64388" x="2832100" y="3381375"/>
          <p14:tracePt t="64420" x="2840038" y="3390900"/>
          <p14:tracePt t="64533" x="2832100" y="3390900"/>
          <p14:tracePt t="64541" x="2813050" y="3390900"/>
          <p14:tracePt t="64549" x="2794000" y="3362325"/>
          <p14:tracePt t="64557" x="2767013" y="3344863"/>
          <p14:tracePt t="64565" x="2757488" y="3325813"/>
          <p14:tracePt t="64573" x="2730500" y="3308350"/>
          <p14:tracePt t="64580" x="2703513" y="3270250"/>
          <p14:tracePt t="64588" x="2674938" y="3252788"/>
          <p14:tracePt t="64596" x="2647950" y="3233738"/>
          <p14:tracePt t="64604" x="2628900" y="3224213"/>
          <p14:tracePt t="64611" x="2592388" y="3216275"/>
          <p14:tracePt t="64620" x="2573338" y="3206750"/>
          <p14:tracePt t="64629" x="2565400" y="3206750"/>
          <p14:tracePt t="64636" x="2546350" y="3206750"/>
          <p14:tracePt t="64852" x="2573338" y="3216275"/>
          <p14:tracePt t="64862" x="2601913" y="3233738"/>
          <p14:tracePt t="64870" x="2619375" y="3262313"/>
          <p14:tracePt t="64877" x="2638425" y="3270250"/>
          <p14:tracePt t="64886" x="2647950" y="3279775"/>
          <p14:tracePt t="64893" x="2674938" y="3289300"/>
          <p14:tracePt t="64909" x="2684463" y="3289300"/>
          <p14:tracePt t="64916" x="2693988" y="3298825"/>
          <p14:tracePt t="65261" x="2684463" y="3298825"/>
          <p14:tracePt t="65269" x="2647950" y="3298825"/>
          <p14:tracePt t="65277" x="2573338" y="3279775"/>
          <p14:tracePt t="65287" x="2527300" y="3279775"/>
          <p14:tracePt t="65293" x="2509838" y="3262313"/>
          <p14:tracePt t="65301" x="2463800" y="3252788"/>
          <p14:tracePt t="65308" x="2436813" y="3252788"/>
          <p14:tracePt t="65316" x="2417763" y="3252788"/>
          <p14:tracePt t="65323" x="2408238" y="3243263"/>
          <p14:tracePt t="65339" x="2390775" y="3243263"/>
          <p14:tracePt t="65388" x="2381250" y="3233738"/>
          <p14:tracePt t="65525" x="2362200" y="3233738"/>
          <p14:tracePt t="65623" x="2335213" y="3233738"/>
          <p14:tracePt t="65631" x="2316163" y="3233738"/>
          <p14:tracePt t="65637" x="2279650" y="3233738"/>
          <p14:tracePt t="65647" x="2262188" y="3233738"/>
          <p14:tracePt t="65653" x="2233613" y="3233738"/>
          <p14:tracePt t="65664" x="2224088" y="3233738"/>
          <p14:tracePt t="65669" x="2216150" y="3233738"/>
          <p14:tracePt t="65677" x="2187575" y="3233738"/>
          <p14:tracePt t="65685" x="2178050" y="3233738"/>
          <p14:tracePt t="65693" x="2170113" y="3233738"/>
          <p14:tracePt t="65701" x="2151063" y="3233738"/>
          <p14:tracePt t="65708" x="2141538" y="3233738"/>
          <p14:tracePt t="65718" x="2124075" y="3233738"/>
          <p14:tracePt t="65725" x="2105025" y="3233738"/>
          <p14:tracePt t="65733" x="2078038" y="3233738"/>
          <p14:tracePt t="65740" x="2041525" y="3233738"/>
          <p14:tracePt t="65749" x="2022475" y="3233738"/>
          <p14:tracePt t="65756" x="1976438" y="3233738"/>
          <p14:tracePt t="65773" x="1930400" y="3233738"/>
          <p14:tracePt t="65780" x="1920875" y="3233738"/>
          <p14:tracePt t="65790" x="1903413" y="3233738"/>
          <p14:tracePt t="65917" x="1893888" y="3243263"/>
          <p14:tracePt t="66093" x="1903413" y="3233738"/>
          <p14:tracePt t="66109" x="1949450" y="3224213"/>
          <p14:tracePt t="66117" x="1957388" y="3216275"/>
          <p14:tracePt t="66141" x="1985963" y="3216275"/>
          <p14:tracePt t="66149" x="1995488" y="3216275"/>
          <p14:tracePt t="66157" x="2022475" y="3216275"/>
          <p14:tracePt t="66165" x="2041525" y="3216275"/>
          <p14:tracePt t="66173" x="2058988" y="3216275"/>
          <p14:tracePt t="66182" x="2078038" y="3216275"/>
          <p14:tracePt t="66189" x="2087563" y="3216275"/>
          <p14:tracePt t="66197" x="2114550" y="3216275"/>
          <p14:tracePt t="66224" x="2141538" y="3216275"/>
          <p14:tracePt t="66231" x="2160588" y="3224213"/>
          <p14:tracePt t="66249" x="2224088" y="3270250"/>
          <p14:tracePt t="66253" x="2233613" y="3279775"/>
          <p14:tracePt t="66261" x="2252663" y="3289300"/>
          <p14:tracePt t="66268" x="2289175" y="3308350"/>
          <p14:tracePt t="66276" x="2308225" y="3316288"/>
          <p14:tracePt t="66284" x="2325688" y="3325813"/>
          <p14:tracePt t="66292" x="2335213" y="3344863"/>
          <p14:tracePt t="66300" x="2344738" y="3352800"/>
          <p14:tracePt t="66316" x="2371725" y="3352800"/>
          <p14:tracePt t="66324" x="2381250" y="3352800"/>
          <p14:tracePt t="66332" x="2390775" y="3352800"/>
          <p14:tracePt t="66340" x="2408238" y="3362325"/>
          <p14:tracePt t="66348" x="2417763" y="3362325"/>
          <p14:tracePt t="66356" x="2427288" y="3362325"/>
          <p14:tracePt t="66380" x="2444750" y="3362325"/>
          <p14:tracePt t="66413" x="2463800" y="3344863"/>
          <p14:tracePt t="66424" x="2473325" y="3344863"/>
          <p14:tracePt t="66430" x="2482850" y="3335338"/>
          <p14:tracePt t="66438" x="2500313" y="3316288"/>
          <p14:tracePt t="66444" x="2509838" y="3316288"/>
          <p14:tracePt t="66451" x="2536825" y="3308350"/>
          <p14:tracePt t="66459" x="2546350" y="3308350"/>
          <p14:tracePt t="66467" x="2555875" y="3298825"/>
          <p14:tracePt t="66476" x="2565400" y="3298825"/>
          <p14:tracePt t="66483" x="2573338" y="3289300"/>
          <p14:tracePt t="66507" x="2592388" y="3289300"/>
          <p14:tracePt t="66565" x="2601913" y="3289300"/>
          <p14:tracePt t="66573" x="2611438" y="3289300"/>
          <p14:tracePt t="66580" x="2638425" y="3289300"/>
          <p14:tracePt t="66589" x="2657475" y="3289300"/>
          <p14:tracePt t="66597" x="2693988" y="3289300"/>
          <p14:tracePt t="66606" x="2720975" y="3289300"/>
          <p14:tracePt t="66613" x="2740025" y="3289300"/>
          <p14:tracePt t="66630" x="2757488" y="3289300"/>
          <p14:tracePt t="66639" x="2776538" y="3289300"/>
          <p14:tracePt t="66648" x="2786063" y="3289300"/>
          <p14:tracePt t="66655" x="2794000" y="3289300"/>
          <p14:tracePt t="66663" x="2822575" y="3289300"/>
          <p14:tracePt t="66669" x="2832100" y="3289300"/>
          <p14:tracePt t="66676" x="2849563" y="3289300"/>
          <p14:tracePt t="66684" x="2868613" y="3289300"/>
          <p14:tracePt t="66691" x="2878138" y="3289300"/>
          <p14:tracePt t="66700" x="2886075" y="3289300"/>
          <p14:tracePt t="66716" x="2895600" y="3289300"/>
          <p14:tracePt t="66748" x="2914650" y="3289300"/>
          <p14:tracePt t="66756" x="2932113" y="3270250"/>
          <p14:tracePt t="66764" x="2968625" y="3262313"/>
          <p14:tracePt t="66772" x="2987675" y="3262313"/>
          <p14:tracePt t="66780" x="3043238" y="3262313"/>
          <p14:tracePt t="66788" x="3089275" y="3262313"/>
          <p14:tracePt t="66796" x="3143250" y="3262313"/>
          <p14:tracePt t="66803" x="3208338" y="3262313"/>
          <p14:tracePt t="66811" x="3254375" y="3262313"/>
          <p14:tracePt t="66819" x="3281363" y="3262313"/>
          <p14:tracePt t="66827" x="3327400" y="3262313"/>
          <p14:tracePt t="66835" x="3346450" y="3262313"/>
          <p14:tracePt t="66844" x="3355975" y="3262313"/>
          <p14:tracePt t="66852" x="3373438" y="3262313"/>
          <p14:tracePt t="66863" x="3382963" y="3262313"/>
          <p14:tracePt t="66869" x="3409950" y="3262313"/>
          <p14:tracePt t="66877" x="3429000" y="3262313"/>
          <p14:tracePt t="66885" x="3502025" y="3279775"/>
          <p14:tracePt t="66893" x="3603625" y="3289300"/>
          <p14:tracePt t="66902" x="3686175" y="3308350"/>
          <p14:tracePt t="66908" x="3778250" y="3344863"/>
          <p14:tracePt t="66917" x="3843338" y="3362325"/>
          <p14:tracePt t="66923" x="3860800" y="3362325"/>
          <p14:tracePt t="66931" x="3879850" y="3371850"/>
          <p14:tracePt t="66939" x="3889375" y="3371850"/>
          <p14:tracePt t="66947" x="3906838" y="3371850"/>
          <p14:tracePt t="67013" x="3925888" y="3371850"/>
          <p14:tracePt t="67039" x="3935413" y="3371850"/>
          <p14:tracePt t="67133" x="3952875" y="3371850"/>
          <p14:tracePt t="67269" x="3860800" y="3371850"/>
          <p14:tracePt t="67277" x="3759200" y="3371850"/>
          <p14:tracePt t="67285" x="3640138" y="3371850"/>
          <p14:tracePt t="67293" x="3538538" y="3371850"/>
          <p14:tracePt t="67301" x="3438525" y="3371850"/>
          <p14:tracePt t="67309" x="3402013" y="3371850"/>
          <p14:tracePt t="67316" x="3327400" y="3371850"/>
          <p14:tracePt t="67324" x="3263900" y="3371850"/>
          <p14:tracePt t="67331" x="3244850" y="3371850"/>
          <p14:tracePt t="67339" x="3198813" y="3371850"/>
          <p14:tracePt t="67347" x="3189288" y="3371850"/>
          <p14:tracePt t="67355" x="3152775" y="3371850"/>
          <p14:tracePt t="67363" x="3135313" y="3371850"/>
          <p14:tracePt t="67371" x="3089275" y="3371850"/>
          <p14:tracePt t="67380" x="3070225" y="3371850"/>
          <p14:tracePt t="67389" x="3043238" y="3371850"/>
          <p14:tracePt t="67395" x="3006725" y="3371850"/>
          <p14:tracePt t="67403" x="2978150" y="3371850"/>
          <p14:tracePt t="67411" x="2941638" y="3371850"/>
          <p14:tracePt t="67419" x="2924175" y="3371850"/>
          <p14:tracePt t="67427" x="2895600" y="3371850"/>
          <p14:tracePt t="67435" x="2859088" y="3344863"/>
          <p14:tracePt t="67444" x="2840038" y="3344863"/>
          <p14:tracePt t="67451" x="2822575" y="3335338"/>
          <p14:tracePt t="67467" x="2803525" y="3335338"/>
          <p14:tracePt t="67483" x="2794000" y="3325813"/>
          <p14:tracePt t="67573" x="2776538" y="3325813"/>
          <p14:tracePt t="67597" x="2757488" y="3325813"/>
          <p14:tracePt t="67614" x="2747963" y="3325813"/>
          <p14:tracePt t="67629" x="2740025" y="3325813"/>
          <p14:tracePt t="67637" x="2730500" y="3325813"/>
          <p14:tracePt t="67741" x="2720975" y="3325813"/>
          <p14:tracePt t="67765" x="2711450" y="3325813"/>
          <p14:tracePt t="67821" x="2703513" y="3325813"/>
          <p14:tracePt t="67837" x="2693988" y="3325813"/>
          <p14:tracePt t="67847" x="2665413" y="3325813"/>
          <p14:tracePt t="67856" x="2657475" y="3325813"/>
          <p14:tracePt t="67862" x="2647950" y="3325813"/>
          <p14:tracePt t="67868" x="2619375" y="3325813"/>
          <p14:tracePt t="67876" x="2611438" y="3325813"/>
          <p14:tracePt t="67884" x="2601913" y="3325813"/>
          <p14:tracePt t="67924" x="2582863" y="3325813"/>
          <p14:tracePt t="68549" x="2573338" y="3316288"/>
          <p14:tracePt t="68556" x="2573338" y="3308350"/>
          <p14:tracePt t="68580" x="2573338" y="3298825"/>
          <p14:tracePt t="68588" x="2573338" y="3279775"/>
          <p14:tracePt t="69109" x="2573338" y="3252788"/>
          <p14:tracePt t="69119" x="2565400" y="3252788"/>
          <p14:tracePt t="69124" x="2546350" y="3243263"/>
          <p14:tracePt t="69141" x="2536825" y="3243263"/>
          <p14:tracePt t="69371" x="2527300" y="3243263"/>
          <p14:tracePt t="69379" x="2527300" y="3197225"/>
          <p14:tracePt t="69387" x="2527300" y="3141663"/>
          <p14:tracePt t="69395" x="2527300" y="3078163"/>
          <p14:tracePt t="69403" x="2527300" y="3005138"/>
          <p14:tracePt t="69411" x="2527300" y="2903538"/>
          <p14:tracePt t="69419" x="2527300" y="2820988"/>
          <p14:tracePt t="69427" x="2527300" y="2746375"/>
          <p14:tracePt t="69435" x="2527300" y="2663825"/>
          <p14:tracePt t="69443" x="2527300" y="2600325"/>
          <p14:tracePt t="69451" x="2519363" y="2517775"/>
          <p14:tracePt t="69459" x="2519363" y="2471738"/>
          <p14:tracePt t="69467" x="2519363" y="2416175"/>
          <p14:tracePt t="69475" x="2519363" y="2297113"/>
          <p14:tracePt t="69483" x="2519363" y="2224088"/>
          <p14:tracePt t="69491" x="2519363" y="2085975"/>
          <p14:tracePt t="69499" x="2519363" y="1928813"/>
          <p14:tracePt t="69507" x="2519363" y="1773238"/>
          <p14:tracePt t="69515" x="2519363" y="1617663"/>
          <p14:tracePt t="69523" x="2500313" y="1479550"/>
          <p14:tracePt t="69531" x="2500313" y="1341438"/>
          <p14:tracePt t="69539" x="2500313" y="1222375"/>
          <p14:tracePt t="69547" x="2482850" y="1084263"/>
          <p14:tracePt t="69555" x="2482850" y="1019175"/>
          <p14:tracePt t="69563" x="2482850" y="973138"/>
          <p14:tracePt t="69571" x="2463800" y="955675"/>
          <p14:tracePt t="69579" x="2463800" y="946150"/>
          <p14:tracePt t="69587" x="2463800" y="928688"/>
          <p14:tracePt t="69667" x="2454275" y="946150"/>
          <p14:tracePt t="69691" x="2454275" y="955675"/>
          <p14:tracePt t="69763" x="2454275" y="965200"/>
          <p14:tracePt t="69771" x="2444750" y="1019175"/>
          <p14:tracePt t="69779" x="2444750" y="1074738"/>
          <p14:tracePt t="69787" x="2444750" y="1193800"/>
          <p14:tracePt t="69795" x="2444750" y="1331913"/>
          <p14:tracePt t="69803" x="2444750" y="1470025"/>
          <p14:tracePt t="69811" x="2444750" y="1663700"/>
          <p14:tracePt t="69819" x="2427288" y="1838325"/>
          <p14:tracePt t="69827" x="2427288" y="1993900"/>
          <p14:tracePt t="69835" x="2436813" y="2159000"/>
          <p14:tracePt t="69844" x="2436813" y="2251075"/>
          <p14:tracePt t="69851" x="2463800" y="2360613"/>
          <p14:tracePt t="69859" x="2463800" y="2416175"/>
          <p14:tracePt t="69868" x="2482850" y="2481263"/>
          <p14:tracePt t="69876" x="2482850" y="2498725"/>
          <p14:tracePt t="69884" x="2490788" y="2517775"/>
          <p14:tracePt t="69893" x="2490788" y="2527300"/>
          <p14:tracePt t="69900" x="2490788" y="2535238"/>
          <p14:tracePt t="69910" x="2490788" y="2544763"/>
          <p14:tracePt t="69916" x="2490788" y="2554288"/>
          <p14:tracePt t="69924" x="2490788" y="2581275"/>
          <p14:tracePt t="69932" x="2490788" y="2590800"/>
          <p14:tracePt t="69940" x="2490788" y="2617788"/>
          <p14:tracePt t="69948" x="2490788" y="2636838"/>
          <p14:tracePt t="69956" x="2490788" y="2682875"/>
          <p14:tracePt t="69965" x="2490788" y="2701925"/>
          <p14:tracePt t="69981" x="2490788" y="2719388"/>
          <p14:tracePt t="70060" x="2490788" y="2692400"/>
          <p14:tracePt t="70068" x="2490788" y="2636838"/>
          <p14:tracePt t="70077" x="2490788" y="2609850"/>
          <p14:tracePt t="70085" x="2482850" y="2600325"/>
          <p14:tracePt t="70093" x="2482850" y="2573338"/>
          <p14:tracePt t="70101" x="2482850" y="2527300"/>
          <p14:tracePt t="70111" x="2482850" y="2452688"/>
          <p14:tracePt t="70120" x="2482850" y="2333625"/>
          <p14:tracePt t="70125" x="2482850" y="2214563"/>
          <p14:tracePt t="70131" x="2482850" y="2057400"/>
          <p14:tracePt t="70140" x="2482850" y="1865313"/>
          <p14:tracePt t="70148" x="2482850" y="1773238"/>
          <p14:tracePt t="70156" x="2482850" y="1635125"/>
          <p14:tracePt t="70164" x="2482850" y="1516063"/>
          <p14:tracePt t="70173" x="2482850" y="1433513"/>
          <p14:tracePt t="70180" x="2482850" y="1387475"/>
          <p14:tracePt t="70188" x="2482850" y="1360488"/>
          <p14:tracePt t="70196" x="2482850" y="1350963"/>
          <p14:tracePt t="70204" x="2482850" y="1331913"/>
          <p14:tracePt t="70348" x="2482850" y="1341438"/>
          <p14:tracePt t="70355" x="2454275" y="1387475"/>
          <p14:tracePt t="70364" x="2454275" y="1433513"/>
          <p14:tracePt t="70371" x="2417763" y="1516063"/>
          <p14:tracePt t="70379" x="2398713" y="1617663"/>
          <p14:tracePt t="70388" x="2371725" y="1717675"/>
          <p14:tracePt t="70396" x="2335213" y="1892300"/>
          <p14:tracePt t="70403" x="2325688" y="2030413"/>
          <p14:tracePt t="70412" x="2325688" y="2185988"/>
          <p14:tracePt t="70420" x="2325688" y="2324100"/>
          <p14:tracePt t="70428" x="2308225" y="2481263"/>
          <p14:tracePt t="70436" x="2289175" y="2581275"/>
          <p14:tracePt t="70445" x="2289175" y="2646363"/>
          <p14:tracePt t="70452" x="2289175" y="2709863"/>
          <p14:tracePt t="70461" x="2289175" y="2738438"/>
          <p14:tracePt t="70468" x="2289175" y="2746375"/>
          <p14:tracePt t="70573" x="2289175" y="2755900"/>
          <p14:tracePt t="70580" x="2289175" y="2765425"/>
          <p14:tracePt t="70588" x="2289175" y="2774950"/>
          <p14:tracePt t="70613" x="2289175" y="2784475"/>
          <p14:tracePt t="70653" x="2289175" y="2792413"/>
          <p14:tracePt t="70679" x="2289175" y="2811463"/>
          <p14:tracePt t="70741" x="2279650" y="2765425"/>
          <p14:tracePt t="70749" x="2252663" y="2709863"/>
          <p14:tracePt t="70757" x="2233613" y="2663825"/>
          <p14:tracePt t="70764" x="2206625" y="2600325"/>
          <p14:tracePt t="70772" x="2187575" y="2517775"/>
          <p14:tracePt t="70780" x="2178050" y="2452688"/>
          <p14:tracePt t="70788" x="2151063" y="2370138"/>
          <p14:tracePt t="70796" x="2132013" y="2287588"/>
          <p14:tracePt t="70804" x="2132013" y="2224088"/>
          <p14:tracePt t="70811" x="2132013" y="2122488"/>
          <p14:tracePt t="70820" x="2132013" y="2030413"/>
          <p14:tracePt t="70828" x="2124075" y="1947863"/>
          <p14:tracePt t="70836" x="2124075" y="1828800"/>
          <p14:tracePt t="70845" x="2114550" y="1763713"/>
          <p14:tracePt t="70852" x="2114550" y="1717675"/>
          <p14:tracePt t="70861" x="2114550" y="1690688"/>
          <p14:tracePt t="70868" x="2114550" y="1644650"/>
          <p14:tracePt t="70876" x="2114550" y="1617663"/>
          <p14:tracePt t="70884" x="2114550" y="1589088"/>
          <p14:tracePt t="70892" x="2105025" y="1589088"/>
          <p14:tracePt t="70900" x="2105025" y="1571625"/>
          <p14:tracePt t="70910" x="2095500" y="1543050"/>
          <p14:tracePt t="71013" x="2078038" y="1562100"/>
          <p14:tracePt t="71020" x="2078038" y="1635125"/>
          <p14:tracePt t="71029" x="2068513" y="1754188"/>
          <p14:tracePt t="71036" x="2032000" y="1911350"/>
          <p14:tracePt t="71045" x="2032000" y="2030413"/>
          <p14:tracePt t="71052" x="2032000" y="2168525"/>
          <p14:tracePt t="71061" x="2003425" y="2343150"/>
          <p14:tracePt t="71068" x="1985963" y="2462213"/>
          <p14:tracePt t="71076" x="1976438" y="2563813"/>
          <p14:tracePt t="71084" x="1957388" y="2709863"/>
          <p14:tracePt t="71091" x="1912938" y="2830513"/>
          <p14:tracePt t="71100" x="1912938" y="2913063"/>
          <p14:tracePt t="71107" x="1893888" y="3013075"/>
          <p14:tracePt t="71117" x="1884363" y="3059113"/>
          <p14:tracePt t="71123" x="1884363" y="3095625"/>
          <p14:tracePt t="71132" x="1884363" y="3105150"/>
          <p14:tracePt t="71188" x="1884363" y="3114675"/>
          <p14:tracePt t="71204" x="1903413" y="3114675"/>
          <p14:tracePt t="71212" x="1903413" y="3105150"/>
          <p14:tracePt t="71220" x="1903413" y="3078163"/>
          <p14:tracePt t="71228" x="1912938" y="3032125"/>
          <p14:tracePt t="71236" x="1920875" y="2986088"/>
          <p14:tracePt t="71245" x="1920875" y="2913063"/>
          <p14:tracePt t="71252" x="1920875" y="2792413"/>
          <p14:tracePt t="71260" x="1920875" y="2655888"/>
          <p14:tracePt t="71268" x="1920875" y="2462213"/>
          <p14:tracePt t="71276" x="1920875" y="2251075"/>
          <p14:tracePt t="71284" x="1920875" y="2049463"/>
          <p14:tracePt t="71291" x="1920875" y="1938338"/>
          <p14:tracePt t="71300" x="1920875" y="1819275"/>
          <p14:tracePt t="71307" x="1920875" y="1700213"/>
          <p14:tracePt t="71316" x="1920875" y="1635125"/>
          <p14:tracePt t="71323" x="1939925" y="1589088"/>
          <p14:tracePt t="71331" x="1939925" y="1562100"/>
          <p14:tracePt t="71339" x="1939925" y="1543050"/>
          <p14:tracePt t="71347" x="1939925" y="1525588"/>
          <p14:tracePt t="71355" x="1939925" y="1516063"/>
          <p14:tracePt t="71363" x="1939925" y="1506538"/>
          <p14:tracePt t="71379" x="1939925" y="1479550"/>
          <p14:tracePt t="71387" x="1939925" y="1470025"/>
          <p14:tracePt t="71395" x="1939925" y="1460500"/>
          <p14:tracePt t="71403" x="1939925" y="1443038"/>
          <p14:tracePt t="71411" x="1939925" y="1423988"/>
          <p14:tracePt t="71419" x="1939925" y="1414463"/>
          <p14:tracePt t="71427" x="1939925" y="1397000"/>
          <p14:tracePt t="71435" x="1939925" y="1387475"/>
          <p14:tracePt t="71524" x="1939925" y="1479550"/>
          <p14:tracePt t="71535" x="1939925" y="1579563"/>
          <p14:tracePt t="71541" x="1939925" y="1717675"/>
          <p14:tracePt t="71552" x="1939925" y="1819275"/>
          <p14:tracePt t="71556" x="1966913" y="1938338"/>
          <p14:tracePt t="71565" x="1966913" y="2020888"/>
          <p14:tracePt t="71572" x="1966913" y="2141538"/>
          <p14:tracePt t="71582" x="1966913" y="2232025"/>
          <p14:tracePt t="71588" x="1966913" y="2297113"/>
          <p14:tracePt t="71599" x="1966913" y="2352675"/>
          <p14:tracePt t="71605" x="1976438" y="2416175"/>
          <p14:tracePt t="71615" x="1976438" y="2452688"/>
          <p14:tracePt t="71620" x="1995488" y="2471738"/>
          <p14:tracePt t="71630" x="1995488" y="2481263"/>
          <p14:tracePt t="71637" x="1995488" y="2498725"/>
          <p14:tracePt t="71749" x="1995488" y="2471738"/>
          <p14:tracePt t="71756" x="1995488" y="2370138"/>
          <p14:tracePt t="71764" x="1995488" y="2214563"/>
          <p14:tracePt t="71772" x="1995488" y="1974850"/>
          <p14:tracePt t="71781" x="1995488" y="1736725"/>
          <p14:tracePt t="71789" x="1995488" y="1535113"/>
          <p14:tracePt t="71797" x="1995488" y="1322388"/>
          <p14:tracePt t="71804" x="1995488" y="1185863"/>
          <p14:tracePt t="71813" x="1995488" y="1093788"/>
          <p14:tracePt t="71819" x="1995488" y="1057275"/>
          <p14:tracePt t="71827" x="1995488" y="1038225"/>
          <p14:tracePt t="71835" x="1985963" y="992188"/>
          <p14:tracePt t="71917" x="1976438" y="1028700"/>
          <p14:tracePt t="71925" x="1976438" y="1065213"/>
          <p14:tracePt t="71937" x="1976438" y="1120775"/>
          <p14:tracePt t="71943" x="1976438" y="1166813"/>
          <p14:tracePt t="71952" x="1976438" y="1222375"/>
          <p14:tracePt t="71956" x="1976438" y="1268413"/>
          <p14:tracePt t="71963" x="1976438" y="1341438"/>
          <p14:tracePt t="71971" x="1976438" y="1404938"/>
          <p14:tracePt t="71979" x="1976438" y="1497013"/>
          <p14:tracePt t="71988" x="1976438" y="1635125"/>
          <p14:tracePt t="71996" x="1976438" y="1773238"/>
          <p14:tracePt t="72004" x="1985963" y="1911350"/>
          <p14:tracePt t="72011" x="1995488" y="2066925"/>
          <p14:tracePt t="72020" x="2012950" y="2168525"/>
          <p14:tracePt t="72028" x="2041525" y="2297113"/>
          <p14:tracePt t="72036" x="2041525" y="2370138"/>
          <p14:tracePt t="72045" x="2041525" y="2452688"/>
          <p14:tracePt t="72052" x="2058988" y="2517775"/>
          <p14:tracePt t="72061" x="2068513" y="2617788"/>
          <p14:tracePt t="72068" x="2068513" y="2663825"/>
          <p14:tracePt t="72076" x="2068513" y="2709863"/>
          <p14:tracePt t="72084" x="2068513" y="2738438"/>
          <p14:tracePt t="72091" x="2068513" y="2755900"/>
          <p14:tracePt t="72100" x="2068513" y="2774950"/>
          <p14:tracePt t="72108" x="2068513" y="2784475"/>
          <p14:tracePt t="72116" x="2068513" y="2792413"/>
          <p14:tracePt t="72140" x="2068513" y="2801938"/>
          <p14:tracePt t="72205" x="2068513" y="2784475"/>
          <p14:tracePt t="72213" x="2068513" y="2719388"/>
          <p14:tracePt t="72221" x="2068513" y="2627313"/>
          <p14:tracePt t="72229" x="2068513" y="2527300"/>
          <p14:tracePt t="72247" x="2068513" y="2306638"/>
          <p14:tracePt t="72254" x="2068513" y="2232025"/>
          <p14:tracePt t="72264" x="2068513" y="2185988"/>
          <p14:tracePt t="72269" x="2068513" y="2141538"/>
          <p14:tracePt t="72277" x="2068513" y="2112963"/>
          <p14:tracePt t="72285" x="2068513" y="2076450"/>
          <p14:tracePt t="72293" x="2068513" y="2057400"/>
          <p14:tracePt t="72302" x="2068513" y="2039938"/>
          <p14:tracePt t="72308" x="2068513" y="2030413"/>
          <p14:tracePt t="72316" x="2078038" y="2003425"/>
          <p14:tracePt t="72323" x="2078038" y="1993900"/>
          <p14:tracePt t="72333" x="2078038" y="1984375"/>
          <p14:tracePt t="72339" x="2078038" y="1974850"/>
          <p14:tracePt t="72347" x="2078038" y="1966913"/>
          <p14:tracePt t="72371" x="2078038" y="1957388"/>
          <p14:tracePt t="72411" x="2078038" y="2020888"/>
          <p14:tracePt t="72419" x="2078038" y="2178050"/>
          <p14:tracePt t="72428" x="2078038" y="2370138"/>
          <p14:tracePt t="72435" x="2078038" y="2563813"/>
          <p14:tracePt t="72445" x="2078038" y="2719388"/>
          <p14:tracePt t="72451" x="2078038" y="2838450"/>
          <p14:tracePt t="72459" x="2078038" y="2913063"/>
          <p14:tracePt t="72467" x="2078038" y="2940050"/>
          <p14:tracePt t="72475" x="2105025" y="2967038"/>
          <p14:tracePt t="72536" x="2105025" y="2930525"/>
          <p14:tracePt t="72542" x="2105025" y="2857500"/>
          <p14:tracePt t="72550" x="2105025" y="2719388"/>
          <p14:tracePt t="72558" x="2105025" y="2617788"/>
          <p14:tracePt t="72563" x="2105025" y="2462213"/>
          <p14:tracePt t="72571" x="2105025" y="2306638"/>
          <p14:tracePt t="72579" x="2095500" y="2132013"/>
          <p14:tracePt t="72588" x="2078038" y="1974850"/>
          <p14:tracePt t="72595" x="2012950" y="1792288"/>
          <p14:tracePt t="72604" x="2003425" y="1690688"/>
          <p14:tracePt t="72612" x="1957388" y="1608138"/>
          <p14:tracePt t="72620" x="1949450" y="1562100"/>
          <p14:tracePt t="72628" x="1949450" y="1516063"/>
          <p14:tracePt t="72636" x="1949450" y="1506538"/>
          <p14:tracePt t="72644" x="1949450" y="1479550"/>
          <p14:tracePt t="72651" x="1939925" y="1470025"/>
          <p14:tracePt t="72805" x="1939925" y="1497013"/>
          <p14:tracePt t="72812" x="1939925" y="1608138"/>
          <p14:tracePt t="72820" x="1884363" y="1763713"/>
          <p14:tracePt t="72830" x="1874838" y="1966913"/>
          <p14:tracePt t="72837" x="1838325" y="2141538"/>
          <p14:tracePt t="72846" x="1792288" y="2297113"/>
          <p14:tracePt t="72853" x="1774825" y="2406650"/>
          <p14:tracePt t="72864" x="1774825" y="2481263"/>
          <p14:tracePt t="72870" x="1765300" y="2517775"/>
          <p14:tracePt t="72877" x="1765300" y="2527300"/>
          <p14:tracePt t="72887" x="1765300" y="2544763"/>
          <p14:tracePt t="72893" x="1755775" y="2544763"/>
          <p14:tracePt t="72965" x="1746250" y="2535238"/>
          <p14:tracePt t="72973" x="1736725" y="2481263"/>
          <p14:tracePt t="72980" x="1719263" y="2379663"/>
          <p14:tracePt t="72989" x="1709738" y="2297113"/>
          <p14:tracePt t="72996" x="1682750" y="2195513"/>
          <p14:tracePt t="73005" x="1663700" y="2095500"/>
          <p14:tracePt t="73013" x="1663700" y="2030413"/>
          <p14:tracePt t="73020" x="1663700" y="1966913"/>
          <p14:tracePt t="73030" x="1654175" y="1938338"/>
          <p14:tracePt t="73037" x="1654175" y="1920875"/>
          <p14:tracePt t="73046" x="1646238" y="1882775"/>
          <p14:tracePt t="73063" x="1646238" y="1865313"/>
          <p14:tracePt t="73069" x="1646238" y="1855788"/>
          <p14:tracePt t="73077" x="1646238" y="1846263"/>
          <p14:tracePt t="73221" x="1646238" y="1874838"/>
          <p14:tracePt t="73229" x="1646238" y="1974850"/>
          <p14:tracePt t="73236" x="1646238" y="2095500"/>
          <p14:tracePt t="73247" x="1646238" y="2232025"/>
          <p14:tracePt t="73253" x="1646238" y="2333625"/>
          <p14:tracePt t="73263" x="1646238" y="2416175"/>
          <p14:tracePt t="73269" x="1646238" y="2471738"/>
          <p14:tracePt t="73276" x="1646238" y="2517775"/>
          <p14:tracePt t="73284" x="1646238" y="2544763"/>
          <p14:tracePt t="73291" x="1646238" y="2563813"/>
          <p14:tracePt t="73300" x="1646238" y="2573338"/>
          <p14:tracePt t="73308" x="1646238" y="2581275"/>
          <p14:tracePt t="74252" x="1646238" y="2573338"/>
          <p14:tracePt t="74548" x="1646238" y="2544763"/>
          <p14:tracePt t="74556" x="1646238" y="2527300"/>
          <p14:tracePt t="74566" x="1646238" y="2517775"/>
          <p14:tracePt t="74588" x="1646238" y="2498725"/>
          <p14:tracePt t="74748" x="1646238" y="2527300"/>
          <p14:tracePt t="74756" x="1646238" y="2563813"/>
          <p14:tracePt t="74764" x="1646238" y="2600325"/>
          <p14:tracePt t="74772" x="1646238" y="2655888"/>
          <p14:tracePt t="74783" x="1646238" y="2701925"/>
          <p14:tracePt t="74789" x="1646238" y="2746375"/>
          <p14:tracePt t="74797" x="1646238" y="2801938"/>
          <p14:tracePt t="74803" x="1617663" y="2903538"/>
          <p14:tracePt t="74812" x="1600200" y="2986088"/>
          <p14:tracePt t="74820" x="1581150" y="3124200"/>
          <p14:tracePt t="74828" x="1581150" y="3298825"/>
          <p14:tracePt t="74836" x="1581150" y="3565525"/>
          <p14:tracePt t="74845" x="1581150" y="3895725"/>
          <p14:tracePt t="74852" x="1581150" y="4133850"/>
          <p14:tracePt t="74861" x="1608138" y="4291013"/>
          <p14:tracePt t="74867" x="1617663" y="4410075"/>
          <p14:tracePt t="74876" x="1646238" y="4483100"/>
          <p14:tracePt t="74884" x="1646238" y="4502150"/>
          <p14:tracePt t="74891" x="1654175" y="4511675"/>
          <p14:tracePt t="74900" x="1663700" y="4511675"/>
          <p14:tracePt t="75037" x="1663700" y="4519613"/>
          <p14:tracePt t="75045" x="1663700" y="4538663"/>
          <p14:tracePt t="75053" x="1654175" y="4584700"/>
          <p14:tracePt t="75069" x="1608138" y="4640263"/>
          <p14:tracePt t="75077" x="1608138" y="4649788"/>
          <p14:tracePt t="75083" x="1581150" y="4703763"/>
          <p14:tracePt t="75091" x="1535113" y="4786313"/>
          <p14:tracePt t="75099" x="1479550" y="4878388"/>
          <p14:tracePt t="75107" x="1471613" y="4960938"/>
          <p14:tracePt t="75116" x="1387475" y="5072063"/>
          <p14:tracePt t="75123" x="1360488" y="5118100"/>
          <p14:tracePt t="75132" x="1287463" y="5227638"/>
          <p14:tracePt t="75139" x="1212850" y="5292725"/>
          <p14:tracePt t="75149" x="1176338" y="5346700"/>
          <p14:tracePt t="75155" x="1158875" y="5365750"/>
          <p14:tracePt t="75164" x="1120775" y="5392738"/>
          <p14:tracePt t="75171" x="1112838" y="5402263"/>
          <p14:tracePt t="75187" x="1084263" y="5411788"/>
          <p14:tracePt t="75195" x="1076325" y="5411788"/>
          <p14:tracePt t="75203" x="1066800" y="5411788"/>
          <p14:tracePt t="75211" x="1038225" y="5411788"/>
          <p14:tracePt t="75228" x="1030288" y="5411788"/>
          <p14:tracePt t="75348" x="1011238" y="5411788"/>
          <p14:tracePt t="75355" x="984250" y="5411788"/>
          <p14:tracePt t="75363" x="974725" y="5411788"/>
          <p14:tracePt t="75371" x="938213" y="5411788"/>
          <p14:tracePt t="75387" x="928688" y="5411788"/>
          <p14:tracePt t="75403" x="909638" y="5411788"/>
          <p14:tracePt t="75459" x="901700" y="5411788"/>
          <p14:tracePt t="75572" x="892175" y="5411788"/>
          <p14:tracePt t="75585" x="873125" y="5421313"/>
          <p14:tracePt t="75593" x="863600" y="5421313"/>
          <p14:tracePt t="75601" x="855663" y="5421313"/>
          <p14:tracePt t="75613" x="836613" y="5438775"/>
          <p14:tracePt t="75619" x="817563" y="5448300"/>
          <p14:tracePt t="75628" x="800100" y="5448300"/>
          <p14:tracePt t="75635" x="771525" y="5457825"/>
          <p14:tracePt t="75645" x="744538" y="5467350"/>
          <p14:tracePt t="75652" x="717550" y="5484813"/>
          <p14:tracePt t="75661" x="708025" y="5494338"/>
          <p14:tracePt t="75667" x="688975" y="5494338"/>
          <p14:tracePt t="75676" x="642938" y="5521325"/>
          <p14:tracePt t="75684" x="635000" y="5521325"/>
          <p14:tracePt t="75691" x="615950" y="5521325"/>
          <p14:tracePt t="75700" x="596900" y="5540375"/>
          <p14:tracePt t="75707" x="588963" y="5549900"/>
          <p14:tracePt t="75724" x="560388" y="5557838"/>
          <p14:tracePt t="75740" x="542925" y="5567363"/>
          <p14:tracePt t="76372" x="550863" y="5567363"/>
          <p14:tracePt t="76389" x="569913" y="5567363"/>
          <p14:tracePt t="76396" x="606425" y="5567363"/>
          <p14:tracePt t="76407" x="625475" y="5549900"/>
          <p14:tracePt t="76415" x="642938" y="5549900"/>
          <p14:tracePt t="76420" x="661988" y="5540375"/>
          <p14:tracePt t="76428" x="698500" y="5540375"/>
          <p14:tracePt t="76436" x="717550" y="5540375"/>
          <p14:tracePt t="76445" x="725488" y="5540375"/>
          <p14:tracePt t="76451" x="744538" y="5530850"/>
          <p14:tracePt t="76461" x="754063" y="5530850"/>
          <p14:tracePt t="76468" x="781050" y="5530850"/>
          <p14:tracePt t="76476" x="790575" y="5530850"/>
          <p14:tracePt t="76484" x="817563" y="5521325"/>
          <p14:tracePt t="76491" x="836613" y="5521325"/>
          <p14:tracePt t="76500" x="855663" y="5521325"/>
          <p14:tracePt t="76507" x="901700" y="5494338"/>
          <p14:tracePt t="76524" x="946150" y="5494338"/>
          <p14:tracePt t="76532" x="965200" y="5494338"/>
          <p14:tracePt t="76539" x="984250" y="5494338"/>
          <p14:tracePt t="76547" x="992188" y="5494338"/>
          <p14:tracePt t="76555" x="1001713" y="5494338"/>
          <p14:tracePt t="76563" x="1030288" y="5494338"/>
          <p14:tracePt t="76571" x="1047750" y="5494338"/>
          <p14:tracePt t="76579" x="1057275" y="5494338"/>
          <p14:tracePt t="76588" x="1084263" y="5494338"/>
          <p14:tracePt t="76595" x="1103313" y="5494338"/>
          <p14:tracePt t="76605" x="1130300" y="5494338"/>
          <p14:tracePt t="76611" x="1149350" y="5494338"/>
          <p14:tracePt t="76620" x="1195388" y="5494338"/>
          <p14:tracePt t="76628" x="1250950" y="5494338"/>
          <p14:tracePt t="76636" x="1287463" y="5494338"/>
          <p14:tracePt t="76644" x="1314450" y="5494338"/>
          <p14:tracePt t="76652" x="1360488" y="5494338"/>
          <p14:tracePt t="76661" x="1397000" y="5494338"/>
          <p14:tracePt t="76668" x="1416050" y="5494338"/>
          <p14:tracePt t="76684" x="1452563" y="5494338"/>
          <p14:tracePt t="76708" x="1471613" y="5494338"/>
          <p14:tracePt t="76732" x="1489075" y="5494338"/>
          <p14:tracePt t="76747" x="1508125" y="5494338"/>
          <p14:tracePt t="76755" x="1516063" y="5484813"/>
          <p14:tracePt t="76763" x="1535113" y="5484813"/>
          <p14:tracePt t="76779" x="1554163" y="5475288"/>
          <p14:tracePt t="76787" x="1581150" y="5475288"/>
          <p14:tracePt t="76804" x="1590675" y="5475288"/>
          <p14:tracePt t="76811" x="1600200" y="5475288"/>
          <p14:tracePt t="76835" x="1617663" y="5475288"/>
          <p14:tracePt t="76851" x="1627188" y="5475288"/>
          <p14:tracePt t="76867" x="1636713" y="5475288"/>
          <p14:tracePt t="76875" x="1663700" y="5475288"/>
          <p14:tracePt t="76885" x="1673225" y="5475288"/>
          <p14:tracePt t="76893" x="1709738" y="5475288"/>
          <p14:tracePt t="76900" x="1728788" y="5475288"/>
          <p14:tracePt t="76909" x="1746250" y="5475288"/>
          <p14:tracePt t="76916" x="1782763" y="5475288"/>
          <p14:tracePt t="76924" x="1792288" y="5475288"/>
          <p14:tracePt t="76932" x="1811338" y="5475288"/>
          <p14:tracePt t="76956" x="1820863" y="5475288"/>
          <p14:tracePt t="76965" x="1828800" y="5475288"/>
          <p14:tracePt t="76981" x="1857375" y="5475288"/>
          <p14:tracePt t="76988" x="1866900" y="5475288"/>
          <p14:tracePt t="76996" x="1874838" y="5475288"/>
          <p14:tracePt t="77006" x="1893888" y="5475288"/>
          <p14:tracePt t="77015" x="1903413" y="5475288"/>
          <p14:tracePt t="77021" x="1912938" y="5475288"/>
          <p14:tracePt t="77030" x="1939925" y="5475288"/>
          <p14:tracePt t="77047" x="1949450" y="5475288"/>
          <p14:tracePt t="77053" x="1957388" y="5475288"/>
          <p14:tracePt t="77077" x="1985963" y="5475288"/>
          <p14:tracePt t="77102" x="1995488" y="5475288"/>
          <p14:tracePt t="77109" x="2012950" y="5475288"/>
          <p14:tracePt t="77117" x="2032000" y="5475288"/>
          <p14:tracePt t="77124" x="2041525" y="5475288"/>
          <p14:tracePt t="77140" x="2058988" y="5475288"/>
          <p14:tracePt t="77156" x="2078038" y="5475288"/>
          <p14:tracePt t="77165" x="2087563" y="5475288"/>
          <p14:tracePt t="77183" x="2095500" y="5475288"/>
          <p14:tracePt t="77237" x="2105025" y="5475288"/>
          <p14:tracePt t="77253" x="2124075" y="5475288"/>
          <p14:tracePt t="77390" x="2132013" y="5475288"/>
          <p14:tracePt t="77452" x="2141538" y="5484813"/>
          <p14:tracePt t="77469" x="2160588" y="5484813"/>
          <p14:tracePt t="77477" x="2170113" y="5484813"/>
          <p14:tracePt t="77501" x="2187575" y="5484813"/>
          <p14:tracePt t="77517" x="2206625" y="5484813"/>
          <p14:tracePt t="77524" x="2216150" y="5484813"/>
          <p14:tracePt t="77533" x="2224088" y="5484813"/>
          <p14:tracePt t="77540" x="2233613" y="5484813"/>
          <p14:tracePt t="77548" x="2262188" y="5484813"/>
          <p14:tracePt t="77556" x="2270125" y="5484813"/>
          <p14:tracePt t="77564" x="2279650" y="5484813"/>
          <p14:tracePt t="77573" x="2289175" y="5484813"/>
          <p14:tracePt t="77580" x="2298700" y="5484813"/>
          <p14:tracePt t="77596" x="2308225" y="5484813"/>
          <p14:tracePt t="77630" x="2316163" y="5484813"/>
          <p14:tracePt t="77645" x="2335213" y="5484813"/>
          <p14:tracePt t="77669" x="2344738" y="5484813"/>
          <p14:tracePt t="77693" x="2352675" y="5484813"/>
          <p14:tracePt t="77708" x="2362200" y="5484813"/>
          <p14:tracePt t="77789" x="2381250" y="5484813"/>
          <p14:tracePt t="78247" x="2390775" y="5484813"/>
          <p14:tracePt t="78260" x="2427288" y="5484813"/>
          <p14:tracePt t="78267" x="2436813" y="5484813"/>
          <p14:tracePt t="78275" x="2454275" y="5484813"/>
          <p14:tracePt t="78284" x="2500313" y="5484813"/>
          <p14:tracePt t="78291" x="2536825" y="5484813"/>
          <p14:tracePt t="78300" x="2546350" y="5494338"/>
          <p14:tracePt t="78307" x="2592388" y="5494338"/>
          <p14:tracePt t="78316" x="2628900" y="5494338"/>
          <p14:tracePt t="78323" x="2665413" y="5494338"/>
          <p14:tracePt t="78331" x="2693988" y="5513388"/>
          <p14:tracePt t="78340" x="2703513" y="5513388"/>
          <p14:tracePt t="78347" x="2711450" y="5513388"/>
          <p14:tracePt t="78364" x="2730500" y="5513388"/>
          <p14:tracePt t="78516" x="2740025" y="5513388"/>
          <p14:tracePt t="78581" x="2747963" y="5513388"/>
          <p14:tracePt t="78588" x="2757488" y="5513388"/>
          <p14:tracePt t="78615" x="2767013" y="5521325"/>
          <p14:tracePt t="78621" x="2786063" y="5530850"/>
          <p14:tracePt t="78645" x="2794000" y="5530850"/>
          <p14:tracePt t="78668" x="2803525" y="5530850"/>
          <p14:tracePt t="78676" x="2813050" y="5530850"/>
          <p14:tracePt t="78693" x="2832100" y="5530850"/>
          <p14:tracePt t="78708" x="2840038" y="5530850"/>
          <p14:tracePt t="78733" x="2859088" y="5530850"/>
          <p14:tracePt t="78781" x="2868613" y="5530850"/>
          <p14:tracePt t="78789" x="2878138" y="5530850"/>
          <p14:tracePt t="79357" x="2868613" y="5530850"/>
          <p14:tracePt t="79364" x="2776538" y="5530850"/>
          <p14:tracePt t="79371" x="2647950" y="5429250"/>
          <p14:tracePt t="79379" x="2482850" y="5227638"/>
          <p14:tracePt t="79387" x="2270125" y="4979988"/>
          <p14:tracePt t="79395" x="2087563" y="4786313"/>
          <p14:tracePt t="79403" x="1893888" y="4502150"/>
          <p14:tracePt t="79411" x="1811338" y="4364038"/>
          <p14:tracePt t="79419" x="1728788" y="4254500"/>
          <p14:tracePt t="79428" x="1700213" y="4133850"/>
          <p14:tracePt t="79435" x="1654175" y="4043363"/>
          <p14:tracePt t="79444" x="1636713" y="3997325"/>
          <p14:tracePt t="79451" x="1571625" y="3905250"/>
          <p14:tracePt t="79460" x="1544638" y="3840163"/>
          <p14:tracePt t="79467" x="1508125" y="3784600"/>
          <p14:tracePt t="79475" x="1489075" y="3740150"/>
          <p14:tracePt t="79483" x="1433513" y="3684588"/>
          <p14:tracePt t="79491" x="1379538" y="3638550"/>
          <p14:tracePt t="79499" x="1304925" y="3546475"/>
          <p14:tracePt t="79507" x="1268413" y="3509963"/>
          <p14:tracePt t="79515" x="1250950" y="3509963"/>
          <p14:tracePt t="79523" x="1241425" y="3500438"/>
          <p14:tracePt t="79988" x="1231900" y="3490913"/>
          <p14:tracePt t="80052" x="1222375" y="3473450"/>
          <p14:tracePt t="80064" x="1212850" y="3463925"/>
          <p14:tracePt t="80078" x="1212850" y="3454400"/>
          <p14:tracePt t="80256" x="1231900" y="3454400"/>
          <p14:tracePt t="80262" x="1296988" y="3454400"/>
          <p14:tracePt t="80270" x="1341438" y="3463925"/>
          <p14:tracePt t="80279" x="1387475" y="3473450"/>
          <p14:tracePt t="80286" x="1397000" y="3473450"/>
          <p14:tracePt t="80293" x="1433513" y="3473450"/>
          <p14:tracePt t="80299" x="1462088" y="3473450"/>
          <p14:tracePt t="80307" x="1489075" y="3473450"/>
          <p14:tracePt t="80331" x="1508125" y="3473450"/>
          <p14:tracePt t="80339" x="1525588" y="3473450"/>
          <p14:tracePt t="80347" x="1535113" y="3473450"/>
          <p14:tracePt t="80356" x="1581150" y="3473450"/>
          <p14:tracePt t="80364" x="1617663" y="3473450"/>
          <p14:tracePt t="80371" x="1700213" y="3473450"/>
          <p14:tracePt t="80379" x="1728788" y="3454400"/>
          <p14:tracePt t="80387" x="1792288" y="3427413"/>
          <p14:tracePt t="80395" x="1820863" y="3417888"/>
          <p14:tracePt t="80403" x="1884363" y="3390900"/>
          <p14:tracePt t="80411" x="1903413" y="3381375"/>
          <p14:tracePt t="80420" x="1930400" y="3371850"/>
          <p14:tracePt t="80428" x="1939925" y="3371850"/>
          <p14:tracePt t="80436" x="1957388" y="3362325"/>
          <p14:tracePt t="80485" x="1966913" y="3362325"/>
          <p14:tracePt t="80491" x="1976438" y="3362325"/>
          <p14:tracePt t="80500" x="2003425" y="3362325"/>
          <p14:tracePt t="80507" x="2022475" y="3362325"/>
          <p14:tracePt t="80515" x="2041525" y="3362325"/>
          <p14:tracePt t="80532" x="2049463" y="3362325"/>
          <p14:tracePt t="80588" x="2058988" y="3362325"/>
          <p14:tracePt t="80595" x="2068513" y="3362325"/>
          <p14:tracePt t="80603" x="2087563" y="3362325"/>
          <p14:tracePt t="80627" x="2095500" y="3362325"/>
          <p14:tracePt t="80701" x="2105025" y="3362325"/>
          <p14:tracePt t="80740" x="2114550" y="3362325"/>
          <p14:tracePt t="80764" x="2132013" y="3362325"/>
          <p14:tracePt t="81101" x="2095500" y="3362325"/>
          <p14:tracePt t="81108" x="2049463" y="3362325"/>
          <p14:tracePt t="81117" x="1995488" y="3362325"/>
          <p14:tracePt t="81125" x="1930400" y="3362325"/>
          <p14:tracePt t="81133" x="1828800" y="3362325"/>
          <p14:tracePt t="81140" x="1692275" y="3352800"/>
          <p14:tracePt t="81149" x="1516063" y="3316288"/>
          <p14:tracePt t="81156" x="1360488" y="3289300"/>
          <p14:tracePt t="81164" x="1195388" y="3270250"/>
          <p14:tracePt t="81172" x="1084263" y="3270250"/>
          <p14:tracePt t="81181" x="984250" y="3270250"/>
          <p14:tracePt t="81188" x="919163" y="3270250"/>
          <p14:tracePt t="81196" x="863600" y="3270250"/>
          <p14:tracePt t="81204" x="855663" y="3270250"/>
          <p14:tracePt t="81214" x="827088" y="3270250"/>
          <p14:tracePt t="81230" x="817563" y="3270250"/>
          <p14:tracePt t="81270" x="809625" y="3270250"/>
          <p14:tracePt t="81277" x="790575" y="3270250"/>
          <p14:tracePt t="81288" x="771525" y="3270250"/>
          <p14:tracePt t="81294" x="763588" y="3270250"/>
          <p14:tracePt t="81302" x="735013" y="3270250"/>
          <p14:tracePt t="81308" x="725488" y="3270250"/>
          <p14:tracePt t="81316" x="717550" y="3270250"/>
          <p14:tracePt t="81323" x="698500" y="3270250"/>
          <p14:tracePt t="81332" x="681038" y="3270250"/>
          <p14:tracePt t="81339" x="671513" y="3270250"/>
          <p14:tracePt t="81380" x="661988" y="3279775"/>
          <p14:tracePt t="81388" x="652463" y="3289300"/>
          <p14:tracePt t="81548" x="708025" y="3316288"/>
          <p14:tracePt t="81556" x="892175" y="3325813"/>
          <p14:tracePt t="81564" x="992188" y="3371850"/>
          <p14:tracePt t="81573" x="1185863" y="3390900"/>
          <p14:tracePt t="81580" x="1370013" y="3390900"/>
          <p14:tracePt t="81588" x="1498600" y="3390900"/>
          <p14:tracePt t="81596" x="1617663" y="3390900"/>
          <p14:tracePt t="81604" x="1663700" y="3390900"/>
          <p14:tracePt t="81613" x="1700213" y="3390900"/>
          <p14:tracePt t="81620" x="1719263" y="3390900"/>
          <p14:tracePt t="81631" x="1736725" y="3390900"/>
          <p14:tracePt t="81647" x="1746250" y="3381375"/>
          <p14:tracePt t="81663" x="1755775" y="3371850"/>
          <p14:tracePt t="81677" x="1782763" y="3362325"/>
          <p14:tracePt t="81688" x="1811338" y="3352800"/>
          <p14:tracePt t="81693" x="1847850" y="3352800"/>
          <p14:tracePt t="81705" x="1874838" y="3352800"/>
          <p14:tracePt t="81710" x="1893888" y="3352800"/>
          <p14:tracePt t="81718" x="1912938" y="3352800"/>
          <p14:tracePt t="81724" x="1920875" y="3352800"/>
          <p14:tracePt t="81795" x="1930400" y="3344863"/>
          <p14:tracePt t="81803" x="1939925" y="3335338"/>
          <p14:tracePt t="81860" x="1939925" y="3325813"/>
          <p14:tracePt t="81877" x="1939925" y="3316288"/>
          <p14:tracePt t="81892" x="1939925" y="3298825"/>
          <p14:tracePt t="81909" x="1939925" y="3289300"/>
          <p14:tracePt t="81940" x="1949450" y="3270250"/>
          <p14:tracePt t="81949" x="1949450" y="3262313"/>
          <p14:tracePt t="81964" x="1949450" y="3252788"/>
          <p14:tracePt t="81972" x="1949450" y="3243263"/>
          <p14:tracePt t="81989" x="1957388" y="3224213"/>
          <p14:tracePt t="81996" x="1966913" y="3216275"/>
          <p14:tracePt t="82013" x="1966913" y="3197225"/>
          <p14:tracePt t="82030" x="1966913" y="3187700"/>
          <p14:tracePt t="82037" x="1976438" y="3160713"/>
          <p14:tracePt t="82092" x="1985963" y="3160713"/>
          <p14:tracePt t="82140" x="2003425" y="3160713"/>
          <p14:tracePt t="82164" x="2012950" y="3160713"/>
          <p14:tracePt t="82172" x="2022475" y="3160713"/>
          <p14:tracePt t="82188" x="2078038" y="3160713"/>
          <p14:tracePt t="82196" x="2124075" y="3160713"/>
          <p14:tracePt t="82204" x="2178050" y="3160713"/>
          <p14:tracePt t="82214" x="2216150" y="3160713"/>
          <p14:tracePt t="82221" x="2233613" y="3160713"/>
          <p14:tracePt t="82230" x="2262188" y="3160713"/>
          <p14:tracePt t="82237" x="2270125" y="3160713"/>
          <p14:tracePt t="82293" x="2279650" y="3160713"/>
          <p14:tracePt t="82300" x="2289175" y="3170238"/>
          <p14:tracePt t="82319" x="2298700" y="3178175"/>
          <p14:tracePt t="82325" x="2316163" y="3206750"/>
          <p14:tracePt t="82340" x="2325688" y="3216275"/>
          <p14:tracePt t="82349" x="2335213" y="3243263"/>
          <p14:tracePt t="82365" x="2335213" y="3252788"/>
          <p14:tracePt t="82372" x="2344738" y="3262313"/>
          <p14:tracePt t="82395" x="2344738" y="3279775"/>
          <p14:tracePt t="82403" x="2352675" y="3289300"/>
          <p14:tracePt t="82411" x="2362200" y="3298825"/>
          <p14:tracePt t="82419" x="2371725" y="3308350"/>
          <p14:tracePt t="82435" x="2381250" y="3316288"/>
          <p14:tracePt t="82460" x="2390775" y="3325813"/>
          <p14:tracePt t="82491" x="2398713" y="3335338"/>
          <p14:tracePt t="82508" x="2408238" y="3335338"/>
          <p14:tracePt t="82539" x="2417763" y="3344863"/>
          <p14:tracePt t="82603" x="2436813" y="3344863"/>
          <p14:tracePt t="82611" x="2444750" y="3344863"/>
          <p14:tracePt t="82627" x="2454275" y="3344863"/>
          <p14:tracePt t="82652" x="2463800" y="3344863"/>
          <p14:tracePt t="82677" x="2490788" y="3344863"/>
          <p14:tracePt t="82693" x="2509838" y="3344863"/>
          <p14:tracePt t="82711" x="2527300" y="3344863"/>
          <p14:tracePt t="82721" x="2546350" y="3335338"/>
          <p14:tracePt t="82731" x="2555875" y="3335338"/>
          <p14:tracePt t="82739" x="2573338" y="3335338"/>
          <p14:tracePt t="82763" x="2582863" y="3335338"/>
          <p14:tracePt t="82787" x="2592388" y="3335338"/>
          <p14:tracePt t="82827" x="2601913" y="3335338"/>
          <p14:tracePt t="82932" x="2611438" y="3325813"/>
          <p14:tracePt t="83331" x="2619375" y="3325813"/>
          <p14:tracePt t="83339" x="2628900" y="3316288"/>
          <p14:tracePt t="83355" x="2638425" y="3308350"/>
          <p14:tracePt t="83363" x="2638425" y="3298825"/>
          <p14:tracePt t="83398" x="2638425" y="3289300"/>
          <p14:tracePt t="83597" x="2638425" y="3316288"/>
          <p14:tracePt t="83604" x="2638425" y="3335338"/>
          <p14:tracePt t="83613" x="2647950" y="3352800"/>
          <p14:tracePt t="83621" x="2665413" y="3371850"/>
          <p14:tracePt t="83636" x="2674938" y="3381375"/>
          <p14:tracePt t="83940" x="2674938" y="3390900"/>
          <p14:tracePt t="83980" x="2674938" y="3408363"/>
          <p14:tracePt t="83988" x="2674938" y="3417888"/>
          <p14:tracePt t="83996" x="2674938" y="3427413"/>
          <p14:tracePt t="84029" x="2674938" y="3436938"/>
          <p14:tracePt t="84517" x="2684463" y="3444875"/>
          <p14:tracePt t="84537" x="2693988" y="3436938"/>
          <p14:tracePt t="84555" x="2693988" y="3427413"/>
          <p14:tracePt t="84708" x="2693988" y="3436938"/>
          <p14:tracePt t="84724" x="2693988" y="3463925"/>
          <p14:tracePt t="84734" x="2693988" y="3481388"/>
          <p14:tracePt t="84741" x="2693988" y="3500438"/>
          <p14:tracePt t="84751" x="2693988" y="3509963"/>
          <p14:tracePt t="84758" x="2693988" y="3519488"/>
          <p14:tracePt t="84767" x="2693988" y="3527425"/>
          <p14:tracePt t="85093" x="2693988" y="3556000"/>
          <p14:tracePt t="85100" x="2693988" y="3573463"/>
          <p14:tracePt t="85108" x="2693988" y="3602038"/>
          <p14:tracePt t="85116" x="2693988" y="3619500"/>
          <p14:tracePt t="85124" x="2720975" y="3684588"/>
          <p14:tracePt t="85133" x="2740025" y="3721100"/>
          <p14:tracePt t="85140" x="2776538" y="3767138"/>
          <p14:tracePt t="85148" x="2868613" y="3859213"/>
          <p14:tracePt t="85160" x="2997200" y="3932238"/>
          <p14:tracePt t="85166" x="3125788" y="4033838"/>
          <p14:tracePt t="85176" x="3244850" y="4060825"/>
          <p14:tracePt t="85182" x="3319463" y="4106863"/>
          <p14:tracePt t="85187" x="3355975" y="4106863"/>
          <p14:tracePt t="85195" x="3382963" y="4116388"/>
          <p14:tracePt t="85203" x="3392488" y="4116388"/>
          <p14:tracePt t="85211" x="3409950" y="4125913"/>
          <p14:tracePt t="85219" x="3429000" y="4125913"/>
          <p14:tracePt t="85228" x="3455988" y="4125913"/>
          <p14:tracePt t="85246" x="3511550" y="4152900"/>
          <p14:tracePt t="85251" x="3521075" y="4152900"/>
          <p14:tracePt t="85259" x="3557588" y="4152900"/>
          <p14:tracePt t="85267" x="3603625" y="4162425"/>
          <p14:tracePt t="85275" x="3622675" y="4179888"/>
          <p14:tracePt t="85283" x="3630613" y="4179888"/>
          <p14:tracePt t="85315" x="3649663" y="4198938"/>
          <p14:tracePt t="85323" x="3695700" y="4235450"/>
          <p14:tracePt t="85331" x="3860800" y="4346575"/>
          <p14:tracePt t="85340" x="4137025" y="4483100"/>
          <p14:tracePt t="85347" x="4522788" y="4703763"/>
          <p14:tracePt t="85355" x="5065713" y="4970463"/>
          <p14:tracePt t="85365" x="5478463" y="5145088"/>
          <p14:tracePt t="85373" x="5781675" y="5292725"/>
          <p14:tracePt t="85380" x="6002338" y="5384800"/>
          <p14:tracePt t="85387" x="6149975" y="5429250"/>
          <p14:tracePt t="85395" x="6215063" y="5475288"/>
          <p14:tracePt t="85403" x="6251575" y="5484813"/>
          <p14:tracePt t="85411" x="6269038" y="5484813"/>
          <p14:tracePt t="85491" x="6269038" y="5494338"/>
          <p14:tracePt t="85507" x="6269038" y="5513388"/>
          <p14:tracePt t="85523" x="6269038" y="5521325"/>
          <p14:tracePt t="85531" x="6269038" y="5530850"/>
          <p14:tracePt t="85606" x="6269038" y="5540375"/>
          <p14:tracePt t="85612" x="6242050" y="5540375"/>
          <p14:tracePt t="85620" x="6215063" y="5540375"/>
          <p14:tracePt t="85629" x="6113463" y="5540375"/>
          <p14:tracePt t="85636" x="6030913" y="5540375"/>
          <p14:tracePt t="85646" x="5873750" y="5540375"/>
          <p14:tracePt t="85653" x="5737225" y="5540375"/>
          <p14:tracePt t="85664" x="5599113" y="5540375"/>
          <p14:tracePt t="85668" x="5534025" y="5540375"/>
          <p14:tracePt t="85677" x="5461000" y="5540375"/>
          <p14:tracePt t="85685" x="5414963" y="5540375"/>
          <p14:tracePt t="85693" x="5386388" y="5540375"/>
          <p14:tracePt t="85700" x="5349875" y="5557838"/>
          <p14:tracePt t="85708" x="5332413" y="5567363"/>
          <p14:tracePt t="85717" x="5313363" y="5567363"/>
          <p14:tracePt t="85723" x="5303838" y="5567363"/>
          <p14:tracePt t="85731" x="5295900" y="5567363"/>
          <p14:tracePt t="85739" x="5286375" y="5576888"/>
          <p14:tracePt t="85755" x="5249863" y="5586413"/>
          <p14:tracePt t="85763" x="5240338" y="5586413"/>
          <p14:tracePt t="85773" x="5194300" y="5603875"/>
          <p14:tracePt t="85781" x="5165725" y="5603875"/>
          <p14:tracePt t="85788" x="5129213" y="5622925"/>
          <p14:tracePt t="85795" x="5102225" y="5622925"/>
          <p14:tracePt t="85804" x="5083175" y="5622925"/>
          <p14:tracePt t="85811" x="5046663" y="5632450"/>
          <p14:tracePt t="85819" x="5029200" y="5632450"/>
          <p14:tracePt t="85828" x="5000625" y="5632450"/>
          <p14:tracePt t="85835" x="4983163" y="5641975"/>
          <p14:tracePt t="85907" x="4946650" y="5641975"/>
          <p14:tracePt t="85915" x="4937125" y="5641975"/>
          <p14:tracePt t="85923" x="4927600" y="5641975"/>
          <p14:tracePt t="85931" x="4908550" y="5622925"/>
          <p14:tracePt t="85939" x="4881563" y="5595938"/>
          <p14:tracePt t="85947" x="4872038" y="5595938"/>
          <p14:tracePt t="85955" x="4845050" y="5557838"/>
          <p14:tracePt t="85964" x="4835525" y="5549900"/>
          <p14:tracePt t="85971" x="4808538" y="5530850"/>
          <p14:tracePt t="85980" x="4770438" y="5503863"/>
          <p14:tracePt t="85987" x="4762500" y="5494338"/>
          <p14:tracePt t="85995" x="4743450" y="5484813"/>
          <p14:tracePt t="86003" x="4733925" y="5475288"/>
          <p14:tracePt t="86021" x="4725988" y="5467350"/>
          <p14:tracePt t="86132" x="4725988" y="5475288"/>
          <p14:tracePt t="86148" x="4725988" y="5484813"/>
          <p14:tracePt t="86156" x="4725988" y="5503863"/>
          <p14:tracePt t="86172" x="4725988" y="5513388"/>
          <p14:tracePt t="86181" x="4725988" y="5521325"/>
          <p14:tracePt t="86191" x="4725988" y="5540375"/>
          <p14:tracePt t="86205" x="4725988" y="5549900"/>
          <p14:tracePt t="89451" x="4743450" y="5540375"/>
          <p14:tracePt t="89868" x="4752975" y="5530850"/>
          <p14:tracePt t="89877" x="4770438" y="5521325"/>
          <p14:tracePt t="89909" x="4770438" y="5513388"/>
          <p14:tracePt t="89932" x="4770438" y="5503863"/>
          <p14:tracePt t="90045" x="4779963" y="5503863"/>
          <p14:tracePt t="90052" x="4789488" y="5503863"/>
          <p14:tracePt t="90062" x="4799013" y="5503863"/>
          <p14:tracePt t="90069" x="4808538" y="5503863"/>
          <p14:tracePt t="90077" x="4826000" y="5503863"/>
          <p14:tracePt t="90085" x="4854575" y="5503863"/>
          <p14:tracePt t="90093" x="4881563" y="5503863"/>
          <p14:tracePt t="90100" x="4908550" y="5503863"/>
          <p14:tracePt t="90109" x="4946650" y="5503863"/>
          <p14:tracePt t="90117" x="4983163" y="5503863"/>
          <p14:tracePt t="90124" x="5000625" y="5503863"/>
          <p14:tracePt t="90132" x="5046663" y="5503863"/>
          <p14:tracePt t="90140" x="5065713" y="5503863"/>
          <p14:tracePt t="90148" x="5092700" y="5503863"/>
          <p14:tracePt t="90156" x="5138738" y="5484813"/>
          <p14:tracePt t="90164" x="5175250" y="5467350"/>
          <p14:tracePt t="90172" x="5194300" y="5467350"/>
          <p14:tracePt t="90180" x="5211763" y="5457825"/>
          <p14:tracePt t="90188" x="5230813" y="5448300"/>
          <p14:tracePt t="90196" x="5249863" y="5438775"/>
          <p14:tracePt t="90206" x="5257800" y="5438775"/>
          <p14:tracePt t="90214" x="5267325" y="5438775"/>
          <p14:tracePt t="90220" x="5286375" y="5438775"/>
          <p14:tracePt t="90228" x="5303838" y="5411788"/>
          <p14:tracePt t="90237" x="5313363" y="5402263"/>
          <p14:tracePt t="90252" x="5332413" y="5402263"/>
          <p14:tracePt t="90261" x="5341938" y="5402263"/>
          <p14:tracePt t="90269" x="5349875" y="5402263"/>
          <p14:tracePt t="90316" x="5359400" y="5402263"/>
          <p14:tracePt t="90323" x="5378450" y="5402263"/>
          <p14:tracePt t="90331" x="5386388" y="5402263"/>
          <p14:tracePt t="90347" x="5395913" y="5402263"/>
          <p14:tracePt t="90387" x="5414963" y="5402263"/>
          <p14:tracePt t="90419" x="5424488" y="5402263"/>
          <p14:tracePt t="90454" x="5432425" y="5402263"/>
          <p14:tracePt t="90485" x="5441950" y="5402263"/>
          <p14:tracePt t="90493" x="5451475" y="5402263"/>
          <p14:tracePt t="90500" x="5461000" y="5402263"/>
          <p14:tracePt t="90516" x="5478463" y="5402263"/>
          <p14:tracePt t="90524" x="5487988" y="5402263"/>
          <p14:tracePt t="90532" x="5507038" y="5402263"/>
          <p14:tracePt t="90540" x="5516563" y="5402263"/>
          <p14:tracePt t="90556" x="5524500" y="5402263"/>
          <p14:tracePt t="90565" x="5543550" y="5402263"/>
          <p14:tracePt t="90628" x="5553075" y="5402263"/>
          <p14:tracePt t="90636" x="5561013" y="5402263"/>
          <p14:tracePt t="90654" x="5570538" y="5402263"/>
          <p14:tracePt t="90668" x="5599113" y="5402263"/>
          <p14:tracePt t="90676" x="5607050" y="5411788"/>
          <p14:tracePt t="90699" x="5616575" y="5411788"/>
          <p14:tracePt t="90723" x="5626100" y="5421313"/>
          <p14:tracePt t="90868" x="5635625" y="5429250"/>
          <p14:tracePt t="90956" x="5645150" y="5429250"/>
          <p14:tracePt t="90981" x="5653088" y="5429250"/>
          <p14:tracePt t="91020" x="5662613" y="5429250"/>
          <p14:tracePt t="91029" x="5662613" y="5438775"/>
          <p14:tracePt t="91036" x="5691188" y="5457825"/>
          <p14:tracePt t="91045" x="5691188" y="5467350"/>
          <p14:tracePt t="91055" x="5699125" y="5475288"/>
          <p14:tracePt t="91064" x="5699125" y="5484813"/>
          <p14:tracePt t="91068" x="5708650" y="5494338"/>
          <p14:tracePt t="91076" x="5718175" y="5503863"/>
          <p14:tracePt t="91083" x="5727700" y="5503863"/>
          <p14:tracePt t="91116" x="5737225" y="5513388"/>
          <p14:tracePt t="91204" x="5737225" y="5503863"/>
          <p14:tracePt t="91212" x="5737225" y="5494338"/>
          <p14:tracePt t="91220" x="5737225" y="5484813"/>
          <p14:tracePt t="91247" x="5754688" y="5448300"/>
          <p14:tracePt t="91459" x="5764213" y="5438775"/>
          <p14:tracePt t="91468" x="5773738" y="5438775"/>
          <p14:tracePt t="93020" x="5773738" y="5448300"/>
          <p14:tracePt t="93684" x="5773738" y="5457825"/>
          <p14:tracePt t="94052" x="5773738" y="5467350"/>
          <p14:tracePt t="94062" x="5781675" y="5475288"/>
          <p14:tracePt t="94084" x="5791200" y="5484813"/>
          <p14:tracePt t="94420" x="5791200" y="5494338"/>
          <p14:tracePt t="94436" x="5800725" y="5513388"/>
          <p14:tracePt t="94580" x="5819775" y="5503863"/>
          <p14:tracePt t="94588" x="5819775" y="5494338"/>
          <p14:tracePt t="94796" x="5827713" y="5494338"/>
          <p14:tracePt t="94901" x="5837238" y="5503863"/>
          <p14:tracePt t="94940" x="5846763" y="5494338"/>
          <p14:tracePt t="94956" x="5846763" y="5484813"/>
          <p14:tracePt t="95020" x="5846763" y="5475288"/>
          <p14:tracePt t="96276" x="5846763" y="5484813"/>
          <p14:tracePt t="96461" x="5846763" y="5475288"/>
          <p14:tracePt t="100956" x="5856288" y="5475288"/>
          <p14:tracePt t="101397" x="5865813" y="5475288"/>
          <p14:tracePt t="104900" x="5873750" y="5475288"/>
          <p14:tracePt t="104916" x="5902325" y="5475288"/>
          <p14:tracePt t="104924" x="5902325" y="5457825"/>
          <p14:tracePt t="104932" x="5911850" y="5448300"/>
          <p14:tracePt t="104940" x="5919788" y="5438775"/>
          <p14:tracePt t="104980" x="5919788" y="5429250"/>
          <p14:tracePt t="104996" x="5929313" y="5429250"/>
          <p14:tracePt t="105044" x="5938838" y="5429250"/>
          <p14:tracePt t="105068" x="5957888" y="5429250"/>
          <p14:tracePt t="105093" x="5965825" y="5429250"/>
          <p14:tracePt t="105099" x="5984875" y="5429250"/>
          <p14:tracePt t="105115" x="5994400" y="5429250"/>
          <p14:tracePt t="105147" x="6011863" y="5429250"/>
          <p14:tracePt t="105772" x="6021388" y="5448300"/>
          <p14:tracePt t="105782" x="6021388" y="5457825"/>
          <p14:tracePt t="105908" x="6030913" y="5467350"/>
          <p14:tracePt t="105972" x="6040438" y="5467350"/>
          <p14:tracePt t="106028" x="6048375" y="5457825"/>
          <p14:tracePt t="109982" x="6048375" y="5467350"/>
          <p14:tracePt t="110013" x="6048375" y="5475288"/>
          <p14:tracePt t="110156" x="6057900" y="5475288"/>
          <p14:tracePt t="110183" x="6057900" y="5467350"/>
          <p14:tracePt t="110190" x="6057900" y="5457825"/>
          <p14:tracePt t="114508" x="6067425" y="5457825"/>
          <p14:tracePt t="114796" x="6076950" y="5457825"/>
          <p14:tracePt t="114812" x="6076950" y="5467350"/>
          <p14:tracePt t="114836" x="6076950" y="5475288"/>
          <p14:tracePt t="114956" x="6076950" y="5467350"/>
          <p14:tracePt t="116612" x="6076950" y="5457825"/>
          <p14:tracePt t="116620" x="6076950" y="5448300"/>
          <p14:tracePt t="116644" x="6086475" y="5438775"/>
          <p14:tracePt t="119044" x="6086475" y="5448300"/>
          <p14:tracePt t="119492" x="6086475" y="5457825"/>
          <p14:tracePt t="120100" x="6086475" y="5467350"/>
          <p14:tracePt t="124452" x="6076950" y="5467350"/>
          <p14:tracePt t="124468" x="6076950" y="5475288"/>
          <p14:tracePt t="124476" x="6076950" y="5484813"/>
          <p14:tracePt t="124532" x="6076950" y="5494338"/>
          <p14:tracePt t="124660" x="6076950" y="5484813"/>
          <p14:tracePt t="125038" x="6076950" y="5475288"/>
          <p14:tracePt t="125045" x="6076950" y="5467350"/>
          <p14:tracePt t="125052" x="6076950" y="5457825"/>
          <p14:tracePt t="125652" x="6086475" y="5457825"/>
          <p14:tracePt t="126796" x="6086475" y="5475288"/>
          <p14:tracePt t="126812" x="6086475" y="5484813"/>
          <p14:tracePt t="126820" x="6076950" y="5494338"/>
          <p14:tracePt t="126836" x="6076950" y="5503863"/>
          <p14:tracePt t="126852" x="6067425" y="5530850"/>
          <p14:tracePt t="126884" x="6067425" y="5540375"/>
          <p14:tracePt t="130317" x="6067425" y="5530850"/>
          <p14:tracePt t="130356" x="6057900" y="5513388"/>
          <p14:tracePt t="130372" x="6040438" y="5503863"/>
          <p14:tracePt t="130380" x="6030913" y="5494338"/>
          <p14:tracePt t="130404" x="6021388" y="5494338"/>
          <p14:tracePt t="130412" x="6011863" y="5484813"/>
          <p14:tracePt t="130430" x="5994400" y="5484813"/>
          <p14:tracePt t="130436" x="5984875" y="5484813"/>
          <p14:tracePt t="130447" x="5957888" y="5475288"/>
          <p14:tracePt t="130462" x="5929313" y="5467350"/>
          <p14:tracePt t="130468" x="5883275" y="5448300"/>
          <p14:tracePt t="130477" x="5819775" y="5429250"/>
          <p14:tracePt t="130484" x="5737225" y="5402263"/>
          <p14:tracePt t="130492" x="5681663" y="5384800"/>
          <p14:tracePt t="130501" x="5635625" y="5356225"/>
          <p14:tracePt t="130508" x="5570538" y="5356225"/>
          <p14:tracePt t="130516" x="5553075" y="5346700"/>
          <p14:tracePt t="130524" x="5507038" y="5338763"/>
          <p14:tracePt t="130534" x="5497513" y="5329238"/>
          <p14:tracePt t="130540" x="5470525" y="5319713"/>
          <p14:tracePt t="130547" x="5461000" y="5310188"/>
          <p14:tracePt t="130555" x="5424488" y="5300663"/>
          <p14:tracePt t="130563" x="5405438" y="5273675"/>
          <p14:tracePt t="130571" x="5368925" y="5264150"/>
          <p14:tracePt t="130579" x="5303838" y="5237163"/>
          <p14:tracePt t="130587" x="5221288" y="5200650"/>
          <p14:tracePt t="130595" x="5121275" y="5181600"/>
          <p14:tracePt t="130603" x="5000625" y="5135563"/>
          <p14:tracePt t="130611" x="4937125" y="5126038"/>
          <p14:tracePt t="130619" x="4826000" y="5099050"/>
          <p14:tracePt t="130628" x="4725988" y="5062538"/>
          <p14:tracePt t="130635" x="4641850" y="5053013"/>
          <p14:tracePt t="130645" x="4559300" y="5026025"/>
          <p14:tracePt t="130651" x="4495800" y="4997450"/>
          <p14:tracePt t="130659" x="4430713" y="4979988"/>
          <p14:tracePt t="130667" x="4367213" y="4970463"/>
          <p14:tracePt t="130675" x="4338638" y="4943475"/>
          <p14:tracePt t="130683" x="4284663" y="4943475"/>
          <p14:tracePt t="130691" x="4219575" y="4924425"/>
          <p14:tracePt t="130700" x="4137025" y="4924425"/>
          <p14:tracePt t="130707" x="4054475" y="4914900"/>
          <p14:tracePt t="130715" x="3971925" y="4887913"/>
          <p14:tracePt t="130723" x="3889375" y="4851400"/>
          <p14:tracePt t="130731" x="3787775" y="4841875"/>
          <p14:tracePt t="130738" x="3705225" y="4822825"/>
          <p14:tracePt t="130746" x="3659188" y="4822825"/>
          <p14:tracePt t="130754" x="3613150" y="4805363"/>
          <p14:tracePt t="130762" x="3584575" y="4795838"/>
          <p14:tracePt t="130778" x="3538538" y="4778375"/>
          <p14:tracePt t="130786" x="3530600" y="4778375"/>
          <p14:tracePt t="130803" x="3521075" y="4768850"/>
          <p14:tracePt t="130810" x="3494088" y="4749800"/>
          <p14:tracePt t="130818" x="3484563" y="4740275"/>
          <p14:tracePt t="130826" x="3465513" y="4732338"/>
          <p14:tracePt t="130834" x="3448050" y="4703763"/>
          <p14:tracePt t="130843" x="3438525" y="4694238"/>
          <p14:tracePt t="130850" x="3392488" y="4676775"/>
          <p14:tracePt t="130858" x="3346450" y="4640263"/>
          <p14:tracePt t="130868" x="3290888" y="4611688"/>
          <p14:tracePt t="130877" x="3263900" y="4584700"/>
          <p14:tracePt t="130884" x="3227388" y="4557713"/>
          <p14:tracePt t="130892" x="3208338" y="4538663"/>
          <p14:tracePt t="130901" x="3198813" y="4519613"/>
          <p14:tracePt t="130908" x="3171825" y="4475163"/>
          <p14:tracePt t="130915" x="3152775" y="4446588"/>
          <p14:tracePt t="130923" x="3143250" y="4419600"/>
          <p14:tracePt t="130935" x="3106738" y="4383088"/>
          <p14:tracePt t="130940" x="3070225" y="4337050"/>
          <p14:tracePt t="130948" x="3033713" y="4300538"/>
          <p14:tracePt t="130955" x="2960688" y="4225925"/>
          <p14:tracePt t="130963" x="2914650" y="4189413"/>
          <p14:tracePt t="130971" x="2832100" y="4079875"/>
          <p14:tracePt t="130979" x="2747963" y="4024313"/>
          <p14:tracePt t="130987" x="2674938" y="3951288"/>
          <p14:tracePt t="130995" x="2582863" y="3876675"/>
          <p14:tracePt t="131003" x="2546350" y="3849688"/>
          <p14:tracePt t="131011" x="2500313" y="3813175"/>
          <p14:tracePt t="131019" x="2482850" y="3794125"/>
          <p14:tracePt t="131028" x="2417763" y="3757613"/>
          <p14:tracePt t="131035" x="2398713" y="3748088"/>
          <p14:tracePt t="131044" x="2362200" y="3721100"/>
          <p14:tracePt t="131051" x="2344738" y="3702050"/>
          <p14:tracePt t="131059" x="2325688" y="3684588"/>
          <p14:tracePt t="131067" x="2289175" y="3648075"/>
          <p14:tracePt t="131075" x="2252663" y="3629025"/>
          <p14:tracePt t="131083" x="2206625" y="3592513"/>
          <p14:tracePt t="131091" x="2197100" y="3582988"/>
          <p14:tracePt t="131099" x="2178050" y="3565525"/>
          <p14:tracePt t="131107" x="2160588" y="3556000"/>
          <p14:tracePt t="131116" x="2141538" y="3536950"/>
          <p14:tracePt t="131123" x="2132013" y="3536950"/>
          <p14:tracePt t="131133" x="2114550" y="3527425"/>
          <p14:tracePt t="131139" x="2105025" y="3519488"/>
          <p14:tracePt t="131147" x="2087563" y="3500438"/>
          <p14:tracePt t="131155" x="2049463" y="3481388"/>
          <p14:tracePt t="131163" x="2022475" y="3473450"/>
          <p14:tracePt t="131179" x="2003425" y="3473450"/>
          <p14:tracePt t="131187" x="1995488" y="3463925"/>
          <p14:tracePt t="131211" x="1985963" y="3463925"/>
          <p14:tracePt t="131259" x="1976438" y="3463925"/>
          <p14:tracePt t="131388" x="1966913" y="3454400"/>
          <p14:tracePt t="131420" x="1957388" y="3436938"/>
          <p14:tracePt t="133340" x="1949450" y="3408363"/>
          <p14:tracePt t="133348" x="1949450" y="3398838"/>
          <p14:tracePt t="133364" x="1949450" y="3390900"/>
          <p14:tracePt t="133373" x="1949450" y="3371850"/>
          <p14:tracePt t="133412" x="1949450" y="3362325"/>
          <p14:tracePt t="133420" x="1957388" y="3352800"/>
          <p14:tracePt t="133436" x="1966913" y="3344863"/>
          <p14:tracePt t="133524" x="1976438" y="3335338"/>
          <p14:tracePt t="133533" x="1985963" y="3316288"/>
          <p14:tracePt t="133548" x="1985963" y="3308350"/>
          <p14:tracePt t="133564" x="1985963" y="3298825"/>
          <p14:tracePt t="133580" x="1985963" y="3279775"/>
          <p14:tracePt t="133604" x="1995488" y="3270250"/>
          <p14:tracePt t="133675" x="1995488" y="3262313"/>
          <p14:tracePt t="133691" x="2003425" y="3262313"/>
          <p14:tracePt t="133716" x="2012950" y="3252788"/>
          <p14:tracePt t="133723" x="2012950" y="3243263"/>
          <p14:tracePt t="133779" x="2012950" y="3233738"/>
          <p14:tracePt t="136564" x="2022475" y="3224213"/>
          <p14:tracePt t="136612" x="2022475" y="3216275"/>
          <p14:tracePt t="136621" x="2022475" y="3197225"/>
          <p14:tracePt t="136636" x="2022475" y="3187700"/>
          <p14:tracePt t="136645" x="2022475" y="3178175"/>
          <p14:tracePt t="136764" x="2022475" y="3170238"/>
          <p14:tracePt t="136780" x="2022475" y="3160713"/>
          <p14:tracePt t="136787" x="2022475" y="3151188"/>
          <p14:tracePt t="136819" x="2022475" y="3141663"/>
          <p14:tracePt t="136827" x="2022475" y="3133725"/>
          <p14:tracePt t="136846" x="2022475" y="3124200"/>
          <p14:tracePt t="136853" x="2022475" y="3114675"/>
          <p14:tracePt t="136884" x="2022475" y="3105150"/>
          <p14:tracePt t="136908" x="2022475" y="3087688"/>
          <p14:tracePt t="136916" x="2022475" y="3068638"/>
          <p14:tracePt t="136924" x="2022475" y="3049588"/>
          <p14:tracePt t="136932" x="2022475" y="3041650"/>
          <p14:tracePt t="136940" x="2022475" y="3013075"/>
          <p14:tracePt t="136948" x="2022475" y="2995613"/>
          <p14:tracePt t="136956" x="2022475" y="2967038"/>
          <p14:tracePt t="136966" x="2022475" y="2940050"/>
          <p14:tracePt t="136972" x="2022475" y="2921000"/>
          <p14:tracePt t="136980" x="2022475" y="2903538"/>
          <p14:tracePt t="136987" x="2022475" y="2876550"/>
          <p14:tracePt t="136995" x="2022475" y="2838450"/>
          <p14:tracePt t="137003" x="2012950" y="2820988"/>
          <p14:tracePt t="137011" x="2012950" y="2811463"/>
          <p14:tracePt t="137019" x="2012950" y="2801938"/>
          <p14:tracePt t="137027" x="2003425" y="2801938"/>
          <p14:tracePt t="137035" x="2003425" y="2765425"/>
          <p14:tracePt t="137044" x="2003425" y="2746375"/>
          <p14:tracePt t="137051" x="2003425" y="2719388"/>
          <p14:tracePt t="137067" x="2003425" y="2709863"/>
          <p14:tracePt t="137075" x="2003425" y="2701925"/>
          <p14:tracePt t="137083" x="2003425" y="2673350"/>
          <p14:tracePt t="137091" x="2003425" y="2663825"/>
          <p14:tracePt t="137099" x="2003425" y="2627313"/>
          <p14:tracePt t="137107" x="2003425" y="2581275"/>
          <p14:tracePt t="137115" x="2003425" y="2554288"/>
          <p14:tracePt t="137123" x="2003425" y="2489200"/>
          <p14:tracePt t="137131" x="2003425" y="2452688"/>
          <p14:tracePt t="137139" x="2003425" y="2406650"/>
          <p14:tracePt t="137147" x="2003425" y="2370138"/>
          <p14:tracePt t="137155" x="2003425" y="2343150"/>
          <p14:tracePt t="137163" x="2003425" y="2333625"/>
          <p14:tracePt t="137171" x="2003425" y="2306638"/>
          <p14:tracePt t="137179" x="2003425" y="2287588"/>
          <p14:tracePt t="137187" x="2003425" y="2241550"/>
          <p14:tracePt t="137195" x="2003425" y="2232025"/>
          <p14:tracePt t="137203" x="2003425" y="2195513"/>
          <p14:tracePt t="137210" x="2022475" y="2159000"/>
          <p14:tracePt t="137219" x="2022475" y="2141538"/>
          <p14:tracePt t="137228" x="2022475" y="2112963"/>
          <p14:tracePt t="137245" x="2022475" y="2049463"/>
          <p14:tracePt t="137251" x="2022475" y="2030413"/>
          <p14:tracePt t="137259" x="2022475" y="1984375"/>
          <p14:tracePt t="137267" x="2041525" y="1938338"/>
          <p14:tracePt t="137275" x="2041525" y="1920875"/>
          <p14:tracePt t="137283" x="2068513" y="1874838"/>
          <p14:tracePt t="137291" x="2068513" y="1846263"/>
          <p14:tracePt t="137299" x="2078038" y="1809750"/>
          <p14:tracePt t="137307" x="2078038" y="1782763"/>
          <p14:tracePt t="137315" x="2087563" y="1754188"/>
          <p14:tracePt t="137323" x="2087563" y="1727200"/>
          <p14:tracePt t="137331" x="2095500" y="1708150"/>
          <p14:tracePt t="137339" x="2095500" y="1671638"/>
          <p14:tracePt t="137347" x="2124075" y="1625600"/>
          <p14:tracePt t="137355" x="2124075" y="1617663"/>
          <p14:tracePt t="137363" x="2124075" y="1608138"/>
          <p14:tracePt t="137371" x="2124075" y="1579563"/>
          <p14:tracePt t="137387" x="2124075" y="1571625"/>
          <p14:tracePt t="137396" x="2124075" y="1562100"/>
          <p14:tracePt t="137427" x="2124075" y="1543050"/>
          <p14:tracePt t="137437" x="2124075" y="1535113"/>
          <p14:tracePt t="137467" x="2124075" y="1525588"/>
          <p14:tracePt t="137475" x="2132013" y="1516063"/>
          <p14:tracePt t="137483" x="2132013" y="1497013"/>
          <p14:tracePt t="137491" x="2132013" y="1489075"/>
          <p14:tracePt t="137515" x="2141538" y="1479550"/>
          <p14:tracePt t="137628" x="2141538" y="1489075"/>
          <p14:tracePt t="137639" x="2170113" y="1552575"/>
          <p14:tracePt t="137647" x="2170113" y="1598613"/>
          <p14:tracePt t="137659" x="2170113" y="1671638"/>
          <p14:tracePt t="137666" x="2187575" y="1792288"/>
          <p14:tracePt t="137668" x="2197100" y="1892300"/>
          <p14:tracePt t="137675" x="2216150" y="2011363"/>
          <p14:tracePt t="137683" x="2243138" y="2149475"/>
          <p14:tracePt t="137691" x="2262188" y="2270125"/>
          <p14:tracePt t="137699" x="2270125" y="2389188"/>
          <p14:tracePt t="137707" x="2270125" y="2508250"/>
          <p14:tracePt t="137715" x="2316163" y="2581275"/>
          <p14:tracePt t="137723" x="2344738" y="2663825"/>
          <p14:tracePt t="137731" x="2352675" y="2709863"/>
          <p14:tracePt t="137739" x="2371725" y="2755900"/>
          <p14:tracePt t="137747" x="2390775" y="2774950"/>
          <p14:tracePt t="137755" x="2398713" y="2820988"/>
          <p14:tracePt t="137763" x="2408238" y="2830513"/>
          <p14:tracePt t="137771" x="2408238" y="2857500"/>
          <p14:tracePt t="137779" x="2427288" y="2876550"/>
          <p14:tracePt t="137787" x="2436813" y="2903538"/>
          <p14:tracePt t="137803" x="2436813" y="2913063"/>
          <p14:tracePt t="137811" x="2436813" y="2930525"/>
          <p14:tracePt t="137819" x="2436813" y="2940050"/>
          <p14:tracePt t="137828" x="2436813" y="2959100"/>
          <p14:tracePt t="137845" x="2427288" y="2976563"/>
          <p14:tracePt t="137852" x="2427288" y="2986088"/>
          <p14:tracePt t="137859" x="2427288" y="2995613"/>
          <p14:tracePt t="137875" x="2417763" y="3032125"/>
          <p14:tracePt t="137883" x="2408238" y="3041650"/>
          <p14:tracePt t="137899" x="2398713" y="3087688"/>
          <p14:tracePt t="137906" x="2390775" y="3095625"/>
          <p14:tracePt t="137914" x="2371725" y="3114675"/>
          <p14:tracePt t="137922" x="2362200" y="3133725"/>
          <p14:tracePt t="137930" x="2362200" y="3141663"/>
          <p14:tracePt t="137938" x="2344738" y="3160713"/>
          <p14:tracePt t="137946" x="2335213" y="3178175"/>
          <p14:tracePt t="138221" x="2335213" y="3170238"/>
          <p14:tracePt t="138228" x="2335213" y="3124200"/>
          <p14:tracePt t="138236" x="2335213" y="3068638"/>
          <p14:tracePt t="138252" x="2335213" y="2884488"/>
          <p14:tracePt t="138263" x="2335213" y="2792413"/>
          <p14:tracePt t="138268" x="2352675" y="2663825"/>
          <p14:tracePt t="138274" x="2371725" y="2563813"/>
          <p14:tracePt t="138282" x="2381250" y="2462213"/>
          <p14:tracePt t="138290" x="2417763" y="2360613"/>
          <p14:tracePt t="138298" x="2417763" y="2278063"/>
          <p14:tracePt t="138306" x="2427288" y="2214563"/>
          <p14:tracePt t="138314" x="2427288" y="2178050"/>
          <p14:tracePt t="138322" x="2427288" y="2168525"/>
          <p14:tracePt t="138331" x="2436813" y="2141538"/>
          <p14:tracePt t="138339" x="2436813" y="2132013"/>
          <p14:tracePt t="138347" x="2436813" y="2122488"/>
          <p14:tracePt t="138355" x="2436813" y="2112963"/>
          <p14:tracePt t="138363" x="2436813" y="2095500"/>
          <p14:tracePt t="138371" x="2436813" y="2085975"/>
          <p14:tracePt t="138379" x="2436813" y="2076450"/>
          <p14:tracePt t="138387" x="2436813" y="2066925"/>
          <p14:tracePt t="138395" x="2436813" y="2049463"/>
          <p14:tracePt t="138492" x="2436813" y="2112963"/>
          <p14:tracePt t="138500" x="2436813" y="2214563"/>
          <p14:tracePt t="138508" x="2436813" y="2297113"/>
          <p14:tracePt t="138516" x="2436813" y="2398713"/>
          <p14:tracePt t="138524" x="2444750" y="2462213"/>
          <p14:tracePt t="138532" x="2444750" y="2554288"/>
          <p14:tracePt t="138540" x="2444750" y="2655888"/>
          <p14:tracePt t="138549" x="2482850" y="2755900"/>
          <p14:tracePt t="138556" x="2490788" y="2857500"/>
          <p14:tracePt t="138563" x="2490788" y="2940050"/>
          <p14:tracePt t="138572" x="2509838" y="3022600"/>
          <p14:tracePt t="138579" x="2509838" y="3087688"/>
          <p14:tracePt t="138587" x="2519363" y="3124200"/>
          <p14:tracePt t="138595" x="2519363" y="3160713"/>
          <p14:tracePt t="138603" x="2527300" y="3170238"/>
          <p14:tracePt t="138611" x="2536825" y="3178175"/>
          <p14:tracePt t="138684" x="2536825" y="3160713"/>
          <p14:tracePt t="138692" x="2536825" y="3124200"/>
          <p14:tracePt t="138700" x="2536825" y="3105150"/>
          <p14:tracePt t="138708" x="2536825" y="3049588"/>
          <p14:tracePt t="138716" x="2536825" y="3005138"/>
          <p14:tracePt t="138724" x="2536825" y="2949575"/>
          <p14:tracePt t="138732" x="2509838" y="2867025"/>
          <p14:tracePt t="138740" x="2509838" y="2765425"/>
          <p14:tracePt t="138749" x="2463800" y="2655888"/>
          <p14:tracePt t="138756" x="2444750" y="2573338"/>
          <p14:tracePt t="138765" x="2444750" y="2481263"/>
          <p14:tracePt t="138772" x="2398713" y="2370138"/>
          <p14:tracePt t="138779" x="2398713" y="2287588"/>
          <p14:tracePt t="138787" x="2398713" y="2195513"/>
          <p14:tracePt t="138795" x="2398713" y="2132013"/>
          <p14:tracePt t="138803" x="2398713" y="2049463"/>
          <p14:tracePt t="138810" x="2398713" y="2011363"/>
          <p14:tracePt t="138818" x="2398713" y="1974850"/>
          <p14:tracePt t="138826" x="2398713" y="1928813"/>
          <p14:tracePt t="138834" x="2398713" y="1901825"/>
          <p14:tracePt t="138843" x="2398713" y="1892300"/>
          <p14:tracePt t="138850" x="2398713" y="1874838"/>
          <p14:tracePt t="138858" x="2398713" y="1855788"/>
          <p14:tracePt t="138866" x="2408238" y="1838325"/>
          <p14:tracePt t="138882" x="2408238" y="1828800"/>
          <p14:tracePt t="138893" x="2408238" y="1809750"/>
          <p14:tracePt t="138900" x="2408238" y="1800225"/>
          <p14:tracePt t="138909" x="2408238" y="1792288"/>
          <p14:tracePt t="138916" x="2408238" y="1782763"/>
          <p14:tracePt t="138932" x="2408238" y="1763713"/>
          <p14:tracePt t="139070" x="2408238" y="1838325"/>
          <p14:tracePt t="139077" x="2408238" y="1947863"/>
          <p14:tracePt t="139084" x="2408238" y="2103438"/>
          <p14:tracePt t="139093" x="2408238" y="2260600"/>
          <p14:tracePt t="139100" x="2408238" y="2379663"/>
          <p14:tracePt t="139108" x="2408238" y="2498725"/>
          <p14:tracePt t="139116" x="2408238" y="2617788"/>
          <p14:tracePt t="139123" x="2408238" y="2701925"/>
          <p14:tracePt t="139132" x="2408238" y="2738438"/>
          <p14:tracePt t="139140" x="2408238" y="2774950"/>
          <p14:tracePt t="139149" x="2398713" y="2801938"/>
          <p14:tracePt t="139156" x="2381250" y="2830513"/>
          <p14:tracePt t="139397" x="2371725" y="2838450"/>
          <p14:tracePt t="139405" x="2362200" y="2838450"/>
          <p14:tracePt t="139413" x="2335213" y="2820988"/>
          <p14:tracePt t="139429" x="2316163" y="2784475"/>
          <p14:tracePt t="139435" x="2289175" y="2765425"/>
          <p14:tracePt t="139443" x="2279650" y="2755900"/>
          <p14:tracePt t="139450" x="2279650" y="2746375"/>
          <p14:tracePt t="139458" x="2279650" y="2728913"/>
          <p14:tracePt t="139467" x="2279650" y="2719388"/>
          <p14:tracePt t="139474" x="2279650" y="2709863"/>
          <p14:tracePt t="139482" x="2279650" y="2682875"/>
          <p14:tracePt t="139499" x="2270125" y="2673350"/>
          <p14:tracePt t="139506" x="2270125" y="2663825"/>
          <p14:tracePt t="139515" x="2270125" y="2646363"/>
          <p14:tracePt t="139522" x="2270125" y="2627313"/>
          <p14:tracePt t="139530" x="2270125" y="2581275"/>
          <p14:tracePt t="139538" x="2270125" y="2554288"/>
          <p14:tracePt t="139546" x="2270125" y="2508250"/>
          <p14:tracePt t="139554" x="2270125" y="2443163"/>
          <p14:tracePt t="139562" x="2270125" y="2389188"/>
          <p14:tracePt t="139570" x="2270125" y="2324100"/>
          <p14:tracePt t="139578" x="2270125" y="2241550"/>
          <p14:tracePt t="139586" x="2270125" y="2168525"/>
          <p14:tracePt t="139594" x="2270125" y="2103438"/>
          <p14:tracePt t="139602" x="2270125" y="2049463"/>
          <p14:tracePt t="139611" x="2270125" y="1984375"/>
          <p14:tracePt t="139618" x="2270125" y="1957388"/>
          <p14:tracePt t="139627" x="2270125" y="1911350"/>
          <p14:tracePt t="139634" x="2270125" y="1865313"/>
          <p14:tracePt t="139643" x="2279650" y="1819275"/>
          <p14:tracePt t="139650" x="2279650" y="1763713"/>
          <p14:tracePt t="139658" x="2279650" y="1727200"/>
          <p14:tracePt t="139667" x="2279650" y="1681163"/>
          <p14:tracePt t="139674" x="2279650" y="1654175"/>
          <p14:tracePt t="139682" x="2279650" y="1635125"/>
          <p14:tracePt t="139690" x="2279650" y="1625600"/>
          <p14:tracePt t="139699" x="2279650" y="1608138"/>
          <p14:tracePt t="139706" x="2279650" y="1598613"/>
          <p14:tracePt t="139820" x="2279650" y="1644650"/>
          <p14:tracePt t="139829" x="2233613" y="1763713"/>
          <p14:tracePt t="139837" x="2233613" y="1846263"/>
          <p14:tracePt t="139845" x="2178050" y="1966913"/>
          <p14:tracePt t="139851" x="2151063" y="2076450"/>
          <p14:tracePt t="139859" x="2141538" y="2178050"/>
          <p14:tracePt t="139868" x="2095500" y="2278063"/>
          <p14:tracePt t="139875" x="2087563" y="2324100"/>
          <p14:tracePt t="139883" x="2049463" y="2425700"/>
          <p14:tracePt t="139891" x="2049463" y="2443163"/>
          <p14:tracePt t="139899" x="2032000" y="2489200"/>
          <p14:tracePt t="139907" x="2022475" y="2517775"/>
          <p14:tracePt t="139996" x="2022475" y="2508250"/>
          <p14:tracePt t="140004" x="2022475" y="2416175"/>
          <p14:tracePt t="140012" x="2022475" y="2278063"/>
          <p14:tracePt t="140019" x="1985963" y="2112963"/>
          <p14:tracePt t="140028" x="1985963" y="1984375"/>
          <p14:tracePt t="140035" x="1957388" y="1819275"/>
          <p14:tracePt t="140044" x="1939925" y="1754188"/>
          <p14:tracePt t="140051" x="1939925" y="1635125"/>
          <p14:tracePt t="140059" x="1939925" y="1543050"/>
          <p14:tracePt t="140068" x="1939925" y="1497013"/>
          <p14:tracePt t="140075" x="1930400" y="1460500"/>
          <p14:tracePt t="140083" x="1930400" y="1443038"/>
          <p14:tracePt t="140091" x="1920875" y="1423988"/>
          <p14:tracePt t="140099" x="1920875" y="1414463"/>
          <p14:tracePt t="140115" x="1920875" y="1397000"/>
          <p14:tracePt t="140147" x="1920875" y="1387475"/>
          <p14:tracePt t="140204" x="1912938" y="1377950"/>
          <p14:tracePt t="140220" x="1903413" y="1377950"/>
          <p14:tracePt t="140229" x="1893888" y="1404938"/>
          <p14:tracePt t="140237" x="1893888" y="1497013"/>
          <p14:tracePt t="140246" x="1866900" y="1608138"/>
          <p14:tracePt t="140252" x="1820863" y="1727200"/>
          <p14:tracePt t="140260" x="1811338" y="1809750"/>
          <p14:tracePt t="140275" x="1792288" y="1911350"/>
          <p14:tracePt t="140282" x="1792288" y="1993900"/>
          <p14:tracePt t="140287" x="1765300" y="2076450"/>
          <p14:tracePt t="140294" x="1765300" y="2132013"/>
          <p14:tracePt t="140300" x="1755775" y="2168525"/>
          <p14:tracePt t="140307" x="1755775" y="2195513"/>
          <p14:tracePt t="140315" x="1746250" y="2205038"/>
          <p14:tracePt t="140322" x="1719263" y="2224088"/>
          <p14:tracePt t="140387" x="1719263" y="2159000"/>
          <p14:tracePt t="140395" x="1736725" y="2057400"/>
          <p14:tracePt t="140403" x="1746250" y="1957388"/>
          <p14:tracePt t="140410" x="1746250" y="1838325"/>
          <p14:tracePt t="140419" x="1746250" y="1746250"/>
          <p14:tracePt t="140427" x="1746250" y="1681163"/>
          <p14:tracePt t="140435" x="1746250" y="1617663"/>
          <p14:tracePt t="140444" x="1746250" y="1579563"/>
          <p14:tracePt t="140451" x="1746250" y="1535113"/>
          <p14:tracePt t="140462" x="1746250" y="1516063"/>
          <p14:tracePt t="140468" x="1746250" y="1479550"/>
          <p14:tracePt t="140477" x="1746250" y="1470025"/>
          <p14:tracePt t="140508" x="1746250" y="1460500"/>
          <p14:tracePt t="142122" x="1755775" y="1489075"/>
          <p14:tracePt t="142130" x="1774825" y="1516063"/>
          <p14:tracePt t="142146" x="1792288" y="1535113"/>
          <p14:tracePt t="142154" x="1801813" y="1562100"/>
          <p14:tracePt t="142162" x="1801813" y="1571625"/>
          <p14:tracePt t="142171" x="1801813" y="1598613"/>
          <p14:tracePt t="142179" x="1828800" y="1635125"/>
          <p14:tracePt t="142187" x="1828800" y="1654175"/>
          <p14:tracePt t="142195" x="1857375" y="1690688"/>
          <p14:tracePt t="142203" x="1857375" y="1746250"/>
          <p14:tracePt t="142210" x="1893888" y="1819275"/>
          <p14:tracePt t="142219" x="1920875" y="1920875"/>
          <p14:tracePt t="142227" x="1966913" y="1984375"/>
          <p14:tracePt t="142245" x="2003425" y="2085975"/>
          <p14:tracePt t="142251" x="2022475" y="2112963"/>
          <p14:tracePt t="142259" x="2022475" y="2122488"/>
          <p14:tracePt t="142468" x="2022475" y="2132013"/>
          <p14:tracePt t="142476" x="2022475" y="2149475"/>
          <p14:tracePt t="142492" x="2022475" y="2159000"/>
          <p14:tracePt t="142500" x="2022475" y="2168525"/>
          <p14:tracePt t="142660" x="2022475" y="2159000"/>
          <p14:tracePt t="142668" x="2049463" y="2076450"/>
          <p14:tracePt t="142676" x="2049463" y="2020888"/>
          <p14:tracePt t="142684" x="2049463" y="1957388"/>
          <p14:tracePt t="142692" x="2078038" y="1892300"/>
          <p14:tracePt t="142700" x="2078038" y="1846263"/>
          <p14:tracePt t="142710" x="2078038" y="1800225"/>
          <p14:tracePt t="142718" x="2087563" y="1763713"/>
          <p14:tracePt t="142726" x="2095500" y="1727200"/>
          <p14:tracePt t="142732" x="2095500" y="1681163"/>
          <p14:tracePt t="142739" x="2095500" y="1654175"/>
          <p14:tracePt t="142755" x="2095500" y="1644650"/>
          <p14:tracePt t="142763" x="2095500" y="1635125"/>
          <p14:tracePt t="142771" x="2095500" y="1625600"/>
          <p14:tracePt t="142779" x="2095500" y="1608138"/>
          <p14:tracePt t="142794" x="2095500" y="1598613"/>
          <p14:tracePt t="142818" x="2095500" y="1589088"/>
          <p14:tracePt t="142835" x="2095500" y="1579563"/>
          <p14:tracePt t="142940" x="2095500" y="1608138"/>
          <p14:tracePt t="142948" x="2095500" y="1654175"/>
          <p14:tracePt t="142956" x="2095500" y="1717675"/>
          <p14:tracePt t="142964" x="2095500" y="1754188"/>
          <p14:tracePt t="142971" x="2095500" y="1800225"/>
          <p14:tracePt t="142980" x="2095500" y="1838325"/>
          <p14:tracePt t="142988" x="2095500" y="1865313"/>
          <p14:tracePt t="142996" x="2095500" y="1882775"/>
          <p14:tracePt t="143004" x="2095500" y="1901825"/>
          <p14:tracePt t="143012" x="2095500" y="1920875"/>
          <p14:tracePt t="143020" x="2095500" y="1928813"/>
          <p14:tracePt t="143030" x="2095500" y="1947863"/>
          <p14:tracePt t="143046" x="2095500" y="1957388"/>
          <p14:tracePt t="144292" x="2105025" y="1966913"/>
          <p14:tracePt t="144299" x="2124075" y="1966913"/>
          <p14:tracePt t="144308" x="2132013" y="1966913"/>
          <p14:tracePt t="144316" x="2141538" y="1966913"/>
          <p14:tracePt t="144333" x="2160588" y="1966913"/>
          <p14:tracePt t="144340" x="2170113" y="1966913"/>
          <p14:tracePt t="144349" x="2178050" y="1966913"/>
          <p14:tracePt t="144365" x="2197100" y="1957388"/>
          <p14:tracePt t="144372" x="2206625" y="1957388"/>
          <p14:tracePt t="144379" x="2216150" y="1957388"/>
          <p14:tracePt t="144388" x="2233613" y="1947863"/>
          <p14:tracePt t="144412" x="2252663" y="1947863"/>
          <p14:tracePt t="144427" x="2262188" y="1938338"/>
          <p14:tracePt t="144450" x="2279650" y="1920875"/>
          <p14:tracePt t="144475" x="2298700" y="1901825"/>
          <p14:tracePt t="144483" x="2308225" y="1892300"/>
          <p14:tracePt t="144491" x="2316163" y="1874838"/>
          <p14:tracePt t="144499" x="2325688" y="1855788"/>
          <p14:tracePt t="144515" x="2335213" y="1828800"/>
          <p14:tracePt t="144531" x="2335213" y="1819275"/>
          <p14:tracePt t="144539" x="2344738" y="1809750"/>
          <p14:tracePt t="144547" x="2352675" y="1809750"/>
          <p14:tracePt t="144555" x="2362200" y="1800225"/>
          <p14:tracePt t="144563" x="2362200" y="1792288"/>
          <p14:tracePt t="144571" x="2362200" y="1782763"/>
          <p14:tracePt t="144579" x="2362200" y="1773238"/>
          <p14:tracePt t="144587" x="2362200" y="1763713"/>
          <p14:tracePt t="144595" x="2362200" y="1736725"/>
          <p14:tracePt t="144603" x="2362200" y="1717675"/>
          <p14:tracePt t="144611" x="2362200" y="1681163"/>
          <p14:tracePt t="144619" x="2362200" y="1663700"/>
          <p14:tracePt t="144627" x="2344738" y="1635125"/>
          <p14:tracePt t="144635" x="2335213" y="1589088"/>
          <p14:tracePt t="144644" x="2325688" y="1571625"/>
          <p14:tracePt t="144651" x="2308225" y="1525588"/>
          <p14:tracePt t="144659" x="2289175" y="1497013"/>
          <p14:tracePt t="144667" x="2279650" y="1479550"/>
          <p14:tracePt t="144675" x="2279650" y="1470025"/>
          <p14:tracePt t="144683" x="2270125" y="1460500"/>
          <p14:tracePt t="144707" x="2262188" y="1460500"/>
          <p14:tracePt t="144723" x="2252663" y="1450975"/>
          <p14:tracePt t="144771" x="2243138" y="1450975"/>
          <p14:tracePt t="144780" x="2224088" y="1450975"/>
          <p14:tracePt t="144796" x="2206625" y="1450975"/>
          <p14:tracePt t="144812" x="2197100" y="1450975"/>
          <p14:tracePt t="144820" x="2178050" y="1450975"/>
          <p14:tracePt t="144835" x="2160588" y="1433513"/>
          <p14:tracePt t="144844" x="2151063" y="1433513"/>
          <p14:tracePt t="144850" x="2132013" y="1433513"/>
          <p14:tracePt t="144858" x="2124075" y="1423988"/>
          <p14:tracePt t="144866" x="2114550" y="1423988"/>
          <p14:tracePt t="144882" x="2105025" y="1423988"/>
          <p14:tracePt t="144923" x="2087563" y="1423988"/>
          <p14:tracePt t="144955" x="2058988" y="1423988"/>
          <p14:tracePt t="144963" x="2041525" y="1423988"/>
          <p14:tracePt t="144972" x="2022475" y="1423988"/>
          <p14:tracePt t="144979" x="2012950" y="1433513"/>
          <p14:tracePt t="144995" x="2003425" y="1443038"/>
          <p14:tracePt t="145003" x="1985963" y="1450975"/>
          <p14:tracePt t="145011" x="1976438" y="1460500"/>
          <p14:tracePt t="145026" x="1966913" y="1470025"/>
          <p14:tracePt t="145034" x="1966913" y="1479550"/>
          <p14:tracePt t="145043" x="1957388" y="1506538"/>
          <p14:tracePt t="145058" x="1949450" y="1535113"/>
          <p14:tracePt t="145066" x="1939925" y="1535113"/>
          <p14:tracePt t="145074" x="1939925" y="1543050"/>
          <p14:tracePt t="145100" x="1939925" y="1552575"/>
          <p14:tracePt t="145116" x="1939925" y="1562100"/>
          <p14:tracePt t="145132" x="1939925" y="1571625"/>
          <p14:tracePt t="145140" x="1930400" y="1598613"/>
          <p14:tracePt t="145156" x="1930400" y="1617663"/>
          <p14:tracePt t="145174" x="1930400" y="1625600"/>
          <p14:tracePt t="145180" x="1930400" y="1644650"/>
          <p14:tracePt t="145204" x="1930400" y="1654175"/>
          <p14:tracePt t="145213" x="1930400" y="1663700"/>
          <p14:tracePt t="145220" x="1939925" y="1700213"/>
          <p14:tracePt t="145236" x="1957388" y="1727200"/>
          <p14:tracePt t="145248" x="1985963" y="1746250"/>
          <p14:tracePt t="145253" x="2003425" y="1754188"/>
          <p14:tracePt t="145263" x="2032000" y="1773238"/>
          <p14:tracePt t="145276" x="2058988" y="1809750"/>
          <p14:tracePt t="145292" x="2068513" y="1819275"/>
          <p14:tracePt t="145301" x="2078038" y="1828800"/>
          <p14:tracePt t="145309" x="2095500" y="1846263"/>
          <p14:tracePt t="145315" x="2105025" y="1865313"/>
          <p14:tracePt t="145324" x="2141538" y="1901825"/>
          <p14:tracePt t="145332" x="2160588" y="1920875"/>
          <p14:tracePt t="145340" x="2178050" y="1957388"/>
          <p14:tracePt t="145348" x="2197100" y="1974850"/>
          <p14:tracePt t="145356" x="2224088" y="1993900"/>
          <p14:tracePt t="145364" x="2252663" y="2030413"/>
          <p14:tracePt t="145372" x="2262188" y="2039938"/>
          <p14:tracePt t="145379" x="2270125" y="2049463"/>
          <p14:tracePt t="145394" x="2289175" y="2066925"/>
          <p14:tracePt t="145427" x="2298700" y="2076450"/>
          <p14:tracePt t="145435" x="2308225" y="2085975"/>
          <p14:tracePt t="145444" x="2316163" y="2103438"/>
          <p14:tracePt t="145451" x="2335213" y="2112963"/>
          <p14:tracePt t="145459" x="2344738" y="2122488"/>
          <p14:tracePt t="145475" x="2352675" y="2141538"/>
          <p14:tracePt t="145483" x="2362200" y="2141538"/>
          <p14:tracePt t="145507" x="2371725" y="2149475"/>
          <p14:tracePt t="145515" x="2381250" y="2159000"/>
          <p14:tracePt t="145579" x="2390775" y="2168525"/>
          <p14:tracePt t="145667" x="2398713" y="2168525"/>
          <p14:tracePt t="145691" x="2398713" y="2149475"/>
          <p14:tracePt t="145699" x="2408238" y="2141538"/>
          <p14:tracePt t="145715" x="2436813" y="2095500"/>
          <p14:tracePt t="145723" x="2436813" y="2085975"/>
          <p14:tracePt t="145731" x="2444750" y="2057400"/>
          <p14:tracePt t="145739" x="2454275" y="2039938"/>
          <p14:tracePt t="145747" x="2454275" y="2003425"/>
          <p14:tracePt t="145755" x="2482850" y="1974850"/>
          <p14:tracePt t="145764" x="2490788" y="1957388"/>
          <p14:tracePt t="145772" x="2490788" y="1928813"/>
          <p14:tracePt t="145779" x="2500313" y="1892300"/>
          <p14:tracePt t="145786" x="2500313" y="1846263"/>
          <p14:tracePt t="145795" x="2500313" y="1800225"/>
          <p14:tracePt t="145803" x="2500313" y="1773238"/>
          <p14:tracePt t="145811" x="2500313" y="1727200"/>
          <p14:tracePt t="145819" x="2500313" y="1690688"/>
          <p14:tracePt t="145826" x="2490788" y="1663700"/>
          <p14:tracePt t="145834" x="2473325" y="1644650"/>
          <p14:tracePt t="145843" x="2454275" y="1608138"/>
          <p14:tracePt t="145850" x="2436813" y="1589088"/>
          <p14:tracePt t="145859" x="2427288" y="1579563"/>
          <p14:tracePt t="145867" x="2417763" y="1571625"/>
          <p14:tracePt t="145877" x="2408238" y="1552575"/>
          <p14:tracePt t="145883" x="2398713" y="1552575"/>
          <p14:tracePt t="145891" x="2381250" y="1535113"/>
          <p14:tracePt t="145907" x="2371725" y="1525588"/>
          <p14:tracePt t="145915" x="2362200" y="1516063"/>
          <p14:tracePt t="145924" x="2344738" y="1506538"/>
          <p14:tracePt t="145930" x="2335213" y="1489075"/>
          <p14:tracePt t="145939" x="2325688" y="1479550"/>
          <p14:tracePt t="145947" x="2298700" y="1470025"/>
          <p14:tracePt t="145964" x="2279650" y="1460500"/>
          <p14:tracePt t="145972" x="2270125" y="1450975"/>
          <p14:tracePt t="145979" x="2262188" y="1443038"/>
          <p14:tracePt t="145987" x="2243138" y="1433513"/>
          <p14:tracePt t="146027" x="2224088" y="1423988"/>
          <p14:tracePt t="146051" x="2216150" y="1423988"/>
          <p14:tracePt t="146059" x="2206625" y="1414463"/>
          <p14:tracePt t="147732" x="2216150" y="1414463"/>
          <p14:tracePt t="148340" x="2216150" y="1433513"/>
          <p14:tracePt t="151686" x="2224088" y="1443038"/>
          <p14:tracePt t="151695" x="2243138" y="1460500"/>
          <p14:tracePt t="151699" x="2262188" y="1470025"/>
          <p14:tracePt t="151707" x="2279650" y="1489075"/>
          <p14:tracePt t="151716" x="2335213" y="1525588"/>
          <p14:tracePt t="151723" x="2362200" y="1562100"/>
          <p14:tracePt t="151731" x="2390775" y="1579563"/>
          <p14:tracePt t="151739" x="2436813" y="1617663"/>
          <p14:tracePt t="151748" x="2463800" y="1644650"/>
          <p14:tracePt t="151755" x="2490788" y="1663700"/>
          <p14:tracePt t="151763" x="2509838" y="1671638"/>
          <p14:tracePt t="151771" x="2519363" y="1681163"/>
          <p14:tracePt t="151778" x="2527300" y="1700213"/>
          <p14:tracePt t="151794" x="2536825" y="1708150"/>
          <p14:tracePt t="151811" x="2536825" y="1717675"/>
          <p14:tracePt t="151819" x="2546350" y="1727200"/>
          <p14:tracePt t="151827" x="2546350" y="1736725"/>
          <p14:tracePt t="151898" x="2555875" y="1746250"/>
          <p14:tracePt t="152052" x="2565400" y="1746250"/>
          <p14:tracePt t="152060" x="2601913" y="1746250"/>
          <p14:tracePt t="152068" x="2611438" y="1746250"/>
          <p14:tracePt t="152076" x="2628900" y="1746250"/>
          <p14:tracePt t="152085" x="2647950" y="1746250"/>
          <p14:tracePt t="152094" x="2657475" y="1746250"/>
          <p14:tracePt t="152105" x="2665413" y="1746250"/>
          <p14:tracePt t="152211" x="2582863" y="1746250"/>
          <p14:tracePt t="152219" x="2546350" y="1736725"/>
          <p14:tracePt t="152229" x="2500313" y="1736725"/>
          <p14:tracePt t="152236" x="2463800" y="1736725"/>
          <p14:tracePt t="152248" x="2427288" y="1736725"/>
          <p14:tracePt t="152252" x="2381250" y="1736725"/>
          <p14:tracePt t="152263" x="2362200" y="1736725"/>
          <p14:tracePt t="152268" x="2298700" y="1727200"/>
          <p14:tracePt t="152276" x="2270125" y="1727200"/>
          <p14:tracePt t="152284" x="2206625" y="1717675"/>
          <p14:tracePt t="152293" x="2160588" y="1690688"/>
          <p14:tracePt t="152301" x="2124075" y="1690688"/>
          <p14:tracePt t="152309" x="2087563" y="1681163"/>
          <p14:tracePt t="152318" x="2022475" y="1681163"/>
          <p14:tracePt t="152323" x="1976438" y="1681163"/>
          <p14:tracePt t="152331" x="1957388" y="1671638"/>
          <p14:tracePt t="152339" x="1912938" y="1671638"/>
          <p14:tracePt t="152347" x="1884363" y="1671638"/>
          <p14:tracePt t="152355" x="1874838" y="1663700"/>
          <p14:tracePt t="152371" x="1847850" y="1654175"/>
          <p14:tracePt t="152596" x="1847850" y="1635125"/>
          <p14:tracePt t="152620" x="1857375" y="1625600"/>
          <p14:tracePt t="152628" x="1930400" y="1625600"/>
          <p14:tracePt t="152636" x="2032000" y="1625600"/>
          <p14:tracePt t="152645" x="2151063" y="1625600"/>
          <p14:tracePt t="152652" x="2243138" y="1625600"/>
          <p14:tracePt t="152660" x="2362200" y="1625600"/>
          <p14:tracePt t="152668" x="2444750" y="1625600"/>
          <p14:tracePt t="152676" x="2490788" y="1625600"/>
          <p14:tracePt t="152684" x="2527300" y="1625600"/>
          <p14:tracePt t="152692" x="2536825" y="1625600"/>
          <p14:tracePt t="152708" x="2546350" y="1625600"/>
          <p14:tracePt t="152732" x="2555875" y="1625600"/>
          <p14:tracePt t="152747" x="2573338" y="1625600"/>
          <p14:tracePt t="152756" x="2582863" y="1625600"/>
          <p14:tracePt t="152764" x="2592388" y="1617663"/>
          <p14:tracePt t="152779" x="2601913" y="1617663"/>
          <p14:tracePt t="152797" x="2619375" y="1617663"/>
          <p14:tracePt t="152803" x="2628900" y="1617663"/>
          <p14:tracePt t="152828" x="2638425" y="1617663"/>
          <p14:tracePt t="152836" x="2665413" y="1617663"/>
          <p14:tracePt t="152846" x="2674938" y="1617663"/>
          <p14:tracePt t="152852" x="2693988" y="1617663"/>
          <p14:tracePt t="152860" x="2720975" y="1617663"/>
          <p14:tracePt t="152868" x="2740025" y="1617663"/>
          <p14:tracePt t="152874" x="2757488" y="1617663"/>
          <p14:tracePt t="152883" x="2767013" y="1617663"/>
          <p14:tracePt t="152890" x="2776538" y="1617663"/>
          <p14:tracePt t="152914" x="2786063" y="1617663"/>
          <p14:tracePt t="153636" x="2786063" y="1598613"/>
          <p14:tracePt t="153645" x="2776538" y="1589088"/>
          <p14:tracePt t="153661" x="2767013" y="1579563"/>
          <p14:tracePt t="153676" x="2767013" y="1562100"/>
          <p14:tracePt t="153684" x="2757488" y="1552575"/>
          <p14:tracePt t="153692" x="2747963" y="1535113"/>
          <p14:tracePt t="153701" x="2747963" y="1516063"/>
          <p14:tracePt t="153708" x="2747963" y="1506538"/>
          <p14:tracePt t="153715" x="2747963" y="1497013"/>
          <p14:tracePt t="153722" x="2730500" y="1470025"/>
          <p14:tracePt t="153730" x="2730500" y="1460500"/>
          <p14:tracePt t="153738" x="2720975" y="1443038"/>
          <p14:tracePt t="153755" x="2720975" y="1423988"/>
          <p14:tracePt t="153763" x="2720975" y="1414463"/>
          <p14:tracePt t="153771" x="2711450" y="1377950"/>
          <p14:tracePt t="153779" x="2711450" y="1360488"/>
          <p14:tracePt t="153787" x="2703513" y="1350963"/>
          <p14:tracePt t="153796" x="2703513" y="1322388"/>
          <p14:tracePt t="153803" x="2703513" y="1276350"/>
          <p14:tracePt t="153811" x="2674938" y="1231900"/>
          <p14:tracePt t="153819" x="2674938" y="1212850"/>
          <p14:tracePt t="153827" x="2674938" y="1193800"/>
          <p14:tracePt t="153835" x="2674938" y="1157288"/>
          <p14:tracePt t="153844" x="2665413" y="1139825"/>
          <p14:tracePt t="153851" x="2657475" y="1093788"/>
          <p14:tracePt t="153867" x="2657475" y="1074738"/>
          <p14:tracePt t="153875" x="2657475" y="1065213"/>
          <p14:tracePt t="153883" x="2657475" y="1057275"/>
          <p14:tracePt t="153907" x="2657475" y="1047750"/>
          <p14:tracePt t="153916" x="2657475" y="1028700"/>
          <p14:tracePt t="153923" x="2647950" y="1001713"/>
          <p14:tracePt t="153939" x="2647950" y="965200"/>
          <p14:tracePt t="153947" x="2647950" y="946150"/>
          <p14:tracePt t="153955" x="2647950" y="928688"/>
          <p14:tracePt t="153963" x="2647950" y="909638"/>
          <p14:tracePt t="153970" x="2647950" y="900113"/>
          <p14:tracePt t="153980" x="2647950" y="890588"/>
          <p14:tracePt t="153986" x="2647950" y="882650"/>
          <p14:tracePt t="153995" x="2647950" y="863600"/>
          <p14:tracePt t="154003" x="2647950" y="844550"/>
          <p14:tracePt t="154011" x="2647950" y="836613"/>
          <p14:tracePt t="154027" x="2647950" y="827088"/>
          <p14:tracePt t="154044" x="2638425" y="817563"/>
          <p14:tracePt t="154188" x="2628900" y="836613"/>
          <p14:tracePt t="154196" x="2628900" y="890588"/>
          <p14:tracePt t="154205" x="2628900" y="955675"/>
          <p14:tracePt t="154213" x="2628900" y="1074738"/>
          <p14:tracePt t="154218" x="2628900" y="1193800"/>
          <p14:tracePt t="154227" x="2638425" y="1295400"/>
          <p14:tracePt t="154245" x="2647950" y="1414463"/>
          <p14:tracePt t="154251" x="2657475" y="1450975"/>
          <p14:tracePt t="154259" x="2657475" y="1479550"/>
          <p14:tracePt t="154319" x="2665413" y="1489075"/>
          <p14:tracePt t="154420" x="2674938" y="1470025"/>
          <p14:tracePt t="154428" x="2674938" y="1423988"/>
          <p14:tracePt t="154435" x="2674938" y="1368425"/>
          <p14:tracePt t="154446" x="2647950" y="1304925"/>
          <p14:tracePt t="154452" x="2647950" y="1268413"/>
          <p14:tracePt t="154460" x="2647950" y="1258888"/>
          <p14:tracePt t="154469" x="2647950" y="1239838"/>
          <p14:tracePt t="154476" x="2638425" y="1212850"/>
          <p14:tracePt t="154564" x="2628900" y="1212850"/>
          <p14:tracePt t="154571" x="2619375" y="1212850"/>
          <p14:tracePt t="154579" x="2611438" y="1258888"/>
          <p14:tracePt t="154587" x="2565400" y="1350963"/>
          <p14:tracePt t="154596" x="2555875" y="1414463"/>
          <p14:tracePt t="154604" x="2546350" y="1460500"/>
          <p14:tracePt t="154613" x="2527300" y="1489075"/>
          <p14:tracePt t="154619" x="2509838" y="1535113"/>
          <p14:tracePt t="154692" x="2500313" y="1497013"/>
          <p14:tracePt t="154701" x="2500313" y="1460500"/>
          <p14:tracePt t="154709" x="2482850" y="1397000"/>
          <p14:tracePt t="154717" x="2454275" y="1331913"/>
          <p14:tracePt t="154723" x="2444750" y="1314450"/>
          <p14:tracePt t="154733" x="2436813" y="1276350"/>
          <p14:tracePt t="154738" x="2427288" y="1268413"/>
          <p14:tracePt t="154746" x="2417763" y="1239838"/>
          <p14:tracePt t="154762" x="2398713" y="1222375"/>
          <p14:tracePt t="154852" x="2398713" y="1231900"/>
          <p14:tracePt t="154862" x="2398713" y="1285875"/>
          <p14:tracePt t="154868" x="2371725" y="1368425"/>
          <p14:tracePt t="154876" x="2352675" y="1433513"/>
          <p14:tracePt t="154884" x="2352675" y="1497013"/>
          <p14:tracePt t="154891" x="2335213" y="1535113"/>
          <p14:tracePt t="154948" x="2335213" y="1525588"/>
          <p14:tracePt t="154956" x="2335213" y="1479550"/>
          <p14:tracePt t="154963" x="2298700" y="1443038"/>
          <p14:tracePt t="154973" x="2298700" y="1414463"/>
          <p14:tracePt t="154979" x="2279650" y="1368425"/>
          <p14:tracePt t="154988" x="2270125" y="1360488"/>
          <p14:tracePt t="154996" x="2252663" y="1331913"/>
          <p14:tracePt t="155003" x="2252663" y="1322388"/>
          <p14:tracePt t="155034" x="2243138" y="1314450"/>
          <p14:tracePt t="155131" x="2233613" y="1314450"/>
          <p14:tracePt t="155141" x="2224088" y="1331913"/>
          <p14:tracePt t="155147" x="2224088" y="1341438"/>
          <p14:tracePt t="155163" x="2216150" y="1368425"/>
          <p14:tracePt t="158011" x="2216150" y="1377950"/>
          <p14:tracePt t="158018" x="2279650" y="1397000"/>
          <p14:tracePt t="158027" x="2316163" y="1433513"/>
          <p14:tracePt t="158035" x="2316163" y="1443038"/>
          <p14:tracePt t="158044" x="2316163" y="1470025"/>
          <p14:tracePt t="158051" x="2335213" y="1489075"/>
          <p14:tracePt t="158059" x="2344738" y="1497013"/>
          <p14:tracePt t="158066" x="2362200" y="1516063"/>
          <p14:tracePt t="158075" x="2381250" y="1535113"/>
          <p14:tracePt t="158083" x="2390775" y="1543050"/>
          <p14:tracePt t="158115" x="2398713" y="1562100"/>
          <p14:tracePt t="158124" x="2408238" y="1571625"/>
          <p14:tracePt t="158148" x="2408238" y="1598613"/>
          <p14:tracePt t="158155" x="2417763" y="1608138"/>
          <p14:tracePt t="158163" x="2427288" y="1617663"/>
          <p14:tracePt t="158171" x="2427288" y="1625600"/>
          <p14:tracePt t="158187" x="2436813" y="1654175"/>
          <p14:tracePt t="158219" x="2444750" y="1663700"/>
          <p14:tracePt t="158235" x="2444750" y="1671638"/>
          <p14:tracePt t="158243" x="2444750" y="1690688"/>
          <p14:tracePt t="158251" x="2444750" y="1700213"/>
          <p14:tracePt t="158259" x="2444750" y="1708150"/>
          <p14:tracePt t="158267" x="2454275" y="1727200"/>
          <p14:tracePt t="158275" x="2454275" y="1746250"/>
          <p14:tracePt t="158299" x="2454275" y="1754188"/>
          <p14:tracePt t="158399" x="2463800" y="1763713"/>
          <p14:tracePt t="161733" x="2473325" y="1763713"/>
          <p14:tracePt t="162251" x="2482850" y="1773238"/>
          <p14:tracePt t="162262" x="2482850" y="1838325"/>
          <p14:tracePt t="162271" x="2482850" y="1911350"/>
          <p14:tracePt t="162279" x="2482850" y="1974850"/>
          <p14:tracePt t="162284" x="2482850" y="2039938"/>
          <p14:tracePt t="162290" x="2482850" y="2095500"/>
          <p14:tracePt t="162298" x="2473325" y="2159000"/>
          <p14:tracePt t="162306" x="2473325" y="2205038"/>
          <p14:tracePt t="162314" x="2454275" y="2270125"/>
          <p14:tracePt t="162322" x="2444750" y="2297113"/>
          <p14:tracePt t="162330" x="2444750" y="2343150"/>
          <p14:tracePt t="162338" x="2444750" y="2370138"/>
          <p14:tracePt t="162346" x="2444750" y="2398713"/>
          <p14:tracePt t="162354" x="2417763" y="2443163"/>
          <p14:tracePt t="162362" x="2408238" y="2462213"/>
          <p14:tracePt t="162370" x="2398713" y="2508250"/>
          <p14:tracePt t="162379" x="2398713" y="2535238"/>
          <p14:tracePt t="162386" x="2381250" y="2573338"/>
          <p14:tracePt t="162394" x="2381250" y="2609850"/>
          <p14:tracePt t="162402" x="2381250" y="2646363"/>
          <p14:tracePt t="162410" x="2381250" y="2663825"/>
          <p14:tracePt t="162418" x="2381250" y="2692400"/>
          <p14:tracePt t="162428" x="2381250" y="2701925"/>
          <p14:tracePt t="162434" x="2381250" y="2709863"/>
          <p14:tracePt t="162450" x="2381250" y="2719388"/>
          <p14:tracePt t="162459" x="2381250" y="2738438"/>
          <p14:tracePt t="162466" x="2381250" y="2746375"/>
          <p14:tracePt t="162498" x="2381250" y="2755900"/>
          <p14:tracePt t="162571" x="2381250" y="2765425"/>
          <p14:tracePt t="162939" x="2381250" y="2755900"/>
          <p14:tracePt t="162946" x="2390775" y="2738438"/>
          <p14:tracePt t="162954" x="2398713" y="2728913"/>
          <p14:tracePt t="162963" x="2417763" y="2709863"/>
          <p14:tracePt t="162994" x="2427288" y="2701925"/>
          <p14:tracePt t="163026" x="2454275" y="2682875"/>
          <p14:tracePt t="163050" x="2473325" y="2663825"/>
          <p14:tracePt t="163058" x="2473325" y="2655888"/>
          <p14:tracePt t="163074" x="2482850" y="2655888"/>
          <p14:tracePt t="163084" x="2490788" y="2646363"/>
          <p14:tracePt t="163098" x="2500313" y="2646363"/>
          <p14:tracePt t="163106" x="2509838" y="2636838"/>
          <p14:tracePt t="163138" x="2509838" y="2627313"/>
          <p14:tracePt t="163196" x="2490788" y="2617788"/>
          <p14:tracePt t="163203" x="2436813" y="2617788"/>
          <p14:tracePt t="163211" x="2371725" y="2617788"/>
          <p14:tracePt t="163219" x="2308225" y="2617788"/>
          <p14:tracePt t="163230" x="2279650" y="2617788"/>
          <p14:tracePt t="163247" x="2224088" y="2617788"/>
          <p14:tracePt t="163252" x="2206625" y="2617788"/>
          <p14:tracePt t="163260" x="2178050" y="2617788"/>
          <p14:tracePt t="163268" x="2160588" y="2617788"/>
          <p14:tracePt t="163276" x="2151063" y="2617788"/>
          <p14:tracePt t="163284" x="2124075" y="2617788"/>
          <p14:tracePt t="163293" x="2114550" y="2617788"/>
          <p14:tracePt t="163299" x="2087563" y="2617788"/>
          <p14:tracePt t="163307" x="2078038" y="2617788"/>
          <p14:tracePt t="163317" x="2058988" y="2617788"/>
          <p14:tracePt t="163323" x="2032000" y="2617788"/>
          <p14:tracePt t="163331" x="1995488" y="2617788"/>
          <p14:tracePt t="163339" x="1976438" y="2617788"/>
          <p14:tracePt t="163348" x="1949450" y="2609850"/>
          <p14:tracePt t="163355" x="1939925" y="2609850"/>
          <p14:tracePt t="163365" x="1920875" y="2600325"/>
          <p14:tracePt t="163371" x="1874838" y="2600325"/>
          <p14:tracePt t="163387" x="1828800" y="2600325"/>
          <p14:tracePt t="163395" x="1820863" y="2600325"/>
          <p14:tracePt t="163403" x="1811338" y="2600325"/>
          <p14:tracePt t="163419" x="1801813" y="2590800"/>
          <p14:tracePt t="163435" x="1792288" y="2590800"/>
          <p14:tracePt t="163635" x="1828800" y="2590800"/>
          <p14:tracePt t="163645" x="1893888" y="2563813"/>
          <p14:tracePt t="163651" x="1976438" y="2554288"/>
          <p14:tracePt t="163661" x="2114550" y="2535238"/>
          <p14:tracePt t="163668" x="2216150" y="2517775"/>
          <p14:tracePt t="163676" x="2344738" y="2489200"/>
          <p14:tracePt t="163686" x="2408238" y="2481263"/>
          <p14:tracePt t="163693" x="2482850" y="2481263"/>
          <p14:tracePt t="163699" x="2527300" y="2462213"/>
          <p14:tracePt t="163706" x="2536825" y="2462213"/>
          <p14:tracePt t="163715" x="2565400" y="2452688"/>
          <p14:tracePt t="163722" x="2573338" y="2452688"/>
          <p14:tracePt t="163731" x="2601913" y="2452688"/>
          <p14:tracePt t="163738" x="2611438" y="2452688"/>
          <p14:tracePt t="163747" x="2628900" y="2435225"/>
          <p14:tracePt t="163772" x="2647950" y="2435225"/>
          <p14:tracePt t="163787" x="2657475" y="2435225"/>
          <p14:tracePt t="164891" x="2647950" y="2435225"/>
          <p14:tracePt t="164899" x="2555875" y="2435225"/>
          <p14:tracePt t="164909" x="2482850" y="2435225"/>
          <p14:tracePt t="164917" x="2398713" y="2435225"/>
          <p14:tracePt t="164923" x="2316163" y="2443163"/>
          <p14:tracePt t="164930" x="2252663" y="2452688"/>
          <p14:tracePt t="164938" x="2151063" y="2452688"/>
          <p14:tracePt t="164947" x="2095500" y="2452688"/>
          <p14:tracePt t="164954" x="2078038" y="2452688"/>
          <p14:tracePt t="164962" x="2068513" y="2452688"/>
          <p14:tracePt t="164970" x="2049463" y="2452688"/>
          <p14:tracePt t="164978" x="2041525" y="2452688"/>
          <p14:tracePt t="164986" x="2032000" y="2452688"/>
          <p14:tracePt t="165002" x="2022475" y="2452688"/>
          <p14:tracePt t="165018" x="2003425" y="2452688"/>
          <p14:tracePt t="165026" x="1995488" y="2452688"/>
          <p14:tracePt t="165043" x="1976438" y="2452688"/>
          <p14:tracePt t="165050" x="1957388" y="2452688"/>
          <p14:tracePt t="165058" x="1939925" y="2452688"/>
          <p14:tracePt t="165066" x="1912938" y="2452688"/>
          <p14:tracePt t="165074" x="1903413" y="2452688"/>
          <p14:tracePt t="165082" x="1893888" y="2462213"/>
          <p14:tracePt t="165098" x="1884363" y="2462213"/>
          <p14:tracePt t="165106" x="1866900" y="2462213"/>
          <p14:tracePt t="165138" x="1857375" y="2462213"/>
          <p14:tracePt t="165563" x="1857375" y="2471738"/>
          <p14:tracePt t="165572" x="1884363" y="2489200"/>
          <p14:tracePt t="165579" x="1912938" y="2498725"/>
          <p14:tracePt t="165587" x="1939925" y="2535238"/>
          <p14:tracePt t="165594" x="1966913" y="2554288"/>
          <p14:tracePt t="165603" x="1985963" y="2600325"/>
          <p14:tracePt t="165610" x="2012950" y="2655888"/>
          <p14:tracePt t="165618" x="2032000" y="2701925"/>
          <p14:tracePt t="165627" x="2049463" y="2728913"/>
          <p14:tracePt t="165634" x="2068513" y="2774950"/>
          <p14:tracePt t="165644" x="2078038" y="2820988"/>
          <p14:tracePt t="165650" x="2087563" y="2847975"/>
          <p14:tracePt t="165659" x="2095500" y="2867025"/>
          <p14:tracePt t="165666" x="2095500" y="2876550"/>
          <p14:tracePt t="165675" x="2124075" y="2894013"/>
          <p14:tracePt t="165699" x="2124075" y="2913063"/>
          <p14:tracePt t="165715" x="2132013" y="2930525"/>
          <p14:tracePt t="165722" x="2141538" y="2959100"/>
          <p14:tracePt t="165730" x="2151063" y="2995613"/>
          <p14:tracePt t="165738" x="2178050" y="3041650"/>
          <p14:tracePt t="165747" x="2216150" y="3114675"/>
          <p14:tracePt t="165754" x="2262188" y="3178175"/>
          <p14:tracePt t="165762" x="2316163" y="3270250"/>
          <p14:tracePt t="165770" x="2390775" y="3344863"/>
          <p14:tracePt t="165778" x="2427288" y="3390900"/>
          <p14:tracePt t="165786" x="2463800" y="3408363"/>
          <p14:tracePt t="165794" x="2482850" y="3427413"/>
          <p14:tracePt t="165803" x="2490788" y="3427413"/>
          <p14:tracePt t="165867" x="2500313" y="3427413"/>
          <p14:tracePt t="165915" x="2509838" y="3427413"/>
          <p14:tracePt t="165939" x="2509838" y="3417888"/>
          <p14:tracePt t="165947" x="2509838" y="3408363"/>
          <p14:tracePt t="165955" x="2509838" y="3398838"/>
          <p14:tracePt t="165971" x="2509838" y="3390900"/>
          <p14:tracePt t="165979" x="2509838" y="3381375"/>
          <p14:tracePt t="166004" x="2509838" y="3371850"/>
          <p14:tracePt t="166013" x="2500313" y="3352800"/>
          <p14:tracePt t="166019" x="2490788" y="3344863"/>
          <p14:tracePt t="166036" x="2463800" y="3335338"/>
          <p14:tracePt t="166052" x="2454275" y="3325813"/>
          <p14:tracePt t="166076" x="2444750" y="3325813"/>
          <p14:tracePt t="166084" x="2427288" y="3325813"/>
          <p14:tracePt t="166091" x="2417763" y="3316288"/>
          <p14:tracePt t="166109" x="2408238" y="3308350"/>
          <p14:tracePt t="166116" x="2398713" y="3308350"/>
          <p14:tracePt t="166126" x="2390775" y="3308350"/>
          <p14:tracePt t="166132" x="2381250" y="3308350"/>
          <p14:tracePt t="166147" x="2371725" y="3298825"/>
          <p14:tracePt t="166499" x="2362200" y="3289300"/>
          <p14:tracePt t="167059" x="2352675" y="3289300"/>
          <p14:tracePt t="167076" x="2344738" y="3289300"/>
          <p14:tracePt t="167123" x="2308225" y="3289300"/>
          <p14:tracePt t="167131" x="2298700" y="3279775"/>
          <p14:tracePt t="167186" x="2289175" y="3270250"/>
          <p14:tracePt t="167252" x="2279650" y="3270250"/>
          <p14:tracePt t="167315" x="2270125" y="3270250"/>
          <p14:tracePt t="167323" x="2270125" y="3262313"/>
          <p14:tracePt t="167347" x="2262188" y="3252788"/>
          <p14:tracePt t="167452" x="2252663" y="3252788"/>
          <p14:tracePt t="167740" x="2243138" y="3224213"/>
          <p14:tracePt t="167748" x="2243138" y="3206750"/>
          <p14:tracePt t="167760" x="2243138" y="3151188"/>
          <p14:tracePt t="167764" x="2243138" y="3114675"/>
          <p14:tracePt t="167772" x="2243138" y="3059113"/>
          <p14:tracePt t="167778" x="2243138" y="3041650"/>
          <p14:tracePt t="167786" x="2243138" y="2995613"/>
          <p14:tracePt t="167794" x="2243138" y="2967038"/>
          <p14:tracePt t="167802" x="2243138" y="2930525"/>
          <p14:tracePt t="167811" x="2243138" y="2913063"/>
          <p14:tracePt t="167819" x="2243138" y="2903538"/>
          <p14:tracePt t="167827" x="2243138" y="2884488"/>
          <p14:tracePt t="167844" x="2243138" y="2867025"/>
          <p14:tracePt t="167850" x="2243138" y="2857500"/>
          <p14:tracePt t="167859" x="2243138" y="2847975"/>
          <p14:tracePt t="167866" x="2243138" y="2838450"/>
          <p14:tracePt t="167874" x="2243138" y="2820988"/>
          <p14:tracePt t="167882" x="2243138" y="2801938"/>
          <p14:tracePt t="167906" x="2243138" y="2784475"/>
          <p14:tracePt t="167914" x="2243138" y="2774950"/>
          <p14:tracePt t="167922" x="2243138" y="2765425"/>
          <p14:tracePt t="167946" x="2243138" y="2755900"/>
          <p14:tracePt t="168059" x="2243138" y="2738438"/>
          <p14:tracePt t="168074" x="2243138" y="2728913"/>
          <p14:tracePt t="168098" x="2243138" y="2719388"/>
          <p14:tracePt t="168171" x="2243138" y="2709863"/>
          <p14:tracePt t="168195" x="2243138" y="2692400"/>
          <p14:tracePt t="168211" x="2243138" y="2682875"/>
          <p14:tracePt t="168867" x="2243138" y="2673350"/>
          <p14:tracePt t="168876" x="2243138" y="2636838"/>
          <p14:tracePt t="168883" x="2243138" y="2617788"/>
          <p14:tracePt t="168892" x="2243138" y="2590800"/>
          <p14:tracePt t="168899" x="2243138" y="2573338"/>
          <p14:tracePt t="168916" x="2243138" y="2554288"/>
          <p14:tracePt t="168924" x="2243138" y="2544763"/>
          <p14:tracePt t="168948" x="2233613" y="2535238"/>
          <p14:tracePt t="169027" x="2224088" y="2527300"/>
          <p14:tracePt t="169053" x="2224088" y="2508250"/>
          <p14:tracePt t="169139" x="2224088" y="2498725"/>
          <p14:tracePt t="169148" x="2224088" y="2489200"/>
          <p14:tracePt t="169235" x="2224088" y="2481263"/>
          <p14:tracePt t="169244" x="2206625" y="2471738"/>
          <p14:tracePt t="169267" x="2197100" y="2462213"/>
          <p14:tracePt t="169507" x="2197100" y="2452688"/>
          <p14:tracePt t="169515" x="2197100" y="2443163"/>
          <p14:tracePt t="169523" x="2197100" y="2398713"/>
          <p14:tracePt t="169531" x="2197100" y="2352675"/>
          <p14:tracePt t="169539" x="2197100" y="2333625"/>
          <p14:tracePt t="169547" x="2197100" y="2287588"/>
          <p14:tracePt t="169555" x="2197100" y="2241550"/>
          <p14:tracePt t="169564" x="2197100" y="2205038"/>
          <p14:tracePt t="169570" x="2197100" y="2141538"/>
          <p14:tracePt t="169578" x="2197100" y="2057400"/>
          <p14:tracePt t="169586" x="2187575" y="2003425"/>
          <p14:tracePt t="169594" x="2170113" y="1920875"/>
          <p14:tracePt t="169602" x="2160588" y="1855788"/>
          <p14:tracePt t="169611" x="2124075" y="1727200"/>
          <p14:tracePt t="169618" x="2124075" y="1635125"/>
          <p14:tracePt t="169627" x="2095500" y="1489075"/>
          <p14:tracePt t="169634" x="2095500" y="1414463"/>
          <p14:tracePt t="169644" x="2068513" y="1304925"/>
          <p14:tracePt t="169651" x="2049463" y="1222375"/>
          <p14:tracePt t="169659" x="2049463" y="1193800"/>
          <p14:tracePt t="169667" x="2041525" y="1147763"/>
          <p14:tracePt t="169675" x="2041525" y="1120775"/>
          <p14:tracePt t="169682" x="2041525" y="1103313"/>
          <p14:tracePt t="169699" x="2022475" y="1074738"/>
          <p14:tracePt t="169868" x="2022475" y="1084263"/>
          <p14:tracePt t="169876" x="2022475" y="1120775"/>
          <p14:tracePt t="169884" x="2022475" y="1166813"/>
          <p14:tracePt t="169892" x="2022475" y="1203325"/>
          <p14:tracePt t="169900" x="2022475" y="1268413"/>
          <p14:tracePt t="169907" x="2022475" y="1341438"/>
          <p14:tracePt t="169916" x="2022475" y="1460500"/>
          <p14:tracePt t="169923" x="2058988" y="1589088"/>
          <p14:tracePt t="169932" x="2087563" y="1708150"/>
          <p14:tracePt t="169939" x="2170113" y="1819275"/>
          <p14:tracePt t="169947" x="2224088" y="1882775"/>
          <p14:tracePt t="169955" x="2252663" y="1957388"/>
          <p14:tracePt t="169963" x="2262188" y="1984375"/>
          <p14:tracePt t="169972" x="2270125" y="1993900"/>
          <p14:tracePt t="169989" x="2279650" y="2003425"/>
          <p14:tracePt t="170034" x="2289175" y="2020888"/>
          <p14:tracePt t="170043" x="2289175" y="2030413"/>
          <p14:tracePt t="170050" x="2289175" y="2039938"/>
          <p14:tracePt t="170059" x="2289175" y="2066925"/>
          <p14:tracePt t="170066" x="2289175" y="2085975"/>
          <p14:tracePt t="170074" x="2289175" y="2095500"/>
          <p14:tracePt t="170082" x="2289175" y="2122488"/>
          <p14:tracePt t="170090" x="2289175" y="2132013"/>
          <p14:tracePt t="170315" x="2289175" y="2122488"/>
          <p14:tracePt t="170323" x="2289175" y="2066925"/>
          <p14:tracePt t="170331" x="2289175" y="2003425"/>
          <p14:tracePt t="170339" x="2289175" y="1938338"/>
          <p14:tracePt t="170346" x="2289175" y="1855788"/>
          <p14:tracePt t="170354" x="2289175" y="1717675"/>
          <p14:tracePt t="170362" x="2289175" y="1579563"/>
          <p14:tracePt t="170370" x="2289175" y="1489075"/>
          <p14:tracePt t="170378" x="2289175" y="1331913"/>
          <p14:tracePt t="170387" x="2289175" y="1212850"/>
          <p14:tracePt t="170395" x="2289175" y="1130300"/>
          <p14:tracePt t="170406" x="2289175" y="1084263"/>
          <p14:tracePt t="170414" x="2289175" y="1065213"/>
          <p14:tracePt t="170423" x="2289175" y="1038225"/>
          <p14:tracePt t="170430" x="2289175" y="1028700"/>
          <p14:tracePt t="170435" x="2298700" y="1019175"/>
          <p14:tracePt t="170444" x="2308225" y="1011238"/>
          <p14:tracePt t="170562" x="2308225" y="1028700"/>
          <p14:tracePt t="170570" x="2308225" y="1047750"/>
          <p14:tracePt t="170578" x="2308225" y="1111250"/>
          <p14:tracePt t="170586" x="2308225" y="1147763"/>
          <p14:tracePt t="170594" x="2308225" y="1222375"/>
          <p14:tracePt t="170602" x="2308225" y="1341438"/>
          <p14:tracePt t="170610" x="2289175" y="1489075"/>
          <p14:tracePt t="170618" x="2289175" y="1625600"/>
          <p14:tracePt t="170626" x="2289175" y="1754188"/>
          <p14:tracePt t="170634" x="2289175" y="1911350"/>
          <p14:tracePt t="170643" x="2289175" y="2049463"/>
          <p14:tracePt t="170650" x="2270125" y="2132013"/>
          <p14:tracePt t="170658" x="2270125" y="2195513"/>
          <p14:tracePt t="170666" x="2252663" y="2241550"/>
          <p14:tracePt t="170682" x="2252663" y="2251075"/>
          <p14:tracePt t="170690" x="2252663" y="2270125"/>
          <p14:tracePt t="170755" x="2243138" y="2278063"/>
          <p14:tracePt t="170842" x="2243138" y="2214563"/>
          <p14:tracePt t="170850" x="2243138" y="2149475"/>
          <p14:tracePt t="170859" x="2243138" y="2039938"/>
          <p14:tracePt t="170866" x="2243138" y="1957388"/>
          <p14:tracePt t="170874" x="2243138" y="1892300"/>
          <p14:tracePt t="170882" x="2243138" y="1819275"/>
          <p14:tracePt t="170890" x="2243138" y="1754188"/>
          <p14:tracePt t="170899" x="2252663" y="1708150"/>
          <p14:tracePt t="170906" x="2252663" y="1663700"/>
          <p14:tracePt t="170916" x="2252663" y="1617663"/>
          <p14:tracePt t="170923" x="2252663" y="1598613"/>
          <p14:tracePt t="170932" x="2252663" y="1589088"/>
          <p14:tracePt t="170948" x="2252663" y="1571625"/>
          <p14:tracePt t="171051" x="2252663" y="1681163"/>
          <p14:tracePt t="171060" x="2252663" y="1754188"/>
          <p14:tracePt t="171068" x="2252663" y="1874838"/>
          <p14:tracePt t="171078" x="2252663" y="1957388"/>
          <p14:tracePt t="171087" x="2252663" y="2011363"/>
          <p14:tracePt t="171094" x="2252663" y="2049463"/>
          <p14:tracePt t="171099" x="2252663" y="2057400"/>
          <p14:tracePt t="171115" x="2252663" y="2066925"/>
          <p14:tracePt t="171178" x="2252663" y="2057400"/>
          <p14:tracePt t="171186" x="2252663" y="1984375"/>
          <p14:tracePt t="171194" x="2233613" y="1855788"/>
          <p14:tracePt t="171202" x="2233613" y="1763713"/>
          <p14:tracePt t="171210" x="2233613" y="1625600"/>
          <p14:tracePt t="171220" x="2233613" y="1489075"/>
          <p14:tracePt t="171227" x="2224088" y="1387475"/>
          <p14:tracePt t="171245" x="2224088" y="1222375"/>
          <p14:tracePt t="171250" x="2224088" y="1193800"/>
          <p14:tracePt t="171259" x="2224088" y="1147763"/>
          <p14:tracePt t="171267" x="2224088" y="1139825"/>
          <p14:tracePt t="171274" x="2224088" y="1120775"/>
          <p14:tracePt t="171403" x="2216150" y="1147763"/>
          <p14:tracePt t="171411" x="2216150" y="1157288"/>
          <p14:tracePt t="171425" x="2216150" y="1203325"/>
          <p14:tracePt t="171435" x="2216150" y="1249363"/>
          <p14:tracePt t="171443" x="2216150" y="1268413"/>
          <p14:tracePt t="171450" x="2197100" y="1314450"/>
          <p14:tracePt t="171458" x="2197100" y="1322388"/>
          <p14:tracePt t="171466" x="2197100" y="1360488"/>
          <p14:tracePt t="171474" x="2197100" y="1387475"/>
          <p14:tracePt t="171482" x="2197100" y="1404938"/>
          <p14:tracePt t="171490" x="2197100" y="1423988"/>
          <p14:tracePt t="171498" x="2197100" y="1443038"/>
          <p14:tracePt t="171506" x="2197100" y="1460500"/>
          <p14:tracePt t="171514" x="2197100" y="1479550"/>
          <p14:tracePt t="171522" x="2197100" y="1497013"/>
          <p14:tracePt t="171530" x="2160588" y="1525588"/>
          <p14:tracePt t="171538" x="2151063" y="1543050"/>
          <p14:tracePt t="171554" x="2141538" y="1552575"/>
          <p14:tracePt t="172086" x="2141538" y="1579563"/>
          <p14:tracePt t="172092" x="2141538" y="1589088"/>
          <p14:tracePt t="172099" x="2141538" y="1608138"/>
          <p14:tracePt t="172108" x="2141538" y="1635125"/>
          <p14:tracePt t="172114" x="2141538" y="1644650"/>
          <p14:tracePt t="172122" x="2141538" y="1681163"/>
          <p14:tracePt t="172130" x="2141538" y="1700213"/>
          <p14:tracePt t="172138" x="2141538" y="1736725"/>
          <p14:tracePt t="172146" x="2141538" y="1782763"/>
          <p14:tracePt t="172154" x="2141538" y="1809750"/>
          <p14:tracePt t="172162" x="2132013" y="1874838"/>
          <p14:tracePt t="172170" x="2124075" y="1901825"/>
          <p14:tracePt t="172179" x="2105025" y="1947863"/>
          <p14:tracePt t="172186" x="2078038" y="1984375"/>
          <p14:tracePt t="172194" x="2058988" y="2030413"/>
          <p14:tracePt t="172202" x="2049463" y="2057400"/>
          <p14:tracePt t="172210" x="2032000" y="2095500"/>
          <p14:tracePt t="172220" x="2032000" y="2112963"/>
          <p14:tracePt t="172227" x="2032000" y="2132013"/>
          <p14:tracePt t="172236" x="2003425" y="2178050"/>
          <p14:tracePt t="172245" x="2003425" y="2185988"/>
          <p14:tracePt t="172251" x="2003425" y="2214563"/>
          <p14:tracePt t="172258" x="2003425" y="2224088"/>
          <p14:tracePt t="172266" x="2003425" y="2241550"/>
          <p14:tracePt t="172274" x="2003425" y="2260600"/>
          <p14:tracePt t="172282" x="1995488" y="2270125"/>
          <p14:tracePt t="172290" x="1995488" y="2278063"/>
          <p14:tracePt t="172314" x="1985963" y="2287588"/>
          <p14:tracePt t="172322" x="1976438" y="2297113"/>
          <p14:tracePt t="172387" x="1930400" y="2314575"/>
          <p14:tracePt t="172402" x="1920875" y="2333625"/>
          <p14:tracePt t="172418" x="1912938" y="2343150"/>
          <p14:tracePt t="172434" x="1903413" y="2352675"/>
          <p14:tracePt t="172532" x="1903413" y="2370138"/>
          <p14:tracePt t="172539" x="1903413" y="2398713"/>
          <p14:tracePt t="172547" x="1903413" y="2416175"/>
          <p14:tracePt t="172555" x="1930400" y="2452688"/>
          <p14:tracePt t="172564" x="1949450" y="2471738"/>
          <p14:tracePt t="172571" x="1966913" y="2481263"/>
          <p14:tracePt t="172581" x="1976438" y="2489200"/>
          <p14:tracePt t="172587" x="1985963" y="2498725"/>
          <p14:tracePt t="172594" x="1995488" y="2508250"/>
          <p14:tracePt t="172610" x="2022475" y="2508250"/>
          <p14:tracePt t="172618" x="2032000" y="2508250"/>
          <p14:tracePt t="172642" x="2041525" y="2508250"/>
          <p14:tracePt t="172724" x="2058988" y="2517775"/>
          <p14:tracePt t="172731" x="2068513" y="2527300"/>
          <p14:tracePt t="172755" x="2078038" y="2554288"/>
          <p14:tracePt t="172779" x="2078038" y="2563813"/>
          <p14:tracePt t="172788" x="2078038" y="2573338"/>
          <p14:tracePt t="172795" x="2078038" y="2590800"/>
          <p14:tracePt t="172812" x="2078038" y="2600325"/>
          <p14:tracePt t="172819" x="2078038" y="2617788"/>
          <p14:tracePt t="172830" x="2068513" y="2627313"/>
          <p14:tracePt t="172835" x="2041525" y="2646363"/>
          <p14:tracePt t="172848" x="2012950" y="2663825"/>
          <p14:tracePt t="172855" x="1985963" y="2663825"/>
          <p14:tracePt t="172859" x="1976438" y="2673350"/>
          <p14:tracePt t="172866" x="1966913" y="2682875"/>
          <p14:tracePt t="172882" x="1957388" y="2692400"/>
          <p14:tracePt t="172915" x="1939925" y="2682875"/>
          <p14:tracePt t="172923" x="1930400" y="2663825"/>
          <p14:tracePt t="172931" x="1920875" y="2600325"/>
          <p14:tracePt t="172939" x="1912938" y="2563813"/>
          <p14:tracePt t="172948" x="1912938" y="2508250"/>
          <p14:tracePt t="172954" x="1912938" y="2462213"/>
          <p14:tracePt t="172963" x="1912938" y="2416175"/>
          <p14:tracePt t="172971" x="1912938" y="2398713"/>
          <p14:tracePt t="172980" x="1912938" y="2370138"/>
          <p14:tracePt t="172987" x="1912938" y="2352675"/>
          <p14:tracePt t="172995" x="1912938" y="2333625"/>
          <p14:tracePt t="173003" x="1912938" y="2324100"/>
          <p14:tracePt t="173012" x="1912938" y="2306638"/>
          <p14:tracePt t="173019" x="1920875" y="2306638"/>
          <p14:tracePt t="173027" x="1939925" y="2297113"/>
          <p14:tracePt t="173034" x="1957388" y="2278063"/>
          <p14:tracePt t="173043" x="1976438" y="2278063"/>
          <p14:tracePt t="173050" x="2022475" y="2278063"/>
          <p14:tracePt t="173066" x="2041525" y="2278063"/>
          <p14:tracePt t="173074" x="2068513" y="2278063"/>
          <p14:tracePt t="173084" x="2114550" y="2278063"/>
          <p14:tracePt t="173094" x="2178050" y="2306638"/>
          <p14:tracePt t="173102" x="2224088" y="2333625"/>
          <p14:tracePt t="173107" x="2262188" y="2352675"/>
          <p14:tracePt t="173114" x="2308225" y="2360613"/>
          <p14:tracePt t="173123" x="2325688" y="2379663"/>
          <p14:tracePt t="173130" x="2344738" y="2406650"/>
          <p14:tracePt t="173139" x="2352675" y="2406650"/>
          <p14:tracePt t="173146" x="2362200" y="2416175"/>
          <p14:tracePt t="173154" x="2371725" y="2435225"/>
          <p14:tracePt t="173162" x="2381250" y="2462213"/>
          <p14:tracePt t="173170" x="2381250" y="2481263"/>
          <p14:tracePt t="173178" x="2381250" y="2498725"/>
          <p14:tracePt t="173186" x="2381250" y="2517775"/>
          <p14:tracePt t="173194" x="2381250" y="2535238"/>
          <p14:tracePt t="173202" x="2381250" y="2573338"/>
          <p14:tracePt t="173210" x="2381250" y="2581275"/>
          <p14:tracePt t="173218" x="2381250" y="2590800"/>
          <p14:tracePt t="173234" x="2381250" y="2609850"/>
          <p14:tracePt t="173246" x="2371725" y="2636838"/>
          <p14:tracePt t="173250" x="2352675" y="2636838"/>
          <p14:tracePt t="173258" x="2308225" y="2636838"/>
          <p14:tracePt t="173266" x="2262188" y="2636838"/>
          <p14:tracePt t="173274" x="2243138" y="2636838"/>
          <p14:tracePt t="173282" x="2216150" y="2636838"/>
          <p14:tracePt t="173290" x="2178050" y="2636838"/>
          <p14:tracePt t="173298" x="2160588" y="2636838"/>
          <p14:tracePt t="173306" x="2151063" y="2636838"/>
          <p14:tracePt t="173314" x="2141538" y="2636838"/>
          <p14:tracePt t="173322" x="2141538" y="2627313"/>
          <p14:tracePt t="173330" x="2132013" y="2617788"/>
          <p14:tracePt t="173339" x="2105025" y="2573338"/>
          <p14:tracePt t="173355" x="2105025" y="2535238"/>
          <p14:tracePt t="173363" x="2105025" y="2517775"/>
          <p14:tracePt t="173370" x="2105025" y="2498725"/>
          <p14:tracePt t="173379" x="2105025" y="2481263"/>
          <p14:tracePt t="173386" x="2105025" y="2452688"/>
          <p14:tracePt t="173394" x="2105025" y="2443163"/>
          <p14:tracePt t="173402" x="2105025" y="2425700"/>
          <p14:tracePt t="173410" x="2114550" y="2416175"/>
          <p14:tracePt t="173427" x="2132013" y="2398713"/>
          <p14:tracePt t="173434" x="2141538" y="2398713"/>
          <p14:tracePt t="173444" x="2151063" y="2398713"/>
          <p14:tracePt t="173450" x="2178050" y="2398713"/>
          <p14:tracePt t="173458" x="2197100" y="2398713"/>
          <p14:tracePt t="173466" x="2206625" y="2398713"/>
          <p14:tracePt t="173474" x="2233613" y="2398713"/>
          <p14:tracePt t="173482" x="2262188" y="2406650"/>
          <p14:tracePt t="173490" x="2298700" y="2462213"/>
          <p14:tracePt t="173498" x="2298700" y="2471738"/>
          <p14:tracePt t="173506" x="2325688" y="2508250"/>
          <p14:tracePt t="173515" x="2325688" y="2517775"/>
          <p14:tracePt t="173522" x="2335213" y="2554288"/>
          <p14:tracePt t="173530" x="2362200" y="2590800"/>
          <p14:tracePt t="173538" x="2362200" y="2600325"/>
          <p14:tracePt t="173546" x="2371725" y="2617788"/>
          <p14:tracePt t="173555" x="2371725" y="2663825"/>
          <p14:tracePt t="173562" x="2371725" y="2692400"/>
          <p14:tracePt t="173570" x="2398713" y="2709863"/>
          <p14:tracePt t="173579" x="2398713" y="2719388"/>
          <p14:tracePt t="173586" x="2398713" y="2746375"/>
          <p14:tracePt t="173595" x="2398713" y="2755900"/>
          <p14:tracePt t="173602" x="2398713" y="2765425"/>
          <p14:tracePt t="173610" x="2398713" y="2784475"/>
          <p14:tracePt t="173618" x="2398713" y="2801938"/>
          <p14:tracePt t="173627" x="2371725" y="2811463"/>
          <p14:tracePt t="173644" x="2352675" y="2811463"/>
          <p14:tracePt t="173650" x="2316163" y="2811463"/>
          <p14:tracePt t="173659" x="2298700" y="2811463"/>
          <p14:tracePt t="173666" x="2289175" y="2811463"/>
          <p14:tracePt t="173682" x="2262188" y="2811463"/>
          <p14:tracePt t="173690" x="2233613" y="2801938"/>
          <p14:tracePt t="173698" x="2206625" y="2765425"/>
          <p14:tracePt t="173706" x="2187575" y="2746375"/>
          <p14:tracePt t="173714" x="2151063" y="2701925"/>
          <p14:tracePt t="173722" x="2151063" y="2663825"/>
          <p14:tracePt t="173731" x="2141538" y="2590800"/>
          <p14:tracePt t="173738" x="2141538" y="2544763"/>
          <p14:tracePt t="173746" x="2141538" y="2508250"/>
          <p14:tracePt t="173754" x="2141538" y="2462213"/>
          <p14:tracePt t="173762" x="2151063" y="2425700"/>
          <p14:tracePt t="173770" x="2160588" y="2406650"/>
          <p14:tracePt t="173779" x="2170113" y="2370138"/>
          <p14:tracePt t="173786" x="2197100" y="2343150"/>
          <p14:tracePt t="173794" x="2216150" y="2343150"/>
          <p14:tracePt t="173802" x="2243138" y="2333625"/>
          <p14:tracePt t="173811" x="2252663" y="2333625"/>
          <p14:tracePt t="173818" x="2279650" y="2333625"/>
          <p14:tracePt t="173827" x="2298700" y="2333625"/>
          <p14:tracePt t="173834" x="2335213" y="2333625"/>
          <p14:tracePt t="173844" x="2344738" y="2333625"/>
          <p14:tracePt t="173850" x="2371725" y="2343150"/>
          <p14:tracePt t="173860" x="2390775" y="2360613"/>
          <p14:tracePt t="173867" x="2398713" y="2406650"/>
          <p14:tracePt t="173874" x="2427288" y="2471738"/>
          <p14:tracePt t="173882" x="2454275" y="2535238"/>
          <p14:tracePt t="173890" x="2454275" y="2581275"/>
          <p14:tracePt t="173898" x="2463800" y="2617788"/>
          <p14:tracePt t="173906" x="2463800" y="2646363"/>
          <p14:tracePt t="173914" x="2473325" y="2663825"/>
          <p14:tracePt t="173922" x="2473325" y="2682875"/>
          <p14:tracePt t="173930" x="2473325" y="2692400"/>
          <p14:tracePt t="173938" x="2473325" y="2719388"/>
          <p14:tracePt t="173946" x="2463800" y="2746375"/>
          <p14:tracePt t="173962" x="2444750" y="2755900"/>
          <p14:tracePt t="173970" x="2408238" y="2755900"/>
          <p14:tracePt t="173979" x="2390775" y="2755900"/>
          <p14:tracePt t="173986" x="2362200" y="2755900"/>
          <p14:tracePt t="173995" x="2344738" y="2755900"/>
          <p14:tracePt t="174002" x="2325688" y="2755900"/>
          <p14:tracePt t="174011" x="2308225" y="2755900"/>
          <p14:tracePt t="174028" x="2298700" y="2755900"/>
          <p14:tracePt t="174034" x="2279650" y="2746375"/>
          <p14:tracePt t="174045" x="2270125" y="2738438"/>
          <p14:tracePt t="174062" x="2262188" y="2728913"/>
          <p14:tracePt t="174078" x="2252663" y="2719388"/>
          <p14:tracePt t="174083" x="2252663" y="2709863"/>
          <p14:tracePt t="174091" x="2252663" y="2701925"/>
          <p14:tracePt t="174106" x="2252663" y="2682875"/>
          <p14:tracePt t="174122" x="2252663" y="2655888"/>
          <p14:tracePt t="174130" x="2252663" y="2646363"/>
          <p14:tracePt t="174138" x="2252663" y="2636838"/>
          <p14:tracePt t="174154" x="2252663" y="2609850"/>
          <p14:tracePt t="174162" x="2252663" y="2600325"/>
          <p14:tracePt t="174170" x="2252663" y="2590800"/>
          <p14:tracePt t="174370" x="2252663" y="2600325"/>
          <p14:tracePt t="175050" x="2252663" y="2590800"/>
          <p14:tracePt t="175058" x="2252663" y="2573338"/>
          <p14:tracePt t="175067" x="2252663" y="2554288"/>
          <p14:tracePt t="175074" x="2252663" y="2544763"/>
          <p14:tracePt t="175082" x="2252663" y="2517775"/>
          <p14:tracePt t="175092" x="2252663" y="2508250"/>
          <p14:tracePt t="175098" x="2262188" y="2481263"/>
          <p14:tracePt t="175106" x="2270125" y="2462213"/>
          <p14:tracePt t="175114" x="2298700" y="2416175"/>
          <p14:tracePt t="175122" x="2316163" y="2389188"/>
          <p14:tracePt t="175130" x="2344738" y="2343150"/>
          <p14:tracePt t="175138" x="2362200" y="2324100"/>
          <p14:tracePt t="175148" x="2381250" y="2287588"/>
          <p14:tracePt t="175154" x="2390775" y="2287588"/>
          <p14:tracePt t="175163" x="2408238" y="2241550"/>
          <p14:tracePt t="175170" x="2417763" y="2232025"/>
          <p14:tracePt t="175178" x="2427288" y="2205038"/>
          <p14:tracePt t="175187" x="2427288" y="2195513"/>
          <p14:tracePt t="175194" x="2436813" y="2185988"/>
          <p14:tracePt t="175202" x="2444750" y="2168525"/>
          <p14:tracePt t="175210" x="2444750" y="2159000"/>
          <p14:tracePt t="175218" x="2473325" y="2141538"/>
          <p14:tracePt t="175227" x="2482850" y="2132013"/>
          <p14:tracePt t="175245" x="2527300" y="2085975"/>
          <p14:tracePt t="175251" x="2546350" y="2066925"/>
          <p14:tracePt t="175259" x="2555875" y="2030413"/>
          <p14:tracePt t="175268" x="2582863" y="2011363"/>
          <p14:tracePt t="175274" x="2582863" y="1993900"/>
          <p14:tracePt t="175282" x="2592388" y="1957388"/>
          <p14:tracePt t="175290" x="2601913" y="1947863"/>
          <p14:tracePt t="175298" x="2601913" y="1938338"/>
          <p14:tracePt t="175306" x="2619375" y="1920875"/>
          <p14:tracePt t="175322" x="2619375" y="1911350"/>
          <p14:tracePt t="175338" x="2628900" y="1892300"/>
          <p14:tracePt t="175354" x="2638425" y="1892300"/>
          <p14:tracePt t="175362" x="2638425" y="1882775"/>
          <p14:tracePt t="175378" x="2647950" y="1865313"/>
          <p14:tracePt t="175395" x="2647950" y="1855788"/>
          <p14:tracePt t="175418" x="2657475" y="1846263"/>
          <p14:tracePt t="175427" x="2657475" y="1838325"/>
          <p14:tracePt t="175434" x="2657475" y="1828800"/>
          <p14:tracePt t="175450" x="2665413" y="1809750"/>
          <p14:tracePt t="175467" x="2665413" y="1792288"/>
          <p14:tracePt t="175474" x="2665413" y="1782763"/>
          <p14:tracePt t="175484" x="2665413" y="1773238"/>
          <p14:tracePt t="175490" x="2665413" y="1763713"/>
          <p14:tracePt t="175498" x="2665413" y="1746250"/>
          <p14:tracePt t="175514" x="2665413" y="1736725"/>
          <p14:tracePt t="175522" x="2665413" y="1727200"/>
          <p14:tracePt t="175554" x="2665413" y="1690688"/>
          <p14:tracePt t="175570" x="2657475" y="1663700"/>
          <p14:tracePt t="175578" x="2647950" y="1654175"/>
          <p14:tracePt t="175586" x="2619375" y="1635125"/>
          <p14:tracePt t="175602" x="2573338" y="1608138"/>
          <p14:tracePt t="175610" x="2555875" y="1608138"/>
          <p14:tracePt t="175618" x="2536825" y="1598613"/>
          <p14:tracePt t="175627" x="2509838" y="1579563"/>
          <p14:tracePt t="175634" x="2490788" y="1571625"/>
          <p14:tracePt t="175644" x="2473325" y="1571625"/>
          <p14:tracePt t="175650" x="2444750" y="1562100"/>
          <p14:tracePt t="175659" x="2408238" y="1562100"/>
          <p14:tracePt t="175666" x="2362200" y="1535113"/>
          <p14:tracePt t="175674" x="2325688" y="1516063"/>
          <p14:tracePt t="175684" x="2298700" y="1506538"/>
          <p14:tracePt t="175691" x="2279650" y="1479550"/>
          <p14:tracePt t="175698" x="2243138" y="1470025"/>
          <p14:tracePt t="175706" x="2224088" y="1460500"/>
          <p14:tracePt t="175714" x="2187575" y="1450975"/>
          <p14:tracePt t="175722" x="2170113" y="1433513"/>
          <p14:tracePt t="175746" x="2160588" y="1433513"/>
          <p14:tracePt t="175754" x="2141538" y="1423988"/>
          <p14:tracePt t="175963" x="2132013" y="1423988"/>
          <p14:tracePt t="175971" x="2132013" y="1433513"/>
          <p14:tracePt t="175979" x="2132013" y="1470025"/>
          <p14:tracePt t="175987" x="2132013" y="1516063"/>
          <p14:tracePt t="175996" x="2132013" y="1525588"/>
          <p14:tracePt t="176003" x="2141538" y="1543050"/>
          <p14:tracePt t="176011" x="2170113" y="1562100"/>
          <p14:tracePt t="176018" x="2197100" y="1579563"/>
          <p14:tracePt t="176027" x="2262188" y="1598613"/>
          <p14:tracePt t="176034" x="2398713" y="1608138"/>
          <p14:tracePt t="176042" x="2536825" y="1608138"/>
          <p14:tracePt t="176050" x="2711450" y="1608138"/>
          <p14:tracePt t="176057" x="2868613" y="1608138"/>
          <p14:tracePt t="176066" x="3024188" y="1608138"/>
          <p14:tracePt t="176074" x="3198813" y="1608138"/>
          <p14:tracePt t="176082" x="3281363" y="1608138"/>
          <p14:tracePt t="176090" x="3336925" y="1608138"/>
          <p14:tracePt t="176099" x="3382963" y="1608138"/>
          <p14:tracePt t="176146" x="3392488" y="1608138"/>
          <p14:tracePt t="176170" x="3429000" y="1617663"/>
          <p14:tracePt t="176258" x="3429000" y="1625600"/>
          <p14:tracePt t="176266" x="3429000" y="1635125"/>
          <p14:tracePt t="176274" x="3429000" y="1644650"/>
          <p14:tracePt t="176282" x="3409950" y="1663700"/>
          <p14:tracePt t="176290" x="3382963" y="1690688"/>
          <p14:tracePt t="176298" x="3373438" y="1690688"/>
          <p14:tracePt t="176306" x="3327400" y="1708150"/>
          <p14:tracePt t="176316" x="3309938" y="1727200"/>
          <p14:tracePt t="176322" x="3263900" y="1763713"/>
          <p14:tracePt t="176330" x="3235325" y="1773238"/>
          <p14:tracePt t="176339" x="3208338" y="1800225"/>
          <p14:tracePt t="176347" x="3198813" y="1800225"/>
          <p14:tracePt t="176355" x="3162300" y="1809750"/>
          <p14:tracePt t="176363" x="3116263" y="1809750"/>
          <p14:tracePt t="176370" x="3070225" y="1809750"/>
          <p14:tracePt t="176379" x="3024188" y="1809750"/>
          <p14:tracePt t="176386" x="2987675" y="1809750"/>
          <p14:tracePt t="176395" x="2941638" y="1809750"/>
          <p14:tracePt t="176402" x="2895600" y="1809750"/>
          <p14:tracePt t="176410" x="2859088" y="1792288"/>
          <p14:tracePt t="176418" x="2840038" y="1782763"/>
          <p14:tracePt t="176427" x="2832100" y="1773238"/>
          <p14:tracePt t="176444" x="2813050" y="1763713"/>
          <p14:tracePt t="176531" x="2813050" y="1800225"/>
          <p14:tracePt t="176539" x="2813050" y="1838325"/>
          <p14:tracePt t="176547" x="2813050" y="1882775"/>
          <p14:tracePt t="176555" x="2813050" y="1920875"/>
          <p14:tracePt t="176563" x="2813050" y="1947863"/>
          <p14:tracePt t="176571" x="2813050" y="1966913"/>
          <p14:tracePt t="176579" x="2813050" y="2003425"/>
          <p14:tracePt t="176587" x="2813050" y="2020888"/>
          <p14:tracePt t="176596" x="2813050" y="2039938"/>
          <p14:tracePt t="176603" x="2840038" y="2057400"/>
          <p14:tracePt t="176612" x="2840038" y="2066925"/>
          <p14:tracePt t="176630" x="2859088" y="2095500"/>
          <p14:tracePt t="176771" x="2859088" y="2066925"/>
          <p14:tracePt t="176780" x="2859088" y="2020888"/>
          <p14:tracePt t="176787" x="2859088" y="1974850"/>
          <p14:tracePt t="176796" x="2822575" y="1920875"/>
          <p14:tracePt t="176803" x="2813050" y="1882775"/>
          <p14:tracePt t="176813" x="2813050" y="1874838"/>
          <p14:tracePt t="176819" x="2803525" y="1855788"/>
          <p14:tracePt t="176836" x="2794000" y="1855788"/>
          <p14:tracePt t="176861" x="2786063" y="1846263"/>
          <p14:tracePt t="177683" x="2786063" y="1838325"/>
          <p14:tracePt t="178547" x="2786063" y="1828800"/>
          <p14:tracePt t="178555" x="2776538" y="1828800"/>
          <p14:tracePt t="179677" x="2776538" y="1792288"/>
          <p14:tracePt t="180126" x="2776538" y="1782763"/>
          <p14:tracePt t="180139" x="2776538" y="1763713"/>
          <p14:tracePt t="180155" x="2767013" y="1736725"/>
          <p14:tracePt t="180165" x="2757488" y="1736725"/>
          <p14:tracePt t="180174" x="2730500" y="1727200"/>
          <p14:tracePt t="180181" x="2711450" y="1700213"/>
          <p14:tracePt t="180188" x="2703513" y="1700213"/>
          <p14:tracePt t="180196" x="2684463" y="1690688"/>
          <p14:tracePt t="180210" x="2674938" y="1681163"/>
          <p14:tracePt t="180218" x="2647950" y="1671638"/>
          <p14:tracePt t="180227" x="2628900" y="1654175"/>
          <p14:tracePt t="180244" x="2592388" y="1635125"/>
          <p14:tracePt t="180258" x="2573338" y="1625600"/>
          <p14:tracePt t="180266" x="2565400" y="1617663"/>
          <p14:tracePt t="180274" x="2565400" y="1608138"/>
          <p14:tracePt t="180282" x="2565400" y="1598613"/>
          <p14:tracePt t="180290" x="2546350" y="1579563"/>
          <p14:tracePt t="180298" x="2527300" y="1552575"/>
          <p14:tracePt t="180306" x="2490788" y="1543050"/>
          <p14:tracePt t="180315" x="2482850" y="1535113"/>
          <p14:tracePt t="180322" x="2454275" y="1525588"/>
          <p14:tracePt t="180330" x="2427288" y="1516063"/>
          <p14:tracePt t="180338" x="2390775" y="1506538"/>
          <p14:tracePt t="180347" x="2371725" y="1497013"/>
          <p14:tracePt t="180354" x="2344738" y="1489075"/>
          <p14:tracePt t="180451" x="2335213" y="1489075"/>
          <p14:tracePt t="180461" x="2325688" y="1489075"/>
          <p14:tracePt t="180484" x="2308225" y="1489075"/>
          <p14:tracePt t="180491" x="2289175" y="1489075"/>
          <p14:tracePt t="180506" x="2279650" y="1497013"/>
          <p14:tracePt t="180531" x="2270125" y="1516063"/>
          <p14:tracePt t="180546" x="2270125" y="1535113"/>
          <p14:tracePt t="180554" x="2270125" y="1543050"/>
          <p14:tracePt t="180564" x="2252663" y="1562100"/>
          <p14:tracePt t="180578" x="2252663" y="1571625"/>
          <p14:tracePt t="180586" x="2252663" y="1589088"/>
          <p14:tracePt t="180596" x="2252663" y="1598613"/>
          <p14:tracePt t="180618" x="2252663" y="1608138"/>
          <p14:tracePt t="180627" x="2262188" y="1644650"/>
          <p14:tracePt t="180643" x="2279650" y="1663700"/>
          <p14:tracePt t="180651" x="2298700" y="1681163"/>
          <p14:tracePt t="180659" x="2325688" y="1700213"/>
          <p14:tracePt t="180667" x="2335213" y="1708150"/>
          <p14:tracePt t="180675" x="2362200" y="1727200"/>
          <p14:tracePt t="180683" x="2371725" y="1736725"/>
          <p14:tracePt t="180692" x="2408238" y="1754188"/>
          <p14:tracePt t="180700" x="2427288" y="1754188"/>
          <p14:tracePt t="180707" x="2444750" y="1754188"/>
          <p14:tracePt t="180717" x="2482850" y="1782763"/>
          <p14:tracePt t="180723" x="2490788" y="1782763"/>
          <p14:tracePt t="180732" x="2500313" y="1782763"/>
          <p14:tracePt t="180749" x="2509838" y="1792288"/>
          <p14:tracePt t="180771" x="2519363" y="1792288"/>
          <p14:tracePt t="180802" x="2536825" y="1792288"/>
          <p14:tracePt t="180900" x="2536825" y="1782763"/>
          <p14:tracePt t="180907" x="2546350" y="1773238"/>
          <p14:tracePt t="180916" x="2555875" y="1746250"/>
          <p14:tracePt t="180923" x="2555875" y="1736725"/>
          <p14:tracePt t="180933" x="2573338" y="1708150"/>
          <p14:tracePt t="180939" x="2573338" y="1700213"/>
          <p14:tracePt t="180950" x="2573338" y="1681163"/>
          <p14:tracePt t="180955" x="2582863" y="1663700"/>
          <p14:tracePt t="180964" x="2582863" y="1644650"/>
          <p14:tracePt t="180971" x="2582863" y="1635125"/>
          <p14:tracePt t="180981" x="2592388" y="1617663"/>
          <p14:tracePt t="180989" x="2592388" y="1598613"/>
          <p14:tracePt t="180997" x="2592388" y="1589088"/>
          <p14:tracePt t="181012" x="2592388" y="1571625"/>
          <p14:tracePt t="181019" x="2592388" y="1562100"/>
          <p14:tracePt t="181028" x="2592388" y="1552575"/>
          <p14:tracePt t="181034" x="2592388" y="1543050"/>
          <p14:tracePt t="181044" x="2592388" y="1525588"/>
          <p14:tracePt t="181066" x="2592388" y="1516063"/>
          <p14:tracePt t="181090" x="2592388" y="1506538"/>
          <p14:tracePt t="181539" x="2582863" y="1497013"/>
          <p14:tracePt t="181548" x="2500313" y="1497013"/>
          <p14:tracePt t="181555" x="2436813" y="1497013"/>
          <p14:tracePt t="181563" x="2335213" y="1497013"/>
          <p14:tracePt t="181571" x="2270125" y="1525588"/>
          <p14:tracePt t="181579" x="2187575" y="1535113"/>
          <p14:tracePt t="181590" x="2170113" y="1552575"/>
          <p14:tracePt t="181597" x="2078038" y="1552575"/>
          <p14:tracePt t="181606" x="2058988" y="1562100"/>
          <p14:tracePt t="181612" x="2049463" y="1562100"/>
          <p14:tracePt t="181618" x="2022475" y="1571625"/>
          <p14:tracePt t="181891" x="2049463" y="1579563"/>
          <p14:tracePt t="181900" x="2151063" y="1579563"/>
          <p14:tracePt t="181907" x="2216150" y="1579563"/>
          <p14:tracePt t="181915" x="2262188" y="1579563"/>
          <p14:tracePt t="181923" x="2279650" y="1579563"/>
          <p14:tracePt t="181931" x="2308225" y="1579563"/>
          <p14:tracePt t="181939" x="2325688" y="1579563"/>
          <p14:tracePt t="181947" x="2344738" y="1579563"/>
          <p14:tracePt t="181955" x="2362200" y="1579563"/>
          <p14:tracePt t="181964" x="2398713" y="1579563"/>
          <p14:tracePt t="181971" x="2417763" y="1579563"/>
          <p14:tracePt t="181981" x="2444750" y="1579563"/>
          <p14:tracePt t="181987" x="2463800" y="1579563"/>
          <p14:tracePt t="181997" x="2500313" y="1579563"/>
          <p14:tracePt t="182004" x="2527300" y="1579563"/>
          <p14:tracePt t="182012" x="2555875" y="1579563"/>
          <p14:tracePt t="182020" x="2573338" y="1579563"/>
          <p14:tracePt t="182029" x="2611438" y="1579563"/>
          <p14:tracePt t="182036" x="2619375" y="1579563"/>
          <p14:tracePt t="182044" x="2628900" y="1579563"/>
          <p14:tracePt t="182163" x="2611438" y="1579563"/>
          <p14:tracePt t="182171" x="2527300" y="1579563"/>
          <p14:tracePt t="182178" x="2417763" y="1579563"/>
          <p14:tracePt t="182188" x="2335213" y="1579563"/>
          <p14:tracePt t="182196" x="2270125" y="1579563"/>
          <p14:tracePt t="182204" x="2114550" y="1579563"/>
          <p14:tracePt t="182214" x="1976438" y="1579563"/>
          <p14:tracePt t="182219" x="1866900" y="1579563"/>
          <p14:tracePt t="182228" x="1782763" y="1579563"/>
          <p14:tracePt t="182234" x="1736725" y="1579563"/>
          <p14:tracePt t="182243" x="1709738" y="1579563"/>
          <p14:tracePt t="182250" x="1700213" y="1579563"/>
          <p14:tracePt t="182404" x="1728788" y="1579563"/>
          <p14:tracePt t="182413" x="1782763" y="1579563"/>
          <p14:tracePt t="182419" x="1847850" y="1579563"/>
          <p14:tracePt t="182426" x="1949450" y="1579563"/>
          <p14:tracePt t="182434" x="2003425" y="1579563"/>
          <p14:tracePt t="182443" x="2087563" y="1579563"/>
          <p14:tracePt t="182450" x="2151063" y="1579563"/>
          <p14:tracePt t="182458" x="2206625" y="1579563"/>
          <p14:tracePt t="182466" x="2289175" y="1579563"/>
          <p14:tracePt t="182474" x="2408238" y="1579563"/>
          <p14:tracePt t="182482" x="2482850" y="1579563"/>
          <p14:tracePt t="182490" x="2565400" y="1579563"/>
          <p14:tracePt t="182498" x="2665413" y="1579563"/>
          <p14:tracePt t="182506" x="2711450" y="1579563"/>
          <p14:tracePt t="182514" x="2767013" y="1579563"/>
          <p14:tracePt t="182523" x="2794000" y="1579563"/>
          <p14:tracePt t="182531" x="2822575" y="1589088"/>
          <p14:tracePt t="182540" x="2840038" y="1598613"/>
          <p14:tracePt t="182707" x="2803525" y="1598613"/>
          <p14:tracePt t="182715" x="2794000" y="1598613"/>
          <p14:tracePt t="182725" x="2757488" y="1598613"/>
          <p14:tracePt t="182732" x="2711450" y="1598613"/>
          <p14:tracePt t="182739" x="2693988" y="1608138"/>
          <p14:tracePt t="182748" x="2657475" y="1608138"/>
          <p14:tracePt t="182755" x="2638425" y="1608138"/>
          <p14:tracePt t="182762" x="2619375" y="1608138"/>
          <p14:tracePt t="182779" x="2611438" y="1608138"/>
          <p14:tracePt t="183132" x="2601913" y="1608138"/>
          <p14:tracePt t="183143" x="2573338" y="1608138"/>
          <p14:tracePt t="183149" x="2555875" y="1608138"/>
          <p14:tracePt t="183155" x="2509838" y="1608138"/>
          <p14:tracePt t="183162" x="2454275" y="1608138"/>
          <p14:tracePt t="183170" x="2371725" y="1608138"/>
          <p14:tracePt t="183178" x="2316163" y="1608138"/>
          <p14:tracePt t="183187" x="2233613" y="1608138"/>
          <p14:tracePt t="183194" x="2170113" y="1608138"/>
          <p14:tracePt t="183204" x="2132013" y="1608138"/>
          <p14:tracePt t="183210" x="2087563" y="1608138"/>
          <p14:tracePt t="183218" x="2078038" y="1608138"/>
          <p14:tracePt t="183443" x="2068513" y="1608138"/>
          <p14:tracePt t="183515" x="2095500" y="1608138"/>
          <p14:tracePt t="183523" x="2132013" y="1608138"/>
          <p14:tracePt t="183531" x="2187575" y="1608138"/>
          <p14:tracePt t="183539" x="2270125" y="1608138"/>
          <p14:tracePt t="183547" x="2344738" y="1608138"/>
          <p14:tracePt t="183556" x="2408238" y="1608138"/>
          <p14:tracePt t="183564" x="2473325" y="1617663"/>
          <p14:tracePt t="183573" x="2519363" y="1617663"/>
          <p14:tracePt t="183579" x="2546350" y="1635125"/>
          <p14:tracePt t="183588" x="2573338" y="1644650"/>
          <p14:tracePt t="183604" x="2582863" y="1644650"/>
          <p14:tracePt t="183613" x="2601913" y="1644650"/>
          <p14:tracePt t="183632" x="2619375" y="1644650"/>
          <p14:tracePt t="183637" x="2638425" y="1644650"/>
          <p14:tracePt t="183647" x="2647950" y="1644650"/>
          <p14:tracePt t="183651" x="2657475" y="1644650"/>
          <p14:tracePt t="183660" x="2665413" y="1644650"/>
          <p14:tracePt t="183675" x="2684463" y="1644650"/>
          <p14:tracePt t="184155" x="2693988" y="1644650"/>
          <p14:tracePt t="187763" x="2703513" y="1644650"/>
          <p14:tracePt t="198635" x="2747963" y="1644650"/>
          <p14:tracePt t="198644" x="2794000" y="1654175"/>
          <p14:tracePt t="198651" x="2868613" y="1681163"/>
          <p14:tracePt t="198660" x="2878138" y="1690688"/>
          <p14:tracePt t="198667" x="2914650" y="1700213"/>
          <p14:tracePt t="198677" x="3033713" y="1736725"/>
          <p14:tracePt t="198684" x="3235325" y="1782763"/>
          <p14:tracePt t="198692" x="3319463" y="1809750"/>
          <p14:tracePt t="198699" x="3455988" y="1855788"/>
          <p14:tracePt t="198706" x="3567113" y="1882775"/>
          <p14:tracePt t="198715" x="3668713" y="1920875"/>
          <p14:tracePt t="198722" x="3751263" y="1928813"/>
          <p14:tracePt t="198730" x="3814763" y="1957388"/>
          <p14:tracePt t="198738" x="3916363" y="1957388"/>
          <p14:tracePt t="198747" x="4017963" y="2003425"/>
          <p14:tracePt t="198754" x="4100513" y="2030413"/>
          <p14:tracePt t="198762" x="4192588" y="2057400"/>
          <p14:tracePt t="198770" x="4238625" y="2085975"/>
          <p14:tracePt t="198778" x="4256088" y="2095500"/>
          <p14:tracePt t="198786" x="4302125" y="2112963"/>
          <p14:tracePt t="198794" x="4330700" y="2141538"/>
          <p14:tracePt t="198802" x="4348163" y="2141538"/>
          <p14:tracePt t="198811" x="4348163" y="2149475"/>
          <p14:tracePt t="198818" x="4375150" y="2168525"/>
          <p14:tracePt t="198827" x="4394200" y="2185988"/>
          <p14:tracePt t="198834" x="4403725" y="2185988"/>
          <p14:tracePt t="198843" x="4440238" y="2205038"/>
          <p14:tracePt t="198850" x="4459288" y="2224088"/>
          <p14:tracePt t="198858" x="4495800" y="2241550"/>
          <p14:tracePt t="198866" x="4541838" y="2251075"/>
          <p14:tracePt t="198874" x="4568825" y="2270125"/>
          <p14:tracePt t="198882" x="4605338" y="2278063"/>
          <p14:tracePt t="198892" x="4624388" y="2287588"/>
          <p14:tracePt t="198899" x="4660900" y="2306638"/>
          <p14:tracePt t="198922" x="4679950" y="2324100"/>
          <p14:tracePt t="198930" x="4687888" y="2333625"/>
          <p14:tracePt t="198938" x="4706938" y="2352675"/>
          <p14:tracePt t="198946" x="4743450" y="2389188"/>
          <p14:tracePt t="198954" x="4762500" y="2406650"/>
          <p14:tracePt t="198962" x="4799013" y="2435225"/>
          <p14:tracePt t="198970" x="4835525" y="2489200"/>
          <p14:tracePt t="198978" x="4845050" y="2508250"/>
          <p14:tracePt t="198986" x="4854575" y="2544763"/>
          <p14:tracePt t="198994" x="4872038" y="2563813"/>
          <p14:tracePt t="199002" x="4881563" y="2573338"/>
          <p14:tracePt t="199011" x="4891088" y="2590800"/>
          <p14:tracePt t="199018" x="4891088" y="2600325"/>
          <p14:tracePt t="199027" x="4891088" y="2636838"/>
          <p14:tracePt t="199034" x="4927600" y="2701925"/>
          <p14:tracePt t="199043" x="4946650" y="2746375"/>
          <p14:tracePt t="199050" x="4954588" y="2811463"/>
          <p14:tracePt t="199058" x="4964113" y="2838450"/>
          <p14:tracePt t="199066" x="4991100" y="2884488"/>
          <p14:tracePt t="199075" x="4991100" y="2921000"/>
          <p14:tracePt t="199082" x="5000625" y="2930525"/>
          <p14:tracePt t="199122" x="5000625" y="2940050"/>
          <p14:tracePt t="199154" x="5000625" y="2949575"/>
          <p14:tracePt t="199161" x="5000625" y="2967038"/>
          <p14:tracePt t="199185" x="5000625" y="2976563"/>
          <p14:tracePt t="199225" x="5000625" y="2986088"/>
          <p14:tracePt t="199242" x="5000625" y="3005138"/>
          <p14:tracePt t="199249" x="5000625" y="3013075"/>
          <p14:tracePt t="199258" x="5000625" y="3022600"/>
          <p14:tracePt t="199266" x="5000625" y="3032125"/>
          <p14:tracePt t="199282" x="5000625" y="3049588"/>
          <p14:tracePt t="199298" x="5000625" y="3059113"/>
          <p14:tracePt t="199314" x="5000625" y="3068638"/>
          <p14:tracePt t="199347" x="5000625" y="3078163"/>
          <p14:tracePt t="199363" x="4991100" y="3105150"/>
          <p14:tracePt t="199379" x="4991100" y="3114675"/>
          <p14:tracePt t="199387" x="4991100" y="3124200"/>
          <p14:tracePt t="199460" x="4983163" y="3151188"/>
          <p14:tracePt t="199835" x="4983163" y="3133725"/>
          <p14:tracePt t="199844" x="4983163" y="3124200"/>
          <p14:tracePt t="199852" x="4991100" y="3105150"/>
          <p14:tracePt t="199868" x="5000625" y="3095625"/>
          <p14:tracePt t="199875" x="5010150" y="3087688"/>
          <p14:tracePt t="199891" x="5019675" y="3068638"/>
          <p14:tracePt t="199909" x="5029200" y="3059113"/>
          <p14:tracePt t="199930" x="5037138" y="3049588"/>
          <p14:tracePt t="199947" x="5046663" y="3049588"/>
          <p14:tracePt t="199954" x="5056188" y="3041650"/>
          <p14:tracePt t="199962" x="5065713" y="3041650"/>
          <p14:tracePt t="199970" x="5075238" y="3041650"/>
          <p14:tracePt t="199986" x="5083175" y="3032125"/>
          <p14:tracePt t="200002" x="5092700" y="3022600"/>
          <p14:tracePt t="200057" x="5111750" y="3032125"/>
          <p14:tracePt t="200074" x="5121275" y="3032125"/>
          <p14:tracePt t="200083" x="5129213" y="3041650"/>
          <p14:tracePt t="200203" x="5138738" y="3049588"/>
          <p14:tracePt t="200239" x="5138738" y="3059113"/>
          <p14:tracePt t="200245" x="5148263" y="3068638"/>
          <p14:tracePt t="200260" x="5157788" y="3078163"/>
          <p14:tracePt t="200266" x="5165725" y="3078163"/>
          <p14:tracePt t="200282" x="5184775" y="3087688"/>
          <p14:tracePt t="200306" x="5184775" y="3095625"/>
          <p14:tracePt t="200315" x="5194300" y="3105150"/>
          <p14:tracePt t="200322" x="5203825" y="3105150"/>
          <p14:tracePt t="200330" x="5221288" y="3114675"/>
          <p14:tracePt t="200370" x="5240338" y="3124200"/>
          <p14:tracePt t="200386" x="5249863" y="3133725"/>
          <p14:tracePt t="200443" x="5249863" y="3141663"/>
          <p14:tracePt t="200539" x="5257800" y="3151188"/>
          <p14:tracePt t="200659" x="5267325" y="3151188"/>
          <p14:tracePt t="200667" x="5276850" y="3160713"/>
          <p14:tracePt t="200718" x="5286375" y="3170238"/>
          <p14:tracePt t="200746" x="5295900" y="3170238"/>
          <p14:tracePt t="200762" x="5303838" y="3170238"/>
          <p14:tracePt t="200770" x="5322888" y="3170238"/>
          <p14:tracePt t="200778" x="5332413" y="3170238"/>
          <p14:tracePt t="200794" x="5341938" y="3170238"/>
          <p14:tracePt t="200932" x="5322888" y="3187700"/>
          <p14:tracePt t="200940" x="5230813" y="3187700"/>
          <p14:tracePt t="200947" x="5148263" y="3206750"/>
          <p14:tracePt t="200954" x="5065713" y="3216275"/>
          <p14:tracePt t="200963" x="5000625" y="3233738"/>
          <p14:tracePt t="200970" x="4946650" y="3233738"/>
          <p14:tracePt t="200977" x="4891088" y="3252788"/>
          <p14:tracePt t="200986" x="4845050" y="3252788"/>
          <p14:tracePt t="200995" x="4826000" y="3252788"/>
          <p14:tracePt t="201002" x="4808538" y="3270250"/>
          <p14:tracePt t="201011" x="4789488" y="3270250"/>
          <p14:tracePt t="201018" x="4779963" y="3270250"/>
          <p14:tracePt t="201027" x="4770438" y="3270250"/>
          <p14:tracePt t="201044" x="4752975" y="3270250"/>
          <p14:tracePt t="201058" x="4743450" y="3270250"/>
          <p14:tracePt t="201066" x="4687888" y="3270250"/>
          <p14:tracePt t="201074" x="4679950" y="3270250"/>
          <p14:tracePt t="201082" x="4641850" y="3270250"/>
          <p14:tracePt t="201090" x="4605338" y="3270250"/>
          <p14:tracePt t="201106" x="4595813" y="3270250"/>
          <p14:tracePt t="201114" x="4549775" y="3289300"/>
          <p14:tracePt t="201443" x="4541838" y="3289300"/>
          <p14:tracePt t="201483" x="4559300" y="3270250"/>
          <p14:tracePt t="201859" x="4559300" y="3262313"/>
          <p14:tracePt t="202067" x="4568825" y="3252788"/>
          <p14:tracePt t="202163" x="4578350" y="3243263"/>
          <p14:tracePt t="202171" x="4595813" y="3224213"/>
          <p14:tracePt t="202179" x="4605338" y="3216275"/>
          <p14:tracePt t="202195" x="4624388" y="3206750"/>
          <p14:tracePt t="202205" x="4660900" y="3197225"/>
          <p14:tracePt t="202219" x="4679950" y="3170238"/>
          <p14:tracePt t="202229" x="4687888" y="3160713"/>
          <p14:tracePt t="202235" x="4725988" y="3160713"/>
          <p14:tracePt t="202245" x="4733925" y="3160713"/>
          <p14:tracePt t="202253" x="4752975" y="3160713"/>
          <p14:tracePt t="202262" x="4770438" y="3160713"/>
          <p14:tracePt t="202267" x="4789488" y="3141663"/>
          <p14:tracePt t="202282" x="4799013" y="3141663"/>
          <p14:tracePt t="202290" x="4808538" y="3141663"/>
          <p14:tracePt t="202298" x="4826000" y="3141663"/>
          <p14:tracePt t="202306" x="4835525" y="3141663"/>
          <p14:tracePt t="202314" x="4862513" y="3141663"/>
          <p14:tracePt t="202322" x="4881563" y="3141663"/>
          <p14:tracePt t="202330" x="4908550" y="3141663"/>
          <p14:tracePt t="202338" x="4927600" y="3141663"/>
          <p14:tracePt t="202347" x="4937125" y="3141663"/>
          <p14:tracePt t="202354" x="4964113" y="3141663"/>
          <p14:tracePt t="202370" x="4983163" y="3141663"/>
          <p14:tracePt t="202386" x="5010150" y="3141663"/>
          <p14:tracePt t="202418" x="5019675" y="3141663"/>
          <p14:tracePt t="202434" x="5065713" y="3133725"/>
          <p14:tracePt t="202444" x="5075238" y="3133725"/>
          <p14:tracePt t="202452" x="5102225" y="3133725"/>
          <p14:tracePt t="202462" x="5111750" y="3124200"/>
          <p14:tracePt t="202468" x="5148263" y="3124200"/>
          <p14:tracePt t="202483" x="5165725" y="3124200"/>
          <p14:tracePt t="202499" x="5175250" y="3124200"/>
          <p14:tracePt t="202515" x="5194300" y="3124200"/>
          <p14:tracePt t="202525" x="5203825" y="3124200"/>
          <p14:tracePt t="202539" x="5240338" y="3124200"/>
          <p14:tracePt t="202548" x="5267325" y="3124200"/>
          <p14:tracePt t="202555" x="5322888" y="3124200"/>
          <p14:tracePt t="202566" x="5368925" y="3124200"/>
          <p14:tracePt t="202573" x="5414963" y="3124200"/>
          <p14:tracePt t="202580" x="5432425" y="3124200"/>
          <p14:tracePt t="202587" x="5451475" y="3124200"/>
          <p14:tracePt t="202594" x="5461000" y="3124200"/>
          <p14:tracePt t="202602" x="5470525" y="3124200"/>
          <p14:tracePt t="202626" x="5478463" y="3124200"/>
          <p14:tracePt t="202668" x="5497513" y="3124200"/>
          <p14:tracePt t="202706" x="5507038" y="3124200"/>
          <p14:tracePt t="202722" x="5516563" y="3133725"/>
          <p14:tracePt t="202754" x="5524500" y="3160713"/>
          <p14:tracePt t="202770" x="5534025" y="3170238"/>
          <p14:tracePt t="202802" x="5543550" y="3178175"/>
          <p14:tracePt t="202809" x="5553075" y="3187700"/>
          <p14:tracePt t="202818" x="5553075" y="3197225"/>
          <p14:tracePt t="202826" x="5561013" y="3206750"/>
          <p14:tracePt t="202834" x="5570538" y="3216275"/>
          <p14:tracePt t="202843" x="5580063" y="3224213"/>
          <p14:tracePt t="202850" x="5589588" y="3224213"/>
          <p14:tracePt t="202874" x="5599113" y="3233738"/>
          <p14:tracePt t="202908" x="5616575" y="3243263"/>
          <p14:tracePt t="202931" x="5635625" y="3262313"/>
          <p14:tracePt t="202967" x="5645150" y="3270250"/>
          <p14:tracePt t="203196" x="5672138" y="3270250"/>
          <p14:tracePt t="203203" x="5681663" y="3270250"/>
          <p14:tracePt t="203212" x="5691188" y="3270250"/>
          <p14:tracePt t="203219" x="5699125" y="3270250"/>
          <p14:tracePt t="203229" x="5718175" y="3270250"/>
          <p14:tracePt t="203246" x="5727700" y="3270250"/>
          <p14:tracePt t="203252" x="5737225" y="3270250"/>
          <p14:tracePt t="203262" x="5764213" y="3270250"/>
          <p14:tracePt t="203290" x="5773738" y="3270250"/>
          <p14:tracePt t="203298" x="5781675" y="3270250"/>
          <p14:tracePt t="203322" x="5800725" y="3270250"/>
          <p14:tracePt t="203354" x="5810250" y="3279775"/>
          <p14:tracePt t="203595" x="5800725" y="3279775"/>
          <p14:tracePt t="203603" x="5745163" y="3279775"/>
          <p14:tracePt t="203611" x="5662613" y="3308350"/>
          <p14:tracePt t="203619" x="5580063" y="3316288"/>
          <p14:tracePt t="203630" x="5497513" y="3316288"/>
          <p14:tracePt t="203635" x="5414963" y="3335338"/>
          <p14:tracePt t="203645" x="5295900" y="3352800"/>
          <p14:tracePt t="203653" x="5211763" y="3352800"/>
          <p14:tracePt t="203659" x="5129213" y="3381375"/>
          <p14:tracePt t="203669" x="5046663" y="3390900"/>
          <p14:tracePt t="203675" x="4983163" y="3390900"/>
          <p14:tracePt t="203685" x="4927600" y="3390900"/>
          <p14:tracePt t="203691" x="4881563" y="3390900"/>
          <p14:tracePt t="203699" x="4835525" y="3390900"/>
          <p14:tracePt t="203707" x="4816475" y="3390900"/>
          <p14:tracePt t="203717" x="4762500" y="3390900"/>
          <p14:tracePt t="203722" x="4743450" y="3390900"/>
          <p14:tracePt t="203731" x="4725988" y="3390900"/>
          <p14:tracePt t="203739" x="4679950" y="3390900"/>
          <p14:tracePt t="203747" x="4605338" y="3371850"/>
          <p14:tracePt t="203755" x="4541838" y="3362325"/>
          <p14:tracePt t="203762" x="4476750" y="3362325"/>
          <p14:tracePt t="203773" x="4430713" y="3352800"/>
          <p14:tracePt t="203779" x="4413250" y="3352800"/>
          <p14:tracePt t="203789" x="4375150" y="3335338"/>
          <p14:tracePt t="203810" x="4367213" y="3335338"/>
          <p14:tracePt t="203818" x="4338638" y="3325813"/>
          <p14:tracePt t="203858" x="4311650" y="3325813"/>
          <p14:tracePt t="203874" x="4311650" y="3316288"/>
          <p14:tracePt t="203882" x="4292600" y="3316288"/>
          <p14:tracePt t="203890" x="4284663" y="3316288"/>
          <p14:tracePt t="203900" x="4275138" y="3316288"/>
          <p14:tracePt t="203906" x="4238625" y="3316288"/>
          <p14:tracePt t="203914" x="4229100" y="3308350"/>
          <p14:tracePt t="203922" x="4183063" y="3308350"/>
          <p14:tracePt t="203930" x="4154488" y="3308350"/>
          <p14:tracePt t="203938" x="4137025" y="3308350"/>
          <p14:tracePt t="203946" x="4127500" y="3298825"/>
          <p14:tracePt t="203954" x="4110038" y="3289300"/>
          <p14:tracePt t="203962" x="4100513" y="3289300"/>
          <p14:tracePt t="203970" x="4090988" y="3279775"/>
          <p14:tracePt t="203986" x="4081463" y="3270250"/>
          <p14:tracePt t="203994" x="4064000" y="3270250"/>
          <p14:tracePt t="204002" x="4064000" y="3262313"/>
          <p14:tracePt t="204050" x="4054475" y="3262313"/>
          <p14:tracePt t="204066" x="4044950" y="3252788"/>
          <p14:tracePt t="204075" x="4035425" y="3243263"/>
          <p14:tracePt t="204083" x="4017963" y="3233738"/>
          <p14:tracePt t="204099" x="4008438" y="3224213"/>
          <p14:tracePt t="204107" x="3998913" y="3216275"/>
          <p14:tracePt t="204138" x="3979863" y="3216275"/>
          <p14:tracePt t="204154" x="3971925" y="3216275"/>
          <p14:tracePt t="204162" x="3962400" y="3216275"/>
          <p14:tracePt t="204170" x="3952875" y="3206750"/>
          <p14:tracePt t="204241" x="3943350" y="3197225"/>
          <p14:tracePt t="204323" x="3943350" y="3187700"/>
          <p14:tracePt t="204331" x="3971925" y="3170238"/>
          <p14:tracePt t="204339" x="3979863" y="3160713"/>
          <p14:tracePt t="204347" x="4035425" y="3151188"/>
          <p14:tracePt t="204355" x="4154488" y="3151188"/>
          <p14:tracePt t="204365" x="4292600" y="3151188"/>
          <p14:tracePt t="204371" x="4413250" y="3151188"/>
          <p14:tracePt t="204381" x="4532313" y="3151188"/>
          <p14:tracePt t="204388" x="4633913" y="3133725"/>
          <p14:tracePt t="204394" x="4752975" y="3114675"/>
          <p14:tracePt t="204402" x="4854575" y="3087688"/>
          <p14:tracePt t="204411" x="4954588" y="3087688"/>
          <p14:tracePt t="204418" x="5046663" y="3087688"/>
          <p14:tracePt t="204427" x="5129213" y="3087688"/>
          <p14:tracePt t="204434" x="5175250" y="3087688"/>
          <p14:tracePt t="204443" x="5230813" y="3087688"/>
          <p14:tracePt t="204450" x="5267325" y="3087688"/>
          <p14:tracePt t="204458" x="5276850" y="3087688"/>
          <p14:tracePt t="204612" x="5257800" y="3087688"/>
          <p14:tracePt t="204619" x="5121275" y="3087688"/>
          <p14:tracePt t="204628" x="4964113" y="3087688"/>
          <p14:tracePt t="204635" x="4826000" y="3087688"/>
          <p14:tracePt t="204643" x="4716463" y="3087688"/>
          <p14:tracePt t="204650" x="4614863" y="3087688"/>
          <p14:tracePt t="204658" x="4495800" y="3059113"/>
          <p14:tracePt t="204666" x="4394200" y="3059113"/>
          <p14:tracePt t="204674" x="4302125" y="3013075"/>
          <p14:tracePt t="204682" x="4256088" y="3005138"/>
          <p14:tracePt t="204690" x="4200525" y="2995613"/>
          <p14:tracePt t="204698" x="4192588" y="2995613"/>
          <p14:tracePt t="204706" x="4173538" y="2995613"/>
          <p14:tracePt t="204714" x="4154488" y="2976563"/>
          <p14:tracePt t="204803" x="4146550" y="2976563"/>
          <p14:tracePt t="204812" x="4117975" y="2976563"/>
          <p14:tracePt t="204819" x="4110038" y="2976563"/>
          <p14:tracePt t="204883" x="4100513" y="2976563"/>
          <p14:tracePt t="204939" x="4146550" y="2949575"/>
          <p14:tracePt t="204947" x="4238625" y="2949575"/>
          <p14:tracePt t="204955" x="4394200" y="2949575"/>
          <p14:tracePt t="204962" x="4595813" y="2930525"/>
          <p14:tracePt t="204970" x="4789488" y="2930525"/>
          <p14:tracePt t="204977" x="4946650" y="2930525"/>
          <p14:tracePt t="204986" x="5046663" y="2930525"/>
          <p14:tracePt t="204994" x="5102225" y="2930525"/>
          <p14:tracePt t="205002" x="5148263" y="2921000"/>
          <p14:tracePt t="205009" x="5165725" y="2913063"/>
          <p14:tracePt t="205123" x="5165725" y="2903538"/>
          <p14:tracePt t="205131" x="5111750" y="2894013"/>
          <p14:tracePt t="205139" x="4991100" y="2876550"/>
          <p14:tracePt t="205147" x="4927600" y="2867025"/>
          <p14:tracePt t="205155" x="4808538" y="2867025"/>
          <p14:tracePt t="205163" x="4687888" y="2867025"/>
          <p14:tracePt t="205171" x="4595813" y="2867025"/>
          <p14:tracePt t="205179" x="4513263" y="2867025"/>
          <p14:tracePt t="205186" x="4449763" y="2867025"/>
          <p14:tracePt t="205194" x="4394200" y="2867025"/>
          <p14:tracePt t="205202" x="4384675" y="2867025"/>
          <p14:tracePt t="205210" x="4367213" y="2867025"/>
          <p14:tracePt t="205371" x="4403725" y="2867025"/>
          <p14:tracePt t="205379" x="4522788" y="2867025"/>
          <p14:tracePt t="205387" x="4641850" y="2867025"/>
          <p14:tracePt t="205396" x="4799013" y="2867025"/>
          <p14:tracePt t="205405" x="4954588" y="2867025"/>
          <p14:tracePt t="205414" x="5092700" y="2867025"/>
          <p14:tracePt t="205419" x="5230813" y="2867025"/>
          <p14:tracePt t="205429" x="5303838" y="2867025"/>
          <p14:tracePt t="205435" x="5341938" y="2867025"/>
          <p14:tracePt t="205451" x="5349875" y="2867025"/>
          <p14:tracePt t="205499" x="5303838" y="2867025"/>
          <p14:tracePt t="205507" x="5203825" y="2867025"/>
          <p14:tracePt t="205515" x="5111750" y="2867025"/>
          <p14:tracePt t="205523" x="5029200" y="2867025"/>
          <p14:tracePt t="205531" x="4964113" y="2867025"/>
          <p14:tracePt t="205539" x="4808538" y="2830513"/>
          <p14:tracePt t="205548" x="4670425" y="2830513"/>
          <p14:tracePt t="205555" x="4532313" y="2830513"/>
          <p14:tracePt t="205562" x="4357688" y="2830513"/>
          <p14:tracePt t="205571" x="4219575" y="2830513"/>
          <p14:tracePt t="205579" x="4100513" y="2830513"/>
          <p14:tracePt t="205587" x="3962400" y="2830513"/>
          <p14:tracePt t="205595" x="3870325" y="2830513"/>
          <p14:tracePt t="205605" x="3824288" y="2830513"/>
          <p14:tracePt t="205731" x="3971925" y="2830513"/>
          <p14:tracePt t="205739" x="4146550" y="2830513"/>
          <p14:tracePt t="205747" x="4375150" y="2830513"/>
          <p14:tracePt t="205755" x="4660900" y="2830513"/>
          <p14:tracePt t="205763" x="4854575" y="2830513"/>
          <p14:tracePt t="205771" x="5056188" y="2820988"/>
          <p14:tracePt t="205779" x="5148263" y="2820988"/>
          <p14:tracePt t="205787" x="5211763" y="2801938"/>
          <p14:tracePt t="205796" x="5240338" y="2792413"/>
          <p14:tracePt t="205890" x="5184775" y="2792413"/>
          <p14:tracePt t="205901" x="5129213" y="2792413"/>
          <p14:tracePt t="205907" x="5000625" y="2765425"/>
          <p14:tracePt t="205916" x="4881563" y="2746375"/>
          <p14:tracePt t="205923" x="4762500" y="2746375"/>
          <p14:tracePt t="205932" x="4679950" y="2738438"/>
          <p14:tracePt t="205938" x="4605338" y="2738438"/>
          <p14:tracePt t="205947" x="4559300" y="2738438"/>
          <p14:tracePt t="205955" x="4513263" y="2728913"/>
          <p14:tracePt t="206067" x="4522788" y="2728913"/>
          <p14:tracePt t="206076" x="4595813" y="2728913"/>
          <p14:tracePt t="206084" x="4733925" y="2728913"/>
          <p14:tracePt t="206091" x="4799013" y="2728913"/>
          <p14:tracePt t="206099" x="4854575" y="2728913"/>
          <p14:tracePt t="206107" x="4862513" y="2728913"/>
          <p14:tracePt t="206115" x="4881563" y="2728913"/>
          <p14:tracePt t="206131" x="4891088" y="2728913"/>
          <p14:tracePt t="206208" x="4816475" y="2728913"/>
          <p14:tracePt t="206214" x="4595813" y="2728913"/>
          <p14:tracePt t="206222" x="4384675" y="2728913"/>
          <p14:tracePt t="206229" x="4173538" y="2728913"/>
          <p14:tracePt t="206234" x="4035425" y="2728913"/>
          <p14:tracePt t="206244" x="3952875" y="2728913"/>
          <p14:tracePt t="206250" x="3897313" y="2728913"/>
          <p14:tracePt t="206258" x="3879850" y="2728913"/>
          <p14:tracePt t="206331" x="3897313" y="2728913"/>
          <p14:tracePt t="206339" x="3916363" y="2728913"/>
          <p14:tracePt t="206347" x="3952875" y="2728913"/>
          <p14:tracePt t="206355" x="3971925" y="2728913"/>
          <p14:tracePt t="206362" x="4025900" y="2728913"/>
          <p14:tracePt t="206371" x="4110038" y="2728913"/>
          <p14:tracePt t="206379" x="4246563" y="2728913"/>
          <p14:tracePt t="206388" x="4421188" y="2728913"/>
          <p14:tracePt t="206396" x="4559300" y="2728913"/>
          <p14:tracePt t="206404" x="4789488" y="2728913"/>
          <p14:tracePt t="206413" x="4908550" y="2728913"/>
          <p14:tracePt t="206421" x="4991100" y="2728913"/>
          <p14:tracePt t="206432" x="5010150" y="2728913"/>
          <p14:tracePt t="206445" x="5019675" y="2728913"/>
          <p14:tracePt t="206555" x="4964113" y="2728913"/>
          <p14:tracePt t="206563" x="4845050" y="2728913"/>
          <p14:tracePt t="206571" x="4687888" y="2728913"/>
          <p14:tracePt t="206579" x="4549775" y="2728913"/>
          <p14:tracePt t="206587" x="4413250" y="2728913"/>
          <p14:tracePt t="206595" x="4367213" y="2728913"/>
          <p14:tracePt t="206603" x="4292600" y="2728913"/>
          <p14:tracePt t="206613" x="4246563" y="2728913"/>
          <p14:tracePt t="206621" x="4219575" y="2728913"/>
          <p14:tracePt t="206636" x="4173538" y="2709863"/>
          <p14:tracePt t="206666" x="4164013" y="2701925"/>
          <p14:tracePt t="206755" x="4200525" y="2673350"/>
          <p14:tracePt t="206763" x="4321175" y="2627313"/>
          <p14:tracePt t="206771" x="4421188" y="2627313"/>
          <p14:tracePt t="206779" x="4522788" y="2617788"/>
          <p14:tracePt t="206787" x="4605338" y="2600325"/>
          <p14:tracePt t="206796" x="4687888" y="2600325"/>
          <p14:tracePt t="206803" x="4762500" y="2600325"/>
          <p14:tracePt t="206812" x="4808538" y="2600325"/>
          <p14:tracePt t="206819" x="4854575" y="2600325"/>
          <p14:tracePt t="206831" x="4862513" y="2600325"/>
          <p14:tracePt t="206915" x="4854575" y="2600325"/>
          <p14:tracePt t="206923" x="4697413" y="2573338"/>
          <p14:tracePt t="206931" x="4505325" y="2573338"/>
          <p14:tracePt t="206939" x="4330700" y="2573338"/>
          <p14:tracePt t="206947" x="4246563" y="2573338"/>
          <p14:tracePt t="206955" x="4127500" y="2573338"/>
          <p14:tracePt t="206962" x="4071938" y="2573338"/>
          <p14:tracePt t="206971" x="4044950" y="2573338"/>
          <p14:tracePt t="207059" x="4064000" y="2563813"/>
          <p14:tracePt t="207067" x="4090988" y="2554288"/>
          <p14:tracePt t="207075" x="4127500" y="2544763"/>
          <p14:tracePt t="207084" x="4183063" y="2544763"/>
          <p14:tracePt t="207093" x="4302125" y="2544763"/>
          <p14:tracePt t="207100" x="4384675" y="2544763"/>
          <p14:tracePt t="207107" x="4522788" y="2544763"/>
          <p14:tracePt t="207115" x="4679950" y="2544763"/>
          <p14:tracePt t="207123" x="4835525" y="2544763"/>
          <p14:tracePt t="207131" x="4927600" y="2544763"/>
          <p14:tracePt t="207139" x="4991100" y="2544763"/>
          <p14:tracePt t="207147" x="5046663" y="2544763"/>
          <p14:tracePt t="207155" x="5083175" y="2544763"/>
          <p14:tracePt t="207163" x="5092700" y="2544763"/>
          <p14:tracePt t="207301" x="5029200" y="2517775"/>
          <p14:tracePt t="207310" x="4908550" y="2517775"/>
          <p14:tracePt t="207315" x="4826000" y="2517775"/>
          <p14:tracePt t="207323" x="4725988" y="2508250"/>
          <p14:tracePt t="207332" x="4660900" y="2508250"/>
          <p14:tracePt t="207338" x="4614863" y="2489200"/>
          <p14:tracePt t="207345" x="4595813" y="2489200"/>
          <p14:tracePt t="207361" x="4587875" y="2489200"/>
          <p14:tracePt t="207451" x="4633913" y="2508250"/>
          <p14:tracePt t="207460" x="4706938" y="2517775"/>
          <p14:tracePt t="207468" x="4762500" y="2544763"/>
          <p14:tracePt t="207476" x="4789488" y="2563813"/>
          <p14:tracePt t="207483" x="4799013" y="2573338"/>
          <p14:tracePt t="207498" x="4808538" y="2581275"/>
          <p14:tracePt t="207525" x="4808538" y="2590800"/>
          <p14:tracePt t="207532" x="4816475" y="2609850"/>
          <p14:tracePt t="207539" x="4816475" y="2655888"/>
          <p14:tracePt t="207548" x="4816475" y="2673350"/>
          <p14:tracePt t="207555" x="4816475" y="2701925"/>
          <p14:tracePt t="207562" x="4816475" y="2719388"/>
          <p14:tracePt t="207571" x="4816475" y="2728913"/>
          <p14:tracePt t="207579" x="4799013" y="2765425"/>
          <p14:tracePt t="207587" x="4789488" y="2765425"/>
          <p14:tracePt t="207596" x="4770438" y="2774950"/>
          <p14:tracePt t="207603" x="4706938" y="2792413"/>
          <p14:tracePt t="207612" x="4687888" y="2792413"/>
          <p14:tracePt t="207619" x="4641850" y="2811463"/>
          <p14:tracePt t="207629" x="4624388" y="2820988"/>
          <p14:tracePt t="207635" x="4605338" y="2820988"/>
          <p14:tracePt t="207644" x="4595813" y="2830513"/>
          <p14:tracePt t="207650" x="4578350" y="2838450"/>
          <p14:tracePt t="207658" x="4559300" y="2838450"/>
          <p14:tracePt t="207675" x="4549775" y="2847975"/>
          <p14:tracePt t="207682" x="4541838" y="2857500"/>
          <p14:tracePt t="207770" x="4532313" y="2867025"/>
          <p14:tracePt t="207835" x="4522788" y="2876550"/>
          <p14:tracePt t="207846" x="4522788" y="2884488"/>
          <p14:tracePt t="207867" x="4522788" y="2894013"/>
          <p14:tracePt t="207884" x="4522788" y="2903538"/>
          <p14:tracePt t="207892" x="4522788" y="2913063"/>
          <p14:tracePt t="207915" x="4522788" y="2930525"/>
          <p14:tracePt t="207923" x="4522788" y="2940050"/>
          <p14:tracePt t="207931" x="4522788" y="2949575"/>
          <p14:tracePt t="207939" x="4522788" y="2959100"/>
          <p14:tracePt t="207947" x="4568825" y="2959100"/>
          <p14:tracePt t="207957" x="4624388" y="2959100"/>
          <p14:tracePt t="207963" x="4687888" y="2959100"/>
          <p14:tracePt t="207971" x="4743450" y="2959100"/>
          <p14:tracePt t="207979" x="4808538" y="2959100"/>
          <p14:tracePt t="207987" x="4854575" y="2959100"/>
          <p14:tracePt t="207995" x="4881563" y="2959100"/>
          <p14:tracePt t="208003" x="4900613" y="2940050"/>
          <p14:tracePt t="208012" x="4908550" y="2930525"/>
          <p14:tracePt t="208019" x="4918075" y="2930525"/>
          <p14:tracePt t="208029" x="4927600" y="2921000"/>
          <p14:tracePt t="208035" x="4946650" y="2913063"/>
          <p14:tracePt t="208047" x="4954588" y="2903538"/>
          <p14:tracePt t="208055" x="4973638" y="2884488"/>
          <p14:tracePt t="208060" x="4983163" y="2876550"/>
          <p14:tracePt t="208075" x="4991100" y="2876550"/>
          <p14:tracePt t="208092" x="5010150" y="2867025"/>
          <p14:tracePt t="208108" x="5019675" y="2857500"/>
          <p14:tracePt t="208139" x="5029200" y="2847975"/>
          <p14:tracePt t="208179" x="5037138" y="2847975"/>
          <p14:tracePt t="208187" x="5046663" y="2847975"/>
          <p14:tracePt t="208203" x="5075238" y="2847975"/>
          <p14:tracePt t="208210" x="5102225" y="2847975"/>
          <p14:tracePt t="208218" x="5148263" y="2867025"/>
          <p14:tracePt t="208243" x="5165725" y="2884488"/>
          <p14:tracePt t="208249" x="5184775" y="2894013"/>
          <p14:tracePt t="208257" x="5194300" y="2903538"/>
          <p14:tracePt t="208266" x="5203825" y="2913063"/>
          <p14:tracePt t="208273" x="5211763" y="2921000"/>
          <p14:tracePt t="208282" x="5221288" y="2930525"/>
          <p14:tracePt t="208289" x="5240338" y="2949575"/>
          <p14:tracePt t="208322" x="5249863" y="2959100"/>
          <p14:tracePt t="208339" x="5257800" y="2967038"/>
          <p14:tracePt t="208362" x="5267325" y="2976563"/>
          <p14:tracePt t="208370" x="5286375" y="2995613"/>
          <p14:tracePt t="208467" x="5295900" y="3005138"/>
          <p14:tracePt t="208483" x="5313363" y="3013075"/>
          <p14:tracePt t="208595" x="5341938" y="3022600"/>
          <p14:tracePt t="208611" x="5349875" y="3032125"/>
          <p14:tracePt t="208628" x="5349875" y="3041650"/>
          <p14:tracePt t="208674" x="5359400" y="3041650"/>
          <p14:tracePt t="208682" x="5368925" y="3041650"/>
          <p14:tracePt t="208690" x="5378450" y="3041650"/>
          <p14:tracePt t="208698" x="5395913" y="3041650"/>
          <p14:tracePt t="208706" x="5405438" y="3049588"/>
          <p14:tracePt t="208722" x="5414963" y="3049588"/>
          <p14:tracePt t="208730" x="5424488" y="3049588"/>
          <p14:tracePt t="208754" x="5441950" y="3049588"/>
          <p14:tracePt t="208762" x="5451475" y="3049588"/>
          <p14:tracePt t="208770" x="5461000" y="3049588"/>
          <p14:tracePt t="208779" x="5461000" y="3059113"/>
          <p14:tracePt t="208794" x="5478463" y="3059113"/>
          <p14:tracePt t="209061" x="5487988" y="3059113"/>
          <p14:tracePt t="209068" x="5497513" y="3059113"/>
          <p14:tracePt t="209187" x="5507038" y="3059113"/>
          <p14:tracePt t="209195" x="5507038" y="3049588"/>
          <p14:tracePt t="209203" x="5507038" y="3032125"/>
          <p14:tracePt t="209213" x="5497513" y="2986088"/>
          <p14:tracePt t="209220" x="5478463" y="2940050"/>
          <p14:tracePt t="209230" x="5414963" y="2884488"/>
          <p14:tracePt t="209245" x="5378450" y="2792413"/>
          <p14:tracePt t="209252" x="5349875" y="2774950"/>
          <p14:tracePt t="209260" x="5349875" y="2765425"/>
          <p14:tracePt t="209267" x="5341938" y="2755900"/>
          <p14:tracePt t="209274" x="5332413" y="2746375"/>
          <p14:tracePt t="209282" x="5332413" y="2738438"/>
          <p14:tracePt t="209475" x="5332413" y="2755900"/>
          <p14:tracePt t="209484" x="5349875" y="2774950"/>
          <p14:tracePt t="209491" x="5368925" y="2820988"/>
          <p14:tracePt t="209499" x="5395913" y="2857500"/>
          <p14:tracePt t="209506" x="5414963" y="2876550"/>
          <p14:tracePt t="209530" x="5424488" y="2884488"/>
          <p14:tracePt t="209538" x="5424488" y="2894013"/>
          <p14:tracePt t="209587" x="5424488" y="2903538"/>
          <p14:tracePt t="209594" x="5432425" y="2913063"/>
          <p14:tracePt t="209691" x="5432425" y="2903538"/>
          <p14:tracePt t="209699" x="5424488" y="2876550"/>
          <p14:tracePt t="209707" x="5395913" y="2838450"/>
          <p14:tracePt t="209717" x="5386388" y="2811463"/>
          <p14:tracePt t="209723" x="5359400" y="2774950"/>
          <p14:tracePt t="209731" x="5313363" y="2728913"/>
          <p14:tracePt t="209739" x="5276850" y="2673350"/>
          <p14:tracePt t="209747" x="5240338" y="2627313"/>
          <p14:tracePt t="209755" x="5221288" y="2590800"/>
          <p14:tracePt t="209762" x="5211763" y="2573338"/>
          <p14:tracePt t="209770" x="5184775" y="2544763"/>
          <p14:tracePt t="209778" x="5175250" y="2544763"/>
          <p14:tracePt t="209794" x="5175250" y="2535238"/>
          <p14:tracePt t="209802" x="5165725" y="2527300"/>
          <p14:tracePt t="209891" x="5138738" y="2508250"/>
          <p14:tracePt t="209907" x="5129213" y="2498725"/>
          <p14:tracePt t="209916" x="5121275" y="2489200"/>
          <p14:tracePt t="209923" x="5121275" y="2481263"/>
          <p14:tracePt t="209948" x="5111750" y="2462213"/>
          <p14:tracePt t="209979" x="5102225" y="2452688"/>
          <p14:tracePt t="210059" x="5092700" y="2452688"/>
          <p14:tracePt t="210069" x="5083175" y="2452688"/>
          <p14:tracePt t="210077" x="5065713" y="2452688"/>
          <p14:tracePt t="210085" x="5046663" y="2452688"/>
          <p14:tracePt t="210091" x="5000625" y="2481263"/>
          <p14:tracePt t="210099" x="4927600" y="2508250"/>
          <p14:tracePt t="210106" x="4908550" y="2517775"/>
          <p14:tracePt t="210114" x="4862513" y="2554288"/>
          <p14:tracePt t="210122" x="4826000" y="2563813"/>
          <p14:tracePt t="210130" x="4816475" y="2573338"/>
          <p14:tracePt t="210146" x="4808538" y="2581275"/>
          <p14:tracePt t="210195" x="4789488" y="2590800"/>
          <p14:tracePt t="210203" x="4779963" y="2600325"/>
          <p14:tracePt t="210212" x="4770438" y="2609850"/>
          <p14:tracePt t="210218" x="4762500" y="2609850"/>
          <p14:tracePt t="210226" x="4743450" y="2609850"/>
          <p14:tracePt t="210244" x="4725988" y="2617788"/>
          <p14:tracePt t="210298" x="4716463" y="2617788"/>
          <p14:tracePt t="210322" x="4697413" y="2636838"/>
          <p14:tracePt t="210330" x="4687888" y="2646363"/>
          <p14:tracePt t="210338" x="4679950" y="2646363"/>
          <p14:tracePt t="210346" x="4651375" y="2655888"/>
          <p14:tracePt t="210370" x="4633913" y="2663825"/>
          <p14:tracePt t="210410" x="4605338" y="2682875"/>
          <p14:tracePt t="210441" x="4587875" y="2682875"/>
          <p14:tracePt t="210449" x="4578350" y="2692400"/>
          <p14:tracePt t="210457" x="4532313" y="2701925"/>
          <p14:tracePt t="210465" x="4486275" y="2709863"/>
          <p14:tracePt t="210473" x="4467225" y="2738438"/>
          <p14:tracePt t="210481" x="4459288" y="2746375"/>
          <p14:tracePt t="210489" x="4449763" y="2746375"/>
          <p14:tracePt t="210497" x="4440238" y="2755900"/>
          <p14:tracePt t="210593" x="4421188" y="2765425"/>
          <p14:tracePt t="210601" x="4421188" y="2774950"/>
          <p14:tracePt t="210609" x="4403725" y="2784475"/>
          <p14:tracePt t="210617" x="4394200" y="2792413"/>
          <p14:tracePt t="210673" x="4384675" y="2801938"/>
          <p14:tracePt t="210745" x="4384675" y="2811463"/>
          <p14:tracePt t="210753" x="4384675" y="2820988"/>
          <p14:tracePt t="210769" x="4384675" y="2830513"/>
          <p14:tracePt t="210785" x="4384675" y="2838450"/>
          <p14:tracePt t="211003" x="4384675" y="2847975"/>
          <p14:tracePt t="211011" x="4384675" y="2857500"/>
          <p14:tracePt t="211035" x="4394200" y="2857500"/>
          <p14:tracePt t="211051" x="4403725" y="2857500"/>
          <p14:tracePt t="211059" x="4421188" y="2857500"/>
          <p14:tracePt t="211075" x="4449763" y="2857500"/>
          <p14:tracePt t="211083" x="4459288" y="2857500"/>
          <p14:tracePt t="211091" x="4486275" y="2857500"/>
          <p14:tracePt t="211101" x="4495800" y="2857500"/>
          <p14:tracePt t="211109" x="4522788" y="2857500"/>
          <p14:tracePt t="211114" x="4532313" y="2857500"/>
          <p14:tracePt t="211122" x="4541838" y="2857500"/>
          <p14:tracePt t="211130" x="4568825" y="2857500"/>
          <p14:tracePt t="211138" x="4587875" y="2857500"/>
          <p14:tracePt t="211146" x="4605338" y="2847975"/>
          <p14:tracePt t="211162" x="4614863" y="2847975"/>
          <p14:tracePt t="211170" x="4624388" y="2847975"/>
          <p14:tracePt t="211178" x="4624388" y="2838450"/>
          <p14:tracePt t="211194" x="4660900" y="2820988"/>
          <p14:tracePt t="211202" x="4670425" y="2820988"/>
          <p14:tracePt t="211218" x="4697413" y="2801938"/>
          <p14:tracePt t="211234" x="4706938" y="2801938"/>
          <p14:tracePt t="211243" x="4716463" y="2801938"/>
          <p14:tracePt t="211260" x="4725988" y="2792413"/>
          <p14:tracePt t="211266" x="4733925" y="2784475"/>
          <p14:tracePt t="211285" x="4743450" y="2784475"/>
          <p14:tracePt t="211292" x="4752975" y="2784475"/>
          <p14:tracePt t="211299" x="4762500" y="2774950"/>
          <p14:tracePt t="211313" x="4770438" y="2765425"/>
          <p14:tracePt t="211330" x="4789488" y="2765425"/>
          <p14:tracePt t="211338" x="4799013" y="2765425"/>
          <p14:tracePt t="211370" x="4808538" y="2755900"/>
          <p14:tracePt t="211378" x="4826000" y="2755900"/>
          <p14:tracePt t="211394" x="4854575" y="2728913"/>
          <p14:tracePt t="211410" x="4862513" y="2728913"/>
          <p14:tracePt t="211418" x="4881563" y="2719388"/>
          <p14:tracePt t="211442" x="4891088" y="2719388"/>
          <p14:tracePt t="211450" x="4900613" y="2719388"/>
          <p14:tracePt t="211483" x="4918075" y="2719388"/>
          <p14:tracePt t="211491" x="4927600" y="2709863"/>
          <p14:tracePt t="211547" x="4946650" y="2709863"/>
          <p14:tracePt t="211555" x="4964113" y="2709863"/>
          <p14:tracePt t="211570" x="5000625" y="2682875"/>
          <p14:tracePt t="211594" x="5019675" y="2682875"/>
          <p14:tracePt t="211618" x="5029200" y="2682875"/>
          <p14:tracePt t="212043" x="4991100" y="2682875"/>
          <p14:tracePt t="212051" x="4946650" y="2701925"/>
          <p14:tracePt t="212060" x="4908550" y="2701925"/>
          <p14:tracePt t="212068" x="4854575" y="2738438"/>
          <p14:tracePt t="212075" x="4826000" y="2746375"/>
          <p14:tracePt t="212083" x="4808538" y="2755900"/>
          <p14:tracePt t="212091" x="4799013" y="2765425"/>
          <p14:tracePt t="212100" x="4779963" y="2765425"/>
          <p14:tracePt t="212106" x="4762500" y="2765425"/>
          <p14:tracePt t="212115" x="4752975" y="2765425"/>
          <p14:tracePt t="212122" x="4733925" y="2765425"/>
          <p14:tracePt t="212130" x="4716463" y="2765425"/>
          <p14:tracePt t="212138" x="4706938" y="2765425"/>
          <p14:tracePt t="212146" x="4679950" y="2765425"/>
          <p14:tracePt t="212154" x="4670425" y="2765425"/>
          <p14:tracePt t="212162" x="4633913" y="2765425"/>
          <p14:tracePt t="212170" x="4587875" y="2792413"/>
          <p14:tracePt t="212179" x="4568825" y="2792413"/>
          <p14:tracePt t="212186" x="4522788" y="2801938"/>
          <p14:tracePt t="212193" x="4476750" y="2811463"/>
          <p14:tracePt t="212202" x="4467225" y="2820988"/>
          <p14:tracePt t="212218" x="4449763" y="2838450"/>
          <p14:tracePt t="212243" x="4430713" y="2838450"/>
          <p14:tracePt t="212250" x="4421188" y="2838450"/>
          <p14:tracePt t="212266" x="4403725" y="2847975"/>
          <p14:tracePt t="212274" x="4384675" y="2847975"/>
          <p14:tracePt t="212290" x="4375150" y="2847975"/>
          <p14:tracePt t="212298" x="4367213" y="2847975"/>
          <p14:tracePt t="212330" x="4357688" y="2847975"/>
          <p14:tracePt t="212338" x="4330700" y="2857500"/>
          <p14:tracePt t="212499" x="4338638" y="2857500"/>
          <p14:tracePt t="212507" x="4367213" y="2857500"/>
          <p14:tracePt t="212515" x="4413250" y="2838450"/>
          <p14:tracePt t="212526" x="4476750" y="2830513"/>
          <p14:tracePt t="212532" x="4495800" y="2820988"/>
          <p14:tracePt t="212538" x="4541838" y="2820988"/>
          <p14:tracePt t="212546" x="4587875" y="2811463"/>
          <p14:tracePt t="212554" x="4651375" y="2784475"/>
          <p14:tracePt t="212563" x="4670425" y="2774950"/>
          <p14:tracePt t="212570" x="4679950" y="2774950"/>
          <p14:tracePt t="212578" x="4716463" y="2765425"/>
          <p14:tracePt t="212593" x="4752975" y="2765425"/>
          <p14:tracePt t="212610" x="4762500" y="2765425"/>
          <p14:tracePt t="212619" x="4770438" y="2765425"/>
          <p14:tracePt t="212629" x="4779963" y="2765425"/>
          <p14:tracePt t="212635" x="4808538" y="2755900"/>
          <p14:tracePt t="212645" x="4816475" y="2755900"/>
          <p14:tracePt t="212651" x="4845050" y="2755900"/>
          <p14:tracePt t="212659" x="4862513" y="2728913"/>
          <p14:tracePt t="212675" x="4872038" y="2728913"/>
          <p14:tracePt t="212684" x="4891088" y="2719388"/>
          <p14:tracePt t="212699" x="4908550" y="2709863"/>
          <p14:tracePt t="212714" x="4937125" y="2709863"/>
          <p14:tracePt t="212730" x="4946650" y="2709863"/>
          <p14:tracePt t="212738" x="4954588" y="2709863"/>
          <p14:tracePt t="212746" x="4964113" y="2701925"/>
          <p14:tracePt t="212762" x="4983163" y="2701925"/>
          <p14:tracePt t="212770" x="4991100" y="2701925"/>
          <p14:tracePt t="212778" x="5000625" y="2692400"/>
          <p14:tracePt t="212794" x="5010150" y="2682875"/>
          <p14:tracePt t="212810" x="5019675" y="2682875"/>
          <p14:tracePt t="212818" x="5029200" y="2682875"/>
          <p14:tracePt t="212826" x="5037138" y="2682875"/>
          <p14:tracePt t="212843" x="5046663" y="2682875"/>
          <p14:tracePt t="212850" x="5075238" y="2682875"/>
          <p14:tracePt t="212858" x="5083175" y="2682875"/>
          <p14:tracePt t="212883" x="5092700" y="2682875"/>
          <p14:tracePt t="212971" x="5121275" y="2682875"/>
          <p14:tracePt t="213021" x="5129213" y="2682875"/>
          <p14:tracePt t="213027" x="5138738" y="2682875"/>
          <p14:tracePt t="213067" x="5157788" y="2682875"/>
          <p14:tracePt t="213083" x="5175250" y="2682875"/>
          <p14:tracePt t="213099" x="5184775" y="2692400"/>
          <p14:tracePt t="213205" x="5194300" y="2692400"/>
          <p14:tracePt t="213212" x="5203825" y="2692400"/>
          <p14:tracePt t="213219" x="5211763" y="2701925"/>
          <p14:tracePt t="213329" x="5221288" y="2709863"/>
          <p14:tracePt t="213354" x="5221288" y="2719388"/>
          <p14:tracePt t="213362" x="5230813" y="2728913"/>
          <p14:tracePt t="213411" x="5230813" y="2738438"/>
          <p14:tracePt t="213420" x="5240338" y="2746375"/>
          <p14:tracePt t="213427" x="5240338" y="2755900"/>
          <p14:tracePt t="213459" x="5240338" y="2765425"/>
          <p14:tracePt t="213475" x="5249863" y="2774950"/>
          <p14:tracePt t="213507" x="5249863" y="2784475"/>
          <p14:tracePt t="213531" x="5257800" y="2784475"/>
          <p14:tracePt t="213540" x="5267325" y="2792413"/>
          <p14:tracePt t="213555" x="5267325" y="2801938"/>
          <p14:tracePt t="213563" x="5267325" y="2811463"/>
          <p14:tracePt t="213571" x="5286375" y="2820988"/>
          <p14:tracePt t="213578" x="5295900" y="2830513"/>
          <p14:tracePt t="213596" x="5295900" y="2838450"/>
          <p14:tracePt t="213603" x="5303838" y="2847975"/>
          <p14:tracePt t="213612" x="5303838" y="2857500"/>
          <p14:tracePt t="213619" x="5313363" y="2867025"/>
          <p14:tracePt t="213635" x="5322888" y="2884488"/>
          <p14:tracePt t="213645" x="5322888" y="2894013"/>
          <p14:tracePt t="213654" x="5332413" y="2903538"/>
          <p14:tracePt t="213668" x="5341938" y="2903538"/>
          <p14:tracePt t="213675" x="5349875" y="2913063"/>
          <p14:tracePt t="213691" x="5368925" y="2930525"/>
          <p14:tracePt t="213707" x="5378450" y="2940050"/>
          <p14:tracePt t="213723" x="5386388" y="2949575"/>
          <p14:tracePt t="213732" x="5405438" y="2959100"/>
          <p14:tracePt t="213741" x="5432425" y="2986088"/>
          <p14:tracePt t="213748" x="5451475" y="2995613"/>
          <p14:tracePt t="213755" x="5487988" y="3005138"/>
          <p14:tracePt t="213762" x="5534025" y="3013075"/>
          <p14:tracePt t="213770" x="5561013" y="3013075"/>
          <p14:tracePt t="213778" x="5589588" y="3032125"/>
          <p14:tracePt t="213794" x="5599113" y="3032125"/>
          <p14:tracePt t="213802" x="5607050" y="3032125"/>
          <p14:tracePt t="213818" x="5626100" y="3032125"/>
          <p14:tracePt t="213842" x="5635625" y="3032125"/>
          <p14:tracePt t="213850" x="5645150" y="3032125"/>
          <p14:tracePt t="213858" x="5653088" y="3041650"/>
          <p14:tracePt t="213914" x="5672138" y="3041650"/>
          <p14:tracePt t="213930" x="5681663" y="3041650"/>
          <p14:tracePt t="213939" x="5691188" y="3041650"/>
          <p14:tracePt t="213962" x="5699125" y="3041650"/>
          <p14:tracePt t="214091" x="5691188" y="3041650"/>
          <p14:tracePt t="214099" x="5607050" y="3068638"/>
          <p14:tracePt t="214107" x="5534025" y="3068638"/>
          <p14:tracePt t="214115" x="5414963" y="3068638"/>
          <p14:tracePt t="214123" x="5286375" y="3095625"/>
          <p14:tracePt t="214132" x="5157788" y="3095625"/>
          <p14:tracePt t="214139" x="5000625" y="3095625"/>
          <p14:tracePt t="214150" x="4862513" y="3095625"/>
          <p14:tracePt t="214155" x="4725988" y="3095625"/>
          <p14:tracePt t="214165" x="4641850" y="3095625"/>
          <p14:tracePt t="214170" x="4559300" y="3095625"/>
          <p14:tracePt t="214178" x="4522788" y="3095625"/>
          <p14:tracePt t="214186" x="4486275" y="3095625"/>
          <p14:tracePt t="214194" x="4467225" y="3095625"/>
          <p14:tracePt t="214202" x="4459288" y="3095625"/>
          <p14:tracePt t="214217" x="4440238" y="3095625"/>
          <p14:tracePt t="214233" x="4430713" y="3095625"/>
          <p14:tracePt t="214257" x="4413250" y="3095625"/>
          <p14:tracePt t="214379" x="4403725" y="3087688"/>
          <p14:tracePt t="214411" x="4403725" y="3078163"/>
          <p14:tracePt t="214419" x="4394200" y="3068638"/>
          <p14:tracePt t="214427" x="4394200" y="3059113"/>
          <p14:tracePt t="214435" x="4384675" y="3049588"/>
          <p14:tracePt t="214451" x="4384675" y="3032125"/>
          <p14:tracePt t="214467" x="4384675" y="3022600"/>
          <p14:tracePt t="214475" x="4375150" y="3005138"/>
          <p14:tracePt t="214483" x="4367213" y="2995613"/>
          <p14:tracePt t="214491" x="4367213" y="2976563"/>
          <p14:tracePt t="214507" x="4367213" y="2967038"/>
          <p14:tracePt t="214516" x="4367213" y="2940050"/>
          <p14:tracePt t="214524" x="4367213" y="2930525"/>
          <p14:tracePt t="214540" x="4367213" y="2921000"/>
          <p14:tracePt t="214579" x="4367213" y="2903538"/>
          <p14:tracePt t="214603" x="4375150" y="2876550"/>
          <p14:tracePt t="214619" x="4394200" y="2867025"/>
          <p14:tracePt t="214628" x="4403725" y="2867025"/>
          <p14:tracePt t="214635" x="4440238" y="2867025"/>
          <p14:tracePt t="214645" x="4476750" y="2857500"/>
          <p14:tracePt t="214651" x="4495800" y="2857500"/>
          <p14:tracePt t="214659" x="4541838" y="2857500"/>
          <p14:tracePt t="214667" x="4559300" y="2857500"/>
          <p14:tracePt t="214675" x="4587875" y="2857500"/>
          <p14:tracePt t="214683" x="4605338" y="2857500"/>
          <p14:tracePt t="214691" x="4624388" y="2857500"/>
          <p14:tracePt t="214699" x="4660900" y="2847975"/>
          <p14:tracePt t="214707" x="4670425" y="2838450"/>
          <p14:tracePt t="214715" x="4697413" y="2838450"/>
          <p14:tracePt t="214723" x="4725988" y="2838450"/>
          <p14:tracePt t="214731" x="4733925" y="2830513"/>
          <p14:tracePt t="214739" x="4752975" y="2830513"/>
          <p14:tracePt t="214746" x="4799013" y="2830513"/>
          <p14:tracePt t="214754" x="4816475" y="2820988"/>
          <p14:tracePt t="214764" x="4826000" y="2820988"/>
          <p14:tracePt t="214778" x="4845050" y="2811463"/>
          <p14:tracePt t="214826" x="4872038" y="2811463"/>
          <p14:tracePt t="214834" x="4881563" y="2801938"/>
          <p14:tracePt t="214843" x="4891088" y="2792413"/>
          <p14:tracePt t="214858" x="4900613" y="2792413"/>
          <p14:tracePt t="214866" x="4927600" y="2784475"/>
          <p14:tracePt t="214922" x="4946650" y="2774950"/>
          <p14:tracePt t="214938" x="4983163" y="2774950"/>
          <p14:tracePt t="214946" x="4991100" y="2774950"/>
          <p14:tracePt t="214954" x="5019675" y="2774950"/>
          <p14:tracePt t="214963" x="5029200" y="2774950"/>
          <p14:tracePt t="214970" x="5037138" y="2774950"/>
          <p14:tracePt t="214994" x="5056188" y="2774950"/>
          <p14:tracePt t="215002" x="5065713" y="2765425"/>
          <p14:tracePt t="215043" x="5075238" y="2765425"/>
          <p14:tracePt t="215050" x="5111750" y="2765425"/>
          <p14:tracePt t="215058" x="5157788" y="2765425"/>
          <p14:tracePt t="215066" x="5221288" y="2765425"/>
          <p14:tracePt t="215074" x="5295900" y="2765425"/>
          <p14:tracePt t="215082" x="5313363" y="2765425"/>
          <p14:tracePt t="215090" x="5349875" y="2765425"/>
          <p14:tracePt t="215139" x="5359400" y="2765425"/>
          <p14:tracePt t="215165" x="5368925" y="2765425"/>
          <p14:tracePt t="215195" x="5368925" y="2774950"/>
          <p14:tracePt t="215212" x="5368925" y="2784475"/>
          <p14:tracePt t="215219" x="5368925" y="2792413"/>
          <p14:tracePt t="215230" x="5368925" y="2801938"/>
          <p14:tracePt t="215239" x="5368925" y="2811463"/>
          <p14:tracePt t="215246" x="5368925" y="2820988"/>
          <p14:tracePt t="215275" x="5378450" y="2830513"/>
          <p14:tracePt t="215283" x="5386388" y="2838450"/>
          <p14:tracePt t="215307" x="5395913" y="2857500"/>
          <p14:tracePt t="215316" x="5405438" y="2876550"/>
          <p14:tracePt t="215323" x="5414963" y="2884488"/>
          <p14:tracePt t="215331" x="5414963" y="2903538"/>
          <p14:tracePt t="215339" x="5414963" y="2921000"/>
          <p14:tracePt t="215346" x="5441950" y="2959100"/>
          <p14:tracePt t="215364" x="5451475" y="2967038"/>
          <p14:tracePt t="215410" x="5451475" y="2976563"/>
          <p14:tracePt t="215418" x="5461000" y="2986088"/>
          <p14:tracePt t="215450" x="5461000" y="2995613"/>
          <p14:tracePt t="215458" x="5470525" y="2995613"/>
          <p14:tracePt t="215491" x="5487988" y="2995613"/>
          <p14:tracePt t="215499" x="5497513" y="2995613"/>
          <p14:tracePt t="215515" x="5507038" y="3005138"/>
          <p14:tracePt t="215523" x="5524500" y="3005138"/>
          <p14:tracePt t="215539" x="5534025" y="3005138"/>
          <p14:tracePt t="215546" x="5553075" y="3013075"/>
          <p14:tracePt t="215555" x="5561013" y="3013075"/>
          <p14:tracePt t="215562" x="5570538" y="3013075"/>
          <p14:tracePt t="215570" x="5580063" y="3022600"/>
          <p14:tracePt t="215594" x="5589588" y="3022600"/>
          <p14:tracePt t="215602" x="5607050" y="3022600"/>
          <p14:tracePt t="215610" x="5635625" y="3022600"/>
          <p14:tracePt t="215626" x="5662613" y="3022600"/>
          <p14:tracePt t="215634" x="5672138" y="3032125"/>
          <p14:tracePt t="215643" x="5699125" y="3032125"/>
          <p14:tracePt t="215650" x="5737225" y="3032125"/>
          <p14:tracePt t="215658" x="5781675" y="3041650"/>
          <p14:tracePt t="215666" x="5791200" y="3049588"/>
          <p14:tracePt t="215698" x="5810250" y="3049588"/>
          <p14:tracePt t="215714" x="5810250" y="3059113"/>
          <p14:tracePt t="215730" x="5819775" y="3059113"/>
          <p14:tracePt t="215740" x="5837238" y="3068638"/>
          <p14:tracePt t="215748" x="5846763" y="3068638"/>
          <p14:tracePt t="215762" x="5856288" y="3068638"/>
          <p14:tracePt t="215770" x="5873750" y="3078163"/>
          <p14:tracePt t="215810" x="5892800" y="3078163"/>
          <p14:tracePt t="215835" x="5902325" y="3078163"/>
          <p14:tracePt t="215859" x="5911850" y="3078163"/>
          <p14:tracePt t="215875" x="5919788" y="3078163"/>
          <p14:tracePt t="216011" x="5911850" y="3105150"/>
          <p14:tracePt t="216019" x="5846763" y="3105150"/>
          <p14:tracePt t="216028" x="5764213" y="3124200"/>
          <p14:tracePt t="216037" x="5708650" y="3133725"/>
          <p14:tracePt t="216045" x="5570538" y="3133725"/>
          <p14:tracePt t="216051" x="5414963" y="3133725"/>
          <p14:tracePt t="216059" x="5276850" y="3133725"/>
          <p14:tracePt t="216067" x="5175250" y="3133725"/>
          <p14:tracePt t="216075" x="5111750" y="3133725"/>
          <p14:tracePt t="216083" x="5075238" y="3133725"/>
          <p14:tracePt t="216091" x="5065713" y="3133725"/>
          <p14:tracePt t="216099" x="5056188" y="3133725"/>
          <p14:tracePt t="216107" x="5037138" y="3133725"/>
          <p14:tracePt t="216139" x="5029200" y="3133725"/>
          <p14:tracePt t="216147" x="5019675" y="3133725"/>
          <p14:tracePt t="216163" x="5000625" y="3105150"/>
          <p14:tracePt t="216171" x="4983163" y="3095625"/>
          <p14:tracePt t="216179" x="4946650" y="3068638"/>
          <p14:tracePt t="216188" x="4927600" y="3041650"/>
          <p14:tracePt t="216199" x="4908550" y="3022600"/>
          <p14:tracePt t="216206" x="4881563" y="3005138"/>
          <p14:tracePt t="216212" x="4854575" y="2995613"/>
          <p14:tracePt t="216227" x="4845050" y="2986088"/>
          <p14:tracePt t="216244" x="4826000" y="2986088"/>
          <p14:tracePt t="216257" x="4816475" y="2986088"/>
          <p14:tracePt t="216265" x="4808538" y="2986088"/>
          <p14:tracePt t="216273" x="4799013" y="2976563"/>
          <p14:tracePt t="216355" x="4799013" y="2959100"/>
          <p14:tracePt t="216362" x="4789488" y="2949575"/>
          <p14:tracePt t="216389" x="4779963" y="2940050"/>
          <p14:tracePt t="216411" x="4779963" y="2930525"/>
          <p14:tracePt t="216435" x="4779963" y="2921000"/>
          <p14:tracePt t="216451" x="4779963" y="2903538"/>
          <p14:tracePt t="216467" x="4779963" y="2884488"/>
          <p14:tracePt t="216475" x="4779963" y="2876550"/>
          <p14:tracePt t="216484" x="4779963" y="2867025"/>
          <p14:tracePt t="216491" x="4799013" y="2830513"/>
          <p14:tracePt t="216507" x="4799013" y="2820988"/>
          <p14:tracePt t="216515" x="4799013" y="2811463"/>
          <p14:tracePt t="216523" x="4826000" y="2784475"/>
          <p14:tracePt t="216532" x="4835525" y="2765425"/>
          <p14:tracePt t="216539" x="4845050" y="2746375"/>
          <p14:tracePt t="216547" x="4854575" y="2738438"/>
          <p14:tracePt t="216554" x="4872038" y="2719388"/>
          <p14:tracePt t="216570" x="4881563" y="2709863"/>
          <p14:tracePt t="216578" x="4908550" y="2709863"/>
          <p14:tracePt t="216587" x="4918075" y="2701925"/>
          <p14:tracePt t="216602" x="4918075" y="2692400"/>
          <p14:tracePt t="216626" x="4927600" y="2692400"/>
          <p14:tracePt t="216642" x="4954588" y="2692400"/>
          <p14:tracePt t="216650" x="4983163" y="2692400"/>
          <p14:tracePt t="216658" x="5010150" y="2692400"/>
          <p14:tracePt t="216674" x="5029200" y="2692400"/>
          <p14:tracePt t="216682" x="5056188" y="2692400"/>
          <p14:tracePt t="216698" x="5075238" y="2692400"/>
          <p14:tracePt t="216706" x="5083175" y="2692400"/>
          <p14:tracePt t="216723" x="5092700" y="2692400"/>
          <p14:tracePt t="216731" x="5102225" y="2692400"/>
          <p14:tracePt t="216739" x="5111750" y="2692400"/>
          <p14:tracePt t="216747" x="5121275" y="2701925"/>
          <p14:tracePt t="216763" x="5138738" y="2701925"/>
          <p14:tracePt t="216771" x="5148263" y="2701925"/>
          <p14:tracePt t="216787" x="5157788" y="2701925"/>
          <p14:tracePt t="216811" x="5175250" y="2701925"/>
          <p14:tracePt t="216834" x="5194300" y="2709863"/>
          <p14:tracePt t="216884" x="5240338" y="2746375"/>
          <p14:tracePt t="216899" x="5249863" y="2755900"/>
          <p14:tracePt t="216909" x="5257800" y="2765425"/>
          <p14:tracePt t="216915" x="5267325" y="2774950"/>
          <p14:tracePt t="216923" x="5267325" y="2784475"/>
          <p14:tracePt t="216930" x="5295900" y="2801938"/>
          <p14:tracePt t="216946" x="5303838" y="2811463"/>
          <p14:tracePt t="216954" x="5313363" y="2820988"/>
          <p14:tracePt t="216963" x="5322888" y="2820988"/>
          <p14:tracePt t="216978" x="5332413" y="2820988"/>
          <p14:tracePt t="217010" x="5341938" y="2830513"/>
          <p14:tracePt t="217018" x="5341938" y="2838450"/>
          <p14:tracePt t="217131" x="5349875" y="2847975"/>
          <p14:tracePt t="217156" x="5349875" y="2857500"/>
          <p14:tracePt t="217163" x="5359400" y="2876550"/>
          <p14:tracePt t="217171" x="5386388" y="2884488"/>
          <p14:tracePt t="217178" x="5386388" y="2894013"/>
          <p14:tracePt t="217188" x="5405438" y="2921000"/>
          <p14:tracePt t="217210" x="5414963" y="2959100"/>
          <p14:tracePt t="217227" x="5424488" y="2976563"/>
          <p14:tracePt t="217250" x="5441950" y="2995613"/>
          <p14:tracePt t="217258" x="5451475" y="3005138"/>
          <p14:tracePt t="217266" x="5461000" y="3013075"/>
          <p14:tracePt t="217274" x="5478463" y="3032125"/>
          <p14:tracePt t="217290" x="5487988" y="3041650"/>
          <p14:tracePt t="217298" x="5497513" y="3041650"/>
          <p14:tracePt t="217306" x="5516563" y="3059113"/>
          <p14:tracePt t="217314" x="5524500" y="3059113"/>
          <p14:tracePt t="217346" x="5534025" y="3059113"/>
          <p14:tracePt t="217491" x="5543550" y="3059113"/>
          <p14:tracePt t="217507" x="5543550" y="3049588"/>
          <p14:tracePt t="217515" x="5543550" y="3022600"/>
          <p14:tracePt t="217523" x="5516563" y="3005138"/>
          <p14:tracePt t="217531" x="5470525" y="2967038"/>
          <p14:tracePt t="217539" x="5451475" y="2949575"/>
          <p14:tracePt t="217547" x="5414963" y="2913063"/>
          <p14:tracePt t="217556" x="5378450" y="2876550"/>
          <p14:tracePt t="217562" x="5322888" y="2801938"/>
          <p14:tracePt t="217570" x="5286375" y="2738438"/>
          <p14:tracePt t="217578" x="5240338" y="2682875"/>
          <p14:tracePt t="217586" x="5194300" y="2636838"/>
          <p14:tracePt t="217594" x="5138738" y="2563813"/>
          <p14:tracePt t="217603" x="5083175" y="2535238"/>
          <p14:tracePt t="217611" x="5065713" y="2508250"/>
          <p14:tracePt t="217618" x="5065713" y="2471738"/>
          <p14:tracePt t="217627" x="5046663" y="2462213"/>
          <p14:tracePt t="217634" x="5037138" y="2462213"/>
          <p14:tracePt t="217650" x="5029200" y="2452688"/>
          <p14:tracePt t="217779" x="5037138" y="2452688"/>
          <p14:tracePt t="217787" x="5056188" y="2462213"/>
          <p14:tracePt t="217794" x="5092700" y="2481263"/>
          <p14:tracePt t="217809" x="5111750" y="2489200"/>
          <p14:tracePt t="217813" x="5121275" y="2489200"/>
          <p14:tracePt t="217821" x="5129213" y="2489200"/>
          <p14:tracePt t="217830" x="5138738" y="2498725"/>
          <p14:tracePt t="217859" x="5138738" y="2508250"/>
          <p14:tracePt t="217875" x="5175250" y="2527300"/>
          <p14:tracePt t="217883" x="5194300" y="2535238"/>
          <p14:tracePt t="217891" x="5221288" y="2563813"/>
          <p14:tracePt t="217901" x="5249863" y="2590800"/>
          <p14:tracePt t="217906" x="5276850" y="2600325"/>
          <p14:tracePt t="217914" x="5286375" y="2617788"/>
          <p14:tracePt t="217922" x="5313363" y="2636838"/>
          <p14:tracePt t="217930" x="5322888" y="2636838"/>
          <p14:tracePt t="217938" x="5332413" y="2655888"/>
          <p14:tracePt t="217947" x="5341938" y="2673350"/>
          <p14:tracePt t="217962" x="5359400" y="2728913"/>
          <p14:tracePt t="217970" x="5378450" y="2746375"/>
          <p14:tracePt t="217978" x="5405438" y="2774950"/>
          <p14:tracePt t="217986" x="5414963" y="2784475"/>
          <p14:tracePt t="217993" x="5432425" y="2838450"/>
          <p14:tracePt t="218003" x="5432425" y="2857500"/>
          <p14:tracePt t="218010" x="5441950" y="2876550"/>
          <p14:tracePt t="218026" x="5441950" y="2903538"/>
          <p14:tracePt t="218041" x="5451475" y="2921000"/>
          <p14:tracePt t="218057" x="5451475" y="2930525"/>
          <p14:tracePt t="218065" x="5461000" y="2940050"/>
          <p14:tracePt t="218073" x="5461000" y="2949575"/>
          <p14:tracePt t="218081" x="5461000" y="2959100"/>
          <p14:tracePt t="218113" x="5461000" y="2967038"/>
          <p14:tracePt t="218187" x="5461000" y="2959100"/>
          <p14:tracePt t="218194" x="5461000" y="2930525"/>
          <p14:tracePt t="218203" x="5451475" y="2884488"/>
          <p14:tracePt t="218213" x="5414963" y="2847975"/>
          <p14:tracePt t="218223" x="5303838" y="2765425"/>
          <p14:tracePt t="218229" x="5286375" y="2738438"/>
          <p14:tracePt t="218234" x="5203825" y="2682875"/>
          <p14:tracePt t="218243" x="5165725" y="2636838"/>
          <p14:tracePt t="218250" x="5111750" y="2581275"/>
          <p14:tracePt t="218257" x="5092700" y="2573338"/>
          <p14:tracePt t="218265" x="5065713" y="2535238"/>
          <p14:tracePt t="218273" x="5065713" y="2527300"/>
          <p14:tracePt t="218281" x="5029200" y="2517775"/>
          <p14:tracePt t="218305" x="5029200" y="2498725"/>
          <p14:tracePt t="218321" x="5029200" y="2489200"/>
          <p14:tracePt t="218353" x="5029200" y="2481263"/>
          <p14:tracePt t="218385" x="5065713" y="2481263"/>
          <p14:tracePt t="218393" x="5148263" y="2498725"/>
          <p14:tracePt t="218401" x="5257800" y="2535238"/>
          <p14:tracePt t="218410" x="5322888" y="2573338"/>
          <p14:tracePt t="218417" x="5368925" y="2600325"/>
          <p14:tracePt t="218426" x="5405438" y="2627313"/>
          <p14:tracePt t="218433" x="5414963" y="2636838"/>
          <p14:tracePt t="218442" x="5441950" y="2663825"/>
          <p14:tracePt t="218449" x="5451475" y="2673350"/>
          <p14:tracePt t="218465" x="5461000" y="2682875"/>
          <p14:tracePt t="218473" x="5478463" y="2709863"/>
          <p14:tracePt t="218481" x="5487988" y="2719388"/>
          <p14:tracePt t="218498" x="5497513" y="2728913"/>
          <p14:tracePt t="218507" x="5507038" y="2746375"/>
          <p14:tracePt t="218514" x="5507038" y="2755900"/>
          <p14:tracePt t="218603" x="5497513" y="2765425"/>
          <p14:tracePt t="218611" x="5478463" y="2765425"/>
          <p14:tracePt t="218622" x="5414963" y="2746375"/>
          <p14:tracePt t="218630" x="5368925" y="2728913"/>
          <p14:tracePt t="218637" x="5313363" y="2692400"/>
          <p14:tracePt t="218645" x="5267325" y="2636838"/>
          <p14:tracePt t="218650" x="5211763" y="2600325"/>
          <p14:tracePt t="218658" x="5138738" y="2544763"/>
          <p14:tracePt t="218666" x="5083175" y="2489200"/>
          <p14:tracePt t="218674" x="5065713" y="2452688"/>
          <p14:tracePt t="218682" x="5029200" y="2425700"/>
          <p14:tracePt t="218698" x="5019675" y="2389188"/>
          <p14:tracePt t="218706" x="5000625" y="2379663"/>
          <p14:tracePt t="219246" x="5029200" y="2389188"/>
          <p14:tracePt t="219274" x="5037138" y="2389188"/>
          <p14:tracePt t="219281" x="5046663" y="2398713"/>
          <p14:tracePt t="219314" x="5075238" y="2435225"/>
          <p14:tracePt t="219330" x="5083175" y="2443163"/>
          <p14:tracePt t="219338" x="5092700" y="2452688"/>
          <p14:tracePt t="219347" x="5102225" y="2471738"/>
          <p14:tracePt t="219362" x="5121275" y="2481263"/>
          <p14:tracePt t="219378" x="5129213" y="2498725"/>
          <p14:tracePt t="219394" x="5138738" y="2508250"/>
          <p14:tracePt t="219402" x="5138738" y="2517775"/>
          <p14:tracePt t="219410" x="5148263" y="2527300"/>
          <p14:tracePt t="219418" x="5157788" y="2535238"/>
          <p14:tracePt t="219427" x="5165725" y="2544763"/>
          <p14:tracePt t="219434" x="5175250" y="2563813"/>
          <p14:tracePt t="219450" x="5175250" y="2573338"/>
          <p14:tracePt t="219458" x="5175250" y="2581275"/>
          <p14:tracePt t="219466" x="5184775" y="2590800"/>
          <p14:tracePt t="219474" x="5184775" y="2609850"/>
          <p14:tracePt t="219482" x="5184775" y="2627313"/>
          <p14:tracePt t="219490" x="5240338" y="2692400"/>
          <p14:tracePt t="219498" x="5303838" y="2728913"/>
          <p14:tracePt t="219506" x="5359400" y="2765425"/>
          <p14:tracePt t="219514" x="5386388" y="2801938"/>
          <p14:tracePt t="219522" x="5424488" y="2811463"/>
          <p14:tracePt t="219538" x="5432425" y="2820988"/>
          <p14:tracePt t="219611" x="5461000" y="2820988"/>
          <p14:tracePt t="219619" x="5470525" y="2830513"/>
          <p14:tracePt t="219628" x="5478463" y="2838450"/>
          <p14:tracePt t="219637" x="5487988" y="2847975"/>
          <p14:tracePt t="219787" x="5497513" y="2847975"/>
          <p14:tracePt t="219803" x="5507038" y="2847975"/>
          <p14:tracePt t="219811" x="5516563" y="2847975"/>
          <p14:tracePt t="219828" x="5534025" y="2847975"/>
          <p14:tracePt t="219835" x="5543550" y="2847975"/>
          <p14:tracePt t="219861" x="5553075" y="2847975"/>
          <p14:tracePt t="219891" x="5561013" y="2847975"/>
          <p14:tracePt t="219979" x="5570538" y="2857500"/>
          <p14:tracePt t="220273" x="5580063" y="2867025"/>
          <p14:tracePt t="220306" x="5589588" y="2867025"/>
          <p14:tracePt t="220531" x="5589588" y="2894013"/>
          <p14:tracePt t="220539" x="5580063" y="2903538"/>
          <p14:tracePt t="220579" x="5570538" y="2913063"/>
          <p14:tracePt t="220707" x="5570538" y="2921000"/>
          <p14:tracePt t="220715" x="5570538" y="2930525"/>
          <p14:tracePt t="220755" x="5580063" y="2930525"/>
          <p14:tracePt t="220795" x="5589588" y="2930525"/>
          <p14:tracePt t="221003" x="5635625" y="2930525"/>
          <p14:tracePt t="221059" x="5635625" y="2921000"/>
          <p14:tracePt t="221083" x="5635625" y="2903538"/>
          <p14:tracePt t="221091" x="5635625" y="2894013"/>
          <p14:tracePt t="221099" x="5635625" y="2884488"/>
          <p14:tracePt t="221107" x="5635625" y="2876550"/>
          <p14:tracePt t="221115" x="5635625" y="2857500"/>
          <p14:tracePt t="221131" x="5635625" y="2847975"/>
          <p14:tracePt t="221139" x="5635625" y="2838450"/>
          <p14:tracePt t="221148" x="5645150" y="2830513"/>
          <p14:tracePt t="221259" x="5645150" y="2820988"/>
          <p14:tracePt t="221371" x="5645150" y="2811463"/>
          <p14:tracePt t="221379" x="5635625" y="2801938"/>
          <p14:tracePt t="221419" x="5635625" y="2792413"/>
          <p14:tracePt t="221429" x="5626100" y="2784475"/>
          <p14:tracePt t="221485" x="5626100" y="2774950"/>
          <p14:tracePt t="221494" x="5626100" y="2765425"/>
          <p14:tracePt t="221507" x="5626100" y="2755900"/>
          <p14:tracePt t="221522" x="5626100" y="2746375"/>
          <p14:tracePt t="221995" x="5626100" y="2755900"/>
          <p14:tracePt t="222019" x="5626100" y="2765425"/>
          <p14:tracePt t="222043" x="5626100" y="2774950"/>
          <p14:tracePt t="222211" x="5626100" y="2784475"/>
          <p14:tracePt t="222811" x="5635625" y="2792413"/>
          <p14:tracePt t="223171" x="5645150" y="2801938"/>
          <p14:tracePt t="223211" x="5653088" y="2811463"/>
          <p14:tracePt t="223451" x="5653088" y="2820988"/>
          <p14:tracePt t="223467" x="5662613" y="2820988"/>
          <p14:tracePt t="223515" x="5681663" y="2820988"/>
          <p14:tracePt t="223524" x="5691188" y="2820988"/>
          <p14:tracePt t="223531" x="5699125" y="2830513"/>
          <p14:tracePt t="223547" x="5699125" y="2838450"/>
          <p14:tracePt t="223563" x="5708650" y="2847975"/>
          <p14:tracePt t="223619" x="5718175" y="2847975"/>
          <p14:tracePt t="223651" x="5727700" y="2847975"/>
          <p14:tracePt t="223659" x="5727700" y="2830513"/>
          <p14:tracePt t="223667" x="5727700" y="2811463"/>
          <p14:tracePt t="223675" x="5727700" y="2792413"/>
          <p14:tracePt t="223685" x="5727700" y="2765425"/>
          <p14:tracePt t="223691" x="5727700" y="2746375"/>
          <p14:tracePt t="223699" x="5727700" y="2738438"/>
          <p14:tracePt t="223707" x="5727700" y="2719388"/>
          <p14:tracePt t="223717" x="5727700" y="2701925"/>
          <p14:tracePt t="223724" x="5727700" y="2663825"/>
          <p14:tracePt t="223730" x="5727700" y="2646363"/>
          <p14:tracePt t="223738" x="5727700" y="2636838"/>
          <p14:tracePt t="223746" x="5727700" y="2609850"/>
          <p14:tracePt t="223754" x="5727700" y="2590800"/>
          <p14:tracePt t="223762" x="5727700" y="2563813"/>
          <p14:tracePt t="223770" x="5727700" y="2554288"/>
          <p14:tracePt t="223778" x="5727700" y="2535238"/>
          <p14:tracePt t="223786" x="5727700" y="2527300"/>
          <p14:tracePt t="223810" x="5718175" y="2517775"/>
          <p14:tracePt t="223925" x="5718175" y="2544763"/>
          <p14:tracePt t="223932" x="5718175" y="2563813"/>
          <p14:tracePt t="223939" x="5727700" y="2627313"/>
          <p14:tracePt t="223946" x="5727700" y="2636838"/>
          <p14:tracePt t="223954" x="5737225" y="2673350"/>
          <p14:tracePt t="223963" x="5737225" y="2701925"/>
          <p14:tracePt t="223970" x="5745163" y="2719388"/>
          <p14:tracePt t="223978" x="5745163" y="2755900"/>
          <p14:tracePt t="223986" x="5745163" y="2765425"/>
          <p14:tracePt t="223993" x="5745163" y="2774950"/>
          <p14:tracePt t="224002" x="5745163" y="2784475"/>
          <p14:tracePt t="224010" x="5745163" y="2801938"/>
          <p14:tracePt t="224132" x="5745163" y="2765425"/>
          <p14:tracePt t="224138" x="5745163" y="2719388"/>
          <p14:tracePt t="224146" x="5745163" y="2692400"/>
          <p14:tracePt t="224155" x="5745163" y="2673350"/>
          <p14:tracePt t="224162" x="5745163" y="2663825"/>
          <p14:tracePt t="224171" x="5745163" y="2646363"/>
          <p14:tracePt t="224179" x="5727700" y="2627313"/>
          <p14:tracePt t="224196" x="5727700" y="2609850"/>
          <p14:tracePt t="224298" x="5727700" y="2627313"/>
          <p14:tracePt t="224306" x="5727700" y="2682875"/>
          <p14:tracePt t="224315" x="5727700" y="2728913"/>
          <p14:tracePt t="224321" x="5727700" y="2755900"/>
          <p14:tracePt t="224331" x="5727700" y="2774950"/>
          <p14:tracePt t="224337" x="5727700" y="2811463"/>
          <p14:tracePt t="224354" x="5727700" y="2820988"/>
          <p14:tracePt t="224467" x="5718175" y="2784475"/>
          <p14:tracePt t="224475" x="5708650" y="2755900"/>
          <p14:tracePt t="224485" x="5691188" y="2692400"/>
          <p14:tracePt t="224491" x="5691188" y="2663825"/>
          <p14:tracePt t="224499" x="5691188" y="2617788"/>
          <p14:tracePt t="224507" x="5681663" y="2609850"/>
          <p14:tracePt t="224518" x="5681663" y="2600325"/>
          <p14:tracePt t="224604" x="5681663" y="2609850"/>
          <p14:tracePt t="224611" x="5681663" y="2646363"/>
          <p14:tracePt t="224619" x="5681663" y="2673350"/>
          <p14:tracePt t="224628" x="5681663" y="2728913"/>
          <p14:tracePt t="224635" x="5681663" y="2774950"/>
          <p14:tracePt t="224645" x="5681663" y="2820988"/>
          <p14:tracePt t="224651" x="5681663" y="2867025"/>
          <p14:tracePt t="224659" x="5662613" y="2894013"/>
          <p14:tracePt t="224667" x="5662613" y="2930525"/>
          <p14:tracePt t="224675" x="5662613" y="2940050"/>
          <p14:tracePt t="224691" x="5662613" y="2959100"/>
          <p14:tracePt t="224763" x="5645150" y="2940050"/>
          <p14:tracePt t="224771" x="5626100" y="2921000"/>
          <p14:tracePt t="224781" x="5626100" y="2884488"/>
          <p14:tracePt t="224787" x="5626100" y="2857500"/>
          <p14:tracePt t="224795" x="5607050" y="2811463"/>
          <p14:tracePt t="224803" x="5607050" y="2774950"/>
          <p14:tracePt t="224812" x="5607050" y="2755900"/>
          <p14:tracePt t="224819" x="5607050" y="2746375"/>
          <p14:tracePt t="224829" x="5607050" y="2728913"/>
          <p14:tracePt t="224843" x="5607050" y="2719388"/>
          <p14:tracePt t="224857" x="5607050" y="2709863"/>
          <p14:tracePt t="224971" x="5607050" y="2728913"/>
          <p14:tracePt t="224987" x="5607050" y="2774950"/>
          <p14:tracePt t="224995" x="5607050" y="2784475"/>
          <p14:tracePt t="225003" x="5607050" y="2801938"/>
          <p14:tracePt t="225019" x="5607050" y="2811463"/>
          <p14:tracePt t="225029" x="5607050" y="2820988"/>
          <p14:tracePt t="225035" x="5607050" y="2830513"/>
          <p14:tracePt t="225045" x="5607050" y="2838450"/>
          <p14:tracePt t="225123" x="5607050" y="2811463"/>
          <p14:tracePt t="225133" x="5607050" y="2755900"/>
          <p14:tracePt t="225142" x="5589588" y="2709863"/>
          <p14:tracePt t="225149" x="5589588" y="2663825"/>
          <p14:tracePt t="225155" x="5570538" y="2627313"/>
          <p14:tracePt t="225163" x="5570538" y="2600325"/>
          <p14:tracePt t="225171" x="5570538" y="2581275"/>
          <p14:tracePt t="225179" x="5561013" y="2573338"/>
          <p14:tracePt t="225186" x="5561013" y="2554288"/>
          <p14:tracePt t="225283" x="5561013" y="2581275"/>
          <p14:tracePt t="225291" x="5561013" y="2590800"/>
          <p14:tracePt t="225299" x="5561013" y="2627313"/>
          <p14:tracePt t="225307" x="5561013" y="2655888"/>
          <p14:tracePt t="225315" x="5561013" y="2692400"/>
          <p14:tracePt t="225323" x="5561013" y="2719388"/>
          <p14:tracePt t="225329" x="5561013" y="2738438"/>
          <p14:tracePt t="225337" x="5561013" y="2774950"/>
          <p14:tracePt t="225346" x="5561013" y="2792413"/>
          <p14:tracePt t="225353" x="5561013" y="2801938"/>
          <p14:tracePt t="225361" x="5561013" y="2830513"/>
          <p14:tracePt t="225369" x="5561013" y="2838450"/>
          <p14:tracePt t="225385" x="5561013" y="2847975"/>
          <p14:tracePt t="225443" x="5553075" y="2847975"/>
          <p14:tracePt t="225451" x="5553075" y="2830513"/>
          <p14:tracePt t="225459" x="5553075" y="2811463"/>
          <p14:tracePt t="225467" x="5553075" y="2792413"/>
          <p14:tracePt t="225475" x="5553075" y="2774950"/>
          <p14:tracePt t="225483" x="5543550" y="2765425"/>
          <p14:tracePt t="225491" x="5543550" y="2738438"/>
          <p14:tracePt t="225499" x="5524500" y="2728913"/>
          <p14:tracePt t="225507" x="5516563" y="2719388"/>
          <p14:tracePt t="225515" x="5507038" y="2709863"/>
          <p14:tracePt t="225555" x="5507038" y="2701925"/>
          <p14:tracePt t="225675" x="5507038" y="2728913"/>
          <p14:tracePt t="225682" x="5507038" y="2746375"/>
          <p14:tracePt t="225691" x="5507038" y="2774950"/>
          <p14:tracePt t="225707" x="5507038" y="2784475"/>
          <p14:tracePt t="225819" x="5507038" y="2774950"/>
          <p14:tracePt t="225827" x="5524500" y="2746375"/>
          <p14:tracePt t="225835" x="5534025" y="2728913"/>
          <p14:tracePt t="225845" x="5534025" y="2692400"/>
          <p14:tracePt t="225852" x="5534025" y="2682875"/>
          <p14:tracePt t="225860" x="5534025" y="2663825"/>
          <p14:tracePt t="225867" x="5534025" y="2636838"/>
          <p14:tracePt t="225970" x="5534025" y="2682875"/>
          <p14:tracePt t="225978" x="5543550" y="2746375"/>
          <p14:tracePt t="225986" x="5543550" y="2811463"/>
          <p14:tracePt t="225993" x="5570538" y="2830513"/>
          <p14:tracePt t="226002" x="5589588" y="2867025"/>
          <p14:tracePt t="226010" x="5599113" y="2876550"/>
          <p14:tracePt t="226018" x="5599113" y="2884488"/>
          <p14:tracePt t="226100" x="5599113" y="2876550"/>
          <p14:tracePt t="226107" x="5599113" y="2811463"/>
          <p14:tracePt t="226115" x="5599113" y="2755900"/>
          <p14:tracePt t="226123" x="5599113" y="2709863"/>
          <p14:tracePt t="226130" x="5599113" y="2701925"/>
          <p14:tracePt t="226138" x="5599113" y="2692400"/>
          <p14:tracePt t="226170" x="5599113" y="2682875"/>
          <p14:tracePt t="226234" x="5599113" y="2701925"/>
          <p14:tracePt t="226244" x="5599113" y="2765425"/>
          <p14:tracePt t="226251" x="5599113" y="2820988"/>
          <p14:tracePt t="226259" x="5599113" y="2884488"/>
          <p14:tracePt t="226267" x="5599113" y="2913063"/>
          <p14:tracePt t="226275" x="5599113" y="2930525"/>
          <p14:tracePt t="226285" x="5599113" y="2940050"/>
          <p14:tracePt t="226371" x="5589588" y="2940050"/>
          <p14:tracePt t="226378" x="5589588" y="2930525"/>
          <p14:tracePt t="226387" x="5589588" y="2921000"/>
          <p14:tracePt t="226395" x="5580063" y="2894013"/>
          <p14:tracePt t="226403" x="5580063" y="2884488"/>
          <p14:tracePt t="226412" x="5580063" y="2876550"/>
          <p14:tracePt t="226435" x="5570538" y="2867025"/>
          <p14:tracePt t="226579" x="5561013" y="2894013"/>
          <p14:tracePt t="226602" x="5561013" y="2921000"/>
          <p14:tracePt t="226610" x="5561013" y="2930525"/>
          <p14:tracePt t="226619" x="5561013" y="2940050"/>
          <p14:tracePt t="226627" x="5561013" y="2967038"/>
          <p14:tracePt t="226644" x="5561013" y="2976563"/>
          <p14:tracePt t="226651" x="5561013" y="2986088"/>
          <p14:tracePt t="227067" x="5561013" y="2976563"/>
          <p14:tracePt t="227075" x="5561013" y="2930525"/>
          <p14:tracePt t="227083" x="5534025" y="2884488"/>
          <p14:tracePt t="227091" x="5534025" y="2847975"/>
          <p14:tracePt t="227099" x="5534025" y="2792413"/>
          <p14:tracePt t="227107" x="5534025" y="2746375"/>
          <p14:tracePt t="227115" x="5534025" y="2709863"/>
          <p14:tracePt t="227122" x="5534025" y="2663825"/>
          <p14:tracePt t="227130" x="5534025" y="2617788"/>
          <p14:tracePt t="227138" x="5534025" y="2590800"/>
          <p14:tracePt t="227146" x="5524500" y="2527300"/>
          <p14:tracePt t="227154" x="5524500" y="2481263"/>
          <p14:tracePt t="227163" x="5524500" y="2435225"/>
          <p14:tracePt t="227169" x="5524500" y="2406650"/>
          <p14:tracePt t="227178" x="5516563" y="2389188"/>
          <p14:tracePt t="227186" x="5516563" y="2370138"/>
          <p14:tracePt t="227193" x="5516563" y="2360613"/>
          <p14:tracePt t="227202" x="5478463" y="2314575"/>
          <p14:tracePt t="227226" x="5478463" y="2306638"/>
          <p14:tracePt t="227243" x="5478463" y="2287588"/>
          <p14:tracePt t="227411" x="5497513" y="2343150"/>
          <p14:tracePt t="227417" x="5507038" y="2389188"/>
          <p14:tracePt t="227425" x="5534025" y="2508250"/>
          <p14:tracePt t="227433" x="5553075" y="2590800"/>
          <p14:tracePt t="227442" x="5561013" y="2673350"/>
          <p14:tracePt t="227449" x="5580063" y="2774950"/>
          <p14:tracePt t="227457" x="5580063" y="2857500"/>
          <p14:tracePt t="227465" x="5580063" y="2903538"/>
          <p14:tracePt t="227473" x="5599113" y="2930525"/>
          <p14:tracePt t="227481" x="5616575" y="2976563"/>
          <p14:tracePt t="227579" x="5626100" y="2967038"/>
          <p14:tracePt t="227587" x="5653088" y="2921000"/>
          <p14:tracePt t="227595" x="5653088" y="2876550"/>
          <p14:tracePt t="227604" x="5662613" y="2801938"/>
          <p14:tracePt t="227612" x="5662613" y="2755900"/>
          <p14:tracePt t="227620" x="5681663" y="2682875"/>
          <p14:tracePt t="227629" x="5681663" y="2655888"/>
          <p14:tracePt t="227634" x="5681663" y="2636838"/>
          <p14:tracePt t="227643" x="5681663" y="2600325"/>
          <p14:tracePt t="227650" x="5681663" y="2590800"/>
          <p14:tracePt t="227674" x="5681663" y="2581275"/>
          <p14:tracePt t="227746" x="5681663" y="2646363"/>
          <p14:tracePt t="227754" x="5681663" y="2692400"/>
          <p14:tracePt t="227762" x="5681663" y="2755900"/>
          <p14:tracePt t="227770" x="5681663" y="2774950"/>
          <p14:tracePt t="227777" x="5681663" y="2811463"/>
          <p14:tracePt t="227786" x="5681663" y="2820988"/>
          <p14:tracePt t="227793" x="5681663" y="2838450"/>
          <p14:tracePt t="227851" x="5672138" y="2847975"/>
          <p14:tracePt t="227858" x="5662613" y="2847975"/>
          <p14:tracePt t="227867" x="5616575" y="2847975"/>
          <p14:tracePt t="227874" x="5561013" y="2847975"/>
          <p14:tracePt t="227882" x="5534025" y="2801938"/>
          <p14:tracePt t="227890" x="5507038" y="2765425"/>
          <p14:tracePt t="227898" x="5432425" y="2692400"/>
          <p14:tracePt t="227906" x="5395913" y="2646363"/>
          <p14:tracePt t="227914" x="5349875" y="2590800"/>
          <p14:tracePt t="227922" x="5313363" y="2527300"/>
          <p14:tracePt t="227930" x="5295900" y="2498725"/>
          <p14:tracePt t="227938" x="5276850" y="2471738"/>
          <p14:tracePt t="227947" x="5249863" y="2435225"/>
          <p14:tracePt t="227954" x="5249863" y="2416175"/>
          <p14:tracePt t="227962" x="5240338" y="2398713"/>
          <p14:tracePt t="227979" x="5240338" y="2379663"/>
          <p14:tracePt t="227986" x="5230813" y="2370138"/>
          <p14:tracePt t="227993" x="5221288" y="2360613"/>
          <p14:tracePt t="228010" x="5221288" y="2343150"/>
          <p14:tracePt t="228018" x="5211763" y="2324100"/>
          <p14:tracePt t="228027" x="5203825" y="2314575"/>
          <p14:tracePt t="228034" x="5194300" y="2297113"/>
          <p14:tracePt t="228043" x="5184775" y="2278063"/>
          <p14:tracePt t="228058" x="5184775" y="2241550"/>
          <p14:tracePt t="228066" x="5175250" y="2232025"/>
          <p14:tracePt t="228082" x="5175250" y="2224088"/>
          <p14:tracePt t="228090" x="5165725" y="2205038"/>
          <p14:tracePt t="228098" x="5157788" y="2205038"/>
          <p14:tracePt t="228106" x="5157788" y="2195513"/>
          <p14:tracePt t="228114" x="5148263" y="2185988"/>
          <p14:tracePt t="228123" x="5148263" y="2178050"/>
          <p14:tracePt t="228129" x="5138738" y="2149475"/>
          <p14:tracePt t="228138" x="5138738" y="2141538"/>
          <p14:tracePt t="228146" x="5129213" y="2112963"/>
          <p14:tracePt t="228154" x="5121275" y="2076450"/>
          <p14:tracePt t="228162" x="5092700" y="2049463"/>
          <p14:tracePt t="228170" x="5092700" y="1984375"/>
          <p14:tracePt t="228179" x="5065713" y="1920875"/>
          <p14:tracePt t="228186" x="5065713" y="1874838"/>
          <p14:tracePt t="228193" x="5046663" y="1855788"/>
          <p14:tracePt t="228202" x="5037138" y="1846263"/>
          <p14:tracePt t="228226" x="5037138" y="1828800"/>
          <p14:tracePt t="228499" x="5037138" y="1865313"/>
          <p14:tracePt t="228507" x="5065713" y="1901825"/>
          <p14:tracePt t="228515" x="5092700" y="1938338"/>
          <p14:tracePt t="228523" x="5138738" y="2003425"/>
          <p14:tracePt t="228532" x="5203825" y="2112963"/>
          <p14:tracePt t="228539" x="5267325" y="2178050"/>
          <p14:tracePt t="228547" x="5332413" y="2270125"/>
          <p14:tracePt t="228557" x="5349875" y="2314575"/>
          <p14:tracePt t="228563" x="5378450" y="2389188"/>
          <p14:tracePt t="228571" x="5405438" y="2435225"/>
          <p14:tracePt t="228579" x="5441950" y="2498725"/>
          <p14:tracePt t="228587" x="5461000" y="2535238"/>
          <p14:tracePt t="228594" x="5470525" y="2590800"/>
          <p14:tracePt t="228603" x="5497513" y="2663825"/>
          <p14:tracePt t="228610" x="5534025" y="2728913"/>
          <p14:tracePt t="228617" x="5534025" y="2774950"/>
          <p14:tracePt t="228627" x="5553075" y="2838450"/>
          <p14:tracePt t="228633" x="5570538" y="2857500"/>
          <p14:tracePt t="228643" x="5580063" y="2903538"/>
          <p14:tracePt t="228649" x="5589588" y="2930525"/>
          <p14:tracePt t="228658" x="5589588" y="2940050"/>
          <p14:tracePt t="228666" x="5589588" y="2959100"/>
          <p14:tracePt t="228674" x="5599113" y="2967038"/>
          <p14:tracePt t="228682" x="5607050" y="2967038"/>
          <p14:tracePt t="228690" x="5616575" y="2976563"/>
          <p14:tracePt t="228714" x="5616575" y="2986088"/>
          <p14:tracePt t="228802" x="5616575" y="2976563"/>
          <p14:tracePt t="228811" x="5616575" y="2959100"/>
          <p14:tracePt t="228818" x="5616575" y="2930525"/>
          <p14:tracePt t="228826" x="5616575" y="2867025"/>
          <p14:tracePt t="228833" x="5616575" y="2820988"/>
          <p14:tracePt t="228843" x="5589588" y="2755900"/>
          <p14:tracePt t="228849" x="5561013" y="2692400"/>
          <p14:tracePt t="228858" x="5553075" y="2627313"/>
          <p14:tracePt t="228866" x="5524500" y="2544763"/>
          <p14:tracePt t="228873" x="5461000" y="2452688"/>
          <p14:tracePt t="228882" x="5432425" y="2333625"/>
          <p14:tracePt t="228890" x="5368925" y="2241550"/>
          <p14:tracePt t="228898" x="5313363" y="2141538"/>
          <p14:tracePt t="228906" x="5267325" y="2030413"/>
          <p14:tracePt t="228914" x="5240338" y="1947863"/>
          <p14:tracePt t="228922" x="5184775" y="1874838"/>
          <p14:tracePt t="228930" x="5165725" y="1846263"/>
          <p14:tracePt t="228937" x="5138738" y="1792288"/>
          <p14:tracePt t="228947" x="5121275" y="1773238"/>
          <p14:tracePt t="228953" x="5111750" y="1754188"/>
          <p14:tracePt t="228961" x="5092700" y="1717675"/>
          <p14:tracePt t="228970" x="5075238" y="1700213"/>
          <p14:tracePt t="228977" x="5046663" y="1690688"/>
          <p14:tracePt t="228986" x="5046663" y="1681163"/>
          <p14:tracePt t="228996" x="5046663" y="1671638"/>
          <p14:tracePt t="229002" x="5029200" y="1663700"/>
          <p14:tracePt t="229011" x="5019675" y="1644650"/>
          <p14:tracePt t="229027" x="5019675" y="1635125"/>
          <p14:tracePt t="229034" x="5000625" y="1617663"/>
          <p14:tracePt t="229043" x="5000625" y="1598613"/>
          <p14:tracePt t="229058" x="5000625" y="1589088"/>
          <p14:tracePt t="229074" x="4983163" y="1571625"/>
          <p14:tracePt t="229098" x="4973638" y="1562100"/>
          <p14:tracePt t="229122" x="4964113" y="1543050"/>
          <p14:tracePt t="229138" x="4964113" y="1535113"/>
          <p14:tracePt t="229162" x="4964113" y="1516063"/>
          <p14:tracePt t="229186" x="4946650" y="1516063"/>
          <p14:tracePt t="229243" x="4937125" y="1506538"/>
          <p14:tracePt t="229323" x="4937125" y="1497013"/>
          <p14:tracePt t="229331" x="4937125" y="1489075"/>
          <p14:tracePt t="229362" x="4937125" y="1470025"/>
          <p14:tracePt t="229386" x="4937125" y="1460500"/>
          <p14:tracePt t="229393" x="4946650" y="1450975"/>
          <p14:tracePt t="229410" x="4964113" y="1450975"/>
          <p14:tracePt t="229442" x="4973638" y="1450975"/>
          <p14:tracePt t="229450" x="4983163" y="1450975"/>
          <p14:tracePt t="229459" x="5010150" y="1450975"/>
          <p14:tracePt t="229467" x="5019675" y="1450975"/>
          <p14:tracePt t="229475" x="5056188" y="1450975"/>
          <p14:tracePt t="229483" x="5075238" y="1450975"/>
          <p14:tracePt t="229490" x="5138738" y="1470025"/>
          <p14:tracePt t="229500" x="5203825" y="1479550"/>
          <p14:tracePt t="229507" x="5257800" y="1516063"/>
          <p14:tracePt t="229515" x="5276850" y="1525588"/>
          <p14:tracePt t="229522" x="5303838" y="1543050"/>
          <p14:tracePt t="229530" x="5341938" y="1552575"/>
          <p14:tracePt t="229539" x="5359400" y="1562100"/>
          <p14:tracePt t="229547" x="5378450" y="1579563"/>
          <p14:tracePt t="229555" x="5386388" y="1589088"/>
          <p14:tracePt t="229562" x="5414963" y="1617663"/>
          <p14:tracePt t="229570" x="5441950" y="1635125"/>
          <p14:tracePt t="229580" x="5470525" y="1671638"/>
          <p14:tracePt t="229587" x="5507038" y="1708150"/>
          <p14:tracePt t="229595" x="5543550" y="1754188"/>
          <p14:tracePt t="229603" x="5599113" y="1809750"/>
          <p14:tracePt t="229614" x="5616575" y="1846263"/>
          <p14:tracePt t="229622" x="5645150" y="1874838"/>
          <p14:tracePt t="229631" x="5653088" y="1882775"/>
          <p14:tracePt t="229638" x="5662613" y="1901825"/>
          <p14:tracePt t="229644" x="5672138" y="1911350"/>
          <p14:tracePt t="229649" x="5672138" y="1920875"/>
          <p14:tracePt t="229657" x="5672138" y="1938338"/>
          <p14:tracePt t="229665" x="5691188" y="1957388"/>
          <p14:tracePt t="229681" x="5699125" y="1966913"/>
          <p14:tracePt t="229689" x="5708650" y="1974850"/>
          <p14:tracePt t="229698" x="5718175" y="1984375"/>
          <p14:tracePt t="229714" x="5727700" y="2003425"/>
          <p14:tracePt t="229721" x="5727700" y="2011363"/>
          <p14:tracePt t="229738" x="5737225" y="2020888"/>
          <p14:tracePt t="229907" x="5691188" y="2020888"/>
          <p14:tracePt t="229915" x="5672138" y="1993900"/>
          <p14:tracePt t="229922" x="5626100" y="1957388"/>
          <p14:tracePt t="229934" x="5599113" y="1938338"/>
          <p14:tracePt t="229939" x="5553075" y="1901825"/>
          <p14:tracePt t="229947" x="5516563" y="1865313"/>
          <p14:tracePt t="229954" x="5487988" y="1838325"/>
          <p14:tracePt t="229962" x="5432425" y="1782763"/>
          <p14:tracePt t="229971" x="5386388" y="1773238"/>
          <p14:tracePt t="229978" x="5332413" y="1717675"/>
          <p14:tracePt t="229986" x="5313363" y="1700213"/>
          <p14:tracePt t="229993" x="5276850" y="1663700"/>
          <p14:tracePt t="230001" x="5257800" y="1644650"/>
          <p14:tracePt t="230009" x="5249863" y="1635125"/>
          <p14:tracePt t="230017" x="5230813" y="1625600"/>
          <p14:tracePt t="230026" x="5221288" y="1617663"/>
          <p14:tracePt t="230033" x="5194300" y="1598613"/>
          <p14:tracePt t="230042" x="5184775" y="1589088"/>
          <p14:tracePt t="230049" x="5165725" y="1571625"/>
          <p14:tracePt t="230057" x="5148263" y="1543050"/>
          <p14:tracePt t="230065" x="5111750" y="1535113"/>
          <p14:tracePt t="230115" x="5083175" y="1525588"/>
          <p14:tracePt t="230147" x="5046663" y="1506538"/>
          <p14:tracePt t="230163" x="5029200" y="1479550"/>
          <p14:tracePt t="230171" x="5019675" y="1479550"/>
          <p14:tracePt t="230179" x="5010150" y="1470025"/>
          <p14:tracePt t="230187" x="5000625" y="1450975"/>
          <p14:tracePt t="230195" x="4991100" y="1450975"/>
          <p14:tracePt t="230203" x="4973638" y="1443038"/>
          <p14:tracePt t="230238" x="4964113" y="1414463"/>
          <p14:tracePt t="230299" x="4964113" y="1404938"/>
          <p14:tracePt t="230443" x="4973638" y="1397000"/>
          <p14:tracePt t="230450" x="5000625" y="1397000"/>
          <p14:tracePt t="230458" x="5046663" y="1397000"/>
          <p14:tracePt t="230466" x="5092700" y="1397000"/>
          <p14:tracePt t="230473" x="5138738" y="1397000"/>
          <p14:tracePt t="230482" x="5184775" y="1397000"/>
          <p14:tracePt t="230498" x="5194300" y="1397000"/>
          <p14:tracePt t="230514" x="5203825" y="1397000"/>
          <p14:tracePt t="230538" x="5211763" y="1397000"/>
          <p14:tracePt t="230546" x="5230813" y="1404938"/>
          <p14:tracePt t="230553" x="5240338" y="1433513"/>
          <p14:tracePt t="230562" x="5249863" y="1443038"/>
          <p14:tracePt t="230570" x="5257800" y="1460500"/>
          <p14:tracePt t="230578" x="5267325" y="1489075"/>
          <p14:tracePt t="230586" x="5295900" y="1506538"/>
          <p14:tracePt t="230618" x="5303838" y="1516063"/>
          <p14:tracePt t="230771" x="5303838" y="1535113"/>
          <p14:tracePt t="230778" x="5303838" y="1552575"/>
          <p14:tracePt t="230787" x="5313363" y="1598613"/>
          <p14:tracePt t="230796" x="5332413" y="1644650"/>
          <p14:tracePt t="230804" x="5359400" y="1700213"/>
          <p14:tracePt t="230812" x="5368925" y="1727200"/>
          <p14:tracePt t="230819" x="5395913" y="1763713"/>
          <p14:tracePt t="230829" x="5414963" y="1782763"/>
          <p14:tracePt t="230838" x="5414963" y="1800225"/>
          <p14:tracePt t="230847" x="5424488" y="1819275"/>
          <p14:tracePt t="230854" x="5432425" y="1846263"/>
          <p14:tracePt t="230867" x="5441950" y="1846263"/>
          <p14:tracePt t="230883" x="5451475" y="1865313"/>
          <p14:tracePt t="230898" x="5451475" y="1901825"/>
          <p14:tracePt t="230906" x="5451475" y="1911350"/>
          <p14:tracePt t="230914" x="5461000" y="1938338"/>
          <p14:tracePt t="230921" x="5461000" y="1957388"/>
          <p14:tracePt t="230929" x="5461000" y="2003425"/>
          <p14:tracePt t="230937" x="5461000" y="2011363"/>
          <p14:tracePt t="230945" x="5461000" y="2020888"/>
          <p14:tracePt t="230987" x="5441950" y="2030413"/>
          <p14:tracePt t="230994" x="5386388" y="2030413"/>
          <p14:tracePt t="231003" x="5322888" y="2030413"/>
          <p14:tracePt t="231012" x="5257800" y="2030413"/>
          <p14:tracePt t="231019" x="5138738" y="2030413"/>
          <p14:tracePt t="231029" x="5092700" y="1993900"/>
          <p14:tracePt t="231037" x="5056188" y="1974850"/>
          <p14:tracePt t="231047" x="4991100" y="1947863"/>
          <p14:tracePt t="231055" x="4946650" y="1938338"/>
          <p14:tracePt t="231059" x="4927600" y="1911350"/>
          <p14:tracePt t="231067" x="4881563" y="1911350"/>
          <p14:tracePt t="231075" x="4854575" y="1892300"/>
          <p14:tracePt t="231083" x="4835525" y="1882775"/>
          <p14:tracePt t="231098" x="4826000" y="1882775"/>
          <p14:tracePt t="231235" x="4835525" y="1882775"/>
          <p14:tracePt t="231247" x="4881563" y="1882775"/>
          <p14:tracePt t="231254" x="4983163" y="1928813"/>
          <p14:tracePt t="231260" x="5065713" y="1966913"/>
          <p14:tracePt t="231267" x="5203825" y="2020888"/>
          <p14:tracePt t="231273" x="5295900" y="2076450"/>
          <p14:tracePt t="231282" x="5368925" y="2132013"/>
          <p14:tracePt t="231289" x="5414963" y="2159000"/>
          <p14:tracePt t="231298" x="5451475" y="2178050"/>
          <p14:tracePt t="231306" x="5470525" y="2214563"/>
          <p14:tracePt t="231314" x="5478463" y="2232025"/>
          <p14:tracePt t="231321" x="5516563" y="2251075"/>
          <p14:tracePt t="231330" x="5524500" y="2278063"/>
          <p14:tracePt t="231337" x="5524500" y="2297113"/>
          <p14:tracePt t="231345" x="5589588" y="2360613"/>
          <p14:tracePt t="231353" x="5626100" y="2425700"/>
          <p14:tracePt t="231362" x="5708650" y="2535238"/>
          <p14:tracePt t="231369" x="5781675" y="2646363"/>
          <p14:tracePt t="231377" x="5856288" y="2738438"/>
          <p14:tracePt t="231386" x="5919788" y="2801938"/>
          <p14:tracePt t="231394" x="5948363" y="2838450"/>
          <p14:tracePt t="231401" x="5957888" y="2847975"/>
          <p14:tracePt t="231410" x="5965825" y="2857500"/>
          <p14:tracePt t="233252" x="5975350" y="2857500"/>
          <p14:tracePt t="233267" x="5975350" y="2847975"/>
          <p14:tracePt t="233275" x="5883275" y="2847975"/>
          <p14:tracePt t="233284" x="5781675" y="2867025"/>
          <p14:tracePt t="233294" x="5708650" y="2913063"/>
          <p14:tracePt t="233298" x="5662613" y="2930525"/>
          <p14:tracePt t="233305" x="5616575" y="2940050"/>
          <p14:tracePt t="233313" x="5580063" y="2967038"/>
          <p14:tracePt t="233321" x="5561013" y="2967038"/>
          <p14:tracePt t="233330" x="5543550" y="2967038"/>
          <p14:tracePt t="233337" x="5534025" y="2967038"/>
          <p14:tracePt t="233353" x="5524500" y="2967038"/>
          <p14:tracePt t="233369" x="5507038" y="2967038"/>
          <p14:tracePt t="233377" x="5470525" y="2967038"/>
          <p14:tracePt t="233385" x="5414963" y="2967038"/>
          <p14:tracePt t="233394" x="5378450" y="2967038"/>
          <p14:tracePt t="233401" x="5286375" y="2967038"/>
          <p14:tracePt t="233410" x="5211763" y="2967038"/>
          <p14:tracePt t="233417" x="5148263" y="2967038"/>
          <p14:tracePt t="233426" x="5129213" y="2967038"/>
          <p14:tracePt t="233433" x="5083175" y="2967038"/>
          <p14:tracePt t="233443" x="5056188" y="2967038"/>
          <p14:tracePt t="233449" x="5046663" y="2967038"/>
          <p14:tracePt t="233505" x="5037138" y="2967038"/>
          <p14:tracePt t="233827" x="5029200" y="2967038"/>
          <p14:tracePt t="233835" x="5019675" y="2967038"/>
          <p14:tracePt t="233844" x="4991100" y="2967038"/>
          <p14:tracePt t="233853" x="4983163" y="2967038"/>
          <p14:tracePt t="233867" x="4973638" y="2976563"/>
          <p14:tracePt t="233885" x="4964113" y="2976563"/>
          <p14:tracePt t="233899" x="4964113" y="2986088"/>
          <p14:tracePt t="233905" x="4954588" y="2995613"/>
          <p14:tracePt t="233930" x="4946650" y="3005138"/>
          <p14:tracePt t="233938" x="4937125" y="3005138"/>
          <p14:tracePt t="234010" x="4927600" y="3013075"/>
          <p14:tracePt t="234018" x="4918075" y="3013075"/>
          <p14:tracePt t="234034" x="4908550" y="3013075"/>
          <p14:tracePt t="234083" x="4900613" y="3013075"/>
          <p14:tracePt t="234147" x="4891088" y="3013075"/>
          <p14:tracePt t="234162" x="4891088" y="2976563"/>
          <p14:tracePt t="234170" x="4891088" y="2949575"/>
          <p14:tracePt t="234178" x="4891088" y="2903538"/>
          <p14:tracePt t="234186" x="4891088" y="2847975"/>
          <p14:tracePt t="234195" x="4891088" y="2801938"/>
          <p14:tracePt t="234203" x="4891088" y="2728913"/>
          <p14:tracePt t="234212" x="4891088" y="2663825"/>
          <p14:tracePt t="234219" x="4891088" y="2554288"/>
          <p14:tracePt t="234228" x="4891088" y="2435225"/>
          <p14:tracePt t="234235" x="4891088" y="2370138"/>
          <p14:tracePt t="234247" x="4891088" y="2324100"/>
          <p14:tracePt t="234251" x="4891088" y="2270125"/>
          <p14:tracePt t="234259" x="4891088" y="2224088"/>
          <p14:tracePt t="234267" x="4891088" y="2178050"/>
          <p14:tracePt t="234275" x="4891088" y="2149475"/>
          <p14:tracePt t="234286" x="4891088" y="2095500"/>
          <p14:tracePt t="234292" x="4891088" y="2030413"/>
          <p14:tracePt t="234299" x="4891088" y="2003425"/>
          <p14:tracePt t="234306" x="4891088" y="1984375"/>
          <p14:tracePt t="234314" x="4891088" y="1938338"/>
          <p14:tracePt t="234323" x="4891088" y="1901825"/>
          <p14:tracePt t="234331" x="4891088" y="1882775"/>
          <p14:tracePt t="234339" x="4891088" y="1874838"/>
          <p14:tracePt t="234347" x="4891088" y="1846263"/>
          <p14:tracePt t="234361" x="4891088" y="1838325"/>
          <p14:tracePt t="234369" x="4891088" y="1809750"/>
          <p14:tracePt t="234385" x="4891088" y="1800225"/>
          <p14:tracePt t="234393" x="4891088" y="1792288"/>
          <p14:tracePt t="234410" x="4891088" y="1773238"/>
          <p14:tracePt t="234417" x="4891088" y="1763713"/>
          <p14:tracePt t="234427" x="4891088" y="1754188"/>
          <p14:tracePt t="234433" x="4891088" y="1746250"/>
          <p14:tracePt t="234443" x="4891088" y="1727200"/>
          <p14:tracePt t="234450" x="4891088" y="1708150"/>
          <p14:tracePt t="234458" x="4891088" y="1700213"/>
          <p14:tracePt t="234466" x="4891088" y="1671638"/>
          <p14:tracePt t="234474" x="4891088" y="1663700"/>
          <p14:tracePt t="234482" x="4891088" y="1654175"/>
          <p14:tracePt t="234490" x="4891088" y="1635125"/>
          <p14:tracePt t="234506" x="4891088" y="1625600"/>
          <p14:tracePt t="234514" x="4891088" y="1617663"/>
          <p14:tracePt t="234546" x="4891088" y="1608138"/>
          <p14:tracePt t="234578" x="4891088" y="1598613"/>
          <p14:tracePt t="234602" x="4891088" y="1589088"/>
          <p14:tracePt t="234626" x="4891088" y="1579563"/>
          <p14:tracePt t="234642" x="4891088" y="1571625"/>
          <p14:tracePt t="234650" x="4891088" y="1552575"/>
          <p14:tracePt t="234658" x="4891088" y="1543050"/>
          <p14:tracePt t="234666" x="4881563" y="1535113"/>
          <p14:tracePt t="234947" x="4872038" y="1525588"/>
          <p14:tracePt t="237498" x="4872038" y="1543050"/>
          <p14:tracePt t="237507" x="4872038" y="1571625"/>
          <p14:tracePt t="237514" x="4872038" y="1635125"/>
          <p14:tracePt t="237523" x="4872038" y="1663700"/>
          <p14:tracePt t="237530" x="4872038" y="1727200"/>
          <p14:tracePt t="237539" x="4872038" y="1782763"/>
          <p14:tracePt t="237548" x="4872038" y="1846263"/>
          <p14:tracePt t="237554" x="4891088" y="1911350"/>
          <p14:tracePt t="237562" x="4908550" y="2011363"/>
          <p14:tracePt t="237569" x="4937125" y="2095500"/>
          <p14:tracePt t="237577" x="4964113" y="2159000"/>
          <p14:tracePt t="237585" x="4991100" y="2270125"/>
          <p14:tracePt t="237593" x="5019675" y="2333625"/>
          <p14:tracePt t="237601" x="5046663" y="2379663"/>
          <p14:tracePt t="237610" x="5075238" y="2462213"/>
          <p14:tracePt t="237618" x="5083175" y="2527300"/>
          <p14:tracePt t="237627" x="5111750" y="2636838"/>
          <p14:tracePt t="237634" x="5138738" y="2719388"/>
          <p14:tracePt t="237643" x="5165725" y="2784475"/>
          <p14:tracePt t="237650" x="5175250" y="2801938"/>
          <p14:tracePt t="237658" x="5203825" y="2847975"/>
          <p14:tracePt t="237795" x="5211763" y="2857500"/>
          <p14:tracePt t="237803" x="5230813" y="2867025"/>
          <p14:tracePt t="237812" x="5257800" y="2894013"/>
          <p14:tracePt t="237820" x="5276850" y="2913063"/>
          <p14:tracePt t="237829" x="5276850" y="2921000"/>
          <p14:tracePt t="237835" x="5286375" y="2940050"/>
          <p14:tracePt t="237845" x="5295900" y="2949575"/>
          <p14:tracePt t="237851" x="5303838" y="2959100"/>
          <p14:tracePt t="237859" x="5313363" y="2959100"/>
          <p14:tracePt t="237946" x="5322888" y="2967038"/>
          <p14:tracePt t="237962" x="5322888" y="2976563"/>
          <p14:tracePt t="238011" x="5332413" y="2986088"/>
          <p14:tracePt t="240067" x="5341938" y="2986088"/>
          <p14:tracePt t="240075" x="5341938" y="2967038"/>
          <p14:tracePt t="240083" x="5341938" y="2940050"/>
          <p14:tracePt t="240090" x="5341938" y="2884488"/>
          <p14:tracePt t="240098" x="5341938" y="2838450"/>
          <p14:tracePt t="240105" x="5322888" y="2755900"/>
          <p14:tracePt t="240114" x="5322888" y="2692400"/>
          <p14:tracePt t="240121" x="5313363" y="2627313"/>
          <p14:tracePt t="240129" x="5295900" y="2544763"/>
          <p14:tracePt t="240137" x="5276850" y="2498725"/>
          <p14:tracePt t="240146" x="5257800" y="2435225"/>
          <p14:tracePt t="240154" x="5249863" y="2389188"/>
          <p14:tracePt t="240161" x="5221288" y="2324100"/>
          <p14:tracePt t="240170" x="5211763" y="2287588"/>
          <p14:tracePt t="240177" x="5184775" y="2241550"/>
          <p14:tracePt t="240186" x="5165725" y="2178050"/>
          <p14:tracePt t="240193" x="5138738" y="2132013"/>
          <p14:tracePt t="240203" x="5121275" y="2049463"/>
          <p14:tracePt t="240210" x="5102225" y="1993900"/>
          <p14:tracePt t="240217" x="5075238" y="1928813"/>
          <p14:tracePt t="240227" x="5075238" y="1874838"/>
          <p14:tracePt t="240234" x="5056188" y="1809750"/>
          <p14:tracePt t="240243" x="5056188" y="1763713"/>
          <p14:tracePt t="240249" x="5037138" y="1700213"/>
          <p14:tracePt t="240258" x="5037138" y="1681163"/>
          <p14:tracePt t="240265" x="5037138" y="1635125"/>
          <p14:tracePt t="240273" x="5037138" y="1625600"/>
          <p14:tracePt t="240282" x="5029200" y="1608138"/>
          <p14:tracePt t="240289" x="5029200" y="1598613"/>
          <p14:tracePt t="240298" x="5019675" y="1589088"/>
          <p14:tracePt t="240305" x="5010150" y="1571625"/>
          <p14:tracePt t="240426" x="5010150" y="1552575"/>
          <p14:tracePt t="240642" x="4983163" y="1589088"/>
          <p14:tracePt t="240659" x="4954588" y="1608138"/>
          <p14:tracePt t="240667" x="4927600" y="1608138"/>
          <p14:tracePt t="240675" x="4881563" y="1608138"/>
          <p14:tracePt t="240683" x="4872038" y="1608138"/>
          <p14:tracePt t="240690" x="4845050" y="1608138"/>
          <p14:tracePt t="240700" x="4826000" y="1608138"/>
          <p14:tracePt t="240723" x="4816475" y="1608138"/>
          <p14:tracePt t="240730" x="4799013" y="1608138"/>
          <p14:tracePt t="240738" x="4789488" y="1608138"/>
          <p14:tracePt t="240747" x="4779963" y="1608138"/>
          <p14:tracePt t="240754" x="4752975" y="1608138"/>
          <p14:tracePt t="240762" x="4743450" y="1608138"/>
          <p14:tracePt t="240770" x="4733925" y="1608138"/>
          <p14:tracePt t="240779" x="4697413" y="1608138"/>
          <p14:tracePt t="240786" x="4679950" y="1608138"/>
          <p14:tracePt t="240796" x="4651375" y="1608138"/>
          <p14:tracePt t="240803" x="4633913" y="1608138"/>
          <p14:tracePt t="240812" x="4614863" y="1608138"/>
          <p14:tracePt t="240819" x="4605338" y="1608138"/>
          <p14:tracePt t="240829" x="4587875" y="1608138"/>
          <p14:tracePt t="240845" x="4578350" y="1608138"/>
          <p14:tracePt t="240851" x="4568825" y="1608138"/>
          <p14:tracePt t="240891" x="4549775" y="1608138"/>
          <p14:tracePt t="240900" x="4541838" y="1608138"/>
          <p14:tracePt t="240906" x="4513263" y="1608138"/>
          <p14:tracePt t="241026" x="4505325" y="1608138"/>
          <p14:tracePt t="241154" x="4513263" y="1608138"/>
          <p14:tracePt t="241162" x="4522788" y="1617663"/>
          <p14:tracePt t="241170" x="4559300" y="1625600"/>
          <p14:tracePt t="241180" x="4605338" y="1635125"/>
          <p14:tracePt t="241186" x="4687888" y="1663700"/>
          <p14:tracePt t="241196" x="4752975" y="1681163"/>
          <p14:tracePt t="241203" x="4881563" y="1727200"/>
          <p14:tracePt t="241212" x="4964113" y="1736725"/>
          <p14:tracePt t="241221" x="5065713" y="1763713"/>
          <p14:tracePt t="241231" x="5111750" y="1792288"/>
          <p14:tracePt t="241244" x="5211763" y="1809750"/>
          <p14:tracePt t="241250" x="5240338" y="1838325"/>
          <p14:tracePt t="241274" x="5276850" y="1846263"/>
          <p14:tracePt t="241298" x="5286375" y="1855788"/>
          <p14:tracePt t="241307" x="5295900" y="1855788"/>
          <p14:tracePt t="241317" x="5332413" y="1874838"/>
          <p14:tracePt t="241322" x="5378450" y="1882775"/>
          <p14:tracePt t="241331" x="5395913" y="1892300"/>
          <p14:tracePt t="241346" x="5432425" y="1911350"/>
          <p14:tracePt t="241410" x="5451475" y="1911350"/>
          <p14:tracePt t="241531" x="5461000" y="1911350"/>
          <p14:tracePt t="241555" x="5461000" y="1892300"/>
          <p14:tracePt t="241562" x="5461000" y="1855788"/>
          <p14:tracePt t="241571" x="5461000" y="1838325"/>
          <p14:tracePt t="241579" x="5461000" y="1809750"/>
          <p14:tracePt t="241586" x="5461000" y="1782763"/>
          <p14:tracePt t="241595" x="5461000" y="1746250"/>
          <p14:tracePt t="241603" x="5461000" y="1717675"/>
          <p14:tracePt t="241612" x="5461000" y="1700213"/>
          <p14:tracePt t="241620" x="5461000" y="1681163"/>
          <p14:tracePt t="241632" x="5461000" y="1644650"/>
          <p14:tracePt t="241645" x="5461000" y="1635125"/>
          <p14:tracePt t="241651" x="5461000" y="1617663"/>
          <p14:tracePt t="241659" x="5461000" y="1589088"/>
          <p14:tracePt t="241675" x="5461000" y="1543050"/>
          <p14:tracePt t="241683" x="5461000" y="1525588"/>
          <p14:tracePt t="241690" x="5461000" y="1506538"/>
          <p14:tracePt t="241699" x="5461000" y="1489075"/>
          <p14:tracePt t="241706" x="5461000" y="1460500"/>
          <p14:tracePt t="241714" x="5461000" y="1450975"/>
          <p14:tracePt t="241730" x="5470525" y="1433513"/>
          <p14:tracePt t="241738" x="5478463" y="1423988"/>
          <p14:tracePt t="241770" x="5478463" y="1414463"/>
          <p14:tracePt t="241778" x="5478463" y="1404938"/>
          <p14:tracePt t="241810" x="5478463" y="1397000"/>
          <p14:tracePt t="241954" x="5497513" y="1404938"/>
          <p14:tracePt t="241962" x="5516563" y="1450975"/>
          <p14:tracePt t="241970" x="5553075" y="1489075"/>
          <p14:tracePt t="241981" x="5561013" y="1506538"/>
          <p14:tracePt t="241987" x="5599113" y="1543050"/>
          <p14:tracePt t="241995" x="5616575" y="1562100"/>
          <p14:tracePt t="242002" x="5635625" y="1571625"/>
          <p14:tracePt t="242012" x="5645150" y="1579563"/>
          <p14:tracePt t="242019" x="5662613" y="1589088"/>
          <p14:tracePt t="242028" x="5708650" y="1625600"/>
          <p14:tracePt t="242034" x="5773738" y="1635125"/>
          <p14:tracePt t="242043" x="5856288" y="1663700"/>
          <p14:tracePt t="242049" x="5911850" y="1690688"/>
          <p14:tracePt t="242058" x="5975350" y="1700213"/>
          <p14:tracePt t="242066" x="6002338" y="1700213"/>
          <p14:tracePt t="242073" x="6011863" y="1700213"/>
          <p14:tracePt t="242082" x="6040438" y="1700213"/>
          <p14:tracePt t="242090" x="6048375" y="1708150"/>
          <p14:tracePt t="242330" x="6040438" y="1708150"/>
          <p14:tracePt t="242339" x="5948363" y="1708150"/>
          <p14:tracePt t="242346" x="5919788" y="1708150"/>
          <p14:tracePt t="242355" x="5883275" y="1708150"/>
          <p14:tracePt t="242362" x="5846763" y="1708150"/>
          <p14:tracePt t="242370" x="5781675" y="1708150"/>
          <p14:tracePt t="242380" x="5764213" y="1708150"/>
          <p14:tracePt t="242387" x="5699125" y="1736725"/>
          <p14:tracePt t="242396" x="5662613" y="1736725"/>
          <p14:tracePt t="242403" x="5616575" y="1746250"/>
          <p14:tracePt t="242412" x="5599113" y="1746250"/>
          <p14:tracePt t="242419" x="5553075" y="1746250"/>
          <p14:tracePt t="242427" x="5507038" y="1746250"/>
          <p14:tracePt t="242433" x="5478463" y="1746250"/>
          <p14:tracePt t="242441" x="5414963" y="1746250"/>
          <p14:tracePt t="242449" x="5322888" y="1746250"/>
          <p14:tracePt t="242456" x="5240338" y="1746250"/>
          <p14:tracePt t="242465" x="5157788" y="1746250"/>
          <p14:tracePt t="242472" x="5111750" y="1746250"/>
          <p14:tracePt t="242481" x="5075238" y="1746250"/>
          <p14:tracePt t="242488" x="5056188" y="1746250"/>
          <p14:tracePt t="242497" x="5046663" y="1746250"/>
          <p14:tracePt t="242666" x="5065713" y="1754188"/>
          <p14:tracePt t="242674" x="5121275" y="1773238"/>
          <p14:tracePt t="242684" x="5240338" y="1773238"/>
          <p14:tracePt t="242691" x="5286375" y="1792288"/>
          <p14:tracePt t="242699" x="5405438" y="1792288"/>
          <p14:tracePt t="242706" x="5451475" y="1819275"/>
          <p14:tracePt t="242716" x="5497513" y="1828800"/>
          <p14:tracePt t="242723" x="5534025" y="1855788"/>
          <p14:tracePt t="242730" x="5553075" y="1855788"/>
          <p14:tracePt t="242739" x="5561013" y="1855788"/>
          <p14:tracePt t="242745" x="5580063" y="1874838"/>
          <p14:tracePt t="242754" x="5580063" y="1882775"/>
          <p14:tracePt t="242762" x="5589588" y="1901825"/>
          <p14:tracePt t="242770" x="5616575" y="1966913"/>
          <p14:tracePt t="242777" x="5626100" y="1974850"/>
          <p14:tracePt t="242786" x="5635625" y="2011363"/>
          <p14:tracePt t="242793" x="5635625" y="2020888"/>
          <p14:tracePt t="242801" x="5662613" y="2066925"/>
          <p14:tracePt t="242882" x="5662613" y="2030413"/>
          <p14:tracePt t="242891" x="5662613" y="1984375"/>
          <p14:tracePt t="242899" x="5662613" y="1938338"/>
          <p14:tracePt t="242906" x="5662613" y="1882775"/>
          <p14:tracePt t="242915" x="5662613" y="1819275"/>
          <p14:tracePt t="242922" x="5662613" y="1763713"/>
          <p14:tracePt t="242930" x="5662613" y="1717675"/>
          <p14:tracePt t="242938" x="5645150" y="1654175"/>
          <p14:tracePt t="242946" x="5635625" y="1589088"/>
          <p14:tracePt t="242954" x="5607050" y="1543050"/>
          <p14:tracePt t="242962" x="5607050" y="1525588"/>
          <p14:tracePt t="242970" x="5599113" y="1489075"/>
          <p14:tracePt t="242986" x="5599113" y="1479550"/>
          <p14:tracePt t="243186" x="5599113" y="1470025"/>
          <p14:tracePt t="243194" x="5635625" y="1470025"/>
          <p14:tracePt t="243202" x="5699125" y="1489075"/>
          <p14:tracePt t="243211" x="5781675" y="1506538"/>
          <p14:tracePt t="243220" x="5846763" y="1516063"/>
          <p14:tracePt t="243229" x="5865813" y="1516063"/>
          <p14:tracePt t="243250" x="5957888" y="1525588"/>
          <p14:tracePt t="243253" x="5965825" y="1525588"/>
          <p14:tracePt t="243260" x="5975350" y="1525588"/>
          <p14:tracePt t="243266" x="5984875" y="1525588"/>
          <p14:tracePt t="243297" x="6011863" y="1535113"/>
          <p14:tracePt t="243314" x="6021388" y="1543050"/>
          <p14:tracePt t="243337" x="6021388" y="1552575"/>
          <p14:tracePt t="243466" x="6040438" y="1571625"/>
          <p14:tracePt t="243473" x="6040438" y="1579563"/>
          <p14:tracePt t="243489" x="6040438" y="1589088"/>
          <p14:tracePt t="243498" x="6030913" y="1617663"/>
          <p14:tracePt t="243514" x="5984875" y="1654175"/>
          <p14:tracePt t="243522" x="5975350" y="1654175"/>
          <p14:tracePt t="243529" x="5919788" y="1671638"/>
          <p14:tracePt t="243537" x="5892800" y="1708150"/>
          <p14:tracePt t="243546" x="5846763" y="1717675"/>
          <p14:tracePt t="243553" x="5754688" y="1746250"/>
          <p14:tracePt t="243562" x="5653088" y="1792288"/>
          <p14:tracePt t="243569" x="5580063" y="1838325"/>
          <p14:tracePt t="243577" x="5441950" y="1865313"/>
          <p14:tracePt t="243585" x="5359400" y="1882775"/>
          <p14:tracePt t="243593" x="5240338" y="1911350"/>
          <p14:tracePt t="243602" x="5138738" y="1911350"/>
          <p14:tracePt t="243610" x="5037138" y="1911350"/>
          <p14:tracePt t="243617" x="4983163" y="1911350"/>
          <p14:tracePt t="243627" x="4946650" y="1911350"/>
          <p14:tracePt t="243634" x="4908550" y="1911350"/>
          <p14:tracePt t="243643" x="4872038" y="1911350"/>
          <p14:tracePt t="243651" x="4826000" y="1911350"/>
          <p14:tracePt t="243657" x="4808538" y="1911350"/>
          <p14:tracePt t="243665" x="4799013" y="1911350"/>
          <p14:tracePt t="243673" x="4779963" y="1911350"/>
          <p14:tracePt t="243682" x="4762500" y="1911350"/>
          <p14:tracePt t="243698" x="4752975" y="1911350"/>
          <p14:tracePt t="243705" x="4752975" y="1901825"/>
          <p14:tracePt t="243722" x="4733925" y="1901825"/>
          <p14:tracePt t="243730" x="4716463" y="1901825"/>
          <p14:tracePt t="243737" x="4706938" y="1901825"/>
          <p14:tracePt t="243745" x="4687888" y="1892300"/>
          <p14:tracePt t="243753" x="4670425" y="1892300"/>
          <p14:tracePt t="243762" x="4660900" y="1892300"/>
          <p14:tracePt t="243769" x="4641850" y="1892300"/>
          <p14:tracePt t="243778" x="4633913" y="1892300"/>
          <p14:tracePt t="243793" x="4624388" y="1892300"/>
          <p14:tracePt t="243801" x="4614863" y="1892300"/>
          <p14:tracePt t="243818" x="4578350" y="1892300"/>
          <p14:tracePt t="243827" x="4568825" y="1892300"/>
          <p14:tracePt t="243834" x="4541838" y="1892300"/>
          <p14:tracePt t="243843" x="4532313" y="1882775"/>
          <p14:tracePt t="243851" x="4522788" y="1874838"/>
          <p14:tracePt t="243874" x="4513263" y="1865313"/>
          <p14:tracePt t="243899" x="4505325" y="1865313"/>
          <p14:tracePt t="243906" x="4486275" y="1855788"/>
          <p14:tracePt t="243915" x="4476750" y="1846263"/>
          <p14:tracePt t="243932" x="4440238" y="1828800"/>
          <p14:tracePt t="243938" x="4430713" y="1819275"/>
          <p14:tracePt t="243946" x="4413250" y="1809750"/>
          <p14:tracePt t="243955" x="4367213" y="1809750"/>
          <p14:tracePt t="243963" x="4357688" y="1809750"/>
          <p14:tracePt t="243970" x="4338638" y="1809750"/>
          <p14:tracePt t="243978" x="4311650" y="1809750"/>
          <p14:tracePt t="243985" x="4302125" y="1800225"/>
          <p14:tracePt t="244009" x="4292600" y="1800225"/>
          <p14:tracePt t="244019" x="4275138" y="1782763"/>
          <p14:tracePt t="244026" x="4265613" y="1782763"/>
          <p14:tracePt t="244034" x="4256088" y="1773238"/>
          <p14:tracePt t="244051" x="4246563" y="1773238"/>
          <p14:tracePt t="244082" x="4238625" y="1773238"/>
          <p14:tracePt t="244089" x="4219575" y="1773238"/>
          <p14:tracePt t="244098" x="4219575" y="1763713"/>
          <p14:tracePt t="244275" x="4219575" y="1746250"/>
          <p14:tracePt t="244314" x="4219575" y="1736725"/>
          <p14:tracePt t="244338" x="4219575" y="1727200"/>
          <p14:tracePt t="244355" x="4246563" y="1717675"/>
          <p14:tracePt t="244371" x="4275138" y="1717675"/>
          <p14:tracePt t="244378" x="4302125" y="1717675"/>
          <p14:tracePt t="244386" x="4311650" y="1717675"/>
          <p14:tracePt t="244395" x="4338638" y="1717675"/>
          <p14:tracePt t="244403" x="4357688" y="1717675"/>
          <p14:tracePt t="244412" x="4367213" y="1717675"/>
          <p14:tracePt t="244419" x="4403725" y="1717675"/>
          <p14:tracePt t="244435" x="4413250" y="1708150"/>
          <p14:tracePt t="244445" x="4421188" y="1700213"/>
          <p14:tracePt t="244451" x="4430713" y="1700213"/>
          <p14:tracePt t="244477" x="4449763" y="1700213"/>
          <p14:tracePt t="244484" x="4476750" y="1700213"/>
          <p14:tracePt t="244491" x="4513263" y="1700213"/>
          <p14:tracePt t="244499" x="4549775" y="1700213"/>
          <p14:tracePt t="244507" x="4614863" y="1700213"/>
          <p14:tracePt t="244514" x="4641850" y="1700213"/>
          <p14:tracePt t="244522" x="4679950" y="1700213"/>
          <p14:tracePt t="244530" x="4697413" y="1700213"/>
          <p14:tracePt t="244538" x="4716463" y="1700213"/>
          <p14:tracePt t="244554" x="4725988" y="1700213"/>
          <p14:tracePt t="244578" x="4733925" y="1700213"/>
          <p14:tracePt t="244586" x="4752975" y="1700213"/>
          <p14:tracePt t="244602" x="4779963" y="1708150"/>
          <p14:tracePt t="244612" x="4799013" y="1708150"/>
          <p14:tracePt t="244619" x="4835525" y="1708150"/>
          <p14:tracePt t="244629" x="4862513" y="1717675"/>
          <p14:tracePt t="244634" x="4872038" y="1717675"/>
          <p14:tracePt t="244645" x="4900613" y="1736725"/>
          <p14:tracePt t="244676" x="4918075" y="1736725"/>
          <p14:tracePt t="244684" x="4927600" y="1746250"/>
          <p14:tracePt t="244708" x="4964113" y="1763713"/>
          <p14:tracePt t="244716" x="5000625" y="1782763"/>
          <p14:tracePt t="244722" x="5010150" y="1792288"/>
          <p14:tracePt t="244738" x="5029200" y="1800225"/>
          <p14:tracePt t="244746" x="5037138" y="1800225"/>
          <p14:tracePt t="244771" x="5046663" y="1800225"/>
          <p14:tracePt t="244786" x="5056188" y="1800225"/>
          <p14:tracePt t="244802" x="5083175" y="1819275"/>
          <p14:tracePt t="244812" x="5111750" y="1838325"/>
          <p14:tracePt t="244818" x="5138738" y="1846263"/>
          <p14:tracePt t="244828" x="5148263" y="1846263"/>
          <p14:tracePt t="244834" x="5157788" y="1855788"/>
          <p14:tracePt t="244844" x="5175250" y="1865313"/>
          <p14:tracePt t="244851" x="5194300" y="1874838"/>
          <p14:tracePt t="244859" x="5203825" y="1882775"/>
          <p14:tracePt t="244907" x="5221288" y="1892300"/>
          <p14:tracePt t="244915" x="5230813" y="1901825"/>
          <p14:tracePt t="244923" x="5249863" y="1911350"/>
          <p14:tracePt t="244930" x="5276850" y="1911350"/>
          <p14:tracePt t="244937" x="5303838" y="1920875"/>
          <p14:tracePt t="244946" x="5332413" y="1938338"/>
          <p14:tracePt t="244962" x="5349875" y="1947863"/>
          <p14:tracePt t="245018" x="5386388" y="1974850"/>
          <p14:tracePt t="245026" x="5395913" y="1984375"/>
          <p14:tracePt t="245042" x="5405438" y="1993900"/>
          <p14:tracePt t="245059" x="5414963" y="1993900"/>
          <p14:tracePt t="245162" x="5424488" y="1993900"/>
          <p14:tracePt t="245291" x="5424488" y="1984375"/>
          <p14:tracePt t="245298" x="5424488" y="1974850"/>
          <p14:tracePt t="245307" x="5424488" y="1947863"/>
          <p14:tracePt t="245314" x="5424488" y="1928813"/>
          <p14:tracePt t="245323" x="5424488" y="1911350"/>
          <p14:tracePt t="245331" x="5424488" y="1901825"/>
          <p14:tracePt t="245340" x="5424488" y="1882775"/>
          <p14:tracePt t="245346" x="5424488" y="1846263"/>
          <p14:tracePt t="245386" x="5424488" y="1838325"/>
          <p14:tracePt t="245403" x="5424488" y="1809750"/>
          <p14:tracePt t="245426" x="5424488" y="1782763"/>
          <p14:tracePt t="245449" x="5424488" y="1763713"/>
          <p14:tracePt t="245499" x="5424488" y="1746250"/>
          <p14:tracePt t="245514" x="5395913" y="1727200"/>
          <p14:tracePt t="245524" x="5386388" y="1727200"/>
          <p14:tracePt t="245531" x="5386388" y="1717675"/>
          <p14:tracePt t="245555" x="5386388" y="1700213"/>
          <p14:tracePt t="245562" x="5386388" y="1681163"/>
          <p14:tracePt t="245580" x="5378450" y="1644650"/>
          <p14:tracePt t="245603" x="5368925" y="1617663"/>
          <p14:tracePt t="245642" x="5359400" y="1589088"/>
          <p14:tracePt t="245667" x="5359400" y="1571625"/>
          <p14:tracePt t="245677" x="5359400" y="1562100"/>
          <p14:tracePt t="245690" x="5349875" y="1552575"/>
          <p14:tracePt t="245699" x="5341938" y="1543050"/>
          <p14:tracePt t="245773" x="5341938" y="1535113"/>
          <p14:tracePt t="245786" x="5341938" y="1525588"/>
          <p14:tracePt t="245811" x="5341938" y="1516063"/>
          <p14:tracePt t="245906" x="5349875" y="1506538"/>
          <p14:tracePt t="246138" x="5378450" y="1506538"/>
          <p14:tracePt t="246147" x="5395913" y="1506538"/>
          <p14:tracePt t="246154" x="5414963" y="1506538"/>
          <p14:tracePt t="246162" x="5432425" y="1506538"/>
          <p14:tracePt t="246170" x="5441950" y="1506538"/>
          <p14:tracePt t="246179" x="5470525" y="1506538"/>
          <p14:tracePt t="246186" x="5478463" y="1506538"/>
          <p14:tracePt t="246203" x="5516563" y="1506538"/>
          <p14:tracePt t="246213" x="5534025" y="1506538"/>
          <p14:tracePt t="246218" x="5553075" y="1506538"/>
          <p14:tracePt t="246230" x="5561013" y="1506538"/>
          <p14:tracePt t="246245" x="5607050" y="1506538"/>
          <p14:tracePt t="246251" x="5653088" y="1506538"/>
          <p14:tracePt t="246260" x="5672138" y="1506538"/>
          <p14:tracePt t="246266" x="5699125" y="1506538"/>
          <p14:tracePt t="246275" x="5718175" y="1506538"/>
          <p14:tracePt t="246282" x="5754688" y="1516063"/>
          <p14:tracePt t="246291" x="5764213" y="1516063"/>
          <p14:tracePt t="246302" x="5781675" y="1516063"/>
          <p14:tracePt t="246322" x="5800725" y="1516063"/>
          <p14:tracePt t="246330" x="5819775" y="1516063"/>
          <p14:tracePt t="246338" x="5827713" y="1525588"/>
          <p14:tracePt t="246349" x="5846763" y="1525588"/>
          <p14:tracePt t="246354" x="5865813" y="1525588"/>
          <p14:tracePt t="246362" x="5911850" y="1543050"/>
          <p14:tracePt t="246370" x="5948363" y="1552575"/>
          <p14:tracePt t="246379" x="6021388" y="1579563"/>
          <p14:tracePt t="246386" x="6048375" y="1589088"/>
          <p14:tracePt t="246395" x="6086475" y="1589088"/>
          <p14:tracePt t="246404" x="6094413" y="1598613"/>
          <p14:tracePt t="246433" x="6103938" y="1608138"/>
          <p14:tracePt t="246441" x="6113463" y="1608138"/>
          <p14:tracePt t="246449" x="6122988" y="1608138"/>
          <p14:tracePt t="246473" x="6132513" y="1608138"/>
          <p14:tracePt t="246516" x="6140450" y="1617663"/>
          <p14:tracePt t="246634" x="6086475" y="1625600"/>
          <p14:tracePt t="246643" x="5911850" y="1644650"/>
          <p14:tracePt t="246652" x="5727700" y="1654175"/>
          <p14:tracePt t="246659" x="5570538" y="1708150"/>
          <p14:tracePt t="246667" x="5368925" y="1736725"/>
          <p14:tracePt t="246674" x="5276850" y="1736725"/>
          <p14:tracePt t="246681" x="5240338" y="1773238"/>
          <p14:tracePt t="246689" x="5203825" y="1782763"/>
          <p14:tracePt t="246698" x="5194300" y="1782763"/>
          <p14:tracePt t="246705" x="5175250" y="1792288"/>
          <p14:tracePt t="246826" x="5175250" y="1800225"/>
          <p14:tracePt t="246866" x="5157788" y="1800225"/>
          <p14:tracePt t="246875" x="5148263" y="1800225"/>
          <p14:tracePt t="246883" x="5138738" y="1800225"/>
          <p14:tracePt t="246946" x="5129213" y="1800225"/>
          <p14:tracePt t="246953" x="5111750" y="1800225"/>
          <p14:tracePt t="246961" x="5092700" y="1800225"/>
          <p14:tracePt t="246969" x="5056188" y="1792288"/>
          <p14:tracePt t="246979" x="5010150" y="1763713"/>
          <p14:tracePt t="246986" x="4991100" y="1763713"/>
          <p14:tracePt t="246995" x="4946650" y="1754188"/>
          <p14:tracePt t="247002" x="4918075" y="1754188"/>
          <p14:tracePt t="247011" x="4900613" y="1746250"/>
          <p14:tracePt t="247018" x="4835525" y="1717675"/>
          <p14:tracePt t="247028" x="4799013" y="1717675"/>
          <p14:tracePt t="247033" x="4779963" y="1717675"/>
          <p14:tracePt t="247043" x="4743450" y="1717675"/>
          <p14:tracePt t="247049" x="4716463" y="1708150"/>
          <p14:tracePt t="247065" x="4706938" y="1708150"/>
          <p14:tracePt t="247267" x="4743450" y="1708150"/>
          <p14:tracePt t="247274" x="4779963" y="1708150"/>
          <p14:tracePt t="247283" x="4816475" y="1708150"/>
          <p14:tracePt t="247290" x="4862513" y="1708150"/>
          <p14:tracePt t="247298" x="4881563" y="1717675"/>
          <p14:tracePt t="247307" x="4908550" y="1717675"/>
          <p14:tracePt t="247316" x="4918075" y="1727200"/>
          <p14:tracePt t="247325" x="4937125" y="1727200"/>
          <p14:tracePt t="247331" x="4946650" y="1736725"/>
          <p14:tracePt t="247338" x="4954588" y="1736725"/>
          <p14:tracePt t="247345" x="4964113" y="1736725"/>
          <p14:tracePt t="247353" x="4983163" y="1736725"/>
          <p14:tracePt t="247361" x="5000625" y="1746250"/>
          <p14:tracePt t="247587" x="5010150" y="1754188"/>
          <p14:tracePt t="247594" x="5029200" y="1746250"/>
          <p14:tracePt t="247603" x="5037138" y="1746250"/>
          <p14:tracePt t="247612" x="5056188" y="1746250"/>
          <p14:tracePt t="247618" x="5075238" y="1746250"/>
          <p14:tracePt t="247714" x="5083175" y="1736725"/>
          <p14:tracePt t="247726" x="5083175" y="1727200"/>
          <p14:tracePt t="247746" x="5083175" y="1708150"/>
          <p14:tracePt t="247762" x="5083175" y="1700213"/>
          <p14:tracePt t="247770" x="5083175" y="1681163"/>
          <p14:tracePt t="247795" x="5083175" y="1671638"/>
          <p14:tracePt t="247802" x="5083175" y="1663700"/>
          <p14:tracePt t="247811" x="5083175" y="1644650"/>
          <p14:tracePt t="247818" x="5083175" y="1635125"/>
          <p14:tracePt t="247829" x="5075238" y="1625600"/>
          <p14:tracePt t="247835" x="5075238" y="1617663"/>
          <p14:tracePt t="247845" x="5075238" y="1598613"/>
          <p14:tracePt t="247851" x="5075238" y="1589088"/>
          <p14:tracePt t="247859" x="5065713" y="1579563"/>
          <p14:tracePt t="247874" x="5065713" y="1571625"/>
          <p14:tracePt t="247897" x="5046663" y="1552575"/>
          <p14:tracePt t="247906" x="5046663" y="1543050"/>
          <p14:tracePt t="247924" x="5037138" y="1535113"/>
          <p14:tracePt t="247930" x="5037138" y="1516063"/>
          <p14:tracePt t="247945" x="5037138" y="1506538"/>
          <p14:tracePt t="247953" x="5037138" y="1497013"/>
          <p14:tracePt t="247969" x="5037138" y="1489075"/>
          <p14:tracePt t="248017" x="5037138" y="1470025"/>
          <p14:tracePt t="248033" x="5037138" y="1460500"/>
          <p14:tracePt t="248042" x="5037138" y="1450975"/>
          <p14:tracePt t="248049" x="5037138" y="1443038"/>
          <p14:tracePt t="248065" x="5037138" y="1423988"/>
          <p14:tracePt t="248073" x="5037138" y="1414463"/>
          <p14:tracePt t="248089" x="5037138" y="1404938"/>
          <p14:tracePt t="248097" x="5046663" y="1397000"/>
          <p14:tracePt t="248105" x="5056188" y="1397000"/>
          <p14:tracePt t="248113" x="5075238" y="1377950"/>
          <p14:tracePt t="248121" x="5092700" y="1368425"/>
          <p14:tracePt t="248129" x="5102225" y="1368425"/>
          <p14:tracePt t="248186" x="5129213" y="1368425"/>
          <p14:tracePt t="248193" x="5138738" y="1368425"/>
          <p14:tracePt t="248201" x="5165725" y="1368425"/>
          <p14:tracePt t="248210" x="5203825" y="1368425"/>
          <p14:tracePt t="248218" x="5230813" y="1368425"/>
          <p14:tracePt t="248227" x="5240338" y="1368425"/>
          <p14:tracePt t="248243" x="5249863" y="1368425"/>
          <p14:tracePt t="248249" x="5267325" y="1368425"/>
          <p14:tracePt t="248362" x="5276850" y="1368425"/>
          <p14:tracePt t="248370" x="5286375" y="1377950"/>
          <p14:tracePt t="248378" x="5295900" y="1423988"/>
          <p14:tracePt t="248387" x="5303838" y="1470025"/>
          <p14:tracePt t="248395" x="5332413" y="1525588"/>
          <p14:tracePt t="248402" x="5341938" y="1571625"/>
          <p14:tracePt t="248412" x="5349875" y="1598613"/>
          <p14:tracePt t="248420" x="5359400" y="1635125"/>
          <p14:tracePt t="248430" x="5395913" y="1663700"/>
          <p14:tracePt t="248435" x="5395913" y="1700213"/>
          <p14:tracePt t="248442" x="5414963" y="1717675"/>
          <p14:tracePt t="248449" x="5441950" y="1763713"/>
          <p14:tracePt t="248457" x="5451475" y="1773238"/>
          <p14:tracePt t="248473" x="5461000" y="1800225"/>
          <p14:tracePt t="248497" x="5461000" y="1809750"/>
          <p14:tracePt t="248505" x="5470525" y="1819275"/>
          <p14:tracePt t="248546" x="5470525" y="1828800"/>
          <p14:tracePt t="248553" x="5470525" y="1838325"/>
          <p14:tracePt t="248561" x="5470525" y="1846263"/>
          <p14:tracePt t="248569" x="5470525" y="1855788"/>
          <p14:tracePt t="248585" x="5470525" y="1874838"/>
          <p14:tracePt t="248593" x="5470525" y="1882775"/>
          <p14:tracePt t="248601" x="5470525" y="1901825"/>
          <p14:tracePt t="248610" x="5470525" y="1920875"/>
          <p14:tracePt t="248617" x="5470525" y="1938338"/>
          <p14:tracePt t="248626" x="5441950" y="1957388"/>
          <p14:tracePt t="248633" x="5441950" y="1974850"/>
          <p14:tracePt t="248642" x="5441950" y="1993900"/>
          <p14:tracePt t="248649" x="5424488" y="2011363"/>
          <p14:tracePt t="248674" x="5405438" y="2030413"/>
          <p14:tracePt t="248681" x="5395913" y="2030413"/>
          <p14:tracePt t="248698" x="5378450" y="2030413"/>
          <p14:tracePt t="248714" x="5349875" y="2030413"/>
          <p14:tracePt t="248722" x="5341938" y="2030413"/>
          <p14:tracePt t="248730" x="5332413" y="2030413"/>
          <p14:tracePt t="248738" x="5322888" y="2030413"/>
          <p14:tracePt t="248750" x="5313363" y="2030413"/>
          <p14:tracePt t="248754" x="5303838" y="2030413"/>
          <p14:tracePt t="248764" x="5295900" y="2030413"/>
          <p14:tracePt t="248770" x="5276850" y="2011363"/>
          <p14:tracePt t="248777" x="5257800" y="1993900"/>
          <p14:tracePt t="248785" x="5249863" y="1984375"/>
          <p14:tracePt t="248793" x="5230813" y="1947863"/>
          <p14:tracePt t="248801" x="5203825" y="1911350"/>
          <p14:tracePt t="248809" x="5203825" y="1892300"/>
          <p14:tracePt t="248817" x="5203825" y="1874838"/>
          <p14:tracePt t="248826" x="5194300" y="1828800"/>
          <p14:tracePt t="248843" x="5184775" y="1782763"/>
          <p14:tracePt t="248858" x="5184775" y="1773238"/>
          <p14:tracePt t="248874" x="5184775" y="1763713"/>
          <p14:tracePt t="248881" x="5184775" y="1746250"/>
          <p14:tracePt t="248889" x="5194300" y="1727200"/>
          <p14:tracePt t="248905" x="5203825" y="1727200"/>
          <p14:tracePt t="248913" x="5221288" y="1717675"/>
          <p14:tracePt t="248921" x="5230813" y="1717675"/>
          <p14:tracePt t="248929" x="5249863" y="1717675"/>
          <p14:tracePt t="248947" x="5276850" y="1717675"/>
          <p14:tracePt t="248953" x="5295900" y="1717675"/>
          <p14:tracePt t="248961" x="5303838" y="1717675"/>
          <p14:tracePt t="248969" x="5341938" y="1717675"/>
          <p14:tracePt t="248985" x="5405438" y="1717675"/>
          <p14:tracePt t="249001" x="5414963" y="1717675"/>
          <p14:tracePt t="249010" x="5432425" y="1727200"/>
          <p14:tracePt t="249018" x="5441950" y="1736725"/>
          <p14:tracePt t="249027" x="5451475" y="1746250"/>
          <p14:tracePt t="249033" x="5451475" y="1754188"/>
          <p14:tracePt t="249044" x="5470525" y="1773238"/>
          <p14:tracePt t="249052" x="5478463" y="1782763"/>
          <p14:tracePt t="249060" x="5497513" y="1800225"/>
          <p14:tracePt t="249066" x="5497513" y="1819275"/>
          <p14:tracePt t="249074" x="5507038" y="1828800"/>
          <p14:tracePt t="249081" x="5507038" y="1838325"/>
          <p14:tracePt t="249089" x="5524500" y="1865313"/>
          <p14:tracePt t="249105" x="5543550" y="1882775"/>
          <p14:tracePt t="249129" x="5543550" y="1901825"/>
          <p14:tracePt t="249137" x="5543550" y="1911350"/>
          <p14:tracePt t="249153" x="5543550" y="1920875"/>
          <p14:tracePt t="249161" x="5534025" y="1938338"/>
          <p14:tracePt t="249169" x="5524500" y="1947863"/>
          <p14:tracePt t="249177" x="5507038" y="1957388"/>
          <p14:tracePt t="249185" x="5497513" y="1966913"/>
          <p14:tracePt t="249193" x="5487988" y="1966913"/>
          <p14:tracePt t="249201" x="5470525" y="1974850"/>
          <p14:tracePt t="249210" x="5451475" y="1974850"/>
          <p14:tracePt t="249217" x="5441950" y="1974850"/>
          <p14:tracePt t="249243" x="5386388" y="1957388"/>
          <p14:tracePt t="249249" x="5386388" y="1928813"/>
          <p14:tracePt t="249257" x="5368925" y="1901825"/>
          <p14:tracePt t="249265" x="5359400" y="1892300"/>
          <p14:tracePt t="249273" x="5341938" y="1865313"/>
          <p14:tracePt t="249281" x="5332413" y="1855788"/>
          <p14:tracePt t="249289" x="5332413" y="1846263"/>
          <p14:tracePt t="249300" x="5322888" y="1828800"/>
          <p14:tracePt t="249306" x="5313363" y="1809750"/>
          <p14:tracePt t="249315" x="5303838" y="1800225"/>
          <p14:tracePt t="249330" x="5295900" y="1763713"/>
          <p14:tracePt t="249337" x="5286375" y="1754188"/>
          <p14:tracePt t="249353" x="5286375" y="1736725"/>
          <p14:tracePt t="249377" x="5286375" y="1727200"/>
          <p14:tracePt t="249402" x="5286375" y="1717675"/>
          <p14:tracePt t="249417" x="5295900" y="1700213"/>
          <p14:tracePt t="249426" x="5313363" y="1700213"/>
          <p14:tracePt t="249433" x="5359400" y="1681163"/>
          <p14:tracePt t="249443" x="5368925" y="1681163"/>
          <p14:tracePt t="249449" x="5386388" y="1681163"/>
          <p14:tracePt t="249458" x="5395913" y="1681163"/>
          <p14:tracePt t="249465" x="5405438" y="1681163"/>
          <p14:tracePt t="249473" x="5432425" y="1681163"/>
          <p14:tracePt t="249481" x="5451475" y="1681163"/>
          <p14:tracePt t="249489" x="5478463" y="1700213"/>
          <p14:tracePt t="249499" x="5507038" y="1736725"/>
          <p14:tracePt t="249505" x="5543550" y="1746250"/>
          <p14:tracePt t="249513" x="5580063" y="1782763"/>
          <p14:tracePt t="249521" x="5580063" y="1792288"/>
          <p14:tracePt t="249530" x="5599113" y="1809750"/>
          <p14:tracePt t="249537" x="5626100" y="1828800"/>
          <p14:tracePt t="249618" x="5626100" y="1838325"/>
          <p14:tracePt t="249627" x="5626100" y="1846263"/>
          <p14:tracePt t="249634" x="5626100" y="1874838"/>
          <p14:tracePt t="249645" x="5626100" y="1882775"/>
          <p14:tracePt t="249651" x="5626100" y="1911350"/>
          <p14:tracePt t="249659" x="5607050" y="1928813"/>
          <p14:tracePt t="249667" x="5607050" y="1938338"/>
          <p14:tracePt t="249675" x="5599113" y="1947863"/>
          <p14:tracePt t="249684" x="5589588" y="1957388"/>
          <p14:tracePt t="249690" x="5580063" y="1966913"/>
          <p14:tracePt t="249699" x="5561013" y="1966913"/>
          <p14:tracePt t="249706" x="5553075" y="1966913"/>
          <p14:tracePt t="249722" x="5534025" y="1966913"/>
          <p14:tracePt t="249730" x="5516563" y="1966913"/>
          <p14:tracePt t="249738" x="5487988" y="1966913"/>
          <p14:tracePt t="249746" x="5478463" y="1966913"/>
          <p14:tracePt t="249754" x="5470525" y="1966913"/>
          <p14:tracePt t="249770" x="5451475" y="1966913"/>
          <p14:tracePt t="249778" x="5424488" y="1901825"/>
          <p14:tracePt t="249786" x="5414963" y="1892300"/>
          <p14:tracePt t="249794" x="5395913" y="1874838"/>
          <p14:tracePt t="249802" x="5378450" y="1855788"/>
          <p14:tracePt t="249810" x="5368925" y="1838325"/>
          <p14:tracePt t="249818" x="5359400" y="1809750"/>
          <p14:tracePt t="249827" x="5359400" y="1800225"/>
          <p14:tracePt t="249844" x="5349875" y="1782763"/>
          <p14:tracePt t="249850" x="5341938" y="1773238"/>
          <p14:tracePt t="249866" x="5332413" y="1763713"/>
          <p14:tracePt t="249898" x="5332413" y="1754188"/>
          <p14:tracePt t="249906" x="5341938" y="1736725"/>
          <p14:tracePt t="249914" x="5349875" y="1727200"/>
          <p14:tracePt t="249922" x="5359400" y="1727200"/>
          <p14:tracePt t="249929" x="5386388" y="1727200"/>
          <p14:tracePt t="249938" x="5414963" y="1736725"/>
          <p14:tracePt t="249946" x="5441950" y="1746250"/>
          <p14:tracePt t="249954" x="5461000" y="1773238"/>
          <p14:tracePt t="249962" x="5478463" y="1792288"/>
          <p14:tracePt t="249971" x="5487988" y="1792288"/>
          <p14:tracePt t="249978" x="5497513" y="1800225"/>
          <p14:tracePt t="249986" x="5507038" y="1819275"/>
          <p14:tracePt t="249994" x="5516563" y="1828800"/>
          <p14:tracePt t="250002" x="5524500" y="1838325"/>
          <p14:tracePt t="250026" x="5524500" y="1855788"/>
          <p14:tracePt t="250043" x="5524500" y="1865313"/>
          <p14:tracePt t="250050" x="5524500" y="1874838"/>
          <p14:tracePt t="250058" x="5516563" y="1901825"/>
          <p14:tracePt t="250066" x="5507038" y="1911350"/>
          <p14:tracePt t="250073" x="5497513" y="1911350"/>
          <p14:tracePt t="250082" x="5478463" y="1920875"/>
          <p14:tracePt t="250089" x="5441950" y="1938338"/>
          <p14:tracePt t="250106" x="5424488" y="1938338"/>
          <p14:tracePt t="250114" x="5414963" y="1938338"/>
          <p14:tracePt t="250122" x="5405438" y="1938338"/>
          <p14:tracePt t="250129" x="5395913" y="1938338"/>
          <p14:tracePt t="250138" x="5386388" y="1938338"/>
          <p14:tracePt t="250146" x="5378450" y="1938338"/>
          <p14:tracePt t="250153" x="5368925" y="1928813"/>
          <p14:tracePt t="250161" x="5359400" y="1911350"/>
          <p14:tracePt t="250169" x="5332413" y="1874838"/>
          <p14:tracePt t="250177" x="5322888" y="1855788"/>
          <p14:tracePt t="250185" x="5322888" y="1846263"/>
          <p14:tracePt t="250209" x="5322888" y="1828800"/>
          <p14:tracePt t="250218" x="5322888" y="1819275"/>
          <p14:tracePt t="250243" x="5332413" y="1800225"/>
          <p14:tracePt t="250250" x="5378450" y="1800225"/>
          <p14:tracePt t="250258" x="5386388" y="1800225"/>
          <p14:tracePt t="250266" x="5414963" y="1800225"/>
          <p14:tracePt t="250273" x="5424488" y="1800225"/>
          <p14:tracePt t="250282" x="5432425" y="1800225"/>
          <p14:tracePt t="250298" x="5441950" y="1800225"/>
          <p14:tracePt t="250305" x="5461000" y="1809750"/>
          <p14:tracePt t="250322" x="5478463" y="1828800"/>
          <p14:tracePt t="250338" x="5487988" y="1865313"/>
          <p14:tracePt t="250346" x="5487988" y="1874838"/>
          <p14:tracePt t="250354" x="5497513" y="1892300"/>
          <p14:tracePt t="250371" x="5497513" y="1911350"/>
          <p14:tracePt t="250402" x="5497513" y="1920875"/>
          <p14:tracePt t="250410" x="5497513" y="1928813"/>
          <p14:tracePt t="250418" x="5487988" y="1928813"/>
          <p14:tracePt t="250427" x="5478463" y="1928813"/>
          <p14:tracePt t="250435" x="5470525" y="1928813"/>
          <p14:tracePt t="250457" x="5451475" y="1928813"/>
          <p14:tracePt t="250465" x="5441950" y="1928813"/>
          <p14:tracePt t="250473" x="5424488" y="1911350"/>
          <p14:tracePt t="250489" x="5395913" y="1865313"/>
          <p14:tracePt t="250498" x="5378450" y="1838325"/>
          <p14:tracePt t="250513" x="5378450" y="1819275"/>
          <p14:tracePt t="250522" x="5378450" y="1809750"/>
          <p14:tracePt t="250538" x="5386388" y="1782763"/>
          <p14:tracePt t="250546" x="5395913" y="1782763"/>
          <p14:tracePt t="250554" x="5432425" y="1782763"/>
          <p14:tracePt t="250562" x="5470525" y="1782763"/>
          <p14:tracePt t="250571" x="5478463" y="1782763"/>
          <p14:tracePt t="250578" x="5497513" y="1800225"/>
          <p14:tracePt t="250586" x="5507038" y="1809750"/>
          <p14:tracePt t="250609" x="5516563" y="1828800"/>
          <p14:tracePt t="250626" x="5524500" y="1855788"/>
          <p14:tracePt t="250650" x="5524500" y="1865313"/>
          <p14:tracePt t="250658" x="5516563" y="1882775"/>
          <p14:tracePt t="250666" x="5507038" y="1892300"/>
          <p14:tracePt t="250674" x="5487988" y="1901825"/>
          <p14:tracePt t="250683" x="5478463" y="1901825"/>
          <p14:tracePt t="250689" x="5451475" y="1901825"/>
          <p14:tracePt t="250698" x="5432425" y="1901825"/>
          <p14:tracePt t="250706" x="5386388" y="1901825"/>
          <p14:tracePt t="250714" x="5378450" y="1901825"/>
          <p14:tracePt t="250722" x="5368925" y="1901825"/>
          <p14:tracePt t="250730" x="5341938" y="1901825"/>
          <p14:tracePt t="250738" x="5322888" y="1892300"/>
          <p14:tracePt t="250746" x="5313363" y="1882775"/>
          <p14:tracePt t="250763" x="5276850" y="1846263"/>
          <p14:tracePt t="250786" x="5276850" y="1838325"/>
          <p14:tracePt t="250810" x="5276850" y="1819275"/>
          <p14:tracePt t="250818" x="5295900" y="1792288"/>
          <p14:tracePt t="250827" x="5332413" y="1792288"/>
          <p14:tracePt t="250834" x="5368925" y="1792288"/>
          <p14:tracePt t="250844" x="5395913" y="1792288"/>
          <p14:tracePt t="250850" x="5405438" y="1792288"/>
          <p14:tracePt t="250858" x="5441950" y="1792288"/>
          <p14:tracePt t="250899" x="5441950" y="1800225"/>
          <p14:tracePt t="250906" x="5441950" y="1809750"/>
          <p14:tracePt t="250914" x="5441950" y="1828800"/>
          <p14:tracePt t="250923" x="5441950" y="1838325"/>
          <p14:tracePt t="250938" x="5441950" y="1846263"/>
          <p14:tracePt t="250947" x="5441950" y="1855788"/>
          <p14:tracePt t="250954" x="5441950" y="1865313"/>
          <p14:tracePt t="250962" x="5441950" y="1874838"/>
          <p14:tracePt t="250979" x="5432425" y="1882775"/>
          <p14:tracePt t="250986" x="5386388" y="1882775"/>
          <p14:tracePt t="250995" x="5349875" y="1882775"/>
          <p14:tracePt t="251001" x="5341938" y="1882775"/>
          <p14:tracePt t="251010" x="5322888" y="1874838"/>
          <p14:tracePt t="251017" x="5313363" y="1865313"/>
          <p14:tracePt t="251028" x="5303838" y="1855788"/>
          <p14:tracePt t="251045" x="5295900" y="1838325"/>
          <p14:tracePt t="251051" x="5295900" y="1828800"/>
          <p14:tracePt t="251059" x="5295900" y="1809750"/>
          <p14:tracePt t="251069" x="5295900" y="1800225"/>
          <p14:tracePt t="251089" x="5295900" y="1792288"/>
          <p14:tracePt t="251098" x="5295900" y="1773238"/>
          <p14:tracePt t="251105" x="5303838" y="1773238"/>
          <p14:tracePt t="251115" x="5341938" y="1773238"/>
          <p14:tracePt t="251122" x="5359400" y="1773238"/>
          <p14:tracePt t="251131" x="5378450" y="1773238"/>
          <p14:tracePt t="251139" x="5386388" y="1773238"/>
          <p14:tracePt t="251147" x="5395913" y="1773238"/>
          <p14:tracePt t="251155" x="5395913" y="1782763"/>
          <p14:tracePt t="251162" x="5414963" y="1800225"/>
          <p14:tracePt t="251175" x="5414963" y="1809750"/>
          <p14:tracePt t="251181" x="5424488" y="1846263"/>
          <p14:tracePt t="251188" x="5432425" y="1855788"/>
          <p14:tracePt t="251195" x="5432425" y="1874838"/>
          <p14:tracePt t="251202" x="5441950" y="1882775"/>
          <p14:tracePt t="251233" x="5441950" y="1892300"/>
          <p14:tracePt t="251403" x="5451475" y="1892300"/>
          <p14:tracePt t="251426" x="5451475" y="1882775"/>
          <p14:tracePt t="251434" x="5451475" y="1874838"/>
          <p14:tracePt t="251444" x="5451475" y="1846263"/>
          <p14:tracePt t="251450" x="5461000" y="1828800"/>
          <p14:tracePt t="251459" x="5461000" y="1809750"/>
          <p14:tracePt t="251467" x="5461000" y="1800225"/>
          <p14:tracePt t="251473" x="5478463" y="1782763"/>
          <p14:tracePt t="251481" x="5478463" y="1763713"/>
          <p14:tracePt t="251489" x="5478463" y="1746250"/>
          <p14:tracePt t="251497" x="5487988" y="1736725"/>
          <p14:tracePt t="251505" x="5487988" y="1717675"/>
          <p14:tracePt t="251513" x="5487988" y="1708150"/>
          <p14:tracePt t="251522" x="5497513" y="1700213"/>
          <p14:tracePt t="251529" x="5497513" y="1671638"/>
          <p14:tracePt t="251538" x="5497513" y="1663700"/>
          <p14:tracePt t="251545" x="5497513" y="1644650"/>
          <p14:tracePt t="251554" x="5497513" y="1625600"/>
          <p14:tracePt t="251561" x="5497513" y="1617663"/>
          <p14:tracePt t="251569" x="5497513" y="1579563"/>
          <p14:tracePt t="251577" x="5497513" y="1571625"/>
          <p14:tracePt t="251587" x="5497513" y="1552575"/>
          <p14:tracePt t="251593" x="5497513" y="1535113"/>
          <p14:tracePt t="251601" x="5478463" y="1506538"/>
          <p14:tracePt t="251610" x="5461000" y="1470025"/>
          <p14:tracePt t="251629" x="5451475" y="1460500"/>
          <p14:tracePt t="251634" x="5432425" y="1450975"/>
          <p14:tracePt t="251644" x="5424488" y="1443038"/>
          <p14:tracePt t="251650" x="5405438" y="1433513"/>
          <p14:tracePt t="251659" x="5386388" y="1414463"/>
          <p14:tracePt t="251666" x="5341938" y="1414463"/>
          <p14:tracePt t="251675" x="5313363" y="1404938"/>
          <p14:tracePt t="251684" x="5303838" y="1404938"/>
          <p14:tracePt t="251690" x="5276850" y="1404938"/>
          <p14:tracePt t="251699" x="5240338" y="1404938"/>
          <p14:tracePt t="251706" x="5221288" y="1404938"/>
          <p14:tracePt t="251714" x="5211763" y="1397000"/>
          <p14:tracePt t="251722" x="5184775" y="1397000"/>
          <p14:tracePt t="251729" x="5165725" y="1397000"/>
          <p14:tracePt t="251737" x="5148263" y="1397000"/>
          <p14:tracePt t="251745" x="5138738" y="1397000"/>
          <p14:tracePt t="251761" x="5129213" y="1397000"/>
          <p14:tracePt t="251769" x="5121275" y="1397000"/>
          <p14:tracePt t="251777" x="5092700" y="1397000"/>
          <p14:tracePt t="251793" x="5075238" y="1397000"/>
          <p14:tracePt t="251802" x="5056188" y="1397000"/>
          <p14:tracePt t="251810" x="5046663" y="1397000"/>
          <p14:tracePt t="251817" x="5029200" y="1404938"/>
          <p14:tracePt t="251826" x="5010150" y="1423988"/>
          <p14:tracePt t="251833" x="5000625" y="1433513"/>
          <p14:tracePt t="251843" x="4991100" y="1443038"/>
          <p14:tracePt t="251849" x="4983163" y="1460500"/>
          <p14:tracePt t="251858" x="4973638" y="1479550"/>
          <p14:tracePt t="251874" x="4964113" y="1516063"/>
          <p14:tracePt t="251890" x="4954588" y="1525588"/>
          <p14:tracePt t="251907" x="4946650" y="1535113"/>
          <p14:tracePt t="251924" x="4946650" y="1552575"/>
          <p14:tracePt t="251931" x="4946650" y="1571625"/>
          <p14:tracePt t="251947" x="4946650" y="1608138"/>
          <p14:tracePt t="251955" x="4946650" y="1625600"/>
          <p14:tracePt t="251962" x="4946650" y="1654175"/>
          <p14:tracePt t="251971" x="4954588" y="1671638"/>
          <p14:tracePt t="251978" x="4954588" y="1690688"/>
          <p14:tracePt t="251991" x="4964113" y="1717675"/>
          <p14:tracePt t="251998" x="4991100" y="1763713"/>
          <p14:tracePt t="252005" x="5010150" y="1782763"/>
          <p14:tracePt t="252009" x="5092700" y="1846263"/>
          <p14:tracePt t="252017" x="5148263" y="1882775"/>
          <p14:tracePt t="252026" x="5211763" y="1911350"/>
          <p14:tracePt t="252033" x="5295900" y="1957388"/>
          <p14:tracePt t="252042" x="5341938" y="1984375"/>
          <p14:tracePt t="252049" x="5414963" y="2020888"/>
          <p14:tracePt t="252057" x="5461000" y="2030413"/>
          <p14:tracePt t="252073" x="5470525" y="2030413"/>
          <p14:tracePt t="252081" x="5478463" y="2030413"/>
          <p14:tracePt t="252097" x="5497513" y="2030413"/>
          <p14:tracePt t="252105" x="5516563" y="2030413"/>
          <p14:tracePt t="252113" x="5524500" y="2030413"/>
          <p14:tracePt t="252121" x="5553075" y="2030413"/>
          <p14:tracePt t="252129" x="5561013" y="2030413"/>
          <p14:tracePt t="252137" x="5599113" y="2030413"/>
          <p14:tracePt t="252145" x="5616575" y="2030413"/>
          <p14:tracePt t="252153" x="5662613" y="2030413"/>
          <p14:tracePt t="252161" x="5681663" y="2011363"/>
          <p14:tracePt t="252169" x="5718175" y="1984375"/>
          <p14:tracePt t="252186" x="5737225" y="1957388"/>
          <p14:tracePt t="252202" x="5737225" y="1938338"/>
          <p14:tracePt t="252210" x="5737225" y="1920875"/>
          <p14:tracePt t="252217" x="5754688" y="1901825"/>
          <p14:tracePt t="252227" x="5764213" y="1874838"/>
          <p14:tracePt t="252244" x="5764213" y="1865313"/>
          <p14:tracePt t="252249" x="5764213" y="1838325"/>
          <p14:tracePt t="252257" x="5764213" y="1828800"/>
          <p14:tracePt t="252265" x="5764213" y="1800225"/>
          <p14:tracePt t="252273" x="5764213" y="1792288"/>
          <p14:tracePt t="252281" x="5764213" y="1782763"/>
          <p14:tracePt t="252290" x="5764213" y="1773238"/>
          <p14:tracePt t="252298" x="5764213" y="1754188"/>
          <p14:tracePt t="252307" x="5764213" y="1736725"/>
          <p14:tracePt t="252313" x="5754688" y="1717675"/>
          <p14:tracePt t="252321" x="5718175" y="1681163"/>
          <p14:tracePt t="252329" x="5672138" y="1644650"/>
          <p14:tracePt t="252337" x="5645150" y="1617663"/>
          <p14:tracePt t="252345" x="5589588" y="1598613"/>
          <p14:tracePt t="252353" x="5534025" y="1571625"/>
          <p14:tracePt t="252361" x="5534025" y="1562100"/>
          <p14:tracePt t="252369" x="5516563" y="1562100"/>
          <p14:tracePt t="252378" x="5478463" y="1562100"/>
          <p14:tracePt t="252385" x="5451475" y="1552575"/>
          <p14:tracePt t="252396" x="5414963" y="1552575"/>
          <p14:tracePt t="252401" x="5386388" y="1543050"/>
          <p14:tracePt t="252410" x="5368925" y="1543050"/>
          <p14:tracePt t="252417" x="5341938" y="1535113"/>
          <p14:tracePt t="252426" x="5341938" y="1525588"/>
          <p14:tracePt t="252433" x="5332413" y="1525588"/>
          <p14:tracePt t="252442" x="5313363" y="1525588"/>
          <p14:tracePt t="252449" x="5276850" y="1525588"/>
          <p14:tracePt t="252465" x="5257800" y="1525588"/>
          <p14:tracePt t="252489" x="5240338" y="1525588"/>
          <p14:tracePt t="252553" x="5230813" y="1525588"/>
          <p14:tracePt t="252569" x="5211763" y="1525588"/>
          <p14:tracePt t="252577" x="5203825" y="1525588"/>
          <p14:tracePt t="252585" x="5203825" y="1552575"/>
          <p14:tracePt t="252593" x="5203825" y="1562100"/>
          <p14:tracePt t="252601" x="5184775" y="1579563"/>
          <p14:tracePt t="252611" x="5175250" y="1608138"/>
          <p14:tracePt t="252617" x="5175250" y="1617663"/>
          <p14:tracePt t="252626" x="5175250" y="1625600"/>
          <p14:tracePt t="252633" x="5175250" y="1644650"/>
          <p14:tracePt t="252642" x="5175250" y="1654175"/>
          <p14:tracePt t="252657" x="5175250" y="1663700"/>
          <p14:tracePt t="252665" x="5175250" y="1671638"/>
          <p14:tracePt t="252673" x="5175250" y="1690688"/>
          <p14:tracePt t="252681" x="5175250" y="1708150"/>
          <p14:tracePt t="252689" x="5175250" y="1736725"/>
          <p14:tracePt t="252705" x="5175250" y="1773238"/>
          <p14:tracePt t="252714" x="5175250" y="1792288"/>
          <p14:tracePt t="252722" x="5175250" y="1819275"/>
          <p14:tracePt t="252730" x="5175250" y="1855788"/>
          <p14:tracePt t="252738" x="5184775" y="1865313"/>
          <p14:tracePt t="252749" x="5203825" y="1882775"/>
          <p14:tracePt t="252754" x="5230813" y="1901825"/>
          <p14:tracePt t="252762" x="5240338" y="1911350"/>
          <p14:tracePt t="252770" x="5257800" y="1920875"/>
          <p14:tracePt t="252779" x="5257800" y="1928813"/>
          <p14:tracePt t="252786" x="5276850" y="1938338"/>
          <p14:tracePt t="252795" x="5286375" y="1947863"/>
          <p14:tracePt t="252802" x="5322888" y="1966913"/>
          <p14:tracePt t="252821" x="5341938" y="1974850"/>
          <p14:tracePt t="252828" x="5386388" y="1974850"/>
          <p14:tracePt t="252833" x="5414963" y="1974850"/>
          <p14:tracePt t="252843" x="5432425" y="1984375"/>
          <p14:tracePt t="252849" x="5441950" y="1993900"/>
          <p14:tracePt t="252858" x="5470525" y="1993900"/>
          <p14:tracePt t="252889" x="5478463" y="1993900"/>
          <p14:tracePt t="252897" x="5507038" y="1993900"/>
          <p14:tracePt t="252905" x="5516563" y="1993900"/>
          <p14:tracePt t="252913" x="5524500" y="1993900"/>
          <p14:tracePt t="252921" x="5553075" y="1984375"/>
          <p14:tracePt t="252931" x="5570538" y="1974850"/>
          <p14:tracePt t="252937" x="5580063" y="1947863"/>
          <p14:tracePt t="252946" x="5589588" y="1947863"/>
          <p14:tracePt t="252953" x="5589588" y="1938338"/>
          <p14:tracePt t="252962" x="5607050" y="1892300"/>
          <p14:tracePt t="252978" x="5616575" y="1882775"/>
          <p14:tracePt t="252994" x="5616575" y="1865313"/>
          <p14:tracePt t="253001" x="5616575" y="1855788"/>
          <p14:tracePt t="253011" x="5616575" y="1846263"/>
          <p14:tracePt t="253027" x="5616575" y="1828800"/>
          <p14:tracePt t="253033" x="5616575" y="1819275"/>
          <p14:tracePt t="253043" x="5626100" y="1809750"/>
          <p14:tracePt t="253049" x="5626100" y="1800225"/>
          <p14:tracePt t="253057" x="5626100" y="1782763"/>
          <p14:tracePt t="253065" x="5626100" y="1763713"/>
          <p14:tracePt t="253073" x="5626100" y="1754188"/>
          <p14:tracePt t="253081" x="5626100" y="1727200"/>
          <p14:tracePt t="253089" x="5616575" y="1690688"/>
          <p14:tracePt t="253097" x="5599113" y="1663700"/>
          <p14:tracePt t="253114" x="5570538" y="1598613"/>
          <p14:tracePt t="253121" x="5561013" y="1589088"/>
          <p14:tracePt t="253129" x="5516563" y="1562100"/>
          <p14:tracePt t="253137" x="5487988" y="1535113"/>
          <p14:tracePt t="253146" x="5451475" y="1525588"/>
          <p14:tracePt t="253153" x="5386388" y="1497013"/>
          <p14:tracePt t="253161" x="5349875" y="1489075"/>
          <p14:tracePt t="253169" x="5313363" y="1479550"/>
          <p14:tracePt t="253177" x="5276850" y="1470025"/>
          <p14:tracePt t="253185" x="5257800" y="1470025"/>
          <p14:tracePt t="253193" x="5240338" y="1470025"/>
          <p14:tracePt t="253201" x="5221288" y="1470025"/>
          <p14:tracePt t="253210" x="5211763" y="1470025"/>
          <p14:tracePt t="253217" x="5175250" y="1470025"/>
          <p14:tracePt t="253226" x="5148263" y="1470025"/>
          <p14:tracePt t="253245" x="5129213" y="1470025"/>
          <p14:tracePt t="253249" x="5121275" y="1470025"/>
          <p14:tracePt t="253258" x="5092700" y="1470025"/>
          <p14:tracePt t="253283" x="5075238" y="1470025"/>
          <p14:tracePt t="253290" x="5056188" y="1470025"/>
          <p14:tracePt t="253322" x="5046663" y="1470025"/>
          <p14:tracePt t="253331" x="5037138" y="1470025"/>
          <p14:tracePt t="253338" x="5029200" y="1489075"/>
          <p14:tracePt t="253347" x="5029200" y="1497013"/>
          <p14:tracePt t="253354" x="5029200" y="1506538"/>
          <p14:tracePt t="253362" x="5029200" y="1535113"/>
          <p14:tracePt t="253370" x="5029200" y="1552575"/>
          <p14:tracePt t="253381" x="5029200" y="1579563"/>
          <p14:tracePt t="253386" x="5029200" y="1598613"/>
          <p14:tracePt t="253395" x="5029200" y="1635125"/>
          <p14:tracePt t="253402" x="5029200" y="1654175"/>
          <p14:tracePt t="253415" x="5029200" y="1681163"/>
          <p14:tracePt t="253428" x="5037138" y="1700213"/>
          <p14:tracePt t="253435" x="5046663" y="1717675"/>
          <p14:tracePt t="253459" x="5046663" y="1746250"/>
          <p14:tracePt t="253473" x="5046663" y="1763713"/>
          <p14:tracePt t="253481" x="5046663" y="1773238"/>
          <p14:tracePt t="253489" x="5046663" y="1792288"/>
          <p14:tracePt t="253497" x="5075238" y="1828800"/>
          <p14:tracePt t="253505" x="5102225" y="1846263"/>
          <p14:tracePt t="253513" x="5165725" y="1874838"/>
          <p14:tracePt t="253521" x="5184775" y="1892300"/>
          <p14:tracePt t="253529" x="5221288" y="1920875"/>
          <p14:tracePt t="253538" x="5240338" y="1938338"/>
          <p14:tracePt t="253553" x="5257800" y="1938338"/>
          <p14:tracePt t="253578" x="5276850" y="1938338"/>
          <p14:tracePt t="253585" x="5295900" y="1938338"/>
          <p14:tracePt t="253594" x="5313363" y="1938338"/>
          <p14:tracePt t="253612" x="5359400" y="1947863"/>
          <p14:tracePt t="253617" x="5378450" y="1947863"/>
          <p14:tracePt t="253626" x="5414963" y="1947863"/>
          <p14:tracePt t="253633" x="5432425" y="1947863"/>
          <p14:tracePt t="253642" x="5461000" y="1947863"/>
          <p14:tracePt t="253649" x="5478463" y="1947863"/>
          <p14:tracePt t="253657" x="5497513" y="1947863"/>
          <p14:tracePt t="253673" x="5507038" y="1947863"/>
          <p14:tracePt t="253689" x="5516563" y="1947863"/>
          <p14:tracePt t="253705" x="5524500" y="1938338"/>
          <p14:tracePt t="253713" x="5543550" y="1928813"/>
          <p14:tracePt t="253729" x="5553075" y="1928813"/>
          <p14:tracePt t="253737" x="5580063" y="1901825"/>
          <p14:tracePt t="253745" x="5589588" y="1901825"/>
          <p14:tracePt t="253753" x="5599113" y="1892300"/>
          <p14:tracePt t="253762" x="5607050" y="1882775"/>
          <p14:tracePt t="253779" x="5616575" y="1874838"/>
          <p14:tracePt t="253786" x="5626100" y="1865313"/>
          <p14:tracePt t="253795" x="5626100" y="1855788"/>
          <p14:tracePt t="253802" x="5626100" y="1846263"/>
          <p14:tracePt t="253812" x="5626100" y="1819275"/>
          <p14:tracePt t="253832" x="5645150" y="1792288"/>
          <p14:tracePt t="253845" x="5645150" y="1773238"/>
          <p14:tracePt t="253850" x="5645150" y="1763713"/>
          <p14:tracePt t="253858" x="5645150" y="1754188"/>
          <p14:tracePt t="253867" x="5645150" y="1746250"/>
          <p14:tracePt t="253874" x="5645150" y="1717675"/>
          <p14:tracePt t="253883" x="5645150" y="1708150"/>
          <p14:tracePt t="253890" x="5645150" y="1671638"/>
          <p14:tracePt t="253898" x="5635625" y="1663700"/>
          <p14:tracePt t="253906" x="5616575" y="1644650"/>
          <p14:tracePt t="253915" x="5580063" y="1608138"/>
          <p14:tracePt t="253930" x="5553075" y="1598613"/>
          <p14:tracePt t="253938" x="5534025" y="1589088"/>
          <p14:tracePt t="253954" x="5497513" y="1579563"/>
          <p14:tracePt t="253962" x="5487988" y="1571625"/>
          <p14:tracePt t="253970" x="5478463" y="1571625"/>
          <p14:tracePt t="253979" x="5461000" y="1562100"/>
          <p14:tracePt t="253986" x="5441950" y="1562100"/>
          <p14:tracePt t="253997" x="5414963" y="1562100"/>
          <p14:tracePt t="254002" x="5378450" y="1562100"/>
          <p14:tracePt t="254012" x="5322888" y="1552575"/>
          <p14:tracePt t="254018" x="5286375" y="1552575"/>
          <p14:tracePt t="254032" x="5267325" y="1552575"/>
          <p14:tracePt t="254038" x="5240338" y="1535113"/>
          <p14:tracePt t="254045" x="5175250" y="1535113"/>
          <p14:tracePt t="254049" x="5157788" y="1535113"/>
          <p14:tracePt t="254057" x="5138738" y="1535113"/>
          <p14:tracePt t="254065" x="5111750" y="1535113"/>
          <p14:tracePt t="254073" x="5092700" y="1535113"/>
          <p14:tracePt t="254081" x="5083175" y="1535113"/>
          <p14:tracePt t="254089" x="5075238" y="1535113"/>
          <p14:tracePt t="254097" x="5065713" y="1535113"/>
          <p14:tracePt t="254105" x="5046663" y="1535113"/>
          <p14:tracePt t="254113" x="5037138" y="1535113"/>
          <p14:tracePt t="254121" x="5019675" y="1535113"/>
          <p14:tracePt t="254129" x="5000625" y="1535113"/>
          <p14:tracePt t="254137" x="4983163" y="1535113"/>
          <p14:tracePt t="254145" x="4983163" y="1543050"/>
          <p14:tracePt t="254153" x="4973638" y="1552575"/>
          <p14:tracePt t="254162" x="4964113" y="1571625"/>
          <p14:tracePt t="254177" x="4964113" y="1608138"/>
          <p14:tracePt t="254185" x="4954588" y="1617663"/>
          <p14:tracePt t="254193" x="4946650" y="1625600"/>
          <p14:tracePt t="254210" x="4937125" y="1644650"/>
          <p14:tracePt t="254243" x="4937125" y="1654175"/>
          <p14:tracePt t="254249" x="4937125" y="1681163"/>
          <p14:tracePt t="254265" x="4937125" y="1700213"/>
          <p14:tracePt t="254273" x="4937125" y="1708150"/>
          <p14:tracePt t="254281" x="4937125" y="1736725"/>
          <p14:tracePt t="254289" x="4946650" y="1773238"/>
          <p14:tracePt t="254297" x="4946650" y="1782763"/>
          <p14:tracePt t="254305" x="4964113" y="1809750"/>
          <p14:tracePt t="254313" x="4991100" y="1828800"/>
          <p14:tracePt t="254321" x="5010150" y="1855788"/>
          <p14:tracePt t="254329" x="5019675" y="1865313"/>
          <p14:tracePt t="254337" x="5046663" y="1882775"/>
          <p14:tracePt t="254345" x="5065713" y="1901825"/>
          <p14:tracePt t="254353" x="5083175" y="1911350"/>
          <p14:tracePt t="254361" x="5102225" y="1920875"/>
          <p14:tracePt t="254369" x="5138738" y="1938338"/>
          <p14:tracePt t="254377" x="5157788" y="1957388"/>
          <p14:tracePt t="254385" x="5203825" y="1966913"/>
          <p14:tracePt t="254393" x="5211763" y="1966913"/>
          <p14:tracePt t="254401" x="5249863" y="1966913"/>
          <p14:tracePt t="254410" x="5267325" y="1974850"/>
          <p14:tracePt t="254426" x="5295900" y="1974850"/>
          <p14:tracePt t="254435" x="5313363" y="1974850"/>
          <p14:tracePt t="254443" x="5332413" y="1974850"/>
          <p14:tracePt t="254449" x="5341938" y="1974850"/>
          <p14:tracePt t="254458" x="5349875" y="1974850"/>
          <p14:tracePt t="254465" x="5359400" y="1974850"/>
          <p14:tracePt t="254481" x="5386388" y="1974850"/>
          <p14:tracePt t="254489" x="5395913" y="1974850"/>
          <p14:tracePt t="254497" x="5405438" y="1974850"/>
          <p14:tracePt t="254505" x="5432425" y="1974850"/>
          <p14:tracePt t="254513" x="5451475" y="1974850"/>
          <p14:tracePt t="254521" x="5470525" y="1974850"/>
          <p14:tracePt t="254529" x="5497513" y="1947863"/>
          <p14:tracePt t="254537" x="5507038" y="1947863"/>
          <p14:tracePt t="254553" x="5534025" y="1938338"/>
          <p14:tracePt t="254569" x="5543550" y="1928813"/>
          <p14:tracePt t="254577" x="5553075" y="1920875"/>
          <p14:tracePt t="254585" x="5553075" y="1911350"/>
          <p14:tracePt t="254593" x="5570538" y="1892300"/>
          <p14:tracePt t="254610" x="5589588" y="1855788"/>
          <p14:tracePt t="254626" x="5599113" y="1846263"/>
          <p14:tracePt t="254635" x="5607050" y="1828800"/>
          <p14:tracePt t="254650" x="5607050" y="1819275"/>
          <p14:tracePt t="254673" x="5607050" y="1809750"/>
          <p14:tracePt t="254689" x="5607050" y="1792288"/>
          <p14:tracePt t="254697" x="5607050" y="1773238"/>
          <p14:tracePt t="254705" x="5607050" y="1754188"/>
          <p14:tracePt t="254713" x="5607050" y="1736725"/>
          <p14:tracePt t="254721" x="5607050" y="1727200"/>
          <p14:tracePt t="254729" x="5607050" y="1708150"/>
          <p14:tracePt t="254737" x="5570538" y="1671638"/>
          <p14:tracePt t="254753" x="5553075" y="1654175"/>
          <p14:tracePt t="254762" x="5543550" y="1654175"/>
          <p14:tracePt t="254769" x="5487988" y="1617663"/>
          <p14:tracePt t="254777" x="5470525" y="1617663"/>
          <p14:tracePt t="254785" x="5405438" y="1608138"/>
          <p14:tracePt t="254793" x="5378450" y="1608138"/>
          <p14:tracePt t="254801" x="5341938" y="1608138"/>
          <p14:tracePt t="254810" x="5313363" y="1598613"/>
          <p14:tracePt t="254817" x="5295900" y="1598613"/>
          <p14:tracePt t="254826" x="5276850" y="1598613"/>
          <p14:tracePt t="254833" x="5257800" y="1598613"/>
          <p14:tracePt t="254843" x="5221288" y="1598613"/>
          <p14:tracePt t="254850" x="5203825" y="1579563"/>
          <p14:tracePt t="254857" x="5194300" y="1579563"/>
          <p14:tracePt t="254867" x="5165725" y="1579563"/>
          <p14:tracePt t="254873" x="5157788" y="1579563"/>
          <p14:tracePt t="254889" x="5148263" y="1579563"/>
          <p14:tracePt t="254898" x="5129213" y="1579563"/>
          <p14:tracePt t="254905" x="5121275" y="1579563"/>
          <p14:tracePt t="254945" x="5111750" y="1579563"/>
          <p14:tracePt t="254953" x="5102225" y="1579563"/>
          <p14:tracePt t="254977" x="5083175" y="1589088"/>
          <p14:tracePt t="254985" x="5065713" y="1625600"/>
          <p14:tracePt t="254993" x="5056188" y="1635125"/>
          <p14:tracePt t="255001" x="5056188" y="1654175"/>
          <p14:tracePt t="255010" x="5056188" y="1663700"/>
          <p14:tracePt t="255017" x="5046663" y="1690688"/>
          <p14:tracePt t="255106" x="5046663" y="1700213"/>
          <p14:tracePt t="255138" x="5046663" y="1708150"/>
          <p14:tracePt t="276380" x="5083175" y="1717675"/>
          <p14:tracePt t="276386" x="5157788" y="1717675"/>
          <p14:tracePt t="276396" x="5221288" y="1717675"/>
          <p14:tracePt t="276405" x="5267325" y="1717675"/>
          <p14:tracePt t="276412" x="5276850" y="1717675"/>
          <p14:tracePt t="276418" x="5313363" y="1717675"/>
          <p14:tracePt t="276426" x="5322888" y="1727200"/>
          <p14:tracePt t="276443" x="5341938" y="1727200"/>
          <p14:tracePt t="276466" x="5349875" y="1727200"/>
          <p14:tracePt t="276474" x="5359400" y="1727200"/>
          <p14:tracePt t="276490" x="5359400" y="1736725"/>
          <p14:tracePt t="276498" x="5378450" y="1746250"/>
          <p14:tracePt t="276506" x="5405438" y="1746250"/>
          <p14:tracePt t="276515" x="5405438" y="1754188"/>
          <p14:tracePt t="276531" x="5516563" y="1792288"/>
          <p14:tracePt t="276538" x="5681663" y="1828800"/>
          <p14:tracePt t="276546" x="5837238" y="1874838"/>
          <p14:tracePt t="276555" x="5994400" y="1901825"/>
          <p14:tracePt t="276562" x="6140450" y="1920875"/>
          <p14:tracePt t="276570" x="6242050" y="1947863"/>
          <p14:tracePt t="276577" x="6361113" y="1966913"/>
          <p14:tracePt t="276585" x="6389688" y="1966913"/>
          <p14:tracePt t="276593" x="6435725" y="1974850"/>
          <p14:tracePt t="276850" x="6481763" y="1984375"/>
          <p14:tracePt t="276858" x="6489700" y="2011363"/>
          <p14:tracePt t="276867" x="6499225" y="2020888"/>
          <p14:tracePt t="276876" x="6508750" y="2020888"/>
          <p14:tracePt t="276882" x="6518275" y="2020888"/>
          <p14:tracePt t="276906" x="6535738" y="2030413"/>
          <p14:tracePt t="276915" x="6554788" y="2030413"/>
          <p14:tracePt t="276922" x="6564313" y="2039938"/>
          <p14:tracePt t="276930" x="6581775" y="2049463"/>
          <p14:tracePt t="276938" x="6591300" y="2057400"/>
          <p14:tracePt t="276945" x="6618288" y="2066925"/>
          <p14:tracePt t="276954" x="6683375" y="2085975"/>
          <p14:tracePt t="276963" x="6729413" y="2103438"/>
          <p14:tracePt t="276970" x="6748463" y="2103438"/>
          <p14:tracePt t="276977" x="6775450" y="2112963"/>
          <p14:tracePt t="276985" x="6802438" y="2132013"/>
          <p14:tracePt t="277001" x="6821488" y="2132013"/>
          <p14:tracePt t="277009" x="6831013" y="2132013"/>
          <p14:tracePt t="277017" x="6838950" y="2132013"/>
          <p14:tracePt t="277026" x="6877050" y="2132013"/>
          <p14:tracePt t="277033" x="6884988" y="2132013"/>
          <p14:tracePt t="277041" x="6894513" y="2132013"/>
          <p14:tracePt t="277049" x="6931025" y="2132013"/>
          <p14:tracePt t="277058" x="6959600" y="2132013"/>
          <p14:tracePt t="277066" x="6996113" y="2122488"/>
          <p14:tracePt t="277075" x="7013575" y="2112963"/>
          <p14:tracePt t="277084" x="7023100" y="2103438"/>
          <p14:tracePt t="277090" x="7032625" y="2103438"/>
          <p14:tracePt t="277099" x="7042150" y="2095500"/>
          <p14:tracePt t="277115" x="7051675" y="2076450"/>
          <p14:tracePt t="277138" x="7051675" y="2066925"/>
          <p14:tracePt t="277147" x="7051675" y="2057400"/>
          <p14:tracePt t="277154" x="7051675" y="2039938"/>
          <p14:tracePt t="277162" x="7051675" y="2030413"/>
          <p14:tracePt t="277178" x="7051675" y="2020888"/>
          <p14:tracePt t="277186" x="7051675" y="2011363"/>
          <p14:tracePt t="277197" x="7051675" y="1993900"/>
          <p14:tracePt t="277212" x="7051675" y="1984375"/>
          <p14:tracePt t="277220" x="7059613" y="1966913"/>
          <p14:tracePt t="277229" x="7069138" y="1957388"/>
          <p14:tracePt t="277245" x="7088188" y="1928813"/>
          <p14:tracePt t="277250" x="7115175" y="1892300"/>
          <p14:tracePt t="277268" x="7115175" y="1882775"/>
          <p14:tracePt t="277273" x="7115175" y="1874838"/>
          <p14:tracePt t="277281" x="7115175" y="1855788"/>
          <p14:tracePt t="277289" x="7115175" y="1846263"/>
          <p14:tracePt t="277297" x="7115175" y="1838325"/>
          <p14:tracePt t="277402" x="7115175" y="1819275"/>
          <p14:tracePt t="277411" x="7115175" y="1809750"/>
          <p14:tracePt t="277421" x="7115175" y="1800225"/>
          <p14:tracePt t="277450" x="7105650" y="1792288"/>
          <p14:tracePt t="277490" x="7097713" y="1792288"/>
          <p14:tracePt t="277506" x="7088188" y="1792288"/>
          <p14:tracePt t="277522" x="7078663" y="1792288"/>
          <p14:tracePt t="277530" x="7069138" y="1792288"/>
          <p14:tracePt t="277538" x="7042150" y="1792288"/>
          <p14:tracePt t="277547" x="7023100" y="1792288"/>
          <p14:tracePt t="277554" x="7005638" y="1792288"/>
          <p14:tracePt t="277564" x="6986588" y="1792288"/>
          <p14:tracePt t="277570" x="6977063" y="1792288"/>
          <p14:tracePt t="277578" x="6959600" y="1792288"/>
          <p14:tracePt t="277586" x="6940550" y="1800225"/>
          <p14:tracePt t="277595" x="6931025" y="1800225"/>
          <p14:tracePt t="277602" x="6904038" y="1800225"/>
          <p14:tracePt t="277612" x="6894513" y="1800225"/>
          <p14:tracePt t="277620" x="6877050" y="1809750"/>
          <p14:tracePt t="277631" x="6867525" y="1809750"/>
          <p14:tracePt t="277637" x="6848475" y="1809750"/>
          <p14:tracePt t="277650" x="6838950" y="1809750"/>
          <p14:tracePt t="277658" x="6821488" y="1809750"/>
          <p14:tracePt t="277665" x="6802438" y="1819275"/>
          <p14:tracePt t="277689" x="6792913" y="1819275"/>
          <p14:tracePt t="277730" x="6765925" y="1838325"/>
          <p14:tracePt t="277746" x="6756400" y="1838325"/>
          <p14:tracePt t="277754" x="6748463" y="1838325"/>
          <p14:tracePt t="277762" x="6719888" y="1838325"/>
          <p14:tracePt t="277770" x="6710363" y="1838325"/>
          <p14:tracePt t="277778" x="6702425" y="1838325"/>
          <p14:tracePt t="277786" x="6683375" y="1838325"/>
          <p14:tracePt t="277802" x="6673850" y="1838325"/>
          <p14:tracePt t="277820" x="6664325" y="1838325"/>
          <p14:tracePt t="277829" x="6656388" y="1838325"/>
          <p14:tracePt t="277834" x="6637338" y="1838325"/>
          <p14:tracePt t="277850" x="6627813" y="1838325"/>
          <p14:tracePt t="277875" x="6618288" y="1838325"/>
          <p14:tracePt t="277890" x="6600825" y="1838325"/>
          <p14:tracePt t="277906" x="6591300" y="1838325"/>
          <p14:tracePt t="277922" x="6581775" y="1838325"/>
          <p14:tracePt t="277930" x="6572250" y="1838325"/>
          <p14:tracePt t="277938" x="6554788" y="1838325"/>
          <p14:tracePt t="277946" x="6545263" y="1838325"/>
          <p14:tracePt t="277954" x="6535738" y="1838325"/>
          <p14:tracePt t="277964" x="6508750" y="1838325"/>
          <p14:tracePt t="278010" x="6499225" y="1838325"/>
          <p14:tracePt t="278236" x="6499225" y="1846263"/>
          <p14:tracePt t="278258" x="6508750" y="1846263"/>
          <p14:tracePt t="278290" x="6527800" y="1846263"/>
          <p14:tracePt t="278554" x="6564313" y="1846263"/>
          <p14:tracePt t="278570" x="6581775" y="1846263"/>
          <p14:tracePt t="278602" x="6591300" y="1846263"/>
          <p14:tracePt t="278618" x="6618288" y="1846263"/>
          <p14:tracePt t="278681" x="6627813" y="1846263"/>
          <p14:tracePt t="278697" x="6646863" y="1846263"/>
          <p14:tracePt t="278714" x="6683375" y="1846263"/>
          <p14:tracePt t="278721" x="6692900" y="1846263"/>
          <p14:tracePt t="278745" x="6719888" y="1846263"/>
          <p14:tracePt t="278777" x="6738938" y="1846263"/>
          <p14:tracePt t="281514" x="6748463" y="1855788"/>
          <p14:tracePt t="281692" x="6756400" y="1865313"/>
          <p14:tracePt t="282802" x="6756400" y="1874838"/>
          <p14:tracePt t="282818" x="6756400" y="1882775"/>
          <p14:tracePt t="283116" x="6756400" y="1892300"/>
          <p14:tracePt t="283147" x="6756400" y="1901825"/>
          <p14:tracePt t="283490" x="6756400" y="1920875"/>
          <p14:tracePt t="283618" x="6756400" y="1882775"/>
          <p14:tracePt t="283706" x="6729413" y="1882775"/>
          <p14:tracePt t="283714" x="6719888" y="1882775"/>
          <p14:tracePt t="283729" x="6683375" y="1882775"/>
          <p14:tracePt t="283738" x="6673850" y="1882775"/>
          <p14:tracePt t="283745" x="6664325" y="1892300"/>
          <p14:tracePt t="283753" x="6646863" y="1892300"/>
          <p14:tracePt t="283761" x="6618288" y="1901825"/>
          <p14:tracePt t="283778" x="6572250" y="1901825"/>
          <p14:tracePt t="283785" x="6527800" y="1901825"/>
          <p14:tracePt t="283794" x="6481763" y="1901825"/>
          <p14:tracePt t="283801" x="6462713" y="1901825"/>
          <p14:tracePt t="283809" x="6407150" y="1901825"/>
          <p14:tracePt t="283817" x="6397625" y="1901825"/>
          <p14:tracePt t="283826" x="6370638" y="1901825"/>
          <p14:tracePt t="283833" x="6361113" y="1901825"/>
          <p14:tracePt t="283841" x="6334125" y="1901825"/>
          <p14:tracePt t="283849" x="6324600" y="1901825"/>
          <p14:tracePt t="283857" x="6307138" y="1901825"/>
          <p14:tracePt t="283881" x="6288088" y="1901825"/>
          <p14:tracePt t="283889" x="6278563" y="1901825"/>
          <p14:tracePt t="283898" x="6261100" y="1901825"/>
          <p14:tracePt t="283917" x="6242050" y="1901825"/>
          <p14:tracePt t="283924" x="6232525" y="1901825"/>
          <p14:tracePt t="283931" x="6223000" y="1892300"/>
          <p14:tracePt t="283938" x="6215063" y="1882775"/>
          <p14:tracePt t="283947" x="6186488" y="1874838"/>
          <p14:tracePt t="283965" x="6176963" y="1865313"/>
          <p14:tracePt t="283970" x="6169025" y="1865313"/>
          <p14:tracePt t="283995" x="6140450" y="1846263"/>
          <p14:tracePt t="284002" x="6132513" y="1846263"/>
          <p14:tracePt t="284018" x="6122988" y="1838325"/>
          <p14:tracePt t="284034" x="6122988" y="1828800"/>
          <p14:tracePt t="284044" x="6122988" y="1819275"/>
          <p14:tracePt t="284050" x="6122988" y="1809750"/>
          <p14:tracePt t="284066" x="6113463" y="1800225"/>
          <p14:tracePt t="284098" x="6094413" y="1782763"/>
          <p14:tracePt t="284115" x="6094413" y="1763713"/>
          <p14:tracePt t="284129" x="6094413" y="1754188"/>
          <p14:tracePt t="284137" x="6094413" y="1746250"/>
          <p14:tracePt t="284145" x="6094413" y="1736725"/>
          <p14:tracePt t="284154" x="6094413" y="1717675"/>
          <p14:tracePt t="284161" x="6094413" y="1700213"/>
          <p14:tracePt t="284169" x="6094413" y="1690688"/>
          <p14:tracePt t="284176" x="6094413" y="1681163"/>
          <p14:tracePt t="284185" x="6094413" y="1671638"/>
          <p14:tracePt t="284201" x="6094413" y="1663700"/>
          <p14:tracePt t="284217" x="6094413" y="1654175"/>
          <p14:tracePt t="284226" x="6094413" y="1635125"/>
          <p14:tracePt t="284244" x="6094413" y="1617663"/>
          <p14:tracePt t="284249" x="6094413" y="1608138"/>
          <p14:tracePt t="284265" x="6103938" y="1579563"/>
          <p14:tracePt t="284305" x="6122988" y="1562100"/>
          <p14:tracePt t="284321" x="6132513" y="1562100"/>
          <p14:tracePt t="284331" x="6140450" y="1562100"/>
          <p14:tracePt t="284337" x="6149975" y="1552575"/>
          <p14:tracePt t="284345" x="6169025" y="1552575"/>
          <p14:tracePt t="284361" x="6186488" y="1535113"/>
          <p14:tracePt t="284378" x="6223000" y="1535113"/>
          <p14:tracePt t="284385" x="6242050" y="1535113"/>
          <p14:tracePt t="284395" x="6251575" y="1535113"/>
          <p14:tracePt t="284401" x="6269038" y="1535113"/>
          <p14:tracePt t="284410" x="6288088" y="1535113"/>
          <p14:tracePt t="284417" x="6297613" y="1535113"/>
          <p14:tracePt t="284426" x="6324600" y="1535113"/>
          <p14:tracePt t="284433" x="6343650" y="1535113"/>
          <p14:tracePt t="284442" x="6389688" y="1535113"/>
          <p14:tracePt t="284457" x="6443663" y="1535113"/>
          <p14:tracePt t="284465" x="6508750" y="1535113"/>
          <p14:tracePt t="284473" x="6545263" y="1535113"/>
          <p14:tracePt t="284481" x="6610350" y="1535113"/>
          <p14:tracePt t="284489" x="6664325" y="1535113"/>
          <p14:tracePt t="284498" x="6710363" y="1535113"/>
          <p14:tracePt t="284505" x="6748463" y="1535113"/>
          <p14:tracePt t="284514" x="6784975" y="1535113"/>
          <p14:tracePt t="284524" x="6792913" y="1535113"/>
          <p14:tracePt t="284529" x="6811963" y="1535113"/>
          <p14:tracePt t="284537" x="6821488" y="1535113"/>
          <p14:tracePt t="284545" x="6831013" y="1525588"/>
          <p14:tracePt t="284569" x="6838950" y="1525588"/>
          <p14:tracePt t="284585" x="6858000" y="1525588"/>
          <p14:tracePt t="284601" x="6877050" y="1525588"/>
          <p14:tracePt t="284617" x="6884988" y="1525588"/>
          <p14:tracePt t="284633" x="6904038" y="1525588"/>
          <p14:tracePt t="284643" x="6913563" y="1525588"/>
          <p14:tracePt t="284649" x="6931025" y="1535113"/>
          <p14:tracePt t="284657" x="6940550" y="1543050"/>
          <p14:tracePt t="284665" x="6959600" y="1571625"/>
          <p14:tracePt t="284673" x="6969125" y="1598613"/>
          <p14:tracePt t="284681" x="6977063" y="1625600"/>
          <p14:tracePt t="284689" x="6977063" y="1644650"/>
          <p14:tracePt t="284697" x="6977063" y="1663700"/>
          <p14:tracePt t="284705" x="6977063" y="1681163"/>
          <p14:tracePt t="284714" x="6977063" y="1690688"/>
          <p14:tracePt t="284721" x="6977063" y="1717675"/>
          <p14:tracePt t="284730" x="6977063" y="1736725"/>
          <p14:tracePt t="284737" x="6977063" y="1754188"/>
          <p14:tracePt t="284745" x="6977063" y="1773238"/>
          <p14:tracePt t="284753" x="6977063" y="1782763"/>
          <p14:tracePt t="284761" x="6977063" y="1819275"/>
          <p14:tracePt t="284769" x="6977063" y="1828800"/>
          <p14:tracePt t="284777" x="6977063" y="1855788"/>
          <p14:tracePt t="284785" x="6969125" y="1874838"/>
          <p14:tracePt t="284793" x="6950075" y="1911350"/>
          <p14:tracePt t="284801" x="6950075" y="1920875"/>
          <p14:tracePt t="284809" x="6931025" y="1938338"/>
          <p14:tracePt t="284817" x="6904038" y="1957388"/>
          <p14:tracePt t="284826" x="6894513" y="1966913"/>
          <p14:tracePt t="284833" x="6867525" y="1974850"/>
          <p14:tracePt t="284842" x="6858000" y="1974850"/>
          <p14:tracePt t="284849" x="6831013" y="1984375"/>
          <p14:tracePt t="284857" x="6811963" y="1984375"/>
          <p14:tracePt t="284865" x="6765925" y="2003425"/>
          <p14:tracePt t="284873" x="6748463" y="2003425"/>
          <p14:tracePt t="284881" x="6702425" y="2003425"/>
          <p14:tracePt t="284889" x="6673850" y="2020888"/>
          <p14:tracePt t="284897" x="6656388" y="2020888"/>
          <p14:tracePt t="284905" x="6646863" y="2020888"/>
          <p14:tracePt t="284913" x="6600825" y="2020888"/>
          <p14:tracePt t="284937" x="6591300" y="2011363"/>
          <p14:tracePt t="284945" x="6572250" y="1993900"/>
          <p14:tracePt t="284954" x="6545263" y="1966913"/>
          <p14:tracePt t="284961" x="6527800" y="1966913"/>
          <p14:tracePt t="284969" x="6508750" y="1957388"/>
          <p14:tracePt t="284977" x="6489700" y="1947863"/>
          <p14:tracePt t="284985" x="6481763" y="1947863"/>
          <p14:tracePt t="284994" x="6472238" y="1947863"/>
          <p14:tracePt t="285009" x="6462713" y="1947863"/>
          <p14:tracePt t="285017" x="6453188" y="1947863"/>
          <p14:tracePt t="285057" x="6435725" y="1947863"/>
          <p14:tracePt t="285298" x="6435725" y="1938338"/>
          <p14:tracePt t="285457" x="6435725" y="1920875"/>
          <p14:tracePt t="285464" x="6435725" y="1911350"/>
          <p14:tracePt t="285472" x="6435725" y="1882775"/>
          <p14:tracePt t="285488" x="6435725" y="1874838"/>
          <p14:tracePt t="285497" x="6435725" y="1865313"/>
          <p14:tracePt t="285504" x="6435725" y="1838325"/>
          <p14:tracePt t="285540" x="6435725" y="1819275"/>
          <p14:tracePt t="285549" x="6435725" y="1800225"/>
          <p14:tracePt t="285558" x="6435725" y="1792288"/>
          <p14:tracePt t="285562" x="6435725" y="1782763"/>
          <p14:tracePt t="285571" x="6435725" y="1773238"/>
          <p14:tracePt t="285578" x="6435725" y="1754188"/>
          <p14:tracePt t="285588" x="6435725" y="1746250"/>
          <p14:tracePt t="285595" x="6435725" y="1736725"/>
          <p14:tracePt t="285612" x="6435725" y="1727200"/>
          <p14:tracePt t="285618" x="6435725" y="1708150"/>
          <p14:tracePt t="285634" x="6435725" y="1700213"/>
          <p14:tracePt t="285645" x="6435725" y="1690688"/>
          <p14:tracePt t="285659" x="6435725" y="1681163"/>
          <p14:tracePt t="285666" x="6435725" y="1671638"/>
          <p14:tracePt t="285689" x="6435725" y="1663700"/>
          <p14:tracePt t="285697" x="6435725" y="1654175"/>
          <p14:tracePt t="285713" x="6435725" y="1644650"/>
          <p14:tracePt t="285721" x="6443663" y="1617663"/>
          <p14:tracePt t="285729" x="6453188" y="1617663"/>
          <p14:tracePt t="285746" x="6472238" y="1608138"/>
          <p14:tracePt t="285753" x="6481763" y="1608138"/>
          <p14:tracePt t="285760" x="6508750" y="1598613"/>
          <p14:tracePt t="285769" x="6527800" y="1589088"/>
          <p14:tracePt t="285777" x="6545263" y="1589088"/>
          <p14:tracePt t="285785" x="6564313" y="1589088"/>
          <p14:tracePt t="285792" x="6600825" y="1589088"/>
          <p14:tracePt t="285801" x="6618288" y="1589088"/>
          <p14:tracePt t="285809" x="6646863" y="1589088"/>
          <p14:tracePt t="285817" x="6664325" y="1589088"/>
          <p14:tracePt t="285825" x="6673850" y="1589088"/>
          <p14:tracePt t="285833" x="6692900" y="1589088"/>
          <p14:tracePt t="285841" x="6702425" y="1589088"/>
          <p14:tracePt t="285857" x="6719888" y="1589088"/>
          <p14:tracePt t="285865" x="6765925" y="1589088"/>
          <p14:tracePt t="285881" x="6802438" y="1608138"/>
          <p14:tracePt t="285889" x="6821488" y="1617663"/>
          <p14:tracePt t="285897" x="6831013" y="1625600"/>
          <p14:tracePt t="285905" x="6838950" y="1635125"/>
          <p14:tracePt t="285913" x="6858000" y="1644650"/>
          <p14:tracePt t="285921" x="6867525" y="1654175"/>
          <p14:tracePt t="285929" x="6867525" y="1663700"/>
          <p14:tracePt t="285937" x="6867525" y="1671638"/>
          <p14:tracePt t="285947" x="6877050" y="1690688"/>
          <p14:tracePt t="285953" x="6884988" y="1700213"/>
          <p14:tracePt t="285962" x="6894513" y="1708150"/>
          <p14:tracePt t="286001" x="6904038" y="1717675"/>
          <p14:tracePt t="286009" x="6913563" y="1717675"/>
          <p14:tracePt t="286017" x="6913563" y="1727200"/>
          <p14:tracePt t="286033" x="6923088" y="1736725"/>
          <p14:tracePt t="286049" x="6923088" y="1746250"/>
          <p14:tracePt t="286057" x="6931025" y="1754188"/>
          <p14:tracePt t="286073" x="6940550" y="1763713"/>
          <p14:tracePt t="286081" x="6940550" y="1773238"/>
          <p14:tracePt t="286089" x="6940550" y="1782763"/>
          <p14:tracePt t="286105" x="6940550" y="1792288"/>
          <p14:tracePt t="286113" x="6940550" y="1800225"/>
          <p14:tracePt t="286121" x="6940550" y="1819275"/>
          <p14:tracePt t="286146" x="6940550" y="1828800"/>
          <p14:tracePt t="286266" x="6931025" y="1846263"/>
          <p14:tracePt t="286290" x="6923088" y="1855788"/>
          <p14:tracePt t="289428" x="6931025" y="1865313"/>
          <p14:tracePt t="289434" x="7023100" y="1865313"/>
          <p14:tracePt t="289443" x="7234238" y="1865313"/>
          <p14:tracePt t="289450" x="7473950" y="1865313"/>
          <p14:tracePt t="289458" x="7667625" y="1901825"/>
          <p14:tracePt t="289466" x="7767638" y="1911350"/>
          <p14:tracePt t="289474" x="7896225" y="1974850"/>
          <p14:tracePt t="289481" x="7980363" y="1993900"/>
          <p14:tracePt t="289489" x="8080375" y="2039938"/>
          <p14:tracePt t="289497" x="8126413" y="2049463"/>
          <p14:tracePt t="289505" x="8191500" y="2057400"/>
          <p14:tracePt t="289513" x="8228013" y="2085975"/>
          <p14:tracePt t="289521" x="8237538" y="2095500"/>
          <p14:tracePt t="289530" x="8245475" y="2095500"/>
          <p14:tracePt t="289537" x="8255000" y="2095500"/>
          <p14:tracePt t="289553" x="8264525" y="20955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3813F87F-FD98-496E-B9E1-C8F10E8EB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658AD7-F5DE-4E52-B83C-61D44C85AD04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13</a:t>
            </a:fld>
            <a:endParaRPr kumimoji="0" lang="en-US" altLang="ja-JP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39581F99-2C39-45B6-9C94-65E194A261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3863" y="-11113"/>
            <a:ext cx="7038975" cy="958851"/>
          </a:xfrm>
        </p:spPr>
        <p:txBody>
          <a:bodyPr/>
          <a:lstStyle/>
          <a:p>
            <a:pPr eaLnBrk="1" hangingPunct="1"/>
            <a:r>
              <a:rPr lang="en-US" altLang="ja-JP" sz="3200"/>
              <a:t> </a:t>
            </a:r>
            <a:r>
              <a:rPr lang="en-US" altLang="ja-JP" sz="3200">
                <a:solidFill>
                  <a:srgbClr val="0070C0"/>
                </a:solidFill>
              </a:rPr>
              <a:t>11.4</a:t>
            </a:r>
            <a:r>
              <a:rPr lang="ja-JP" altLang="en-US" sz="3200">
                <a:solidFill>
                  <a:srgbClr val="0070C0"/>
                </a:solidFill>
              </a:rPr>
              <a:t> 重力波抵抗</a:t>
            </a: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E71EA4D9-995E-4320-9373-6AF8E46A3BA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946150"/>
            <a:ext cx="7038975" cy="3455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/>
              <a:t>背景</a:t>
            </a:r>
          </a:p>
          <a:p>
            <a:pPr eaLnBrk="1" hangingPunct="1">
              <a:buFontTx/>
              <a:buNone/>
            </a:pPr>
            <a:r>
              <a:rPr lang="en-US" altLang="ja-JP" sz="2100" dirty="0"/>
              <a:t>GCM</a:t>
            </a:r>
            <a:r>
              <a:rPr lang="ja-JP" altLang="en-US" sz="2100" dirty="0"/>
              <a:t>の高分解能化</a:t>
            </a:r>
          </a:p>
          <a:p>
            <a:pPr eaLnBrk="1" hangingPunct="1">
              <a:buFontTx/>
              <a:buNone/>
            </a:pPr>
            <a:r>
              <a:rPr lang="en-US" altLang="ja-JP" sz="2100" dirty="0"/>
              <a:t>→</a:t>
            </a:r>
            <a:r>
              <a:rPr lang="ja-JP" altLang="en-US" sz="2100" dirty="0"/>
              <a:t>移流の数値表現の精度向上</a:t>
            </a:r>
          </a:p>
          <a:p>
            <a:pPr eaLnBrk="1" hangingPunct="1">
              <a:buFontTx/>
              <a:buNone/>
            </a:pPr>
            <a:r>
              <a:rPr lang="en-US" altLang="ja-JP" sz="2100" dirty="0"/>
              <a:t>→</a:t>
            </a:r>
            <a:r>
              <a:rPr lang="ja-JP" altLang="en-US" sz="2100" dirty="0"/>
              <a:t>モデル中で起こる傾圧不安定が活発化</a:t>
            </a:r>
          </a:p>
          <a:p>
            <a:pPr eaLnBrk="1" hangingPunct="1">
              <a:buFontTx/>
              <a:buNone/>
            </a:pPr>
            <a:r>
              <a:rPr lang="ja-JP" altLang="en-US" sz="2100" dirty="0"/>
              <a:t>　　南半球では気圧分布、偏西風などの再現性が向上したが、</a:t>
            </a:r>
            <a:r>
              <a:rPr lang="ja-JP" altLang="en-US" sz="2100" dirty="0">
                <a:solidFill>
                  <a:srgbClr val="0070C0"/>
                </a:solidFill>
              </a:rPr>
              <a:t>北半球では</a:t>
            </a:r>
            <a:r>
              <a:rPr lang="ja-JP" altLang="en-US" sz="2100" dirty="0"/>
              <a:t>西風ジェットが北上偏、強くなりすぎ、再現性がかえって</a:t>
            </a:r>
            <a:r>
              <a:rPr lang="ja-JP" altLang="en-US" sz="2100" dirty="0">
                <a:solidFill>
                  <a:srgbClr val="0070C0"/>
                </a:solidFill>
              </a:rPr>
              <a:t>悪くなった</a:t>
            </a:r>
            <a:r>
              <a:rPr lang="ja-JP" altLang="en-US" sz="2100" dirty="0"/>
              <a:t>。</a:t>
            </a:r>
          </a:p>
          <a:p>
            <a:pPr eaLnBrk="1" hangingPunct="1">
              <a:buFontTx/>
              <a:buNone/>
            </a:pPr>
            <a:r>
              <a:rPr lang="en-US" altLang="ja-JP" sz="2100" dirty="0"/>
              <a:t>→</a:t>
            </a:r>
            <a:r>
              <a:rPr lang="ja-JP" altLang="en-US" sz="2100" dirty="0"/>
              <a:t>サブグリッドスケールの地形による内部重力波の効果を考慮すると問題解消。（</a:t>
            </a:r>
            <a:r>
              <a:rPr lang="en-US" altLang="ja-JP" sz="2100" dirty="0"/>
              <a:t>Palmer et al. 1986, QJRMS)</a:t>
            </a:r>
          </a:p>
          <a:p>
            <a:pPr eaLnBrk="1" hangingPunct="1">
              <a:buFontTx/>
              <a:buNone/>
            </a:pPr>
            <a:endParaRPr lang="en-US" altLang="ja-JP" sz="2100" dirty="0"/>
          </a:p>
        </p:txBody>
      </p:sp>
      <p:sp>
        <p:nvSpPr>
          <p:cNvPr id="41989" name="Rectangle 4">
            <a:extLst>
              <a:ext uri="{FF2B5EF4-FFF2-40B4-BE49-F238E27FC236}">
                <a16:creationId xmlns:a16="http://schemas.microsoft.com/office/drawing/2014/main" id="{CE0C47E5-6FB2-446E-AB9D-F318A5728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588" y="4481513"/>
            <a:ext cx="4767262" cy="40481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ja-JP" altLang="en-US" sz="2100"/>
              <a:t>大気重力波は運動量</a:t>
            </a:r>
            <a:r>
              <a:rPr lang="en-US" altLang="ja-JP" sz="2100"/>
              <a:t>,</a:t>
            </a:r>
            <a:r>
              <a:rPr lang="ja-JP" altLang="en-US" sz="2100"/>
              <a:t>エネルギーを輸送</a:t>
            </a:r>
            <a:r>
              <a:rPr lang="en-US" altLang="ja-JP" sz="2100"/>
              <a:t>,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5343B75D-B5F1-4CB3-9C1F-224EBEEE6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24"/>
    </mc:Choice>
    <mc:Fallback xmlns="">
      <p:transition spd="slow" advTm="18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" x="293688" y="395288"/>
          <p14:tracePt t="359" x="293688" y="404813"/>
          <p14:tracePt t="368" x="293688" y="412750"/>
          <p14:tracePt t="375" x="330200" y="431800"/>
          <p14:tracePt t="383" x="330200" y="441325"/>
          <p14:tracePt t="390" x="330200" y="450850"/>
          <p14:tracePt t="398" x="330200" y="458788"/>
          <p14:tracePt t="406" x="330200" y="477838"/>
          <p14:tracePt t="422" x="330200" y="487363"/>
          <p14:tracePt t="438" x="349250" y="514350"/>
          <p14:tracePt t="446" x="349250" y="523875"/>
          <p14:tracePt t="454" x="349250" y="569913"/>
          <p14:tracePt t="462" x="368300" y="587375"/>
          <p14:tracePt t="470" x="376238" y="633413"/>
          <p14:tracePt t="478" x="385763" y="661988"/>
          <p14:tracePt t="486" x="395288" y="698500"/>
          <p14:tracePt t="494" x="422275" y="744538"/>
          <p14:tracePt t="503" x="431800" y="762000"/>
          <p14:tracePt t="510" x="441325" y="781050"/>
          <p14:tracePt t="519" x="441325" y="790575"/>
          <p14:tracePt t="526" x="450850" y="800100"/>
          <p14:tracePt t="542" x="450850" y="827088"/>
          <p14:tracePt t="550" x="468313" y="844550"/>
          <p14:tracePt t="574" x="477838" y="873125"/>
          <p14:tracePt t="582" x="487363" y="882650"/>
          <p14:tracePt t="590" x="487363" y="890588"/>
          <p14:tracePt t="598" x="496888" y="900113"/>
          <p14:tracePt t="606" x="514350" y="919163"/>
          <p14:tracePt t="614" x="523875" y="928688"/>
          <p14:tracePt t="673" x="523875" y="936625"/>
          <p14:tracePt t="4553" x="523875" y="928688"/>
          <p14:tracePt t="8023" x="523875" y="936625"/>
          <p14:tracePt t="8047" x="523875" y="973138"/>
          <p14:tracePt t="8071" x="523875" y="982663"/>
          <p14:tracePt t="8079" x="523875" y="992188"/>
          <p14:tracePt t="8103" x="523875" y="1001713"/>
          <p14:tracePt t="8127" x="523875" y="1011238"/>
          <p14:tracePt t="8136" x="523875" y="1019175"/>
          <p14:tracePt t="8151" x="523875" y="1028700"/>
          <p14:tracePt t="8175" x="523875" y="1038225"/>
          <p14:tracePt t="8183" x="523875" y="1057275"/>
          <p14:tracePt t="8209" x="523875" y="1065213"/>
          <p14:tracePt t="8217" x="523875" y="1084263"/>
          <p14:tracePt t="8232" x="523875" y="1103313"/>
          <p14:tracePt t="8239" x="533400" y="1111250"/>
          <p14:tracePt t="8254" x="533400" y="1120775"/>
          <p14:tracePt t="8263" x="533400" y="1130300"/>
          <p14:tracePt t="8295" x="533400" y="1147763"/>
          <p14:tracePt t="8311" x="533400" y="1157288"/>
          <p14:tracePt t="8327" x="533400" y="1166813"/>
          <p14:tracePt t="8559" x="533400" y="1185863"/>
          <p14:tracePt t="9630" x="533400" y="1193800"/>
          <p14:tracePt t="9638" x="533400" y="1203325"/>
          <p14:tracePt t="9645" x="533400" y="1212850"/>
          <p14:tracePt t="9653" x="533400" y="1231900"/>
          <p14:tracePt t="9661" x="533400" y="1239838"/>
          <p14:tracePt t="9717" x="533400" y="1249363"/>
          <p14:tracePt t="9727" x="533400" y="1258888"/>
          <p14:tracePt t="9736" x="533400" y="1276350"/>
          <p14:tracePt t="9791" x="533400" y="1285875"/>
          <p14:tracePt t="9807" x="533400" y="1295400"/>
          <p14:tracePt t="9815" x="533400" y="1314450"/>
          <p14:tracePt t="9833" x="533400" y="1322388"/>
          <p14:tracePt t="9839" x="533400" y="1331913"/>
          <p14:tracePt t="9951" x="533400" y="1341438"/>
          <p14:tracePt t="9967" x="533400" y="1360488"/>
          <p14:tracePt t="10025" x="533400" y="1368425"/>
          <p14:tracePt t="10423" x="533400" y="1377950"/>
          <p14:tracePt t="16047" x="533400" y="1387475"/>
          <p14:tracePt t="16054" x="533400" y="1414463"/>
          <p14:tracePt t="16103" x="533400" y="1423988"/>
          <p14:tracePt t="16119" x="533400" y="1433513"/>
          <p14:tracePt t="16127" x="542925" y="1433513"/>
          <p14:tracePt t="16137" x="542925" y="1443038"/>
          <p14:tracePt t="16146" x="542925" y="1460500"/>
          <p14:tracePt t="16159" x="542925" y="1470025"/>
          <p14:tracePt t="16167" x="542925" y="1497013"/>
          <p14:tracePt t="16175" x="560388" y="1525588"/>
          <p14:tracePt t="16191" x="560388" y="1543050"/>
          <p14:tracePt t="16199" x="560388" y="1562100"/>
          <p14:tracePt t="16215" x="560388" y="1571625"/>
          <p14:tracePt t="16222" x="560388" y="1579563"/>
          <p14:tracePt t="16230" x="560388" y="1589088"/>
          <p14:tracePt t="16239" x="560388" y="1598613"/>
          <p14:tracePt t="16256" x="560388" y="1608138"/>
          <p14:tracePt t="16279" x="560388" y="1617663"/>
          <p14:tracePt t="16288" x="560388" y="1635125"/>
          <p14:tracePt t="32598" x="569913" y="1654175"/>
          <p14:tracePt t="32606" x="569913" y="1671638"/>
          <p14:tracePt t="32614" x="569913" y="1681163"/>
          <p14:tracePt t="32625" x="569913" y="1708150"/>
          <p14:tracePt t="32639" x="569913" y="1717675"/>
          <p14:tracePt t="32646" x="560388" y="1736725"/>
          <p14:tracePt t="32686" x="550863" y="1746250"/>
          <p14:tracePt t="32703" x="550863" y="1773238"/>
          <p14:tracePt t="32711" x="550863" y="1782763"/>
          <p14:tracePt t="32720" x="550863" y="1792288"/>
          <p14:tracePt t="32727" x="550863" y="1819275"/>
          <p14:tracePt t="32735" x="550863" y="1828800"/>
          <p14:tracePt t="32743" x="550863" y="1838325"/>
          <p14:tracePt t="32751" x="550863" y="1855788"/>
          <p14:tracePt t="32758" x="550863" y="1865313"/>
          <p14:tracePt t="32767" x="550863" y="1874838"/>
          <p14:tracePt t="32798" x="542925" y="1882775"/>
          <p14:tracePt t="33374" x="533400" y="1892300"/>
          <p14:tracePt t="33383" x="533400" y="1901825"/>
          <p14:tracePt t="33392" x="533400" y="1911350"/>
          <p14:tracePt t="33398" x="533400" y="1920875"/>
          <p14:tracePt t="33407" x="533400" y="1938338"/>
          <p14:tracePt t="33414" x="533400" y="1957388"/>
          <p14:tracePt t="33425" x="542925" y="1974850"/>
          <p14:tracePt t="33430" x="542925" y="1984375"/>
          <p14:tracePt t="33442" x="542925" y="2003425"/>
          <p14:tracePt t="33448" x="550863" y="2020888"/>
          <p14:tracePt t="33456" x="550863" y="2030413"/>
          <p14:tracePt t="33742" x="550863" y="2039938"/>
          <p14:tracePt t="37926" x="550863" y="2057400"/>
          <p14:tracePt t="37936" x="550863" y="2076450"/>
          <p14:tracePt t="37945" x="550863" y="2095500"/>
          <p14:tracePt t="37951" x="550863" y="2122488"/>
          <p14:tracePt t="37959" x="550863" y="2149475"/>
          <p14:tracePt t="37966" x="523875" y="2214563"/>
          <p14:tracePt t="37982" x="523875" y="2241550"/>
          <p14:tracePt t="37990" x="523875" y="2278063"/>
          <p14:tracePt t="37999" x="523875" y="2297113"/>
          <p14:tracePt t="38006" x="523875" y="2314575"/>
          <p14:tracePt t="38024" x="523875" y="2324100"/>
          <p14:tracePt t="38030" x="523875" y="2333625"/>
          <p14:tracePt t="38039" x="523875" y="2343150"/>
          <p14:tracePt t="38046" x="523875" y="2360613"/>
          <p14:tracePt t="38054" x="514350" y="2370138"/>
          <p14:tracePt t="38062" x="514350" y="2389188"/>
          <p14:tracePt t="38071" x="514350" y="2398713"/>
          <p14:tracePt t="38078" x="514350" y="2425700"/>
          <p14:tracePt t="38088" x="514350" y="2435225"/>
          <p14:tracePt t="38094" x="514350" y="2443163"/>
          <p14:tracePt t="38104" x="514350" y="2452688"/>
          <p14:tracePt t="38592" x="514350" y="2471738"/>
          <p14:tracePt t="38598" x="504825" y="2481263"/>
          <p14:tracePt t="38607" x="496888" y="2489200"/>
          <p14:tracePt t="38742" x="496888" y="2498725"/>
          <p14:tracePt t="38758" x="496888" y="2517775"/>
          <p14:tracePt t="38782" x="496888" y="2527300"/>
          <p14:tracePt t="38798" x="496888" y="2535238"/>
          <p14:tracePt t="38807" x="496888" y="2554288"/>
          <p14:tracePt t="38822" x="487363" y="2573338"/>
          <p14:tracePt t="38870" x="477838" y="2581275"/>
          <p14:tracePt t="39927" x="477838" y="2590800"/>
          <p14:tracePt t="48846" x="514350" y="2590800"/>
          <p14:tracePt t="48854" x="560388" y="2590800"/>
          <p14:tracePt t="48862" x="625475" y="2590800"/>
          <p14:tracePt t="48871" x="681038" y="2590800"/>
          <p14:tracePt t="48878" x="725488" y="2590800"/>
          <p14:tracePt t="48888" x="771525" y="2590800"/>
          <p14:tracePt t="48894" x="827088" y="2590800"/>
          <p14:tracePt t="48907" x="873125" y="2590800"/>
          <p14:tracePt t="48911" x="919163" y="2590800"/>
          <p14:tracePt t="48920" x="928688" y="2590800"/>
          <p14:tracePt t="48926" x="965200" y="2590800"/>
          <p14:tracePt t="48940" x="974725" y="2590800"/>
          <p14:tracePt t="48943" x="1001713" y="2590800"/>
          <p14:tracePt t="48951" x="1011238" y="2590800"/>
          <p14:tracePt t="48957" x="1030288" y="2590800"/>
          <p14:tracePt t="48965" x="1057275" y="2590800"/>
          <p14:tracePt t="48973" x="1103313" y="2590800"/>
          <p14:tracePt t="48981" x="1130300" y="2590800"/>
          <p14:tracePt t="48989" x="1195388" y="2590800"/>
          <p14:tracePt t="48997" x="1287463" y="2590800"/>
          <p14:tracePt t="49005" x="1304925" y="2590800"/>
          <p14:tracePt t="49013" x="1341438" y="2590800"/>
          <p14:tracePt t="49021" x="1397000" y="2590800"/>
          <p14:tracePt t="49028" x="1433513" y="2590800"/>
          <p14:tracePt t="49036" x="1471613" y="2590800"/>
          <p14:tracePt t="49044" x="1535113" y="2590800"/>
          <p14:tracePt t="49053" x="1590675" y="2590800"/>
          <p14:tracePt t="49061" x="1627188" y="2590800"/>
          <p14:tracePt t="49069" x="1719263" y="2617788"/>
          <p14:tracePt t="49077" x="1782763" y="2627313"/>
          <p14:tracePt t="49085" x="1838325" y="2627313"/>
          <p14:tracePt t="49093" x="1985963" y="2646363"/>
          <p14:tracePt t="49101" x="2068513" y="2663825"/>
          <p14:tracePt t="49109" x="2141538" y="2663825"/>
          <p14:tracePt t="49117" x="2224088" y="2663825"/>
          <p14:tracePt t="49125" x="2289175" y="2663825"/>
          <p14:tracePt t="49134" x="2362200" y="2663825"/>
          <p14:tracePt t="49142" x="2444750" y="2663825"/>
          <p14:tracePt t="49150" x="2500313" y="2663825"/>
          <p14:tracePt t="49158" x="2565400" y="2663825"/>
          <p14:tracePt t="49166" x="2628900" y="2663825"/>
          <p14:tracePt t="49174" x="2730500" y="2692400"/>
          <p14:tracePt t="49182" x="2776538" y="2692400"/>
          <p14:tracePt t="49190" x="2849563" y="2701925"/>
          <p14:tracePt t="49198" x="2914650" y="2719388"/>
          <p14:tracePt t="49206" x="2978150" y="2728913"/>
          <p14:tracePt t="49214" x="3116263" y="2728913"/>
          <p14:tracePt t="49223" x="3235325" y="2755900"/>
          <p14:tracePt t="49230" x="3336925" y="2774950"/>
          <p14:tracePt t="49238" x="3438525" y="2801938"/>
          <p14:tracePt t="49246" x="3567113" y="2830513"/>
          <p14:tracePt t="49254" x="3622675" y="2830513"/>
          <p14:tracePt t="49262" x="3686175" y="2830513"/>
          <p14:tracePt t="49273" x="3759200" y="2830513"/>
          <p14:tracePt t="49278" x="3843338" y="2830513"/>
          <p14:tracePt t="49287" x="3889375" y="2830513"/>
          <p14:tracePt t="49294" x="3962400" y="2830513"/>
          <p14:tracePt t="49303" x="4008438" y="2830513"/>
          <p14:tracePt t="49310" x="4100513" y="2830513"/>
          <p14:tracePt t="49322" x="4154488" y="2830513"/>
          <p14:tracePt t="49328" x="4238625" y="2830513"/>
          <p14:tracePt t="49334" x="4321175" y="2811463"/>
          <p14:tracePt t="49342" x="4384675" y="2811463"/>
          <p14:tracePt t="49349" x="4459288" y="2811463"/>
          <p14:tracePt t="49358" x="4495800" y="2811463"/>
          <p14:tracePt t="49365" x="4541838" y="2811463"/>
          <p14:tracePt t="49373" x="4559300" y="2811463"/>
          <p14:tracePt t="49381" x="4595813" y="2811463"/>
          <p14:tracePt t="49389" x="4614863" y="2811463"/>
          <p14:tracePt t="49397" x="4651375" y="2801938"/>
          <p14:tracePt t="49405" x="4670425" y="2801938"/>
          <p14:tracePt t="49413" x="4697413" y="2801938"/>
          <p14:tracePt t="49421" x="4743450" y="2784475"/>
          <p14:tracePt t="49429" x="4779963" y="2774950"/>
          <p14:tracePt t="49437" x="4845050" y="2755900"/>
          <p14:tracePt t="49445" x="4964113" y="2728913"/>
          <p14:tracePt t="49453" x="5065713" y="2701925"/>
          <p14:tracePt t="49461" x="5165725" y="2663825"/>
          <p14:tracePt t="49469" x="5257800" y="2636838"/>
          <p14:tracePt t="49477" x="5359400" y="2627313"/>
          <p14:tracePt t="49485" x="5461000" y="2609850"/>
          <p14:tracePt t="49493" x="5478463" y="2609850"/>
          <p14:tracePt t="49502" x="5507038" y="2600325"/>
          <p14:tracePt t="49509" x="5543550" y="2581275"/>
          <p14:tracePt t="49519" x="5561013" y="2573338"/>
          <p14:tracePt t="49525" x="5580063" y="2573338"/>
          <p14:tracePt t="49533" x="5599113" y="2563813"/>
          <p14:tracePt t="49541" x="5607050" y="2563813"/>
          <p14:tracePt t="49549" x="5626100" y="2554288"/>
          <p14:tracePt t="49557" x="5653088" y="2554288"/>
          <p14:tracePt t="49565" x="5691188" y="2554288"/>
          <p14:tracePt t="49573" x="5718175" y="2554288"/>
          <p14:tracePt t="49581" x="5737225" y="2554288"/>
          <p14:tracePt t="49589" x="5781675" y="2527300"/>
          <p14:tracePt t="49629" x="5810250" y="2517775"/>
          <p14:tracePt t="49813" x="5810250" y="2508250"/>
          <p14:tracePt t="49838" x="5810250" y="2489200"/>
          <p14:tracePt t="49862" x="5810250" y="2471738"/>
          <p14:tracePt t="49878" x="5800725" y="2425700"/>
          <p14:tracePt t="49886" x="5773738" y="2406650"/>
          <p14:tracePt t="49895" x="5754688" y="2379663"/>
          <p14:tracePt t="49904" x="5745163" y="2370138"/>
          <p14:tracePt t="49910" x="5708650" y="2352675"/>
          <p14:tracePt t="49924" x="5662613" y="2333625"/>
          <p14:tracePt t="49930" x="5653088" y="2324100"/>
          <p14:tracePt t="49939" x="5616575" y="2314575"/>
          <p14:tracePt t="49948" x="5599113" y="2297113"/>
          <p14:tracePt t="49952" x="5580063" y="2297113"/>
          <p14:tracePt t="49957" x="5561013" y="2297113"/>
          <p14:tracePt t="49965" x="5543550" y="2270125"/>
          <p14:tracePt t="49973" x="5516563" y="2270125"/>
          <p14:tracePt t="49980" x="5487988" y="2270125"/>
          <p14:tracePt t="49989" x="5470525" y="2270125"/>
          <p14:tracePt t="49996" x="5414963" y="2270125"/>
          <p14:tracePt t="50004" x="5332413" y="2270125"/>
          <p14:tracePt t="50012" x="5230813" y="2270125"/>
          <p14:tracePt t="50021" x="5175250" y="2270125"/>
          <p14:tracePt t="50028" x="5111750" y="2270125"/>
          <p14:tracePt t="50037" x="5083175" y="2270125"/>
          <p14:tracePt t="50045" x="5019675" y="2278063"/>
          <p14:tracePt t="50053" x="4991100" y="2278063"/>
          <p14:tracePt t="50060" x="4946650" y="2278063"/>
          <p14:tracePt t="50068" x="4927600" y="2287588"/>
          <p14:tracePt t="50077" x="4891088" y="2287588"/>
          <p14:tracePt t="50085" x="4872038" y="2287588"/>
          <p14:tracePt t="50093" x="4845050" y="2287588"/>
          <p14:tracePt t="50101" x="4826000" y="2297113"/>
          <p14:tracePt t="50109" x="4789488" y="2297113"/>
          <p14:tracePt t="50118" x="4770438" y="2314575"/>
          <p14:tracePt t="50125" x="4706938" y="2314575"/>
          <p14:tracePt t="50133" x="4670425" y="2314575"/>
          <p14:tracePt t="50141" x="4578350" y="2314575"/>
          <p14:tracePt t="50149" x="4440238" y="2314575"/>
          <p14:tracePt t="50157" x="4357688" y="2314575"/>
          <p14:tracePt t="50164" x="4256088" y="2314575"/>
          <p14:tracePt t="50173" x="4164013" y="2314575"/>
          <p14:tracePt t="50180" x="4044950" y="2314575"/>
          <p14:tracePt t="50189" x="3943350" y="2314575"/>
          <p14:tracePt t="50197" x="3824288" y="2314575"/>
          <p14:tracePt t="50205" x="3768725" y="2314575"/>
          <p14:tracePt t="50213" x="3649663" y="2314575"/>
          <p14:tracePt t="50221" x="3603625" y="2314575"/>
          <p14:tracePt t="50229" x="3494088" y="2314575"/>
          <p14:tracePt t="50237" x="3402013" y="2314575"/>
          <p14:tracePt t="50245" x="3227388" y="2314575"/>
          <p14:tracePt t="50253" x="3089275" y="2314575"/>
          <p14:tracePt t="50261" x="3024188" y="2314575"/>
          <p14:tracePt t="50269" x="2886075" y="2314575"/>
          <p14:tracePt t="50277" x="2832100" y="2314575"/>
          <p14:tracePt t="50285" x="2747963" y="2333625"/>
          <p14:tracePt t="50293" x="2684463" y="2343150"/>
          <p14:tracePt t="50302" x="2619375" y="2343150"/>
          <p14:tracePt t="50309" x="2573338" y="2352675"/>
          <p14:tracePt t="50318" x="2509838" y="2379663"/>
          <p14:tracePt t="50326" x="2490788" y="2379663"/>
          <p14:tracePt t="50333" x="2427288" y="2389188"/>
          <p14:tracePt t="50341" x="2371725" y="2389188"/>
          <p14:tracePt t="50349" x="2308225" y="2389188"/>
          <p14:tracePt t="50357" x="2206625" y="2389188"/>
          <p14:tracePt t="50365" x="2087563" y="2389188"/>
          <p14:tracePt t="50373" x="1930400" y="2389188"/>
          <p14:tracePt t="50381" x="1719263" y="2389188"/>
          <p14:tracePt t="50390" x="1544638" y="2389188"/>
          <p14:tracePt t="50397" x="1387475" y="2389188"/>
          <p14:tracePt t="50405" x="1250950" y="2389188"/>
          <p14:tracePt t="50413" x="1195388" y="2389188"/>
          <p14:tracePt t="50421" x="1149350" y="2389188"/>
          <p14:tracePt t="50429" x="1112838" y="2406650"/>
          <p14:tracePt t="50453" x="1093788" y="2406650"/>
          <p14:tracePt t="50902" x="1093788" y="2416175"/>
          <p14:tracePt t="50912" x="1103313" y="2435225"/>
          <p14:tracePt t="56990" x="1120775" y="2435225"/>
          <p14:tracePt t="56998" x="1268413" y="2498725"/>
          <p14:tracePt t="57006" x="1425575" y="2527300"/>
          <p14:tracePt t="57014" x="1562100" y="2544763"/>
          <p14:tracePt t="57022" x="1663700" y="2544763"/>
          <p14:tracePt t="57030" x="1709738" y="2563813"/>
          <p14:tracePt t="57039" x="1755775" y="2563813"/>
          <p14:tracePt t="58079" x="1765300" y="2563813"/>
          <p14:tracePt t="58086" x="1774825" y="2563813"/>
          <p14:tracePt t="58103" x="1782763" y="2563813"/>
          <p14:tracePt t="58111" x="1820863" y="2554288"/>
          <p14:tracePt t="58120" x="1847850" y="2554288"/>
          <p14:tracePt t="58126" x="1874838" y="2544763"/>
          <p14:tracePt t="58135" x="1903413" y="2544763"/>
          <p14:tracePt t="58142" x="1920875" y="2527300"/>
          <p14:tracePt t="58150" x="1930400" y="2527300"/>
          <p14:tracePt t="58159" x="1957388" y="2527300"/>
          <p14:tracePt t="58166" x="1966913" y="2527300"/>
          <p14:tracePt t="58174" x="1976438" y="2527300"/>
          <p14:tracePt t="58182" x="1995488" y="2527300"/>
          <p14:tracePt t="58190" x="2012950" y="2527300"/>
          <p14:tracePt t="58198" x="2041525" y="2527300"/>
          <p14:tracePt t="58206" x="2078038" y="2527300"/>
          <p14:tracePt t="58214" x="2105025" y="2517775"/>
          <p14:tracePt t="58223" x="2114550" y="2517775"/>
          <p14:tracePt t="58230" x="2160588" y="2517775"/>
          <p14:tracePt t="58240" x="2178050" y="2517775"/>
          <p14:tracePt t="58246" x="2206625" y="2517775"/>
          <p14:tracePt t="58254" x="2224088" y="2517775"/>
          <p14:tracePt t="58262" x="2252663" y="2517775"/>
          <p14:tracePt t="58269" x="2262188" y="2517775"/>
          <p14:tracePt t="58277" x="2270125" y="2517775"/>
          <p14:tracePt t="58285" x="2289175" y="2517775"/>
          <p14:tracePt t="58293" x="2325688" y="2517775"/>
          <p14:tracePt t="58302" x="2352675" y="2517775"/>
          <p14:tracePt t="58309" x="2417763" y="2517775"/>
          <p14:tracePt t="58318" x="2454275" y="2517775"/>
          <p14:tracePt t="58325" x="2519363" y="2527300"/>
          <p14:tracePt t="58334" x="2582863" y="2527300"/>
          <p14:tracePt t="58341" x="2657475" y="2527300"/>
          <p14:tracePt t="58350" x="2720975" y="2544763"/>
          <p14:tracePt t="58357" x="2786063" y="2544763"/>
          <p14:tracePt t="58366" x="2840038" y="2544763"/>
          <p14:tracePt t="58373" x="2886075" y="2544763"/>
          <p14:tracePt t="58382" x="2895600" y="2544763"/>
          <p14:tracePt t="58389" x="2914650" y="2544763"/>
          <p14:tracePt t="58397" x="2932113" y="2544763"/>
          <p14:tracePt t="58421" x="2951163" y="2544763"/>
          <p14:tracePt t="58429" x="2987675" y="2544763"/>
          <p14:tracePt t="58438" x="3006725" y="2544763"/>
          <p14:tracePt t="58445" x="3043238" y="2544763"/>
          <p14:tracePt t="58453" x="3060700" y="2544763"/>
          <p14:tracePt t="58461" x="3125788" y="2544763"/>
          <p14:tracePt t="58471" x="3171825" y="2544763"/>
          <p14:tracePt t="58477" x="3208338" y="2544763"/>
          <p14:tracePt t="58485" x="3254375" y="2544763"/>
          <p14:tracePt t="58493" x="3273425" y="2544763"/>
          <p14:tracePt t="58502" x="3309938" y="2544763"/>
          <p14:tracePt t="58509" x="3327400" y="2544763"/>
          <p14:tracePt t="58518" x="3336925" y="2544763"/>
          <p14:tracePt t="58525" x="3355975" y="2544763"/>
          <p14:tracePt t="58533" x="3373438" y="2544763"/>
          <p14:tracePt t="58541" x="3409950" y="2544763"/>
          <p14:tracePt t="58549" x="3475038" y="2581275"/>
          <p14:tracePt t="58557" x="3538538" y="2590800"/>
          <p14:tracePt t="58565" x="3622675" y="2590800"/>
          <p14:tracePt t="58573" x="3705225" y="2609850"/>
          <p14:tracePt t="58581" x="3805238" y="2609850"/>
          <p14:tracePt t="58589" x="3833813" y="2617788"/>
          <p14:tracePt t="58597" x="3897313" y="2617788"/>
          <p14:tracePt t="58605" x="3925888" y="2636838"/>
          <p14:tracePt t="58621" x="3935413" y="2636838"/>
          <p14:tracePt t="72462" x="3916363" y="2636838"/>
          <p14:tracePt t="72470" x="3889375" y="2636838"/>
          <p14:tracePt t="72478" x="3870325" y="2636838"/>
          <p14:tracePt t="72486" x="3805238" y="2636838"/>
          <p14:tracePt t="72494" x="3751263" y="2636838"/>
          <p14:tracePt t="72506" x="3705225" y="2636838"/>
          <p14:tracePt t="72512" x="3649663" y="2636838"/>
          <p14:tracePt t="72521" x="3613150" y="2636838"/>
          <p14:tracePt t="72526" x="3584575" y="2636838"/>
          <p14:tracePt t="72535" x="3548063" y="2627313"/>
          <p14:tracePt t="72542" x="3530600" y="2617788"/>
          <p14:tracePt t="72551" x="3484563" y="2590800"/>
          <p14:tracePt t="72558" x="3438525" y="2581275"/>
          <p14:tracePt t="72568" x="3373438" y="2573338"/>
          <p14:tracePt t="72574" x="3300413" y="2498725"/>
          <p14:tracePt t="72582" x="3198813" y="2481263"/>
          <p14:tracePt t="72590" x="3079750" y="2452688"/>
          <p14:tracePt t="72598" x="2941638" y="2435225"/>
          <p14:tracePt t="72606" x="2747963" y="2435225"/>
          <p14:tracePt t="72614" x="2611438" y="2435225"/>
          <p14:tracePt t="72621" x="2509838" y="2435225"/>
          <p14:tracePt t="72630" x="2390775" y="2443163"/>
          <p14:tracePt t="72637" x="2289175" y="2462213"/>
          <p14:tracePt t="72646" x="2187575" y="2471738"/>
          <p14:tracePt t="72655" x="2170113" y="2481263"/>
          <p14:tracePt t="72669" x="2105025" y="2481263"/>
          <p14:tracePt t="72678" x="2087563" y="2489200"/>
          <p14:tracePt t="72687" x="2068513" y="2498725"/>
          <p14:tracePt t="72694" x="2058988" y="2498725"/>
          <p14:tracePt t="72705" x="2032000" y="2498725"/>
          <p14:tracePt t="72711" x="1995488" y="2517775"/>
          <p14:tracePt t="72720" x="1957388" y="2517775"/>
          <p14:tracePt t="72726" x="1920875" y="2517775"/>
          <p14:tracePt t="72734" x="1866900" y="2517775"/>
          <p14:tracePt t="72742" x="1765300" y="2517775"/>
          <p14:tracePt t="72750" x="1646238" y="2517775"/>
          <p14:tracePt t="72758" x="1489075" y="2517775"/>
          <p14:tracePt t="72766" x="1370013" y="2517775"/>
          <p14:tracePt t="72774" x="1314450" y="2517775"/>
          <p14:tracePt t="72782" x="1258888" y="2535238"/>
          <p14:tracePt t="72790" x="1231900" y="2563813"/>
          <p14:tracePt t="72798" x="1212850" y="2563813"/>
          <p14:tracePt t="72814" x="1195388" y="2573338"/>
          <p14:tracePt t="72878" x="1185863" y="2573338"/>
          <p14:tracePt t="72886" x="1176338" y="2573338"/>
          <p14:tracePt t="72894" x="1166813" y="2573338"/>
          <p14:tracePt t="72904" x="1158875" y="2573338"/>
          <p14:tracePt t="72920" x="1139825" y="2573338"/>
          <p14:tracePt t="72926" x="1130300" y="2573338"/>
          <p14:tracePt t="72935" x="1112838" y="2573338"/>
          <p14:tracePt t="72954" x="1093788" y="2573338"/>
          <p14:tracePt t="72974" x="1076325" y="2573338"/>
          <p14:tracePt t="73000" x="1066800" y="2573338"/>
          <p14:tracePt t="73030" x="1047750" y="2573338"/>
          <p14:tracePt t="78966" x="1038225" y="2573338"/>
          <p14:tracePt t="78974" x="1038225" y="2563813"/>
          <p14:tracePt t="78990" x="1038225" y="2554288"/>
          <p14:tracePt t="79094" x="1047750" y="2544763"/>
          <p14:tracePt t="79766" x="1057275" y="2544763"/>
          <p14:tracePt t="79806" x="1066800" y="2544763"/>
          <p14:tracePt t="81896" x="1076325" y="2544763"/>
          <p14:tracePt t="82702" x="1066800" y="2554288"/>
          <p14:tracePt t="82717" x="1066800" y="2563813"/>
          <p14:tracePt t="82724" x="1066800" y="2581275"/>
          <p14:tracePt t="82733" x="1057275" y="2609850"/>
          <p14:tracePt t="82742" x="1030288" y="2646363"/>
          <p14:tracePt t="82750" x="1030288" y="2673350"/>
          <p14:tracePt t="82758" x="1030288" y="2738438"/>
          <p14:tracePt t="82766" x="1030288" y="2792413"/>
          <p14:tracePt t="82774" x="1030288" y="2838450"/>
          <p14:tracePt t="82782" x="1030288" y="2884488"/>
          <p14:tracePt t="82791" x="1030288" y="2903538"/>
          <p14:tracePt t="82798" x="1030288" y="2913063"/>
          <p14:tracePt t="82806" x="1020763" y="2940050"/>
          <p14:tracePt t="83134" x="1020763" y="2949575"/>
          <p14:tracePt t="83158" x="1011238" y="2930525"/>
          <p14:tracePt t="83174" x="1011238" y="2913063"/>
          <p14:tracePt t="83190" x="1011238" y="2903538"/>
          <p14:tracePt t="90245" x="1011238" y="2894013"/>
          <p14:tracePt t="90252" x="1103313" y="2894013"/>
          <p14:tracePt t="90261" x="1212850" y="2894013"/>
          <p14:tracePt t="90268" x="1341438" y="2867025"/>
          <p14:tracePt t="90276" x="1433513" y="2867025"/>
          <p14:tracePt t="90284" x="1535113" y="2867025"/>
          <p14:tracePt t="90292" x="1654175" y="2867025"/>
          <p14:tracePt t="90300" x="1792288" y="2903538"/>
          <p14:tracePt t="90308" x="1939925" y="2921000"/>
          <p14:tracePt t="90317" x="2078038" y="2930525"/>
          <p14:tracePt t="90324" x="2252663" y="2949575"/>
          <p14:tracePt t="90336" x="2371725" y="2976563"/>
          <p14:tracePt t="90341" x="2473325" y="2995613"/>
          <p14:tracePt t="90350" x="2592388" y="2995613"/>
          <p14:tracePt t="90358" x="2638425" y="3005138"/>
          <p14:tracePt t="90365" x="2657475" y="3005138"/>
          <p14:tracePt t="90373" x="2693988" y="3013075"/>
          <p14:tracePt t="90430" x="2711450" y="3013075"/>
          <p14:tracePt t="90441" x="2740025" y="3013075"/>
          <p14:tracePt t="90450" x="2747963" y="3013075"/>
          <p14:tracePt t="90457" x="2786063" y="3013075"/>
          <p14:tracePt t="90462" x="2803525" y="3013075"/>
          <p14:tracePt t="90470" x="2886075" y="2986088"/>
          <p14:tracePt t="90478" x="2951163" y="2976563"/>
          <p14:tracePt t="90488" x="2997200" y="2967038"/>
          <p14:tracePt t="90494" x="3014663" y="2940050"/>
          <p14:tracePt t="90510" x="3043238" y="2921000"/>
          <p14:tracePt t="90526" x="3052763" y="2913063"/>
          <p14:tracePt t="90535" x="3070225" y="2903538"/>
          <p14:tracePt t="90551" x="3106738" y="2903538"/>
          <p14:tracePt t="90558" x="3198813" y="2903538"/>
          <p14:tracePt t="90566" x="3273425" y="2903538"/>
          <p14:tracePt t="90574" x="3373438" y="2903538"/>
          <p14:tracePt t="90583" x="3455988" y="2903538"/>
          <p14:tracePt t="90590" x="3530600" y="2903538"/>
          <p14:tracePt t="90598" x="3567113" y="2903538"/>
          <p14:tracePt t="90606" x="3594100" y="2884488"/>
          <p14:tracePt t="90625" x="3603625" y="2884488"/>
          <p14:tracePt t="90694" x="3613150" y="2884488"/>
          <p14:tracePt t="90702" x="3630613" y="2884488"/>
          <p14:tracePt t="90710" x="3640138" y="2884488"/>
          <p14:tracePt t="90734" x="3676650" y="2884488"/>
          <p14:tracePt t="90766" x="3686175" y="2884488"/>
          <p14:tracePt t="90782" x="3705225" y="2884488"/>
          <p14:tracePt t="90790" x="3741738" y="2894013"/>
          <p14:tracePt t="90798" x="3759200" y="2894013"/>
          <p14:tracePt t="90806" x="3787775" y="2894013"/>
          <p14:tracePt t="90814" x="3805238" y="2894013"/>
          <p14:tracePt t="90826" x="3843338" y="2894013"/>
          <p14:tracePt t="90910" x="3851275" y="2894013"/>
          <p14:tracePt t="90926" x="3879850" y="2894013"/>
          <p14:tracePt t="91016" x="3889375" y="2903538"/>
          <p14:tracePt t="91022" x="3889375" y="2913063"/>
          <p14:tracePt t="91406" x="3889375" y="2930525"/>
          <p14:tracePt t="91430" x="3889375" y="2959100"/>
          <p14:tracePt t="91438" x="3889375" y="2967038"/>
          <p14:tracePt t="91447" x="3889375" y="2986088"/>
          <p14:tracePt t="91478" x="3889375" y="2995613"/>
          <p14:tracePt t="91790" x="3889375" y="3005138"/>
          <p14:tracePt t="91797" x="3889375" y="3022600"/>
          <p14:tracePt t="91807" x="3889375" y="3032125"/>
          <p14:tracePt t="91814" x="3889375" y="3049588"/>
          <p14:tracePt t="91823" x="3889375" y="3059113"/>
          <p14:tracePt t="91829" x="3889375" y="3068638"/>
          <p14:tracePt t="91853" x="3889375" y="3095625"/>
          <p14:tracePt t="94110" x="3879850" y="3095625"/>
          <p14:tracePt t="94119" x="3824288" y="3095625"/>
          <p14:tracePt t="94127" x="3686175" y="3095625"/>
          <p14:tracePt t="94135" x="3584575" y="3095625"/>
          <p14:tracePt t="94142" x="3392488" y="3095625"/>
          <p14:tracePt t="94150" x="3254375" y="3095625"/>
          <p14:tracePt t="94158" x="3043238" y="3114675"/>
          <p14:tracePt t="94166" x="2924175" y="3114675"/>
          <p14:tracePt t="94174" x="2822575" y="3133725"/>
          <p14:tracePt t="94182" x="2703513" y="3141663"/>
          <p14:tracePt t="94190" x="2638425" y="3170238"/>
          <p14:tracePt t="94198" x="2555875" y="3170238"/>
          <p14:tracePt t="94206" x="2500313" y="3170238"/>
          <p14:tracePt t="94214" x="2381250" y="3170238"/>
          <p14:tracePt t="94222" x="2262188" y="3170238"/>
          <p14:tracePt t="94230" x="2160588" y="3170238"/>
          <p14:tracePt t="94237" x="2078038" y="3170238"/>
          <p14:tracePt t="94246" x="2049463" y="3170238"/>
          <p14:tracePt t="94253" x="2003425" y="3170238"/>
          <p14:tracePt t="94262" x="1949450" y="3170238"/>
          <p14:tracePt t="94271" x="1847850" y="3170238"/>
          <p14:tracePt t="94278" x="1765300" y="3170238"/>
          <p14:tracePt t="94289" x="1692275" y="3170238"/>
          <p14:tracePt t="94296" x="1608138" y="3170238"/>
          <p14:tracePt t="94304" x="1508125" y="3170238"/>
          <p14:tracePt t="94310" x="1479550" y="3187700"/>
          <p14:tracePt t="94320" x="1416050" y="3187700"/>
          <p14:tracePt t="94327" x="1387475" y="3187700"/>
          <p14:tracePt t="94334" x="1379538" y="3187700"/>
          <p14:tracePt t="94342" x="1360488" y="3187700"/>
          <p14:tracePt t="94350" x="1341438" y="3187700"/>
          <p14:tracePt t="94358" x="1333500" y="3187700"/>
          <p14:tracePt t="94365" x="1323975" y="3187700"/>
          <p14:tracePt t="94374" x="1296988" y="3187700"/>
          <p14:tracePt t="94390" x="1277938" y="3187700"/>
          <p14:tracePt t="94397" x="1250950" y="3206750"/>
          <p14:tracePt t="94406" x="1212850" y="3206750"/>
          <p14:tracePt t="94414" x="1185863" y="3206750"/>
          <p14:tracePt t="94422" x="1139825" y="3216275"/>
          <p14:tracePt t="94430" x="1120775" y="3233738"/>
          <p14:tracePt t="94678" x="1130300" y="3233738"/>
          <p14:tracePt t="94692" x="1149350" y="3233738"/>
          <p14:tracePt t="94697" x="1176338" y="3233738"/>
          <p14:tracePt t="94703" x="1185863" y="3233738"/>
          <p14:tracePt t="94710" x="1195388" y="3233738"/>
          <p14:tracePt t="94718" x="1212850" y="3233738"/>
          <p14:tracePt t="94725" x="1222375" y="3233738"/>
          <p14:tracePt t="94749" x="1231900" y="3233738"/>
          <p14:tracePt t="95333" x="1277938" y="3233738"/>
          <p14:tracePt t="95342" x="1341438" y="3233738"/>
          <p14:tracePt t="95349" x="1387475" y="3233738"/>
          <p14:tracePt t="95357" x="1443038" y="3233738"/>
          <p14:tracePt t="95365" x="1525588" y="3233738"/>
          <p14:tracePt t="95373" x="1600200" y="3233738"/>
          <p14:tracePt t="95381" x="1719263" y="3233738"/>
          <p14:tracePt t="95389" x="1801813" y="3233738"/>
          <p14:tracePt t="95397" x="1920875" y="3233738"/>
          <p14:tracePt t="95405" x="1995488" y="3233738"/>
          <p14:tracePt t="95413" x="2078038" y="3233738"/>
          <p14:tracePt t="95421" x="2160588" y="3233738"/>
          <p14:tracePt t="95429" x="2216150" y="3233738"/>
          <p14:tracePt t="95437" x="2252663" y="3233738"/>
          <p14:tracePt t="95445" x="2270125" y="3233738"/>
          <p14:tracePt t="95453" x="2325688" y="3243263"/>
          <p14:tracePt t="95461" x="2362200" y="3243263"/>
          <p14:tracePt t="95469" x="2408238" y="3243263"/>
          <p14:tracePt t="95477" x="2436813" y="3262313"/>
          <p14:tracePt t="95485" x="2482850" y="3262313"/>
          <p14:tracePt t="95493" x="2527300" y="3262313"/>
          <p14:tracePt t="95502" x="2546350" y="3262313"/>
          <p14:tracePt t="95509" x="2592388" y="3270250"/>
          <p14:tracePt t="95521" x="2601913" y="3279775"/>
          <p14:tracePt t="95526" x="2647950" y="3289300"/>
          <p14:tracePt t="95534" x="2693988" y="3289300"/>
          <p14:tracePt t="95541" x="2740025" y="3289300"/>
          <p14:tracePt t="95549" x="2794000" y="3289300"/>
          <p14:tracePt t="95557" x="2813050" y="3298825"/>
          <p14:tracePt t="95565" x="2895600" y="3308350"/>
          <p14:tracePt t="95573" x="2924175" y="3308350"/>
          <p14:tracePt t="95581" x="2968625" y="3335338"/>
          <p14:tracePt t="95590" x="2987675" y="3335338"/>
          <p14:tracePt t="95597" x="3033713" y="3335338"/>
          <p14:tracePt t="95605" x="3089275" y="3335338"/>
          <p14:tracePt t="95613" x="3152775" y="3335338"/>
          <p14:tracePt t="95621" x="3198813" y="3362325"/>
          <p14:tracePt t="95629" x="3244850" y="3362325"/>
          <p14:tracePt t="95637" x="3281363" y="3371850"/>
          <p14:tracePt t="95645" x="3336925" y="3371850"/>
          <p14:tracePt t="95653" x="3382963" y="3371850"/>
          <p14:tracePt t="95661" x="3438525" y="3371850"/>
          <p14:tracePt t="95668" x="3475038" y="3371850"/>
          <p14:tracePt t="95677" x="3502025" y="3371850"/>
          <p14:tracePt t="95686" x="3548063" y="3390900"/>
          <p14:tracePt t="95693" x="3594100" y="3390900"/>
          <p14:tracePt t="95703" x="3622675" y="3390900"/>
          <p14:tracePt t="95709" x="3659188" y="3390900"/>
          <p14:tracePt t="95721" x="3714750" y="3390900"/>
          <p14:tracePt t="95726" x="3759200" y="3390900"/>
          <p14:tracePt t="95733" x="3805238" y="3390900"/>
          <p14:tracePt t="95741" x="3833813" y="3390900"/>
          <p14:tracePt t="95749" x="3889375" y="3390900"/>
          <p14:tracePt t="95757" x="3935413" y="3390900"/>
          <p14:tracePt t="95765" x="3971925" y="3390900"/>
          <p14:tracePt t="95773" x="4044950" y="3390900"/>
          <p14:tracePt t="95781" x="4090988" y="3390900"/>
          <p14:tracePt t="95789" x="4117975" y="3390900"/>
          <p14:tracePt t="95797" x="4164013" y="3390900"/>
          <p14:tracePt t="95805" x="4192588" y="3390900"/>
          <p14:tracePt t="95813" x="4256088" y="3390900"/>
          <p14:tracePt t="95821" x="4284663" y="3390900"/>
          <p14:tracePt t="95829" x="4338638" y="3390900"/>
          <p14:tracePt t="95837" x="4403725" y="3390900"/>
          <p14:tracePt t="95845" x="4449763" y="3390900"/>
          <p14:tracePt t="95853" x="4476750" y="3381375"/>
          <p14:tracePt t="95861" x="4513263" y="3381375"/>
          <p14:tracePt t="95869" x="4541838" y="3381375"/>
          <p14:tracePt t="95877" x="4549775" y="3381375"/>
          <p14:tracePt t="95886" x="4559300" y="3371850"/>
          <p14:tracePt t="95893" x="4587875" y="3362325"/>
          <p14:tracePt t="95902" x="4605338" y="3352800"/>
          <p14:tracePt t="95909" x="4614863" y="3352800"/>
          <p14:tracePt t="95919" x="4641850" y="3352800"/>
          <p14:tracePt t="95926" x="4651375" y="3352800"/>
          <p14:tracePt t="95957" x="4679950" y="3352800"/>
          <p14:tracePt t="95965" x="4743450" y="3352800"/>
          <p14:tracePt t="95975" x="4799013" y="3352800"/>
          <p14:tracePt t="95981" x="4862513" y="3352800"/>
          <p14:tracePt t="95989" x="4946650" y="3352800"/>
          <p14:tracePt t="95997" x="4973638" y="3352800"/>
          <p14:tracePt t="96005" x="4983163" y="3352800"/>
          <p14:tracePt t="96013" x="5000625" y="3352800"/>
          <p14:tracePt t="96021" x="5056188" y="3352800"/>
          <p14:tracePt t="96029" x="5092700" y="3352800"/>
          <p14:tracePt t="96038" x="5148263" y="3352800"/>
          <p14:tracePt t="96045" x="5211763" y="3352800"/>
          <p14:tracePt t="96053" x="5249863" y="3352800"/>
          <p14:tracePt t="96061" x="5295900" y="3352800"/>
          <p14:tracePt t="96069" x="5341938" y="3352800"/>
          <p14:tracePt t="96077" x="5386388" y="3352800"/>
          <p14:tracePt t="96085" x="5414963" y="3352800"/>
          <p14:tracePt t="96093" x="5451475" y="3352800"/>
          <p14:tracePt t="96102" x="5487988" y="3352800"/>
          <p14:tracePt t="96109" x="5524500" y="3344863"/>
          <p14:tracePt t="96118" x="5543550" y="3344863"/>
          <p14:tracePt t="96126" x="5599113" y="3344863"/>
          <p14:tracePt t="96141" x="5607050" y="3344863"/>
          <p14:tracePt t="96149" x="5626100" y="3344863"/>
          <p14:tracePt t="96157" x="5635625" y="3344863"/>
          <p14:tracePt t="96165" x="5672138" y="3335338"/>
          <p14:tracePt t="96189" x="5737225" y="3335338"/>
          <p14:tracePt t="96205" x="5754688" y="3335338"/>
          <p14:tracePt t="96213" x="5781675" y="3335338"/>
          <p14:tracePt t="96229" x="5846763" y="3335338"/>
          <p14:tracePt t="96237" x="5865813" y="3325813"/>
          <p14:tracePt t="96245" x="5883275" y="3308350"/>
          <p14:tracePt t="96253" x="5902325" y="3298825"/>
          <p14:tracePt t="96261" x="5911850" y="3298825"/>
          <p14:tracePt t="96270" x="5919788" y="3298825"/>
          <p14:tracePt t="96278" x="5938838" y="3298825"/>
          <p14:tracePt t="96286" x="5948363" y="3298825"/>
          <p14:tracePt t="96316" x="5957888" y="3298825"/>
          <p14:tracePt t="96414" x="5965825" y="3298825"/>
          <p14:tracePt t="96438" x="5975350" y="3308350"/>
          <p14:tracePt t="96454" x="5984875" y="3308350"/>
          <p14:tracePt t="96463" x="5994400" y="3316288"/>
          <p14:tracePt t="96494" x="5994400" y="3325813"/>
          <p14:tracePt t="96605" x="6011863" y="3316288"/>
          <p14:tracePt t="96621" x="6011863" y="3308350"/>
          <p14:tracePt t="96629" x="6021388" y="3298825"/>
          <p14:tracePt t="96678" x="6030913" y="3298825"/>
          <p14:tracePt t="96686" x="6040438" y="3298825"/>
          <p14:tracePt t="96694" x="6057900" y="3298825"/>
          <p14:tracePt t="96703" x="6076950" y="3298825"/>
          <p14:tracePt t="96720" x="6086475" y="3298825"/>
          <p14:tracePt t="96738" x="6094413" y="3298825"/>
          <p14:tracePt t="96748" x="6113463" y="3298825"/>
          <p14:tracePt t="96772" x="6122988" y="3298825"/>
          <p14:tracePt t="96796" x="6132513" y="3298825"/>
          <p14:tracePt t="96812" x="6140450" y="3298825"/>
          <p14:tracePt t="96836" x="6159500" y="3298825"/>
          <p14:tracePt t="97558" x="6169025" y="3298825"/>
          <p14:tracePt t="100416" x="6159500" y="3298825"/>
          <p14:tracePt t="100423" x="6094413" y="3316288"/>
          <p14:tracePt t="100429" x="6040438" y="3371850"/>
          <p14:tracePt t="100437" x="5965825" y="3444875"/>
          <p14:tracePt t="100445" x="5873750" y="3519488"/>
          <p14:tracePt t="100453" x="5800725" y="3592513"/>
          <p14:tracePt t="100461" x="5681663" y="3648075"/>
          <p14:tracePt t="100469" x="5616575" y="3675063"/>
          <p14:tracePt t="100477" x="5543550" y="3721100"/>
          <p14:tracePt t="100485" x="5478463" y="3748088"/>
          <p14:tracePt t="100493" x="5432425" y="3757613"/>
          <p14:tracePt t="100502" x="5424488" y="3757613"/>
          <p14:tracePt t="100509" x="5405438" y="3776663"/>
          <p14:tracePt t="100518" x="5386388" y="3784600"/>
          <p14:tracePt t="100582" x="5378450" y="3784600"/>
          <p14:tracePt t="100590" x="5368925" y="3784600"/>
          <p14:tracePt t="100597" x="5332413" y="3784600"/>
          <p14:tracePt t="100609" x="5313363" y="3784600"/>
          <p14:tracePt t="100615" x="5295900" y="3784600"/>
          <p14:tracePt t="100622" x="5257800" y="3784600"/>
          <p14:tracePt t="100628" x="5230813" y="3784600"/>
          <p14:tracePt t="100637" x="5221288" y="3784600"/>
          <p14:tracePt t="100644" x="5194300" y="3784600"/>
          <p14:tracePt t="100653" x="5184775" y="3784600"/>
          <p14:tracePt t="100660" x="5165725" y="3784600"/>
          <p14:tracePt t="100677" x="5138738" y="3784600"/>
          <p14:tracePt t="100685" x="5129213" y="3784600"/>
          <p14:tracePt t="100702" x="5121275" y="3784600"/>
          <p14:tracePt t="100718" x="5102225" y="3784600"/>
          <p14:tracePt t="100725" x="5092700" y="3784600"/>
          <p14:tracePt t="100741" x="5083175" y="3784600"/>
          <p14:tracePt t="100749" x="5075238" y="3794125"/>
          <p14:tracePt t="100765" x="5046663" y="3830638"/>
          <p14:tracePt t="100773" x="5019675" y="3840163"/>
          <p14:tracePt t="100789" x="5000625" y="3849688"/>
          <p14:tracePt t="100797" x="4983163" y="3849688"/>
          <p14:tracePt t="100804" x="4954588" y="3849688"/>
          <p14:tracePt t="100813" x="4927600" y="3876675"/>
          <p14:tracePt t="100820" x="4900613" y="3876675"/>
          <p14:tracePt t="100828" x="4891088" y="3876675"/>
          <p14:tracePt t="100836" x="4872038" y="3876675"/>
          <p14:tracePt t="100844" x="4854575" y="3876675"/>
          <p14:tracePt t="100852" x="4845050" y="3876675"/>
          <p14:tracePt t="100885" x="4835525" y="3876675"/>
          <p14:tracePt t="100928" x="4826000" y="3876675"/>
          <p14:tracePt t="101142" x="4799013" y="3868738"/>
          <p14:tracePt t="101205" x="4789488" y="3859213"/>
          <p14:tracePt t="101218" x="4789488" y="3849688"/>
          <p14:tracePt t="101221" x="4770438" y="3830638"/>
          <p14:tracePt t="101233" x="4752975" y="3803650"/>
          <p14:tracePt t="101240" x="4679950" y="3794125"/>
          <p14:tracePt t="101245" x="4641850" y="3776663"/>
          <p14:tracePt t="101252" x="4595813" y="3748088"/>
          <p14:tracePt t="101261" x="4532313" y="3721100"/>
          <p14:tracePt t="101268" x="4495800" y="3711575"/>
          <p14:tracePt t="101276" x="4421188" y="3711575"/>
          <p14:tracePt t="101284" x="4394200" y="3702050"/>
          <p14:tracePt t="101292" x="4357688" y="3665538"/>
          <p14:tracePt t="101301" x="4256088" y="3656013"/>
          <p14:tracePt t="101308" x="4192588" y="3629025"/>
          <p14:tracePt t="101318" x="4090988" y="3629025"/>
          <p14:tracePt t="101324" x="4025900" y="3602038"/>
          <p14:tracePt t="101332" x="4008438" y="3602038"/>
          <p14:tracePt t="101340" x="3971925" y="3602038"/>
          <p14:tracePt t="101348" x="3916363" y="3592513"/>
          <p14:tracePt t="101356" x="3897313" y="3592513"/>
          <p14:tracePt t="101364" x="3860800" y="3592513"/>
          <p14:tracePt t="101373" x="3843338" y="3592513"/>
          <p14:tracePt t="101381" x="3833813" y="3592513"/>
          <p14:tracePt t="101389" x="3814763" y="3592513"/>
          <p14:tracePt t="101413" x="3797300" y="3592513"/>
          <p14:tracePt t="101422" x="3787775" y="3592513"/>
          <p14:tracePt t="101428" x="3768725" y="3592513"/>
          <p14:tracePt t="101446" x="3732213" y="3592513"/>
          <p14:tracePt t="101452" x="3695700" y="3592513"/>
          <p14:tracePt t="101461" x="3668713" y="3592513"/>
          <p14:tracePt t="101468" x="3630613" y="3592513"/>
          <p14:tracePt t="101477" x="3594100" y="3592513"/>
          <p14:tracePt t="101485" x="3557588" y="3592513"/>
          <p14:tracePt t="101493" x="3530600" y="3602038"/>
          <p14:tracePt t="101502" x="3521075" y="3602038"/>
          <p14:tracePt t="101509" x="3475038" y="3611563"/>
          <p14:tracePt t="101518" x="3455988" y="3611563"/>
          <p14:tracePt t="101525" x="3429000" y="3611563"/>
          <p14:tracePt t="101533" x="3382963" y="3611563"/>
          <p14:tracePt t="101541" x="3363913" y="3611563"/>
          <p14:tracePt t="101549" x="3346450" y="3619500"/>
          <p14:tracePt t="101557" x="3319463" y="3619500"/>
          <p14:tracePt t="101565" x="3309938" y="3619500"/>
          <p14:tracePt t="101573" x="3290888" y="3619500"/>
          <p14:tracePt t="101581" x="3273425" y="3619500"/>
          <p14:tracePt t="101589" x="3263900" y="3619500"/>
          <p14:tracePt t="101596" x="3235325" y="3619500"/>
          <p14:tracePt t="101605" x="3227388" y="3619500"/>
          <p14:tracePt t="101613" x="3189288" y="3619500"/>
          <p14:tracePt t="101622" x="3162300" y="3619500"/>
          <p14:tracePt t="101629" x="3125788" y="3619500"/>
          <p14:tracePt t="101636" x="3079750" y="3619500"/>
          <p14:tracePt t="101644" x="3033713" y="3619500"/>
          <p14:tracePt t="101652" x="2968625" y="3648075"/>
          <p14:tracePt t="101661" x="2914650" y="3648075"/>
          <p14:tracePt t="101668" x="2895600" y="3648075"/>
          <p14:tracePt t="101677" x="2878138" y="3656013"/>
          <p14:tracePt t="101685" x="2840038" y="3656013"/>
          <p14:tracePt t="101693" x="2813050" y="3656013"/>
          <p14:tracePt t="101701" x="2794000" y="3656013"/>
          <p14:tracePt t="101709" x="2747963" y="3656013"/>
          <p14:tracePt t="101718" x="2684463" y="3656013"/>
          <p14:tracePt t="101725" x="2665413" y="3656013"/>
          <p14:tracePt t="101733" x="2628900" y="3656013"/>
          <p14:tracePt t="101740" x="2582863" y="3656013"/>
          <p14:tracePt t="101748" x="2536825" y="3656013"/>
          <p14:tracePt t="101757" x="2509838" y="3656013"/>
          <p14:tracePt t="101765" x="2463800" y="3656013"/>
          <p14:tracePt t="101773" x="2408238" y="3656013"/>
          <p14:tracePt t="101781" x="2344738" y="3656013"/>
          <p14:tracePt t="101789" x="2279650" y="3656013"/>
          <p14:tracePt t="101797" x="2141538" y="3629025"/>
          <p14:tracePt t="101805" x="2041525" y="3629025"/>
          <p14:tracePt t="101813" x="1957388" y="3619500"/>
          <p14:tracePt t="101821" x="1912938" y="3619500"/>
          <p14:tracePt t="101828" x="1893888" y="3619500"/>
          <p14:tracePt t="101838" x="1874838" y="3619500"/>
          <p14:tracePt t="101860" x="1847850" y="3619500"/>
          <p14:tracePt t="101885" x="1828800" y="3619500"/>
          <p14:tracePt t="101893" x="1782763" y="3619500"/>
          <p14:tracePt t="101904" x="1736725" y="3619500"/>
          <p14:tracePt t="101910" x="1682750" y="3619500"/>
          <p14:tracePt t="101920" x="1654175" y="3619500"/>
          <p14:tracePt t="101926" x="1590675" y="3619500"/>
          <p14:tracePt t="101934" x="1544638" y="3619500"/>
          <p14:tracePt t="101941" x="1516063" y="3619500"/>
          <p14:tracePt t="101948" x="1508125" y="3619500"/>
          <p14:tracePt t="101968" x="1489075" y="3619500"/>
          <p14:tracePt t="101973" x="1471613" y="3619500"/>
          <p14:tracePt t="101981" x="1462088" y="3619500"/>
          <p14:tracePt t="101997" x="1443038" y="3619500"/>
          <p14:tracePt t="102005" x="1416050" y="3619500"/>
          <p14:tracePt t="102012" x="1397000" y="3619500"/>
          <p14:tracePt t="102021" x="1350963" y="3619500"/>
          <p14:tracePt t="102029" x="1296988" y="3619500"/>
          <p14:tracePt t="102038" x="1231900" y="3619500"/>
          <p14:tracePt t="102044" x="1158875" y="3619500"/>
          <p14:tracePt t="102052" x="1112838" y="3619500"/>
          <p14:tracePt t="102060" x="1076325" y="3619500"/>
          <p14:tracePt t="102093" x="1057275" y="3619500"/>
          <p14:tracePt t="102125" x="1047750" y="3619500"/>
          <p14:tracePt t="102133" x="1030288" y="3619500"/>
          <p14:tracePt t="102511" x="1020763" y="3619500"/>
          <p14:tracePt t="109886" x="1011238" y="3619500"/>
          <p14:tracePt t="109893" x="1011238" y="3629025"/>
          <p14:tracePt t="109902" x="1011238" y="3638550"/>
          <p14:tracePt t="109910" x="1011238" y="3648075"/>
          <p14:tracePt t="118213" x="1020763" y="3665538"/>
          <p14:tracePt t="118222" x="1020763" y="3684588"/>
          <p14:tracePt t="118229" x="1030288" y="3711575"/>
          <p14:tracePt t="118245" x="1030288" y="3730625"/>
          <p14:tracePt t="118261" x="1030288" y="3740150"/>
          <p14:tracePt t="118270" x="1030288" y="3757613"/>
          <p14:tracePt t="118277" x="1038225" y="3776663"/>
          <p14:tracePt t="118293" x="1038225" y="3784600"/>
          <p14:tracePt t="118303" x="1038225" y="3813175"/>
          <p14:tracePt t="118320" x="1038225" y="3822700"/>
          <p14:tracePt t="118326" x="1047750" y="3830638"/>
          <p14:tracePt t="118334" x="1047750" y="3849688"/>
          <p14:tracePt t="118341" x="1047750" y="3859213"/>
          <p14:tracePt t="118349" x="1047750" y="3868738"/>
          <p14:tracePt t="118358" x="1057275" y="3905250"/>
          <p14:tracePt t="118365" x="1066800" y="3914775"/>
          <p14:tracePt t="118382" x="1076325" y="3932238"/>
          <p14:tracePt t="118391" x="1076325" y="3951288"/>
          <p14:tracePt t="118397" x="1076325" y="3959225"/>
          <p14:tracePt t="118414" x="1076325" y="3987800"/>
          <p14:tracePt t="118421" x="1076325" y="4005263"/>
          <p14:tracePt t="118428" x="1076325" y="4051300"/>
          <p14:tracePt t="118436" x="1076325" y="4097338"/>
          <p14:tracePt t="118444" x="1076325" y="4116388"/>
          <p14:tracePt t="118452" x="1076325" y="4143375"/>
          <p14:tracePt t="118460" x="1076325" y="4152900"/>
          <p14:tracePt t="118469" x="1076325" y="4171950"/>
          <p14:tracePt t="118476" x="1076325" y="4189413"/>
          <p14:tracePt t="118485" x="1076325" y="4198938"/>
          <p14:tracePt t="118509" x="1076325" y="4208463"/>
          <p14:tracePt t="118540" x="1076325" y="4216400"/>
          <p14:tracePt t="118548" x="1084263" y="4225925"/>
          <p14:tracePt t="118573" x="1084263" y="4235450"/>
          <p14:tracePt t="118589" x="1093788" y="4244975"/>
          <p14:tracePt t="118821" x="1093788" y="4254500"/>
          <p14:tracePt t="118837" x="1103313" y="4262438"/>
          <p14:tracePt t="120468" x="1103313" y="4271963"/>
          <p14:tracePt t="120476" x="1103313" y="4281488"/>
          <p14:tracePt t="120589" x="1103313" y="4271963"/>
          <p14:tracePt t="120597" x="1103313" y="4254500"/>
          <p14:tracePt t="120605" x="1103313" y="4244975"/>
          <p14:tracePt t="120613" x="1103313" y="4225925"/>
          <p14:tracePt t="120629" x="1103313" y="4208463"/>
          <p14:tracePt t="120638" x="1103313" y="4198938"/>
          <p14:tracePt t="127149" x="1093788" y="4179888"/>
          <p14:tracePt t="127157" x="1093788" y="4162425"/>
          <p14:tracePt t="127165" x="1093788" y="4133850"/>
          <p14:tracePt t="127173" x="1066800" y="4087813"/>
          <p14:tracePt t="127181" x="1038225" y="4024313"/>
          <p14:tracePt t="127191" x="1020763" y="3886200"/>
          <p14:tracePt t="127197" x="974725" y="3740150"/>
          <p14:tracePt t="127205" x="919163" y="3665538"/>
          <p14:tracePt t="127213" x="892175" y="3546475"/>
          <p14:tracePt t="127221" x="873125" y="3427413"/>
          <p14:tracePt t="127229" x="836613" y="3344863"/>
          <p14:tracePt t="127236" x="800100" y="3216275"/>
          <p14:tracePt t="127244" x="771525" y="3187700"/>
          <p14:tracePt t="127252" x="771525" y="3141663"/>
          <p14:tracePt t="127260" x="754063" y="3124200"/>
          <p14:tracePt t="127268" x="754063" y="3114675"/>
          <p14:tracePt t="127292" x="754063" y="3105150"/>
          <p14:tracePt t="127462" x="754063" y="3095625"/>
          <p14:tracePt t="127487" x="754063" y="3087688"/>
          <p14:tracePt t="127567" x="754063" y="3068638"/>
          <p14:tracePt t="127589" x="754063" y="3059113"/>
          <p14:tracePt t="127606" x="754063" y="3041650"/>
          <p14:tracePt t="127613" x="763588" y="3032125"/>
          <p14:tracePt t="127629" x="781050" y="3013075"/>
          <p14:tracePt t="127638" x="809625" y="2995613"/>
          <p14:tracePt t="127645" x="836613" y="2959100"/>
          <p14:tracePt t="127653" x="846138" y="2949575"/>
          <p14:tracePt t="127661" x="863600" y="2930525"/>
          <p14:tracePt t="127677" x="873125" y="2921000"/>
          <p14:tracePt t="131509" x="882650" y="2959100"/>
          <p14:tracePt t="131519" x="882650" y="2976563"/>
          <p14:tracePt t="131525" x="882650" y="3022600"/>
          <p14:tracePt t="131532" x="882650" y="3059113"/>
          <p14:tracePt t="131540" x="882650" y="3087688"/>
          <p14:tracePt t="131548" x="882650" y="3133725"/>
          <p14:tracePt t="131556" x="882650" y="3160713"/>
          <p14:tracePt t="131564" x="882650" y="3197225"/>
          <p14:tracePt t="131572" x="882650" y="3233738"/>
          <p14:tracePt t="131588" x="882650" y="3270250"/>
          <p14:tracePt t="131597" x="882650" y="3279775"/>
          <p14:tracePt t="131604" x="882650" y="3289300"/>
          <p14:tracePt t="131628" x="882650" y="3325813"/>
          <p14:tracePt t="131644" x="882650" y="3335338"/>
          <p14:tracePt t="131652" x="882650" y="3362325"/>
          <p14:tracePt t="131660" x="882650" y="3381375"/>
          <p14:tracePt t="131668" x="882650" y="3417888"/>
          <p14:tracePt t="131676" x="882650" y="3436938"/>
          <p14:tracePt t="131684" x="892175" y="3454400"/>
          <p14:tracePt t="131701" x="892175" y="3463925"/>
          <p14:tracePt t="131724" x="892175" y="3473450"/>
          <p14:tracePt t="131732" x="892175" y="3500438"/>
          <p14:tracePt t="131748" x="892175" y="3509963"/>
          <p14:tracePt t="131837" x="892175" y="3527425"/>
          <p14:tracePt t="131845" x="892175" y="3536950"/>
          <p14:tracePt t="131852" x="892175" y="3565525"/>
          <p14:tracePt t="131861" x="892175" y="3573463"/>
          <p14:tracePt t="131871" x="892175" y="3602038"/>
          <p14:tracePt t="131877" x="892175" y="3619500"/>
          <p14:tracePt t="131886" x="892175" y="3648075"/>
          <p14:tracePt t="131903" x="892175" y="3665538"/>
          <p14:tracePt t="131910" x="892175" y="3684588"/>
          <p14:tracePt t="131920" x="892175" y="3694113"/>
          <p14:tracePt t="131926" x="892175" y="3702050"/>
          <p14:tracePt t="131954" x="892175" y="3730625"/>
          <p14:tracePt t="131959" x="892175" y="3740150"/>
          <p14:tracePt t="131965" x="909638" y="3757613"/>
          <p14:tracePt t="131988" x="909638" y="3776663"/>
          <p14:tracePt t="132012" x="909638" y="3784600"/>
          <p14:tracePt t="132028" x="919163" y="3794125"/>
          <p14:tracePt t="132044" x="919163" y="3803650"/>
          <p14:tracePt t="132084" x="919163" y="3822700"/>
          <p14:tracePt t="132229" x="919163" y="3849688"/>
          <p14:tracePt t="132237" x="919163" y="3868738"/>
          <p14:tracePt t="132245" x="919163" y="3876675"/>
          <p14:tracePt t="132253" x="919163" y="3886200"/>
          <p14:tracePt t="132270" x="919163" y="3914775"/>
          <p14:tracePt t="132287" x="919163" y="3922713"/>
          <p14:tracePt t="132303" x="919163" y="3932238"/>
          <p14:tracePt t="132310" x="919163" y="3941763"/>
          <p14:tracePt t="132320" x="919163" y="3959225"/>
          <p14:tracePt t="132327" x="919163" y="3978275"/>
          <p14:tracePt t="132334" x="919163" y="4005263"/>
          <p14:tracePt t="132344" x="928688" y="4014788"/>
          <p14:tracePt t="132364" x="938213" y="4024313"/>
          <p14:tracePt t="132380" x="946150" y="4033838"/>
          <p14:tracePt t="132388" x="965200" y="4043363"/>
          <p14:tracePt t="136733" x="974725" y="4043363"/>
          <p14:tracePt t="136741" x="1011238" y="4033838"/>
          <p14:tracePt t="136750" x="1057275" y="4024313"/>
          <p14:tracePt t="136757" x="1120775" y="4005263"/>
          <p14:tracePt t="136765" x="1185863" y="4005263"/>
          <p14:tracePt t="136774" x="1268413" y="3997325"/>
          <p14:tracePt t="136781" x="1314450" y="3987800"/>
          <p14:tracePt t="136790" x="1387475" y="3987800"/>
          <p14:tracePt t="136797" x="1471613" y="3987800"/>
          <p14:tracePt t="136805" x="1516063" y="3987800"/>
          <p14:tracePt t="136813" x="1571625" y="3987800"/>
          <p14:tracePt t="136820" x="1617663" y="3987800"/>
          <p14:tracePt t="136829" x="1673225" y="3987800"/>
          <p14:tracePt t="136838" x="1719263" y="3987800"/>
          <p14:tracePt t="136847" x="1765300" y="3987800"/>
          <p14:tracePt t="136857" x="1857375" y="3987800"/>
          <p14:tracePt t="136861" x="1939925" y="3987800"/>
          <p14:tracePt t="136868" x="1966913" y="3987800"/>
          <p14:tracePt t="136876" x="2068513" y="3987800"/>
          <p14:tracePt t="136885" x="2187575" y="3987800"/>
          <p14:tracePt t="136892" x="2289175" y="3987800"/>
          <p14:tracePt t="136901" x="2408238" y="3987800"/>
          <p14:tracePt t="136908" x="2473325" y="3987800"/>
          <p14:tracePt t="136918" x="2527300" y="3987800"/>
          <p14:tracePt t="136924" x="2546350" y="3987800"/>
          <p14:tracePt t="136933" x="2592388" y="3987800"/>
          <p14:tracePt t="136940" x="2611438" y="3959225"/>
          <p14:tracePt t="136953" x="2619375" y="3959225"/>
          <p14:tracePt t="136956" x="2628900" y="3959225"/>
          <p14:tracePt t="136964" x="2638425" y="3959225"/>
          <p14:tracePt t="136972" x="2647950" y="3959225"/>
          <p14:tracePt t="136980" x="2684463" y="3959225"/>
          <p14:tracePt t="136988" x="2757488" y="3959225"/>
          <p14:tracePt t="136996" x="2822575" y="3959225"/>
          <p14:tracePt t="137004" x="2878138" y="3959225"/>
          <p14:tracePt t="137012" x="2978150" y="3959225"/>
          <p14:tracePt t="137020" x="3043238" y="3959225"/>
          <p14:tracePt t="137028" x="3098800" y="3959225"/>
          <p14:tracePt t="137037" x="3135313" y="3959225"/>
          <p14:tracePt t="137044" x="3181350" y="3959225"/>
          <p14:tracePt t="137060" x="3217863" y="3968750"/>
          <p14:tracePt t="137068" x="3235325" y="3968750"/>
          <p14:tracePt t="137076" x="3263900" y="3968750"/>
          <p14:tracePt t="137085" x="3273425" y="3968750"/>
          <p14:tracePt t="137092" x="3309938" y="3968750"/>
          <p14:tracePt t="137101" x="3355975" y="3968750"/>
          <p14:tracePt t="137108" x="3382963" y="3968750"/>
          <p14:tracePt t="137119" x="3429000" y="3968750"/>
          <p14:tracePt t="137124" x="3465513" y="3968750"/>
          <p14:tracePt t="137133" x="3567113" y="3951288"/>
          <p14:tracePt t="137140" x="3603625" y="3951288"/>
          <p14:tracePt t="137149" x="3649663" y="3951288"/>
          <p14:tracePt t="137156" x="3705225" y="3951288"/>
          <p14:tracePt t="137164" x="3732213" y="3941763"/>
          <p14:tracePt t="137172" x="3778250" y="3941763"/>
          <p14:tracePt t="137181" x="3843338" y="3941763"/>
          <p14:tracePt t="137188" x="3897313" y="3941763"/>
          <p14:tracePt t="137196" x="3979863" y="3941763"/>
          <p14:tracePt t="137204" x="4025900" y="3941763"/>
          <p14:tracePt t="137212" x="4100513" y="3941763"/>
          <p14:tracePt t="137220" x="4154488" y="3941763"/>
          <p14:tracePt t="137228" x="4256088" y="3941763"/>
          <p14:tracePt t="137238" x="4375150" y="3941763"/>
          <p14:tracePt t="137244" x="4513263" y="3941763"/>
          <p14:tracePt t="137252" x="4595813" y="3932238"/>
          <p14:tracePt t="137260" x="4733925" y="3932238"/>
          <p14:tracePt t="137268" x="4854575" y="3932238"/>
          <p14:tracePt t="137276" x="4946650" y="3932238"/>
          <p14:tracePt t="137284" x="5010150" y="3932238"/>
          <p14:tracePt t="137292" x="5092700" y="3932238"/>
          <p14:tracePt t="137308" x="5148263" y="3932238"/>
          <p14:tracePt t="137319" x="5230813" y="3932238"/>
          <p14:tracePt t="137324" x="5257800" y="3932238"/>
          <p14:tracePt t="137332" x="5322888" y="3932238"/>
          <p14:tracePt t="137340" x="5386388" y="3951288"/>
          <p14:tracePt t="137349" x="5470525" y="3978275"/>
          <p14:tracePt t="137356" x="5589588" y="3978275"/>
          <p14:tracePt t="137365" x="5691188" y="3978275"/>
          <p14:tracePt t="137372" x="5810250" y="3978275"/>
          <p14:tracePt t="137381" x="5883275" y="3978275"/>
          <p14:tracePt t="137388" x="5965825" y="3978275"/>
          <p14:tracePt t="137396" x="6067425" y="3978275"/>
          <p14:tracePt t="137404" x="6122988" y="3978275"/>
          <p14:tracePt t="137412" x="6132513" y="3978275"/>
          <p14:tracePt t="137420" x="6140450" y="3968750"/>
          <p14:tracePt t="137444" x="6149975" y="3959225"/>
          <p14:tracePt t="137476" x="6169025" y="3959225"/>
          <p14:tracePt t="137500" x="6186488" y="3959225"/>
          <p14:tracePt t="137508" x="6205538" y="3959225"/>
          <p14:tracePt t="137517" x="6223000" y="3959225"/>
          <p14:tracePt t="137524" x="6242050" y="3959225"/>
          <p14:tracePt t="137532" x="6261100" y="3959225"/>
          <p14:tracePt t="137540" x="6269038" y="3951288"/>
          <p14:tracePt t="137548" x="6278563" y="3951288"/>
          <p14:tracePt t="137556" x="6315075" y="3951288"/>
          <p14:tracePt t="137564" x="6324600" y="3951288"/>
          <p14:tracePt t="137572" x="6334125" y="3951288"/>
          <p14:tracePt t="137581" x="6353175" y="3951288"/>
          <p14:tracePt t="137588" x="6380163" y="3951288"/>
          <p14:tracePt t="137597" x="6389688" y="3951288"/>
          <p14:tracePt t="137604" x="6426200" y="3941763"/>
          <p14:tracePt t="137612" x="6426200" y="3932238"/>
          <p14:tracePt t="137620" x="6443663" y="3922713"/>
          <p14:tracePt t="137628" x="6462713" y="3922713"/>
          <p14:tracePt t="137640" x="6499225" y="3922713"/>
          <p14:tracePt t="137647" x="6508750" y="3922713"/>
          <p14:tracePt t="137653" x="6535738" y="3922713"/>
          <p14:tracePt t="137660" x="6581775" y="3914775"/>
          <p14:tracePt t="137669" x="6610350" y="3914775"/>
          <p14:tracePt t="137677" x="6646863" y="3914775"/>
          <p14:tracePt t="137686" x="6664325" y="3914775"/>
          <p14:tracePt t="137702" x="6673850" y="3914775"/>
          <p14:tracePt t="137741" x="6673850" y="3905250"/>
          <p14:tracePt t="137757" x="6719888" y="3895725"/>
          <p14:tracePt t="137765" x="6775450" y="3895725"/>
          <p14:tracePt t="137773" x="6838950" y="3895725"/>
          <p14:tracePt t="137781" x="6904038" y="3895725"/>
          <p14:tracePt t="137789" x="6931025" y="3895725"/>
          <p14:tracePt t="137797" x="6959600" y="3895725"/>
          <p14:tracePt t="137804" x="6977063" y="3895725"/>
          <p14:tracePt t="137819" x="6986588" y="3895725"/>
          <p14:tracePt t="137827" x="6996113" y="3895725"/>
          <p14:tracePt t="137836" x="7023100" y="3895725"/>
          <p14:tracePt t="137843" x="7059613" y="3914775"/>
          <p14:tracePt t="137851" x="7078663" y="3922713"/>
          <p14:tracePt t="137859" x="7115175" y="3941763"/>
          <p14:tracePt t="137868" x="7134225" y="3941763"/>
          <p14:tracePt t="137875" x="7151688" y="3941763"/>
          <p14:tracePt t="137886" x="7161213" y="3941763"/>
          <p14:tracePt t="137893" x="7188200" y="3941763"/>
          <p14:tracePt t="137903" x="7197725" y="3941763"/>
          <p14:tracePt t="137909" x="7226300" y="3941763"/>
          <p14:tracePt t="137920" x="7243763" y="3941763"/>
          <p14:tracePt t="137925" x="7272338" y="3941763"/>
          <p14:tracePt t="137934" x="7308850" y="3932238"/>
          <p14:tracePt t="137955" x="7335838" y="3922713"/>
          <p14:tracePt t="137959" x="7354888" y="3922713"/>
          <p14:tracePt t="137973" x="7381875" y="3922713"/>
          <p14:tracePt t="137981" x="7391400" y="3922713"/>
          <p14:tracePt t="137989" x="7418388" y="3922713"/>
          <p14:tracePt t="137998" x="7437438" y="3922713"/>
          <p14:tracePt t="138013" x="7473950" y="3922713"/>
          <p14:tracePt t="138029" x="7510463" y="3932238"/>
          <p14:tracePt t="138037" x="7539038" y="3932238"/>
          <p14:tracePt t="138056" x="7546975" y="3932238"/>
          <p14:tracePt t="138062" x="7566025" y="3932238"/>
          <p14:tracePt t="138074" x="7583488" y="3932238"/>
          <p14:tracePt t="138093" x="7612063" y="3932238"/>
          <p14:tracePt t="140077" x="7621588" y="3932238"/>
          <p14:tracePt t="140557" x="7629525" y="3932238"/>
          <p14:tracePt t="140565" x="7639050" y="3932238"/>
          <p14:tracePt t="144205" x="7629525" y="3932238"/>
          <p14:tracePt t="144213" x="7612063" y="3905250"/>
          <p14:tracePt t="144221" x="7500938" y="3868738"/>
          <p14:tracePt t="144229" x="7418388" y="3840163"/>
          <p14:tracePt t="144237" x="7253288" y="3822700"/>
          <p14:tracePt t="144245" x="7170738" y="3794125"/>
          <p14:tracePt t="144253" x="6996113" y="3748088"/>
          <p14:tracePt t="144261" x="6765925" y="3675063"/>
          <p14:tracePt t="144271" x="6600825" y="3629025"/>
          <p14:tracePt t="144277" x="6426200" y="3611563"/>
          <p14:tracePt t="144286" x="6205538" y="3573463"/>
          <p14:tracePt t="144294" x="6021388" y="3527425"/>
          <p14:tracePt t="144302" x="5827713" y="3509963"/>
          <p14:tracePt t="144308" x="5626100" y="3481388"/>
          <p14:tracePt t="144317" x="5470525" y="3444875"/>
          <p14:tracePt t="144324" x="5386388" y="3444875"/>
          <p14:tracePt t="144332" x="5257800" y="3444875"/>
          <p14:tracePt t="144340" x="5211763" y="3444875"/>
          <p14:tracePt t="144350" x="5175250" y="3444875"/>
          <p14:tracePt t="144357" x="5148263" y="3444875"/>
          <p14:tracePt t="144364" x="5138738" y="3444875"/>
          <p14:tracePt t="144372" x="5129213" y="3436938"/>
          <p14:tracePt t="144396" x="5111750" y="3436938"/>
          <p14:tracePt t="144404" x="5102225" y="3436938"/>
          <p14:tracePt t="144436" x="5083175" y="3436938"/>
          <p14:tracePt t="144461" x="5065713" y="3436938"/>
          <p14:tracePt t="144477" x="5056188" y="3436938"/>
          <p14:tracePt t="144486" x="5046663" y="3444875"/>
          <p14:tracePt t="144502" x="5019675" y="3444875"/>
          <p14:tracePt t="144509" x="4991100" y="3444875"/>
          <p14:tracePt t="144520" x="4937125" y="3444875"/>
          <p14:tracePt t="144525" x="4835525" y="3444875"/>
          <p14:tracePt t="144534" x="4799013" y="3444875"/>
          <p14:tracePt t="144541" x="4762500" y="3444875"/>
          <p14:tracePt t="144556" x="4697413" y="3444875"/>
          <p14:tracePt t="144565" x="4651375" y="3444875"/>
          <p14:tracePt t="144580" x="4614863" y="3444875"/>
          <p14:tracePt t="144596" x="4595813" y="3444875"/>
          <p14:tracePt t="144612" x="4559300" y="3444875"/>
          <p14:tracePt t="144620" x="4549775" y="3444875"/>
          <p14:tracePt t="144628" x="4541838" y="3444875"/>
          <p14:tracePt t="144636" x="4513263" y="3444875"/>
          <p14:tracePt t="144644" x="4449763" y="3444875"/>
          <p14:tracePt t="144652" x="4357688" y="3444875"/>
          <p14:tracePt t="144660" x="4219575" y="3444875"/>
          <p14:tracePt t="144668" x="4044950" y="3444875"/>
          <p14:tracePt t="144676" x="3925888" y="3436938"/>
          <p14:tracePt t="144684" x="3797300" y="3427413"/>
          <p14:tracePt t="144692" x="3695700" y="3408363"/>
          <p14:tracePt t="144701" x="3676650" y="3408363"/>
          <p14:tracePt t="144708" x="3659188" y="3408363"/>
          <p14:tracePt t="144717" x="3649663" y="3408363"/>
          <p14:tracePt t="147629" x="3695700" y="3408363"/>
          <p14:tracePt t="147638" x="3751263" y="3417888"/>
          <p14:tracePt t="147644" x="3768725" y="3444875"/>
          <p14:tracePt t="147652" x="3879850" y="3454400"/>
          <p14:tracePt t="147660" x="3916363" y="3463925"/>
          <p14:tracePt t="147668" x="3971925" y="3490913"/>
          <p14:tracePt t="147676" x="4035425" y="3500438"/>
          <p14:tracePt t="147684" x="4146550" y="3536950"/>
          <p14:tracePt t="147693" x="4229100" y="3565525"/>
          <p14:tracePt t="147700" x="4348163" y="3592513"/>
          <p14:tracePt t="147708" x="4467225" y="3619500"/>
          <p14:tracePt t="147717" x="4568825" y="3638550"/>
          <p14:tracePt t="147724" x="4641850" y="3665538"/>
          <p14:tracePt t="147732" x="4687888" y="3675063"/>
          <p14:tracePt t="147740" x="4716463" y="3684588"/>
          <p14:tracePt t="147748" x="4725988" y="3694113"/>
          <p14:tracePt t="147756" x="4733925" y="3702050"/>
          <p14:tracePt t="147763" x="4752975" y="3711575"/>
          <p14:tracePt t="147772" x="4762500" y="3711575"/>
          <p14:tracePt t="147780" x="4789488" y="3740150"/>
          <p14:tracePt t="147788" x="4808538" y="3757613"/>
          <p14:tracePt t="147796" x="4845050" y="3813175"/>
          <p14:tracePt t="147804" x="4881563" y="3822700"/>
          <p14:tracePt t="147812" x="4946650" y="3859213"/>
          <p14:tracePt t="147820" x="5010150" y="3886200"/>
          <p14:tracePt t="147828" x="5075238" y="3895725"/>
          <p14:tracePt t="147837" x="5092700" y="3922713"/>
          <p14:tracePt t="147844" x="5111750" y="3932238"/>
          <p14:tracePt t="148045" x="5102225" y="3932238"/>
          <p14:tracePt t="148069" x="5083175" y="3932238"/>
          <p14:tracePt t="148085" x="5056188" y="3941763"/>
          <p14:tracePt t="148102" x="5037138" y="3951288"/>
          <p14:tracePt t="148111" x="5029200" y="3951288"/>
          <p14:tracePt t="148119" x="5010150" y="3951288"/>
          <p14:tracePt t="148127" x="4973638" y="3959225"/>
          <p14:tracePt t="148133" x="4964113" y="3968750"/>
          <p14:tracePt t="148142" x="4954588" y="3968750"/>
          <p14:tracePt t="148149" x="4946650" y="3978275"/>
          <p14:tracePt t="148165" x="4937125" y="3978275"/>
          <p14:tracePt t="148333" x="4927600" y="3987800"/>
          <p14:tracePt t="148358" x="4946650" y="3997325"/>
          <p14:tracePt t="148365" x="5065713" y="4024313"/>
          <p14:tracePt t="148376" x="5203825" y="4024313"/>
          <p14:tracePt t="148380" x="5378450" y="4033838"/>
          <p14:tracePt t="148388" x="5543550" y="4051300"/>
          <p14:tracePt t="148396" x="5699125" y="4051300"/>
          <p14:tracePt t="148404" x="5856288" y="4051300"/>
          <p14:tracePt t="148412" x="6048375" y="4043363"/>
          <p14:tracePt t="148420" x="6149975" y="4043363"/>
          <p14:tracePt t="148428" x="6307138" y="4043363"/>
          <p14:tracePt t="148436" x="6334125" y="4051300"/>
          <p14:tracePt t="148444" x="6380163" y="4051300"/>
          <p14:tracePt t="148452" x="6426200" y="4051300"/>
          <p14:tracePt t="148467" x="6435725" y="4051300"/>
          <p14:tracePt t="148476" x="6462713" y="4051300"/>
          <p14:tracePt t="148485" x="6481763" y="4051300"/>
          <p14:tracePt t="148492" x="6535738" y="4051300"/>
          <p14:tracePt t="148501" x="6572250" y="4051300"/>
          <p14:tracePt t="148508" x="6627813" y="4051300"/>
          <p14:tracePt t="148518" x="6692900" y="4051300"/>
          <p14:tracePt t="148524" x="6729413" y="4051300"/>
          <p14:tracePt t="148532" x="6765925" y="4051300"/>
          <p14:tracePt t="148540" x="6792913" y="4033838"/>
          <p14:tracePt t="148548" x="6821488" y="4014788"/>
          <p14:tracePt t="148743" x="6802438" y="4014788"/>
          <p14:tracePt t="148750" x="6802438" y="4024313"/>
          <p14:tracePt t="148759" x="6792913" y="4043363"/>
          <p14:tracePt t="148861" x="6756400" y="4043363"/>
          <p14:tracePt t="148868" x="6692900" y="4043363"/>
          <p14:tracePt t="148877" x="6637338" y="4043363"/>
          <p14:tracePt t="148886" x="6554788" y="4024313"/>
          <p14:tracePt t="148893" x="6370638" y="3987800"/>
          <p14:tracePt t="148903" x="6140450" y="3922713"/>
          <p14:tracePt t="148909" x="5965825" y="3905250"/>
          <p14:tracePt t="148919" x="5865813" y="3905250"/>
          <p14:tracePt t="148926" x="5827713" y="3895725"/>
          <p14:tracePt t="148932" x="5754688" y="3868738"/>
          <p14:tracePt t="148940" x="5672138" y="3886200"/>
          <p14:tracePt t="148953" x="5626100" y="3895725"/>
          <p14:tracePt t="148957" x="5589588" y="3895725"/>
          <p14:tracePt t="148964" x="5553075" y="3895725"/>
          <p14:tracePt t="148972" x="5516563" y="3932238"/>
          <p14:tracePt t="148980" x="5470525" y="3941763"/>
          <p14:tracePt t="148988" x="5461000" y="3951288"/>
          <p14:tracePt t="148996" x="5405438" y="3959225"/>
          <p14:tracePt t="149006" x="5395913" y="3978275"/>
          <p14:tracePt t="149013" x="5378450" y="3987800"/>
          <p14:tracePt t="149020" x="5359400" y="4005263"/>
          <p14:tracePt t="149030" x="5341938" y="4024313"/>
          <p14:tracePt t="149036" x="5313363" y="4033838"/>
          <p14:tracePt t="149044" x="5295900" y="4043363"/>
          <p14:tracePt t="149052" x="5276850" y="4051300"/>
          <p14:tracePt t="149060" x="5267325" y="4060825"/>
          <p14:tracePt t="149076" x="5267325" y="4079875"/>
          <p14:tracePt t="149092" x="5267325" y="4106863"/>
          <p14:tracePt t="149108" x="5267325" y="4116388"/>
          <p14:tracePt t="149118" x="5267325" y="4125913"/>
          <p14:tracePt t="149221" x="5267325" y="4106863"/>
          <p14:tracePt t="149229" x="5276850" y="4097338"/>
          <p14:tracePt t="149238" x="5276850" y="4079875"/>
          <p14:tracePt t="149252" x="5286375" y="4060825"/>
          <p14:tracePt t="149261" x="5295900" y="4051300"/>
          <p14:tracePt t="149293" x="5313363" y="4051300"/>
          <p14:tracePt t="149302" x="5322888" y="4051300"/>
          <p14:tracePt t="149310" x="5349875" y="4051300"/>
          <p14:tracePt t="149319" x="5378450" y="4051300"/>
          <p14:tracePt t="149325" x="5414963" y="4051300"/>
          <p14:tracePt t="149334" x="5432425" y="4051300"/>
          <p14:tracePt t="149342" x="5478463" y="4051300"/>
          <p14:tracePt t="149348" x="5487988" y="4051300"/>
          <p14:tracePt t="149356" x="5516563" y="4051300"/>
          <p14:tracePt t="149363" x="5534025" y="4051300"/>
          <p14:tracePt t="149372" x="5553075" y="4051300"/>
          <p14:tracePt t="149379" x="5616575" y="4079875"/>
          <p14:tracePt t="149387" x="5691188" y="4079875"/>
          <p14:tracePt t="149395" x="5791200" y="4097338"/>
          <p14:tracePt t="149403" x="5892800" y="4106863"/>
          <p14:tracePt t="149411" x="6011863" y="4125913"/>
          <p14:tracePt t="149419" x="6149975" y="4143375"/>
          <p14:tracePt t="149427" x="6223000" y="4162425"/>
          <p14:tracePt t="149436" x="6307138" y="4179888"/>
          <p14:tracePt t="149443" x="6361113" y="4179888"/>
          <p14:tracePt t="149452" x="6370638" y="4179888"/>
          <p14:tracePt t="149524" x="6370638" y="4171950"/>
          <p14:tracePt t="149540" x="6370638" y="4162425"/>
          <p14:tracePt t="151207" x="6370638" y="4152900"/>
          <p14:tracePt t="151213" x="6380163" y="4143375"/>
          <p14:tracePt t="153349" x="6389688" y="4133850"/>
          <p14:tracePt t="153413" x="6397625" y="4133850"/>
          <p14:tracePt t="153437" x="6426200" y="4133850"/>
          <p14:tracePt t="153446" x="6435725" y="4125913"/>
          <p14:tracePt t="153485" x="6443663" y="4125913"/>
          <p14:tracePt t="153495" x="6453188" y="4125913"/>
          <p14:tracePt t="153517" x="6481763" y="4125913"/>
          <p14:tracePt t="153524" x="6489700" y="4116388"/>
          <p14:tracePt t="153597" x="6527800" y="4116388"/>
          <p14:tracePt t="153646" x="6535738" y="4116388"/>
          <p14:tracePt t="153861" x="6545263" y="4106863"/>
          <p14:tracePt t="154861" x="6545263" y="4087813"/>
          <p14:tracePt t="154877" x="6545263" y="4079875"/>
          <p14:tracePt t="154902" x="6545263" y="4070350"/>
          <p14:tracePt t="155629" x="6489700" y="4070350"/>
          <p14:tracePt t="155637" x="6416675" y="4070350"/>
          <p14:tracePt t="155645" x="6261100" y="4070350"/>
          <p14:tracePt t="155653" x="6040438" y="4070350"/>
          <p14:tracePt t="155661" x="5827713" y="4051300"/>
          <p14:tracePt t="155670" x="5359400" y="3895725"/>
          <p14:tracePt t="155677" x="4495800" y="3721100"/>
          <p14:tracePt t="155686" x="3557588" y="3602038"/>
          <p14:tracePt t="155692" x="2747963" y="3509963"/>
          <p14:tracePt t="155701" x="2325688" y="3444875"/>
          <p14:tracePt t="155708" x="1912938" y="3398838"/>
          <p14:tracePt t="155715" x="1755775" y="3398838"/>
          <p14:tracePt t="155723" x="1692275" y="3398838"/>
          <p14:tracePt t="155731" x="1646238" y="3398838"/>
          <p14:tracePt t="155740" x="1636713" y="3398838"/>
          <p14:tracePt t="155765" x="1627188" y="3390900"/>
          <p14:tracePt t="155772" x="1636713" y="3371850"/>
          <p14:tracePt t="155788" x="1646238" y="3371850"/>
          <p14:tracePt t="155796" x="1673225" y="3371850"/>
          <p14:tracePt t="155804" x="1692275" y="3371850"/>
          <p14:tracePt t="155812" x="1728788" y="3371850"/>
          <p14:tracePt t="155820" x="1746250" y="3352800"/>
          <p14:tracePt t="155828" x="1755775" y="3352800"/>
          <p14:tracePt t="155836" x="1792288" y="3352800"/>
          <p14:tracePt t="155844" x="1811338" y="3352800"/>
          <p14:tracePt t="155852" x="1847850" y="3344863"/>
          <p14:tracePt t="155867" x="1866900" y="3325813"/>
          <p14:tracePt t="155876" x="1874838" y="3325813"/>
          <p14:tracePt t="155884" x="1884363" y="3316288"/>
          <p14:tracePt t="155900" x="1893888" y="3308350"/>
          <p14:tracePt t="155932" x="1912938" y="3298825"/>
          <p14:tracePt t="155940" x="1930400" y="3298825"/>
          <p14:tracePt t="155956" x="1976438" y="3298825"/>
          <p14:tracePt t="155980" x="1995488" y="3298825"/>
          <p14:tracePt t="155988" x="2032000" y="3298825"/>
          <p14:tracePt t="156004" x="2049463" y="3298825"/>
          <p14:tracePt t="156012" x="2068513" y="3298825"/>
          <p14:tracePt t="156036" x="2078038" y="3298825"/>
          <p14:tracePt t="156101" x="2087563" y="3298825"/>
          <p14:tracePt t="156110" x="2095500" y="3298825"/>
          <p14:tracePt t="156125" x="2114550" y="3298825"/>
          <p14:tracePt t="156133" x="2124075" y="3289300"/>
          <p14:tracePt t="156141" x="2124075" y="3279775"/>
          <p14:tracePt t="156167" x="2124075" y="3270250"/>
          <p14:tracePt t="156285" x="2124075" y="3262313"/>
          <p14:tracePt t="156317" x="2141538" y="3243263"/>
          <p14:tracePt t="156333" x="2141538" y="3233738"/>
          <p14:tracePt t="156350" x="2170113" y="3206750"/>
          <p14:tracePt t="156357" x="2170113" y="3197225"/>
          <p14:tracePt t="156369" x="2170113" y="3187700"/>
          <p14:tracePt t="156388" x="2170113" y="3178175"/>
          <p14:tracePt t="156461" x="2178050" y="3170238"/>
          <p14:tracePt t="156598" x="2197100" y="3170238"/>
          <p14:tracePt t="156621" x="2216150" y="3170238"/>
          <p14:tracePt t="156661" x="2224088" y="3170238"/>
          <p14:tracePt t="156829" x="2243138" y="3151188"/>
          <p14:tracePt t="156836" x="2252663" y="3141663"/>
          <p14:tracePt t="156853" x="2252663" y="3133725"/>
          <p14:tracePt t="156861" x="2262188" y="3114675"/>
          <p14:tracePt t="156869" x="2262188" y="3095625"/>
          <p14:tracePt t="156877" x="2270125" y="3059113"/>
          <p14:tracePt t="156893" x="2270125" y="3041650"/>
          <p14:tracePt t="156909" x="2279650" y="3032125"/>
          <p14:tracePt t="157629" x="2252663" y="3032125"/>
          <p14:tracePt t="157637" x="2206625" y="3032125"/>
          <p14:tracePt t="157645" x="2187575" y="3032125"/>
          <p14:tracePt t="157656" x="2132013" y="3032125"/>
          <p14:tracePt t="157661" x="2087563" y="3032125"/>
          <p14:tracePt t="157669" x="2041525" y="3032125"/>
          <p14:tracePt t="157676" x="2003425" y="3032125"/>
          <p14:tracePt t="157684" x="1985963" y="3032125"/>
          <p14:tracePt t="157691" x="1939925" y="3032125"/>
          <p14:tracePt t="157700" x="1912938" y="3049588"/>
          <p14:tracePt t="157717" x="1893888" y="3049588"/>
          <p14:tracePt t="157724" x="1884363" y="3049588"/>
          <p14:tracePt t="157732" x="1866900" y="3059113"/>
          <p14:tracePt t="157740" x="1847850" y="3059113"/>
          <p14:tracePt t="157780" x="1828800" y="3059113"/>
          <p14:tracePt t="157789" x="1811338" y="3059113"/>
          <p14:tracePt t="157796" x="1801813" y="3059113"/>
          <p14:tracePt t="157804" x="1782763" y="3059113"/>
          <p14:tracePt t="157820" x="1736725" y="3059113"/>
          <p14:tracePt t="157828" x="1728788" y="3059113"/>
          <p14:tracePt t="157836" x="1700213" y="3059113"/>
          <p14:tracePt t="157844" x="1682750" y="3059113"/>
          <p14:tracePt t="157851" x="1646238" y="3059113"/>
          <p14:tracePt t="157867" x="1627188" y="3059113"/>
          <p14:tracePt t="157876" x="1608138" y="3059113"/>
          <p14:tracePt t="157884" x="1600200" y="3059113"/>
          <p14:tracePt t="157941" x="1590675" y="3059113"/>
          <p14:tracePt t="157961" x="1554163" y="3059113"/>
          <p14:tracePt t="157973" x="1535113" y="3059113"/>
          <p14:tracePt t="157981" x="1516063" y="3059113"/>
          <p14:tracePt t="157992" x="1508125" y="3059113"/>
          <p14:tracePt t="157999" x="1498600" y="3059113"/>
          <p14:tracePt t="158004" x="1471613" y="3059113"/>
          <p14:tracePt t="158020" x="1462088" y="3059113"/>
          <p14:tracePt t="158036" x="1452563" y="3059113"/>
          <p14:tracePt t="158051" x="1425575" y="3068638"/>
          <p14:tracePt t="158060" x="1416050" y="3078163"/>
          <p14:tracePt t="158076" x="1406525" y="3078163"/>
          <p14:tracePt t="158084" x="1397000" y="3087688"/>
          <p14:tracePt t="158117" x="1397000" y="3095625"/>
          <p14:tracePt t="158132" x="1370013" y="3124200"/>
          <p14:tracePt t="158140" x="1360488" y="3141663"/>
          <p14:tracePt t="158204" x="1350963" y="3151188"/>
          <p14:tracePt t="158373" x="1350963" y="3160713"/>
          <p14:tracePt t="158381" x="1370013" y="3197225"/>
          <p14:tracePt t="158392" x="1379538" y="3197225"/>
          <p14:tracePt t="158399" x="1416050" y="3197225"/>
          <p14:tracePt t="158404" x="1462088" y="3197225"/>
          <p14:tracePt t="158412" x="1479550" y="3197225"/>
          <p14:tracePt t="158420" x="1508125" y="3197225"/>
          <p14:tracePt t="158428" x="1535113" y="3197225"/>
          <p14:tracePt t="158436" x="1562100" y="3197225"/>
          <p14:tracePt t="158444" x="1590675" y="3197225"/>
          <p14:tracePt t="158452" x="1636713" y="3197225"/>
          <p14:tracePt t="158460" x="1682750" y="3197225"/>
          <p14:tracePt t="158469" x="1736725" y="3197225"/>
          <p14:tracePt t="158476" x="1838325" y="3197225"/>
          <p14:tracePt t="158484" x="1930400" y="3197225"/>
          <p14:tracePt t="158492" x="1976438" y="3197225"/>
          <p14:tracePt t="158501" x="2068513" y="3206750"/>
          <p14:tracePt t="158508" x="2151063" y="3206750"/>
          <p14:tracePt t="158518" x="2178050" y="3206750"/>
          <p14:tracePt t="158524" x="2216150" y="3206750"/>
          <p14:tracePt t="158532" x="2243138" y="3206750"/>
          <p14:tracePt t="158540" x="2262188" y="3206750"/>
          <p14:tracePt t="158548" x="2298700" y="3206750"/>
          <p14:tracePt t="158556" x="2335213" y="3206750"/>
          <p14:tracePt t="158564" x="2371725" y="3206750"/>
          <p14:tracePt t="158573" x="2427288" y="3206750"/>
          <p14:tracePt t="158580" x="2490788" y="3206750"/>
          <p14:tracePt t="158590" x="2546350" y="3206750"/>
          <p14:tracePt t="158596" x="2684463" y="3206750"/>
          <p14:tracePt t="158605" x="2803525" y="3206750"/>
          <p14:tracePt t="158612" x="2924175" y="3224213"/>
          <p14:tracePt t="158620" x="3060700" y="3224213"/>
          <p14:tracePt t="158628" x="3198813" y="3224213"/>
          <p14:tracePt t="158636" x="3263900" y="3224213"/>
          <p14:tracePt t="158644" x="3281363" y="3224213"/>
          <p14:tracePt t="158652" x="3319463" y="3224213"/>
          <p14:tracePt t="158669" x="3327400" y="3224213"/>
          <p14:tracePt t="158676" x="3346450" y="3224213"/>
          <p14:tracePt t="158684" x="3355975" y="3224213"/>
          <p14:tracePt t="158700" x="3363913" y="3224213"/>
          <p14:tracePt t="158716" x="3373438" y="3224213"/>
          <p14:tracePt t="158724" x="3402013" y="3224213"/>
          <p14:tracePt t="158732" x="3409950" y="3224213"/>
          <p14:tracePt t="158740" x="3438525" y="3224213"/>
          <p14:tracePt t="158748" x="3448050" y="3224213"/>
          <p14:tracePt t="158766" x="3465513" y="3224213"/>
          <p14:tracePt t="158772" x="3511550" y="3224213"/>
          <p14:tracePt t="158780" x="3521075" y="3224213"/>
          <p14:tracePt t="158790" x="3538538" y="3224213"/>
          <p14:tracePt t="158852" x="3548063" y="3216275"/>
          <p14:tracePt t="158876" x="3557588" y="3206750"/>
          <p14:tracePt t="159157" x="3557588" y="3216275"/>
          <p14:tracePt t="159229" x="3567113" y="3224213"/>
          <p14:tracePt t="159238" x="3576638" y="3224213"/>
          <p14:tracePt t="159253" x="3594100" y="3224213"/>
          <p14:tracePt t="159269" x="3603625" y="3224213"/>
          <p14:tracePt t="159357" x="3613150" y="3233738"/>
          <p14:tracePt t="159365" x="3622675" y="3243263"/>
          <p14:tracePt t="159516" x="3630613" y="3243263"/>
          <p14:tracePt t="159532" x="3640138" y="3243263"/>
          <p14:tracePt t="159959" x="3649663" y="3252788"/>
          <p14:tracePt t="159966" x="3659188" y="3252788"/>
          <p14:tracePt t="159997" x="3668713" y="3262313"/>
          <p14:tracePt t="160213" x="3676650" y="3262313"/>
          <p14:tracePt t="160221" x="3695700" y="3270250"/>
          <p14:tracePt t="160231" x="3695700" y="3279775"/>
          <p14:tracePt t="160238" x="3705225" y="3279775"/>
          <p14:tracePt t="160244" x="3714750" y="3279775"/>
          <p14:tracePt t="161285" x="3722688" y="3279775"/>
          <p14:tracePt t="163309" x="3741738" y="3279775"/>
          <p14:tracePt t="163318" x="3768725" y="3279775"/>
          <p14:tracePt t="163325" x="3778250" y="3279775"/>
          <p14:tracePt t="163333" x="3833813" y="3279775"/>
          <p14:tracePt t="163341" x="3860800" y="3279775"/>
          <p14:tracePt t="163348" x="3879850" y="3279775"/>
          <p14:tracePt t="163356" x="3925888" y="3279775"/>
          <p14:tracePt t="163364" x="3935413" y="3279775"/>
          <p14:tracePt t="163372" x="3962400" y="3279775"/>
          <p14:tracePt t="163380" x="3971925" y="3279775"/>
          <p14:tracePt t="163388" x="3998913" y="3279775"/>
          <p14:tracePt t="163397" x="4025900" y="3279775"/>
          <p14:tracePt t="163404" x="4071938" y="3279775"/>
          <p14:tracePt t="163412" x="4137025" y="3279775"/>
          <p14:tracePt t="163420" x="4192588" y="3279775"/>
          <p14:tracePt t="163428" x="4275138" y="3279775"/>
          <p14:tracePt t="163436" x="4375150" y="3298825"/>
          <p14:tracePt t="163444" x="4476750" y="3298825"/>
          <p14:tracePt t="163452" x="4532313" y="3298825"/>
          <p14:tracePt t="163460" x="4595813" y="3298825"/>
          <p14:tracePt t="163470" x="4624388" y="3298825"/>
          <p14:tracePt t="163541" x="4633913" y="3298825"/>
          <p14:tracePt t="163557" x="4641850" y="3298825"/>
          <p14:tracePt t="163565" x="4651375" y="3298825"/>
          <p14:tracePt t="163717" x="4660900" y="3298825"/>
          <p14:tracePt t="163747" x="4679950" y="3298825"/>
          <p14:tracePt t="163755" x="4687888" y="3298825"/>
          <p14:tracePt t="163763" x="4697413" y="3298825"/>
          <p14:tracePt t="163772" x="4725988" y="3289300"/>
          <p14:tracePt t="163779" x="4743450" y="3289300"/>
          <p14:tracePt t="163796" x="4770438" y="3289300"/>
          <p14:tracePt t="163805" x="4779963" y="3289300"/>
          <p14:tracePt t="163811" x="4789488" y="3289300"/>
          <p14:tracePt t="163819" x="4808538" y="3289300"/>
          <p14:tracePt t="163828" x="4816475" y="3289300"/>
          <p14:tracePt t="163835" x="4826000" y="3289300"/>
          <p14:tracePt t="163844" x="4835525" y="3289300"/>
          <p14:tracePt t="163851" x="4854575" y="3289300"/>
          <p14:tracePt t="163868" x="4872038" y="3289300"/>
          <p14:tracePt t="163900" x="4881563" y="3289300"/>
          <p14:tracePt t="163908" x="4900613" y="3289300"/>
          <p14:tracePt t="163916" x="4918075" y="3298825"/>
          <p14:tracePt t="163939" x="4927600" y="3298825"/>
          <p14:tracePt t="163965" x="4946650" y="3298825"/>
          <p14:tracePt t="164245" x="4954588" y="3308350"/>
          <p14:tracePt t="165605" x="4946650" y="3308350"/>
          <p14:tracePt t="165613" x="4918075" y="3308350"/>
          <p14:tracePt t="165621" x="4872038" y="3308350"/>
          <p14:tracePt t="165629" x="4862513" y="3308350"/>
          <p14:tracePt t="165637" x="4808538" y="3308350"/>
          <p14:tracePt t="165645" x="4770438" y="3308350"/>
          <p14:tracePt t="165655" x="4687888" y="3308350"/>
          <p14:tracePt t="165661" x="4605338" y="3279775"/>
          <p14:tracePt t="165670" x="4449763" y="3262313"/>
          <p14:tracePt t="165677" x="4256088" y="3262313"/>
          <p14:tracePt t="165686" x="4081463" y="3262313"/>
          <p14:tracePt t="165693" x="3943350" y="3262313"/>
          <p14:tracePt t="165703" x="3805238" y="3279775"/>
          <p14:tracePt t="165709" x="3695700" y="3316288"/>
          <p14:tracePt t="165719" x="3603625" y="3316288"/>
          <p14:tracePt t="165725" x="3521075" y="3325813"/>
          <p14:tracePt t="165732" x="3455988" y="3325813"/>
          <p14:tracePt t="165739" x="3409950" y="3352800"/>
          <p14:tracePt t="165747" x="3363913" y="3352800"/>
          <p14:tracePt t="165755" x="3327400" y="3352800"/>
          <p14:tracePt t="165763" x="3309938" y="3352800"/>
          <p14:tracePt t="165772" x="3290888" y="3362325"/>
          <p14:tracePt t="165779" x="3273425" y="3371850"/>
          <p14:tracePt t="165788" x="3263900" y="3371850"/>
          <p14:tracePt t="165795" x="3254375" y="3371850"/>
          <p14:tracePt t="165804" x="3244850" y="3371850"/>
          <p14:tracePt t="165812" x="3227388" y="3371850"/>
          <p14:tracePt t="165820" x="3208338" y="3381375"/>
          <p14:tracePt t="165828" x="3198813" y="3381375"/>
          <p14:tracePt t="165837" x="3181350" y="3381375"/>
          <p14:tracePt t="165843" x="3162300" y="3381375"/>
          <p14:tracePt t="165852" x="3125788" y="3381375"/>
          <p14:tracePt t="165859" x="3098800" y="3381375"/>
          <p14:tracePt t="165869" x="3060700" y="3381375"/>
          <p14:tracePt t="165876" x="3024188" y="3381375"/>
          <p14:tracePt t="165884" x="3014663" y="3381375"/>
          <p14:tracePt t="165908" x="2997200" y="3381375"/>
          <p14:tracePt t="165926" x="2978150" y="3381375"/>
          <p14:tracePt t="165953" x="2951163" y="3381375"/>
          <p14:tracePt t="165973" x="2932113" y="3381375"/>
          <p14:tracePt t="165997" x="2924175" y="3371850"/>
          <p14:tracePt t="166006" x="2924175" y="3362325"/>
          <p14:tracePt t="166013" x="2924175" y="3352800"/>
          <p14:tracePt t="166022" x="2905125" y="3335338"/>
          <p14:tracePt t="166029" x="2886075" y="3335338"/>
          <p14:tracePt t="166037" x="2849563" y="3325813"/>
          <p14:tracePt t="166045" x="2840038" y="3316288"/>
          <p14:tracePt t="166069" x="2832100" y="3308350"/>
          <p14:tracePt t="166261" x="2822575" y="3298825"/>
          <p14:tracePt t="166269" x="2832100" y="3298825"/>
          <p14:tracePt t="166277" x="2886075" y="3289300"/>
          <p14:tracePt t="166286" x="2968625" y="3279775"/>
          <p14:tracePt t="166293" x="3014663" y="3262313"/>
          <p14:tracePt t="166303" x="3060700" y="3262313"/>
          <p14:tracePt t="166309" x="3152775" y="3262313"/>
          <p14:tracePt t="166320" x="3309938" y="3262313"/>
          <p14:tracePt t="166327" x="3429000" y="3262313"/>
          <p14:tracePt t="166336" x="3521075" y="3262313"/>
          <p14:tracePt t="166344" x="3584575" y="3262313"/>
          <p14:tracePt t="166349" x="3649663" y="3262313"/>
          <p14:tracePt t="166356" x="3676650" y="3262313"/>
          <p14:tracePt t="166364" x="3686175" y="3262313"/>
          <p14:tracePt t="166372" x="3695700" y="3262313"/>
          <p14:tracePt t="166380" x="3714750" y="3262313"/>
          <p14:tracePt t="166388" x="3741738" y="3270250"/>
          <p14:tracePt t="166396" x="3778250" y="3279775"/>
          <p14:tracePt t="166404" x="3797300" y="3298825"/>
          <p14:tracePt t="166412" x="3814763" y="3316288"/>
          <p14:tracePt t="166421" x="3843338" y="3325813"/>
          <p14:tracePt t="166428" x="3843338" y="3335338"/>
          <p14:tracePt t="166436" x="3851275" y="3344863"/>
          <p14:tracePt t="168301" x="3851275" y="3325813"/>
          <p14:tracePt t="170485" x="3851275" y="3316288"/>
          <p14:tracePt t="172581" x="3851275" y="3308350"/>
          <p14:tracePt t="172589" x="3824288" y="3308350"/>
          <p14:tracePt t="172597" x="3797300" y="3308350"/>
          <p14:tracePt t="172605" x="3768725" y="3308350"/>
          <p14:tracePt t="172612" x="3722688" y="3308350"/>
          <p14:tracePt t="172619" x="3659188" y="3316288"/>
          <p14:tracePt t="172627" x="3594100" y="3344863"/>
          <p14:tracePt t="172636" x="3511550" y="3381375"/>
          <p14:tracePt t="172645" x="3419475" y="3408363"/>
          <p14:tracePt t="172651" x="3355975" y="3436938"/>
          <p14:tracePt t="172659" x="3300413" y="3509963"/>
          <p14:tracePt t="172667" x="3244850" y="3546475"/>
          <p14:tracePt t="172675" x="3181350" y="3602038"/>
          <p14:tracePt t="172684" x="3143250" y="3656013"/>
          <p14:tracePt t="172691" x="3135313" y="3665538"/>
          <p14:tracePt t="172701" x="3116263" y="3675063"/>
          <p14:tracePt t="172709" x="3052763" y="3702050"/>
          <p14:tracePt t="172719" x="3014663" y="3721100"/>
          <p14:tracePt t="172728" x="2987675" y="3730625"/>
          <p14:tracePt t="172733" x="2978150" y="3730625"/>
          <p14:tracePt t="172743" x="2968625" y="3730625"/>
          <p14:tracePt t="172758" x="2951163" y="3730625"/>
          <p14:tracePt t="172765" x="2914650" y="3740150"/>
          <p14:tracePt t="172791" x="2859088" y="3740150"/>
          <p14:tracePt t="172797" x="2822575" y="3767138"/>
          <p14:tracePt t="172806" x="2803525" y="3776663"/>
          <p14:tracePt t="172813" x="2776538" y="3784600"/>
          <p14:tracePt t="172820" x="2740025" y="3803650"/>
          <p14:tracePt t="172828" x="2693988" y="3830638"/>
          <p14:tracePt t="172836" x="2647950" y="3840163"/>
          <p14:tracePt t="172845" x="2638425" y="3849688"/>
          <p14:tracePt t="172851" x="2628900" y="3859213"/>
          <p14:tracePt t="172860" x="2611438" y="3868738"/>
          <p14:tracePt t="172867" x="2601913" y="3876675"/>
          <p14:tracePt t="172884" x="2592388" y="3886200"/>
          <p14:tracePt t="172892" x="2573338" y="3895725"/>
          <p14:tracePt t="172901" x="2565400" y="3895725"/>
          <p14:tracePt t="172924" x="2546350" y="3895725"/>
          <p14:tracePt t="172932" x="2509838" y="3905250"/>
          <p14:tracePt t="172940" x="2500313" y="3914775"/>
          <p14:tracePt t="172952" x="2463800" y="3914775"/>
          <p14:tracePt t="172956" x="2417763" y="3922713"/>
          <p14:tracePt t="172964" x="2390775" y="3922713"/>
          <p14:tracePt t="172972" x="2325688" y="3932238"/>
          <p14:tracePt t="172980" x="2279650" y="3932238"/>
          <p14:tracePt t="172988" x="2224088" y="3932238"/>
          <p14:tracePt t="172996" x="2178050" y="3932238"/>
          <p14:tracePt t="173004" x="2132013" y="3951288"/>
          <p14:tracePt t="173012" x="2105025" y="3951288"/>
          <p14:tracePt t="173020" x="2068513" y="3968750"/>
          <p14:tracePt t="173028" x="2058988" y="3978275"/>
          <p14:tracePt t="173036" x="2049463" y="3978275"/>
          <p14:tracePt t="173052" x="2049463" y="3987800"/>
          <p14:tracePt t="173060" x="2032000" y="3987800"/>
          <p14:tracePt t="173068" x="2012950" y="3987800"/>
          <p14:tracePt t="173076" x="1985963" y="3987800"/>
          <p14:tracePt t="173093" x="1976438" y="3987800"/>
          <p14:tracePt t="173101" x="1930400" y="3987800"/>
          <p14:tracePt t="173108" x="1893888" y="3987800"/>
          <p14:tracePt t="173117" x="1874838" y="3987800"/>
          <p14:tracePt t="173124" x="1801813" y="3987800"/>
          <p14:tracePt t="173132" x="1765300" y="3987800"/>
          <p14:tracePt t="173140" x="1736725" y="3997325"/>
          <p14:tracePt t="173148" x="1728788" y="3997325"/>
          <p14:tracePt t="173156" x="1719263" y="4005263"/>
          <p14:tracePt t="173163" x="1700213" y="4024313"/>
          <p14:tracePt t="173172" x="1692275" y="4024313"/>
          <p14:tracePt t="173180" x="1673225" y="4024313"/>
          <p14:tracePt t="173188" x="1627188" y="4024313"/>
          <p14:tracePt t="173196" x="1608138" y="4024313"/>
          <p14:tracePt t="173204" x="1581150" y="4024313"/>
          <p14:tracePt t="173212" x="1544638" y="4024313"/>
          <p14:tracePt t="173220" x="1516063" y="4024313"/>
          <p14:tracePt t="173228" x="1498600" y="4033838"/>
          <p14:tracePt t="173236" x="1462088" y="4033838"/>
          <p14:tracePt t="173244" x="1452563" y="4033838"/>
          <p14:tracePt t="173252" x="1443038" y="4033838"/>
          <p14:tracePt t="173260" x="1416050" y="4043363"/>
          <p14:tracePt t="173267" x="1370013" y="4043363"/>
          <p14:tracePt t="173276" x="1370013" y="4051300"/>
          <p14:tracePt t="173284" x="1360488" y="4060825"/>
          <p14:tracePt t="173309" x="1350963" y="4060825"/>
          <p14:tracePt t="173325" x="1323975" y="4060825"/>
          <p14:tracePt t="173336" x="1314450" y="4060825"/>
          <p14:tracePt t="173341" x="1296988" y="4060825"/>
          <p14:tracePt t="173351" x="1258888" y="4060825"/>
          <p14:tracePt t="173358" x="1222375" y="4060825"/>
          <p14:tracePt t="173365" x="1185863" y="4060825"/>
          <p14:tracePt t="173373" x="1176338" y="4060825"/>
          <p14:tracePt t="173381" x="1166813" y="4060825"/>
          <p14:tracePt t="173397" x="1149350" y="4060825"/>
          <p14:tracePt t="173405" x="1149350" y="4070350"/>
          <p14:tracePt t="173413" x="1139825" y="4070350"/>
          <p14:tracePt t="173493" x="1130300" y="4070350"/>
          <p14:tracePt t="173535" x="1120775" y="4070350"/>
          <p14:tracePt t="173997" x="1130300" y="4070350"/>
          <p14:tracePt t="174037" x="1139825" y="4070350"/>
          <p14:tracePt t="174061" x="1149350" y="4070350"/>
          <p14:tracePt t="174085" x="1176338" y="4070350"/>
          <p14:tracePt t="174092" x="1185863" y="4070350"/>
          <p14:tracePt t="174102" x="1212850" y="4060825"/>
          <p14:tracePt t="174109" x="1222375" y="4060825"/>
          <p14:tracePt t="174119" x="1258888" y="4060825"/>
          <p14:tracePt t="174125" x="1314450" y="4060825"/>
          <p14:tracePt t="174133" x="1360488" y="4060825"/>
          <p14:tracePt t="174141" x="1433513" y="4060825"/>
          <p14:tracePt t="174149" x="1535113" y="4043363"/>
          <p14:tracePt t="174157" x="1581150" y="4043363"/>
          <p14:tracePt t="174165" x="1654175" y="4043363"/>
          <p14:tracePt t="174173" x="1857375" y="3997325"/>
          <p14:tracePt t="174180" x="1976438" y="3978275"/>
          <p14:tracePt t="174189" x="2114550" y="3959225"/>
          <p14:tracePt t="174197" x="2270125" y="3959225"/>
          <p14:tracePt t="174205" x="2427288" y="3951288"/>
          <p14:tracePt t="174213" x="2582863" y="3951288"/>
          <p14:tracePt t="174221" x="2740025" y="3951288"/>
          <p14:tracePt t="174229" x="2878138" y="3951288"/>
          <p14:tracePt t="174236" x="3033713" y="3951288"/>
          <p14:tracePt t="174244" x="3135313" y="3951288"/>
          <p14:tracePt t="174252" x="3227388" y="3951288"/>
          <p14:tracePt t="174260" x="3346450" y="3951288"/>
          <p14:tracePt t="174267" x="3409950" y="3951288"/>
          <p14:tracePt t="174276" x="3530600" y="3951288"/>
          <p14:tracePt t="174285" x="3686175" y="3951288"/>
          <p14:tracePt t="174292" x="3778250" y="3951288"/>
          <p14:tracePt t="174301" x="3916363" y="3951288"/>
          <p14:tracePt t="174308" x="4054475" y="3951288"/>
          <p14:tracePt t="174317" x="4210050" y="3951288"/>
          <p14:tracePt t="174324" x="4229100" y="3951288"/>
          <p14:tracePt t="174332" x="4321175" y="3951288"/>
          <p14:tracePt t="174340" x="4403725" y="3951288"/>
          <p14:tracePt t="174348" x="4486275" y="3951288"/>
          <p14:tracePt t="174356" x="4522788" y="3951288"/>
          <p14:tracePt t="174364" x="4587875" y="3951288"/>
          <p14:tracePt t="174372" x="4633913" y="3951288"/>
          <p14:tracePt t="174380" x="4670425" y="3951288"/>
          <p14:tracePt t="174388" x="4706938" y="3951288"/>
          <p14:tracePt t="174396" x="4762500" y="3951288"/>
          <p14:tracePt t="174404" x="4808538" y="3951288"/>
          <p14:tracePt t="174412" x="4872038" y="3905250"/>
          <p14:tracePt t="174420" x="4891088" y="3905250"/>
          <p14:tracePt t="174428" x="4908550" y="3905250"/>
          <p14:tracePt t="174436" x="4937125" y="3905250"/>
          <p14:tracePt t="174460" x="4983163" y="3905250"/>
          <p14:tracePt t="174467" x="5046663" y="3914775"/>
          <p14:tracePt t="174476" x="5075238" y="3922713"/>
          <p14:tracePt t="174484" x="5157788" y="3932238"/>
          <p14:tracePt t="174492" x="5230813" y="3932238"/>
          <p14:tracePt t="174501" x="5295900" y="3951288"/>
          <p14:tracePt t="174508" x="5341938" y="3951288"/>
          <p14:tracePt t="174517" x="5386388" y="3951288"/>
          <p14:tracePt t="174524" x="5395913" y="3951288"/>
          <p14:tracePt t="174540" x="5405438" y="3951288"/>
          <p14:tracePt t="174564" x="5414963" y="3951288"/>
          <p14:tracePt t="174589" x="5441950" y="3951288"/>
          <p14:tracePt t="174597" x="5461000" y="3951288"/>
          <p14:tracePt t="174605" x="5478463" y="3951288"/>
          <p14:tracePt t="174613" x="5507038" y="3951288"/>
          <p14:tracePt t="174621" x="5543550" y="3951288"/>
          <p14:tracePt t="174628" x="5599113" y="3951288"/>
          <p14:tracePt t="174636" x="5616575" y="3951288"/>
          <p14:tracePt t="174644" x="5662613" y="3941763"/>
          <p14:tracePt t="174652" x="5672138" y="3941763"/>
          <p14:tracePt t="174659" x="5754688" y="3922713"/>
          <p14:tracePt t="174667" x="5810250" y="3922713"/>
          <p14:tracePt t="174676" x="5873750" y="3922713"/>
          <p14:tracePt t="174684" x="5902325" y="3922713"/>
          <p14:tracePt t="174692" x="5948363" y="3922713"/>
          <p14:tracePt t="174701" x="5994400" y="3922713"/>
          <p14:tracePt t="174708" x="6040438" y="3922713"/>
          <p14:tracePt t="174719" x="6076950" y="3914775"/>
          <p14:tracePt t="174725" x="6122988" y="3914775"/>
          <p14:tracePt t="174733" x="6169025" y="3914775"/>
          <p14:tracePt t="174742" x="6215063" y="3914775"/>
          <p14:tracePt t="174749" x="6261100" y="3914775"/>
          <p14:tracePt t="174757" x="6269038" y="3914775"/>
          <p14:tracePt t="174780" x="6269038" y="3905250"/>
          <p14:tracePt t="174796" x="6278563" y="3905250"/>
          <p14:tracePt t="174803" x="6297613" y="3905250"/>
          <p14:tracePt t="174820" x="6307138" y="3905250"/>
          <p14:tracePt t="174828" x="6324600" y="3905250"/>
          <p14:tracePt t="174835" x="6361113" y="3905250"/>
          <p14:tracePt t="174843" x="6380163" y="3905250"/>
          <p14:tracePt t="174851" x="6407150" y="3905250"/>
          <p14:tracePt t="174859" x="6453188" y="3905250"/>
          <p14:tracePt t="174867" x="6462713" y="3905250"/>
          <p14:tracePt t="174877" x="6481763" y="3905250"/>
          <p14:tracePt t="174884" x="6508750" y="3905250"/>
          <p14:tracePt t="174916" x="6518275" y="3905250"/>
          <p14:tracePt t="174932" x="6527800" y="3905250"/>
          <p14:tracePt t="174940" x="6545263" y="3905250"/>
          <p14:tracePt t="174951" x="6554788" y="3905250"/>
          <p14:tracePt t="174973" x="6572250" y="3895725"/>
          <p14:tracePt t="174988" x="6591300" y="3895725"/>
          <p14:tracePt t="174996" x="6600825" y="3895725"/>
          <p14:tracePt t="175012" x="6637338" y="3895725"/>
          <p14:tracePt t="175020" x="6692900" y="3895725"/>
          <p14:tracePt t="175028" x="6710363" y="3895725"/>
          <p14:tracePt t="175036" x="6756400" y="3895725"/>
          <p14:tracePt t="175045" x="6802438" y="3895725"/>
          <p14:tracePt t="175053" x="6858000" y="3895725"/>
          <p14:tracePt t="175061" x="6894513" y="3895725"/>
          <p14:tracePt t="175069" x="6950075" y="3868738"/>
          <p14:tracePt t="175078" x="6986588" y="3868738"/>
          <p14:tracePt t="175087" x="7032625" y="3859213"/>
          <p14:tracePt t="175093" x="7042150" y="3859213"/>
          <p14:tracePt t="175103" x="7051675" y="3859213"/>
          <p14:tracePt t="175120" x="7059613" y="3859213"/>
          <p14:tracePt t="175181" x="7069138" y="3859213"/>
          <p14:tracePt t="175429" x="7042150" y="3859213"/>
          <p14:tracePt t="175436" x="6969125" y="3859213"/>
          <p14:tracePt t="175445" x="6811963" y="3859213"/>
          <p14:tracePt t="175453" x="6656388" y="3859213"/>
          <p14:tracePt t="175460" x="6472238" y="3859213"/>
          <p14:tracePt t="175469" x="6315075" y="3859213"/>
          <p14:tracePt t="175478" x="6261100" y="3859213"/>
          <p14:tracePt t="175486" x="6251575" y="3849688"/>
          <p14:tracePt t="175495" x="6215063" y="3859213"/>
          <p14:tracePt t="175505" x="5929313" y="3895725"/>
          <p14:tracePt t="175509" x="5359400" y="4116388"/>
          <p14:tracePt t="175516" x="5010150" y="4179888"/>
          <p14:tracePt t="175524" x="4835525" y="4244975"/>
          <p14:tracePt t="175532" x="4522788" y="4300538"/>
          <p14:tracePt t="175540" x="4137025" y="4373563"/>
          <p14:tracePt t="175548" x="4081463" y="4429125"/>
          <p14:tracePt t="175556" x="4008438" y="4548188"/>
          <p14:tracePt t="175572" x="3998913" y="4548188"/>
          <p14:tracePt t="175580" x="3971925" y="4557713"/>
          <p14:tracePt t="175596" x="3952875" y="4603750"/>
          <p14:tracePt t="175653" x="3943350" y="4603750"/>
          <p14:tracePt t="175717" x="3935413" y="4603750"/>
          <p14:tracePt t="175725" x="3925888" y="4603750"/>
          <p14:tracePt t="175733" x="3879850" y="4621213"/>
          <p14:tracePt t="175741" x="3833813" y="4630738"/>
          <p14:tracePt t="175749" x="3732213" y="4640263"/>
          <p14:tracePt t="175757" x="3622675" y="4686300"/>
          <p14:tracePt t="175765" x="3538538" y="4703763"/>
          <p14:tracePt t="175773" x="3465513" y="4703763"/>
          <p14:tracePt t="175779" x="3382963" y="4713288"/>
          <p14:tracePt t="175787" x="3244850" y="4713288"/>
          <p14:tracePt t="175795" x="3106738" y="4713288"/>
          <p14:tracePt t="175803" x="2924175" y="4657725"/>
          <p14:tracePt t="175811" x="2740025" y="4594225"/>
          <p14:tracePt t="175819" x="2546350" y="4557713"/>
          <p14:tracePt t="175827" x="2344738" y="4492625"/>
          <p14:tracePt t="175836" x="2187575" y="4475163"/>
          <p14:tracePt t="175844" x="2003425" y="4429125"/>
          <p14:tracePt t="175851" x="1957388" y="4429125"/>
          <p14:tracePt t="175860" x="1939925" y="4429125"/>
          <p14:tracePt t="175867" x="1920875" y="4429125"/>
          <p14:tracePt t="175884" x="1912938" y="4429125"/>
          <p14:tracePt t="175989" x="1893888" y="4429125"/>
          <p14:tracePt t="175997" x="1847850" y="4400550"/>
          <p14:tracePt t="176005" x="1774825" y="4400550"/>
          <p14:tracePt t="176012" x="1728788" y="4400550"/>
          <p14:tracePt t="176021" x="1709738" y="4391025"/>
          <p14:tracePt t="176028" x="1692275" y="4391025"/>
          <p14:tracePt t="176613" x="1692275" y="4383088"/>
          <p14:tracePt t="176711" x="1719263" y="4383088"/>
          <p14:tracePt t="176718" x="1765300" y="4383088"/>
          <p14:tracePt t="176729" x="1874838" y="4383088"/>
          <p14:tracePt t="176732" x="1930400" y="4383088"/>
          <p14:tracePt t="176741" x="2151063" y="4383088"/>
          <p14:tracePt t="176749" x="2308225" y="4364038"/>
          <p14:tracePt t="176757" x="2444750" y="4327525"/>
          <p14:tracePt t="176765" x="2573338" y="4271963"/>
          <p14:tracePt t="176773" x="2657475" y="4225925"/>
          <p14:tracePt t="176779" x="2757488" y="4208463"/>
          <p14:tracePt t="176787" x="2840038" y="4198938"/>
          <p14:tracePt t="176795" x="2878138" y="4198938"/>
          <p14:tracePt t="176803" x="2932113" y="4198938"/>
          <p14:tracePt t="176811" x="2987675" y="4198938"/>
          <p14:tracePt t="176819" x="3052763" y="4198938"/>
          <p14:tracePt t="176827" x="3227388" y="4198938"/>
          <p14:tracePt t="176835" x="3363913" y="4216400"/>
          <p14:tracePt t="176843" x="3448050" y="4216400"/>
          <p14:tracePt t="176852" x="3548063" y="4235450"/>
          <p14:tracePt t="176859" x="3594100" y="4235450"/>
          <p14:tracePt t="176867" x="3622675" y="4235450"/>
          <p14:tracePt t="176884" x="3630613" y="4235450"/>
          <p14:tracePt t="176900" x="3640138" y="4235450"/>
          <p14:tracePt t="176907" x="3676650" y="4244975"/>
          <p14:tracePt t="176916" x="3705225" y="4244975"/>
          <p14:tracePt t="176923" x="3732213" y="4254500"/>
          <p14:tracePt t="176931" x="3797300" y="4262438"/>
          <p14:tracePt t="176939" x="3805238" y="4271963"/>
          <p14:tracePt t="176947" x="3833813" y="4271963"/>
          <p14:tracePt t="176956" x="3843338" y="4271963"/>
          <p14:tracePt t="177045" x="3851275" y="4271963"/>
          <p14:tracePt t="177052" x="3889375" y="4271963"/>
          <p14:tracePt t="177061" x="3943350" y="4271963"/>
          <p14:tracePt t="177070" x="3962400" y="4271963"/>
          <p14:tracePt t="177077" x="3979863" y="4271963"/>
          <p14:tracePt t="177088" x="4008438" y="4271963"/>
          <p14:tracePt t="177111" x="4044950" y="4262438"/>
          <p14:tracePt t="177125" x="4064000" y="4262438"/>
          <p14:tracePt t="177134" x="4081463" y="4262438"/>
          <p14:tracePt t="177141" x="4100513" y="4262438"/>
          <p14:tracePt t="177149" x="4137025" y="4262438"/>
          <p14:tracePt t="177157" x="4173538" y="4262438"/>
          <p14:tracePt t="177165" x="4200525" y="4262438"/>
          <p14:tracePt t="177173" x="4265613" y="4262438"/>
          <p14:tracePt t="177180" x="4338638" y="4262438"/>
          <p14:tracePt t="177188" x="4403725" y="4262438"/>
          <p14:tracePt t="177197" x="4449763" y="4262438"/>
          <p14:tracePt t="177206" x="4495800" y="4262438"/>
          <p14:tracePt t="177213" x="4532313" y="4262438"/>
          <p14:tracePt t="177220" x="4568825" y="4262438"/>
          <p14:tracePt t="177238" x="4578350" y="4262438"/>
          <p14:tracePt t="177245" x="4595813" y="4262438"/>
          <p14:tracePt t="177253" x="4605338" y="4262438"/>
          <p14:tracePt t="177277" x="4641850" y="4262438"/>
          <p14:tracePt t="177287" x="4660900" y="4262438"/>
          <p14:tracePt t="177293" x="4687888" y="4262438"/>
          <p14:tracePt t="177303" x="4697413" y="4262438"/>
          <p14:tracePt t="177309" x="4706938" y="4262438"/>
          <p14:tracePt t="177322" x="4733925" y="4262438"/>
          <p14:tracePt t="177348" x="4743450" y="4262438"/>
          <p14:tracePt t="177380" x="4752975" y="4262438"/>
          <p14:tracePt t="177445" x="4770438" y="4262438"/>
          <p14:tracePt t="178509" x="4743450" y="4262438"/>
          <p14:tracePt t="178518" x="4670425" y="4262438"/>
          <p14:tracePt t="178530" x="4614863" y="4262438"/>
          <p14:tracePt t="178535" x="4549775" y="4262438"/>
          <p14:tracePt t="178542" x="4440238" y="4300538"/>
          <p14:tracePt t="178547" x="4375150" y="4327525"/>
          <p14:tracePt t="178556" x="4311650" y="4354513"/>
          <p14:tracePt t="178564" x="4275138" y="4373563"/>
          <p14:tracePt t="178572" x="4275138" y="4383088"/>
          <p14:tracePt t="178580" x="4229100" y="4383088"/>
          <p14:tracePt t="178588" x="4210050" y="4400550"/>
          <p14:tracePt t="178596" x="4192588" y="4400550"/>
          <p14:tracePt t="178604" x="4173538" y="4400550"/>
          <p14:tracePt t="178612" x="4137025" y="4400550"/>
          <p14:tracePt t="178620" x="4090988" y="4391025"/>
          <p14:tracePt t="178628" x="4071938" y="4383088"/>
          <p14:tracePt t="178636" x="4064000" y="4383088"/>
          <p14:tracePt t="178643" x="4035425" y="4383088"/>
          <p14:tracePt t="178651" x="4017963" y="4364038"/>
          <p14:tracePt t="178667" x="4008438" y="4364038"/>
          <p14:tracePt t="178676" x="3989388" y="4364038"/>
          <p14:tracePt t="178684" x="3979863" y="4354513"/>
          <p14:tracePt t="178725" x="3971925" y="4346575"/>
          <p14:tracePt t="178804" x="3962400" y="4346575"/>
          <p14:tracePt t="178884" x="3952875" y="4346575"/>
          <p14:tracePt t="184469" x="3943350" y="4346575"/>
          <p14:tracePt t="184476" x="3935413" y="4346575"/>
          <p14:tracePt t="184485" x="3916363" y="4327525"/>
          <p14:tracePt t="184493" x="3889375" y="4308475"/>
          <p14:tracePt t="184503" x="3879850" y="4300538"/>
          <p14:tracePt t="184509" x="3870325" y="4271963"/>
          <p14:tracePt t="184519" x="3814763" y="4254500"/>
          <p14:tracePt t="184525" x="3797300" y="4235450"/>
          <p14:tracePt t="184533" x="3759200" y="4198938"/>
          <p14:tracePt t="184541" x="3686175" y="4106863"/>
          <p14:tracePt t="184549" x="3668713" y="4043363"/>
          <p14:tracePt t="184557" x="3594100" y="3922713"/>
          <p14:tracePt t="184565" x="3484563" y="3813175"/>
          <p14:tracePt t="184573" x="3355975" y="3694113"/>
          <p14:tracePt t="184579" x="3227388" y="3565525"/>
          <p14:tracePt t="184587" x="3098800" y="3436938"/>
          <p14:tracePt t="184595" x="2886075" y="3252788"/>
          <p14:tracePt t="184603" x="2767013" y="3178175"/>
          <p14:tracePt t="184611" x="2546350" y="3049588"/>
          <p14:tracePt t="184620" x="2417763" y="2949575"/>
          <p14:tracePt t="184627" x="2289175" y="2820988"/>
          <p14:tracePt t="184636" x="2178050" y="2728913"/>
          <p14:tracePt t="184643" x="2032000" y="2646363"/>
          <p14:tracePt t="184652" x="1966913" y="2590800"/>
          <p14:tracePt t="184659" x="1874838" y="2517775"/>
          <p14:tracePt t="184667" x="1820863" y="2489200"/>
          <p14:tracePt t="184675" x="1755775" y="2435225"/>
          <p14:tracePt t="184684" x="1700213" y="2398713"/>
          <p14:tracePt t="184691" x="1617663" y="2343150"/>
          <p14:tracePt t="184701" x="1571625" y="2270125"/>
          <p14:tracePt t="184707" x="1535113" y="2232025"/>
          <p14:tracePt t="184715" x="1489075" y="2185988"/>
          <p14:tracePt t="184723" x="1471613" y="2141538"/>
          <p14:tracePt t="184731" x="1416050" y="2049463"/>
          <p14:tracePt t="184739" x="1387475" y="1984375"/>
          <p14:tracePt t="184747" x="1333500" y="1928813"/>
          <p14:tracePt t="184755" x="1277938" y="1855788"/>
          <p14:tracePt t="184763" x="1185863" y="1763713"/>
          <p14:tracePt t="184771" x="1093788" y="1690688"/>
          <p14:tracePt t="184779" x="1011238" y="1644650"/>
          <p14:tracePt t="184787" x="919163" y="1562100"/>
          <p14:tracePt t="184795" x="873125" y="1535113"/>
          <p14:tracePt t="184804" x="763588" y="1470025"/>
          <p14:tracePt t="184811" x="717550" y="1450975"/>
          <p14:tracePt t="184820" x="625475" y="1387475"/>
          <p14:tracePt t="184827" x="560388" y="1350963"/>
          <p14:tracePt t="184836" x="487363" y="1304925"/>
          <p14:tracePt t="184843" x="422275" y="1249363"/>
          <p14:tracePt t="184851" x="376238" y="1166813"/>
          <p14:tracePt t="184859" x="293688" y="1057275"/>
          <p14:tracePt t="184867" x="220663" y="965200"/>
          <p14:tracePt t="184875" x="174625" y="844550"/>
          <p14:tracePt t="184883" x="101600" y="735013"/>
          <p14:tracePt t="184891" x="19050" y="6064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id="{37B2ED48-9E6D-4211-A0E4-F7343A96B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C7E62D-2115-480A-81FB-5F6757E4804E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14</a:t>
            </a:fld>
            <a:endParaRPr kumimoji="0" lang="en-US" altLang="ja-JP" sz="1200"/>
          </a:p>
        </p:txBody>
      </p:sp>
      <p:graphicFrame>
        <p:nvGraphicFramePr>
          <p:cNvPr id="43011" name="Object 4">
            <a:extLst>
              <a:ext uri="{FF2B5EF4-FFF2-40B4-BE49-F238E27FC236}">
                <a16:creationId xmlns:a16="http://schemas.microsoft.com/office/drawing/2014/main" id="{E067A0FE-45BD-4B26-9CE0-BF5B7DC4C6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013" y="1490663"/>
          <a:ext cx="1563687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4" name="数式" r:id="rId6" imgW="1104900" imgH="482600" progId="Equation.3">
                  <p:embed/>
                </p:oleObj>
              </mc:Choice>
              <mc:Fallback>
                <p:oleObj name="数式" r:id="rId6" imgW="11049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3" y="1490663"/>
                        <a:ext cx="1563687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2" name="Picture 6">
            <a:extLst>
              <a:ext uri="{FF2B5EF4-FFF2-40B4-BE49-F238E27FC236}">
                <a16:creationId xmlns:a16="http://schemas.microsoft.com/office/drawing/2014/main" id="{2E51EAC0-DACF-4118-B57D-BDEFA34B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1" t="29689"/>
          <a:stretch>
            <a:fillRect/>
          </a:stretch>
        </p:blipFill>
        <p:spPr bwMode="auto">
          <a:xfrm>
            <a:off x="2574925" y="219075"/>
            <a:ext cx="5510213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Oval 7">
            <a:extLst>
              <a:ext uri="{FF2B5EF4-FFF2-40B4-BE49-F238E27FC236}">
                <a16:creationId xmlns:a16="http://schemas.microsoft.com/office/drawing/2014/main" id="{34CFDB68-0258-4DDA-944A-4E240D13E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5" y="2093913"/>
            <a:ext cx="131763" cy="363537"/>
          </a:xfrm>
          <a:prstGeom prst="ellipse">
            <a:avLst/>
          </a:prstGeom>
          <a:solidFill>
            <a:srgbClr val="FF99CC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 anchor="ctr"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100"/>
          </a:p>
        </p:txBody>
      </p:sp>
      <p:sp>
        <p:nvSpPr>
          <p:cNvPr id="43014" name="Oval 8">
            <a:extLst>
              <a:ext uri="{FF2B5EF4-FFF2-40B4-BE49-F238E27FC236}">
                <a16:creationId xmlns:a16="http://schemas.microsoft.com/office/drawing/2014/main" id="{3B2BE505-CDF7-403C-B7F3-D299D9104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5" y="1004888"/>
            <a:ext cx="195263" cy="363537"/>
          </a:xfrm>
          <a:prstGeom prst="ellipse">
            <a:avLst/>
          </a:prstGeom>
          <a:solidFill>
            <a:srgbClr val="FF99CC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 anchor="ctr"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100"/>
          </a:p>
        </p:txBody>
      </p:sp>
      <p:sp>
        <p:nvSpPr>
          <p:cNvPr id="43015" name="Line 9">
            <a:extLst>
              <a:ext uri="{FF2B5EF4-FFF2-40B4-BE49-F238E27FC236}">
                <a16:creationId xmlns:a16="http://schemas.microsoft.com/office/drawing/2014/main" id="{270A250C-3845-4137-B545-BD8125B73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0" y="4695825"/>
            <a:ext cx="65405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sp>
        <p:nvSpPr>
          <p:cNvPr id="43016" name="Line 10">
            <a:extLst>
              <a:ext uri="{FF2B5EF4-FFF2-40B4-BE49-F238E27FC236}">
                <a16:creationId xmlns:a16="http://schemas.microsoft.com/office/drawing/2014/main" id="{372AF531-94AD-4967-816E-7DC721CE96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0" y="4392613"/>
            <a:ext cx="654050" cy="48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sp>
        <p:nvSpPr>
          <p:cNvPr id="43017" name="Line 11">
            <a:extLst>
              <a:ext uri="{FF2B5EF4-FFF2-40B4-BE49-F238E27FC236}">
                <a16:creationId xmlns:a16="http://schemas.microsoft.com/office/drawing/2014/main" id="{A44EEE35-F38E-4E76-AA80-5105898DF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0" y="4151313"/>
            <a:ext cx="654050" cy="48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graphicFrame>
        <p:nvGraphicFramePr>
          <p:cNvPr id="43018" name="Object 12">
            <a:extLst>
              <a:ext uri="{FF2B5EF4-FFF2-40B4-BE49-F238E27FC236}">
                <a16:creationId xmlns:a16="http://schemas.microsoft.com/office/drawing/2014/main" id="{3AC0D59F-AE58-402B-84B9-82A0B48616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1088" y="3727450"/>
          <a:ext cx="164782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5" name="数式" r:id="rId9" imgW="1244600" imgH="990600" progId="Equation.3">
                  <p:embed/>
                </p:oleObj>
              </mc:Choice>
              <mc:Fallback>
                <p:oleObj name="数式" r:id="rId9" imgW="1244600" imgH="990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1088" y="3727450"/>
                        <a:ext cx="164782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9" name="Freeform 14">
            <a:extLst>
              <a:ext uri="{FF2B5EF4-FFF2-40B4-BE49-F238E27FC236}">
                <a16:creationId xmlns:a16="http://schemas.microsoft.com/office/drawing/2014/main" id="{600A3F16-3D26-4BFE-A465-D0C370D48A27}"/>
              </a:ext>
            </a:extLst>
          </p:cNvPr>
          <p:cNvSpPr>
            <a:spLocks/>
          </p:cNvSpPr>
          <p:nvPr/>
        </p:nvSpPr>
        <p:spPr bwMode="auto">
          <a:xfrm rot="430648">
            <a:off x="4335463" y="5159375"/>
            <a:ext cx="1760537" cy="382588"/>
          </a:xfrm>
          <a:custGeom>
            <a:avLst/>
            <a:gdLst>
              <a:gd name="T0" fmla="*/ 0 w 1225"/>
              <a:gd name="T1" fmla="*/ 2147483647 h 287"/>
              <a:gd name="T2" fmla="*/ 2147483647 w 1225"/>
              <a:gd name="T3" fmla="*/ 2147483647 h 287"/>
              <a:gd name="T4" fmla="*/ 2147483647 w 1225"/>
              <a:gd name="T5" fmla="*/ 2147483647 h 287"/>
              <a:gd name="T6" fmla="*/ 2147483647 w 1225"/>
              <a:gd name="T7" fmla="*/ 2147483647 h 287"/>
              <a:gd name="T8" fmla="*/ 2147483647 w 1225"/>
              <a:gd name="T9" fmla="*/ 2147483647 h 287"/>
              <a:gd name="T10" fmla="*/ 2147483647 w 1225"/>
              <a:gd name="T11" fmla="*/ 2147483647 h 2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25" h="287">
                <a:moveTo>
                  <a:pt x="0" y="287"/>
                </a:moveTo>
                <a:cubicBezTo>
                  <a:pt x="113" y="264"/>
                  <a:pt x="227" y="241"/>
                  <a:pt x="318" y="196"/>
                </a:cubicBezTo>
                <a:cubicBezTo>
                  <a:pt x="409" y="151"/>
                  <a:pt x="469" y="30"/>
                  <a:pt x="544" y="15"/>
                </a:cubicBezTo>
                <a:cubicBezTo>
                  <a:pt x="619" y="0"/>
                  <a:pt x="695" y="82"/>
                  <a:pt x="771" y="105"/>
                </a:cubicBezTo>
                <a:cubicBezTo>
                  <a:pt x="847" y="128"/>
                  <a:pt x="922" y="143"/>
                  <a:pt x="998" y="151"/>
                </a:cubicBezTo>
                <a:cubicBezTo>
                  <a:pt x="1074" y="159"/>
                  <a:pt x="1187" y="151"/>
                  <a:pt x="1225" y="151"/>
                </a:cubicBezTo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sp>
        <p:nvSpPr>
          <p:cNvPr id="43020" name="Line 15">
            <a:extLst>
              <a:ext uri="{FF2B5EF4-FFF2-40B4-BE49-F238E27FC236}">
                <a16:creationId xmlns:a16="http://schemas.microsoft.com/office/drawing/2014/main" id="{0BA3AC9E-E904-45B5-842E-019753560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0" y="4937125"/>
            <a:ext cx="585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sp>
        <p:nvSpPr>
          <p:cNvPr id="43021" name="Text Box 16">
            <a:extLst>
              <a:ext uri="{FF2B5EF4-FFF2-40B4-BE49-F238E27FC236}">
                <a16:creationId xmlns:a16="http://schemas.microsoft.com/office/drawing/2014/main" id="{E1A0023D-92CE-41F5-BB67-39969DBD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2759075"/>
            <a:ext cx="31210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ある高度で波がつぶれる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（　　　　　）と、フラックス収束が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起こり、運動量が平均風に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渡される。</a:t>
            </a:r>
          </a:p>
        </p:txBody>
      </p:sp>
      <p:sp>
        <p:nvSpPr>
          <p:cNvPr id="43022" name="Oval 17">
            <a:extLst>
              <a:ext uri="{FF2B5EF4-FFF2-40B4-BE49-F238E27FC236}">
                <a16:creationId xmlns:a16="http://schemas.microsoft.com/office/drawing/2014/main" id="{642B0D01-10EC-4741-9354-9C0D66E25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1004888"/>
            <a:ext cx="193675" cy="363537"/>
          </a:xfrm>
          <a:prstGeom prst="ellipse">
            <a:avLst/>
          </a:prstGeom>
          <a:solidFill>
            <a:srgbClr val="FF99CC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 anchor="ctr"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100"/>
          </a:p>
        </p:txBody>
      </p:sp>
      <p:sp>
        <p:nvSpPr>
          <p:cNvPr id="43023" name="Text Box 18">
            <a:extLst>
              <a:ext uri="{FF2B5EF4-FFF2-40B4-BE49-F238E27FC236}">
                <a16:creationId xmlns:a16="http://schemas.microsoft.com/office/drawing/2014/main" id="{17115AB2-DF1A-4FF3-B173-2CD78CE68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3903663"/>
            <a:ext cx="46878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西風の場合、山岳の抵抗により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西向き（東風）運動量が上に運ばれる。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運動量輸送がｚに無関係なら加　・減速しない。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（</a:t>
            </a:r>
            <a:r>
              <a:rPr lang="ja-JP" altLang="en-US" sz="1800">
                <a:solidFill>
                  <a:srgbClr val="FF0000"/>
                </a:solidFill>
              </a:rPr>
              <a:t>非加速定理</a:t>
            </a:r>
            <a:r>
              <a:rPr lang="ja-JP" altLang="en-US" sz="1800"/>
              <a:t>）</a:t>
            </a:r>
          </a:p>
        </p:txBody>
      </p:sp>
      <p:sp>
        <p:nvSpPr>
          <p:cNvPr id="43024" name="Text Box 21">
            <a:extLst>
              <a:ext uri="{FF2B5EF4-FFF2-40B4-BE49-F238E27FC236}">
                <a16:creationId xmlns:a16="http://schemas.microsoft.com/office/drawing/2014/main" id="{78ED2416-3A42-4C86-8672-B76D3C733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763588"/>
            <a:ext cx="2135187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水平一様を仮定した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運動方程式</a:t>
            </a:r>
          </a:p>
        </p:txBody>
      </p:sp>
      <p:graphicFrame>
        <p:nvGraphicFramePr>
          <p:cNvPr id="43025" name="Object 22">
            <a:extLst>
              <a:ext uri="{FF2B5EF4-FFF2-40B4-BE49-F238E27FC236}">
                <a16:creationId xmlns:a16="http://schemas.microsoft.com/office/drawing/2014/main" id="{2A29E269-8D17-4B62-9841-F0A2A7A0CA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188" y="3062288"/>
          <a:ext cx="79057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6" name="数式" r:id="rId11" imgW="596900" imgH="228600" progId="Equation.3">
                  <p:embed/>
                </p:oleObj>
              </mc:Choice>
              <mc:Fallback>
                <p:oleObj name="数式" r:id="rId11" imgW="596900" imgH="2286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3062288"/>
                        <a:ext cx="790575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26" name="Object 24">
            <a:extLst>
              <a:ext uri="{FF2B5EF4-FFF2-40B4-BE49-F238E27FC236}">
                <a16:creationId xmlns:a16="http://schemas.microsoft.com/office/drawing/2014/main" id="{36527A8A-4FD4-47A1-8340-D640AF2B82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48275" y="2881313"/>
          <a:ext cx="2570163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7" name="数式" r:id="rId13" imgW="1943100" imgH="254000" progId="Equation.3">
                  <p:embed/>
                </p:oleObj>
              </mc:Choice>
              <mc:Fallback>
                <p:oleObj name="数式" r:id="rId13" imgW="1943100" imgH="2540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2881313"/>
                        <a:ext cx="2570163" cy="30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7" name="Text Box 25">
            <a:extLst>
              <a:ext uri="{FF2B5EF4-FFF2-40B4-BE49-F238E27FC236}">
                <a16:creationId xmlns:a16="http://schemas.microsoft.com/office/drawing/2014/main" id="{A45B4DBE-50B6-4926-9EAD-1EE6249C9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5075238"/>
            <a:ext cx="37084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100"/>
              <a:t>運動量フラックスをパラメータ化</a:t>
            </a:r>
          </a:p>
        </p:txBody>
      </p:sp>
      <p:sp>
        <p:nvSpPr>
          <p:cNvPr id="43028" name="Text Box 26">
            <a:extLst>
              <a:ext uri="{FF2B5EF4-FFF2-40B4-BE49-F238E27FC236}">
                <a16:creationId xmlns:a16="http://schemas.microsoft.com/office/drawing/2014/main" id="{7ED26EDE-8557-4DAF-B23A-83FD6E004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4973638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100"/>
              <a:t>U</a:t>
            </a:r>
          </a:p>
        </p:txBody>
      </p:sp>
      <p:sp>
        <p:nvSpPr>
          <p:cNvPr id="43029" name="Text Box 28">
            <a:extLst>
              <a:ext uri="{FF2B5EF4-FFF2-40B4-BE49-F238E27FC236}">
                <a16:creationId xmlns:a16="http://schemas.microsoft.com/office/drawing/2014/main" id="{694DF2EC-7343-4181-9684-CF0257F6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2112963"/>
            <a:ext cx="17256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=</a:t>
            </a:r>
            <a:r>
              <a:rPr lang="ja-JP" altLang="en-US" sz="1600"/>
              <a:t>運動量フラックス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　収束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21173BEA-080B-445D-91BD-32FDF4B6CA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79"/>
    </mc:Choice>
    <mc:Fallback xmlns="">
      <p:transition spd="slow" advTm="21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5" x="303213" y="541338"/>
          <p14:tracePt t="512" x="303213" y="523875"/>
          <p14:tracePt t="519" x="303213" y="514350"/>
          <p14:tracePt t="551" x="303213" y="504825"/>
          <p14:tracePt t="655" x="303213" y="496888"/>
          <p14:tracePt t="703" x="303213" y="487363"/>
          <p14:tracePt t="1055" x="293688" y="477838"/>
          <p14:tracePt t="1090" x="285750" y="477838"/>
          <p14:tracePt t="1104" x="276225" y="477838"/>
          <p14:tracePt t="1136" x="266700" y="477838"/>
          <p14:tracePt t="1143" x="247650" y="477838"/>
          <p14:tracePt t="8847" x="230188" y="477838"/>
          <p14:tracePt t="8863" x="220663" y="487363"/>
          <p14:tracePt t="9079" x="220663" y="514350"/>
          <p14:tracePt t="9088" x="220663" y="523875"/>
          <p14:tracePt t="9095" x="220663" y="533400"/>
          <p14:tracePt t="9103" x="220663" y="541338"/>
          <p14:tracePt t="9111" x="220663" y="550863"/>
          <p14:tracePt t="9119" x="211138" y="569913"/>
          <p14:tracePt t="9303" x="211138" y="587375"/>
          <p14:tracePt t="10551" x="201613" y="615950"/>
          <p14:tracePt t="10560" x="193675" y="625475"/>
          <p14:tracePt t="10575" x="193675" y="633413"/>
          <p14:tracePt t="10583" x="193675" y="661988"/>
          <p14:tracePt t="10594" x="193675" y="688975"/>
          <p14:tracePt t="10599" x="184150" y="708025"/>
          <p14:tracePt t="10610" x="184150" y="715963"/>
          <p14:tracePt t="10615" x="184150" y="735013"/>
          <p14:tracePt t="10627" x="184150" y="744538"/>
          <p14:tracePt t="10634" x="184150" y="762000"/>
          <p14:tracePt t="10640" x="184150" y="781050"/>
          <p14:tracePt t="10646" x="184150" y="790575"/>
          <p14:tracePt t="10654" x="184150" y="800100"/>
          <p14:tracePt t="10662" x="184150" y="808038"/>
          <p14:tracePt t="10670" x="184150" y="827088"/>
          <p14:tracePt t="10678" x="184150" y="844550"/>
          <p14:tracePt t="10742" x="174625" y="854075"/>
          <p14:tracePt t="10758" x="174625" y="863600"/>
          <p14:tracePt t="10774" x="174625" y="882650"/>
          <p14:tracePt t="10782" x="174625" y="890588"/>
          <p14:tracePt t="10790" x="174625" y="909638"/>
          <p14:tracePt t="10798" x="174625" y="919163"/>
          <p14:tracePt t="10808" x="174625" y="928688"/>
          <p14:tracePt t="10814" x="174625" y="955675"/>
          <p14:tracePt t="10825" x="174625" y="965200"/>
          <p14:tracePt t="10831" x="174625" y="982663"/>
          <p14:tracePt t="10838" x="174625" y="1001713"/>
          <p14:tracePt t="10846" x="174625" y="1019175"/>
          <p14:tracePt t="10854" x="174625" y="1047750"/>
          <p14:tracePt t="10863" x="174625" y="1057275"/>
          <p14:tracePt t="10870" x="174625" y="1074738"/>
          <p14:tracePt t="10878" x="174625" y="1111250"/>
          <p14:tracePt t="10886" x="174625" y="1130300"/>
          <p14:tracePt t="10894" x="174625" y="1147763"/>
          <p14:tracePt t="10902" x="174625" y="1157288"/>
          <p14:tracePt t="10910" x="174625" y="1176338"/>
          <p14:tracePt t="10918" x="174625" y="1203325"/>
          <p14:tracePt t="10940" x="174625" y="1239838"/>
          <p14:tracePt t="10943" x="174625" y="1249363"/>
          <p14:tracePt t="10950" x="174625" y="1268413"/>
          <p14:tracePt t="10958" x="174625" y="1295400"/>
          <p14:tracePt t="10966" x="184150" y="1322388"/>
          <p14:tracePt t="10982" x="184150" y="1341438"/>
          <p14:tracePt t="10991" x="193675" y="1350963"/>
          <p14:tracePt t="11087" x="201613" y="1350963"/>
          <p14:tracePt t="12279" x="230188" y="1360488"/>
          <p14:tracePt t="12303" x="247650" y="1397000"/>
          <p14:tracePt t="12327" x="247650" y="1404938"/>
          <p14:tracePt t="12343" x="247650" y="1414463"/>
          <p14:tracePt t="12358" x="247650" y="1433513"/>
          <p14:tracePt t="12383" x="247650" y="1443038"/>
          <p14:tracePt t="12423" x="247650" y="1450975"/>
          <p14:tracePt t="12455" x="247650" y="1470025"/>
          <p14:tracePt t="12481" x="247650" y="1479550"/>
          <p14:tracePt t="12495" x="247650" y="1489075"/>
          <p14:tracePt t="12526" x="247650" y="1497013"/>
          <p14:tracePt t="12543" x="247650" y="1516063"/>
          <p14:tracePt t="12558" x="247650" y="1525588"/>
          <p14:tracePt t="12591" x="247650" y="1535113"/>
          <p14:tracePt t="13290" x="247650" y="1525588"/>
          <p14:tracePt t="13463" x="247650" y="1516063"/>
          <p14:tracePt t="13479" x="247650" y="1497013"/>
          <p14:tracePt t="13519" x="247650" y="1479550"/>
          <p14:tracePt t="13535" x="193675" y="1479550"/>
          <p14:tracePt t="14247" x="184150" y="1479550"/>
          <p14:tracePt t="14303" x="184150" y="1489075"/>
          <p14:tracePt t="14319" x="184150" y="1497013"/>
          <p14:tracePt t="14327" x="184150" y="1525588"/>
          <p14:tracePt t="14350" x="184150" y="1543050"/>
          <p14:tracePt t="14358" x="184150" y="1562100"/>
          <p14:tracePt t="14366" x="174625" y="1589088"/>
          <p14:tracePt t="14374" x="174625" y="1598613"/>
          <p14:tracePt t="14382" x="174625" y="1617663"/>
          <p14:tracePt t="14391" x="174625" y="1663700"/>
          <p14:tracePt t="14398" x="165100" y="1708150"/>
          <p14:tracePt t="14407" x="165100" y="1736725"/>
          <p14:tracePt t="14414" x="147638" y="1800225"/>
          <p14:tracePt t="14424" x="147638" y="1882775"/>
          <p14:tracePt t="14430" x="119063" y="1966913"/>
          <p14:tracePt t="14438" x="119063" y="2011363"/>
          <p14:tracePt t="14446" x="119063" y="2049463"/>
          <p14:tracePt t="14454" x="119063" y="2112963"/>
          <p14:tracePt t="14462" x="119063" y="2141538"/>
          <p14:tracePt t="14470" x="119063" y="2149475"/>
          <p14:tracePt t="14478" x="119063" y="2168525"/>
          <p14:tracePt t="14486" x="119063" y="2185988"/>
          <p14:tracePt t="14502" x="119063" y="2195513"/>
          <p14:tracePt t="14887" x="119063" y="2205038"/>
          <p14:tracePt t="14942" x="128588" y="2205038"/>
          <p14:tracePt t="14976" x="165100" y="2195513"/>
          <p14:tracePt t="14991" x="174625" y="2195513"/>
          <p14:tracePt t="14998" x="201613" y="2185988"/>
          <p14:tracePt t="15007" x="211138" y="2185988"/>
          <p14:tracePt t="15014" x="239713" y="2185988"/>
          <p14:tracePt t="15024" x="276225" y="2185988"/>
          <p14:tracePt t="15030" x="303213" y="2185988"/>
          <p14:tracePt t="15038" x="349250" y="2185988"/>
          <p14:tracePt t="15046" x="376238" y="2185988"/>
          <p14:tracePt t="15054" x="441325" y="2185988"/>
          <p14:tracePt t="15063" x="468313" y="2178050"/>
          <p14:tracePt t="15069" x="514350" y="2178050"/>
          <p14:tracePt t="15078" x="569913" y="2178050"/>
          <p14:tracePt t="15086" x="635000" y="2178050"/>
          <p14:tracePt t="15094" x="698500" y="2149475"/>
          <p14:tracePt t="15102" x="735013" y="2141538"/>
          <p14:tracePt t="15111" x="781050" y="2141538"/>
          <p14:tracePt t="15118" x="827088" y="2132013"/>
          <p14:tracePt t="15126" x="846138" y="2132013"/>
          <p14:tracePt t="15134" x="873125" y="2132013"/>
          <p14:tracePt t="15142" x="919163" y="2132013"/>
          <p14:tracePt t="15150" x="946150" y="2132013"/>
          <p14:tracePt t="15158" x="1011238" y="2132013"/>
          <p14:tracePt t="15166" x="1084263" y="2132013"/>
          <p14:tracePt t="15173" x="1130300" y="2132013"/>
          <p14:tracePt t="15182" x="1241425" y="2132013"/>
          <p14:tracePt t="15191" x="1314450" y="2132013"/>
          <p14:tracePt t="15198" x="1379538" y="2132013"/>
          <p14:tracePt t="15207" x="1479550" y="2132013"/>
          <p14:tracePt t="15214" x="1554163" y="2132013"/>
          <p14:tracePt t="15224" x="1600200" y="2132013"/>
          <p14:tracePt t="15230" x="1700213" y="2159000"/>
          <p14:tracePt t="15238" x="1746250" y="2159000"/>
          <p14:tracePt t="15246" x="1811338" y="2168525"/>
          <p14:tracePt t="15254" x="1838325" y="2168525"/>
          <p14:tracePt t="15262" x="1884363" y="2168525"/>
          <p14:tracePt t="15270" x="1930400" y="2168525"/>
          <p14:tracePt t="15278" x="1949450" y="2168525"/>
          <p14:tracePt t="15286" x="1976438" y="2168525"/>
          <p14:tracePt t="15294" x="1995488" y="2168525"/>
          <p14:tracePt t="15302" x="2012950" y="2168525"/>
          <p14:tracePt t="15310" x="2022475" y="2168525"/>
          <p14:tracePt t="15317" x="2032000" y="2168525"/>
          <p14:tracePt t="15326" x="2049463" y="2159000"/>
          <p14:tracePt t="15358" x="2058988" y="2149475"/>
          <p14:tracePt t="15382" x="2068513" y="2149475"/>
          <p14:tracePt t="15415" x="2078038" y="2149475"/>
          <p14:tracePt t="15431" x="2087563" y="2141538"/>
          <p14:tracePt t="15455" x="2105025" y="2141538"/>
          <p14:tracePt t="15471" x="2114550" y="2141538"/>
          <p14:tracePt t="15479" x="2124075" y="2141538"/>
          <p14:tracePt t="15487" x="2132013" y="2141538"/>
          <p14:tracePt t="15503" x="2160588" y="2141538"/>
          <p14:tracePt t="15543" x="2170113" y="2141538"/>
          <p14:tracePt t="15686" x="2178050" y="2122488"/>
          <p14:tracePt t="15694" x="2178050" y="2095500"/>
          <p14:tracePt t="15701" x="2178050" y="2039938"/>
          <p14:tracePt t="15711" x="2178050" y="1938338"/>
          <p14:tracePt t="15719" x="2178050" y="1855788"/>
          <p14:tracePt t="15728" x="2178050" y="1800225"/>
          <p14:tracePt t="15737" x="2178050" y="1736725"/>
          <p14:tracePt t="15748" x="2178050" y="1671638"/>
          <p14:tracePt t="15751" x="2178050" y="1635125"/>
          <p14:tracePt t="15760" x="2178050" y="1617663"/>
          <p14:tracePt t="15767" x="2160588" y="1579563"/>
          <p14:tracePt t="15777" x="2160588" y="1571625"/>
          <p14:tracePt t="15783" x="2160588" y="1562100"/>
          <p14:tracePt t="15793" x="2160588" y="1552575"/>
          <p14:tracePt t="15799" x="2151063" y="1525588"/>
          <p14:tracePt t="15824" x="2151063" y="1516063"/>
          <p14:tracePt t="15831" x="2151063" y="1506538"/>
          <p14:tracePt t="15847" x="2151063" y="1489075"/>
          <p14:tracePt t="15864" x="2151063" y="1479550"/>
          <p14:tracePt t="15919" x="2141538" y="1460500"/>
          <p14:tracePt t="16080" x="2095500" y="1460500"/>
          <p14:tracePt t="16087" x="2058988" y="1460500"/>
          <p14:tracePt t="16094" x="1976438" y="1460500"/>
          <p14:tracePt t="16102" x="1903413" y="1460500"/>
          <p14:tracePt t="16110" x="1765300" y="1460500"/>
          <p14:tracePt t="16118" x="1682750" y="1460500"/>
          <p14:tracePt t="16128" x="1562100" y="1460500"/>
          <p14:tracePt t="16134" x="1443038" y="1479550"/>
          <p14:tracePt t="16142" x="1379538" y="1506538"/>
          <p14:tracePt t="16150" x="1258888" y="1516063"/>
          <p14:tracePt t="16158" x="1176338" y="1516063"/>
          <p14:tracePt t="16166" x="1093788" y="1535113"/>
          <p14:tracePt t="16173" x="1011238" y="1535113"/>
          <p14:tracePt t="16182" x="938213" y="1535113"/>
          <p14:tracePt t="16190" x="855663" y="1535113"/>
          <p14:tracePt t="16198" x="771525" y="1535113"/>
          <p14:tracePt t="16207" x="681038" y="1535113"/>
          <p14:tracePt t="16214" x="596900" y="1535113"/>
          <p14:tracePt t="16222" x="496888" y="1535113"/>
          <p14:tracePt t="16230" x="358775" y="1535113"/>
          <p14:tracePt t="16238" x="285750" y="1535113"/>
          <p14:tracePt t="16246" x="147638" y="1535113"/>
          <p14:tracePt t="16254" x="82550" y="1535113"/>
          <p14:tracePt t="16262" x="19050" y="1535113"/>
          <p14:tracePt t="16775" x="9525" y="1489075"/>
          <p14:tracePt t="16783" x="26988" y="1489075"/>
          <p14:tracePt t="16799" x="46038" y="1489075"/>
          <p14:tracePt t="16808" x="82550" y="1489075"/>
          <p14:tracePt t="16815" x="101600" y="1489075"/>
          <p14:tracePt t="16825" x="119063" y="1489075"/>
          <p14:tracePt t="16831" x="147638" y="1489075"/>
          <p14:tracePt t="16839" x="165100" y="1489075"/>
          <p14:tracePt t="16847" x="201613" y="1489075"/>
          <p14:tracePt t="16855" x="211138" y="1489075"/>
          <p14:tracePt t="16863" x="220663" y="1489075"/>
          <p14:tracePt t="16920" x="247650" y="1489075"/>
          <p14:tracePt t="16940" x="266700" y="1497013"/>
          <p14:tracePt t="16953" x="293688" y="1525588"/>
          <p14:tracePt t="16958" x="303213" y="1535113"/>
          <p14:tracePt t="16966" x="322263" y="1552575"/>
          <p14:tracePt t="16974" x="339725" y="1571625"/>
          <p14:tracePt t="16982" x="368300" y="1598613"/>
          <p14:tracePt t="16998" x="368300" y="1625600"/>
          <p14:tracePt t="17007" x="376238" y="1663700"/>
          <p14:tracePt t="17013" x="385763" y="1708150"/>
          <p14:tracePt t="17021" x="395288" y="1746250"/>
          <p14:tracePt t="17030" x="404813" y="1773238"/>
          <p14:tracePt t="17038" x="404813" y="1838325"/>
          <p14:tracePt t="17046" x="422275" y="1882775"/>
          <p14:tracePt t="17055" x="422275" y="1901825"/>
          <p14:tracePt t="17062" x="422275" y="1947863"/>
          <p14:tracePt t="17069" x="431800" y="1974850"/>
          <p14:tracePt t="17078" x="431800" y="1993900"/>
          <p14:tracePt t="17086" x="431800" y="2003425"/>
          <p14:tracePt t="17094" x="441325" y="2030413"/>
          <p14:tracePt t="17142" x="441325" y="2039938"/>
          <p14:tracePt t="17150" x="441325" y="2049463"/>
          <p14:tracePt t="17158" x="460375" y="2066925"/>
          <p14:tracePt t="17166" x="460375" y="2085975"/>
          <p14:tracePt t="17174" x="468313" y="2095500"/>
          <p14:tracePt t="17182" x="468313" y="2112963"/>
          <p14:tracePt t="17190" x="468313" y="2122488"/>
          <p14:tracePt t="17198" x="468313" y="2132013"/>
          <p14:tracePt t="17214" x="468313" y="2141538"/>
          <p14:tracePt t="17230" x="468313" y="2159000"/>
          <p14:tracePt t="17278" x="468313" y="2168525"/>
          <p14:tracePt t="17302" x="468313" y="2178050"/>
          <p14:tracePt t="17310" x="450850" y="2178050"/>
          <p14:tracePt t="17318" x="431800" y="2178050"/>
          <p14:tracePt t="17326" x="395288" y="2178050"/>
          <p14:tracePt t="17334" x="376238" y="2178050"/>
          <p14:tracePt t="17342" x="358775" y="2178050"/>
          <p14:tracePt t="17358" x="330200" y="2178050"/>
          <p14:tracePt t="17374" x="312738" y="2178050"/>
          <p14:tracePt t="17382" x="303213" y="2178050"/>
          <p14:tracePt t="17390" x="285750" y="2178050"/>
          <p14:tracePt t="17398" x="276225" y="2178050"/>
          <p14:tracePt t="17410" x="266700" y="2168525"/>
          <p14:tracePt t="17426" x="247650" y="2159000"/>
          <p14:tracePt t="17431" x="239713" y="2159000"/>
          <p14:tracePt t="17439" x="220663" y="2122488"/>
          <p14:tracePt t="17449" x="211138" y="2103438"/>
          <p14:tracePt t="17455" x="174625" y="2057400"/>
          <p14:tracePt t="17463" x="147638" y="2011363"/>
          <p14:tracePt t="17471" x="147638" y="1966913"/>
          <p14:tracePt t="17479" x="138113" y="1947863"/>
          <p14:tracePt t="17487" x="128588" y="1882775"/>
          <p14:tracePt t="17495" x="109538" y="1865313"/>
          <p14:tracePt t="17503" x="101600" y="1855788"/>
          <p14:tracePt t="17511" x="92075" y="1838325"/>
          <p14:tracePt t="17526" x="82550" y="1819275"/>
          <p14:tracePt t="17535" x="73025" y="1809750"/>
          <p14:tracePt t="17542" x="73025" y="1800225"/>
          <p14:tracePt t="17558" x="73025" y="1782763"/>
          <p14:tracePt t="17566" x="73025" y="1754188"/>
          <p14:tracePt t="17574" x="73025" y="1736725"/>
          <p14:tracePt t="17582" x="73025" y="1690688"/>
          <p14:tracePt t="17591" x="73025" y="1654175"/>
          <p14:tracePt t="17598" x="73025" y="1625600"/>
          <p14:tracePt t="17608" x="73025" y="1608138"/>
          <p14:tracePt t="17614" x="73025" y="1598613"/>
          <p14:tracePt t="17622" x="73025" y="1579563"/>
          <p14:tracePt t="17638" x="73025" y="1543050"/>
          <p14:tracePt t="17654" x="82550" y="1543050"/>
          <p14:tracePt t="17670" x="92075" y="1525588"/>
          <p14:tracePt t="17678" x="92075" y="1516063"/>
          <p14:tracePt t="17686" x="101600" y="1497013"/>
          <p14:tracePt t="17702" x="109538" y="1489075"/>
          <p14:tracePt t="17719" x="119063" y="1479550"/>
          <p14:tracePt t="17727" x="128588" y="1479550"/>
          <p14:tracePt t="17735" x="155575" y="1460500"/>
          <p14:tracePt t="17743" x="201613" y="1460500"/>
          <p14:tracePt t="17751" x="230188" y="1450975"/>
          <p14:tracePt t="17761" x="276225" y="1450975"/>
          <p14:tracePt t="17769" x="322263" y="1450975"/>
          <p14:tracePt t="17775" x="339725" y="1450975"/>
          <p14:tracePt t="17782" x="385763" y="1450975"/>
          <p14:tracePt t="17791" x="414338" y="1450975"/>
          <p14:tracePt t="17798" x="431800" y="1450975"/>
          <p14:tracePt t="17806" x="460375" y="1450975"/>
          <p14:tracePt t="17813" x="468313" y="1450975"/>
          <p14:tracePt t="17821" x="477838" y="1450975"/>
          <p14:tracePt t="17829" x="487363" y="1450975"/>
          <p14:tracePt t="17838" x="504825" y="1450975"/>
          <p14:tracePt t="17862" x="514350" y="1450975"/>
          <p14:tracePt t="17894" x="523875" y="1450975"/>
          <p14:tracePt t="17910" x="533400" y="1450975"/>
          <p14:tracePt t="17926" x="550863" y="1450975"/>
          <p14:tracePt t="17934" x="560388" y="1450975"/>
          <p14:tracePt t="17941" x="579438" y="1460500"/>
          <p14:tracePt t="17958" x="588963" y="1470025"/>
          <p14:tracePt t="17966" x="588963" y="1479550"/>
          <p14:tracePt t="17974" x="588963" y="1506538"/>
          <p14:tracePt t="17982" x="596900" y="1525588"/>
          <p14:tracePt t="17991" x="615950" y="1552575"/>
          <p14:tracePt t="17998" x="615950" y="1562100"/>
          <p14:tracePt t="18008" x="615950" y="1589088"/>
          <p14:tracePt t="18014" x="615950" y="1598613"/>
          <p14:tracePt t="18024" x="635000" y="1625600"/>
          <p14:tracePt t="18030" x="635000" y="1635125"/>
          <p14:tracePt t="18038" x="635000" y="1644650"/>
          <p14:tracePt t="18046" x="635000" y="1654175"/>
          <p14:tracePt t="18054" x="635000" y="1671638"/>
          <p14:tracePt t="18062" x="671513" y="1690688"/>
          <p14:tracePt t="18078" x="671513" y="1700213"/>
          <p14:tracePt t="18086" x="671513" y="1717675"/>
          <p14:tracePt t="18094" x="671513" y="1727200"/>
          <p14:tracePt t="18102" x="671513" y="1736725"/>
          <p14:tracePt t="18110" x="671513" y="1746250"/>
          <p14:tracePt t="18118" x="671513" y="1763713"/>
          <p14:tracePt t="18126" x="671513" y="1782763"/>
          <p14:tracePt t="18134" x="671513" y="1792288"/>
          <p14:tracePt t="18142" x="671513" y="1809750"/>
          <p14:tracePt t="18150" x="671513" y="1819275"/>
          <p14:tracePt t="18159" x="671513" y="1828800"/>
          <p14:tracePt t="18166" x="671513" y="1855788"/>
          <p14:tracePt t="18174" x="671513" y="1874838"/>
          <p14:tracePt t="18182" x="671513" y="1882775"/>
          <p14:tracePt t="18191" x="671513" y="1901825"/>
          <p14:tracePt t="18198" x="671513" y="1928813"/>
          <p14:tracePt t="18207" x="671513" y="1947863"/>
          <p14:tracePt t="18214" x="671513" y="1957388"/>
          <p14:tracePt t="18222" x="671513" y="1966913"/>
          <p14:tracePt t="18238" x="671513" y="1974850"/>
          <p14:tracePt t="18246" x="671513" y="1993900"/>
          <p14:tracePt t="18262" x="671513" y="2003425"/>
          <p14:tracePt t="18278" x="671513" y="2011363"/>
          <p14:tracePt t="18286" x="661988" y="2011363"/>
          <p14:tracePt t="18294" x="652463" y="2020888"/>
          <p14:tracePt t="18302" x="642938" y="2039938"/>
          <p14:tracePt t="18318" x="635000" y="2066925"/>
          <p14:tracePt t="18327" x="615950" y="2076450"/>
          <p14:tracePt t="18334" x="606425" y="2085975"/>
          <p14:tracePt t="18350" x="588963" y="2112963"/>
          <p14:tracePt t="18358" x="579438" y="2112963"/>
          <p14:tracePt t="18366" x="569913" y="2122488"/>
          <p14:tracePt t="18374" x="550863" y="2141538"/>
          <p14:tracePt t="18382" x="542925" y="2141538"/>
          <p14:tracePt t="18391" x="533400" y="2141538"/>
          <p14:tracePt t="18398" x="514350" y="2149475"/>
          <p14:tracePt t="18414" x="487363" y="2159000"/>
          <p14:tracePt t="18430" x="477838" y="2159000"/>
          <p14:tracePt t="18454" x="431800" y="2168525"/>
          <p14:tracePt t="18462" x="414338" y="2185988"/>
          <p14:tracePt t="18470" x="385763" y="2185988"/>
          <p14:tracePt t="18479" x="339725" y="2185988"/>
          <p14:tracePt t="18486" x="322263" y="2185988"/>
          <p14:tracePt t="18495" x="303213" y="2195513"/>
          <p14:tracePt t="18510" x="293688" y="2195513"/>
          <p14:tracePt t="18518" x="285750" y="2195513"/>
          <p14:tracePt t="18542" x="276225" y="2195513"/>
          <p14:tracePt t="18550" x="266700" y="2195513"/>
          <p14:tracePt t="18560" x="247650" y="2195513"/>
          <p14:tracePt t="18567" x="230188" y="2195513"/>
          <p14:tracePt t="18574" x="220663" y="2185988"/>
          <p14:tracePt t="18582" x="220663" y="2178050"/>
          <p14:tracePt t="18591" x="201613" y="2149475"/>
          <p14:tracePt t="18598" x="193675" y="2141538"/>
          <p14:tracePt t="18607" x="184150" y="2112963"/>
          <p14:tracePt t="18614" x="174625" y="2085975"/>
          <p14:tracePt t="18630" x="165100" y="2049463"/>
          <p14:tracePt t="18638" x="155575" y="2030413"/>
          <p14:tracePt t="18646" x="147638" y="2020888"/>
          <p14:tracePt t="18654" x="147638" y="2011363"/>
          <p14:tracePt t="18662" x="147638" y="1993900"/>
          <p14:tracePt t="18670" x="147638" y="1984375"/>
          <p14:tracePt t="18679" x="147638" y="1957388"/>
          <p14:tracePt t="18686" x="147638" y="1947863"/>
          <p14:tracePt t="18695" x="128588" y="1901825"/>
          <p14:tracePt t="18702" x="128588" y="1892300"/>
          <p14:tracePt t="18710" x="128588" y="1846263"/>
          <p14:tracePt t="18718" x="128588" y="1819275"/>
          <p14:tracePt t="18726" x="119063" y="1792288"/>
          <p14:tracePt t="18734" x="119063" y="1754188"/>
          <p14:tracePt t="18742" x="119063" y="1746250"/>
          <p14:tracePt t="18750" x="119063" y="1717675"/>
          <p14:tracePt t="18757" x="119063" y="1700213"/>
          <p14:tracePt t="18766" x="119063" y="1690688"/>
          <p14:tracePt t="18774" x="119063" y="1663700"/>
          <p14:tracePt t="18782" x="138113" y="1625600"/>
          <p14:tracePt t="18790" x="147638" y="1608138"/>
          <p14:tracePt t="18798" x="155575" y="1589088"/>
          <p14:tracePt t="18807" x="165100" y="1571625"/>
          <p14:tracePt t="18814" x="184150" y="1535113"/>
          <p14:tracePt t="18830" x="193675" y="1525588"/>
          <p14:tracePt t="18838" x="211138" y="1516063"/>
          <p14:tracePt t="18854" x="230188" y="1506538"/>
          <p14:tracePt t="18862" x="239713" y="1506538"/>
          <p14:tracePt t="18870" x="247650" y="1497013"/>
          <p14:tracePt t="18878" x="276225" y="1497013"/>
          <p14:tracePt t="18886" x="285750" y="1497013"/>
          <p14:tracePt t="18894" x="330200" y="1489075"/>
          <p14:tracePt t="18902" x="368300" y="1489075"/>
          <p14:tracePt t="18911" x="385763" y="1489075"/>
          <p14:tracePt t="18918" x="431800" y="1489075"/>
          <p14:tracePt t="18926" x="468313" y="1489075"/>
          <p14:tracePt t="18943" x="523875" y="1489075"/>
          <p14:tracePt t="18950" x="533400" y="1489075"/>
          <p14:tracePt t="18959" x="550863" y="1489075"/>
          <p14:tracePt t="18966" x="569913" y="1489075"/>
          <p14:tracePt t="18974" x="579438" y="1489075"/>
          <p14:tracePt t="18982" x="588963" y="1489075"/>
          <p14:tracePt t="18998" x="606425" y="1497013"/>
          <p14:tracePt t="19008" x="615950" y="1497013"/>
          <p14:tracePt t="19014" x="635000" y="1506538"/>
          <p14:tracePt t="19022" x="642938" y="1516063"/>
          <p14:tracePt t="19030" x="652463" y="1525588"/>
          <p14:tracePt t="19038" x="661988" y="1543050"/>
          <p14:tracePt t="19046" x="671513" y="1552575"/>
          <p14:tracePt t="19054" x="681038" y="1562100"/>
          <p14:tracePt t="19062" x="688975" y="1579563"/>
          <p14:tracePt t="19070" x="708025" y="1617663"/>
          <p14:tracePt t="19078" x="717550" y="1625600"/>
          <p14:tracePt t="19087" x="717550" y="1635125"/>
          <p14:tracePt t="19094" x="717550" y="1663700"/>
          <p14:tracePt t="19102" x="717550" y="1690688"/>
          <p14:tracePt t="19110" x="725488" y="1717675"/>
          <p14:tracePt t="19118" x="725488" y="1746250"/>
          <p14:tracePt t="19126" x="725488" y="1782763"/>
          <p14:tracePt t="19134" x="725488" y="1800225"/>
          <p14:tracePt t="19150" x="725488" y="1846263"/>
          <p14:tracePt t="19158" x="725488" y="1865313"/>
          <p14:tracePt t="19166" x="725488" y="1882775"/>
          <p14:tracePt t="19174" x="725488" y="1892300"/>
          <p14:tracePt t="19183" x="725488" y="1911350"/>
          <p14:tracePt t="19191" x="725488" y="1928813"/>
          <p14:tracePt t="19198" x="725488" y="1947863"/>
          <p14:tracePt t="19207" x="725488" y="1957388"/>
          <p14:tracePt t="19214" x="725488" y="1974850"/>
          <p14:tracePt t="19223" x="725488" y="1993900"/>
          <p14:tracePt t="19230" x="717550" y="2003425"/>
          <p14:tracePt t="19238" x="717550" y="2020888"/>
          <p14:tracePt t="19246" x="717550" y="2030413"/>
          <p14:tracePt t="19254" x="717550" y="2049463"/>
          <p14:tracePt t="19262" x="708025" y="2066925"/>
          <p14:tracePt t="19270" x="698500" y="2103438"/>
          <p14:tracePt t="19278" x="681038" y="2112963"/>
          <p14:tracePt t="19286" x="681038" y="2122488"/>
          <p14:tracePt t="19294" x="671513" y="2149475"/>
          <p14:tracePt t="19302" x="661988" y="2168525"/>
          <p14:tracePt t="19310" x="652463" y="2178050"/>
          <p14:tracePt t="19318" x="642938" y="2205038"/>
          <p14:tracePt t="19326" x="606425" y="2241550"/>
          <p14:tracePt t="19334" x="588963" y="2260600"/>
          <p14:tracePt t="19342" x="560388" y="2278063"/>
          <p14:tracePt t="19350" x="560388" y="2287588"/>
          <p14:tracePt t="19357" x="560388" y="2306638"/>
          <p14:tracePt t="19366" x="533400" y="2324100"/>
          <p14:tracePt t="19374" x="514350" y="2333625"/>
          <p14:tracePt t="19398" x="504825" y="2343150"/>
          <p14:tracePt t="19430" x="468313" y="2343150"/>
          <p14:tracePt t="19438" x="422275" y="2343150"/>
          <p14:tracePt t="19454" x="404813" y="2343150"/>
          <p14:tracePt t="19462" x="376238" y="2343150"/>
          <p14:tracePt t="19470" x="368300" y="2343150"/>
          <p14:tracePt t="19478" x="358775" y="2343150"/>
          <p14:tracePt t="19486" x="330200" y="2343150"/>
          <p14:tracePt t="19502" x="322263" y="2343150"/>
          <p14:tracePt t="19510" x="303213" y="2343150"/>
          <p14:tracePt t="19518" x="276225" y="2314575"/>
          <p14:tracePt t="19526" x="276225" y="2306638"/>
          <p14:tracePt t="19534" x="266700" y="2287588"/>
          <p14:tracePt t="19543" x="230188" y="2241550"/>
          <p14:tracePt t="19550" x="220663" y="2214563"/>
          <p14:tracePt t="19558" x="201613" y="2185988"/>
          <p14:tracePt t="19566" x="193675" y="2149475"/>
          <p14:tracePt t="19574" x="174625" y="2122488"/>
          <p14:tracePt t="19584" x="165100" y="2103438"/>
          <p14:tracePt t="19590" x="138113" y="2049463"/>
          <p14:tracePt t="19598" x="138113" y="2020888"/>
          <p14:tracePt t="19607" x="138113" y="1993900"/>
          <p14:tracePt t="19614" x="101600" y="1938338"/>
          <p14:tracePt t="19623" x="101600" y="1911350"/>
          <p14:tracePt t="19630" x="101600" y="1901825"/>
          <p14:tracePt t="19638" x="101600" y="1882775"/>
          <p14:tracePt t="19646" x="92075" y="1874838"/>
          <p14:tracePt t="19654" x="92075" y="1855788"/>
          <p14:tracePt t="19662" x="92075" y="1846263"/>
          <p14:tracePt t="19670" x="92075" y="1838325"/>
          <p14:tracePt t="19678" x="92075" y="1809750"/>
          <p14:tracePt t="19686" x="92075" y="1800225"/>
          <p14:tracePt t="19694" x="92075" y="1773238"/>
          <p14:tracePt t="19702" x="92075" y="1754188"/>
          <p14:tracePt t="19710" x="92075" y="1727200"/>
          <p14:tracePt t="19718" x="92075" y="1717675"/>
          <p14:tracePt t="19726" x="92075" y="1700213"/>
          <p14:tracePt t="19734" x="92075" y="1681163"/>
          <p14:tracePt t="19750" x="92075" y="1671638"/>
          <p14:tracePt t="19757" x="92075" y="1663700"/>
          <p14:tracePt t="19774" x="92075" y="1654175"/>
          <p14:tracePt t="19782" x="92075" y="1625600"/>
          <p14:tracePt t="19792" x="119063" y="1608138"/>
          <p14:tracePt t="19798" x="128588" y="1598613"/>
          <p14:tracePt t="19807" x="128588" y="1589088"/>
          <p14:tracePt t="19814" x="174625" y="1562100"/>
          <p14:tracePt t="19823" x="230188" y="1516063"/>
          <p14:tracePt t="19830" x="247650" y="1506538"/>
          <p14:tracePt t="19838" x="276225" y="1489075"/>
          <p14:tracePt t="19846" x="303213" y="1470025"/>
          <p14:tracePt t="19854" x="322263" y="1460500"/>
          <p14:tracePt t="19862" x="368300" y="1460500"/>
          <p14:tracePt t="19870" x="385763" y="1443038"/>
          <p14:tracePt t="19878" x="395288" y="1443038"/>
          <p14:tracePt t="19886" x="404813" y="1443038"/>
          <p14:tracePt t="19902" x="422275" y="1443038"/>
          <p14:tracePt t="19926" x="431800" y="1443038"/>
          <p14:tracePt t="19934" x="460375" y="1443038"/>
          <p14:tracePt t="19942" x="468313" y="1443038"/>
          <p14:tracePt t="19959" x="533400" y="1443038"/>
          <p14:tracePt t="19966" x="579438" y="1443038"/>
          <p14:tracePt t="19975" x="606425" y="1460500"/>
          <p14:tracePt t="19982" x="642938" y="1489075"/>
          <p14:tracePt t="19992" x="688975" y="1497013"/>
          <p14:tracePt t="19998" x="698500" y="1506538"/>
          <p14:tracePt t="20008" x="717550" y="1525588"/>
          <p14:tracePt t="20014" x="717550" y="1535113"/>
          <p14:tracePt t="20021" x="725488" y="1543050"/>
          <p14:tracePt t="20029" x="735013" y="1562100"/>
          <p14:tracePt t="20061" x="744538" y="1571625"/>
          <p14:tracePt t="20077" x="744538" y="1598613"/>
          <p14:tracePt t="20085" x="744538" y="1625600"/>
          <p14:tracePt t="20096" x="744538" y="1644650"/>
          <p14:tracePt t="20104" x="771525" y="1671638"/>
          <p14:tracePt t="20118" x="771525" y="1717675"/>
          <p14:tracePt t="20126" x="781050" y="1736725"/>
          <p14:tracePt t="20136" x="790575" y="1773238"/>
          <p14:tracePt t="20142" x="790575" y="1800225"/>
          <p14:tracePt t="20151" x="790575" y="1809750"/>
          <p14:tracePt t="20158" x="790575" y="1828800"/>
          <p14:tracePt t="20166" x="800100" y="1855788"/>
          <p14:tracePt t="20175" x="800100" y="1874838"/>
          <p14:tracePt t="20182" x="800100" y="1901825"/>
          <p14:tracePt t="20195" x="800100" y="1920875"/>
          <p14:tracePt t="20208" x="800100" y="1938338"/>
          <p14:tracePt t="20214" x="800100" y="1947863"/>
          <p14:tracePt t="20230" x="800100" y="1957388"/>
          <p14:tracePt t="20238" x="800100" y="1966913"/>
          <p14:tracePt t="20254" x="800100" y="1993900"/>
          <p14:tracePt t="20270" x="781050" y="2020888"/>
          <p14:tracePt t="20286" x="771525" y="2020888"/>
          <p14:tracePt t="20295" x="754063" y="2049463"/>
          <p14:tracePt t="20303" x="725488" y="2076450"/>
          <p14:tracePt t="20311" x="725488" y="2085975"/>
          <p14:tracePt t="20320" x="698500" y="2112963"/>
          <p14:tracePt t="20326" x="688975" y="2159000"/>
          <p14:tracePt t="20335" x="671513" y="2178050"/>
          <p14:tracePt t="20342" x="652463" y="2214563"/>
          <p14:tracePt t="20351" x="625475" y="2260600"/>
          <p14:tracePt t="20358" x="615950" y="2270125"/>
          <p14:tracePt t="20367" x="606425" y="2278063"/>
          <p14:tracePt t="20376" x="596900" y="2297113"/>
          <p14:tracePt t="20394" x="588963" y="2306638"/>
          <p14:tracePt t="20430" x="569913" y="2306638"/>
          <p14:tracePt t="20439" x="542925" y="2306638"/>
          <p14:tracePt t="20455" x="523875" y="2306638"/>
          <p14:tracePt t="20463" x="487363" y="2306638"/>
          <p14:tracePt t="20479" x="477838" y="2306638"/>
          <p14:tracePt t="20487" x="468313" y="2306638"/>
          <p14:tracePt t="20495" x="450850" y="2306638"/>
          <p14:tracePt t="20511" x="441325" y="2306638"/>
          <p14:tracePt t="20527" x="431800" y="2306638"/>
          <p14:tracePt t="20543" x="404813" y="2306638"/>
          <p14:tracePt t="20560" x="385763" y="2306638"/>
          <p14:tracePt t="20568" x="349250" y="2287588"/>
          <p14:tracePt t="20576" x="330200" y="2260600"/>
          <p14:tracePt t="20583" x="312738" y="2241550"/>
          <p14:tracePt t="20594" x="312738" y="2232025"/>
          <p14:tracePt t="20602" x="276225" y="2195513"/>
          <p14:tracePt t="20616" x="257175" y="2178050"/>
          <p14:tracePt t="20622" x="257175" y="2168525"/>
          <p14:tracePt t="20630" x="247650" y="2149475"/>
          <p14:tracePt t="20638" x="230188" y="2141538"/>
          <p14:tracePt t="20646" x="220663" y="2122488"/>
          <p14:tracePt t="20654" x="211138" y="2103438"/>
          <p14:tracePt t="20678" x="211138" y="2095500"/>
          <p14:tracePt t="20686" x="201613" y="2085975"/>
          <p14:tracePt t="20694" x="193675" y="2066925"/>
          <p14:tracePt t="20702" x="193675" y="2049463"/>
          <p14:tracePt t="20710" x="184150" y="2011363"/>
          <p14:tracePt t="20718" x="184150" y="2003425"/>
          <p14:tracePt t="20726" x="184150" y="1974850"/>
          <p14:tracePt t="20734" x="165100" y="1947863"/>
          <p14:tracePt t="20750" x="165100" y="1911350"/>
          <p14:tracePt t="20774" x="165100" y="1874838"/>
          <p14:tracePt t="20798" x="165100" y="1865313"/>
          <p14:tracePt t="20823" x="165100" y="1855788"/>
          <p14:tracePt t="20838" x="165100" y="1838325"/>
          <p14:tracePt t="20855" x="165100" y="1819275"/>
          <p14:tracePt t="20862" x="184150" y="1792288"/>
          <p14:tracePt t="20878" x="201613" y="1754188"/>
          <p14:tracePt t="20886" x="201613" y="1736725"/>
          <p14:tracePt t="20894" x="239713" y="1708150"/>
          <p14:tracePt t="20902" x="247650" y="1681163"/>
          <p14:tracePt t="20910" x="257175" y="1663700"/>
          <p14:tracePt t="20918" x="276225" y="1617663"/>
          <p14:tracePt t="20927" x="303213" y="1598613"/>
          <p14:tracePt t="20934" x="303213" y="1589088"/>
          <p14:tracePt t="20942" x="312738" y="1571625"/>
          <p14:tracePt t="20950" x="330200" y="1552575"/>
          <p14:tracePt t="20958" x="330200" y="1543050"/>
          <p14:tracePt t="20966" x="349250" y="1525588"/>
          <p14:tracePt t="20982" x="358775" y="1516063"/>
          <p14:tracePt t="20991" x="376238" y="1497013"/>
          <p14:tracePt t="21015" x="395288" y="1497013"/>
          <p14:tracePt t="21022" x="404813" y="1489075"/>
          <p14:tracePt t="21046" x="414338" y="1479550"/>
          <p14:tracePt t="21054" x="422275" y="1479550"/>
          <p14:tracePt t="21078" x="441325" y="1479550"/>
          <p14:tracePt t="21086" x="460375" y="1489075"/>
          <p14:tracePt t="21094" x="468313" y="1497013"/>
          <p14:tracePt t="21102" x="504825" y="1525588"/>
          <p14:tracePt t="21110" x="523875" y="1535113"/>
          <p14:tracePt t="21118" x="542925" y="1543050"/>
          <p14:tracePt t="21126" x="560388" y="1571625"/>
          <p14:tracePt t="21134" x="579438" y="1589088"/>
          <p14:tracePt t="21142" x="588963" y="1598613"/>
          <p14:tracePt t="21150" x="625475" y="1625600"/>
          <p14:tracePt t="21166" x="635000" y="1635125"/>
          <p14:tracePt t="21174" x="642938" y="1654175"/>
          <p14:tracePt t="21182" x="642938" y="1663700"/>
          <p14:tracePt t="21191" x="642938" y="1671638"/>
          <p14:tracePt t="21199" x="671513" y="1700213"/>
          <p14:tracePt t="21207" x="671513" y="1708150"/>
          <p14:tracePt t="21214" x="681038" y="1727200"/>
          <p14:tracePt t="21222" x="681038" y="1746250"/>
          <p14:tracePt t="21230" x="681038" y="1763713"/>
          <p14:tracePt t="21238" x="681038" y="1792288"/>
          <p14:tracePt t="21246" x="681038" y="1800225"/>
          <p14:tracePt t="21254" x="681038" y="1819275"/>
          <p14:tracePt t="21262" x="688975" y="1828800"/>
          <p14:tracePt t="21270" x="688975" y="1846263"/>
          <p14:tracePt t="21278" x="688975" y="1855788"/>
          <p14:tracePt t="21286" x="688975" y="1865313"/>
          <p14:tracePt t="21302" x="698500" y="1892300"/>
          <p14:tracePt t="21310" x="708025" y="1901825"/>
          <p14:tracePt t="21334" x="708025" y="1928813"/>
          <p14:tracePt t="21342" x="708025" y="1938338"/>
          <p14:tracePt t="21350" x="708025" y="1947863"/>
          <p14:tracePt t="21357" x="708025" y="1957388"/>
          <p14:tracePt t="21366" x="708025" y="1974850"/>
          <p14:tracePt t="21374" x="708025" y="1984375"/>
          <p14:tracePt t="21382" x="708025" y="1993900"/>
          <p14:tracePt t="21398" x="698500" y="2030413"/>
          <p14:tracePt t="21407" x="698500" y="2039938"/>
          <p14:tracePt t="21415" x="688975" y="2057400"/>
          <p14:tracePt t="21424" x="681038" y="2076450"/>
          <p14:tracePt t="21430" x="661988" y="2095500"/>
          <p14:tracePt t="21438" x="652463" y="2103438"/>
          <p14:tracePt t="21446" x="642938" y="2122488"/>
          <p14:tracePt t="21454" x="635000" y="2132013"/>
          <p14:tracePt t="21462" x="625475" y="2141538"/>
          <p14:tracePt t="21470" x="615950" y="2149475"/>
          <p14:tracePt t="21478" x="596900" y="2178050"/>
          <p14:tracePt t="21502" x="588963" y="2185988"/>
          <p14:tracePt t="21510" x="569913" y="2195513"/>
          <p14:tracePt t="21518" x="560388" y="2195513"/>
          <p14:tracePt t="21526" x="533400" y="2195513"/>
          <p14:tracePt t="21534" x="514350" y="2195513"/>
          <p14:tracePt t="21542" x="496888" y="2214563"/>
          <p14:tracePt t="21550" x="487363" y="2214563"/>
          <p14:tracePt t="21558" x="468313" y="2214563"/>
          <p14:tracePt t="21566" x="422275" y="2224088"/>
          <p14:tracePt t="21582" x="414338" y="2224088"/>
          <p14:tracePt t="21591" x="385763" y="2232025"/>
          <p14:tracePt t="21598" x="368300" y="2232025"/>
          <p14:tracePt t="21607" x="339725" y="2241550"/>
          <p14:tracePt t="21623" x="330200" y="2241550"/>
          <p14:tracePt t="21638" x="322263" y="2241550"/>
          <p14:tracePt t="21646" x="303213" y="2241550"/>
          <p14:tracePt t="21662" x="293688" y="2241550"/>
          <p14:tracePt t="21670" x="266700" y="2241550"/>
          <p14:tracePt t="21678" x="230188" y="2232025"/>
          <p14:tracePt t="21686" x="211138" y="2205038"/>
          <p14:tracePt t="21694" x="174625" y="2178050"/>
          <p14:tracePt t="21703" x="155575" y="2159000"/>
          <p14:tracePt t="21710" x="138113" y="2149475"/>
          <p14:tracePt t="21718" x="109538" y="2132013"/>
          <p14:tracePt t="21734" x="92075" y="2095500"/>
          <p14:tracePt t="21742" x="82550" y="2085975"/>
          <p14:tracePt t="21750" x="82550" y="2057400"/>
          <p14:tracePt t="21758" x="73025" y="2030413"/>
          <p14:tracePt t="21766" x="73025" y="2003425"/>
          <p14:tracePt t="21774" x="65088" y="1966913"/>
          <p14:tracePt t="21782" x="65088" y="1920875"/>
          <p14:tracePt t="21791" x="65088" y="1882775"/>
          <p14:tracePt t="21798" x="65088" y="1855788"/>
          <p14:tracePt t="21807" x="65088" y="1838325"/>
          <p14:tracePt t="21816" x="65088" y="1800225"/>
          <p14:tracePt t="21823" x="65088" y="1782763"/>
          <p14:tracePt t="21838" x="65088" y="1754188"/>
          <p14:tracePt t="21846" x="65088" y="1746250"/>
          <p14:tracePt t="21854" x="65088" y="1736725"/>
          <p14:tracePt t="21862" x="65088" y="1708150"/>
          <p14:tracePt t="21870" x="73025" y="1690688"/>
          <p14:tracePt t="21878" x="82550" y="1671638"/>
          <p14:tracePt t="21886" x="109538" y="1635125"/>
          <p14:tracePt t="21894" x="128588" y="1617663"/>
          <p14:tracePt t="21902" x="138113" y="1598613"/>
          <p14:tracePt t="21910" x="147638" y="1589088"/>
          <p14:tracePt t="21927" x="147638" y="1562100"/>
          <p14:tracePt t="21942" x="165100" y="1535113"/>
          <p14:tracePt t="21950" x="174625" y="1525588"/>
          <p14:tracePt t="21958" x="184150" y="1525588"/>
          <p14:tracePt t="21966" x="193675" y="1525588"/>
          <p14:tracePt t="21974" x="211138" y="1525588"/>
          <p14:tracePt t="21982" x="230188" y="1525588"/>
          <p14:tracePt t="21991" x="239713" y="1525588"/>
          <p14:tracePt t="21998" x="266700" y="1525588"/>
          <p14:tracePt t="22008" x="285750" y="1525588"/>
          <p14:tracePt t="22022" x="303213" y="1525588"/>
          <p14:tracePt t="22030" x="322263" y="1525588"/>
          <p14:tracePt t="22037" x="330200" y="1525588"/>
          <p14:tracePt t="22045" x="358775" y="1525588"/>
          <p14:tracePt t="22053" x="368300" y="1525588"/>
          <p14:tracePt t="22061" x="376238" y="1525588"/>
          <p14:tracePt t="22069" x="395288" y="1543050"/>
          <p14:tracePt t="22077" x="404813" y="1552575"/>
          <p14:tracePt t="22085" x="431800" y="1571625"/>
          <p14:tracePt t="22093" x="441325" y="1598613"/>
          <p14:tracePt t="22102" x="477838" y="1617663"/>
          <p14:tracePt t="22109" x="477838" y="1625600"/>
          <p14:tracePt t="22117" x="523875" y="1654175"/>
          <p14:tracePt t="22133" x="542925" y="1663700"/>
          <p14:tracePt t="22141" x="550863" y="1671638"/>
          <p14:tracePt t="22149" x="560388" y="1681163"/>
          <p14:tracePt t="22165" x="569913" y="1700213"/>
          <p14:tracePt t="22173" x="579438" y="1708150"/>
          <p14:tracePt t="22181" x="596900" y="1727200"/>
          <p14:tracePt t="22190" x="596900" y="1736725"/>
          <p14:tracePt t="22197" x="615950" y="1782763"/>
          <p14:tracePt t="22213" x="642938" y="1809750"/>
          <p14:tracePt t="22221" x="652463" y="1828800"/>
          <p14:tracePt t="22229" x="652463" y="1838325"/>
          <p14:tracePt t="22237" x="652463" y="1874838"/>
          <p14:tracePt t="22253" x="652463" y="1901825"/>
          <p14:tracePt t="22262" x="652463" y="1928813"/>
          <p14:tracePt t="22269" x="652463" y="1947863"/>
          <p14:tracePt t="22278" x="661988" y="1966913"/>
          <p14:tracePt t="22285" x="661988" y="1984375"/>
          <p14:tracePt t="22293" x="661988" y="2003425"/>
          <p14:tracePt t="22301" x="661988" y="2020888"/>
          <p14:tracePt t="22309" x="661988" y="2030413"/>
          <p14:tracePt t="22317" x="661988" y="2049463"/>
          <p14:tracePt t="22325" x="661988" y="2066925"/>
          <p14:tracePt t="22333" x="661988" y="2085975"/>
          <p14:tracePt t="22349" x="661988" y="2095500"/>
          <p14:tracePt t="22357" x="661988" y="2112963"/>
          <p14:tracePt t="22365" x="661988" y="2122488"/>
          <p14:tracePt t="22373" x="661988" y="2132013"/>
          <p14:tracePt t="22398" x="661988" y="2141538"/>
          <p14:tracePt t="22408" x="661988" y="2159000"/>
          <p14:tracePt t="22414" x="661988" y="2168525"/>
          <p14:tracePt t="22438" x="661988" y="2185988"/>
          <p14:tracePt t="22455" x="652463" y="2195513"/>
          <p14:tracePt t="22479" x="642938" y="2195513"/>
          <p14:tracePt t="22486" x="625475" y="2195513"/>
          <p14:tracePt t="22494" x="615950" y="2195513"/>
          <p14:tracePt t="22504" x="596900" y="2214563"/>
          <p14:tracePt t="22518" x="569913" y="2224088"/>
          <p14:tracePt t="22526" x="560388" y="2224088"/>
          <p14:tracePt t="22535" x="533400" y="2224088"/>
          <p14:tracePt t="22542" x="514350" y="2224088"/>
          <p14:tracePt t="22550" x="477838" y="2224088"/>
          <p14:tracePt t="22559" x="460375" y="2224088"/>
          <p14:tracePt t="22566" x="414338" y="2224088"/>
          <p14:tracePt t="22573" x="404813" y="2224088"/>
          <p14:tracePt t="22590" x="385763" y="2224088"/>
          <p14:tracePt t="22597" x="376238" y="2224088"/>
          <p14:tracePt t="22606" x="368300" y="2224088"/>
          <p14:tracePt t="22629" x="339725" y="2224088"/>
          <p14:tracePt t="22645" x="330200" y="2224088"/>
          <p14:tracePt t="22653" x="322263" y="2224088"/>
          <p14:tracePt t="22661" x="312738" y="2224088"/>
          <p14:tracePt t="22670" x="285750" y="2214563"/>
          <p14:tracePt t="22711" x="276225" y="2205038"/>
          <p14:tracePt t="22726" x="266700" y="2185988"/>
          <p14:tracePt t="22734" x="257175" y="2178050"/>
          <p14:tracePt t="22742" x="257175" y="2168525"/>
          <p14:tracePt t="22750" x="239713" y="2149475"/>
          <p14:tracePt t="22758" x="230188" y="2132013"/>
          <p14:tracePt t="22766" x="220663" y="2112963"/>
          <p14:tracePt t="22775" x="211138" y="2076450"/>
          <p14:tracePt t="22782" x="211138" y="2057400"/>
          <p14:tracePt t="22791" x="211138" y="2003425"/>
          <p14:tracePt t="22798" x="184150" y="1957388"/>
          <p14:tracePt t="22809" x="184150" y="1911350"/>
          <p14:tracePt t="22814" x="174625" y="1846263"/>
          <p14:tracePt t="22823" x="155575" y="1782763"/>
          <p14:tracePt t="22830" x="155575" y="1763713"/>
          <p14:tracePt t="22838" x="155575" y="1717675"/>
          <p14:tracePt t="22845" x="155575" y="1681163"/>
          <p14:tracePt t="22853" x="155575" y="1663700"/>
          <p14:tracePt t="22862" x="155575" y="1635125"/>
          <p14:tracePt t="22869" x="155575" y="1617663"/>
          <p14:tracePt t="22885" x="155575" y="1598613"/>
          <p14:tracePt t="22910" x="155575" y="1589088"/>
          <p14:tracePt t="22919" x="155575" y="1579563"/>
          <p14:tracePt t="22942" x="165100" y="1571625"/>
          <p14:tracePt t="22950" x="184150" y="1562100"/>
          <p14:tracePt t="22966" x="220663" y="1535113"/>
          <p14:tracePt t="22975" x="239713" y="1525588"/>
          <p14:tracePt t="22982" x="257175" y="1525588"/>
          <p14:tracePt t="22992" x="266700" y="1516063"/>
          <p14:tracePt t="22998" x="276225" y="1516063"/>
          <p14:tracePt t="23009" x="293688" y="1506538"/>
          <p14:tracePt t="23014" x="303213" y="1506538"/>
          <p14:tracePt t="23022" x="312738" y="1506538"/>
          <p14:tracePt t="23038" x="322263" y="1497013"/>
          <p14:tracePt t="23062" x="349250" y="1497013"/>
          <p14:tracePt t="23069" x="368300" y="1497013"/>
          <p14:tracePt t="23078" x="414338" y="1497013"/>
          <p14:tracePt t="23085" x="450850" y="1497013"/>
          <p14:tracePt t="23094" x="468313" y="1497013"/>
          <p14:tracePt t="23102" x="496888" y="1497013"/>
          <p14:tracePt t="23110" x="514350" y="1497013"/>
          <p14:tracePt t="23120" x="523875" y="1497013"/>
          <p14:tracePt t="23127" x="550863" y="1497013"/>
          <p14:tracePt t="23135" x="560388" y="1497013"/>
          <p14:tracePt t="23141" x="569913" y="1506538"/>
          <p14:tracePt t="23149" x="596900" y="1516063"/>
          <p14:tracePt t="23158" x="606425" y="1516063"/>
          <p14:tracePt t="23165" x="625475" y="1535113"/>
          <p14:tracePt t="23189" x="635000" y="1543050"/>
          <p14:tracePt t="23206" x="642938" y="1543050"/>
          <p14:tracePt t="23213" x="652463" y="1552575"/>
          <p14:tracePt t="23223" x="661988" y="1562100"/>
          <p14:tracePt t="23229" x="661988" y="1571625"/>
          <p14:tracePt t="23238" x="671513" y="1589088"/>
          <p14:tracePt t="23245" x="671513" y="1608138"/>
          <p14:tracePt t="23253" x="688975" y="1635125"/>
          <p14:tracePt t="23261" x="698500" y="1654175"/>
          <p14:tracePt t="23270" x="708025" y="1671638"/>
          <p14:tracePt t="23277" x="708025" y="1690688"/>
          <p14:tracePt t="23285" x="744538" y="1708150"/>
          <p14:tracePt t="23293" x="744538" y="1727200"/>
          <p14:tracePt t="23301" x="744538" y="1736725"/>
          <p14:tracePt t="23309" x="744538" y="1763713"/>
          <p14:tracePt t="23317" x="744538" y="1773238"/>
          <p14:tracePt t="23325" x="744538" y="1782763"/>
          <p14:tracePt t="23333" x="744538" y="1800225"/>
          <p14:tracePt t="23341" x="744538" y="1809750"/>
          <p14:tracePt t="23350" x="754063" y="1819275"/>
          <p14:tracePt t="23358" x="754063" y="1828800"/>
          <p14:tracePt t="23366" x="754063" y="1846263"/>
          <p14:tracePt t="23373" x="754063" y="1855788"/>
          <p14:tracePt t="23382" x="754063" y="1865313"/>
          <p14:tracePt t="23390" x="763588" y="1874838"/>
          <p14:tracePt t="23398" x="763588" y="1882775"/>
          <p14:tracePt t="23407" x="763588" y="1892300"/>
          <p14:tracePt t="23414" x="763588" y="1911350"/>
          <p14:tracePt t="23430" x="763588" y="1947863"/>
          <p14:tracePt t="23440" x="763588" y="1966913"/>
          <p14:tracePt t="23445" x="763588" y="1984375"/>
          <p14:tracePt t="23453" x="763588" y="1993900"/>
          <p14:tracePt t="23462" x="763588" y="2011363"/>
          <p14:tracePt t="23469" x="744538" y="2030413"/>
          <p14:tracePt t="23478" x="744538" y="2039938"/>
          <p14:tracePt t="23485" x="735013" y="2066925"/>
          <p14:tracePt t="23493" x="725488" y="2085975"/>
          <p14:tracePt t="23501" x="725488" y="2095500"/>
          <p14:tracePt t="23509" x="725488" y="2122488"/>
          <p14:tracePt t="23517" x="698500" y="2149475"/>
          <p14:tracePt t="23525" x="688975" y="2149475"/>
          <p14:tracePt t="23533" x="681038" y="2159000"/>
          <p14:tracePt t="23542" x="681038" y="2168525"/>
          <p14:tracePt t="23549" x="681038" y="2178050"/>
          <p14:tracePt t="23558" x="652463" y="2195513"/>
          <p14:tracePt t="23582" x="642938" y="2205038"/>
          <p14:tracePt t="23598" x="635000" y="2214563"/>
          <p14:tracePt t="23614" x="615950" y="2232025"/>
          <p14:tracePt t="23630" x="606425" y="2232025"/>
          <p14:tracePt t="23639" x="596900" y="2241550"/>
          <p14:tracePt t="23645" x="588963" y="2251075"/>
          <p14:tracePt t="23678" x="569913" y="2251075"/>
          <p14:tracePt t="23694" x="550863" y="2251075"/>
          <p14:tracePt t="23717" x="523875" y="2251075"/>
          <p14:tracePt t="23742" x="514350" y="2251075"/>
          <p14:tracePt t="23863" x="504825" y="2251075"/>
          <p14:tracePt t="23895" x="504825" y="2232025"/>
          <p14:tracePt t="23911" x="504825" y="2224088"/>
          <p14:tracePt t="23919" x="504825" y="2214563"/>
          <p14:tracePt t="23935" x="504825" y="2195513"/>
          <p14:tracePt t="23951" x="504825" y="2185988"/>
          <p14:tracePt t="23967" x="504825" y="2168525"/>
          <p14:tracePt t="23975" x="514350" y="2168525"/>
          <p14:tracePt t="23983" x="523875" y="2132013"/>
          <p14:tracePt t="23999" x="533400" y="2132013"/>
          <p14:tracePt t="24031" x="533400" y="2112963"/>
          <p14:tracePt t="24039" x="542925" y="2103438"/>
          <p14:tracePt t="24111" x="550863" y="2103438"/>
          <p14:tracePt t="24175" x="550863" y="2095500"/>
          <p14:tracePt t="24623" x="560388" y="2095500"/>
          <p14:tracePt t="24631" x="606425" y="2095500"/>
          <p14:tracePt t="24639" x="635000" y="2095500"/>
          <p14:tracePt t="24647" x="661988" y="2095500"/>
          <p14:tracePt t="24655" x="698500" y="2095500"/>
          <p14:tracePt t="24666" x="708025" y="2095500"/>
          <p14:tracePt t="24673" x="717550" y="2095500"/>
          <p14:tracePt t="24678" x="744538" y="2095500"/>
          <p14:tracePt t="24685" x="763588" y="2095500"/>
          <p14:tracePt t="24710" x="809625" y="2095500"/>
          <p14:tracePt t="24718" x="809625" y="2085975"/>
          <p14:tracePt t="24735" x="827088" y="2076450"/>
          <p14:tracePt t="24759" x="836613" y="2076450"/>
          <p14:tracePt t="24775" x="846138" y="2076450"/>
          <p14:tracePt t="24999" x="873125" y="2076450"/>
          <p14:tracePt t="25008" x="892175" y="2076450"/>
          <p14:tracePt t="25017" x="909638" y="2076450"/>
          <p14:tracePt t="25024" x="992188" y="2076450"/>
          <p14:tracePt t="25032" x="1030288" y="2076450"/>
          <p14:tracePt t="25039" x="1093788" y="2076450"/>
          <p14:tracePt t="25046" x="1166813" y="2076450"/>
          <p14:tracePt t="25053" x="1204913" y="2076450"/>
          <p14:tracePt t="25062" x="1250950" y="2076450"/>
          <p14:tracePt t="25069" x="1287463" y="2076450"/>
          <p14:tracePt t="25077" x="1304925" y="2076450"/>
          <p14:tracePt t="25085" x="1323975" y="2076450"/>
          <p14:tracePt t="25093" x="1333500" y="2076450"/>
          <p14:tracePt t="25101" x="1341438" y="2076450"/>
          <p14:tracePt t="25109" x="1370013" y="2076450"/>
          <p14:tracePt t="25119" x="1387475" y="2076450"/>
          <p14:tracePt t="25125" x="1425575" y="2076450"/>
          <p14:tracePt t="25134" x="1452563" y="2076450"/>
          <p14:tracePt t="25142" x="1498600" y="2076450"/>
          <p14:tracePt t="25149" x="1554163" y="2076450"/>
          <p14:tracePt t="25158" x="1590675" y="2076450"/>
          <p14:tracePt t="25166" x="1608138" y="2076450"/>
          <p14:tracePt t="25173" x="1646238" y="2095500"/>
          <p14:tracePt t="25190" x="1654175" y="2095500"/>
          <p14:tracePt t="25383" x="1663700" y="2103438"/>
          <p14:tracePt t="25423" x="1654175" y="2112963"/>
          <p14:tracePt t="25431" x="1636713" y="2122488"/>
          <p14:tracePt t="25439" x="1581150" y="2141538"/>
          <p14:tracePt t="25448" x="1544638" y="2149475"/>
          <p14:tracePt t="25455" x="1525588" y="2159000"/>
          <p14:tracePt t="25465" x="1479550" y="2185988"/>
          <p14:tracePt t="25471" x="1443038" y="2205038"/>
          <p14:tracePt t="25480" x="1425575" y="2205038"/>
          <p14:tracePt t="25486" x="1379538" y="2205038"/>
          <p14:tracePt t="25494" x="1341438" y="2205038"/>
          <p14:tracePt t="25502" x="1296988" y="2205038"/>
          <p14:tracePt t="25510" x="1258888" y="2205038"/>
          <p14:tracePt t="25518" x="1222375" y="2205038"/>
          <p14:tracePt t="25526" x="1195388" y="2205038"/>
          <p14:tracePt t="25534" x="1139825" y="2205038"/>
          <p14:tracePt t="25542" x="1093788" y="2205038"/>
          <p14:tracePt t="25550" x="1057275" y="2205038"/>
          <p14:tracePt t="25557" x="1030288" y="2205038"/>
          <p14:tracePt t="25566" x="1001713" y="2205038"/>
          <p14:tracePt t="25574" x="984250" y="2205038"/>
          <p14:tracePt t="25590" x="955675" y="2205038"/>
          <p14:tracePt t="25614" x="946150" y="2205038"/>
          <p14:tracePt t="25626" x="938213" y="2195513"/>
          <p14:tracePt t="25655" x="919163" y="2195513"/>
          <p14:tracePt t="25664" x="909638" y="2185988"/>
          <p14:tracePt t="25703" x="901700" y="2185988"/>
          <p14:tracePt t="25719" x="892175" y="2178050"/>
          <p14:tracePt t="25728" x="882650" y="2168525"/>
          <p14:tracePt t="25742" x="873125" y="2159000"/>
          <p14:tracePt t="25750" x="863600" y="2159000"/>
          <p14:tracePt t="25758" x="855663" y="2159000"/>
          <p14:tracePt t="25766" x="836613" y="2149475"/>
          <p14:tracePt t="25782" x="790575" y="2141538"/>
          <p14:tracePt t="25790" x="763588" y="2132013"/>
          <p14:tracePt t="25814" x="754063" y="2122488"/>
          <p14:tracePt t="26039" x="771525" y="2122488"/>
          <p14:tracePt t="26047" x="863600" y="2122488"/>
          <p14:tracePt t="26055" x="946150" y="2103438"/>
          <p14:tracePt t="26064" x="1047750" y="2095500"/>
          <p14:tracePt t="26069" x="1166813" y="2076450"/>
          <p14:tracePt t="26078" x="1250950" y="2049463"/>
          <p14:tracePt t="26086" x="1370013" y="2039938"/>
          <p14:tracePt t="26093" x="1471613" y="2020888"/>
          <p14:tracePt t="26101" x="1516063" y="2020888"/>
          <p14:tracePt t="26109" x="1535113" y="2020888"/>
          <p14:tracePt t="26117" x="1554163" y="2011363"/>
          <p14:tracePt t="26127" x="1562100" y="2011363"/>
          <p14:tracePt t="26134" x="1571625" y="2011363"/>
          <p14:tracePt t="26383" x="1581150" y="2011363"/>
          <p14:tracePt t="26399" x="1571625" y="2011363"/>
          <p14:tracePt t="26408" x="1571625" y="2020888"/>
          <p14:tracePt t="26424" x="1562100" y="2030413"/>
          <p14:tracePt t="26439" x="1554163" y="2030413"/>
          <p14:tracePt t="26448" x="1535113" y="2030413"/>
          <p14:tracePt t="26455" x="1516063" y="2030413"/>
          <p14:tracePt t="26464" x="1498600" y="2030413"/>
          <p14:tracePt t="26471" x="1471613" y="2030413"/>
          <p14:tracePt t="26479" x="1425575" y="2030413"/>
          <p14:tracePt t="26487" x="1406525" y="2030413"/>
          <p14:tracePt t="26495" x="1379538" y="2030413"/>
          <p14:tracePt t="26505" x="1360488" y="2030413"/>
          <p14:tracePt t="26510" x="1314450" y="2030413"/>
          <p14:tracePt t="26519" x="1277938" y="2011363"/>
          <p14:tracePt t="26526" x="1258888" y="2003425"/>
          <p14:tracePt t="26534" x="1241425" y="1993900"/>
          <p14:tracePt t="26542" x="1231900" y="1974850"/>
          <p14:tracePt t="26550" x="1204913" y="1966913"/>
          <p14:tracePt t="26566" x="1204913" y="1957388"/>
          <p14:tracePt t="26589" x="1185863" y="1957388"/>
          <p14:tracePt t="26606" x="1158875" y="1938338"/>
          <p14:tracePt t="26703" x="1149350" y="1928813"/>
          <p14:tracePt t="26710" x="1149350" y="1920875"/>
          <p14:tracePt t="26726" x="1149350" y="1901825"/>
          <p14:tracePt t="26734" x="1149350" y="1892300"/>
          <p14:tracePt t="26742" x="1149350" y="1874838"/>
          <p14:tracePt t="26750" x="1149350" y="1855788"/>
          <p14:tracePt t="26759" x="1149350" y="1846263"/>
          <p14:tracePt t="26766" x="1149350" y="1828800"/>
          <p14:tracePt t="26775" x="1149350" y="1809750"/>
          <p14:tracePt t="26782" x="1149350" y="1792288"/>
          <p14:tracePt t="26791" x="1149350" y="1763713"/>
          <p14:tracePt t="26798" x="1149350" y="1727200"/>
          <p14:tracePt t="26807" x="1149350" y="1671638"/>
          <p14:tracePt t="26814" x="1149350" y="1625600"/>
          <p14:tracePt t="26822" x="1149350" y="1598613"/>
          <p14:tracePt t="26830" x="1149350" y="1562100"/>
          <p14:tracePt t="26838" x="1166813" y="1535113"/>
          <p14:tracePt t="26846" x="1166813" y="1516063"/>
          <p14:tracePt t="26854" x="1166813" y="1479550"/>
          <p14:tracePt t="26870" x="1166813" y="1470025"/>
          <p14:tracePt t="27151" x="1176338" y="1460500"/>
          <p14:tracePt t="27159" x="1222375" y="1460500"/>
          <p14:tracePt t="27167" x="1287463" y="1460500"/>
          <p14:tracePt t="27175" x="1387475" y="1460500"/>
          <p14:tracePt t="27182" x="1479550" y="1460500"/>
          <p14:tracePt t="27191" x="1581150" y="1460500"/>
          <p14:tracePt t="27198" x="1646238" y="1460500"/>
          <p14:tracePt t="27208" x="1673225" y="1460500"/>
          <p14:tracePt t="27214" x="1719263" y="1460500"/>
          <p14:tracePt t="27222" x="1736725" y="1460500"/>
          <p14:tracePt t="27230" x="1765300" y="1460500"/>
          <p14:tracePt t="27246" x="1792288" y="1460500"/>
          <p14:tracePt t="27254" x="1820863" y="1460500"/>
          <p14:tracePt t="27383" x="1828800" y="1460500"/>
          <p14:tracePt t="27631" x="1838325" y="1489075"/>
          <p14:tracePt t="27639" x="1838325" y="1516063"/>
          <p14:tracePt t="27648" x="1838325" y="1535113"/>
          <p14:tracePt t="27655" x="1838325" y="1579563"/>
          <p14:tracePt t="27662" x="1838325" y="1625600"/>
          <p14:tracePt t="27670" x="1838325" y="1654175"/>
          <p14:tracePt t="27678" x="1838325" y="1727200"/>
          <p14:tracePt t="27689" x="1838325" y="1773238"/>
          <p14:tracePt t="27694" x="1838325" y="1865313"/>
          <p14:tracePt t="27702" x="1838325" y="1892300"/>
          <p14:tracePt t="27711" x="1838325" y="1957388"/>
          <p14:tracePt t="27718" x="1838325" y="1984375"/>
          <p14:tracePt t="27726" x="1838325" y="1993900"/>
          <p14:tracePt t="27823" x="1838325" y="2003425"/>
          <p14:tracePt t="28143" x="1828800" y="2003425"/>
          <p14:tracePt t="28167" x="1820863" y="2003425"/>
          <p14:tracePt t="30495" x="1811338" y="2003425"/>
          <p14:tracePt t="35663" x="1811338" y="2020888"/>
          <p14:tracePt t="35679" x="1811338" y="2030413"/>
          <p14:tracePt t="35695" x="1811338" y="2039938"/>
          <p14:tracePt t="35735" x="1811338" y="2057400"/>
          <p14:tracePt t="36295" x="1811338" y="2066925"/>
          <p14:tracePt t="36591" x="1820863" y="2076450"/>
          <p14:tracePt t="36670" x="1828800" y="2076450"/>
          <p14:tracePt t="36687" x="1838325" y="2076450"/>
          <p14:tracePt t="36703" x="1847850" y="2076450"/>
          <p14:tracePt t="36751" x="1874838" y="2076450"/>
          <p14:tracePt t="36758" x="1884363" y="2076450"/>
          <p14:tracePt t="36767" x="1912938" y="2076450"/>
          <p14:tracePt t="36783" x="1920875" y="2076450"/>
          <p14:tracePt t="36793" x="1930400" y="2076450"/>
          <p14:tracePt t="36799" x="1939925" y="2076450"/>
          <p14:tracePt t="36809" x="1957388" y="2076450"/>
          <p14:tracePt t="36847" x="1966913" y="2076450"/>
          <p14:tracePt t="36903" x="1976438" y="2076450"/>
          <p14:tracePt t="36927" x="1995488" y="2076450"/>
          <p14:tracePt t="36991" x="2003425" y="2076450"/>
          <p14:tracePt t="37047" x="2012950" y="2085975"/>
          <p14:tracePt t="37081" x="2003425" y="2095500"/>
          <p14:tracePt t="37088" x="1930400" y="2095500"/>
          <p14:tracePt t="37095" x="1847850" y="2112963"/>
          <p14:tracePt t="37103" x="1811338" y="2141538"/>
          <p14:tracePt t="37109" x="1782763" y="2159000"/>
          <p14:tracePt t="37117" x="1719263" y="2178050"/>
          <p14:tracePt t="37126" x="1617663" y="2178050"/>
          <p14:tracePt t="37133" x="1544638" y="2178050"/>
          <p14:tracePt t="37141" x="1425575" y="2178050"/>
          <p14:tracePt t="37149" x="1341438" y="2178050"/>
          <p14:tracePt t="37157" x="1277938" y="2178050"/>
          <p14:tracePt t="37165" x="1222375" y="2178050"/>
          <p14:tracePt t="37173" x="1176338" y="2178050"/>
          <p14:tracePt t="37182" x="1130300" y="2178050"/>
          <p14:tracePt t="37189" x="1103313" y="2178050"/>
          <p14:tracePt t="37197" x="1066800" y="2178050"/>
          <p14:tracePt t="37206" x="1030288" y="2178050"/>
          <p14:tracePt t="37213" x="1011238" y="2178050"/>
          <p14:tracePt t="37221" x="974725" y="2178050"/>
          <p14:tracePt t="37229" x="946150" y="2178050"/>
          <p14:tracePt t="37237" x="909638" y="2178050"/>
          <p14:tracePt t="37245" x="892175" y="2178050"/>
          <p14:tracePt t="37253" x="846138" y="2178050"/>
          <p14:tracePt t="37261" x="809625" y="2178050"/>
          <p14:tracePt t="37269" x="763588" y="2178050"/>
          <p14:tracePt t="37278" x="708025" y="2178050"/>
          <p14:tracePt t="37285" x="642938" y="2178050"/>
          <p14:tracePt t="37293" x="606425" y="2178050"/>
          <p14:tracePt t="37301" x="579438" y="2178050"/>
          <p14:tracePt t="37309" x="560388" y="2178050"/>
          <p14:tracePt t="37317" x="542925" y="2178050"/>
          <p14:tracePt t="37325" x="504825" y="2168525"/>
          <p14:tracePt t="37349" x="487363" y="2168525"/>
          <p14:tracePt t="37373" x="477838" y="2168525"/>
          <p14:tracePt t="37397" x="468313" y="2168525"/>
          <p14:tracePt t="37406" x="441325" y="2168525"/>
          <p14:tracePt t="37413" x="422275" y="2168525"/>
          <p14:tracePt t="37421" x="385763" y="2168525"/>
          <p14:tracePt t="37429" x="339725" y="2159000"/>
          <p14:tracePt t="37437" x="322263" y="2159000"/>
          <p14:tracePt t="37445" x="276225" y="2159000"/>
          <p14:tracePt t="37453" x="257175" y="2159000"/>
          <p14:tracePt t="37461" x="247650" y="2159000"/>
          <p14:tracePt t="37469" x="230188" y="2149475"/>
          <p14:tracePt t="37807" x="220663" y="2141538"/>
          <p14:tracePt t="37839" x="211138" y="2122488"/>
          <p14:tracePt t="37861" x="211138" y="2103438"/>
          <p14:tracePt t="37869" x="211138" y="2085975"/>
          <p14:tracePt t="37877" x="211138" y="2049463"/>
          <p14:tracePt t="37885" x="211138" y="2039938"/>
          <p14:tracePt t="37893" x="211138" y="2003425"/>
          <p14:tracePt t="37902" x="211138" y="1984375"/>
          <p14:tracePt t="37909" x="211138" y="1938338"/>
          <p14:tracePt t="37917" x="211138" y="1892300"/>
          <p14:tracePt t="37925" x="211138" y="1874838"/>
          <p14:tracePt t="37942" x="211138" y="1792288"/>
          <p14:tracePt t="37949" x="211138" y="1773238"/>
          <p14:tracePt t="37958" x="211138" y="1727200"/>
          <p14:tracePt t="37965" x="211138" y="1708150"/>
          <p14:tracePt t="37973" x="211138" y="1671638"/>
          <p14:tracePt t="37981" x="211138" y="1654175"/>
          <p14:tracePt t="37990" x="211138" y="1625600"/>
          <p14:tracePt t="37997" x="211138" y="1617663"/>
          <p14:tracePt t="38006" x="201613" y="1598613"/>
          <p14:tracePt t="38014" x="201613" y="1579563"/>
          <p14:tracePt t="38022" x="201613" y="1571625"/>
          <p14:tracePt t="38031" x="201613" y="1562100"/>
          <p14:tracePt t="38039" x="201613" y="1543050"/>
          <p14:tracePt t="38048" x="201613" y="1535113"/>
          <p14:tracePt t="38063" x="201613" y="1525588"/>
          <p14:tracePt t="38071" x="201613" y="1516063"/>
          <p14:tracePt t="38087" x="201613" y="1497013"/>
          <p14:tracePt t="38111" x="184150" y="1479550"/>
          <p14:tracePt t="38247" x="184150" y="1450975"/>
          <p14:tracePt t="38270" x="184150" y="1443038"/>
          <p14:tracePt t="38287" x="184150" y="1423988"/>
          <p14:tracePt t="38295" x="184150" y="1414463"/>
          <p14:tracePt t="38304" x="193675" y="1404938"/>
          <p14:tracePt t="38313" x="220663" y="1397000"/>
          <p14:tracePt t="38318" x="285750" y="1377950"/>
          <p14:tracePt t="38333" x="330200" y="1377950"/>
          <p14:tracePt t="38342" x="385763" y="1377950"/>
          <p14:tracePt t="38349" x="431800" y="1377950"/>
          <p14:tracePt t="38357" x="487363" y="1377950"/>
          <p14:tracePt t="38365" x="533400" y="1377950"/>
          <p14:tracePt t="38373" x="606425" y="1377950"/>
          <p14:tracePt t="38381" x="708025" y="1377950"/>
          <p14:tracePt t="38393" x="846138" y="1377950"/>
          <p14:tracePt t="38399" x="946150" y="1377950"/>
          <p14:tracePt t="38409" x="1103313" y="1377950"/>
          <p14:tracePt t="38415" x="1258888" y="1377950"/>
          <p14:tracePt t="38426" x="1370013" y="1377950"/>
          <p14:tracePt t="38431" x="1471613" y="1377950"/>
          <p14:tracePt t="38439" x="1590675" y="1377950"/>
          <p14:tracePt t="38447" x="1673225" y="1377950"/>
          <p14:tracePt t="38455" x="1728788" y="1377950"/>
          <p14:tracePt t="38463" x="1765300" y="1377950"/>
          <p14:tracePt t="38470" x="1774825" y="1377950"/>
          <p14:tracePt t="38487" x="1782763" y="1377950"/>
          <p14:tracePt t="38512" x="1801813" y="1377950"/>
          <p14:tracePt t="38521" x="1811338" y="1377950"/>
          <p14:tracePt t="38526" x="1820863" y="1377950"/>
          <p14:tracePt t="38535" x="1828800" y="1377950"/>
          <p14:tracePt t="38542" x="1847850" y="1377950"/>
          <p14:tracePt t="38551" x="1857375" y="1377950"/>
          <p14:tracePt t="38576" x="1866900" y="1377950"/>
          <p14:tracePt t="38607" x="1874838" y="1377950"/>
          <p14:tracePt t="38615" x="1893888" y="1377950"/>
          <p14:tracePt t="38624" x="1912938" y="1377950"/>
          <p14:tracePt t="38631" x="1920875" y="1377950"/>
          <p14:tracePt t="38639" x="1939925" y="1377950"/>
          <p14:tracePt t="38647" x="1957388" y="1377950"/>
          <p14:tracePt t="38655" x="1966913" y="1377950"/>
          <p14:tracePt t="38663" x="1976438" y="1377950"/>
          <p14:tracePt t="38727" x="1985963" y="1377950"/>
          <p14:tracePt t="38887" x="1995488" y="1377950"/>
          <p14:tracePt t="38896" x="1995488" y="1404938"/>
          <p14:tracePt t="38902" x="1995488" y="1450975"/>
          <p14:tracePt t="38912" x="1995488" y="1516063"/>
          <p14:tracePt t="38920" x="1995488" y="1571625"/>
          <p14:tracePt t="38926" x="1995488" y="1635125"/>
          <p14:tracePt t="38934" x="1995488" y="1690688"/>
          <p14:tracePt t="38944" x="1995488" y="1773238"/>
          <p14:tracePt t="38949" x="1995488" y="1838325"/>
          <p14:tracePt t="38958" x="1995488" y="1892300"/>
          <p14:tracePt t="38966" x="1995488" y="1938338"/>
          <p14:tracePt t="38975" x="1995488" y="1993900"/>
          <p14:tracePt t="38982" x="1995488" y="2039938"/>
          <p14:tracePt t="38991" x="1995488" y="2085975"/>
          <p14:tracePt t="38998" x="1995488" y="2112963"/>
          <p14:tracePt t="39007" x="1995488" y="2149475"/>
          <p14:tracePt t="39014" x="1995488" y="2168525"/>
          <p14:tracePt t="39022" x="1995488" y="2195513"/>
          <p14:tracePt t="39030" x="1995488" y="2214563"/>
          <p14:tracePt t="39038" x="1995488" y="2232025"/>
          <p14:tracePt t="46759" x="2003425" y="2270125"/>
          <p14:tracePt t="46767" x="2012950" y="2370138"/>
          <p14:tracePt t="46775" x="2012950" y="2452688"/>
          <p14:tracePt t="46783" x="2012950" y="2535238"/>
          <p14:tracePt t="46793" x="2012950" y="2590800"/>
          <p14:tracePt t="46799" x="2012950" y="2655888"/>
          <p14:tracePt t="46810" x="2012950" y="2701925"/>
          <p14:tracePt t="46815" x="2012950" y="2746375"/>
          <p14:tracePt t="46827" x="2012950" y="2765425"/>
          <p14:tracePt t="46833" x="2012950" y="2784475"/>
          <p14:tracePt t="46840" x="2012950" y="2801938"/>
          <p14:tracePt t="46845" x="2012950" y="2820988"/>
          <p14:tracePt t="46853" x="2012950" y="2838450"/>
          <p14:tracePt t="46861" x="2012950" y="2847975"/>
          <p14:tracePt t="46869" x="1995488" y="2867025"/>
          <p14:tracePt t="46894" x="1995488" y="2884488"/>
          <p14:tracePt t="46901" x="1985963" y="2894013"/>
          <p14:tracePt t="46917" x="1985963" y="2903538"/>
          <p14:tracePt t="46940" x="1985963" y="2930525"/>
          <p14:tracePt t="46942" x="1985963" y="2940050"/>
          <p14:tracePt t="46949" x="1976438" y="2949575"/>
          <p14:tracePt t="46958" x="1976438" y="2976563"/>
          <p14:tracePt t="46965" x="1976438" y="2986088"/>
          <p14:tracePt t="47039" x="1976438" y="2995613"/>
          <p14:tracePt t="47055" x="1957388" y="3049588"/>
          <p14:tracePt t="47070" x="1957388" y="3068638"/>
          <p14:tracePt t="47079" x="1957388" y="3078163"/>
          <p14:tracePt t="47086" x="1949450" y="3087688"/>
          <p14:tracePt t="47622" x="1949450" y="3095625"/>
          <p14:tracePt t="47631" x="1949450" y="3114675"/>
          <p14:tracePt t="47639" x="1949450" y="3133725"/>
          <p14:tracePt t="47664" x="1957388" y="3151188"/>
          <p14:tracePt t="47672" x="1957388" y="3170238"/>
          <p14:tracePt t="47679" x="1966913" y="3178175"/>
          <p14:tracePt t="47687" x="1985963" y="3187700"/>
          <p14:tracePt t="47695" x="1995488" y="3216275"/>
          <p14:tracePt t="47701" x="2022475" y="3233738"/>
          <p14:tracePt t="47710" x="2041525" y="3233738"/>
          <p14:tracePt t="47717" x="2049463" y="3243263"/>
          <p14:tracePt t="47725" x="2095500" y="3243263"/>
          <p14:tracePt t="47733" x="2105025" y="3252788"/>
          <p14:tracePt t="47741" x="2132013" y="3252788"/>
          <p14:tracePt t="47759" x="2160588" y="3270250"/>
          <p14:tracePt t="47783" x="2178050" y="3270250"/>
          <p14:tracePt t="47793" x="2187575" y="3270250"/>
          <p14:tracePt t="49230" x="2197100" y="3279775"/>
          <p14:tracePt t="49239" x="2206625" y="3289300"/>
          <p14:tracePt t="49248" x="2206625" y="3308350"/>
          <p14:tracePt t="49262" x="2233613" y="3325813"/>
          <p14:tracePt t="49334" x="2233613" y="3335338"/>
          <p14:tracePt t="49349" x="2233613" y="3352800"/>
          <p14:tracePt t="49357" x="2243138" y="3371850"/>
          <p14:tracePt t="49373" x="2243138" y="3381375"/>
          <p14:tracePt t="49381" x="2252663" y="3398838"/>
          <p14:tracePt t="49398" x="2252663" y="3417888"/>
          <p14:tracePt t="49406" x="2252663" y="3427413"/>
          <p14:tracePt t="49423" x="2252663" y="3444875"/>
          <p14:tracePt t="49429" x="2252663" y="3454400"/>
          <p14:tracePt t="49438" x="2252663" y="3463925"/>
          <p14:tracePt t="49463" x="2262188" y="3481388"/>
          <p14:tracePt t="49479" x="2262188" y="3490913"/>
          <p14:tracePt t="49486" x="2270125" y="3500438"/>
          <p14:tracePt t="49590" x="2279650" y="3500438"/>
          <p14:tracePt t="49614" x="2289175" y="3500438"/>
          <p14:tracePt t="49625" x="2308225" y="3500438"/>
          <p14:tracePt t="49655" x="2316163" y="3500438"/>
          <p14:tracePt t="49662" x="2335213" y="3500438"/>
          <p14:tracePt t="49670" x="2352675" y="3500438"/>
          <p14:tracePt t="49679" x="2362200" y="3500438"/>
          <p14:tracePt t="49686" x="2381250" y="3500438"/>
          <p14:tracePt t="49698" x="2408238" y="3500438"/>
          <p14:tracePt t="49705" x="2473325" y="3500438"/>
          <p14:tracePt t="49713" x="2490788" y="3500438"/>
          <p14:tracePt t="49718" x="2536825" y="3500438"/>
          <p14:tracePt t="49726" x="2555875" y="3490913"/>
          <p14:tracePt t="49734" x="2565400" y="3490913"/>
          <p14:tracePt t="49744" x="2573338" y="3481388"/>
          <p14:tracePt t="49750" x="2582863" y="3473450"/>
          <p14:tracePt t="49759" x="2592388" y="3463925"/>
          <p14:tracePt t="49766" x="2619375" y="3444875"/>
          <p14:tracePt t="50566" x="2619375" y="3454400"/>
          <p14:tracePt t="50575" x="2619375" y="3463925"/>
          <p14:tracePt t="50583" x="2619375" y="3481388"/>
          <p14:tracePt t="50593" x="2619375" y="3490913"/>
          <p14:tracePt t="50599" x="2619375" y="3500438"/>
          <p14:tracePt t="50647" x="2619375" y="3519488"/>
          <p14:tracePt t="50686" x="2619375" y="3527425"/>
          <p14:tracePt t="50728" x="2619375" y="3546475"/>
          <p14:tracePt t="50750" x="2619375" y="3565525"/>
          <p14:tracePt t="50774" x="2619375" y="3573463"/>
          <p14:tracePt t="50784" x="2619375" y="3582988"/>
          <p14:tracePt t="51606" x="2619375" y="3629025"/>
          <p14:tracePt t="51671" x="2619375" y="3638550"/>
          <p14:tracePt t="51678" x="2619375" y="3656013"/>
          <p14:tracePt t="51686" x="2619375" y="3665538"/>
          <p14:tracePt t="51703" x="2619375" y="3675063"/>
          <p14:tracePt t="51758" x="2619375" y="3684588"/>
          <p14:tracePt t="51775" x="2619375" y="3702050"/>
          <p14:tracePt t="51798" x="2619375" y="3711575"/>
          <p14:tracePt t="51815" x="2619375" y="3721100"/>
          <p14:tracePt t="51830" x="2619375" y="3730625"/>
          <p14:tracePt t="51847" x="2619375" y="3748088"/>
          <p14:tracePt t="53390" x="2619375" y="3757613"/>
          <p14:tracePt t="53414" x="2619375" y="3767138"/>
          <p14:tracePt t="57105" x="2638425" y="3767138"/>
          <p14:tracePt t="57111" x="2684463" y="3767138"/>
          <p14:tracePt t="57119" x="2747963" y="3757613"/>
          <p14:tracePt t="57126" x="2794000" y="3740150"/>
          <p14:tracePt t="57135" x="2849563" y="3740150"/>
          <p14:tracePt t="57143" x="2914650" y="3730625"/>
          <p14:tracePt t="57150" x="2978150" y="3730625"/>
          <p14:tracePt t="57159" x="3014663" y="3730625"/>
          <p14:tracePt t="57167" x="3106738" y="3730625"/>
          <p14:tracePt t="57176" x="3189288" y="3730625"/>
          <p14:tracePt t="57183" x="3327400" y="3730625"/>
          <p14:tracePt t="57190" x="3502025" y="3730625"/>
          <p14:tracePt t="57197" x="3659188" y="3730625"/>
          <p14:tracePt t="57206" x="3870325" y="3730625"/>
          <p14:tracePt t="57213" x="4044950" y="3730625"/>
          <p14:tracePt t="57222" x="4238625" y="3730625"/>
          <p14:tracePt t="57229" x="4459288" y="3711575"/>
          <p14:tracePt t="57237" x="4595813" y="3711575"/>
          <p14:tracePt t="57245" x="4716463" y="3711575"/>
          <p14:tracePt t="57253" x="4808538" y="3711575"/>
          <p14:tracePt t="57261" x="4854575" y="3721100"/>
          <p14:tracePt t="57269" x="4872038" y="3721100"/>
          <p14:tracePt t="57277" x="4908550" y="3721100"/>
          <p14:tracePt t="57318" x="4918075" y="3721100"/>
          <p14:tracePt t="57326" x="4927600" y="3740150"/>
          <p14:tracePt t="57334" x="4937125" y="3748088"/>
          <p14:tracePt t="57342" x="4937125" y="3767138"/>
          <p14:tracePt t="57352" x="4937125" y="3776663"/>
          <p14:tracePt t="57358" x="4946650" y="3784600"/>
          <p14:tracePt t="57366" x="4946650" y="3794125"/>
          <p14:tracePt t="57375" x="4946650" y="3803650"/>
          <p14:tracePt t="57406" x="4954588" y="3803650"/>
          <p14:tracePt t="57414" x="4964113" y="3813175"/>
          <p14:tracePt t="57438" x="4964113" y="3822700"/>
          <p14:tracePt t="57462" x="4973638" y="3830638"/>
          <p14:tracePt t="59406" x="4973638" y="3859213"/>
          <p14:tracePt t="59414" x="4964113" y="3886200"/>
          <p14:tracePt t="59424" x="4954588" y="3922713"/>
          <p14:tracePt t="59430" x="4946650" y="3941763"/>
          <p14:tracePt t="59439" x="4908550" y="3987800"/>
          <p14:tracePt t="59446" x="4881563" y="4060825"/>
          <p14:tracePt t="59455" x="4835525" y="4143375"/>
          <p14:tracePt t="59464" x="4789488" y="4262438"/>
          <p14:tracePt t="59472" x="4743450" y="4429125"/>
          <p14:tracePt t="59477" x="4706938" y="4565650"/>
          <p14:tracePt t="59485" x="4660900" y="4694238"/>
          <p14:tracePt t="59494" x="4633913" y="4814888"/>
          <p14:tracePt t="59501" x="4587875" y="4933950"/>
          <p14:tracePt t="59510" x="4568825" y="5053013"/>
          <p14:tracePt t="59517" x="4522788" y="5181600"/>
          <p14:tracePt t="59525" x="4513263" y="5264150"/>
          <p14:tracePt t="59533" x="4513263" y="5338763"/>
          <p14:tracePt t="59541" x="4495800" y="5384800"/>
          <p14:tracePt t="59549" x="4495800" y="5429250"/>
          <p14:tracePt t="59558" x="4495800" y="5467350"/>
          <p14:tracePt t="59565" x="4495800" y="5494338"/>
          <p14:tracePt t="59574" x="4495800" y="5513388"/>
          <p14:tracePt t="59590" x="4495800" y="5530850"/>
          <p14:tracePt t="59597" x="4495800" y="5540375"/>
          <p14:tracePt t="59613" x="4495800" y="5549900"/>
          <p14:tracePt t="59629" x="4495800" y="5557838"/>
          <p14:tracePt t="59645" x="4486275" y="5576888"/>
          <p14:tracePt t="59653" x="4486275" y="5586413"/>
          <p14:tracePt t="59663" x="4476750" y="5586413"/>
          <p14:tracePt t="59669" x="4467225" y="5586413"/>
          <p14:tracePt t="59677" x="4459288" y="5595938"/>
          <p14:tracePt t="59693" x="4440238" y="5603875"/>
          <p14:tracePt t="59710" x="4430713" y="5613400"/>
          <p14:tracePt t="59733" x="4421188" y="5613400"/>
          <p14:tracePt t="59741" x="4413250" y="5622925"/>
          <p14:tracePt t="59765" x="4394200" y="5632450"/>
          <p14:tracePt t="59806" x="4384675" y="5632450"/>
          <p14:tracePt t="59821" x="4367213" y="5632450"/>
          <p14:tracePt t="59838" x="4348163" y="5632450"/>
          <p14:tracePt t="59845" x="4338638" y="5632450"/>
          <p14:tracePt t="59926" x="4338638" y="5622925"/>
          <p14:tracePt t="59942" x="4338638" y="5603875"/>
          <p14:tracePt t="59975" x="4357688" y="5576888"/>
          <p14:tracePt t="59998" x="4394200" y="5567363"/>
          <p14:tracePt t="60007" x="4394200" y="5557838"/>
          <p14:tracePt t="60015" x="4394200" y="5549900"/>
          <p14:tracePt t="60025" x="4430713" y="5530850"/>
          <p14:tracePt t="60030" x="4440238" y="5521325"/>
          <p14:tracePt t="60038" x="4467225" y="5503863"/>
          <p14:tracePt t="60046" x="4486275" y="5484813"/>
          <p14:tracePt t="60055" x="4513263" y="5475288"/>
          <p14:tracePt t="60066" x="4541838" y="5467350"/>
          <p14:tracePt t="60073" x="4568825" y="5467350"/>
          <p14:tracePt t="60079" x="4587875" y="5448300"/>
          <p14:tracePt t="60085" x="4595813" y="5438775"/>
          <p14:tracePt t="60093" x="4614863" y="5438775"/>
          <p14:tracePt t="60101" x="4624388" y="5429250"/>
          <p14:tracePt t="60117" x="4633913" y="5429250"/>
          <p14:tracePt t="60125" x="4641850" y="5429250"/>
          <p14:tracePt t="60141" x="4670425" y="5429250"/>
          <p14:tracePt t="60149" x="4687888" y="5429250"/>
          <p14:tracePt t="60165" x="4733925" y="5421313"/>
          <p14:tracePt t="60174" x="4743450" y="5421313"/>
          <p14:tracePt t="60181" x="4762500" y="5402263"/>
          <p14:tracePt t="60191" x="4770438" y="5402263"/>
          <p14:tracePt t="60197" x="4779963" y="5402263"/>
          <p14:tracePt t="60207" x="4799013" y="5392738"/>
          <p14:tracePt t="60213" x="4816475" y="5392738"/>
          <p14:tracePt t="60221" x="4826000" y="5392738"/>
          <p14:tracePt t="60229" x="4854575" y="5384800"/>
          <p14:tracePt t="60237" x="4862513" y="5384800"/>
          <p14:tracePt t="60245" x="4891088" y="5384800"/>
          <p14:tracePt t="60254" x="4908550" y="5384800"/>
          <p14:tracePt t="60262" x="4918075" y="5375275"/>
          <p14:tracePt t="60269" x="4937125" y="5375275"/>
          <p14:tracePt t="60278" x="4954588" y="5365750"/>
          <p14:tracePt t="60285" x="4964113" y="5356225"/>
          <p14:tracePt t="60319" x="4973638" y="5346700"/>
          <p14:tracePt t="60349" x="4983163" y="5338763"/>
          <p14:tracePt t="60374" x="4991100" y="5329238"/>
          <p14:tracePt t="60381" x="5010150" y="5310188"/>
          <p14:tracePt t="60406" x="5019675" y="5300663"/>
          <p14:tracePt t="60413" x="5029200" y="5292725"/>
          <p14:tracePt t="60437" x="5037138" y="5283200"/>
          <p14:tracePt t="60469" x="5046663" y="5273675"/>
          <p14:tracePt t="60478" x="5056188" y="5273675"/>
          <p14:tracePt t="60501" x="5065713" y="5264150"/>
          <p14:tracePt t="60517" x="5075238" y="5264150"/>
          <p14:tracePt t="60533" x="5083175" y="5264150"/>
          <p14:tracePt t="60557" x="5092700" y="5254625"/>
          <p14:tracePt t="60565" x="5102225" y="5254625"/>
          <p14:tracePt t="60605" x="5111750" y="5254625"/>
          <p14:tracePt t="60621" x="5121275" y="5254625"/>
          <p14:tracePt t="60638" x="5129213" y="5254625"/>
          <p14:tracePt t="60645" x="5138738" y="5254625"/>
          <p14:tracePt t="60653" x="5157788" y="5254625"/>
          <p14:tracePt t="60669" x="5165725" y="5254625"/>
          <p14:tracePt t="60701" x="5175250" y="5254625"/>
          <p14:tracePt t="60734" x="5184775" y="5254625"/>
          <p14:tracePt t="60750" x="5211763" y="5254625"/>
          <p14:tracePt t="60814" x="5221288" y="5254625"/>
          <p14:tracePt t="60855" x="5230813" y="5254625"/>
          <p14:tracePt t="60863" x="5240338" y="5254625"/>
          <p14:tracePt t="60870" x="5249863" y="5264150"/>
          <p14:tracePt t="60883" x="5267325" y="5273675"/>
          <p14:tracePt t="60909" x="5286375" y="5273675"/>
          <p14:tracePt t="60925" x="5295900" y="5273675"/>
          <p14:tracePt t="60941" x="5303838" y="5273675"/>
          <p14:tracePt t="60949" x="5313363" y="5273675"/>
          <p14:tracePt t="60957" x="5341938" y="5292725"/>
          <p14:tracePt t="60981" x="5359400" y="5292725"/>
          <p14:tracePt t="60990" x="5378450" y="5292725"/>
          <p14:tracePt t="60997" x="5405438" y="5310188"/>
          <p14:tracePt t="61021" x="5414963" y="5319713"/>
          <p14:tracePt t="61053" x="5432425" y="5329238"/>
          <p14:tracePt t="61061" x="5461000" y="5338763"/>
          <p14:tracePt t="61069" x="5470525" y="5346700"/>
          <p14:tracePt t="61077" x="5470525" y="5356225"/>
          <p14:tracePt t="61085" x="5487988" y="5365750"/>
          <p14:tracePt t="61093" x="5516563" y="5375275"/>
          <p14:tracePt t="61101" x="5524500" y="5375275"/>
          <p14:tracePt t="61109" x="5553075" y="5384800"/>
          <p14:tracePt t="61125" x="5580063" y="5392738"/>
          <p14:tracePt t="61133" x="5589588" y="5402263"/>
          <p14:tracePt t="61141" x="5599113" y="5402263"/>
          <p14:tracePt t="61149" x="5616575" y="5402263"/>
          <p14:tracePt t="61157" x="5635625" y="5411788"/>
          <p14:tracePt t="61165" x="5645150" y="5411788"/>
          <p14:tracePt t="61173" x="5662613" y="5411788"/>
          <p14:tracePt t="61181" x="5691188" y="5411788"/>
          <p14:tracePt t="61190" x="5727700" y="5411788"/>
          <p14:tracePt t="61197" x="5745163" y="5421313"/>
          <p14:tracePt t="61206" x="5764213" y="5421313"/>
          <p14:tracePt t="61213" x="5781675" y="5421313"/>
          <p14:tracePt t="61221" x="5819775" y="5421313"/>
          <p14:tracePt t="61229" x="5837238" y="5429250"/>
          <p14:tracePt t="61237" x="5846763" y="5429250"/>
          <p14:tracePt t="61253" x="5865813" y="5429250"/>
          <p14:tracePt t="61285" x="5902325" y="5448300"/>
          <p14:tracePt t="61302" x="5911850" y="5448300"/>
          <p14:tracePt t="61334" x="5919788" y="5448300"/>
          <p14:tracePt t="61366" x="5929313" y="5448300"/>
          <p14:tracePt t="61390" x="5948363" y="5448300"/>
          <p14:tracePt t="61398" x="5957888" y="5448300"/>
          <p14:tracePt t="61414" x="5965825" y="5448300"/>
          <p14:tracePt t="61447" x="5975350" y="5448300"/>
          <p14:tracePt t="61462" x="5994400" y="5448300"/>
          <p14:tracePt t="61740" x="6002338" y="5448300"/>
          <p14:tracePt t="61757" x="5975350" y="5457825"/>
          <p14:tracePt t="61765" x="5965825" y="5457825"/>
          <p14:tracePt t="61773" x="5948363" y="5457825"/>
          <p14:tracePt t="61781" x="5911850" y="5457825"/>
          <p14:tracePt t="61789" x="5892800" y="5467350"/>
          <p14:tracePt t="61797" x="5856288" y="5467350"/>
          <p14:tracePt t="61806" x="5819775" y="5467350"/>
          <p14:tracePt t="61813" x="5791200" y="5484813"/>
          <p14:tracePt t="61821" x="5754688" y="5484813"/>
          <p14:tracePt t="61829" x="5737225" y="5484813"/>
          <p14:tracePt t="61836" x="5718175" y="5484813"/>
          <p14:tracePt t="61845" x="5708650" y="5484813"/>
          <p14:tracePt t="61853" x="5681663" y="5484813"/>
          <p14:tracePt t="61861" x="5662613" y="5484813"/>
          <p14:tracePt t="61868" x="5653088" y="5484813"/>
          <p14:tracePt t="61877" x="5645150" y="5484813"/>
          <p14:tracePt t="61884" x="5626100" y="5484813"/>
          <p14:tracePt t="61893" x="5599113" y="5484813"/>
          <p14:tracePt t="61901" x="5580063" y="5484813"/>
          <p14:tracePt t="61909" x="5570538" y="5484813"/>
          <p14:tracePt t="61917" x="5553075" y="5484813"/>
          <p14:tracePt t="61933" x="5524500" y="5484813"/>
          <p14:tracePt t="61940" x="5497513" y="5475288"/>
          <p14:tracePt t="61957" x="5470525" y="5475288"/>
          <p14:tracePt t="61965" x="5451475" y="5467350"/>
          <p14:tracePt t="61973" x="5414963" y="5448300"/>
          <p14:tracePt t="61989" x="5395913" y="5438775"/>
          <p14:tracePt t="62021" x="5378450" y="5429250"/>
          <p14:tracePt t="62029" x="5359400" y="5421313"/>
          <p14:tracePt t="62036" x="5359400" y="5411788"/>
          <p14:tracePt t="62053" x="5349875" y="5392738"/>
          <p14:tracePt t="62061" x="5341938" y="5384800"/>
          <p14:tracePt t="62077" x="5332413" y="5365750"/>
          <p14:tracePt t="62086" x="5322888" y="5356225"/>
          <p14:tracePt t="62103" x="5313363" y="5346700"/>
          <p14:tracePt t="62112" x="5303838" y="5338763"/>
          <p14:tracePt t="62118" x="5303838" y="5329238"/>
          <p14:tracePt t="62126" x="5295900" y="5319713"/>
          <p14:tracePt t="62141" x="5276850" y="5300663"/>
          <p14:tracePt t="62166" x="5267325" y="5292725"/>
          <p14:tracePt t="62174" x="5267325" y="5283200"/>
          <p14:tracePt t="62183" x="5257800" y="5283200"/>
          <p14:tracePt t="62303" x="5240338" y="5254625"/>
          <p14:tracePt t="62326" x="5221288" y="5254625"/>
          <p14:tracePt t="62337" x="5211763" y="5254625"/>
          <p14:tracePt t="62347" x="5194300" y="5254625"/>
          <p14:tracePt t="62351" x="5184775" y="5254625"/>
          <p14:tracePt t="62357" x="5148263" y="5254625"/>
          <p14:tracePt t="62365" x="5129213" y="5254625"/>
          <p14:tracePt t="62373" x="5102225" y="5254625"/>
          <p14:tracePt t="62381" x="5092700" y="5254625"/>
          <p14:tracePt t="62397" x="5083175" y="5254625"/>
          <p14:tracePt t="62413" x="5056188" y="5254625"/>
          <p14:tracePt t="62445" x="5019675" y="5264150"/>
          <p14:tracePt t="62469" x="5019675" y="5273675"/>
          <p14:tracePt t="62477" x="5010150" y="5273675"/>
          <p14:tracePt t="62493" x="4991100" y="5283200"/>
          <p14:tracePt t="62509" x="4983163" y="5292725"/>
          <p14:tracePt t="62541" x="4973638" y="5300663"/>
          <p14:tracePt t="62549" x="4964113" y="5319713"/>
          <p14:tracePt t="62557" x="4954588" y="5319713"/>
          <p14:tracePt t="62565" x="4937125" y="5338763"/>
          <p14:tracePt t="62573" x="4900613" y="5356225"/>
          <p14:tracePt t="62590" x="4891088" y="5356225"/>
          <p14:tracePt t="62597" x="4881563" y="5365750"/>
          <p14:tracePt t="62613" x="4872038" y="5375275"/>
          <p14:tracePt t="62623" x="4872038" y="5384800"/>
          <p14:tracePt t="62645" x="4862513" y="5384800"/>
          <p14:tracePt t="62653" x="4845050" y="5402263"/>
          <p14:tracePt t="62669" x="4835525" y="5411788"/>
          <p14:tracePt t="62677" x="4826000" y="5411788"/>
          <p14:tracePt t="62693" x="4816475" y="5421313"/>
          <p14:tracePt t="62702" x="4799013" y="5429250"/>
          <p14:tracePt t="62717" x="4789488" y="5448300"/>
          <p14:tracePt t="62725" x="4779963" y="5448300"/>
          <p14:tracePt t="62741" x="4762500" y="5457825"/>
          <p14:tracePt t="62974" x="4725988" y="5457825"/>
          <p14:tracePt t="62982" x="4716463" y="5467350"/>
          <p14:tracePt t="63007" x="4679950" y="5475288"/>
          <p14:tracePt t="63025" x="4660900" y="5475288"/>
          <p14:tracePt t="63032" x="4651375" y="5475288"/>
          <p14:tracePt t="63040" x="4641850" y="5475288"/>
          <p14:tracePt t="63047" x="4633913" y="5475288"/>
          <p14:tracePt t="63055" x="4614863" y="5475288"/>
          <p14:tracePt t="63071" x="4605338" y="5475288"/>
          <p14:tracePt t="63078" x="4587875" y="5475288"/>
          <p14:tracePt t="63094" x="4578350" y="5475288"/>
          <p14:tracePt t="63150" x="4568825" y="5475288"/>
          <p14:tracePt t="63166" x="4549775" y="5475288"/>
          <p14:tracePt t="63175" x="4541838" y="5475288"/>
          <p14:tracePt t="63191" x="4532313" y="5475288"/>
          <p14:tracePt t="63198" x="4513263" y="5484813"/>
          <p14:tracePt t="63574" x="4513263" y="5494338"/>
          <p14:tracePt t="63614" x="4513263" y="5467350"/>
          <p14:tracePt t="63624" x="4495800" y="5448300"/>
          <p14:tracePt t="63631" x="4467225" y="5421313"/>
          <p14:tracePt t="63640" x="4413250" y="5402263"/>
          <p14:tracePt t="63647" x="4375150" y="5402263"/>
          <p14:tracePt t="63655" x="4321175" y="5384800"/>
          <p14:tracePt t="63664" x="4275138" y="5375275"/>
          <p14:tracePt t="63670" x="4238625" y="5365750"/>
          <p14:tracePt t="63677" x="4173538" y="5338763"/>
          <p14:tracePt t="63685" x="4154488" y="5329238"/>
          <p14:tracePt t="63694" x="4137025" y="5329238"/>
          <p14:tracePt t="63701" x="4117975" y="5319713"/>
          <p14:tracePt t="63710" x="4110038" y="5319713"/>
          <p14:tracePt t="63717" x="4081463" y="5300663"/>
          <p14:tracePt t="63726" x="4064000" y="5292725"/>
          <p14:tracePt t="63733" x="4044950" y="5283200"/>
          <p14:tracePt t="63757" x="4035425" y="5273675"/>
          <p14:tracePt t="63782" x="4025900" y="5264150"/>
          <p14:tracePt t="63791" x="3998913" y="5254625"/>
          <p14:tracePt t="63799" x="3971925" y="5237163"/>
          <p14:tracePt t="63809" x="3943350" y="5227638"/>
          <p14:tracePt t="63814" x="3879850" y="5210175"/>
          <p14:tracePt t="63826" x="3814763" y="5172075"/>
          <p14:tracePt t="63831" x="3722688" y="5145088"/>
          <p14:tracePt t="63838" x="3659188" y="5099050"/>
          <p14:tracePt t="63846" x="3613150" y="5089525"/>
          <p14:tracePt t="63853" x="3603625" y="5089525"/>
          <p14:tracePt t="63861" x="3576638" y="5081588"/>
          <p14:tracePt t="63869" x="3557588" y="5062538"/>
          <p14:tracePt t="64046" x="3557588" y="5035550"/>
          <p14:tracePt t="64070" x="3567113" y="5035550"/>
          <p14:tracePt t="64078" x="3584575" y="5035550"/>
          <p14:tracePt t="64086" x="3613150" y="5026025"/>
          <p14:tracePt t="64095" x="3630613" y="5026025"/>
          <p14:tracePt t="64102" x="3649663" y="5026025"/>
          <p14:tracePt t="64111" x="3676650" y="5006975"/>
          <p14:tracePt t="64239" x="3676650" y="4997450"/>
          <p14:tracePt t="64352" x="3695700" y="4997450"/>
          <p14:tracePt t="64361" x="3705225" y="4997450"/>
          <p14:tracePt t="64368" x="3751263" y="4997450"/>
          <p14:tracePt t="64376" x="3768725" y="4997450"/>
          <p14:tracePt t="64382" x="3805238" y="4997450"/>
          <p14:tracePt t="64394" x="3851275" y="4997450"/>
          <p14:tracePt t="64398" x="3916363" y="4997450"/>
          <p14:tracePt t="64411" x="4008438" y="4997450"/>
          <p14:tracePt t="64414" x="4071938" y="4997450"/>
          <p14:tracePt t="64421" x="4154488" y="4997450"/>
          <p14:tracePt t="64430" x="4210050" y="4997450"/>
          <p14:tracePt t="64437" x="4292600" y="5006975"/>
          <p14:tracePt t="64446" x="4375150" y="5006975"/>
          <p14:tracePt t="64453" x="4394200" y="5006975"/>
          <p14:tracePt t="64462" x="4440238" y="5006975"/>
          <p14:tracePt t="64469" x="4449763" y="5006975"/>
          <p14:tracePt t="64478" x="4486275" y="5026025"/>
          <p14:tracePt t="64485" x="4532313" y="5026025"/>
          <p14:tracePt t="64493" x="4568825" y="5026025"/>
          <p14:tracePt t="64501" x="4651375" y="5035550"/>
          <p14:tracePt t="64510" x="4679950" y="5035550"/>
          <p14:tracePt t="64517" x="4725988" y="5035550"/>
          <p14:tracePt t="64526" x="4770438" y="5035550"/>
          <p14:tracePt t="64533" x="4779963" y="5035550"/>
          <p14:tracePt t="64541" x="4789488" y="5035550"/>
          <p14:tracePt t="64581" x="4799013" y="5035550"/>
          <p14:tracePt t="64605" x="4826000" y="5035550"/>
          <p14:tracePt t="64767" x="4808538" y="5035550"/>
          <p14:tracePt t="64774" x="4733925" y="5035550"/>
          <p14:tracePt t="64783" x="4641850" y="5035550"/>
          <p14:tracePt t="64793" x="4522788" y="5026025"/>
          <p14:tracePt t="64800" x="4394200" y="4979988"/>
          <p14:tracePt t="64809" x="4256088" y="4970463"/>
          <p14:tracePt t="64815" x="4154488" y="4970463"/>
          <p14:tracePt t="64825" x="4035425" y="4970463"/>
          <p14:tracePt t="64831" x="3979863" y="4970463"/>
          <p14:tracePt t="64838" x="3916363" y="4970463"/>
          <p14:tracePt t="64846" x="3889375" y="4951413"/>
          <p14:tracePt t="64853" x="3870325" y="4951413"/>
          <p14:tracePt t="64862" x="3860800" y="4951413"/>
          <p14:tracePt t="64870" x="3851275" y="4951413"/>
          <p14:tracePt t="64878" x="3833813" y="4933950"/>
          <p14:tracePt t="64939" x="3824288" y="4933950"/>
          <p14:tracePt t="64959" x="3814763" y="4933950"/>
          <p14:tracePt t="65246" x="3824288" y="4933950"/>
          <p14:tracePt t="65254" x="3851275" y="4933950"/>
          <p14:tracePt t="65263" x="3925888" y="4933950"/>
          <p14:tracePt t="65271" x="4008438" y="4933950"/>
          <p14:tracePt t="65279" x="4110038" y="4933950"/>
          <p14:tracePt t="65286" x="4192588" y="4933950"/>
          <p14:tracePt t="65295" x="4265613" y="4933950"/>
          <p14:tracePt t="65301" x="4330700" y="4924425"/>
          <p14:tracePt t="65309" x="4375150" y="4914900"/>
          <p14:tracePt t="65316" x="4394200" y="4887913"/>
          <p14:tracePt t="65324" x="4430713" y="4878388"/>
          <p14:tracePt t="65332" x="4449763" y="4868863"/>
          <p14:tracePt t="65349" x="4495800" y="4851400"/>
          <p14:tracePt t="65357" x="4505325" y="4851400"/>
          <p14:tracePt t="65365" x="4541838" y="4851400"/>
          <p14:tracePt t="65373" x="4587875" y="4851400"/>
          <p14:tracePt t="65381" x="4633913" y="4851400"/>
          <p14:tracePt t="65389" x="4660900" y="4851400"/>
          <p14:tracePt t="65397" x="4679950" y="4851400"/>
          <p14:tracePt t="65405" x="4697413" y="4851400"/>
          <p14:tracePt t="65421" x="4706938" y="4851400"/>
          <p14:tracePt t="65470" x="4716463" y="4841875"/>
          <p14:tracePt t="65494" x="4725988" y="4832350"/>
          <p14:tracePt t="65510" x="4733925" y="4832350"/>
          <p14:tracePt t="65654" x="4679950" y="4841875"/>
          <p14:tracePt t="65662" x="4633913" y="4878388"/>
          <p14:tracePt t="65670" x="4568825" y="4887913"/>
          <p14:tracePt t="65680" x="4467225" y="4906963"/>
          <p14:tracePt t="65686" x="4403725" y="4914900"/>
          <p14:tracePt t="65694" x="4284663" y="4914900"/>
          <p14:tracePt t="65702" x="4219575" y="4943475"/>
          <p14:tracePt t="65710" x="4137025" y="4943475"/>
          <p14:tracePt t="65718" x="4054475" y="4960938"/>
          <p14:tracePt t="65726" x="4008438" y="4970463"/>
          <p14:tracePt t="65734" x="3962400" y="4970463"/>
          <p14:tracePt t="65749" x="3943350" y="4970463"/>
          <p14:tracePt t="65918" x="3952875" y="4970463"/>
          <p14:tracePt t="65925" x="3998913" y="4970463"/>
          <p14:tracePt t="65935" x="4017963" y="4970463"/>
          <p14:tracePt t="65942" x="4064000" y="4970463"/>
          <p14:tracePt t="65949" x="4090988" y="4970463"/>
          <p14:tracePt t="65957" x="4173538" y="4970463"/>
          <p14:tracePt t="65965" x="4200525" y="4970463"/>
          <p14:tracePt t="65973" x="4292600" y="4970463"/>
          <p14:tracePt t="65982" x="4367213" y="4970463"/>
          <p14:tracePt t="65990" x="4467225" y="4970463"/>
          <p14:tracePt t="65997" x="4568825" y="4970463"/>
          <p14:tracePt t="66006" x="4670425" y="4970463"/>
          <p14:tracePt t="66013" x="4725988" y="4970463"/>
          <p14:tracePt t="66021" x="4770438" y="4970463"/>
          <p14:tracePt t="66029" x="4779963" y="4970463"/>
          <p14:tracePt t="66037" x="4789488" y="4970463"/>
          <p14:tracePt t="66102" x="4716463" y="4960938"/>
          <p14:tracePt t="66111" x="4633913" y="4943475"/>
          <p14:tracePt t="66119" x="4559300" y="4943475"/>
          <p14:tracePt t="66127" x="4495800" y="4943475"/>
          <p14:tracePt t="66134" x="4449763" y="4943475"/>
          <p14:tracePt t="66150" x="4421188" y="4943475"/>
          <p14:tracePt t="66159" x="4413250" y="4943475"/>
          <p14:tracePt t="66166" x="4403725" y="4943475"/>
          <p14:tracePt t="66222" x="4384675" y="4943475"/>
          <p14:tracePt t="66230" x="4357688" y="4943475"/>
          <p14:tracePt t="66238" x="4321175" y="4943475"/>
          <p14:tracePt t="66248" x="4292600" y="4933950"/>
          <p14:tracePt t="66255" x="4229100" y="4924425"/>
          <p14:tracePt t="66263" x="4164013" y="4924425"/>
          <p14:tracePt t="66270" x="4137025" y="4924425"/>
          <p14:tracePt t="66278" x="4117975" y="4924425"/>
          <p14:tracePt t="66294" x="4100513" y="4924425"/>
          <p14:tracePt t="66405" x="4117975" y="4924425"/>
          <p14:tracePt t="66413" x="4229100" y="4924425"/>
          <p14:tracePt t="66422" x="4384675" y="4924425"/>
          <p14:tracePt t="66430" x="4578350" y="4924425"/>
          <p14:tracePt t="66439" x="4733925" y="4924425"/>
          <p14:tracePt t="66447" x="4908550" y="4924425"/>
          <p14:tracePt t="66454" x="5019675" y="4878388"/>
          <p14:tracePt t="66463" x="5065713" y="4860925"/>
          <p14:tracePt t="66470" x="5102225" y="4851400"/>
          <p14:tracePt t="66479" x="5111750" y="4841875"/>
          <p14:tracePt t="66534" x="5111750" y="4822825"/>
          <p14:tracePt t="66550" x="5102225" y="4822825"/>
          <p14:tracePt t="66566" x="5065713" y="4822825"/>
          <p14:tracePt t="66584" x="5046663" y="4822825"/>
          <p14:tracePt t="66594" x="5019675" y="4822825"/>
          <p14:tracePt t="66599" x="5000625" y="4822825"/>
          <p14:tracePt t="66613" x="4983163" y="4832350"/>
          <p14:tracePt t="66621" x="4973638" y="4832350"/>
          <p14:tracePt t="66677" x="4964113" y="4832350"/>
          <p14:tracePt t="66894" x="4954588" y="4841875"/>
          <p14:tracePt t="67238" x="4954588" y="4860925"/>
          <p14:tracePt t="67246" x="4946650" y="4868863"/>
          <p14:tracePt t="67279" x="4946650" y="4878388"/>
          <p14:tracePt t="67287" x="4946650" y="4887913"/>
          <p14:tracePt t="67294" x="4937125" y="4897438"/>
          <p14:tracePt t="67309" x="4927600" y="4906963"/>
          <p14:tracePt t="67325" x="4927600" y="4914900"/>
          <p14:tracePt t="67333" x="4927600" y="4924425"/>
          <p14:tracePt t="67341" x="4927600" y="4933950"/>
          <p14:tracePt t="67349" x="4927600" y="4960938"/>
          <p14:tracePt t="67358" x="4927600" y="4979988"/>
          <p14:tracePt t="67365" x="4927600" y="4997450"/>
          <p14:tracePt t="67373" x="4927600" y="5016500"/>
          <p14:tracePt t="67381" x="4918075" y="5043488"/>
          <p14:tracePt t="67390" x="4918075" y="5062538"/>
          <p14:tracePt t="67397" x="4918075" y="5072063"/>
          <p14:tracePt t="67407" x="4918075" y="5089525"/>
          <p14:tracePt t="67413" x="4908550" y="5099050"/>
          <p14:tracePt t="67429" x="4908550" y="5108575"/>
          <p14:tracePt t="67445" x="4908550" y="5118100"/>
          <p14:tracePt t="67461" x="4908550" y="5135563"/>
          <p14:tracePt t="67477" x="4908550" y="5145088"/>
          <p14:tracePt t="67509" x="4908550" y="5154613"/>
          <p14:tracePt t="67533" x="4908550" y="5164138"/>
          <p14:tracePt t="67557" x="4908550" y="5181600"/>
          <p14:tracePt t="67630" x="4900613" y="5191125"/>
          <p14:tracePt t="68416" x="4900613" y="5181600"/>
          <p14:tracePt t="68423" x="4900613" y="5154613"/>
          <p14:tracePt t="68431" x="4900613" y="5145088"/>
          <p14:tracePt t="68438" x="4900613" y="5118100"/>
          <p14:tracePt t="68445" x="4900613" y="5072063"/>
          <p14:tracePt t="68453" x="4900613" y="5026025"/>
          <p14:tracePt t="68461" x="4900613" y="4989513"/>
          <p14:tracePt t="68469" x="4900613" y="4924425"/>
          <p14:tracePt t="68477" x="4900613" y="4887913"/>
          <p14:tracePt t="68485" x="4900613" y="4860925"/>
          <p14:tracePt t="68493" x="4900613" y="4832350"/>
          <p14:tracePt t="68501" x="4900613" y="4822825"/>
          <p14:tracePt t="68509" x="4881563" y="4805363"/>
          <p14:tracePt t="68525" x="4881563" y="4786313"/>
          <p14:tracePt t="68541" x="4881563" y="4778375"/>
          <p14:tracePt t="68630" x="4881563" y="4768850"/>
          <p14:tracePt t="68639" x="4872038" y="4749800"/>
          <p14:tracePt t="68647" x="4872038" y="4740275"/>
          <p14:tracePt t="68655" x="4872038" y="4732338"/>
          <p14:tracePt t="68663" x="4862513" y="4732338"/>
          <p14:tracePt t="68670" x="4862513" y="4722813"/>
          <p14:tracePt t="69079" x="4881563" y="4722813"/>
          <p14:tracePt t="69086" x="4946650" y="4759325"/>
          <p14:tracePt t="69096" x="5019675" y="4805363"/>
          <p14:tracePt t="69102" x="5046663" y="4822825"/>
          <p14:tracePt t="69110" x="5083175" y="4841875"/>
          <p14:tracePt t="69118" x="5102225" y="4868863"/>
          <p14:tracePt t="69126" x="5138738" y="4914900"/>
          <p14:tracePt t="69133" x="5148263" y="4924425"/>
          <p14:tracePt t="69141" x="5157788" y="4933950"/>
          <p14:tracePt t="69149" x="5175250" y="4960938"/>
          <p14:tracePt t="69157" x="5184775" y="4970463"/>
          <p14:tracePt t="69165" x="5211763" y="4989513"/>
          <p14:tracePt t="69173" x="5257800" y="5026025"/>
          <p14:tracePt t="69181" x="5295900" y="5035550"/>
          <p14:tracePt t="69190" x="5313363" y="5035550"/>
          <p14:tracePt t="69197" x="5332413" y="5035550"/>
          <p14:tracePt t="69207" x="5368925" y="5043488"/>
          <p14:tracePt t="69231" x="5378450" y="5043488"/>
          <p14:tracePt t="69253" x="5405438" y="5043488"/>
          <p14:tracePt t="69278" x="5414963" y="5043488"/>
          <p14:tracePt t="69295" x="5424488" y="5043488"/>
          <p14:tracePt t="69310" x="5432425" y="5043488"/>
          <p14:tracePt t="69333" x="5441950" y="5053013"/>
          <p14:tracePt t="69357" x="5461000" y="5081588"/>
          <p14:tracePt t="69373" x="5470525" y="5089525"/>
          <p14:tracePt t="69382" x="5478463" y="5108575"/>
          <p14:tracePt t="69391" x="5497513" y="5118100"/>
          <p14:tracePt t="69397" x="5507038" y="5126038"/>
          <p14:tracePt t="69413" x="5516563" y="5126038"/>
          <p14:tracePt t="69431" x="5524500" y="5126038"/>
          <p14:tracePt t="69485" x="5543550" y="5126038"/>
          <p14:tracePt t="69574" x="5553075" y="5135563"/>
          <p14:tracePt t="69583" x="5553075" y="5145088"/>
          <p14:tracePt t="69598" x="5553075" y="5154613"/>
          <p14:tracePt t="69607" x="5553075" y="5164138"/>
          <p14:tracePt t="69614" x="5561013" y="5172075"/>
          <p14:tracePt t="69625" x="5570538" y="5172075"/>
          <p14:tracePt t="69632" x="5589588" y="5172075"/>
          <p14:tracePt t="69642" x="5599113" y="5172075"/>
          <p14:tracePt t="69670" x="5616575" y="5172075"/>
          <p14:tracePt t="69678" x="5645150" y="5164138"/>
          <p14:tracePt t="69702" x="5645150" y="5154613"/>
          <p14:tracePt t="69712" x="5653088" y="5135563"/>
          <p14:tracePt t="69718" x="5662613" y="5135563"/>
          <p14:tracePt t="69728" x="5672138" y="5126038"/>
          <p14:tracePt t="69734" x="5681663" y="5108575"/>
          <p14:tracePt t="69750" x="5699125" y="5099050"/>
          <p14:tracePt t="69767" x="5718175" y="5099050"/>
          <p14:tracePt t="69776" x="5727700" y="5099050"/>
          <p14:tracePt t="69783" x="5745163" y="5099050"/>
          <p14:tracePt t="69798" x="5773738" y="5089525"/>
          <p14:tracePt t="69823" x="5781675" y="5089525"/>
          <p14:tracePt t="69834" x="5800725" y="5081588"/>
          <p14:tracePt t="69840" x="5827713" y="5053013"/>
          <p14:tracePt t="69847" x="5846763" y="5043488"/>
          <p14:tracePt t="69854" x="5873750" y="5026025"/>
          <p14:tracePt t="69862" x="5902325" y="4989513"/>
          <p14:tracePt t="69870" x="5911850" y="4970463"/>
          <p14:tracePt t="69878" x="5929313" y="4943475"/>
          <p14:tracePt t="69885" x="5929313" y="4914900"/>
          <p14:tracePt t="69893" x="5938838" y="4914900"/>
          <p14:tracePt t="69901" x="5938838" y="4906963"/>
          <p14:tracePt t="69973" x="5938838" y="4897438"/>
          <p14:tracePt t="69998" x="5929313" y="4897438"/>
          <p14:tracePt t="70007" x="5902325" y="4897438"/>
          <p14:tracePt t="70023" x="5892800" y="4897438"/>
          <p14:tracePt t="70033" x="5883275" y="4897438"/>
          <p14:tracePt t="70040" x="5883275" y="4906963"/>
          <p14:tracePt t="70055" x="5873750" y="4906963"/>
          <p14:tracePt t="70078" x="5856288" y="4914900"/>
          <p14:tracePt t="70094" x="5846763" y="4924425"/>
          <p14:tracePt t="70102" x="5837238" y="4924425"/>
          <p14:tracePt t="70111" x="5819775" y="4924425"/>
          <p14:tracePt t="70117" x="5800725" y="4924425"/>
          <p14:tracePt t="70125" x="5764213" y="4924425"/>
          <p14:tracePt t="70133" x="5745163" y="4924425"/>
          <p14:tracePt t="70141" x="5727700" y="4924425"/>
          <p14:tracePt t="70149" x="5708650" y="4924425"/>
          <p14:tracePt t="70157" x="5691188" y="4924425"/>
          <p14:tracePt t="70165" x="5645150" y="4924425"/>
          <p14:tracePt t="70174" x="5616575" y="4924425"/>
          <p14:tracePt t="70181" x="5607050" y="4924425"/>
          <p14:tracePt t="70190" x="5570538" y="4924425"/>
          <p14:tracePt t="70197" x="5534025" y="4924425"/>
          <p14:tracePt t="70207" x="5507038" y="4897438"/>
          <p14:tracePt t="70213" x="5497513" y="4887913"/>
          <p14:tracePt t="70222" x="5441950" y="4851400"/>
          <p14:tracePt t="70229" x="5386388" y="4814888"/>
          <p14:tracePt t="70237" x="5341938" y="4786313"/>
          <p14:tracePt t="70247" x="5303838" y="4768850"/>
          <p14:tracePt t="70253" x="5276850" y="4759325"/>
          <p14:tracePt t="70261" x="5257800" y="4732338"/>
          <p14:tracePt t="70269" x="5221288" y="4713288"/>
          <p14:tracePt t="70277" x="5211763" y="4703763"/>
          <p14:tracePt t="70285" x="5194300" y="4694238"/>
          <p14:tracePt t="70293" x="5157788" y="4657725"/>
          <p14:tracePt t="70301" x="5148263" y="4649788"/>
          <p14:tracePt t="70309" x="5121275" y="4621213"/>
          <p14:tracePt t="70317" x="5102225" y="4611688"/>
          <p14:tracePt t="70325" x="5065713" y="4594225"/>
          <p14:tracePt t="70333" x="5046663" y="4557713"/>
          <p14:tracePt t="70341" x="5019675" y="4548188"/>
          <p14:tracePt t="70349" x="4991100" y="4529138"/>
          <p14:tracePt t="70357" x="4983163" y="4519613"/>
          <p14:tracePt t="70397" x="4983163" y="4511675"/>
          <p14:tracePt t="70413" x="4964113" y="4492625"/>
          <p14:tracePt t="70437" x="4964113" y="4483100"/>
          <p14:tracePt t="70648" x="4964113" y="4429125"/>
          <p14:tracePt t="70656" x="4964113" y="4410075"/>
          <p14:tracePt t="70666" x="4964113" y="4354513"/>
          <p14:tracePt t="70670" x="4954588" y="4308475"/>
          <p14:tracePt t="70678" x="4946650" y="4244975"/>
          <p14:tracePt t="70687" x="4946650" y="4235450"/>
          <p14:tracePt t="70694" x="4946650" y="4208463"/>
          <p14:tracePt t="70702" x="4946650" y="4189413"/>
          <p14:tracePt t="70718" x="4937125" y="4162425"/>
          <p14:tracePt t="71198" x="4964113" y="4162425"/>
          <p14:tracePt t="71207" x="5000625" y="4179888"/>
          <p14:tracePt t="71215" x="5065713" y="4216400"/>
          <p14:tracePt t="71224" x="5175250" y="4281488"/>
          <p14:tracePt t="71230" x="5240338" y="4308475"/>
          <p14:tracePt t="71237" x="5295900" y="4364038"/>
          <p14:tracePt t="71245" x="5359400" y="4429125"/>
          <p14:tracePt t="71256" x="5405438" y="4446588"/>
          <p14:tracePt t="71263" x="5461000" y="4483100"/>
          <p14:tracePt t="71269" x="5478463" y="4502150"/>
          <p14:tracePt t="71278" x="5497513" y="4511675"/>
          <p14:tracePt t="71285" x="5507038" y="4519613"/>
          <p14:tracePt t="71293" x="5524500" y="4538663"/>
          <p14:tracePt t="71309" x="5534025" y="4548188"/>
          <p14:tracePt t="71325" x="5543550" y="4557713"/>
          <p14:tracePt t="71333" x="5553075" y="4565650"/>
          <p14:tracePt t="71349" x="5570538" y="4584700"/>
          <p14:tracePt t="71365" x="5580063" y="4594225"/>
          <p14:tracePt t="71374" x="5589588" y="4603750"/>
          <p14:tracePt t="71383" x="5599113" y="4611688"/>
          <p14:tracePt t="71390" x="5607050" y="4621213"/>
          <p14:tracePt t="71397" x="5626100" y="4630738"/>
          <p14:tracePt t="72174" x="5645150" y="4630738"/>
          <p14:tracePt t="72183" x="5662613" y="4640263"/>
          <p14:tracePt t="72207" x="5672138" y="4640263"/>
          <p14:tracePt t="72230" x="5681663" y="4640263"/>
          <p14:tracePt t="72238" x="5691188" y="4640263"/>
          <p14:tracePt t="72247" x="5708650" y="4621213"/>
          <p14:tracePt t="72263" x="5718175" y="4603750"/>
          <p14:tracePt t="72272" x="5727700" y="4575175"/>
          <p14:tracePt t="72281" x="5737225" y="4557713"/>
          <p14:tracePt t="72288" x="5754688" y="4538663"/>
          <p14:tracePt t="72294" x="5764213" y="4519613"/>
          <p14:tracePt t="72309" x="5773738" y="4511675"/>
          <p14:tracePt t="72325" x="5773738" y="4492625"/>
          <p14:tracePt t="72340" x="5773738" y="4483100"/>
          <p14:tracePt t="72364" x="5773738" y="4475163"/>
          <p14:tracePt t="72372" x="5781675" y="4456113"/>
          <p14:tracePt t="72381" x="5781675" y="4446588"/>
          <p14:tracePt t="72389" x="5781675" y="4437063"/>
          <p14:tracePt t="72397" x="5781675" y="4429125"/>
          <p14:tracePt t="72405" x="5781675" y="4400550"/>
          <p14:tracePt t="72421" x="5781675" y="4391025"/>
          <p14:tracePt t="72429" x="5781675" y="4383088"/>
          <p14:tracePt t="72502" x="5781675" y="4373563"/>
          <p14:tracePt t="72527" x="5754688" y="4346575"/>
          <p14:tracePt t="72558" x="5708650" y="4346575"/>
          <p14:tracePt t="72574" x="5699125" y="4346575"/>
          <p14:tracePt t="72591" x="5691188" y="4337050"/>
          <p14:tracePt t="72598" x="5672138" y="4337050"/>
          <p14:tracePt t="72631" x="5662613" y="4337050"/>
          <p14:tracePt t="72638" x="5653088" y="4327525"/>
          <p14:tracePt t="72646" x="5626100" y="4318000"/>
          <p14:tracePt t="72655" x="5616575" y="4308475"/>
          <p14:tracePt t="72662" x="5607050" y="4300538"/>
          <p14:tracePt t="72680" x="5580063" y="4291013"/>
          <p14:tracePt t="72686" x="5543550" y="4254500"/>
          <p14:tracePt t="72697" x="5524500" y="4244975"/>
          <p14:tracePt t="72704" x="5497513" y="4235450"/>
          <p14:tracePt t="72710" x="5470525" y="4216400"/>
          <p14:tracePt t="72717" x="5424488" y="4179888"/>
          <p14:tracePt t="72725" x="5405438" y="4171950"/>
          <p14:tracePt t="72733" x="5341938" y="4125913"/>
          <p14:tracePt t="72742" x="5295900" y="4106863"/>
          <p14:tracePt t="72749" x="5267325" y="4097338"/>
          <p14:tracePt t="72757" x="5257800" y="4079875"/>
          <p14:tracePt t="72765" x="5240338" y="4051300"/>
          <p14:tracePt t="72773" x="5221288" y="4033838"/>
          <p14:tracePt t="72781" x="5211763" y="4024313"/>
          <p14:tracePt t="72790" x="5194300" y="4014788"/>
          <p14:tracePt t="72797" x="5184775" y="4005263"/>
          <p14:tracePt t="72806" x="5165725" y="3987800"/>
          <p14:tracePt t="72821" x="5148263" y="3968750"/>
          <p14:tracePt t="72837" x="5121275" y="3959225"/>
          <p14:tracePt t="72853" x="5102225" y="3932238"/>
          <p14:tracePt t="72861" x="5092700" y="3932238"/>
          <p14:tracePt t="72869" x="5083175" y="3922713"/>
          <p14:tracePt t="72877" x="5075238" y="3905250"/>
          <p14:tracePt t="72885" x="5065713" y="3895725"/>
          <p14:tracePt t="72893" x="5065713" y="3886200"/>
          <p14:tracePt t="72901" x="5056188" y="3876675"/>
          <p14:tracePt t="72917" x="5046663" y="3868738"/>
          <p14:tracePt t="73614" x="5046663" y="3876675"/>
          <p14:tracePt t="73623" x="5046663" y="3886200"/>
          <p14:tracePt t="73630" x="5056188" y="3905250"/>
          <p14:tracePt t="73638" x="5056188" y="3951288"/>
          <p14:tracePt t="73647" x="5056188" y="3987800"/>
          <p14:tracePt t="73654" x="5065713" y="4033838"/>
          <p14:tracePt t="73662" x="5065713" y="4070350"/>
          <p14:tracePt t="73670" x="5065713" y="4097338"/>
          <p14:tracePt t="73678" x="5065713" y="4143375"/>
          <p14:tracePt t="73687" x="5065713" y="4171950"/>
          <p14:tracePt t="73695" x="5065713" y="4235450"/>
          <p14:tracePt t="73707" x="5065713" y="4262438"/>
          <p14:tracePt t="73714" x="5065713" y="4308475"/>
          <p14:tracePt t="73721" x="5065713" y="4337050"/>
          <p14:tracePt t="73729" x="5065713" y="4354513"/>
          <p14:tracePt t="73733" x="5065713" y="4364038"/>
          <p14:tracePt t="73741" x="5065713" y="4373563"/>
          <p14:tracePt t="73790" x="5065713" y="4383088"/>
          <p14:tracePt t="73806" x="5065713" y="4410075"/>
          <p14:tracePt t="73813" x="5056188" y="4419600"/>
          <p14:tracePt t="73821" x="5046663" y="4437063"/>
          <p14:tracePt t="73829" x="5046663" y="4456113"/>
          <p14:tracePt t="73837" x="5037138" y="4492625"/>
          <p14:tracePt t="73845" x="5037138" y="4511675"/>
          <p14:tracePt t="73853" x="5029200" y="4529138"/>
          <p14:tracePt t="73861" x="5000625" y="4575175"/>
          <p14:tracePt t="73877" x="4991100" y="4584700"/>
          <p14:tracePt t="73885" x="4983163" y="4603750"/>
          <p14:tracePt t="73893" x="4954588" y="4621213"/>
          <p14:tracePt t="73911" x="4946650" y="4630738"/>
          <p14:tracePt t="73917" x="4937125" y="4640263"/>
          <p14:tracePt t="73925" x="4918075" y="4657725"/>
          <p14:tracePt t="73933" x="4908550" y="4667250"/>
          <p14:tracePt t="73943" x="4891088" y="4686300"/>
          <p14:tracePt t="73957" x="4891088" y="4694238"/>
          <p14:tracePt t="73965" x="4881563" y="4703763"/>
          <p14:tracePt t="73997" x="4872038" y="4722813"/>
          <p14:tracePt t="74029" x="4862513" y="4722813"/>
          <p14:tracePt t="74470" x="4854575" y="4732338"/>
          <p14:tracePt t="74479" x="4872038" y="4768850"/>
          <p14:tracePt t="74487" x="4946650" y="4814888"/>
          <p14:tracePt t="74493" x="5000625" y="4851400"/>
          <p14:tracePt t="74503" x="5046663" y="4887913"/>
          <p14:tracePt t="74510" x="5092700" y="4914900"/>
          <p14:tracePt t="74518" x="5129213" y="4951413"/>
          <p14:tracePt t="74525" x="5148263" y="4970463"/>
          <p14:tracePt t="74533" x="5175250" y="4979988"/>
          <p14:tracePt t="74541" x="5194300" y="5016500"/>
          <p14:tracePt t="74565" x="5211763" y="5062538"/>
          <p14:tracePt t="74574" x="5221288" y="5072063"/>
          <p14:tracePt t="74581" x="5240338" y="5099050"/>
          <p14:tracePt t="74590" x="5267325" y="5118100"/>
          <p14:tracePt t="74597" x="5295900" y="5154613"/>
          <p14:tracePt t="74607" x="5349875" y="5172075"/>
          <p14:tracePt t="74613" x="5414963" y="5218113"/>
          <p14:tracePt t="74621" x="5451475" y="5227638"/>
          <p14:tracePt t="74629" x="5478463" y="5237163"/>
          <p14:tracePt t="74637" x="5497513" y="5237163"/>
          <p14:tracePt t="74645" x="5507038" y="5237163"/>
          <p14:tracePt t="74662" x="5516563" y="5237163"/>
          <p14:tracePt t="74679" x="5524500" y="5237163"/>
          <p14:tracePt t="74685" x="5534025" y="5227638"/>
          <p14:tracePt t="74701" x="5543550" y="5218113"/>
          <p14:tracePt t="74709" x="5553075" y="5218113"/>
          <p14:tracePt t="74718" x="5561013" y="5210175"/>
          <p14:tracePt t="74741" x="5570538" y="5191125"/>
          <p14:tracePt t="74749" x="5580063" y="5181600"/>
          <p14:tracePt t="74757" x="5580063" y="5172075"/>
          <p14:tracePt t="74774" x="5589588" y="5164138"/>
          <p14:tracePt t="74790" x="5599113" y="5164138"/>
          <p14:tracePt t="74797" x="5607050" y="5154613"/>
          <p14:tracePt t="74807" x="5616575" y="5145088"/>
          <p14:tracePt t="74822" x="5626100" y="5145088"/>
          <p14:tracePt t="74829" x="5635625" y="5145088"/>
          <p14:tracePt t="74837" x="5645150" y="5135563"/>
          <p14:tracePt t="74878" x="5653088" y="5108575"/>
          <p14:tracePt t="74886" x="5653088" y="5089525"/>
          <p14:tracePt t="74895" x="5653088" y="5081588"/>
          <p14:tracePt t="74902" x="5653088" y="5053013"/>
          <p14:tracePt t="74910" x="5662613" y="5043488"/>
          <p14:tracePt t="74922" x="5672138" y="5035550"/>
          <p14:tracePt t="74941" x="5672138" y="5016500"/>
          <p14:tracePt t="74949" x="5672138" y="5006975"/>
          <p14:tracePt t="74957" x="5672138" y="4997450"/>
          <p14:tracePt t="75046" x="5672138" y="4989513"/>
          <p14:tracePt t="75063" x="5645150" y="4989513"/>
          <p14:tracePt t="75070" x="5626100" y="4989513"/>
          <p14:tracePt t="75079" x="5599113" y="4960938"/>
          <p14:tracePt t="75086" x="5580063" y="4951413"/>
          <p14:tracePt t="75094" x="5570538" y="4951413"/>
          <p14:tracePt t="75102" x="5561013" y="4943475"/>
          <p14:tracePt t="75110" x="5534025" y="4943475"/>
          <p14:tracePt t="75120" x="5524500" y="4933950"/>
          <p14:tracePt t="75126" x="5487988" y="4906963"/>
          <p14:tracePt t="75137" x="5470525" y="4897438"/>
          <p14:tracePt t="75144" x="5405438" y="4860925"/>
          <p14:tracePt t="75153" x="5368925" y="4822825"/>
          <p14:tracePt t="75159" x="5332413" y="4805363"/>
          <p14:tracePt t="75167" x="5303838" y="4768850"/>
          <p14:tracePt t="75175" x="5267325" y="4732338"/>
          <p14:tracePt t="75181" x="5230813" y="4713288"/>
          <p14:tracePt t="75190" x="5203825" y="4676775"/>
          <p14:tracePt t="75197" x="5194300" y="4667250"/>
          <p14:tracePt t="75207" x="5148263" y="4640263"/>
          <p14:tracePt t="75213" x="5138738" y="4630738"/>
          <p14:tracePt t="75221" x="5121275" y="4621213"/>
          <p14:tracePt t="75229" x="5102225" y="4611688"/>
          <p14:tracePt t="75253" x="5092700" y="4611688"/>
          <p14:tracePt t="75261" x="5083175" y="4603750"/>
          <p14:tracePt t="75285" x="5075238" y="4594225"/>
          <p14:tracePt t="75325" x="5056188" y="4584700"/>
          <p14:tracePt t="75357" x="5046663" y="4565650"/>
          <p14:tracePt t="75365" x="5037138" y="4557713"/>
          <p14:tracePt t="75526" x="5037138" y="4538663"/>
          <p14:tracePt t="75537" x="5029200" y="4492625"/>
          <p14:tracePt t="75544" x="5029200" y="4475163"/>
          <p14:tracePt t="75554" x="5000625" y="4410075"/>
          <p14:tracePt t="75559" x="4991100" y="4391025"/>
          <p14:tracePt t="75566" x="4991100" y="4364038"/>
          <p14:tracePt t="75573" x="4991100" y="4327525"/>
          <p14:tracePt t="75581" x="4983163" y="4318000"/>
          <p14:tracePt t="75589" x="4983163" y="4291013"/>
          <p14:tracePt t="75597" x="4983163" y="4281488"/>
          <p14:tracePt t="75607" x="4983163" y="4271963"/>
          <p14:tracePt t="75645" x="4983163" y="4254500"/>
          <p14:tracePt t="75726" x="4983163" y="4244975"/>
          <p14:tracePt t="75759" x="4983163" y="4235450"/>
          <p14:tracePt t="75830" x="4983163" y="4225925"/>
          <p14:tracePt t="75846" x="5000625" y="4225925"/>
          <p14:tracePt t="75862" x="5019675" y="4225925"/>
          <p14:tracePt t="75870" x="5037138" y="4225925"/>
          <p14:tracePt t="75878" x="5046663" y="4225925"/>
          <p14:tracePt t="75886" x="5065713" y="4225925"/>
          <p14:tracePt t="75894" x="5083175" y="4225925"/>
          <p14:tracePt t="75902" x="5138738" y="4254500"/>
          <p14:tracePt t="75912" x="5165725" y="4262438"/>
          <p14:tracePt t="75918" x="5230813" y="4291013"/>
          <p14:tracePt t="75926" x="5276850" y="4308475"/>
          <p14:tracePt t="75934" x="5322888" y="4337050"/>
          <p14:tracePt t="75942" x="5395913" y="4373563"/>
          <p14:tracePt t="75949" x="5414963" y="4391025"/>
          <p14:tracePt t="75957" x="5451475" y="4400550"/>
          <p14:tracePt t="75965" x="5461000" y="4400550"/>
          <p14:tracePt t="75973" x="5497513" y="4429125"/>
          <p14:tracePt t="75981" x="5516563" y="4437063"/>
          <p14:tracePt t="75990" x="5534025" y="4446588"/>
          <p14:tracePt t="75997" x="5561013" y="4475163"/>
          <p14:tracePt t="76006" x="5580063" y="4492625"/>
          <p14:tracePt t="76013" x="5616575" y="4529138"/>
          <p14:tracePt t="76021" x="5626100" y="4529138"/>
          <p14:tracePt t="76029" x="5635625" y="4565650"/>
          <p14:tracePt t="76037" x="5635625" y="4584700"/>
          <p14:tracePt t="76045" x="5662613" y="4603750"/>
          <p14:tracePt t="76053" x="5662613" y="4611688"/>
          <p14:tracePt t="76061" x="5672138" y="4640263"/>
          <p14:tracePt t="76069" x="5681663" y="4657725"/>
          <p14:tracePt t="76077" x="5681663" y="4667250"/>
          <p14:tracePt t="76085" x="5699125" y="4686300"/>
          <p14:tracePt t="76093" x="5708650" y="4694238"/>
          <p14:tracePt t="76101" x="5718175" y="4713288"/>
          <p14:tracePt t="77081" x="5718175" y="4722813"/>
          <p14:tracePt t="77102" x="5727700" y="4732338"/>
          <p14:tracePt t="77326" x="5727700" y="4749800"/>
          <p14:tracePt t="77384" x="5727700" y="4759325"/>
          <p14:tracePt t="77392" x="5727700" y="4768850"/>
          <p14:tracePt t="77399" x="5727700" y="4778375"/>
          <p14:tracePt t="77410" x="5727700" y="4795838"/>
          <p14:tracePt t="77438" x="5727700" y="4805363"/>
          <p14:tracePt t="77535" x="5737225" y="4814888"/>
          <p14:tracePt t="77694" x="5754688" y="4822825"/>
          <p14:tracePt t="77702" x="5754688" y="4832350"/>
          <p14:tracePt t="77711" x="5754688" y="4841875"/>
          <p14:tracePt t="77720" x="5754688" y="4860925"/>
          <p14:tracePt t="77728" x="5754688" y="4887913"/>
          <p14:tracePt t="77734" x="5754688" y="4914900"/>
          <p14:tracePt t="77742" x="5754688" y="4943475"/>
          <p14:tracePt t="77750" x="5754688" y="4989513"/>
          <p14:tracePt t="77759" x="5745163" y="4997450"/>
          <p14:tracePt t="77766" x="5745163" y="5035550"/>
          <p14:tracePt t="77776" x="5737225" y="5053013"/>
          <p14:tracePt t="77786" x="5727700" y="5072063"/>
          <p14:tracePt t="77793" x="5727700" y="5089525"/>
          <p14:tracePt t="77798" x="5727700" y="5099050"/>
          <p14:tracePt t="77806" x="5718175" y="5118100"/>
          <p14:tracePt t="77821" x="5708650" y="5126038"/>
          <p14:tracePt t="77869" x="5699125" y="5135563"/>
          <p14:tracePt t="77924" x="5691188" y="5145088"/>
          <p14:tracePt t="77933" x="5681663" y="5154613"/>
          <p14:tracePt t="77940" x="5672138" y="5164138"/>
          <p14:tracePt t="77948" x="5645150" y="5181600"/>
          <p14:tracePt t="77956" x="5635625" y="5191125"/>
          <p14:tracePt t="77964" x="5616575" y="5210175"/>
          <p14:tracePt t="77972" x="5580063" y="5246688"/>
          <p14:tracePt t="77983" x="5561013" y="5254625"/>
          <p14:tracePt t="77990" x="5543550" y="5264150"/>
          <p14:tracePt t="77997" x="5524500" y="5283200"/>
          <p14:tracePt t="78006" x="5507038" y="5292725"/>
          <p14:tracePt t="78013" x="5478463" y="5300663"/>
          <p14:tracePt t="78021" x="5478463" y="5310188"/>
          <p14:tracePt t="78037" x="5470525" y="5310188"/>
          <p14:tracePt t="78158" x="5451475" y="5310188"/>
          <p14:tracePt t="78167" x="5432425" y="5310188"/>
          <p14:tracePt t="78184" x="5424488" y="5310188"/>
          <p14:tracePt t="78215" x="5414963" y="5310188"/>
          <p14:tracePt t="78230" x="5405438" y="5310188"/>
          <p14:tracePt t="78254" x="5386388" y="5310188"/>
          <p14:tracePt t="78262" x="5368925" y="5310188"/>
          <p14:tracePt t="78278" x="5322888" y="5283200"/>
          <p14:tracePt t="78294" x="5313363" y="5283200"/>
          <p14:tracePt t="78302" x="5303838" y="5273675"/>
          <p14:tracePt t="78319" x="5295900" y="5264150"/>
          <p14:tracePt t="78326" x="5257800" y="5246688"/>
          <p14:tracePt t="78334" x="5230813" y="5218113"/>
          <p14:tracePt t="78341" x="5184775" y="5181600"/>
          <p14:tracePt t="78349" x="5148263" y="5164138"/>
          <p14:tracePt t="78356" x="5138738" y="5154613"/>
          <p14:tracePt t="78366" x="5121275" y="5135563"/>
          <p14:tracePt t="78373" x="5102225" y="5126038"/>
          <p14:tracePt t="78381" x="5092700" y="5118100"/>
          <p14:tracePt t="78390" x="5083175" y="5108575"/>
          <p14:tracePt t="78429" x="5065713" y="5099050"/>
          <p14:tracePt t="78437" x="5056188" y="5089525"/>
          <p14:tracePt t="78461" x="5046663" y="5081588"/>
          <p14:tracePt t="78469" x="5037138" y="5062538"/>
          <p14:tracePt t="78477" x="5029200" y="5053013"/>
          <p14:tracePt t="78485" x="5019675" y="5035550"/>
          <p14:tracePt t="78493" x="5010150" y="4989513"/>
          <p14:tracePt t="78501" x="4991100" y="4970463"/>
          <p14:tracePt t="78510" x="4973638" y="4906963"/>
          <p14:tracePt t="78517" x="4954588" y="4851400"/>
          <p14:tracePt t="78525" x="4954588" y="4805363"/>
          <p14:tracePt t="78533" x="4954588" y="4768850"/>
          <p14:tracePt t="78541" x="4937125" y="4749800"/>
          <p14:tracePt t="78549" x="4937125" y="4722813"/>
          <p14:tracePt t="78557" x="4937125" y="4703763"/>
          <p14:tracePt t="78565" x="4937125" y="4667250"/>
          <p14:tracePt t="78573" x="4937125" y="4657725"/>
          <p14:tracePt t="78581" x="4927600" y="4640263"/>
          <p14:tracePt t="78590" x="4918075" y="4621213"/>
          <p14:tracePt t="78598" x="4918075" y="4603750"/>
          <p14:tracePt t="78606" x="4918075" y="4594225"/>
          <p14:tracePt t="78613" x="4918075" y="4557713"/>
          <p14:tracePt t="78621" x="4937125" y="4511675"/>
          <p14:tracePt t="78629" x="4946650" y="4475163"/>
          <p14:tracePt t="78637" x="4964113" y="4446588"/>
          <p14:tracePt t="78645" x="4991100" y="4410075"/>
          <p14:tracePt t="78653" x="4991100" y="4383088"/>
          <p14:tracePt t="78661" x="5000625" y="4337050"/>
          <p14:tracePt t="78669" x="5029200" y="4300538"/>
          <p14:tracePt t="78677" x="5046663" y="4281488"/>
          <p14:tracePt t="78685" x="5065713" y="4235450"/>
          <p14:tracePt t="78693" x="5083175" y="4208463"/>
          <p14:tracePt t="78701" x="5092700" y="4208463"/>
          <p14:tracePt t="78709" x="5111750" y="4189413"/>
          <p14:tracePt t="78717" x="5121275" y="4179888"/>
          <p14:tracePt t="78725" x="5129213" y="4171950"/>
          <p14:tracePt t="78741" x="5138738" y="4162425"/>
          <p14:tracePt t="78765" x="5165725" y="4162425"/>
          <p14:tracePt t="78781" x="5211763" y="4162425"/>
          <p14:tracePt t="78790" x="5230813" y="4162425"/>
          <p14:tracePt t="78797" x="5276850" y="4162425"/>
          <p14:tracePt t="78807" x="5341938" y="4189413"/>
          <p14:tracePt t="78813" x="5368925" y="4225925"/>
          <p14:tracePt t="78821" x="5441950" y="4281488"/>
          <p14:tracePt t="78829" x="5497513" y="4337050"/>
          <p14:tracePt t="78837" x="5561013" y="4373563"/>
          <p14:tracePt t="78845" x="5616575" y="4410075"/>
          <p14:tracePt t="78853" x="5626100" y="4419600"/>
          <p14:tracePt t="78861" x="5653088" y="4446588"/>
          <p14:tracePt t="78869" x="5662613" y="4456113"/>
          <p14:tracePt t="78885" x="5662613" y="4483100"/>
          <p14:tracePt t="78893" x="5672138" y="4492625"/>
          <p14:tracePt t="78901" x="5672138" y="4502150"/>
          <p14:tracePt t="78909" x="5672138" y="4519613"/>
          <p14:tracePt t="78917" x="5672138" y="4557713"/>
          <p14:tracePt t="78925" x="5672138" y="4584700"/>
          <p14:tracePt t="78933" x="5672138" y="4630738"/>
          <p14:tracePt t="78941" x="5672138" y="4686300"/>
          <p14:tracePt t="78949" x="5672138" y="4722813"/>
          <p14:tracePt t="78957" x="5672138" y="4759325"/>
          <p14:tracePt t="78965" x="5672138" y="4805363"/>
          <p14:tracePt t="78973" x="5672138" y="4851400"/>
          <p14:tracePt t="78981" x="5672138" y="4868863"/>
          <p14:tracePt t="78990" x="5653088" y="4914900"/>
          <p14:tracePt t="78997" x="5635625" y="4933950"/>
          <p14:tracePt t="79006" x="5626100" y="4943475"/>
          <p14:tracePt t="79013" x="5616575" y="4960938"/>
          <p14:tracePt t="79021" x="5599113" y="4979988"/>
          <p14:tracePt t="79037" x="5599113" y="5016500"/>
          <p14:tracePt t="79045" x="5589588" y="5026025"/>
          <p14:tracePt t="79053" x="5580063" y="5035550"/>
          <p14:tracePt t="79069" x="5580063" y="5053013"/>
          <p14:tracePt t="79077" x="5543550" y="5072063"/>
          <p14:tracePt t="79101" x="5524500" y="5089525"/>
          <p14:tracePt t="79109" x="5516563" y="5118100"/>
          <p14:tracePt t="79141" x="5507038" y="5118100"/>
          <p14:tracePt t="79190" x="5497513" y="5118100"/>
          <p14:tracePt t="79214" x="5487988" y="5126038"/>
          <p14:tracePt t="79240" x="5478463" y="5135563"/>
          <p14:tracePt t="79262" x="5478463" y="5145088"/>
          <p14:tracePt t="79286" x="5470525" y="5154613"/>
          <p14:tracePt t="79302" x="5470525" y="5164138"/>
          <p14:tracePt t="79766" x="5487988" y="5154613"/>
          <p14:tracePt t="79774" x="5534025" y="5126038"/>
          <p14:tracePt t="79782" x="5599113" y="5089525"/>
          <p14:tracePt t="79791" x="5691188" y="5016500"/>
          <p14:tracePt t="79799" x="5764213" y="4970463"/>
          <p14:tracePt t="79808" x="5781675" y="4924425"/>
          <p14:tracePt t="79813" x="5819775" y="4868863"/>
          <p14:tracePt t="79821" x="5883275" y="4805363"/>
          <p14:tracePt t="79830" x="5892800" y="4768850"/>
          <p14:tracePt t="79837" x="5929313" y="4722813"/>
          <p14:tracePt t="79845" x="5938838" y="4703763"/>
          <p14:tracePt t="79853" x="5948363" y="4686300"/>
          <p14:tracePt t="79861" x="5957888" y="4657725"/>
          <p14:tracePt t="79869" x="5965825" y="4649788"/>
          <p14:tracePt t="79877" x="5975350" y="4649788"/>
          <p14:tracePt t="79886" x="5984875" y="4640263"/>
          <p14:tracePt t="79893" x="6002338" y="4621213"/>
          <p14:tracePt t="79901" x="6030913" y="4594225"/>
          <p14:tracePt t="79909" x="6040438" y="4584700"/>
          <p14:tracePt t="79917" x="6067425" y="4565650"/>
          <p14:tracePt t="79927" x="6076950" y="4557713"/>
          <p14:tracePt t="79933" x="6086475" y="4548188"/>
          <p14:tracePt t="79941" x="6103938" y="4538663"/>
          <p14:tracePt t="79965" x="6122988" y="4519613"/>
          <p14:tracePt t="79981" x="6132513" y="4511675"/>
          <p14:tracePt t="80029" x="6149975" y="4492625"/>
          <p14:tracePt t="80088" x="6159500" y="4483100"/>
          <p14:tracePt t="80094" x="6169025" y="4475163"/>
          <p14:tracePt t="80102" x="6186488" y="4465638"/>
          <p14:tracePt t="80109" x="6196013" y="4465638"/>
          <p14:tracePt t="80117" x="6205538" y="4465638"/>
          <p14:tracePt t="80125" x="6242050" y="4465638"/>
          <p14:tracePt t="80133" x="6251575" y="4465638"/>
          <p14:tracePt t="80141" x="6278563" y="4456113"/>
          <p14:tracePt t="80149" x="6288088" y="4456113"/>
          <p14:tracePt t="80157" x="6297613" y="4446588"/>
          <p14:tracePt t="80165" x="6307138" y="4437063"/>
          <p14:tracePt t="80173" x="6315075" y="4429125"/>
          <p14:tracePt t="80181" x="6324600" y="4429125"/>
          <p14:tracePt t="80190" x="6343650" y="4410075"/>
          <p14:tracePt t="80287" x="6361113" y="4391025"/>
          <p14:tracePt t="80295" x="6370638" y="4391025"/>
          <p14:tracePt t="80470" x="6353175" y="4391025"/>
          <p14:tracePt t="80478" x="6334125" y="4391025"/>
          <p14:tracePt t="80486" x="6288088" y="4391025"/>
          <p14:tracePt t="80494" x="6242050" y="4400550"/>
          <p14:tracePt t="80503" x="6232525" y="4400550"/>
          <p14:tracePt t="80511" x="6223000" y="4400550"/>
          <p14:tracePt t="80518" x="6205538" y="4400550"/>
          <p14:tracePt t="80529" x="6186488" y="4400550"/>
          <p14:tracePt t="80542" x="6176963" y="4400550"/>
          <p14:tracePt t="80550" x="6149975" y="4400550"/>
          <p14:tracePt t="80566" x="6132513" y="4400550"/>
          <p14:tracePt t="80576" x="6113463" y="4400550"/>
          <p14:tracePt t="80582" x="6094413" y="4364038"/>
          <p14:tracePt t="80593" x="6067425" y="4346575"/>
          <p14:tracePt t="80598" x="6021388" y="4291013"/>
          <p14:tracePt t="80609" x="6011863" y="4271963"/>
          <p14:tracePt t="80614" x="6002338" y="4262438"/>
          <p14:tracePt t="80625" x="5984875" y="4244975"/>
          <p14:tracePt t="80638" x="5975350" y="4235450"/>
          <p14:tracePt t="80661" x="5965825" y="4225925"/>
          <p14:tracePt t="80677" x="5965825" y="4216400"/>
          <p14:tracePt t="80685" x="5965825" y="4189413"/>
          <p14:tracePt t="80693" x="5965825" y="4171950"/>
          <p14:tracePt t="80701" x="5965825" y="4133850"/>
          <p14:tracePt t="80709" x="5965825" y="4125913"/>
          <p14:tracePt t="80717" x="5965825" y="4097338"/>
          <p14:tracePt t="80725" x="5965825" y="4087813"/>
          <p14:tracePt t="80733" x="5965825" y="4070350"/>
          <p14:tracePt t="80741" x="5965825" y="4051300"/>
          <p14:tracePt t="80749" x="5965825" y="4043363"/>
          <p14:tracePt t="80765" x="5965825" y="4024313"/>
          <p14:tracePt t="80776" x="5994400" y="4014788"/>
          <p14:tracePt t="80782" x="6040438" y="3997325"/>
          <p14:tracePt t="80793" x="6122988" y="3978275"/>
          <p14:tracePt t="80798" x="6176963" y="3978275"/>
          <p14:tracePt t="80809" x="6223000" y="3968750"/>
          <p14:tracePt t="80814" x="6288088" y="3968750"/>
          <p14:tracePt t="80826" x="6315075" y="3959225"/>
          <p14:tracePt t="80831" x="6334125" y="3959225"/>
          <p14:tracePt t="80838" x="6353175" y="3959225"/>
          <p14:tracePt t="80849" x="6397625" y="3959225"/>
          <p14:tracePt t="80856" x="6443663" y="3959225"/>
          <p14:tracePt t="80861" x="6489700" y="3959225"/>
          <p14:tracePt t="80869" x="6545263" y="3959225"/>
          <p14:tracePt t="80877" x="6581775" y="3959225"/>
          <p14:tracePt t="80885" x="6618288" y="3959225"/>
          <p14:tracePt t="80893" x="6683375" y="3959225"/>
          <p14:tracePt t="80901" x="6738938" y="3959225"/>
          <p14:tracePt t="80909" x="6784975" y="3959225"/>
          <p14:tracePt t="80917" x="6848475" y="3959225"/>
          <p14:tracePt t="80926" x="6884988" y="3959225"/>
          <p14:tracePt t="80942" x="6940550" y="3978275"/>
          <p14:tracePt t="80949" x="6950075" y="3978275"/>
          <p14:tracePt t="80957" x="6959600" y="3987800"/>
          <p14:tracePt t="80965" x="6969125" y="3997325"/>
          <p14:tracePt t="80981" x="6977063" y="4014788"/>
          <p14:tracePt t="80990" x="6977063" y="4033838"/>
          <p14:tracePt t="80997" x="6996113" y="4070350"/>
          <p14:tracePt t="81007" x="7005638" y="4087813"/>
          <p14:tracePt t="81013" x="7013575" y="4097338"/>
          <p14:tracePt t="81021" x="7013575" y="4125913"/>
          <p14:tracePt t="81029" x="7051675" y="4143375"/>
          <p14:tracePt t="81037" x="7059613" y="4152900"/>
          <p14:tracePt t="81046" x="7059613" y="4162425"/>
          <p14:tracePt t="81061" x="7069138" y="4179888"/>
          <p14:tracePt t="81077" x="7069138" y="4189413"/>
          <p14:tracePt t="81085" x="7069138" y="4198938"/>
          <p14:tracePt t="81093" x="7078663" y="4216400"/>
          <p14:tracePt t="81101" x="7078663" y="4225925"/>
          <p14:tracePt t="81109" x="7078663" y="4235450"/>
          <p14:tracePt t="81117" x="7078663" y="4254500"/>
          <p14:tracePt t="81125" x="7078663" y="4271963"/>
          <p14:tracePt t="81133" x="7078663" y="4281488"/>
          <p14:tracePt t="81142" x="7078663" y="4300538"/>
          <p14:tracePt t="81149" x="7078663" y="4308475"/>
          <p14:tracePt t="81189" x="7078663" y="4318000"/>
          <p14:tracePt t="81205" x="7078663" y="4346575"/>
          <p14:tracePt t="81213" x="7069138" y="4346575"/>
          <p14:tracePt t="81221" x="7059613" y="4346575"/>
          <p14:tracePt t="81237" x="7051675" y="4354513"/>
          <p14:tracePt t="81245" x="7042150" y="4364038"/>
          <p14:tracePt t="81293" x="7023100" y="4364038"/>
          <p14:tracePt t="81318" x="7013575" y="4364038"/>
          <p14:tracePt t="82199" x="7005638" y="4364038"/>
          <p14:tracePt t="82207" x="6959600" y="4373563"/>
          <p14:tracePt t="82215" x="6950075" y="4400550"/>
          <p14:tracePt t="82224" x="6894513" y="4419600"/>
          <p14:tracePt t="82231" x="6848475" y="4446588"/>
          <p14:tracePt t="82238" x="6765925" y="4492625"/>
          <p14:tracePt t="82246" x="6656388" y="4529138"/>
          <p14:tracePt t="82253" x="6535738" y="4565650"/>
          <p14:tracePt t="82261" x="6389688" y="4630738"/>
          <p14:tracePt t="82269" x="6232525" y="4713288"/>
          <p14:tracePt t="82277" x="6103938" y="4768850"/>
          <p14:tracePt t="82285" x="5957888" y="4851400"/>
          <p14:tracePt t="82293" x="5892800" y="4897438"/>
          <p14:tracePt t="82301" x="5819775" y="4951413"/>
          <p14:tracePt t="82311" x="5773738" y="4989513"/>
          <p14:tracePt t="82317" x="5737225" y="5006975"/>
          <p14:tracePt t="82325" x="5718175" y="5016500"/>
          <p14:tracePt t="82333" x="5708650" y="5016500"/>
          <p14:tracePt t="82341" x="5672138" y="5016500"/>
          <p14:tracePt t="82350" x="5635625" y="5016500"/>
          <p14:tracePt t="82357" x="5561013" y="5016500"/>
          <p14:tracePt t="82365" x="5516563" y="5016500"/>
          <p14:tracePt t="82374" x="5461000" y="5016500"/>
          <p14:tracePt t="82381" x="5395913" y="5016500"/>
          <p14:tracePt t="82390" x="5368925" y="5016500"/>
          <p14:tracePt t="82396" x="5322888" y="5016500"/>
          <p14:tracePt t="82405" x="5295900" y="5016500"/>
          <p14:tracePt t="82412" x="5257800" y="5016500"/>
          <p14:tracePt t="82420" x="5249863" y="5006975"/>
          <p14:tracePt t="82428" x="5240338" y="4989513"/>
          <p14:tracePt t="82437" x="5230813" y="4989513"/>
          <p14:tracePt t="82444" x="5230813" y="4979988"/>
          <p14:tracePt t="82469" x="5221288" y="4979988"/>
          <p14:tracePt t="82493" x="5203825" y="4951413"/>
          <p14:tracePt t="82501" x="5165725" y="4933950"/>
          <p14:tracePt t="82517" x="5121275" y="4914900"/>
          <p14:tracePt t="82525" x="5111750" y="4906963"/>
          <p14:tracePt t="82533" x="5083175" y="4897438"/>
          <p14:tracePt t="82541" x="5065713" y="4897438"/>
          <p14:tracePt t="82550" x="5056188" y="4887913"/>
          <p14:tracePt t="82590" x="5046663" y="4878388"/>
          <p14:tracePt t="82600" x="5037138" y="4868863"/>
          <p14:tracePt t="82614" x="5037138" y="4860925"/>
          <p14:tracePt t="82623" x="5037138" y="4851400"/>
          <p14:tracePt t="82630" x="5029200" y="4841875"/>
          <p14:tracePt t="82646" x="5019675" y="4814888"/>
          <p14:tracePt t="82670" x="5019675" y="4805363"/>
          <p14:tracePt t="82798" x="5029200" y="4795838"/>
          <p14:tracePt t="82808" x="5102225" y="4795838"/>
          <p14:tracePt t="82814" x="5267325" y="4822825"/>
          <p14:tracePt t="82826" x="5405438" y="4851400"/>
          <p14:tracePt t="82830" x="5580063" y="4868863"/>
          <p14:tracePt t="82838" x="5737225" y="4897438"/>
          <p14:tracePt t="82846" x="5892800" y="4897438"/>
          <p14:tracePt t="82854" x="6011863" y="4897438"/>
          <p14:tracePt t="82863" x="6103938" y="4878388"/>
          <p14:tracePt t="82869" x="6132513" y="4841875"/>
          <p14:tracePt t="82877" x="6169025" y="4795838"/>
          <p14:tracePt t="82887" x="6205538" y="4759325"/>
          <p14:tracePt t="82893" x="6232525" y="4713288"/>
          <p14:tracePt t="82901" x="6251575" y="4694238"/>
          <p14:tracePt t="82910" x="6297613" y="4676775"/>
          <p14:tracePt t="82917" x="6343650" y="4657725"/>
          <p14:tracePt t="82925" x="6499225" y="4640263"/>
          <p14:tracePt t="82933" x="6664325" y="4621213"/>
          <p14:tracePt t="82942" x="6748463" y="4611688"/>
          <p14:tracePt t="82949" x="6884988" y="4575175"/>
          <p14:tracePt t="82957" x="6986588" y="4565650"/>
          <p14:tracePt t="82966" x="7013575" y="4557713"/>
          <p14:tracePt t="82973" x="7069138" y="4519613"/>
          <p14:tracePt t="82991" x="7078663" y="4519613"/>
          <p14:tracePt t="83006" x="7078663" y="4511675"/>
          <p14:tracePt t="83013" x="7078663" y="4492625"/>
          <p14:tracePt t="83023" x="7078663" y="4475163"/>
          <p14:tracePt t="83030" x="7013575" y="4400550"/>
          <p14:tracePt t="83038" x="6950075" y="4391025"/>
          <p14:tracePt t="83048" x="6894513" y="4364038"/>
          <p14:tracePt t="83054" x="6877050" y="4346575"/>
          <p14:tracePt t="83070" x="6867525" y="4346575"/>
          <p14:tracePt t="83088" x="6858000" y="4346575"/>
          <p14:tracePt t="83102" x="6831013" y="4337050"/>
          <p14:tracePt t="83158" x="6821488" y="4337050"/>
          <p14:tracePt t="83167" x="6792913" y="4337050"/>
          <p14:tracePt t="83183" x="6775450" y="4327525"/>
          <p14:tracePt t="83199" x="6765925" y="4327525"/>
          <p14:tracePt t="83207" x="6738938" y="4327525"/>
          <p14:tracePt t="83214" x="6729413" y="4327525"/>
          <p14:tracePt t="83222" x="6719888" y="4327525"/>
          <p14:tracePt t="83230" x="6702425" y="4327525"/>
          <p14:tracePt t="83239" x="6692900" y="4327525"/>
          <p14:tracePt t="83246" x="6683375" y="4327525"/>
          <p14:tracePt t="83270" x="6664325" y="4327525"/>
          <p14:tracePt t="83278" x="6656388" y="4327525"/>
          <p14:tracePt t="83289" x="6646863" y="4327525"/>
          <p14:tracePt t="83302" x="6637338" y="4327525"/>
          <p14:tracePt t="83342" x="6627813" y="4327525"/>
          <p14:tracePt t="83350" x="6618288" y="4327525"/>
          <p14:tracePt t="83358" x="6610350" y="4327525"/>
          <p14:tracePt t="83366" x="6600825" y="4327525"/>
          <p14:tracePt t="83382" x="6581775" y="4327525"/>
          <p14:tracePt t="83390" x="6572250" y="4327525"/>
          <p14:tracePt t="83662" x="6535738" y="4337050"/>
          <p14:tracePt t="83672" x="6370638" y="4437063"/>
          <p14:tracePt t="83678" x="6205538" y="4502150"/>
          <p14:tracePt t="83686" x="5938838" y="4640263"/>
          <p14:tracePt t="83694" x="5672138" y="4786313"/>
          <p14:tracePt t="83701" x="5487988" y="4868863"/>
          <p14:tracePt t="83710" x="5322888" y="4933950"/>
          <p14:tracePt t="83716" x="5203825" y="4943475"/>
          <p14:tracePt t="83724" x="5194300" y="4943475"/>
          <p14:tracePt t="83748" x="5175250" y="4933950"/>
          <p14:tracePt t="83756" x="5175250" y="4924425"/>
          <p14:tracePt t="83764" x="5175250" y="4914900"/>
          <p14:tracePt t="84149" x="5175250" y="4897438"/>
          <p14:tracePt t="84157" x="5165725" y="4868863"/>
          <p14:tracePt t="84165" x="5157788" y="4860925"/>
          <p14:tracePt t="84172" x="5138738" y="4851400"/>
          <p14:tracePt t="84188" x="5121275" y="4841875"/>
          <p14:tracePt t="84212" x="5111750" y="4822825"/>
          <p14:tracePt t="84244" x="5102225" y="4814888"/>
          <p14:tracePt t="84268" x="5092700" y="4805363"/>
          <p14:tracePt t="84293" x="5083175" y="4805363"/>
          <p14:tracePt t="84308" x="5065713" y="4805363"/>
          <p14:tracePt t="84332" x="5056188" y="4805363"/>
          <p14:tracePt t="85534" x="5056188" y="4795838"/>
          <p14:tracePt t="85542" x="5065713" y="4795838"/>
          <p14:tracePt t="85551" x="5083175" y="4786313"/>
          <p14:tracePt t="85559" x="5092700" y="4786313"/>
          <p14:tracePt t="85567" x="5102225" y="4786313"/>
          <p14:tracePt t="85576" x="5129213" y="4786313"/>
          <p14:tracePt t="85584" x="5148263" y="4786313"/>
          <p14:tracePt t="85593" x="5203825" y="4786313"/>
          <p14:tracePt t="85599" x="5249863" y="4786313"/>
          <p14:tracePt t="85608" x="5322888" y="4768850"/>
          <p14:tracePt t="85614" x="5368925" y="4759325"/>
          <p14:tracePt t="85625" x="5441950" y="4713288"/>
          <p14:tracePt t="85630" x="5507038" y="4703763"/>
          <p14:tracePt t="85638" x="5570538" y="4667250"/>
          <p14:tracePt t="85646" x="5626100" y="4640263"/>
          <p14:tracePt t="85655" x="5672138" y="4630738"/>
          <p14:tracePt t="85662" x="5718175" y="4594225"/>
          <p14:tracePt t="85669" x="5754688" y="4594225"/>
          <p14:tracePt t="85677" x="5773738" y="4575175"/>
          <p14:tracePt t="85685" x="5800725" y="4565650"/>
          <p14:tracePt t="85693" x="5865813" y="4565650"/>
          <p14:tracePt t="85701" x="5911850" y="4548188"/>
          <p14:tracePt t="85710" x="5929313" y="4548188"/>
          <p14:tracePt t="85718" x="6002338" y="4548188"/>
          <p14:tracePt t="85725" x="6067425" y="4529138"/>
          <p14:tracePt t="85733" x="6113463" y="4529138"/>
          <p14:tracePt t="85741" x="6186488" y="4529138"/>
          <p14:tracePt t="85749" x="6242050" y="4529138"/>
          <p14:tracePt t="85760" x="6307138" y="4529138"/>
          <p14:tracePt t="85767" x="6353175" y="4529138"/>
          <p14:tracePt t="85776" x="6380163" y="4519613"/>
          <p14:tracePt t="85783" x="6389688" y="4511675"/>
          <p14:tracePt t="85792" x="6397625" y="4511675"/>
          <p14:tracePt t="85799" x="6407150" y="4511675"/>
          <p14:tracePt t="85809" x="6416675" y="4511675"/>
          <p14:tracePt t="85814" x="6443663" y="4511675"/>
          <p14:tracePt t="85825" x="6453188" y="4502150"/>
          <p14:tracePt t="85832" x="6481763" y="4483100"/>
          <p14:tracePt t="85838" x="6499225" y="4483100"/>
          <p14:tracePt t="85846" x="6518275" y="4475163"/>
          <p14:tracePt t="85854" x="6527800" y="4475163"/>
          <p14:tracePt t="85863" x="6535738" y="4475163"/>
          <p14:tracePt t="85910" x="6545263" y="4475163"/>
          <p14:tracePt t="86015" x="6572250" y="4475163"/>
          <p14:tracePt t="86023" x="6591300" y="4475163"/>
          <p14:tracePt t="86031" x="6610350" y="4475163"/>
          <p14:tracePt t="86062" x="6618288" y="4475163"/>
          <p14:tracePt t="86222" x="6591300" y="4475163"/>
          <p14:tracePt t="86231" x="6564313" y="4475163"/>
          <p14:tracePt t="86238" x="6518275" y="4475163"/>
          <p14:tracePt t="86246" x="6472238" y="4475163"/>
          <p14:tracePt t="86254" x="6426200" y="4475163"/>
          <p14:tracePt t="86262" x="6397625" y="4475163"/>
          <p14:tracePt t="86270" x="6361113" y="4465638"/>
          <p14:tracePt t="86278" x="6315075" y="4465638"/>
          <p14:tracePt t="86286" x="6261100" y="4437063"/>
          <p14:tracePt t="86294" x="6223000" y="4437063"/>
          <p14:tracePt t="86302" x="6169025" y="4437063"/>
          <p14:tracePt t="86311" x="6140450" y="4437063"/>
          <p14:tracePt t="86318" x="6094413" y="4437063"/>
          <p14:tracePt t="86326" x="6057900" y="4437063"/>
          <p14:tracePt t="86336" x="6011863" y="4429125"/>
          <p14:tracePt t="86345" x="5984875" y="4429125"/>
          <p14:tracePt t="86350" x="5948363" y="4419600"/>
          <p14:tracePt t="86359" x="5929313" y="4419600"/>
          <p14:tracePt t="86366" x="5883275" y="4383088"/>
          <p14:tracePt t="86376" x="5865813" y="4373563"/>
          <p14:tracePt t="86382" x="5856288" y="4364038"/>
          <p14:tracePt t="86390" x="5846763" y="4354513"/>
          <p14:tracePt t="86407" x="5819775" y="4337050"/>
          <p14:tracePt t="86421" x="5810250" y="4327525"/>
          <p14:tracePt t="86445" x="5800725" y="4318000"/>
          <p14:tracePt t="86453" x="5791200" y="4308475"/>
          <p14:tracePt t="86461" x="5791200" y="4300538"/>
          <p14:tracePt t="86470" x="5791200" y="4291013"/>
          <p14:tracePt t="86486" x="5791200" y="4271963"/>
          <p14:tracePt t="86493" x="5791200" y="4244975"/>
          <p14:tracePt t="86501" x="5791200" y="4235450"/>
          <p14:tracePt t="86509" x="5791200" y="4208463"/>
          <p14:tracePt t="86517" x="5791200" y="4198938"/>
          <p14:tracePt t="86525" x="5791200" y="4189413"/>
          <p14:tracePt t="86535" x="5791200" y="4179888"/>
          <p14:tracePt t="86541" x="5791200" y="4152900"/>
          <p14:tracePt t="86549" x="5791200" y="4143375"/>
          <p14:tracePt t="86558" x="5791200" y="4116388"/>
          <p14:tracePt t="86573" x="5819775" y="4079875"/>
          <p14:tracePt t="86597" x="5827713" y="4079875"/>
          <p14:tracePt t="86606" x="5827713" y="4070350"/>
          <p14:tracePt t="86613" x="5837238" y="4060825"/>
          <p14:tracePt t="86629" x="5837238" y="4051300"/>
          <p14:tracePt t="86637" x="5873750" y="4033838"/>
          <p14:tracePt t="86653" x="5911850" y="4033838"/>
          <p14:tracePt t="86661" x="5957888" y="4005263"/>
          <p14:tracePt t="86669" x="5975350" y="4005263"/>
          <p14:tracePt t="86677" x="6002338" y="4005263"/>
          <p14:tracePt t="86686" x="6048375" y="3997325"/>
          <p14:tracePt t="86693" x="6094413" y="3997325"/>
          <p14:tracePt t="86701" x="6149975" y="3987800"/>
          <p14:tracePt t="86709" x="6215063" y="3987800"/>
          <p14:tracePt t="86718" x="6278563" y="3987800"/>
          <p14:tracePt t="86725" x="6343650" y="3941763"/>
          <p14:tracePt t="86735" x="6361113" y="3941763"/>
          <p14:tracePt t="86742" x="6397625" y="3941763"/>
          <p14:tracePt t="86749" x="6426200" y="3941763"/>
          <p14:tracePt t="86758" x="6472238" y="3941763"/>
          <p14:tracePt t="86765" x="6545263" y="3941763"/>
          <p14:tracePt t="86773" x="6591300" y="3941763"/>
          <p14:tracePt t="86781" x="6664325" y="3941763"/>
          <p14:tracePt t="86790" x="6765925" y="3951288"/>
          <p14:tracePt t="86797" x="6867525" y="3959225"/>
          <p14:tracePt t="86806" x="6969125" y="3978275"/>
          <p14:tracePt t="86813" x="7069138" y="4005263"/>
          <p14:tracePt t="86821" x="7115175" y="4005263"/>
          <p14:tracePt t="86829" x="7161213" y="4005263"/>
          <p14:tracePt t="86837" x="7170738" y="4014788"/>
          <p14:tracePt t="86845" x="7180263" y="4014788"/>
          <p14:tracePt t="86894" x="7207250" y="4024313"/>
          <p14:tracePt t="86910" x="7216775" y="4033838"/>
          <p14:tracePt t="86918" x="7226300" y="4051300"/>
          <p14:tracePt t="86935" x="7234238" y="4070350"/>
          <p14:tracePt t="86949" x="7253288" y="4079875"/>
          <p14:tracePt t="86965" x="7253288" y="4087813"/>
          <p14:tracePt t="86989" x="7253288" y="4097338"/>
          <p14:tracePt t="87013" x="7253288" y="4106863"/>
          <p14:tracePt t="87029" x="7253288" y="4116388"/>
          <p14:tracePt t="87045" x="7253288" y="4133850"/>
          <p14:tracePt t="87053" x="7253288" y="4143375"/>
          <p14:tracePt t="87061" x="7253288" y="4152900"/>
          <p14:tracePt t="87069" x="7253288" y="4179888"/>
          <p14:tracePt t="87077" x="7253288" y="4189413"/>
          <p14:tracePt t="87085" x="7253288" y="4208463"/>
          <p14:tracePt t="87093" x="7253288" y="4225925"/>
          <p14:tracePt t="87101" x="7243763" y="4235450"/>
          <p14:tracePt t="87118" x="7243763" y="4244975"/>
          <p14:tracePt t="87134" x="7234238" y="4254500"/>
          <p14:tracePt t="87165" x="7226300" y="4254500"/>
          <p14:tracePt t="87181" x="7226300" y="4262438"/>
          <p14:tracePt t="87189" x="7216775" y="4271963"/>
          <p14:tracePt t="87197" x="7207250" y="4271963"/>
          <p14:tracePt t="87207" x="7188200" y="4291013"/>
          <p14:tracePt t="87222" x="7170738" y="4300538"/>
          <p14:tracePt t="87229" x="7151688" y="4327525"/>
          <p14:tracePt t="87245" x="7124700" y="4337050"/>
          <p14:tracePt t="87253" x="7105650" y="4346575"/>
          <p14:tracePt t="87261" x="7088188" y="4373563"/>
          <p14:tracePt t="87285" x="7078663" y="4383088"/>
          <p14:tracePt t="87293" x="7069138" y="4383088"/>
          <p14:tracePt t="87325" x="7051675" y="4391025"/>
          <p14:tracePt t="87357" x="7042150" y="4391025"/>
          <p14:tracePt t="87375" x="7023100" y="4391025"/>
          <p14:tracePt t="87383" x="7013575" y="4391025"/>
          <p14:tracePt t="87390" x="7005638" y="4391025"/>
          <p14:tracePt t="87397" x="6969125" y="4391025"/>
          <p14:tracePt t="87407" x="6950075" y="4391025"/>
          <p14:tracePt t="87413" x="6904038" y="4391025"/>
          <p14:tracePt t="87421" x="6877050" y="4391025"/>
          <p14:tracePt t="87429" x="6858000" y="4391025"/>
          <p14:tracePt t="87437" x="6821488" y="4391025"/>
          <p14:tracePt t="87445" x="6792913" y="4391025"/>
          <p14:tracePt t="87453" x="6756400" y="4383088"/>
          <p14:tracePt t="87461" x="6729413" y="4383088"/>
          <p14:tracePt t="87469" x="6683375" y="4383088"/>
          <p14:tracePt t="87477" x="6627813" y="4383088"/>
          <p14:tracePt t="87484" x="6564313" y="4383088"/>
          <p14:tracePt t="87492" x="6508750" y="4383088"/>
          <p14:tracePt t="87500" x="6462713" y="4383088"/>
          <p14:tracePt t="87509" x="6426200" y="4383088"/>
          <p14:tracePt t="87517" x="6407150" y="4383088"/>
          <p14:tracePt t="87533" x="6389688" y="4383088"/>
          <p14:tracePt t="87581" x="6380163" y="4383088"/>
          <p14:tracePt t="87606" x="6370638" y="4383088"/>
          <p14:tracePt t="87624" x="6353175" y="4383088"/>
          <p14:tracePt t="87710" x="6324600" y="4373563"/>
          <p14:tracePt t="87726" x="6324600" y="4364038"/>
          <p14:tracePt t="87742" x="6315075" y="4354513"/>
          <p14:tracePt t="87782" x="6315075" y="4346575"/>
          <p14:tracePt t="87830" x="6307138" y="4337050"/>
          <p14:tracePt t="87838" x="6297613" y="4337050"/>
          <p14:tracePt t="87847" x="6278563" y="4337050"/>
          <p14:tracePt t="87854" x="6269038" y="4327525"/>
          <p14:tracePt t="87863" x="6251575" y="4327525"/>
          <p14:tracePt t="87870" x="6232525" y="4327525"/>
          <p14:tracePt t="87879" x="6223000" y="4318000"/>
          <p14:tracePt t="87886" x="6205538" y="4308475"/>
          <p14:tracePt t="87893" x="6196013" y="4300538"/>
          <p14:tracePt t="87902" x="6186488" y="4291013"/>
          <p14:tracePt t="87910" x="6176963" y="4271963"/>
          <p14:tracePt t="87918" x="6169025" y="4271963"/>
          <p14:tracePt t="87926" x="6169025" y="4254500"/>
          <p14:tracePt t="87934" x="6169025" y="4244975"/>
          <p14:tracePt t="87941" x="6149975" y="4225925"/>
          <p14:tracePt t="87957" x="6140450" y="4216400"/>
          <p14:tracePt t="87964" x="6140450" y="4208463"/>
          <p14:tracePt t="87972" x="6132513" y="4198938"/>
          <p14:tracePt t="87980" x="6132513" y="4189413"/>
          <p14:tracePt t="87988" x="6132513" y="4171950"/>
          <p14:tracePt t="87996" x="6132513" y="4162425"/>
          <p14:tracePt t="88005" x="6132513" y="4143375"/>
          <p14:tracePt t="88012" x="6132513" y="4125913"/>
          <p14:tracePt t="88020" x="6132513" y="4116388"/>
          <p14:tracePt t="88029" x="6132513" y="4106863"/>
          <p14:tracePt t="88037" x="6132513" y="4097338"/>
          <p14:tracePt t="88045" x="6132513" y="4087813"/>
          <p14:tracePt t="88053" x="6132513" y="4060825"/>
          <p14:tracePt t="88069" x="6132513" y="4043363"/>
          <p14:tracePt t="88077" x="6132513" y="4033838"/>
          <p14:tracePt t="88085" x="6132513" y="4024313"/>
          <p14:tracePt t="88093" x="6132513" y="4014788"/>
          <p14:tracePt t="88101" x="6132513" y="3997325"/>
          <p14:tracePt t="88109" x="6149975" y="3978275"/>
          <p14:tracePt t="88125" x="6159500" y="3978275"/>
          <p14:tracePt t="88133" x="6186488" y="3968750"/>
          <p14:tracePt t="88141" x="6196013" y="3968750"/>
          <p14:tracePt t="88149" x="6232525" y="3968750"/>
          <p14:tracePt t="88157" x="6242050" y="3968750"/>
          <p14:tracePt t="88165" x="6261100" y="3968750"/>
          <p14:tracePt t="88173" x="6288088" y="3968750"/>
          <p14:tracePt t="88181" x="6297613" y="3968750"/>
          <p14:tracePt t="88190" x="6334125" y="3968750"/>
          <p14:tracePt t="88197" x="6380163" y="3968750"/>
          <p14:tracePt t="88207" x="6416675" y="3968750"/>
          <p14:tracePt t="88213" x="6453188" y="3968750"/>
          <p14:tracePt t="88221" x="6518275" y="3968750"/>
          <p14:tracePt t="88229" x="6572250" y="3968750"/>
          <p14:tracePt t="88237" x="6618288" y="3968750"/>
          <p14:tracePt t="88245" x="6664325" y="3968750"/>
          <p14:tracePt t="88253" x="6692900" y="3968750"/>
          <p14:tracePt t="88262" x="6710363" y="3968750"/>
          <p14:tracePt t="88269" x="6729413" y="3968750"/>
          <p14:tracePt t="88278" x="6765925" y="3968750"/>
          <p14:tracePt t="88285" x="6792913" y="3968750"/>
          <p14:tracePt t="88293" x="6831013" y="3968750"/>
          <p14:tracePt t="88301" x="6838950" y="3968750"/>
          <p14:tracePt t="88309" x="6867525" y="3968750"/>
          <p14:tracePt t="88317" x="6877050" y="3968750"/>
          <p14:tracePt t="88325" x="6884988" y="3968750"/>
          <p14:tracePt t="88341" x="6904038" y="3968750"/>
          <p14:tracePt t="88349" x="6913563" y="3968750"/>
          <p14:tracePt t="88357" x="6931025" y="3968750"/>
          <p14:tracePt t="88366" x="6969125" y="3968750"/>
          <p14:tracePt t="88373" x="6977063" y="3968750"/>
          <p14:tracePt t="88381" x="7005638" y="3968750"/>
          <p14:tracePt t="88390" x="7013575" y="3968750"/>
          <p14:tracePt t="88397" x="7032625" y="3968750"/>
          <p14:tracePt t="88406" x="7051675" y="3968750"/>
          <p14:tracePt t="88413" x="7059613" y="3968750"/>
          <p14:tracePt t="88429" x="7069138" y="3968750"/>
          <p14:tracePt t="88437" x="7105650" y="3987800"/>
          <p14:tracePt t="88453" x="7124700" y="3997325"/>
          <p14:tracePt t="88461" x="7151688" y="4005263"/>
          <p14:tracePt t="88469" x="7161213" y="4014788"/>
          <p14:tracePt t="88478" x="7180263" y="4033838"/>
          <p14:tracePt t="88485" x="7197725" y="4043363"/>
          <p14:tracePt t="88583" x="7197725" y="4060825"/>
          <p14:tracePt t="88590" x="7197725" y="4070350"/>
          <p14:tracePt t="88600" x="7207250" y="4079875"/>
          <p14:tracePt t="88615" x="7207250" y="4087813"/>
          <p14:tracePt t="88638" x="7207250" y="4106863"/>
          <p14:tracePt t="88646" x="7207250" y="4116388"/>
          <p14:tracePt t="88662" x="7207250" y="4143375"/>
          <p14:tracePt t="88670" x="7197725" y="4162425"/>
          <p14:tracePt t="88678" x="7197725" y="4171950"/>
          <p14:tracePt t="88686" x="7188200" y="4179888"/>
          <p14:tracePt t="88695" x="7180263" y="4208463"/>
          <p14:tracePt t="88710" x="7180263" y="4216400"/>
          <p14:tracePt t="88718" x="7161213" y="4235450"/>
          <p14:tracePt t="88766" x="7143750" y="4244975"/>
          <p14:tracePt t="88778" x="7134225" y="4254500"/>
          <p14:tracePt t="88806" x="7124700" y="4254500"/>
          <p14:tracePt t="88814" x="7115175" y="4262438"/>
          <p14:tracePt t="88824" x="7105650" y="4262438"/>
          <p14:tracePt t="88832" x="7097713" y="4271963"/>
          <p14:tracePt t="88838" x="7088188" y="4271963"/>
          <p14:tracePt t="88847" x="7078663" y="4271963"/>
          <p14:tracePt t="88854" x="7042150" y="4281488"/>
          <p14:tracePt t="88862" x="7023100" y="4281488"/>
          <p14:tracePt t="88871" x="7005638" y="4291013"/>
          <p14:tracePt t="88878" x="6986588" y="4300538"/>
          <p14:tracePt t="88885" x="6977063" y="4308475"/>
          <p14:tracePt t="88893" x="6969125" y="4308475"/>
          <p14:tracePt t="88902" x="6959600" y="4318000"/>
          <p14:tracePt t="88909" x="6940550" y="4318000"/>
          <p14:tracePt t="88917" x="6923088" y="4318000"/>
          <p14:tracePt t="88925" x="6894513" y="4327525"/>
          <p14:tracePt t="88942" x="6867525" y="4327525"/>
          <p14:tracePt t="88949" x="6838950" y="4327525"/>
          <p14:tracePt t="88957" x="6802438" y="4327525"/>
          <p14:tracePt t="88965" x="6775450" y="4327525"/>
          <p14:tracePt t="88975" x="6748463" y="4327525"/>
          <p14:tracePt t="88981" x="6710363" y="4327525"/>
          <p14:tracePt t="88990" x="6683375" y="4327525"/>
          <p14:tracePt t="88997" x="6664325" y="4327525"/>
          <p14:tracePt t="89007" x="6618288" y="4354513"/>
          <p14:tracePt t="89013" x="6581775" y="4354513"/>
          <p14:tracePt t="89021" x="6554788" y="4354513"/>
          <p14:tracePt t="89029" x="6508750" y="4354513"/>
          <p14:tracePt t="89037" x="6462713" y="4354513"/>
          <p14:tracePt t="89045" x="6435725" y="4354513"/>
          <p14:tracePt t="89053" x="6397625" y="4354513"/>
          <p14:tracePt t="89061" x="6370638" y="4354513"/>
          <p14:tracePt t="89070" x="6353175" y="4354513"/>
          <p14:tracePt t="89078" x="6315075" y="4354513"/>
          <p14:tracePt t="89086" x="6297613" y="4354513"/>
          <p14:tracePt t="89094" x="6269038" y="4354513"/>
          <p14:tracePt t="89104" x="6251575" y="4354513"/>
          <p14:tracePt t="89109" x="6215063" y="4346575"/>
          <p14:tracePt t="89118" x="6186488" y="4337050"/>
          <p14:tracePt t="89134" x="6122988" y="4327525"/>
          <p14:tracePt t="89150" x="6094413" y="4291013"/>
          <p14:tracePt t="89159" x="6048375" y="4281488"/>
          <p14:tracePt t="89166" x="6030913" y="4281488"/>
          <p14:tracePt t="89179" x="5994400" y="4271963"/>
          <p14:tracePt t="89185" x="5975350" y="4262438"/>
          <p14:tracePt t="89189" x="5965825" y="4254500"/>
          <p14:tracePt t="89221" x="5957888" y="4244975"/>
          <p14:tracePt t="89245" x="5948363" y="4225925"/>
          <p14:tracePt t="89253" x="5938838" y="4216400"/>
          <p14:tracePt t="89261" x="5929313" y="4208463"/>
          <p14:tracePt t="89269" x="5929313" y="4198938"/>
          <p14:tracePt t="89277" x="5929313" y="4189413"/>
          <p14:tracePt t="89286" x="5929313" y="4171950"/>
          <p14:tracePt t="89293" x="5929313" y="4152900"/>
          <p14:tracePt t="89301" x="5929313" y="4143375"/>
          <p14:tracePt t="89317" x="5929313" y="4125913"/>
          <p14:tracePt t="89333" x="5929313" y="4116388"/>
          <p14:tracePt t="89341" x="5929313" y="4087813"/>
          <p14:tracePt t="89349" x="5957888" y="4060825"/>
          <p14:tracePt t="89357" x="5975350" y="4051300"/>
          <p14:tracePt t="89365" x="6002338" y="4051300"/>
          <p14:tracePt t="89379" x="6048375" y="4043363"/>
          <p14:tracePt t="89384" x="6103938" y="4014788"/>
          <p14:tracePt t="89394" x="6169025" y="4005263"/>
          <p14:tracePt t="89400" x="6242050" y="4005263"/>
          <p14:tracePt t="89406" x="6361113" y="4005263"/>
          <p14:tracePt t="89413" x="6426200" y="4005263"/>
          <p14:tracePt t="89421" x="6499225" y="4005263"/>
          <p14:tracePt t="89429" x="6600825" y="4005263"/>
          <p14:tracePt t="89436" x="6646863" y="3997325"/>
          <p14:tracePt t="89445" x="6692900" y="3997325"/>
          <p14:tracePt t="89452" x="6748463" y="3997325"/>
          <p14:tracePt t="89461" x="6792913" y="3997325"/>
          <p14:tracePt t="89468" x="6848475" y="3997325"/>
          <p14:tracePt t="89477" x="6913563" y="3997325"/>
          <p14:tracePt t="89485" x="6940550" y="3997325"/>
          <p14:tracePt t="89494" x="6986588" y="3997325"/>
          <p14:tracePt t="89501" x="7051675" y="3997325"/>
          <p14:tracePt t="89509" x="7088188" y="3997325"/>
          <p14:tracePt t="89517" x="7105650" y="3997325"/>
          <p14:tracePt t="89525" x="7151688" y="3997325"/>
          <p14:tracePt t="89534" x="7161213" y="3997325"/>
          <p14:tracePt t="89541" x="7207250" y="4005263"/>
          <p14:tracePt t="89557" x="7216775" y="4005263"/>
          <p14:tracePt t="89565" x="7226300" y="4005263"/>
          <p14:tracePt t="89581" x="7234238" y="4014788"/>
          <p14:tracePt t="89605" x="7243763" y="4014788"/>
          <p14:tracePt t="89613" x="7253288" y="4014788"/>
          <p14:tracePt t="89629" x="7262813" y="4024313"/>
          <p14:tracePt t="89662" x="7272338" y="4024313"/>
          <p14:tracePt t="89693" x="7280275" y="4033838"/>
          <p14:tracePt t="89758" x="7280275" y="4043363"/>
          <p14:tracePt t="97304" x="7280275" y="4051300"/>
          <p14:tracePt t="97312" x="7243763" y="4051300"/>
          <p14:tracePt t="97318" x="7170738" y="4051300"/>
          <p14:tracePt t="97325" x="7088188" y="4051300"/>
          <p14:tracePt t="97333" x="7005638" y="4051300"/>
          <p14:tracePt t="97341" x="6913563" y="4051300"/>
          <p14:tracePt t="97349" x="6831013" y="4051300"/>
          <p14:tracePt t="97357" x="6765925" y="4051300"/>
          <p14:tracePt t="97365" x="6719888" y="4070350"/>
          <p14:tracePt t="97373" x="6664325" y="4070350"/>
          <p14:tracePt t="97382" x="6600825" y="4070350"/>
          <p14:tracePt t="97390" x="6518275" y="4070350"/>
          <p14:tracePt t="97397" x="6489700" y="4070350"/>
          <p14:tracePt t="97407" x="6416675" y="4070350"/>
          <p14:tracePt t="97413" x="6315075" y="4070350"/>
          <p14:tracePt t="97421" x="6159500" y="4043363"/>
          <p14:tracePt t="97429" x="5965825" y="4024313"/>
          <p14:tracePt t="97437" x="5745163" y="3997325"/>
          <p14:tracePt t="97445" x="5497513" y="3997325"/>
          <p14:tracePt t="97453" x="5276850" y="3959225"/>
          <p14:tracePt t="97461" x="5092700" y="3941763"/>
          <p14:tracePt t="97469" x="4937125" y="3941763"/>
          <p14:tracePt t="97477" x="4743450" y="3922713"/>
          <p14:tracePt t="97485" x="4587875" y="3922713"/>
          <p14:tracePt t="97493" x="4430713" y="3914775"/>
          <p14:tracePt t="97502" x="4275138" y="3876675"/>
          <p14:tracePt t="97509" x="4173538" y="3876675"/>
          <p14:tracePt t="97517" x="4071938" y="3876675"/>
          <p14:tracePt t="97525" x="3989388" y="3876675"/>
          <p14:tracePt t="97533" x="3916363" y="3876675"/>
          <p14:tracePt t="97542" x="3870325" y="3876675"/>
          <p14:tracePt t="97549" x="3824288" y="3876675"/>
          <p14:tracePt t="97557" x="3797300" y="3876675"/>
          <p14:tracePt t="97566" x="3778250" y="3876675"/>
          <p14:tracePt t="97589" x="3768725" y="3876675"/>
          <p14:tracePt t="97606" x="3751263" y="3876675"/>
          <p14:tracePt t="97613" x="3741738" y="3876675"/>
          <p14:tracePt t="97622" x="3722688" y="3876675"/>
          <p14:tracePt t="97629" x="3676650" y="3876675"/>
          <p14:tracePt t="97637" x="3649663" y="3876675"/>
          <p14:tracePt t="97645" x="3630613" y="3876675"/>
          <p14:tracePt t="97653" x="3584575" y="3876675"/>
          <p14:tracePt t="97661" x="3576638" y="3868738"/>
          <p14:tracePt t="97669" x="3557588" y="3859213"/>
          <p14:tracePt t="97677" x="3538538" y="3859213"/>
          <p14:tracePt t="97685" x="3530600" y="3859213"/>
          <p14:tracePt t="97693" x="3521075" y="3849688"/>
          <p14:tracePt t="97806" x="3494088" y="3849688"/>
          <p14:tracePt t="97814" x="3484563" y="3849688"/>
          <p14:tracePt t="97830" x="3475038" y="3849688"/>
          <p14:tracePt t="97846" x="3455988" y="3849688"/>
          <p14:tracePt t="97855" x="3448050" y="3849688"/>
          <p14:tracePt t="97862" x="3429000" y="3849688"/>
          <p14:tracePt t="97886" x="3402013" y="3849688"/>
          <p14:tracePt t="98022" x="3355975" y="3849688"/>
          <p14:tracePt t="98030" x="3346450" y="3849688"/>
          <p14:tracePt t="98039" x="3327400" y="3849688"/>
          <p14:tracePt t="98046" x="3290888" y="3849688"/>
          <p14:tracePt t="98055" x="3254375" y="3849688"/>
          <p14:tracePt t="98062" x="3208338" y="3849688"/>
          <p14:tracePt t="98072" x="3171825" y="3849688"/>
          <p14:tracePt t="98078" x="3106738" y="3849688"/>
          <p14:tracePt t="98086" x="3052763" y="3849688"/>
          <p14:tracePt t="98094" x="2941638" y="3822700"/>
          <p14:tracePt t="98102" x="2895600" y="3813175"/>
          <p14:tracePt t="98110" x="2868613" y="3813175"/>
          <p14:tracePt t="98121" x="2840038" y="3813175"/>
          <p14:tracePt t="98129" x="2822575" y="3813175"/>
          <p14:tracePt t="98136" x="2813050" y="3803650"/>
          <p14:tracePt t="98149" x="2786063" y="3803650"/>
          <p14:tracePt t="98156" x="2776538" y="3794125"/>
          <p14:tracePt t="98165" x="2757488" y="3776663"/>
          <p14:tracePt t="98172" x="2720975" y="3767138"/>
          <p14:tracePt t="98181" x="2693988" y="3757613"/>
          <p14:tracePt t="98190" x="2611438" y="3740150"/>
          <p14:tracePt t="98197" x="2573338" y="3740150"/>
          <p14:tracePt t="98206" x="2490788" y="3702050"/>
          <p14:tracePt t="98213" x="2473325" y="3702050"/>
          <p14:tracePt t="98221" x="2427288" y="3702050"/>
          <p14:tracePt t="98229" x="2381250" y="3694113"/>
          <p14:tracePt t="98245" x="2362200" y="3694113"/>
          <p14:tracePt t="98253" x="2352675" y="3684588"/>
          <p14:tracePt t="98269" x="2344738" y="3684588"/>
          <p14:tracePt t="98277" x="2325688" y="3665538"/>
          <p14:tracePt t="98285" x="2316163" y="3656013"/>
          <p14:tracePt t="98293" x="2308225" y="3648075"/>
          <p14:tracePt t="98301" x="2279650" y="3619500"/>
          <p14:tracePt t="98309" x="2252663" y="3592513"/>
          <p14:tracePt t="98317" x="2187575" y="3582988"/>
          <p14:tracePt t="98325" x="2105025" y="3536950"/>
          <p14:tracePt t="98332" x="2041525" y="3527425"/>
          <p14:tracePt t="98341" x="1957388" y="3509963"/>
          <p14:tracePt t="98349" x="1903413" y="3490913"/>
          <p14:tracePt t="98356" x="1884363" y="3481388"/>
          <p14:tracePt t="98365" x="1857375" y="3481388"/>
          <p14:tracePt t="98374" x="1847850" y="3481388"/>
          <p14:tracePt t="98381" x="1828800" y="3481388"/>
          <p14:tracePt t="98390" x="1811338" y="3481388"/>
          <p14:tracePt t="98397" x="1801813" y="3473450"/>
          <p14:tracePt t="98406" x="1792288" y="3473450"/>
          <p14:tracePt t="98413" x="1765300" y="3463925"/>
          <p14:tracePt t="98421" x="1755775" y="3463925"/>
          <p14:tracePt t="98429" x="1728788" y="3444875"/>
          <p14:tracePt t="98437" x="1692275" y="3427413"/>
          <p14:tracePt t="98445" x="1654175" y="3417888"/>
          <p14:tracePt t="98453" x="1617663" y="3408363"/>
          <p14:tracePt t="98461" x="1581150" y="3390900"/>
          <p14:tracePt t="98469" x="1554163" y="3390900"/>
          <p14:tracePt t="98477" x="1544638" y="3381375"/>
          <p14:tracePt t="98485" x="1535113" y="3381375"/>
          <p14:tracePt t="98509" x="1516063" y="3371850"/>
          <p14:tracePt t="98558" x="1508125" y="3371850"/>
          <p14:tracePt t="98589" x="1498600" y="3371850"/>
          <p14:tracePt t="98606" x="1489075" y="3371850"/>
          <p14:tracePt t="98613" x="1479550" y="3371850"/>
          <p14:tracePt t="98629" x="1452563" y="3371850"/>
          <p14:tracePt t="98637" x="1452563" y="3362325"/>
          <p14:tracePt t="98645" x="1433513" y="3344863"/>
          <p14:tracePt t="98653" x="1406525" y="3344863"/>
          <p14:tracePt t="98661" x="1379538" y="3335338"/>
          <p14:tracePt t="98669" x="1360488" y="3325813"/>
          <p14:tracePt t="98677" x="1323975" y="3308350"/>
          <p14:tracePt t="98685" x="1296988" y="3308350"/>
          <p14:tracePt t="98693" x="1258888" y="3289300"/>
          <p14:tracePt t="98701" x="1250950" y="3279775"/>
          <p14:tracePt t="98717" x="1241425" y="3270250"/>
          <p14:tracePt t="98749" x="1222375" y="3270250"/>
          <p14:tracePt t="98765" x="1212850" y="3270250"/>
          <p14:tracePt t="98773" x="1185863" y="3262313"/>
          <p14:tracePt t="98781" x="1176338" y="3262313"/>
          <p14:tracePt t="98790" x="1158875" y="3262313"/>
          <p14:tracePt t="98797" x="1093788" y="3233738"/>
          <p14:tracePt t="98806" x="1066800" y="3233738"/>
          <p14:tracePt t="98813" x="1038225" y="3224213"/>
          <p14:tracePt t="98823" x="1020763" y="3224213"/>
          <p14:tracePt t="98829" x="1001713" y="3216275"/>
          <p14:tracePt t="98837" x="992188" y="3206750"/>
          <p14:tracePt t="98845" x="974725" y="3206750"/>
          <p14:tracePt t="98885" x="965200" y="3206750"/>
          <p14:tracePt t="98893" x="955675" y="3197225"/>
          <p14:tracePt t="99278" x="955675" y="3187700"/>
          <p14:tracePt t="99286" x="1057275" y="3197225"/>
          <p14:tracePt t="99295" x="1258888" y="3262313"/>
          <p14:tracePt t="99303" x="1608138" y="3325813"/>
          <p14:tracePt t="99311" x="1930400" y="3436938"/>
          <p14:tracePt t="99317" x="2408238" y="3565525"/>
          <p14:tracePt t="99327" x="2730500" y="3648075"/>
          <p14:tracePt t="99333" x="3089275" y="3757613"/>
          <p14:tracePt t="99341" x="3336925" y="3840163"/>
          <p14:tracePt t="99349" x="3511550" y="3868738"/>
          <p14:tracePt t="99356" x="3676650" y="3932238"/>
          <p14:tracePt t="99365" x="3778250" y="3978275"/>
          <p14:tracePt t="99373" x="3843338" y="3987800"/>
          <p14:tracePt t="99381" x="3952875" y="4070350"/>
          <p14:tracePt t="99390" x="4064000" y="4143375"/>
          <p14:tracePt t="99397" x="4229100" y="4244975"/>
          <p14:tracePt t="99406" x="4330700" y="4337050"/>
          <p14:tracePt t="99413" x="4449763" y="4465638"/>
          <p14:tracePt t="99421" x="4549775" y="4529138"/>
          <p14:tracePt t="99429" x="4660900" y="4575175"/>
          <p14:tracePt t="99437" x="4743450" y="4603750"/>
          <p14:tracePt t="99445" x="4789488" y="4603750"/>
          <p14:tracePt t="99453" x="4808538" y="4603750"/>
          <p14:tracePt t="99461" x="4816475" y="4603750"/>
          <p14:tracePt t="99565" x="4826000" y="4611688"/>
          <p14:tracePt t="99606" x="4835525" y="4621213"/>
          <p14:tracePt t="99646" x="4835525" y="4630738"/>
          <p14:tracePt t="99654" x="4862513" y="4649788"/>
          <p14:tracePt t="99663" x="4872038" y="4694238"/>
          <p14:tracePt t="99670" x="4946650" y="4768850"/>
          <p14:tracePt t="99678" x="4983163" y="4841875"/>
          <p14:tracePt t="99686" x="5056188" y="4914900"/>
          <p14:tracePt t="99694" x="5111750" y="4960938"/>
          <p14:tracePt t="99701" x="5175250" y="5016500"/>
          <p14:tracePt t="99709" x="5230813" y="5062538"/>
          <p14:tracePt t="99717" x="5267325" y="5072063"/>
          <p14:tracePt t="99733" x="5267325" y="5081588"/>
          <p14:tracePt t="99749" x="5276850" y="5081588"/>
          <p14:tracePt t="99797" x="5313363" y="5108575"/>
          <p14:tracePt t="100310" x="5313363" y="5099050"/>
          <p14:tracePt t="100334" x="5313363" y="5089525"/>
          <p14:tracePt t="100358" x="5313363" y="5072063"/>
          <p14:tracePt t="100375" x="5313363" y="5062538"/>
          <p14:tracePt t="100406" x="5313363" y="5053013"/>
          <p14:tracePt t="100455" x="5313363" y="5035550"/>
          <p14:tracePt t="100485" x="5313363" y="5026025"/>
          <p14:tracePt t="100509" x="5313363" y="5016500"/>
          <p14:tracePt t="100532" x="5322888" y="4997450"/>
          <p14:tracePt t="100540" x="5322888" y="4989513"/>
          <p14:tracePt t="100573" x="5322888" y="4979988"/>
          <p14:tracePt t="100580" x="5322888" y="4970463"/>
          <p14:tracePt t="100596" x="5322888" y="4960938"/>
          <p14:tracePt t="100612" x="5322888" y="4943475"/>
          <p14:tracePt t="100628" x="5322888" y="4933950"/>
          <p14:tracePt t="100661" x="5322888" y="4924425"/>
          <p14:tracePt t="100692" x="5322888" y="4914900"/>
          <p14:tracePt t="100724" x="5322888" y="4906963"/>
          <p14:tracePt t="100732" x="5322888" y="4897438"/>
          <p14:tracePt t="100740" x="5322888" y="4887913"/>
          <p14:tracePt t="100748" x="5322888" y="4878388"/>
          <p14:tracePt t="100756" x="5322888" y="4860925"/>
          <p14:tracePt t="100772" x="5322888" y="4851400"/>
          <p14:tracePt t="100789" x="5322888" y="4841875"/>
          <p14:tracePt t="100812" x="5322888" y="4832350"/>
          <p14:tracePt t="100828" x="5322888" y="4814888"/>
          <p14:tracePt t="100836" x="5322888" y="4795838"/>
          <p14:tracePt t="100844" x="5313363" y="4768850"/>
          <p14:tracePt t="100852" x="5313363" y="4732338"/>
          <p14:tracePt t="100861" x="5313363" y="4686300"/>
          <p14:tracePt t="100869" x="5313363" y="4649788"/>
          <p14:tracePt t="100876" x="5313363" y="4603750"/>
          <p14:tracePt t="100885" x="5313363" y="4538663"/>
          <p14:tracePt t="100892" x="5313363" y="4511675"/>
          <p14:tracePt t="100901" x="5295900" y="4446588"/>
          <p14:tracePt t="100908" x="5286375" y="4429125"/>
          <p14:tracePt t="100916" x="5286375" y="4410075"/>
          <p14:tracePt t="100924" x="5286375" y="4383088"/>
          <p14:tracePt t="100949" x="5286375" y="4373563"/>
          <p14:tracePt t="100957" x="5286375" y="4364038"/>
          <p14:tracePt t="100965" x="5276850" y="4354513"/>
          <p14:tracePt t="100980" x="5276850" y="4337050"/>
          <p14:tracePt t="100989" x="5276850" y="4327525"/>
          <p14:tracePt t="100996" x="5276850" y="4308475"/>
          <p14:tracePt t="101006" x="5276850" y="4262438"/>
          <p14:tracePt t="101012" x="5276850" y="4254500"/>
          <p14:tracePt t="101021" x="5276850" y="4216400"/>
          <p14:tracePt t="101028" x="5276850" y="4189413"/>
          <p14:tracePt t="101036" x="5276850" y="4152900"/>
          <p14:tracePt t="101045" x="5276850" y="4125913"/>
          <p14:tracePt t="101052" x="5276850" y="4116388"/>
          <p14:tracePt t="101061" x="5276850" y="4106863"/>
          <p14:tracePt t="101068" x="5276850" y="4087813"/>
          <p14:tracePt t="101326" x="5267325" y="4116388"/>
          <p14:tracePt t="101334" x="5267325" y="4162425"/>
          <p14:tracePt t="101342" x="5267325" y="4189413"/>
          <p14:tracePt t="101350" x="5267325" y="4235450"/>
          <p14:tracePt t="101359" x="5267325" y="4308475"/>
          <p14:tracePt t="101366" x="5240338" y="4373563"/>
          <p14:tracePt t="101377" x="5240338" y="4492625"/>
          <p14:tracePt t="101383" x="5221288" y="4611688"/>
          <p14:tracePt t="101392" x="5221288" y="4732338"/>
          <p14:tracePt t="101398" x="5221288" y="4868863"/>
          <p14:tracePt t="101409" x="5221288" y="4960938"/>
          <p14:tracePt t="101414" x="5221288" y="5062538"/>
          <p14:tracePt t="101422" x="5221288" y="5126038"/>
          <p14:tracePt t="101430" x="5221288" y="5154613"/>
          <p14:tracePt t="101438" x="5221288" y="5164138"/>
          <p14:tracePt t="101446" x="5221288" y="5181600"/>
          <p14:tracePt t="101454" x="5211763" y="5191125"/>
          <p14:tracePt t="101670" x="5211763" y="5164138"/>
          <p14:tracePt t="101678" x="5211763" y="5126038"/>
          <p14:tracePt t="101686" x="5211763" y="5072063"/>
          <p14:tracePt t="101694" x="5211763" y="5006975"/>
          <p14:tracePt t="101702" x="5211763" y="4970463"/>
          <p14:tracePt t="101709" x="5211763" y="4906963"/>
          <p14:tracePt t="101718" x="5211763" y="4851400"/>
          <p14:tracePt t="101726" x="5211763" y="4805363"/>
          <p14:tracePt t="101734" x="5211763" y="4740275"/>
          <p14:tracePt t="101743" x="5211763" y="4722813"/>
          <p14:tracePt t="101750" x="5211763" y="4686300"/>
          <p14:tracePt t="101759" x="5211763" y="4649788"/>
          <p14:tracePt t="101766" x="5211763" y="4621213"/>
          <p14:tracePt t="101778" x="5211763" y="4575175"/>
          <p14:tracePt t="101784" x="5211763" y="4529138"/>
          <p14:tracePt t="101793" x="5211763" y="4475163"/>
          <p14:tracePt t="101799" x="5211763" y="4410075"/>
          <p14:tracePt t="101808" x="5211763" y="4354513"/>
          <p14:tracePt t="101813" x="5211763" y="4291013"/>
          <p14:tracePt t="101821" x="5211763" y="4208463"/>
          <p14:tracePt t="101829" x="5211763" y="4171950"/>
          <p14:tracePt t="101837" x="5203825" y="4125913"/>
          <p14:tracePt t="101845" x="5203825" y="4106863"/>
          <p14:tracePt t="101853" x="5203825" y="4070350"/>
          <p14:tracePt t="101861" x="5194300" y="4051300"/>
          <p14:tracePt t="101885" x="5184775" y="4043363"/>
          <p14:tracePt t="102038" x="5184775" y="4024313"/>
          <p14:tracePt t="102110" x="5184775" y="4043363"/>
          <p14:tracePt t="102118" x="5184775" y="4070350"/>
          <p14:tracePt t="102126" x="5184775" y="4116388"/>
          <p14:tracePt t="102134" x="5184775" y="4179888"/>
          <p14:tracePt t="102143" x="5184775" y="4235450"/>
          <p14:tracePt t="102150" x="5203825" y="4318000"/>
          <p14:tracePt t="102159" x="5203825" y="4419600"/>
          <p14:tracePt t="102166" x="5249863" y="4511675"/>
          <p14:tracePt t="102176" x="5249863" y="4584700"/>
          <p14:tracePt t="102182" x="5257800" y="4667250"/>
          <p14:tracePt t="102193" x="5267325" y="4713288"/>
          <p14:tracePt t="102201" x="5267325" y="4795838"/>
          <p14:tracePt t="102212" x="5267325" y="4841875"/>
          <p14:tracePt t="102215" x="5286375" y="4887913"/>
          <p14:tracePt t="102222" x="5303838" y="4933950"/>
          <p14:tracePt t="102229" x="5303838" y="4951413"/>
          <p14:tracePt t="102237" x="5303838" y="4979988"/>
          <p14:tracePt t="102245" x="5303838" y="4997450"/>
          <p14:tracePt t="102253" x="5303838" y="5006975"/>
          <p14:tracePt t="102261" x="5313363" y="5026025"/>
          <p14:tracePt t="102269" x="5313363" y="5043488"/>
          <p14:tracePt t="102285" x="5313363" y="5062538"/>
          <p14:tracePt t="102293" x="5313363" y="5081588"/>
          <p14:tracePt t="102301" x="5313363" y="5089525"/>
          <p14:tracePt t="102309" x="5322888" y="5118100"/>
          <p14:tracePt t="102317" x="5322888" y="5126038"/>
          <p14:tracePt t="102325" x="5322888" y="5172075"/>
          <p14:tracePt t="102333" x="5322888" y="5181600"/>
          <p14:tracePt t="102342" x="5322888" y="5191125"/>
          <p14:tracePt t="102349" x="5322888" y="5218113"/>
          <p14:tracePt t="102357" x="5322888" y="5237163"/>
          <p14:tracePt t="102373" x="5322888" y="5254625"/>
          <p14:tracePt t="102381" x="5322888" y="5264150"/>
          <p14:tracePt t="102390" x="5322888" y="5273675"/>
          <p14:tracePt t="102406" x="5322888" y="5283200"/>
          <p14:tracePt t="102413" x="5322888" y="5300663"/>
          <p14:tracePt t="102429" x="5322888" y="5310188"/>
          <p14:tracePt t="102445" x="5322888" y="5319713"/>
          <p14:tracePt t="102599" x="5322888" y="5329238"/>
          <p14:tracePt t="102610" x="5322888" y="5346700"/>
          <p14:tracePt t="102629" x="5322888" y="5356225"/>
          <p14:tracePt t="102822" x="5322888" y="5346700"/>
          <p14:tracePt t="102830" x="5322888" y="5329238"/>
          <p14:tracePt t="102838" x="5322888" y="5319713"/>
          <p14:tracePt t="102847" x="5322888" y="5310188"/>
          <p14:tracePt t="102854" x="5322888" y="5300663"/>
          <p14:tracePt t="102862" x="5322888" y="5283200"/>
          <p14:tracePt t="102870" x="5322888" y="5273675"/>
          <p14:tracePt t="102877" x="5332413" y="5254625"/>
          <p14:tracePt t="102895" x="5332413" y="5237163"/>
          <p14:tracePt t="102903" x="5332413" y="5218113"/>
          <p14:tracePt t="102909" x="5332413" y="5210175"/>
          <p14:tracePt t="102918" x="5332413" y="5191125"/>
          <p14:tracePt t="102925" x="5332413" y="5181600"/>
          <p14:tracePt t="102945" x="5332413" y="5172075"/>
          <p14:tracePt t="102950" x="5332413" y="5145088"/>
          <p14:tracePt t="102959" x="5332413" y="5126038"/>
          <p14:tracePt t="102975" x="5332413" y="5081588"/>
          <p14:tracePt t="102982" x="5332413" y="5043488"/>
          <p14:tracePt t="102992" x="5332413" y="5016500"/>
          <p14:tracePt t="102998" x="5332413" y="4960938"/>
          <p14:tracePt t="103011" x="5332413" y="4914900"/>
          <p14:tracePt t="103016" x="5332413" y="4887913"/>
          <p14:tracePt t="103022" x="5332413" y="4851400"/>
          <p14:tracePt t="103030" x="5332413" y="4814888"/>
          <p14:tracePt t="103037" x="5332413" y="4778375"/>
          <p14:tracePt t="103045" x="5332413" y="4749800"/>
          <p14:tracePt t="103053" x="5332413" y="4703763"/>
          <p14:tracePt t="103061" x="5332413" y="4657725"/>
          <p14:tracePt t="103069" x="5332413" y="4640263"/>
          <p14:tracePt t="103077" x="5332413" y="4594225"/>
          <p14:tracePt t="103093" x="5332413" y="4557713"/>
          <p14:tracePt t="103109" x="5332413" y="4519613"/>
          <p14:tracePt t="103117" x="5332413" y="4502150"/>
          <p14:tracePt t="103133" x="5332413" y="4465638"/>
          <p14:tracePt t="103140" x="5332413" y="4446588"/>
          <p14:tracePt t="103149" x="5332413" y="4429125"/>
          <p14:tracePt t="103158" x="5332413" y="4419600"/>
          <p14:tracePt t="103165" x="5332413" y="4410075"/>
          <p14:tracePt t="103181" x="5332413" y="4400550"/>
          <p14:tracePt t="103191" x="5332413" y="4391025"/>
          <p14:tracePt t="103197" x="5332413" y="4383088"/>
          <p14:tracePt t="103209" x="5332413" y="4373563"/>
          <p14:tracePt t="103213" x="5332413" y="4364038"/>
          <p14:tracePt t="103229" x="5332413" y="4346575"/>
          <p14:tracePt t="103237" x="5332413" y="4337050"/>
          <p14:tracePt t="103245" x="5341938" y="4318000"/>
          <p14:tracePt t="103261" x="5349875" y="4308475"/>
          <p14:tracePt t="103269" x="5349875" y="4300538"/>
          <p14:tracePt t="103277" x="5349875" y="4291013"/>
          <p14:tracePt t="103286" x="5359400" y="4271963"/>
          <p14:tracePt t="103301" x="5359400" y="4254500"/>
          <p14:tracePt t="103309" x="5359400" y="4235450"/>
          <p14:tracePt t="103325" x="5368925" y="4208463"/>
          <p14:tracePt t="103333" x="5368925" y="4198938"/>
          <p14:tracePt t="103341" x="5368925" y="4189413"/>
          <p14:tracePt t="103350" x="5368925" y="4179888"/>
          <p14:tracePt t="103357" x="5368925" y="4152900"/>
          <p14:tracePt t="103374" x="5368925" y="4143375"/>
          <p14:tracePt t="103381" x="5368925" y="4116388"/>
          <p14:tracePt t="103391" x="5368925" y="4106863"/>
          <p14:tracePt t="103397" x="5368925" y="4087813"/>
          <p14:tracePt t="103410" x="5368925" y="4070350"/>
          <p14:tracePt t="103413" x="5368925" y="4060825"/>
          <p14:tracePt t="103421" x="5368925" y="4043363"/>
          <p14:tracePt t="103429" x="5368925" y="4014788"/>
          <p14:tracePt t="103437" x="5368925" y="4005263"/>
          <p14:tracePt t="103445" x="5368925" y="3987800"/>
          <p14:tracePt t="103453" x="5368925" y="3968750"/>
          <p14:tracePt t="103461" x="5368925" y="3959225"/>
          <p14:tracePt t="103469" x="5368925" y="3932238"/>
          <p14:tracePt t="103486" x="5368925" y="3914775"/>
          <p14:tracePt t="103493" x="5368925" y="3905250"/>
          <p14:tracePt t="103501" x="5368925" y="3886200"/>
          <p14:tracePt t="103509" x="5368925" y="3876675"/>
          <p14:tracePt t="103517" x="5368925" y="3868738"/>
          <p14:tracePt t="103525" x="5368925" y="3859213"/>
          <p14:tracePt t="103534" x="5368925" y="3840163"/>
          <p14:tracePt t="103542" x="5368925" y="3830638"/>
          <p14:tracePt t="103557" x="5368925" y="3822700"/>
          <p14:tracePt t="103565" x="5368925" y="3803650"/>
          <p14:tracePt t="103597" x="5368925" y="3784600"/>
          <p14:tracePt t="103624" x="5368925" y="3776663"/>
          <p14:tracePt t="103726" x="5368925" y="3757613"/>
          <p14:tracePt t="103886" x="5368925" y="3784600"/>
          <p14:tracePt t="103894" x="5368925" y="3813175"/>
          <p14:tracePt t="103902" x="5378450" y="3830638"/>
          <p14:tracePt t="103911" x="5378450" y="3895725"/>
          <p14:tracePt t="103919" x="5378450" y="3968750"/>
          <p14:tracePt t="103925" x="5414963" y="4097338"/>
          <p14:tracePt t="103936" x="5424488" y="4198938"/>
          <p14:tracePt t="103945" x="5424488" y="4337050"/>
          <p14:tracePt t="103949" x="5424488" y="4492625"/>
          <p14:tracePt t="103957" x="5424488" y="4649788"/>
          <p14:tracePt t="103965" x="5424488" y="4786313"/>
          <p14:tracePt t="103973" x="5424488" y="4943475"/>
          <p14:tracePt t="103981" x="5424488" y="5035550"/>
          <p14:tracePt t="103990" x="5424488" y="5118100"/>
          <p14:tracePt t="103997" x="5441950" y="5181600"/>
          <p14:tracePt t="104006" x="5441950" y="5246688"/>
          <p14:tracePt t="104013" x="5441950" y="5283200"/>
          <p14:tracePt t="104022" x="5441950" y="5319713"/>
          <p14:tracePt t="104029" x="5441950" y="5346700"/>
          <p14:tracePt t="104036" x="5441950" y="5365750"/>
          <p14:tracePt t="104045" x="5441950" y="5384800"/>
          <p14:tracePt t="104053" x="5441950" y="5392738"/>
          <p14:tracePt t="104061" x="5441950" y="5411788"/>
          <p14:tracePt t="104069" x="5441950" y="5421313"/>
          <p14:tracePt t="104077" x="5441950" y="5429250"/>
          <p14:tracePt t="104101" x="5441950" y="5438775"/>
          <p14:tracePt t="104230" x="5441950" y="5421313"/>
          <p14:tracePt t="104238" x="5441950" y="5411788"/>
          <p14:tracePt t="104246" x="5441950" y="5384800"/>
          <p14:tracePt t="104254" x="5441950" y="5338763"/>
          <p14:tracePt t="104262" x="5441950" y="5329238"/>
          <p14:tracePt t="104270" x="5424488" y="5300663"/>
          <p14:tracePt t="104278" x="5424488" y="5283200"/>
          <p14:tracePt t="104286" x="5424488" y="5264150"/>
          <p14:tracePt t="104295" x="5405438" y="5227638"/>
          <p14:tracePt t="104302" x="5405438" y="5210175"/>
          <p14:tracePt t="104310" x="5395913" y="5181600"/>
          <p14:tracePt t="104318" x="5386388" y="5145088"/>
          <p14:tracePt t="104326" x="5368925" y="5118100"/>
          <p14:tracePt t="104334" x="5368925" y="5053013"/>
          <p14:tracePt t="104342" x="5368925" y="4997450"/>
          <p14:tracePt t="104350" x="5368925" y="4933950"/>
          <p14:tracePt t="104357" x="5368925" y="4868863"/>
          <p14:tracePt t="104365" x="5368925" y="4795838"/>
          <p14:tracePt t="104374" x="5368925" y="4732338"/>
          <p14:tracePt t="104381" x="5368925" y="4676775"/>
          <p14:tracePt t="104390" x="5349875" y="4640263"/>
          <p14:tracePt t="104397" x="5349875" y="4594225"/>
          <p14:tracePt t="104406" x="5349875" y="4565650"/>
          <p14:tracePt t="104413" x="5349875" y="4548188"/>
          <p14:tracePt t="104421" x="5349875" y="4511675"/>
          <p14:tracePt t="104430" x="5349875" y="4492625"/>
          <p14:tracePt t="104437" x="5349875" y="4475163"/>
          <p14:tracePt t="104445" x="5349875" y="4429125"/>
          <p14:tracePt t="104453" x="5349875" y="4410075"/>
          <p14:tracePt t="104461" x="5349875" y="4383088"/>
          <p14:tracePt t="104469" x="5349875" y="4337050"/>
          <p14:tracePt t="104477" x="5349875" y="4308475"/>
          <p14:tracePt t="104485" x="5349875" y="4271963"/>
          <p14:tracePt t="104493" x="5349875" y="4262438"/>
          <p14:tracePt t="104501" x="5349875" y="4225925"/>
          <p14:tracePt t="104509" x="5349875" y="4216400"/>
          <p14:tracePt t="104517" x="5349875" y="4208463"/>
          <p14:tracePt t="104524" x="5349875" y="4198938"/>
          <p14:tracePt t="104532" x="5349875" y="4189413"/>
          <p14:tracePt t="104540" x="5349875" y="4179888"/>
          <p14:tracePt t="104548" x="5349875" y="4171950"/>
          <p14:tracePt t="104556" x="5349875" y="4152900"/>
          <p14:tracePt t="104564" x="5349875" y="4143375"/>
          <p14:tracePt t="104572" x="5349875" y="4125913"/>
          <p14:tracePt t="104580" x="5349875" y="4106863"/>
          <p14:tracePt t="104589" x="5349875" y="4087813"/>
          <p14:tracePt t="104596" x="5349875" y="4051300"/>
          <p14:tracePt t="104612" x="5349875" y="4043363"/>
          <p14:tracePt t="104630" x="5341938" y="4024313"/>
          <p14:tracePt t="104814" x="5341938" y="4097338"/>
          <p14:tracePt t="104824" x="5341938" y="4179888"/>
          <p14:tracePt t="104830" x="5341938" y="4318000"/>
          <p14:tracePt t="104840" x="5341938" y="4437063"/>
          <p14:tracePt t="104849" x="5341938" y="4594225"/>
          <p14:tracePt t="104853" x="5313363" y="4732338"/>
          <p14:tracePt t="104861" x="5313363" y="4814888"/>
          <p14:tracePt t="104868" x="5295900" y="4951413"/>
          <p14:tracePt t="104877" x="5295900" y="5035550"/>
          <p14:tracePt t="104885" x="5295900" y="5126038"/>
          <p14:tracePt t="104893" x="5295900" y="5191125"/>
          <p14:tracePt t="104901" x="5276850" y="5227638"/>
          <p14:tracePt t="104909" x="5276850" y="5246688"/>
          <p14:tracePt t="104917" x="5276850" y="5254625"/>
          <p14:tracePt t="105086" x="5267325" y="5264150"/>
          <p14:tracePt t="105094" x="5240338" y="5246688"/>
          <p14:tracePt t="105103" x="5230813" y="5218113"/>
          <p14:tracePt t="105110" x="5230813" y="5164138"/>
          <p14:tracePt t="105118" x="5184775" y="5089525"/>
          <p14:tracePt t="105126" x="5175250" y="5006975"/>
          <p14:tracePt t="105134" x="5157788" y="4943475"/>
          <p14:tracePt t="105143" x="5129213" y="4860925"/>
          <p14:tracePt t="105150" x="5121275" y="4778375"/>
          <p14:tracePt t="105159" x="5121275" y="4676775"/>
          <p14:tracePt t="105168" x="5121275" y="4621213"/>
          <p14:tracePt t="105176" x="5121275" y="4584700"/>
          <p14:tracePt t="105182" x="5121275" y="4538663"/>
          <p14:tracePt t="105192" x="5111750" y="4529138"/>
          <p14:tracePt t="105197" x="5111750" y="4502150"/>
          <p14:tracePt t="105207" x="5102225" y="4492625"/>
          <p14:tracePt t="106574" x="5092700" y="4456113"/>
          <p14:tracePt t="106582" x="5010150" y="4437063"/>
          <p14:tracePt t="106592" x="4891088" y="4391025"/>
          <p14:tracePt t="106600" x="4845050" y="4373563"/>
          <p14:tracePt t="106608" x="4706938" y="4364038"/>
          <p14:tracePt t="106615" x="4624388" y="4346575"/>
          <p14:tracePt t="106622" x="4522788" y="4300538"/>
          <p14:tracePt t="106629" x="4459288" y="4300538"/>
          <p14:tracePt t="106636" x="4357688" y="4271963"/>
          <p14:tracePt t="106644" x="4302125" y="4235450"/>
          <p14:tracePt t="106654" x="4200525" y="4189413"/>
          <p14:tracePt t="106660" x="4127500" y="4133850"/>
          <p14:tracePt t="106668" x="3998913" y="4051300"/>
          <p14:tracePt t="106677" x="3705225" y="3914775"/>
          <p14:tracePt t="106684" x="3181350" y="3757613"/>
          <p14:tracePt t="106693" x="2674938" y="3656013"/>
          <p14:tracePt t="106701" x="2141538" y="3611563"/>
          <p14:tracePt t="106708" x="1774825" y="3582988"/>
          <p14:tracePt t="106717" x="1554163" y="3582988"/>
          <p14:tracePt t="106725" x="1416050" y="3582988"/>
          <p14:tracePt t="106733" x="1341438" y="3582988"/>
          <p14:tracePt t="106741" x="1304925" y="3582988"/>
          <p14:tracePt t="106749" x="1296988" y="3582988"/>
          <p14:tracePt t="106756" x="1287463" y="3582988"/>
          <p14:tracePt t="106838" x="1241425" y="3582988"/>
          <p14:tracePt t="106846" x="1231900" y="3582988"/>
          <p14:tracePt t="106855" x="1204913" y="3582988"/>
          <p14:tracePt t="106862" x="1158875" y="3582988"/>
          <p14:tracePt t="106872" x="1139825" y="3582988"/>
          <p14:tracePt t="106880" x="1057275" y="3546475"/>
          <p14:tracePt t="106887" x="901700" y="3509963"/>
          <p14:tracePt t="106893" x="671513" y="3444875"/>
          <p14:tracePt t="106901" x="450850" y="3352800"/>
          <p14:tracePt t="106909" x="211138" y="3279775"/>
          <p14:tracePt t="106917" x="46038" y="3243263"/>
          <p14:tracePt t="107288" x="119063" y="3141663"/>
          <p14:tracePt t="107295" x="184150" y="3124200"/>
          <p14:tracePt t="107302" x="266700" y="3095625"/>
          <p14:tracePt t="107310" x="312738" y="3095625"/>
          <p14:tracePt t="107318" x="385763" y="3087688"/>
          <p14:tracePt t="107324" x="431800" y="3078163"/>
          <p14:tracePt t="107332" x="477838" y="3059113"/>
          <p14:tracePt t="107341" x="542925" y="3041650"/>
          <p14:tracePt t="107349" x="569913" y="3041650"/>
          <p14:tracePt t="107356" x="615950" y="3022600"/>
          <p14:tracePt t="107365" x="652463" y="3022600"/>
          <p14:tracePt t="107373" x="708025" y="3022600"/>
          <p14:tracePt t="107381" x="771525" y="3013075"/>
          <p14:tracePt t="107390" x="836613" y="3013075"/>
          <p14:tracePt t="107397" x="909638" y="3013075"/>
          <p14:tracePt t="107407" x="974725" y="3013075"/>
          <p14:tracePt t="107413" x="1030288" y="3013075"/>
          <p14:tracePt t="107421" x="1076325" y="3013075"/>
          <p14:tracePt t="107429" x="1120775" y="3013075"/>
          <p14:tracePt t="107437" x="1139825" y="3013075"/>
          <p14:tracePt t="107445" x="1176338" y="3013075"/>
          <p14:tracePt t="107461" x="1231900" y="3013075"/>
          <p14:tracePt t="107471" x="1250950" y="3032125"/>
          <p14:tracePt t="107477" x="1268413" y="3032125"/>
          <p14:tracePt t="107484" x="1296988" y="3041650"/>
          <p14:tracePt t="107493" x="1314450" y="3041650"/>
          <p14:tracePt t="107501" x="1333500" y="3041650"/>
          <p14:tracePt t="107509" x="1350963" y="3059113"/>
          <p14:tracePt t="107525" x="1370013" y="3059113"/>
          <p14:tracePt t="107622" x="1379538" y="3059113"/>
          <p14:tracePt t="107945" x="1387475" y="3059113"/>
          <p14:tracePt t="107950" x="1489075" y="3059113"/>
          <p14:tracePt t="107957" x="1700213" y="3124200"/>
          <p14:tracePt t="107966" x="1966913" y="3178175"/>
          <p14:tracePt t="107975" x="2316163" y="3243263"/>
          <p14:tracePt t="107982" x="2747963" y="3344863"/>
          <p14:tracePt t="107994" x="3181350" y="3436938"/>
          <p14:tracePt t="107998" x="3521075" y="3481388"/>
          <p14:tracePt t="108009" x="3759200" y="3536950"/>
          <p14:tracePt t="108014" x="3971925" y="3556000"/>
          <p14:tracePt t="108022" x="4090988" y="3565525"/>
          <p14:tracePt t="108032" x="4173538" y="3565525"/>
          <p14:tracePt t="108038" x="4192588" y="3565525"/>
          <p14:tracePt t="108046" x="4200525" y="3565525"/>
          <p14:tracePt t="108062" x="4219575" y="3565525"/>
          <p14:tracePt t="108070" x="4238625" y="3573463"/>
          <p14:tracePt t="108078" x="4246563" y="3602038"/>
          <p14:tracePt t="108088" x="4256088" y="3602038"/>
          <p14:tracePt t="108094" x="4292600" y="3638550"/>
          <p14:tracePt t="108101" x="4348163" y="3675063"/>
          <p14:tracePt t="108109" x="4384675" y="3711575"/>
          <p14:tracePt t="108117" x="4413250" y="3730625"/>
          <p14:tracePt t="108126" x="4440238" y="3748088"/>
          <p14:tracePt t="108133" x="4459288" y="3776663"/>
          <p14:tracePt t="108149" x="4467225" y="3784600"/>
          <p14:tracePt t="108156" x="4486275" y="3813175"/>
          <p14:tracePt t="108173" x="4505325" y="3822700"/>
          <p14:tracePt t="108181" x="4513263" y="3830638"/>
          <p14:tracePt t="108197" x="4541838" y="3859213"/>
          <p14:tracePt t="108206" x="4549775" y="3868738"/>
          <p14:tracePt t="108221" x="4559300" y="3868738"/>
          <p14:tracePt t="108229" x="4568825" y="3876675"/>
          <p14:tracePt t="108304" x="4568825" y="3886200"/>
          <p14:tracePt t="108326" x="4568825" y="3895725"/>
          <p14:tracePt t="108622" x="4568825" y="3905250"/>
          <p14:tracePt t="108894" x="4578350" y="3905250"/>
          <p14:tracePt t="108903" x="4605338" y="3905250"/>
          <p14:tracePt t="108910" x="4651375" y="3905250"/>
          <p14:tracePt t="108919" x="4697413" y="3905250"/>
          <p14:tracePt t="108927" x="4779963" y="3905250"/>
          <p14:tracePt t="108941" x="5037138" y="3905250"/>
          <p14:tracePt t="108949" x="5211763" y="3905250"/>
          <p14:tracePt t="108957" x="5332413" y="3905250"/>
          <p14:tracePt t="108965" x="5487988" y="3905250"/>
          <p14:tracePt t="108973" x="5662613" y="3905250"/>
          <p14:tracePt t="108981" x="5781675" y="3905250"/>
          <p14:tracePt t="108990" x="5902325" y="3905250"/>
          <p14:tracePt t="108997" x="5975350" y="3905250"/>
          <p14:tracePt t="109007" x="6040438" y="3905250"/>
          <p14:tracePt t="109013" x="6067425" y="3905250"/>
          <p14:tracePt t="109021" x="6103938" y="3905250"/>
          <p14:tracePt t="109029" x="6132513" y="3905250"/>
          <p14:tracePt t="109037" x="6140450" y="3905250"/>
          <p14:tracePt t="109045" x="6149975" y="3905250"/>
          <p14:tracePt t="109053" x="6169025" y="3905250"/>
          <p14:tracePt t="109158" x="6169025" y="3886200"/>
          <p14:tracePt t="109166" x="6122988" y="3886200"/>
          <p14:tracePt t="109174" x="6048375" y="3876675"/>
          <p14:tracePt t="109182" x="5984875" y="3876675"/>
          <p14:tracePt t="109193" x="5883275" y="3876675"/>
          <p14:tracePt t="109198" x="5810250" y="3876675"/>
          <p14:tracePt t="109208" x="5708650" y="3876675"/>
          <p14:tracePt t="109214" x="5570538" y="3876675"/>
          <p14:tracePt t="109222" x="5432425" y="3876675"/>
          <p14:tracePt t="109230" x="5295900" y="3876675"/>
          <p14:tracePt t="109238" x="5175250" y="3876675"/>
          <p14:tracePt t="109246" x="5102225" y="3876675"/>
          <p14:tracePt t="109253" x="5000625" y="3876675"/>
          <p14:tracePt t="109262" x="4954588" y="3876675"/>
          <p14:tracePt t="109270" x="4937125" y="3876675"/>
          <p14:tracePt t="109278" x="4927600" y="3876675"/>
          <p14:tracePt t="109286" x="4908550" y="3876675"/>
          <p14:tracePt t="109294" x="4900613" y="3876675"/>
          <p14:tracePt t="109454" x="4937125" y="3876675"/>
          <p14:tracePt t="109462" x="4991100" y="3876675"/>
          <p14:tracePt t="109470" x="5075238" y="3876675"/>
          <p14:tracePt t="109478" x="5148263" y="3876675"/>
          <p14:tracePt t="109486" x="5286375" y="3859213"/>
          <p14:tracePt t="109494" x="5451475" y="3822700"/>
          <p14:tracePt t="109503" x="5645150" y="3822700"/>
          <p14:tracePt t="109510" x="5883275" y="3822700"/>
          <p14:tracePt t="109521" x="6122988" y="3822700"/>
          <p14:tracePt t="109528" x="6297613" y="3822700"/>
          <p14:tracePt t="109534" x="6435725" y="3822700"/>
          <p14:tracePt t="109541" x="6499225" y="3822700"/>
          <p14:tracePt t="109548" x="6518275" y="3822700"/>
          <p14:tracePt t="109605" x="6489700" y="3822700"/>
          <p14:tracePt t="109613" x="6453188" y="3822700"/>
          <p14:tracePt t="109622" x="6380163" y="3822700"/>
          <p14:tracePt t="109629" x="6315075" y="3822700"/>
          <p14:tracePt t="109637" x="6232525" y="3830638"/>
          <p14:tracePt t="109645" x="6149975" y="3840163"/>
          <p14:tracePt t="109653" x="6086475" y="3859213"/>
          <p14:tracePt t="109661" x="6002338" y="3859213"/>
          <p14:tracePt t="109669" x="5883275" y="3886200"/>
          <p14:tracePt t="109677" x="5764213" y="3886200"/>
          <p14:tracePt t="109685" x="5626100" y="3886200"/>
          <p14:tracePt t="109693" x="5470525" y="3886200"/>
          <p14:tracePt t="109701" x="5313363" y="3886200"/>
          <p14:tracePt t="109709" x="5157788" y="3886200"/>
          <p14:tracePt t="109719" x="4983163" y="3886200"/>
          <p14:tracePt t="109726" x="4845050" y="3886200"/>
          <p14:tracePt t="109733" x="4706938" y="3886200"/>
          <p14:tracePt t="109741" x="4614863" y="3886200"/>
          <p14:tracePt t="109749" x="4549775" y="3886200"/>
          <p14:tracePt t="109757" x="4541838" y="3886200"/>
          <p14:tracePt t="109765" x="4532313" y="3886200"/>
          <p14:tracePt t="109894" x="4549775" y="3886200"/>
          <p14:tracePt t="109902" x="4660900" y="3905250"/>
          <p14:tracePt t="109910" x="4779963" y="3905250"/>
          <p14:tracePt t="109919" x="4937125" y="3905250"/>
          <p14:tracePt t="109928" x="5148263" y="3914775"/>
          <p14:tracePt t="109935" x="5286375" y="3914775"/>
          <p14:tracePt t="109941" x="5368925" y="3914775"/>
          <p14:tracePt t="109949" x="5451475" y="3914775"/>
          <p14:tracePt t="109957" x="5507038" y="3914775"/>
          <p14:tracePt t="109965" x="5570538" y="3914775"/>
          <p14:tracePt t="109973" x="5580063" y="3914775"/>
          <p14:tracePt t="109981" x="5599113" y="3914775"/>
          <p14:tracePt t="109990" x="5607050" y="3914775"/>
          <p14:tracePt t="110006" x="5616575" y="3914775"/>
          <p14:tracePt t="110013" x="5635625" y="3914775"/>
          <p14:tracePt t="110021" x="5662613" y="3905250"/>
          <p14:tracePt t="110029" x="5672138" y="3905250"/>
          <p14:tracePt t="110037" x="5691188" y="3905250"/>
          <p14:tracePt t="110045" x="5699125" y="3905250"/>
          <p14:tracePt t="110109" x="5691188" y="3905250"/>
          <p14:tracePt t="110117" x="5599113" y="3905250"/>
          <p14:tracePt t="110125" x="5516563" y="3905250"/>
          <p14:tracePt t="110133" x="5432425" y="3905250"/>
          <p14:tracePt t="110141" x="5341938" y="3905250"/>
          <p14:tracePt t="110149" x="5295900" y="3905250"/>
          <p14:tracePt t="110156" x="5203825" y="3905250"/>
          <p14:tracePt t="110165" x="5184775" y="3905250"/>
          <p14:tracePt t="110173" x="5138738" y="3905250"/>
          <p14:tracePt t="110181" x="5083175" y="3905250"/>
          <p14:tracePt t="110190" x="5065713" y="3905250"/>
          <p14:tracePt t="110197" x="5019675" y="3905250"/>
          <p14:tracePt t="110207" x="4991100" y="3905250"/>
          <p14:tracePt t="110213" x="4908550" y="3905250"/>
          <p14:tracePt t="110221" x="4872038" y="3905250"/>
          <p14:tracePt t="110229" x="4835525" y="3905250"/>
          <p14:tracePt t="110237" x="4743450" y="3905250"/>
          <p14:tracePt t="110245" x="4660900" y="3895725"/>
          <p14:tracePt t="110253" x="4641850" y="3895725"/>
          <p14:tracePt t="110261" x="4614863" y="3895725"/>
          <p14:tracePt t="110269" x="4605338" y="3886200"/>
          <p14:tracePt t="110344" x="4624388" y="3886200"/>
          <p14:tracePt t="110351" x="4670425" y="3886200"/>
          <p14:tracePt t="110359" x="4725988" y="3886200"/>
          <p14:tracePt t="110367" x="4770438" y="3886200"/>
          <p14:tracePt t="110375" x="4816475" y="3886200"/>
          <p14:tracePt t="110382" x="4872038" y="3886200"/>
          <p14:tracePt t="110393" x="4891088" y="3886200"/>
          <p14:tracePt t="110398" x="4937125" y="3886200"/>
          <p14:tracePt t="110408" x="5019675" y="3895725"/>
          <p14:tracePt t="110414" x="5111750" y="3895725"/>
          <p14:tracePt t="110425" x="5276850" y="3932238"/>
          <p14:tracePt t="110430" x="5414963" y="3932238"/>
          <p14:tracePt t="110438" x="5570538" y="3951288"/>
          <p14:tracePt t="110447" x="5691188" y="3951288"/>
          <p14:tracePt t="110454" x="5745163" y="3951288"/>
          <p14:tracePt t="110462" x="5791200" y="3951288"/>
          <p14:tracePt t="110470" x="5800725" y="3951288"/>
          <p14:tracePt t="110590" x="5791200" y="3951288"/>
          <p14:tracePt t="110598" x="5773738" y="3951288"/>
          <p14:tracePt t="110608" x="5764213" y="3951288"/>
          <p14:tracePt t="110617" x="5745163" y="3951288"/>
          <p14:tracePt t="110627" x="5727700" y="3951288"/>
          <p14:tracePt t="110633" x="5718175" y="3951288"/>
          <p14:tracePt t="110638" x="5708650" y="3951288"/>
          <p14:tracePt t="110646" x="5699125" y="3951288"/>
          <p14:tracePt t="110710" x="5681663" y="3951288"/>
          <p14:tracePt t="112629" x="5672138" y="3959225"/>
          <p14:tracePt t="112640" x="5635625" y="3968750"/>
          <p14:tracePt t="112648" x="5534025" y="3968750"/>
          <p14:tracePt t="112658" x="5478463" y="3968750"/>
          <p14:tracePt t="112662" x="5267325" y="3968750"/>
          <p14:tracePt t="112668" x="5046663" y="3968750"/>
          <p14:tracePt t="112677" x="4808538" y="3968750"/>
          <p14:tracePt t="112684" x="4651375" y="3968750"/>
          <p14:tracePt t="112693" x="4440238" y="3968750"/>
          <p14:tracePt t="112700" x="4284663" y="3968750"/>
          <p14:tracePt t="112708" x="4164013" y="3968750"/>
          <p14:tracePt t="112716" x="4090988" y="3968750"/>
          <p14:tracePt t="112724" x="3971925" y="3968750"/>
          <p14:tracePt t="112732" x="3889375" y="3968750"/>
          <p14:tracePt t="112740" x="3787775" y="3968750"/>
          <p14:tracePt t="112748" x="3714750" y="3968750"/>
          <p14:tracePt t="112757" x="3630613" y="3968750"/>
          <p14:tracePt t="112764" x="3548063" y="3959225"/>
          <p14:tracePt t="112773" x="3484563" y="3951288"/>
          <p14:tracePt t="112780" x="3363913" y="3932238"/>
          <p14:tracePt t="112789" x="3244850" y="3905250"/>
          <p14:tracePt t="112797" x="3106738" y="3886200"/>
          <p14:tracePt t="112806" x="2987675" y="3876675"/>
          <p14:tracePt t="112812" x="2868613" y="3859213"/>
          <p14:tracePt t="112820" x="2757488" y="3830638"/>
          <p14:tracePt t="112828" x="2684463" y="3830638"/>
          <p14:tracePt t="112836" x="2638425" y="3813175"/>
          <p14:tracePt t="112844" x="2628900" y="3813175"/>
          <p14:tracePt t="112852" x="2601913" y="3813175"/>
          <p14:tracePt t="112877" x="2592388" y="3813175"/>
          <p14:tracePt t="112909" x="2582863" y="3813175"/>
          <p14:tracePt t="112916" x="2573338" y="3813175"/>
          <p14:tracePt t="112924" x="2555875" y="3813175"/>
          <p14:tracePt t="112939" x="2527300" y="3813175"/>
          <p14:tracePt t="112941" x="2482850" y="3813175"/>
          <p14:tracePt t="112949" x="2436813" y="3803650"/>
          <p14:tracePt t="112957" x="2371725" y="3803650"/>
          <p14:tracePt t="112965" x="2325688" y="3794125"/>
          <p14:tracePt t="112973" x="2243138" y="3776663"/>
          <p14:tracePt t="112981" x="2197100" y="3767138"/>
          <p14:tracePt t="112990" x="2170113" y="3757613"/>
          <p14:tracePt t="112996" x="2105025" y="3748088"/>
          <p14:tracePt t="113006" x="2003425" y="3730625"/>
          <p14:tracePt t="113013" x="1949450" y="3730625"/>
          <p14:tracePt t="113021" x="1866900" y="3702050"/>
          <p14:tracePt t="113028" x="1801813" y="3702050"/>
          <p14:tracePt t="113036" x="1782763" y="3694113"/>
          <p14:tracePt t="113045" x="1736725" y="3694113"/>
          <p14:tracePt t="113052" x="1728788" y="3684588"/>
          <p14:tracePt t="113134" x="1692275" y="3684588"/>
          <p14:tracePt t="113142" x="1654175" y="3684588"/>
          <p14:tracePt t="113238" x="1646238" y="3675063"/>
          <p14:tracePt t="114192" x="1627188" y="3675063"/>
          <p14:tracePt t="114200" x="1581150" y="3675063"/>
          <p14:tracePt t="114209" x="1535113" y="3675063"/>
          <p14:tracePt t="114214" x="1508125" y="3675063"/>
          <p14:tracePt t="114222" x="1479550" y="3675063"/>
          <p14:tracePt t="114230" x="1452563" y="3702050"/>
          <p14:tracePt t="114238" x="1443038" y="3711575"/>
          <p14:tracePt t="114246" x="1425575" y="3721100"/>
          <p14:tracePt t="114253" x="1406525" y="3721100"/>
          <p14:tracePt t="114278" x="1397000" y="3721100"/>
          <p14:tracePt t="114285" x="1379538" y="3721100"/>
          <p14:tracePt t="114294" x="1360488" y="3721100"/>
          <p14:tracePt t="114302" x="1333500" y="3730625"/>
          <p14:tracePt t="114310" x="1296988" y="3730625"/>
          <p14:tracePt t="114318" x="1241425" y="3730625"/>
          <p14:tracePt t="114325" x="1158875" y="3730625"/>
          <p14:tracePt t="114334" x="1093788" y="3730625"/>
          <p14:tracePt t="114342" x="1038225" y="3740150"/>
          <p14:tracePt t="114350" x="1011238" y="3757613"/>
          <p14:tracePt t="114454" x="992188" y="3757613"/>
          <p14:tracePt t="114462" x="946150" y="3757613"/>
          <p14:tracePt t="114470" x="919163" y="3757613"/>
          <p14:tracePt t="114478" x="892175" y="3757613"/>
          <p14:tracePt t="114485" x="855663" y="3784600"/>
          <p14:tracePt t="114494" x="846138" y="3784600"/>
          <p14:tracePt t="114502" x="827088" y="3803650"/>
          <p14:tracePt t="114518" x="817563" y="3813175"/>
          <p14:tracePt t="114702" x="817563" y="3822700"/>
          <p14:tracePt t="114710" x="809625" y="3830638"/>
          <p14:tracePt t="114742" x="809625" y="3840163"/>
          <p14:tracePt t="115166" x="809625" y="3830638"/>
          <p14:tracePt t="115174" x="809625" y="3803650"/>
          <p14:tracePt t="115182" x="809625" y="3784600"/>
          <p14:tracePt t="115192" x="846138" y="3721100"/>
          <p14:tracePt t="115198" x="846138" y="3665538"/>
          <p14:tracePt t="115208" x="846138" y="3565525"/>
          <p14:tracePt t="115216" x="846138" y="3463925"/>
          <p14:tracePt t="115228" x="846138" y="3325813"/>
          <p14:tracePt t="115231" x="846138" y="3170238"/>
          <p14:tracePt t="115238" x="863600" y="3049588"/>
          <p14:tracePt t="115246" x="863600" y="2940050"/>
          <p14:tracePt t="115254" x="882650" y="2792413"/>
          <p14:tracePt t="115263" x="882650" y="2701925"/>
          <p14:tracePt t="115270" x="882650" y="2636838"/>
          <p14:tracePt t="115278" x="882650" y="2535238"/>
          <p14:tracePt t="115285" x="882650" y="2489200"/>
          <p14:tracePt t="115293" x="882650" y="2462213"/>
          <p14:tracePt t="115301" x="882650" y="2406650"/>
          <p14:tracePt t="115309" x="882650" y="2370138"/>
          <p14:tracePt t="115317" x="882650" y="2343150"/>
          <p14:tracePt t="115333" x="882650" y="2324100"/>
          <p14:tracePt t="115340" x="882650" y="2306638"/>
          <p14:tracePt t="115350" x="882650" y="2297113"/>
          <p14:tracePt t="115365" x="882650" y="2278063"/>
          <p14:tracePt t="115374" x="882650" y="2270125"/>
          <p14:tracePt t="115381" x="882650" y="2251075"/>
          <p14:tracePt t="115391" x="882650" y="2232025"/>
          <p14:tracePt t="115397" x="882650" y="2214563"/>
          <p14:tracePt t="115407" x="882650" y="2205038"/>
          <p14:tracePt t="115414" x="882650" y="2185988"/>
          <p14:tracePt t="115422" x="882650" y="2178050"/>
          <p14:tracePt t="115437" x="882650" y="2168525"/>
          <p14:tracePt t="115445" x="882650" y="2159000"/>
          <p14:tracePt t="115469" x="882650" y="2141538"/>
          <p14:tracePt t="115894" x="892175" y="2122488"/>
          <p14:tracePt t="115902" x="965200" y="2103438"/>
          <p14:tracePt t="115910" x="1001713" y="2066925"/>
          <p14:tracePt t="115918" x="1084263" y="2039938"/>
          <p14:tracePt t="115927" x="1195388" y="1993900"/>
          <p14:tracePt t="115933" x="1258888" y="1974850"/>
          <p14:tracePt t="115944" x="1379538" y="1938338"/>
          <p14:tracePt t="115950" x="1462088" y="1928813"/>
          <p14:tracePt t="115957" x="1562100" y="1928813"/>
          <p14:tracePt t="115964" x="1617663" y="1928813"/>
          <p14:tracePt t="115973" x="1627188" y="1920875"/>
          <p14:tracePt t="115990" x="1636713" y="1911350"/>
          <p14:tracePt t="115997" x="1673225" y="1947863"/>
          <p14:tracePt t="116015" x="1673225" y="1966913"/>
          <p14:tracePt t="116021" x="1682750" y="1993900"/>
          <p14:tracePt t="116029" x="1682750" y="2020888"/>
          <p14:tracePt t="116036" x="1682750" y="2049463"/>
          <p14:tracePt t="116045" x="1682750" y="2085975"/>
          <p14:tracePt t="116053" x="1682750" y="2103438"/>
          <p14:tracePt t="116061" x="1682750" y="2122488"/>
          <p14:tracePt t="116102" x="1692275" y="2132013"/>
          <p14:tracePt t="116142" x="1700213" y="2132013"/>
          <p14:tracePt t="116239" x="1700213" y="2122488"/>
          <p14:tracePt t="116253" x="1700213" y="2095500"/>
          <p14:tracePt t="116262" x="1700213" y="2085975"/>
          <p14:tracePt t="116270" x="1700213" y="2057400"/>
          <p14:tracePt t="116277" x="1700213" y="2049463"/>
          <p14:tracePt t="116286" x="1700213" y="2030413"/>
          <p14:tracePt t="116294" x="1709738" y="2020888"/>
          <p14:tracePt t="116317" x="1709738" y="2011363"/>
          <p14:tracePt t="116325" x="1709738" y="2003425"/>
          <p14:tracePt t="116342" x="1709738" y="1993900"/>
          <p14:tracePt t="116435" x="1719263" y="1993900"/>
          <p14:tracePt t="116837" x="1719263" y="1957388"/>
          <p14:tracePt t="116845" x="1709738" y="1947863"/>
          <p14:tracePt t="116855" x="1692275" y="1938338"/>
          <p14:tracePt t="116862" x="1673225" y="1928813"/>
          <p14:tracePt t="116870" x="1663700" y="1928813"/>
          <p14:tracePt t="116886" x="1654175" y="1928813"/>
          <p14:tracePt t="116894" x="1646238" y="1920875"/>
          <p14:tracePt t="116974" x="1646238" y="1911350"/>
          <p14:tracePt t="116998" x="1646238" y="1901825"/>
          <p14:tracePt t="117304" x="1636713" y="1911350"/>
          <p14:tracePt t="117310" x="1627188" y="1928813"/>
          <p14:tracePt t="117319" x="1627188" y="1947863"/>
          <p14:tracePt t="117325" x="1608138" y="1984375"/>
          <p14:tracePt t="117333" x="1608138" y="2003425"/>
          <p14:tracePt t="117341" x="1600200" y="2020888"/>
          <p14:tracePt t="117349" x="1571625" y="2066925"/>
          <p14:tracePt t="117359" x="1571625" y="2085975"/>
          <p14:tracePt t="117366" x="1571625" y="2103438"/>
          <p14:tracePt t="117375" x="1554163" y="2122488"/>
          <p14:tracePt t="117381" x="1544638" y="2132013"/>
          <p14:tracePt t="117398" x="1535113" y="2141538"/>
          <p14:tracePt t="117422" x="1516063" y="2141538"/>
          <p14:tracePt t="117438" x="1508125" y="2149475"/>
          <p14:tracePt t="117470" x="1508125" y="2159000"/>
          <p14:tracePt t="117479" x="1479550" y="2159000"/>
          <p14:tracePt t="117486" x="1462088" y="2159000"/>
          <p14:tracePt t="117494" x="1433513" y="2159000"/>
          <p14:tracePt t="117502" x="1397000" y="2159000"/>
          <p14:tracePt t="117509" x="1370013" y="2159000"/>
          <p14:tracePt t="117517" x="1360488" y="2159000"/>
          <p14:tracePt t="117524" x="1350963" y="2159000"/>
          <p14:tracePt t="117533" x="1341438" y="2159000"/>
          <p14:tracePt t="117549" x="1323975" y="2159000"/>
          <p14:tracePt t="117573" x="1304925" y="2159000"/>
          <p14:tracePt t="117606" x="1296988" y="2159000"/>
          <p14:tracePt t="117613" x="1277938" y="2149475"/>
          <p14:tracePt t="117621" x="1231900" y="2122488"/>
          <p14:tracePt t="117629" x="1231900" y="2112963"/>
          <p14:tracePt t="117637" x="1204913" y="2085975"/>
          <p14:tracePt t="117645" x="1166813" y="2066925"/>
          <p14:tracePt t="117653" x="1149350" y="2057400"/>
          <p14:tracePt t="117669" x="1120775" y="2049463"/>
          <p14:tracePt t="117693" x="1112838" y="2049463"/>
          <p14:tracePt t="117717" x="1103313" y="2039938"/>
          <p14:tracePt t="117733" x="1093788" y="2020888"/>
          <p14:tracePt t="117741" x="1084263" y="2011363"/>
          <p14:tracePt t="117756" x="1076325" y="2003425"/>
          <p14:tracePt t="117765" x="1057275" y="1984375"/>
          <p14:tracePt t="117773" x="1057275" y="1974850"/>
          <p14:tracePt t="117781" x="1057275" y="1966913"/>
          <p14:tracePt t="117790" x="1047750" y="1957388"/>
          <p14:tracePt t="117796" x="1038225" y="1947863"/>
          <p14:tracePt t="117806" x="1038225" y="1938338"/>
          <p14:tracePt t="117821" x="1038225" y="1928813"/>
          <p14:tracePt t="117838" x="1038225" y="1911350"/>
          <p14:tracePt t="117846" x="1038225" y="1892300"/>
          <p14:tracePt t="117854" x="1038225" y="1882775"/>
          <p14:tracePt t="117873" x="1038225" y="1846263"/>
          <p14:tracePt t="117880" x="1038225" y="1828800"/>
          <p14:tracePt t="117885" x="1038225" y="1800225"/>
          <p14:tracePt t="117892" x="1038225" y="1792288"/>
          <p14:tracePt t="117900" x="1038225" y="1782763"/>
          <p14:tracePt t="117909" x="1038225" y="1773238"/>
          <p14:tracePt t="117916" x="1038225" y="1754188"/>
          <p14:tracePt t="117924" x="1047750" y="1736725"/>
          <p14:tracePt t="117932" x="1057275" y="1727200"/>
          <p14:tracePt t="117941" x="1076325" y="1717675"/>
          <p14:tracePt t="117957" x="1120775" y="1681163"/>
          <p14:tracePt t="117964" x="1130300" y="1671638"/>
          <p14:tracePt t="117973" x="1130300" y="1663700"/>
          <p14:tracePt t="117980" x="1130300" y="1654175"/>
          <p14:tracePt t="117989" x="1139825" y="1635125"/>
          <p14:tracePt t="117996" x="1149350" y="1625600"/>
          <p14:tracePt t="118006" x="1158875" y="1617663"/>
          <p14:tracePt t="118012" x="1166813" y="1598613"/>
          <p14:tracePt t="118037" x="1176338" y="1589088"/>
          <p14:tracePt t="118045" x="1195388" y="1579563"/>
          <p14:tracePt t="118052" x="1204913" y="1579563"/>
          <p14:tracePt t="118062" x="1212850" y="1579563"/>
          <p14:tracePt t="118068" x="1268413" y="1562100"/>
          <p14:tracePt t="118076" x="1287463" y="1562100"/>
          <p14:tracePt t="118084" x="1304925" y="1562100"/>
          <p14:tracePt t="118093" x="1333500" y="1562100"/>
          <p14:tracePt t="118100" x="1370013" y="1562100"/>
          <p14:tracePt t="118108" x="1416050" y="1552575"/>
          <p14:tracePt t="118116" x="1425575" y="1552575"/>
          <p14:tracePt t="118124" x="1462088" y="1552575"/>
          <p14:tracePt t="118132" x="1471613" y="1552575"/>
          <p14:tracePt t="118141" x="1508125" y="1552575"/>
          <p14:tracePt t="118148" x="1554163" y="1552575"/>
          <p14:tracePt t="118156" x="1600200" y="1552575"/>
          <p14:tracePt t="118164" x="1627188" y="1552575"/>
          <p14:tracePt t="118173" x="1682750" y="1552575"/>
          <p14:tracePt t="118180" x="1728788" y="1552575"/>
          <p14:tracePt t="118189" x="1765300" y="1562100"/>
          <p14:tracePt t="118196" x="1782763" y="1562100"/>
          <p14:tracePt t="118206" x="1792288" y="1571625"/>
          <p14:tracePt t="118228" x="1811338" y="1571625"/>
          <p14:tracePt t="118236" x="1820863" y="1579563"/>
          <p14:tracePt t="118245" x="1820863" y="1589088"/>
          <p14:tracePt t="118262" x="1820863" y="1598613"/>
          <p14:tracePt t="118268" x="1847850" y="1617663"/>
          <p14:tracePt t="118276" x="1847850" y="1635125"/>
          <p14:tracePt t="118284" x="1857375" y="1654175"/>
          <p14:tracePt t="118293" x="1866900" y="1663700"/>
          <p14:tracePt t="118300" x="1874838" y="1681163"/>
          <p14:tracePt t="118308" x="1874838" y="1690688"/>
          <p14:tracePt t="118316" x="1884363" y="1708150"/>
          <p14:tracePt t="118325" x="1893888" y="1736725"/>
          <p14:tracePt t="118341" x="1893888" y="1754188"/>
          <p14:tracePt t="118348" x="1893888" y="1773238"/>
          <p14:tracePt t="118356" x="1903413" y="1800225"/>
          <p14:tracePt t="118373" x="1920875" y="1819275"/>
          <p14:tracePt t="118380" x="1920875" y="1828800"/>
          <p14:tracePt t="118390" x="1920875" y="1838325"/>
          <p14:tracePt t="118396" x="1920875" y="1846263"/>
          <p14:tracePt t="118412" x="1920875" y="1882775"/>
          <p14:tracePt t="118421" x="1920875" y="1901825"/>
          <p14:tracePt t="118428" x="1920875" y="1928813"/>
          <p14:tracePt t="118438" x="1920875" y="1966913"/>
          <p14:tracePt t="118447" x="1920875" y="1993900"/>
          <p14:tracePt t="118453" x="1920875" y="2020888"/>
          <p14:tracePt t="118462" x="1920875" y="2039938"/>
          <p14:tracePt t="118469" x="1912938" y="2085975"/>
          <p14:tracePt t="118481" x="1912938" y="2095500"/>
          <p14:tracePt t="118487" x="1903413" y="2141538"/>
          <p14:tracePt t="118509" x="1903413" y="2149475"/>
          <p14:tracePt t="118525" x="1903413" y="2168525"/>
          <p14:tracePt t="118533" x="1893888" y="2178050"/>
          <p14:tracePt t="118541" x="1874838" y="2185988"/>
          <p14:tracePt t="118557" x="1866900" y="2205038"/>
          <p14:tracePt t="118565" x="1857375" y="2214563"/>
          <p14:tracePt t="118573" x="1838325" y="2232025"/>
          <p14:tracePt t="118581" x="1828800" y="2241550"/>
          <p14:tracePt t="118591" x="1820863" y="2241550"/>
          <p14:tracePt t="118596" x="1774825" y="2260600"/>
          <p14:tracePt t="118605" x="1765300" y="2270125"/>
          <p14:tracePt t="118612" x="1765300" y="2278063"/>
          <p14:tracePt t="118620" x="1746250" y="2278063"/>
          <p14:tracePt t="118628" x="1719263" y="2287588"/>
          <p14:tracePt t="118636" x="1692275" y="2306638"/>
          <p14:tracePt t="118644" x="1673225" y="2306638"/>
          <p14:tracePt t="118652" x="1636713" y="2306638"/>
          <p14:tracePt t="118660" x="1608138" y="2306638"/>
          <p14:tracePt t="118668" x="1581150" y="2306638"/>
          <p14:tracePt t="118679" x="1562100" y="2306638"/>
          <p14:tracePt t="118686" x="1525588" y="2306638"/>
          <p14:tracePt t="118693" x="1508125" y="2306638"/>
          <p14:tracePt t="118701" x="1462088" y="2306638"/>
          <p14:tracePt t="118709" x="1452563" y="2306638"/>
          <p14:tracePt t="118717" x="1433513" y="2306638"/>
          <p14:tracePt t="118741" x="1425575" y="2306638"/>
          <p14:tracePt t="118749" x="1416050" y="2306638"/>
          <p14:tracePt t="118765" x="1387475" y="2306638"/>
          <p14:tracePt t="118774" x="1379538" y="2306638"/>
          <p14:tracePt t="118781" x="1350963" y="2306638"/>
          <p14:tracePt t="118790" x="1314450" y="2278063"/>
          <p14:tracePt t="118797" x="1268413" y="2270125"/>
          <p14:tracePt t="118807" x="1241425" y="2270125"/>
          <p14:tracePt t="118813" x="1176338" y="2260600"/>
          <p14:tracePt t="118821" x="1120775" y="2260600"/>
          <p14:tracePt t="118829" x="1084263" y="2241550"/>
          <p14:tracePt t="118837" x="1038225" y="2224088"/>
          <p14:tracePt t="118845" x="955675" y="2205038"/>
          <p14:tracePt t="118853" x="928688" y="2205038"/>
          <p14:tracePt t="118861" x="919163" y="2195513"/>
          <p14:tracePt t="118869" x="892175" y="2195513"/>
          <p14:tracePt t="118878" x="882650" y="2195513"/>
          <p14:tracePt t="118885" x="873125" y="2195513"/>
          <p14:tracePt t="118893" x="855663" y="2185988"/>
          <p14:tracePt t="118909" x="855663" y="2178050"/>
          <p14:tracePt t="118917" x="846138" y="2168525"/>
          <p14:tracePt t="118941" x="817563" y="2149475"/>
          <p14:tracePt t="118957" x="800100" y="2132013"/>
          <p14:tracePt t="118965" x="790575" y="2122488"/>
          <p14:tracePt t="118974" x="781050" y="2112963"/>
          <p14:tracePt t="118981" x="771525" y="2095500"/>
          <p14:tracePt t="118991" x="771525" y="2076450"/>
          <p14:tracePt t="118997" x="763588" y="2039938"/>
          <p14:tracePt t="119007" x="754063" y="2020888"/>
          <p14:tracePt t="119013" x="744538" y="2011363"/>
          <p14:tracePt t="119021" x="744538" y="1984375"/>
          <p14:tracePt t="119029" x="735013" y="1974850"/>
          <p14:tracePt t="119037" x="735013" y="1957388"/>
          <p14:tracePt t="119045" x="735013" y="1938338"/>
          <p14:tracePt t="119053" x="735013" y="1901825"/>
          <p14:tracePt t="119061" x="735013" y="1882775"/>
          <p14:tracePt t="119069" x="735013" y="1846263"/>
          <p14:tracePt t="119077" x="735013" y="1838325"/>
          <p14:tracePt t="119086" x="735013" y="1828800"/>
          <p14:tracePt t="119093" x="735013" y="1800225"/>
          <p14:tracePt t="119101" x="735013" y="1792288"/>
          <p14:tracePt t="119109" x="735013" y="1773238"/>
          <p14:tracePt t="119117" x="754063" y="1763713"/>
          <p14:tracePt t="119126" x="781050" y="1746250"/>
          <p14:tracePt t="119133" x="827088" y="1736725"/>
          <p14:tracePt t="119141" x="855663" y="1727200"/>
          <p14:tracePt t="119149" x="863600" y="1717675"/>
          <p14:tracePt t="119157" x="892175" y="1708150"/>
          <p14:tracePt t="119165" x="909638" y="1671638"/>
          <p14:tracePt t="119181" x="946150" y="1654175"/>
          <p14:tracePt t="119190" x="965200" y="1625600"/>
          <p14:tracePt t="119197" x="1001713" y="1608138"/>
          <p14:tracePt t="119206" x="1020763" y="1589088"/>
          <p14:tracePt t="119213" x="1057275" y="1579563"/>
          <p14:tracePt t="119221" x="1112838" y="1562100"/>
          <p14:tracePt t="119230" x="1130300" y="1552575"/>
          <p14:tracePt t="119237" x="1212850" y="1543050"/>
          <p14:tracePt t="119245" x="1241425" y="1535113"/>
          <p14:tracePt t="119253" x="1287463" y="1535113"/>
          <p14:tracePt t="119261" x="1341438" y="1535113"/>
          <p14:tracePt t="119269" x="1387475" y="1535113"/>
          <p14:tracePt t="119277" x="1425575" y="1535113"/>
          <p14:tracePt t="119285" x="1452563" y="1535113"/>
          <p14:tracePt t="119293" x="1462088" y="1535113"/>
          <p14:tracePt t="119301" x="1489075" y="1535113"/>
          <p14:tracePt t="119309" x="1498600" y="1535113"/>
          <p14:tracePt t="119317" x="1516063" y="1535113"/>
          <p14:tracePt t="119333" x="1535113" y="1535113"/>
          <p14:tracePt t="119341" x="1562100" y="1535113"/>
          <p14:tracePt t="119349" x="1646238" y="1543050"/>
          <p14:tracePt t="119357" x="1692275" y="1552575"/>
          <p14:tracePt t="119365" x="1755775" y="1579563"/>
          <p14:tracePt t="119374" x="1801813" y="1608138"/>
          <p14:tracePt t="119381" x="1847850" y="1608138"/>
          <p14:tracePt t="119391" x="1857375" y="1617663"/>
          <p14:tracePt t="119398" x="1866900" y="1625600"/>
          <p14:tracePt t="119406" x="1874838" y="1635125"/>
          <p14:tracePt t="119413" x="1893888" y="1654175"/>
          <p14:tracePt t="119421" x="1912938" y="1681163"/>
          <p14:tracePt t="119430" x="1912938" y="1700213"/>
          <p14:tracePt t="119437" x="1949450" y="1754188"/>
          <p14:tracePt t="119445" x="1957388" y="1773238"/>
          <p14:tracePt t="119453" x="1966913" y="1800225"/>
          <p14:tracePt t="119461" x="1966913" y="1838325"/>
          <p14:tracePt t="119469" x="1976438" y="1855788"/>
          <p14:tracePt t="119477" x="1976438" y="1882775"/>
          <p14:tracePt t="119486" x="2003425" y="1920875"/>
          <p14:tracePt t="119495" x="2012950" y="1928813"/>
          <p14:tracePt t="119501" x="2012950" y="1947863"/>
          <p14:tracePt t="119509" x="2012950" y="1966913"/>
          <p14:tracePt t="119517" x="2022475" y="1993900"/>
          <p14:tracePt t="119525" x="2022475" y="2003425"/>
          <p14:tracePt t="119533" x="2022475" y="2011363"/>
          <p14:tracePt t="119540" x="2032000" y="2039938"/>
          <p14:tracePt t="119549" x="2032000" y="2049463"/>
          <p14:tracePt t="119557" x="2032000" y="2076450"/>
          <p14:tracePt t="119565" x="2032000" y="2095500"/>
          <p14:tracePt t="119574" x="2032000" y="2112963"/>
          <p14:tracePt t="119581" x="2032000" y="2132013"/>
          <p14:tracePt t="119591" x="2032000" y="2149475"/>
          <p14:tracePt t="119597" x="2032000" y="2168525"/>
          <p14:tracePt t="119607" x="2003425" y="2224088"/>
          <p14:tracePt t="119613" x="1995488" y="2241550"/>
          <p14:tracePt t="119620" x="1985963" y="2251075"/>
          <p14:tracePt t="119628" x="1976438" y="2278063"/>
          <p14:tracePt t="119636" x="1939925" y="2314575"/>
          <p14:tracePt t="119644" x="1930400" y="2324100"/>
          <p14:tracePt t="119652" x="1912938" y="2352675"/>
          <p14:tracePt t="119661" x="1893888" y="2370138"/>
          <p14:tracePt t="119676" x="1847850" y="2379663"/>
          <p14:tracePt t="119684" x="1838325" y="2389188"/>
          <p14:tracePt t="119692" x="1811338" y="2389188"/>
          <p14:tracePt t="119700" x="1792288" y="2389188"/>
          <p14:tracePt t="119708" x="1782763" y="2389188"/>
          <p14:tracePt t="119716" x="1765300" y="2389188"/>
          <p14:tracePt t="119724" x="1755775" y="2389188"/>
          <p14:tracePt t="119733" x="1736725" y="2379663"/>
          <p14:tracePt t="119740" x="1728788" y="2360613"/>
          <p14:tracePt t="119748" x="1709738" y="2324100"/>
          <p14:tracePt t="119756" x="1700213" y="2306638"/>
          <p14:tracePt t="119764" x="1692275" y="2297113"/>
          <p14:tracePt t="119772" x="1692275" y="2287588"/>
          <p14:tracePt t="119780" x="1692275" y="2278063"/>
          <p14:tracePt t="119791" x="1692275" y="2270125"/>
          <p14:tracePt t="119797" x="1692275" y="2251075"/>
          <p14:tracePt t="119813" x="1682750" y="2205038"/>
          <p14:tracePt t="119822" x="1682750" y="2195513"/>
          <p14:tracePt t="119829" x="1682750" y="2159000"/>
          <p14:tracePt t="119837" x="1682750" y="2141538"/>
          <p14:tracePt t="119845" x="1682750" y="2095500"/>
          <p14:tracePt t="119853" x="1682750" y="2057400"/>
          <p14:tracePt t="119861" x="1673225" y="2049463"/>
          <p14:tracePt t="119869" x="1663700" y="2039938"/>
          <p14:tracePt t="119895" x="1663700" y="2020888"/>
          <p14:tracePt t="119925" x="1663700" y="2003425"/>
          <p14:tracePt t="119935" x="1663700" y="1966913"/>
          <p14:tracePt t="119941" x="1663700" y="1957388"/>
          <p14:tracePt t="119949" x="1663700" y="1938338"/>
          <p14:tracePt t="119958" x="1663700" y="1920875"/>
          <p14:tracePt t="119965" x="1663700" y="1901825"/>
          <p14:tracePt t="119975" x="1663700" y="1892300"/>
          <p14:tracePt t="119981" x="1673225" y="1892300"/>
          <p14:tracePt t="119997" x="1682750" y="1874838"/>
          <p14:tracePt t="120077" x="1692275" y="1846263"/>
          <p14:tracePt t="120085" x="1700213" y="1838325"/>
          <p14:tracePt t="120101" x="1700213" y="1828800"/>
          <p14:tracePt t="120109" x="1709738" y="1819275"/>
          <p14:tracePt t="120133" x="1709738" y="1809750"/>
          <p14:tracePt t="120149" x="1709738" y="1792288"/>
          <p14:tracePt t="120173" x="1719263" y="1782763"/>
          <p14:tracePt t="120190" x="1719263" y="1773238"/>
          <p14:tracePt t="120197" x="1719263" y="1763713"/>
          <p14:tracePt t="120206" x="1719263" y="1746250"/>
          <p14:tracePt t="120213" x="1719263" y="1736725"/>
          <p14:tracePt t="120221" x="1728788" y="1727200"/>
          <p14:tracePt t="120229" x="1736725" y="1727200"/>
          <p14:tracePt t="120237" x="1746250" y="1717675"/>
          <p14:tracePt t="120254" x="1746250" y="1708150"/>
          <p14:tracePt t="120373" x="1746250" y="1700213"/>
          <p14:tracePt t="121085" x="1746250" y="1708150"/>
          <p14:tracePt t="121093" x="1755775" y="1727200"/>
          <p14:tracePt t="121101" x="1755775" y="1736725"/>
          <p14:tracePt t="121133" x="1755775" y="1746250"/>
          <p14:tracePt t="121141" x="1755775" y="1754188"/>
          <p14:tracePt t="121173" x="1746250" y="1754188"/>
          <p14:tracePt t="121181" x="1736725" y="1754188"/>
          <p14:tracePt t="121205" x="1700213" y="1754188"/>
          <p14:tracePt t="121221" x="1663700" y="1754188"/>
          <p14:tracePt t="121229" x="1646238" y="1754188"/>
          <p14:tracePt t="121245" x="1636713" y="1754188"/>
          <p14:tracePt t="121254" x="1627188" y="1754188"/>
          <p14:tracePt t="121262" x="1617663" y="1754188"/>
          <p14:tracePt t="121270" x="1608138" y="1754188"/>
          <p14:tracePt t="121317" x="1600200" y="1754188"/>
          <p14:tracePt t="121333" x="1581150" y="1754188"/>
          <p14:tracePt t="121341" x="1571625" y="1754188"/>
          <p14:tracePt t="121349" x="1562100" y="1754188"/>
          <p14:tracePt t="121356" x="1544638" y="1746250"/>
          <p14:tracePt t="121365" x="1535113" y="1736725"/>
          <p14:tracePt t="121373" x="1516063" y="1736725"/>
          <p14:tracePt t="121381" x="1508125" y="1736725"/>
          <p14:tracePt t="121397" x="1489075" y="1736725"/>
          <p14:tracePt t="121407" x="1479550" y="1727200"/>
          <p14:tracePt t="121437" x="1471613" y="1727200"/>
          <p14:tracePt t="121445" x="1443038" y="1727200"/>
          <p14:tracePt t="121461" x="1433513" y="1727200"/>
          <p14:tracePt t="121471" x="1425575" y="1727200"/>
          <p14:tracePt t="121477" x="1416050" y="1717675"/>
          <p14:tracePt t="121494" x="1406525" y="1717675"/>
          <p14:tracePt t="121501" x="1397000" y="1717675"/>
          <p14:tracePt t="121534" x="1387475" y="1717675"/>
          <p14:tracePt t="121541" x="1379538" y="1708150"/>
          <p14:tracePt t="121566" x="1379538" y="1700213"/>
          <p14:tracePt t="121582" x="1370013" y="1690688"/>
          <p14:tracePt t="121591" x="1360488" y="1690688"/>
          <p14:tracePt t="121599" x="1350963" y="1681163"/>
          <p14:tracePt t="121660" x="1350963" y="1663700"/>
          <p14:tracePt t="121669" x="1350963" y="1654175"/>
          <p14:tracePt t="121685" x="1350963" y="1644650"/>
          <p14:tracePt t="121692" x="1350963" y="1635125"/>
          <p14:tracePt t="121701" x="1350963" y="1625600"/>
          <p14:tracePt t="121708" x="1360488" y="1608138"/>
          <p14:tracePt t="121718" x="1370013" y="1608138"/>
          <p14:tracePt t="121732" x="1387475" y="1598613"/>
          <p14:tracePt t="121741" x="1397000" y="1598613"/>
          <p14:tracePt t="121748" x="1406525" y="1589088"/>
          <p14:tracePt t="121756" x="1452563" y="1562100"/>
          <p14:tracePt t="121780" x="1489075" y="1552575"/>
          <p14:tracePt t="121813" x="1498600" y="1552575"/>
          <p14:tracePt t="121836" x="1516063" y="1552575"/>
          <p14:tracePt t="121845" x="1525588" y="1552575"/>
          <p14:tracePt t="121853" x="1535113" y="1552575"/>
          <p14:tracePt t="121861" x="1562100" y="1552575"/>
          <p14:tracePt t="121868" x="1627188" y="1552575"/>
          <p14:tracePt t="121877" x="1646238" y="1552575"/>
          <p14:tracePt t="121885" x="1673225" y="1552575"/>
          <p14:tracePt t="121893" x="1692275" y="1552575"/>
          <p14:tracePt t="121901" x="1728788" y="1552575"/>
          <p14:tracePt t="121909" x="1746250" y="1552575"/>
          <p14:tracePt t="121918" x="1765300" y="1571625"/>
          <p14:tracePt t="121926" x="1774825" y="1571625"/>
          <p14:tracePt t="121941" x="1792288" y="1571625"/>
          <p14:tracePt t="121949" x="1811338" y="1579563"/>
          <p14:tracePt t="121956" x="1820863" y="1579563"/>
          <p14:tracePt t="121982" x="1838325" y="1608138"/>
          <p14:tracePt t="121993" x="1847850" y="1608138"/>
          <p14:tracePt t="122022" x="1847850" y="1617663"/>
          <p14:tracePt t="122030" x="1847850" y="1635125"/>
          <p14:tracePt t="122038" x="1847850" y="1644650"/>
          <p14:tracePt t="122046" x="1847850" y="1654175"/>
          <p14:tracePt t="122054" x="1847850" y="1663700"/>
          <p14:tracePt t="122062" x="1847850" y="1681163"/>
          <p14:tracePt t="122069" x="1847850" y="1700213"/>
          <p14:tracePt t="122078" x="1847850" y="1708150"/>
          <p14:tracePt t="122086" x="1847850" y="1736725"/>
          <p14:tracePt t="122094" x="1847850" y="1746250"/>
          <p14:tracePt t="122110" x="1847850" y="1754188"/>
          <p14:tracePt t="122118" x="1847850" y="1763713"/>
          <p14:tracePt t="122125" x="1838325" y="1773238"/>
          <p14:tracePt t="122136" x="1828800" y="1782763"/>
          <p14:tracePt t="122164" x="1820863" y="1782763"/>
          <p14:tracePt t="122188" x="1801813" y="1782763"/>
          <p14:tracePt t="122196" x="1792288" y="1782763"/>
          <p14:tracePt t="122205" x="1782763" y="1782763"/>
          <p14:tracePt t="122212" x="1755775" y="1782763"/>
          <p14:tracePt t="122228" x="1746250" y="1782763"/>
          <p14:tracePt t="122236" x="1736725" y="1782763"/>
          <p14:tracePt t="122252" x="1728788" y="1782763"/>
          <p14:tracePt t="122268" x="1709738" y="1782763"/>
          <p14:tracePt t="122294" x="1692275" y="1782763"/>
          <p14:tracePt t="122302" x="1682750" y="1782763"/>
          <p14:tracePt t="122310" x="1654175" y="1782763"/>
          <p14:tracePt t="122318" x="1636713" y="1782763"/>
          <p14:tracePt t="122326" x="1608138" y="1782763"/>
          <p14:tracePt t="122335" x="1600200" y="1782763"/>
          <p14:tracePt t="122344" x="1590675" y="1782763"/>
          <p14:tracePt t="124254" x="1554163" y="1782763"/>
          <p14:tracePt t="124262" x="1479550" y="1782763"/>
          <p14:tracePt t="124269" x="1379538" y="1773238"/>
          <p14:tracePt t="124278" x="1277938" y="1754188"/>
          <p14:tracePt t="124285" x="1195388" y="1754188"/>
          <p14:tracePt t="124294" x="1093788" y="1754188"/>
          <p14:tracePt t="124301" x="1066800" y="1754188"/>
          <p14:tracePt t="124310" x="1047750" y="1746250"/>
          <p14:tracePt t="124325" x="1038225" y="1746250"/>
          <p14:tracePt t="124432" x="1030288" y="1736725"/>
          <p14:tracePt t="124454" x="1030288" y="1727200"/>
          <p14:tracePt t="124470" x="1030288" y="1717675"/>
          <p14:tracePt t="124478" x="1030288" y="1700213"/>
          <p14:tracePt t="124485" x="1030288" y="1690688"/>
          <p14:tracePt t="124494" x="1030288" y="1681163"/>
          <p14:tracePt t="124501" x="1030288" y="1671638"/>
          <p14:tracePt t="124510" x="1030288" y="1654175"/>
          <p14:tracePt t="124525" x="1030288" y="1644650"/>
          <p14:tracePt t="124694" x="1038225" y="1654175"/>
          <p14:tracePt t="124701" x="1120775" y="1717675"/>
          <p14:tracePt t="124711" x="1212850" y="1809750"/>
          <p14:tracePt t="124718" x="1360488" y="1911350"/>
          <p14:tracePt t="124725" x="1489075" y="2020888"/>
          <p14:tracePt t="124732" x="1700213" y="2132013"/>
          <p14:tracePt t="124740" x="1866900" y="2241550"/>
          <p14:tracePt t="124748" x="2049463" y="2352675"/>
          <p14:tracePt t="124756" x="2197100" y="2425700"/>
          <p14:tracePt t="124766" x="2243138" y="2443163"/>
          <p14:tracePt t="124772" x="2262188" y="2452688"/>
          <p14:tracePt t="124805" x="2270125" y="2452688"/>
          <p14:tracePt t="124862" x="2279650" y="2452688"/>
          <p14:tracePt t="124869" x="2279650" y="2443163"/>
          <p14:tracePt t="124877" x="2279650" y="2435225"/>
          <p14:tracePt t="124957" x="2279650" y="2425700"/>
          <p14:tracePt t="124966" x="2279650" y="2398713"/>
          <p14:tracePt t="124975" x="2270125" y="2389188"/>
          <p14:tracePt t="124984" x="2224088" y="2343150"/>
          <p14:tracePt t="124992" x="2206625" y="2314575"/>
          <p14:tracePt t="124998" x="2170113" y="2278063"/>
          <p14:tracePt t="125006" x="2124075" y="2251075"/>
          <p14:tracePt t="125012" x="2049463" y="2214563"/>
          <p14:tracePt t="125020" x="2032000" y="2168525"/>
          <p14:tracePt t="125028" x="1957388" y="2141538"/>
          <p14:tracePt t="125036" x="1957388" y="2122488"/>
          <p14:tracePt t="125044" x="1949450" y="2112963"/>
          <p14:tracePt t="125052" x="1930400" y="2095500"/>
          <p14:tracePt t="125061" x="1912938" y="2085975"/>
          <p14:tracePt t="125085" x="1893888" y="2057400"/>
          <p14:tracePt t="125118" x="1874838" y="2049463"/>
          <p14:tracePt t="125126" x="1866900" y="2039938"/>
          <p14:tracePt t="125134" x="1847850" y="2030413"/>
          <p14:tracePt t="125142" x="1811338" y="2003425"/>
          <p14:tracePt t="125149" x="1782763" y="1984375"/>
          <p14:tracePt t="125159" x="1746250" y="1966913"/>
          <p14:tracePt t="125166" x="1728788" y="1947863"/>
          <p14:tracePt t="125178" x="1719263" y="1938338"/>
          <p14:tracePt t="125182" x="1700213" y="1928813"/>
          <p14:tracePt t="125190" x="1682750" y="1920875"/>
          <p14:tracePt t="125196" x="1673225" y="1911350"/>
          <p14:tracePt t="125212" x="1663700" y="1901825"/>
          <p14:tracePt t="125293" x="1663700" y="1892300"/>
          <p14:tracePt t="125301" x="1663700" y="1865313"/>
          <p14:tracePt t="125310" x="1663700" y="1846263"/>
          <p14:tracePt t="125317" x="1663700" y="1828800"/>
          <p14:tracePt t="125325" x="1673225" y="1792288"/>
          <p14:tracePt t="125333" x="1673225" y="1773238"/>
          <p14:tracePt t="125341" x="1700213" y="1754188"/>
          <p14:tracePt t="125356" x="1700213" y="1746250"/>
          <p14:tracePt t="125373" x="1700213" y="1727200"/>
          <p14:tracePt t="125470" x="1673225" y="1717675"/>
          <p14:tracePt t="125478" x="1627188" y="1717675"/>
          <p14:tracePt t="125485" x="1554163" y="1746250"/>
          <p14:tracePt t="125494" x="1462088" y="1809750"/>
          <p14:tracePt t="125501" x="1379538" y="1846263"/>
          <p14:tracePt t="125511" x="1323975" y="1874838"/>
          <p14:tracePt t="125517" x="1258888" y="1911350"/>
          <p14:tracePt t="125525" x="1212850" y="1938338"/>
          <p14:tracePt t="125533" x="1176338" y="1947863"/>
          <p14:tracePt t="125542" x="1149350" y="1957388"/>
          <p14:tracePt t="125549" x="1120775" y="1974850"/>
          <p14:tracePt t="125573" x="1093788" y="1974850"/>
          <p14:tracePt t="125582" x="1076325" y="1984375"/>
          <p14:tracePt t="125695" x="1103313" y="1974850"/>
          <p14:tracePt t="125702" x="1112838" y="1974850"/>
          <p14:tracePt t="125711" x="1120775" y="1974850"/>
          <p14:tracePt t="125717" x="1158875" y="1966913"/>
          <p14:tracePt t="125725" x="1185863" y="1966913"/>
          <p14:tracePt t="125734" x="1212850" y="1957388"/>
          <p14:tracePt t="125741" x="1258888" y="1928813"/>
          <p14:tracePt t="125749" x="1323975" y="1920875"/>
          <p14:tracePt t="125757" x="1387475" y="1901825"/>
          <p14:tracePt t="125764" x="1443038" y="1901825"/>
          <p14:tracePt t="125773" x="1489075" y="1892300"/>
          <p14:tracePt t="125780" x="1554163" y="1865313"/>
          <p14:tracePt t="125790" x="1571625" y="1855788"/>
          <p14:tracePt t="125796" x="1581150" y="1846263"/>
          <p14:tracePt t="125813" x="1600200" y="1838325"/>
          <p14:tracePt t="125877" x="1608138" y="1828800"/>
          <p14:tracePt t="125884" x="1617663" y="1819275"/>
          <p14:tracePt t="125917" x="1627188" y="1809750"/>
          <p14:tracePt t="126000" x="1636713" y="1792288"/>
          <p14:tracePt t="126007" x="1654175" y="1782763"/>
          <p14:tracePt t="126022" x="1654175" y="1773238"/>
          <p14:tracePt t="126028" x="1663700" y="1763713"/>
          <p14:tracePt t="126110" x="1673225" y="1763713"/>
          <p14:tracePt t="126454" x="1663700" y="1763713"/>
          <p14:tracePt t="126469" x="1654175" y="1763713"/>
          <p14:tracePt t="126478" x="1646238" y="1763713"/>
          <p14:tracePt t="126485" x="1617663" y="1773238"/>
          <p14:tracePt t="126510" x="1608138" y="1773238"/>
          <p14:tracePt t="126533" x="1600200" y="1773238"/>
          <p14:tracePt t="126590" x="1581150" y="1773238"/>
          <p14:tracePt t="126606" x="1571625" y="1773238"/>
          <p14:tracePt t="126616" x="1562100" y="1773238"/>
          <p14:tracePt t="126630" x="1544638" y="1773238"/>
          <p14:tracePt t="126645" x="1535113" y="1773238"/>
          <p14:tracePt t="126652" x="1516063" y="1773238"/>
          <p14:tracePt t="126676" x="1498600" y="1773238"/>
          <p14:tracePt t="126700" x="1489075" y="1773238"/>
          <p14:tracePt t="126725" x="1479550" y="1773238"/>
          <p14:tracePt t="126741" x="1462088" y="1763713"/>
          <p14:tracePt t="126749" x="1452563" y="1763713"/>
          <p14:tracePt t="126765" x="1443038" y="1763713"/>
          <p14:tracePt t="126781" x="1433513" y="1763713"/>
          <p14:tracePt t="126797" x="1425575" y="1754188"/>
          <p14:tracePt t="126821" x="1416050" y="1746250"/>
          <p14:tracePt t="126837" x="1416050" y="1736725"/>
          <p14:tracePt t="126845" x="1416050" y="1727200"/>
          <p14:tracePt t="126861" x="1406525" y="1717675"/>
          <p14:tracePt t="126877" x="1397000" y="1708150"/>
          <p14:tracePt t="126917" x="1397000" y="1700213"/>
          <p14:tracePt t="126924" x="1397000" y="1681163"/>
          <p14:tracePt t="126939" x="1387475" y="1671638"/>
          <p14:tracePt t="126949" x="1387475" y="1644650"/>
          <p14:tracePt t="126965" x="1379538" y="1635125"/>
          <p14:tracePt t="126989" x="1379538" y="1625600"/>
          <p14:tracePt t="127005" x="1379538" y="1608138"/>
          <p14:tracePt t="127064" x="1379538" y="1598613"/>
          <p14:tracePt t="127070" x="1379538" y="1589088"/>
          <p14:tracePt t="127102" x="1387475" y="1579563"/>
          <p14:tracePt t="127110" x="1397000" y="1579563"/>
          <p14:tracePt t="127118" x="1406525" y="1579563"/>
          <p14:tracePt t="127135" x="1433513" y="1579563"/>
          <p14:tracePt t="127157" x="1452563" y="1579563"/>
          <p14:tracePt t="127182" x="1462088" y="1571625"/>
          <p14:tracePt t="127191" x="1471613" y="1562100"/>
          <p14:tracePt t="127214" x="1479550" y="1562100"/>
          <p14:tracePt t="127232" x="1489075" y="1562100"/>
          <p14:tracePt t="127238" x="1498600" y="1562100"/>
          <p14:tracePt t="127246" x="1525588" y="1562100"/>
          <p14:tracePt t="127252" x="1535113" y="1562100"/>
          <p14:tracePt t="127261" x="1562100" y="1562100"/>
          <p14:tracePt t="127269" x="1571625" y="1562100"/>
          <p14:tracePt t="127277" x="1590675" y="1562100"/>
          <p14:tracePt t="127284" x="1608138" y="1562100"/>
          <p14:tracePt t="127293" x="1617663" y="1562100"/>
          <p14:tracePt t="127309" x="1636713" y="1562100"/>
          <p14:tracePt t="127324" x="1654175" y="1562100"/>
          <p14:tracePt t="127332" x="1663700" y="1562100"/>
          <p14:tracePt t="127349" x="1673225" y="1562100"/>
          <p14:tracePt t="127356" x="1682750" y="1562100"/>
          <p14:tracePt t="127365" x="1692275" y="1562100"/>
          <p14:tracePt t="127381" x="1719263" y="1562100"/>
          <p14:tracePt t="127405" x="1736725" y="1571625"/>
          <p14:tracePt t="127413" x="1746250" y="1571625"/>
          <p14:tracePt t="127430" x="1755775" y="1571625"/>
          <p14:tracePt t="127436" x="1765300" y="1571625"/>
          <p14:tracePt t="127445" x="1774825" y="1579563"/>
          <p14:tracePt t="127453" x="1782763" y="1598613"/>
          <p14:tracePt t="127485" x="1782763" y="1608138"/>
          <p14:tracePt t="127492" x="1792288" y="1617663"/>
          <p14:tracePt t="127558" x="1801813" y="1625600"/>
          <p14:tracePt t="127574" x="1811338" y="1644650"/>
          <p14:tracePt t="127606" x="1820863" y="1654175"/>
          <p14:tracePt t="127660" x="1828800" y="1663700"/>
          <p14:tracePt t="127676" x="1838325" y="1671638"/>
          <p14:tracePt t="128692" x="1838325" y="1681163"/>
          <p14:tracePt t="128806" x="1838325" y="1690688"/>
          <p14:tracePt t="128813" x="1828800" y="1690688"/>
          <p14:tracePt t="128822" x="1811338" y="1690688"/>
          <p14:tracePt t="128829" x="1801813" y="1690688"/>
          <p14:tracePt t="128845" x="1774825" y="1663700"/>
          <p14:tracePt t="128862" x="1746250" y="1663700"/>
          <p14:tracePt t="128878" x="1736725" y="1654175"/>
          <p14:tracePt t="128884" x="1728788" y="1644650"/>
          <p14:tracePt t="128909" x="1709738" y="1644650"/>
          <p14:tracePt t="128932" x="1700213" y="1644650"/>
          <p14:tracePt t="128940" x="1692275" y="1644650"/>
          <p14:tracePt t="128972" x="1673225" y="1644650"/>
          <p14:tracePt t="129005" x="1663700" y="1644650"/>
          <p14:tracePt t="129165" x="1646238" y="1644650"/>
          <p14:tracePt t="129174" x="1636713" y="1635125"/>
          <p14:tracePt t="129182" x="1627188" y="1635125"/>
          <p14:tracePt t="129190" x="1617663" y="1635125"/>
          <p14:tracePt t="129197" x="1571625" y="1635125"/>
          <p14:tracePt t="129206" x="1554163" y="1635125"/>
          <p14:tracePt t="129212" x="1535113" y="1635125"/>
          <p14:tracePt t="129429" x="1562100" y="1617663"/>
          <p14:tracePt t="129438" x="1608138" y="1617663"/>
          <p14:tracePt t="129446" x="1663700" y="1617663"/>
          <p14:tracePt t="129456" x="1765300" y="1617663"/>
          <p14:tracePt t="129462" x="1866900" y="1617663"/>
          <p14:tracePt t="129470" x="1957388" y="1617663"/>
          <p14:tracePt t="129476" x="2041525" y="1617663"/>
          <p14:tracePt t="129484" x="2087563" y="1617663"/>
          <p14:tracePt t="129492" x="2141538" y="1617663"/>
          <p14:tracePt t="129500" x="2151063" y="1617663"/>
          <p14:tracePt t="129508" x="2160588" y="1617663"/>
          <p14:tracePt t="129532" x="2178050" y="1617663"/>
          <p14:tracePt t="132997" x="2170113" y="1635125"/>
          <p14:tracePt t="133006" x="2170113" y="1654175"/>
          <p14:tracePt t="133014" x="2141538" y="1700213"/>
          <p14:tracePt t="133025" x="2132013" y="1717675"/>
          <p14:tracePt t="133030" x="2124075" y="1754188"/>
          <p14:tracePt t="133038" x="2124075" y="1792288"/>
          <p14:tracePt t="133045" x="2114550" y="1855788"/>
          <p14:tracePt t="133052" x="2087563" y="1892300"/>
          <p14:tracePt t="133061" x="2078038" y="1928813"/>
          <p14:tracePt t="133068" x="2068513" y="1993900"/>
          <p14:tracePt t="133077" x="2049463" y="2057400"/>
          <p14:tracePt t="133084" x="2041525" y="2122488"/>
          <p14:tracePt t="133092" x="2032000" y="2168525"/>
          <p14:tracePt t="133101" x="2032000" y="2214563"/>
          <p14:tracePt t="133109" x="2032000" y="2241550"/>
          <p14:tracePt t="133118" x="2012950" y="2278063"/>
          <p14:tracePt t="133125" x="2012950" y="2297113"/>
          <p14:tracePt t="133132" x="2003425" y="2314575"/>
          <p14:tracePt t="133140" x="2003425" y="2324100"/>
          <p14:tracePt t="133148" x="1995488" y="2333625"/>
          <p14:tracePt t="133221" x="1985963" y="2343150"/>
          <p14:tracePt t="133230" x="1985963" y="2352675"/>
          <p14:tracePt t="133238" x="1949450" y="2370138"/>
          <p14:tracePt t="133253" x="1939925" y="2370138"/>
          <p14:tracePt t="133262" x="1930400" y="2379663"/>
          <p14:tracePt t="133269" x="1912938" y="2389188"/>
          <p14:tracePt t="133278" x="1893888" y="2389188"/>
          <p14:tracePt t="133286" x="1884363" y="2398713"/>
          <p14:tracePt t="133293" x="1874838" y="2398713"/>
          <p14:tracePt t="133302" x="1857375" y="2416175"/>
          <p14:tracePt t="133310" x="1838325" y="2416175"/>
          <p14:tracePt t="133319" x="1801813" y="2425700"/>
          <p14:tracePt t="133327" x="1782763" y="2435225"/>
          <p14:tracePt t="133336" x="1736725" y="2443163"/>
          <p14:tracePt t="133342" x="1692275" y="2481263"/>
          <p14:tracePt t="133348" x="1627188" y="2481263"/>
          <p14:tracePt t="133356" x="1590675" y="2498725"/>
          <p14:tracePt t="133364" x="1562100" y="2508250"/>
          <p14:tracePt t="133373" x="1516063" y="2527300"/>
          <p14:tracePt t="133380" x="1479550" y="2527300"/>
          <p14:tracePt t="133389" x="1425575" y="2527300"/>
          <p14:tracePt t="133396" x="1397000" y="2544763"/>
          <p14:tracePt t="133406" x="1370013" y="2544763"/>
          <p14:tracePt t="133412" x="1341438" y="2544763"/>
          <p14:tracePt t="133420" x="1296988" y="2544763"/>
          <p14:tracePt t="133428" x="1277938" y="2544763"/>
          <p14:tracePt t="133436" x="1231900" y="2544763"/>
          <p14:tracePt t="133444" x="1195388" y="2544763"/>
          <p14:tracePt t="133452" x="1158875" y="2544763"/>
          <p14:tracePt t="133460" x="1130300" y="2544763"/>
          <p14:tracePt t="133468" x="1112838" y="2535238"/>
          <p14:tracePt t="133476" x="1076325" y="2535238"/>
          <p14:tracePt t="133484" x="1066800" y="2535238"/>
          <p14:tracePt t="133492" x="1057275" y="2535238"/>
          <p14:tracePt t="133524" x="1047750" y="2527300"/>
          <p14:tracePt t="133532" x="1030288" y="2489200"/>
          <p14:tracePt t="133541" x="1011238" y="2462213"/>
          <p14:tracePt t="133548" x="1001713" y="2443163"/>
          <p14:tracePt t="133556" x="1001713" y="2398713"/>
          <p14:tracePt t="133564" x="974725" y="2333625"/>
          <p14:tracePt t="133573" x="965200" y="2270125"/>
          <p14:tracePt t="133580" x="946150" y="2205038"/>
          <p14:tracePt t="133590" x="909638" y="2141538"/>
          <p14:tracePt t="133596" x="909638" y="2103438"/>
          <p14:tracePt t="133606" x="909638" y="2020888"/>
          <p14:tracePt t="133612" x="901700" y="1957388"/>
          <p14:tracePt t="133620" x="882650" y="1920875"/>
          <p14:tracePt t="133628" x="882650" y="1874838"/>
          <p14:tracePt t="133636" x="882650" y="1838325"/>
          <p14:tracePt t="133644" x="882650" y="1809750"/>
          <p14:tracePt t="133652" x="882650" y="1782763"/>
          <p14:tracePt t="133661" x="882650" y="1773238"/>
          <p14:tracePt t="133668" x="892175" y="1746250"/>
          <p14:tracePt t="133676" x="901700" y="1736725"/>
          <p14:tracePt t="133684" x="909638" y="1708150"/>
          <p14:tracePt t="133692" x="909638" y="1700213"/>
          <p14:tracePt t="133700" x="919163" y="1681163"/>
          <p14:tracePt t="133708" x="946150" y="1663700"/>
          <p14:tracePt t="133716" x="955675" y="1644650"/>
          <p14:tracePt t="133726" x="965200" y="1635125"/>
          <p14:tracePt t="133732" x="992188" y="1617663"/>
          <p14:tracePt t="133740" x="1001713" y="1608138"/>
          <p14:tracePt t="133749" x="1020763" y="1589088"/>
          <p14:tracePt t="133756" x="1038225" y="1579563"/>
          <p14:tracePt t="133765" x="1084263" y="1562100"/>
          <p14:tracePt t="133773" x="1120775" y="1543050"/>
          <p14:tracePt t="133781" x="1149350" y="1543050"/>
          <p14:tracePt t="133789" x="1166813" y="1535113"/>
          <p14:tracePt t="133796" x="1231900" y="1516063"/>
          <p14:tracePt t="133805" x="1250950" y="1516063"/>
          <p14:tracePt t="133812" x="1268413" y="1516063"/>
          <p14:tracePt t="133820" x="1296988" y="1516063"/>
          <p14:tracePt t="133828" x="1333500" y="1516063"/>
          <p14:tracePt t="133836" x="1370013" y="1516063"/>
          <p14:tracePt t="133844" x="1433513" y="1516063"/>
          <p14:tracePt t="133852" x="1535113" y="1516063"/>
          <p14:tracePt t="133861" x="1627188" y="1516063"/>
          <p14:tracePt t="133868" x="1719263" y="1552575"/>
          <p14:tracePt t="133877" x="1801813" y="1571625"/>
          <p14:tracePt t="133884" x="1847850" y="1579563"/>
          <p14:tracePt t="133892" x="1857375" y="1589088"/>
          <p14:tracePt t="133900" x="1866900" y="1608138"/>
          <p14:tracePt t="133908" x="1893888" y="1617663"/>
          <p14:tracePt t="133917" x="1903413" y="1625600"/>
          <p14:tracePt t="133926" x="1930400" y="1635125"/>
          <p14:tracePt t="133933" x="1939925" y="1654175"/>
          <p14:tracePt t="133941" x="1957388" y="1671638"/>
          <p14:tracePt t="133957" x="1985963" y="1700213"/>
          <p14:tracePt t="133964" x="1985963" y="1708150"/>
          <p14:tracePt t="133974" x="1995488" y="1727200"/>
          <p14:tracePt t="133980" x="2012950" y="1763713"/>
          <p14:tracePt t="133990" x="2012950" y="1782763"/>
          <p14:tracePt t="133996" x="2032000" y="1800225"/>
          <p14:tracePt t="134006" x="2032000" y="1838325"/>
          <p14:tracePt t="134012" x="2041525" y="1855788"/>
          <p14:tracePt t="134021" x="2041525" y="1901825"/>
          <p14:tracePt t="134030" x="2041525" y="1920875"/>
          <p14:tracePt t="134036" x="2041525" y="1974850"/>
          <p14:tracePt t="134044" x="2041525" y="2020888"/>
          <p14:tracePt t="134052" x="2041525" y="2049463"/>
          <p14:tracePt t="134061" x="2041525" y="2066925"/>
          <p14:tracePt t="134068" x="2041525" y="2112963"/>
          <p14:tracePt t="134076" x="2041525" y="2122488"/>
          <p14:tracePt t="134084" x="2041525" y="2149475"/>
          <p14:tracePt t="134092" x="2041525" y="2159000"/>
          <p14:tracePt t="134100" x="2041525" y="2178050"/>
          <p14:tracePt t="134116" x="2041525" y="2195513"/>
          <p14:tracePt t="134126" x="2032000" y="2214563"/>
          <p14:tracePt t="134132" x="2022475" y="2224088"/>
          <p14:tracePt t="134140" x="2012950" y="2251075"/>
          <p14:tracePt t="134148" x="2012950" y="2270125"/>
          <p14:tracePt t="134156" x="1966913" y="2306638"/>
          <p14:tracePt t="134173" x="1939925" y="2324100"/>
          <p14:tracePt t="134181" x="1930400" y="2352675"/>
          <p14:tracePt t="134190" x="1920875" y="2370138"/>
          <p14:tracePt t="134196" x="1912938" y="2379663"/>
          <p14:tracePt t="134207" x="1903413" y="2398713"/>
          <p14:tracePt t="134212" x="1884363" y="2416175"/>
          <p14:tracePt t="134228" x="1874838" y="2435225"/>
          <p14:tracePt t="134236" x="1866900" y="2443163"/>
          <p14:tracePt t="134245" x="1866900" y="2452688"/>
          <p14:tracePt t="134268" x="1866900" y="2462213"/>
          <p14:tracePt t="135413" x="1828800" y="2471738"/>
          <p14:tracePt t="135421" x="1709738" y="2471738"/>
          <p14:tracePt t="135430" x="1608138" y="2471738"/>
          <p14:tracePt t="135438" x="1489075" y="2435225"/>
          <p14:tracePt t="135446" x="1406525" y="2435225"/>
          <p14:tracePt t="135454" x="1341438" y="2435225"/>
          <p14:tracePt t="135461" x="1304925" y="2435225"/>
          <p14:tracePt t="135469" x="1287463" y="2435225"/>
          <p14:tracePt t="135478" x="1277938" y="2435225"/>
          <p14:tracePt t="135485" x="1258888" y="2435225"/>
          <p14:tracePt t="135510" x="1241425" y="2435225"/>
          <p14:tracePt t="135517" x="1212850" y="2435225"/>
          <p14:tracePt t="135526" x="1195388" y="2435225"/>
          <p14:tracePt t="135533" x="1158875" y="2435225"/>
          <p14:tracePt t="135541" x="1093788" y="2435225"/>
          <p14:tracePt t="135549" x="1038225" y="2435225"/>
          <p14:tracePt t="135558" x="974725" y="2435225"/>
          <p14:tracePt t="135568" x="955675" y="2435225"/>
          <p14:tracePt t="135576" x="901700" y="2435225"/>
          <p14:tracePt t="135592" x="892175" y="2435225"/>
          <p14:tracePt t="135597" x="863600" y="2435225"/>
          <p14:tracePt t="135710" x="836613" y="2425700"/>
          <p14:tracePt t="135718" x="809625" y="2416175"/>
          <p14:tracePt t="135725" x="754063" y="2416175"/>
          <p14:tracePt t="135732" x="681038" y="2389188"/>
          <p14:tracePt t="135740" x="615950" y="2370138"/>
          <p14:tracePt t="135749" x="588963" y="2360613"/>
          <p14:tracePt t="135756" x="496888" y="2360613"/>
          <p14:tracePt t="135765" x="431800" y="2360613"/>
          <p14:tracePt t="135780" x="414338" y="2360613"/>
          <p14:tracePt t="135789" x="376238" y="2360613"/>
          <p14:tracePt t="135893" x="368300" y="2352675"/>
          <p14:tracePt t="135909" x="358775" y="2333625"/>
          <p14:tracePt t="135936" x="349250" y="2333625"/>
          <p14:tracePt t="135999" x="339725" y="2324100"/>
          <p14:tracePt t="136007" x="330200" y="2324100"/>
          <p14:tracePt t="136014" x="322263" y="2314575"/>
          <p14:tracePt t="136022" x="312738" y="2297113"/>
          <p14:tracePt t="136028" x="303213" y="2270125"/>
          <p14:tracePt t="136037" x="285750" y="2251075"/>
          <p14:tracePt t="136045" x="266700" y="2224088"/>
          <p14:tracePt t="136052" x="266700" y="2214563"/>
          <p14:tracePt t="136060" x="247650" y="2195513"/>
          <p14:tracePt t="136068" x="239713" y="2185988"/>
          <p14:tracePt t="136076" x="239713" y="2178050"/>
          <p14:tracePt t="136092" x="230188" y="2149475"/>
          <p14:tracePt t="136100" x="220663" y="2141538"/>
          <p14:tracePt t="136124" x="220663" y="2132013"/>
          <p14:tracePt t="136132" x="220663" y="2112963"/>
          <p14:tracePt t="136141" x="193675" y="2095500"/>
          <p14:tracePt t="136148" x="184150" y="2085975"/>
          <p14:tracePt t="136156" x="184150" y="2057400"/>
          <p14:tracePt t="136164" x="184150" y="2049463"/>
          <p14:tracePt t="136174" x="184150" y="2039938"/>
          <p14:tracePt t="136180" x="184150" y="2011363"/>
          <p14:tracePt t="136189" x="184150" y="1993900"/>
          <p14:tracePt t="136196" x="174625" y="1957388"/>
          <p14:tracePt t="136212" x="174625" y="1938338"/>
          <p14:tracePt t="136220" x="174625" y="1920875"/>
          <p14:tracePt t="136228" x="174625" y="1901825"/>
          <p14:tracePt t="136237" x="165100" y="1892300"/>
          <p14:tracePt t="136244" x="165100" y="1865313"/>
          <p14:tracePt t="136254" x="165100" y="1846263"/>
          <p14:tracePt t="136260" x="165100" y="1819275"/>
          <p14:tracePt t="136269" x="165100" y="1809750"/>
          <p14:tracePt t="136276" x="147638" y="1792288"/>
          <p14:tracePt t="136284" x="147638" y="1773238"/>
          <p14:tracePt t="136292" x="147638" y="1754188"/>
          <p14:tracePt t="136301" x="147638" y="1736725"/>
          <p14:tracePt t="136308" x="147638" y="1717675"/>
          <p14:tracePt t="136316" x="147638" y="1708150"/>
          <p14:tracePt t="136324" x="147638" y="1681163"/>
          <p14:tracePt t="136332" x="147638" y="1654175"/>
          <p14:tracePt t="136340" x="147638" y="1635125"/>
          <p14:tracePt t="136356" x="147638" y="1617663"/>
          <p14:tracePt t="136364" x="147638" y="1598613"/>
          <p14:tracePt t="136373" x="147638" y="1579563"/>
          <p14:tracePt t="136380" x="147638" y="1571625"/>
          <p14:tracePt t="136396" x="147638" y="1552575"/>
          <p14:tracePt t="136406" x="147638" y="1535113"/>
          <p14:tracePt t="136412" x="147638" y="1525588"/>
          <p14:tracePt t="136420" x="147638" y="1516063"/>
          <p14:tracePt t="136428" x="147638" y="1506538"/>
          <p14:tracePt t="136436" x="155575" y="1497013"/>
          <p14:tracePt t="136460" x="155575" y="1489075"/>
          <p14:tracePt t="136524" x="165100" y="1479550"/>
          <p14:tracePt t="136548" x="184150" y="1479550"/>
          <p14:tracePt t="136556" x="193675" y="1470025"/>
          <p14:tracePt t="136572" x="201613" y="1470025"/>
          <p14:tracePt t="136580" x="220663" y="1470025"/>
          <p14:tracePt t="136590" x="230188" y="1470025"/>
          <p14:tracePt t="136596" x="239713" y="1460500"/>
          <p14:tracePt t="136612" x="247650" y="1450975"/>
          <p14:tracePt t="136661" x="285750" y="1450975"/>
          <p14:tracePt t="136670" x="312738" y="1450975"/>
          <p14:tracePt t="136678" x="330200" y="1450975"/>
          <p14:tracePt t="136686" x="376238" y="1450975"/>
          <p14:tracePt t="136692" x="395288" y="1450975"/>
          <p14:tracePt t="136701" x="414338" y="1450975"/>
          <p14:tracePt t="136709" x="431800" y="1450975"/>
          <p14:tracePt t="136716" x="468313" y="1450975"/>
          <p14:tracePt t="136732" x="477838" y="1450975"/>
          <p14:tracePt t="136741" x="487363" y="1450975"/>
          <p14:tracePt t="136748" x="504825" y="1450975"/>
          <p14:tracePt t="136772" x="514350" y="1450975"/>
          <p14:tracePt t="136822" x="523875" y="1450975"/>
          <p14:tracePt t="136828" x="550863" y="1450975"/>
          <p14:tracePt t="136837" x="560388" y="1450975"/>
          <p14:tracePt t="136844" x="579438" y="1460500"/>
          <p14:tracePt t="136852" x="625475" y="1460500"/>
          <p14:tracePt t="136861" x="635000" y="1470025"/>
          <p14:tracePt t="136868" x="652463" y="1470025"/>
          <p14:tracePt t="136876" x="661988" y="1470025"/>
          <p14:tracePt t="136884" x="681038" y="1479550"/>
          <p14:tracePt t="137101" x="681038" y="1497013"/>
          <p14:tracePt t="137110" x="681038" y="1506538"/>
          <p14:tracePt t="137133" x="681038" y="1525588"/>
          <p14:tracePt t="137141" x="681038" y="1535113"/>
          <p14:tracePt t="137149" x="681038" y="1543050"/>
          <p14:tracePt t="137158" x="681038" y="1552575"/>
          <p14:tracePt t="137165" x="688975" y="1579563"/>
          <p14:tracePt t="137175" x="688975" y="1589088"/>
          <p14:tracePt t="137181" x="688975" y="1625600"/>
          <p14:tracePt t="137198" x="688975" y="1681163"/>
          <p14:tracePt t="137211" x="708025" y="1700213"/>
          <p14:tracePt t="137215" x="717550" y="1746250"/>
          <p14:tracePt t="137222" x="717550" y="1773238"/>
          <p14:tracePt t="137230" x="717550" y="1838325"/>
          <p14:tracePt t="137238" x="717550" y="1865313"/>
          <p14:tracePt t="137247" x="717550" y="1911350"/>
          <p14:tracePt t="137253" x="717550" y="1957388"/>
          <p14:tracePt t="137261" x="717550" y="1993900"/>
          <p14:tracePt t="137268" x="717550" y="2030413"/>
          <p14:tracePt t="137276" x="717550" y="2057400"/>
          <p14:tracePt t="137284" x="717550" y="2066925"/>
          <p14:tracePt t="137292" x="717550" y="2076450"/>
          <p14:tracePt t="137324" x="717550" y="2095500"/>
          <p14:tracePt t="137439" x="717550" y="2103438"/>
          <p14:tracePt t="137446" x="717550" y="2112963"/>
          <p14:tracePt t="137462" x="717550" y="2122488"/>
          <p14:tracePt t="137469" x="717550" y="2141538"/>
          <p14:tracePt t="137477" x="717550" y="2149475"/>
          <p14:tracePt t="137510" x="717550" y="2159000"/>
          <p14:tracePt t="137644" x="708025" y="2168525"/>
          <p14:tracePt t="137653" x="671513" y="2168525"/>
          <p14:tracePt t="137662" x="652463" y="2168525"/>
          <p14:tracePt t="137669" x="625475" y="2168525"/>
          <p14:tracePt t="137677" x="606425" y="2168525"/>
          <p14:tracePt t="137685" x="579438" y="2168525"/>
          <p14:tracePt t="137692" x="560388" y="2168525"/>
          <p14:tracePt t="137701" x="533400" y="2168525"/>
          <p14:tracePt t="137708" x="504825" y="2168525"/>
          <p14:tracePt t="137724" x="468313" y="2168525"/>
          <p14:tracePt t="137732" x="460375" y="2168525"/>
          <p14:tracePt t="137740" x="431800" y="2168525"/>
          <p14:tracePt t="137748" x="422275" y="2168525"/>
          <p14:tracePt t="137756" x="404813" y="2168525"/>
          <p14:tracePt t="137764" x="376238" y="2168525"/>
          <p14:tracePt t="137772" x="358775" y="2168525"/>
          <p14:tracePt t="137780" x="322263" y="2168525"/>
          <p14:tracePt t="137788" x="303213" y="2168525"/>
          <p14:tracePt t="137812" x="285750" y="2168525"/>
          <p14:tracePt t="137836" x="276225" y="2168525"/>
          <p14:tracePt t="137876" x="266700" y="2168525"/>
          <p14:tracePt t="138117" x="230188" y="2141538"/>
          <p14:tracePt t="138126" x="230188" y="2112963"/>
          <p14:tracePt t="138135" x="230188" y="2085975"/>
          <p14:tracePt t="138141" x="230188" y="2049463"/>
          <p14:tracePt t="138149" x="220663" y="2003425"/>
          <p14:tracePt t="138158" x="211138" y="1966913"/>
          <p14:tracePt t="138165" x="211138" y="1920875"/>
          <p14:tracePt t="138175" x="211138" y="1865313"/>
          <p14:tracePt t="138181" x="211138" y="1838325"/>
          <p14:tracePt t="138192" x="211138" y="1819275"/>
          <p14:tracePt t="138197" x="211138" y="1782763"/>
          <p14:tracePt t="138212" x="211138" y="1754188"/>
          <p14:tracePt t="138217" x="211138" y="1717675"/>
          <p14:tracePt t="138220" x="211138" y="1700213"/>
          <p14:tracePt t="138228" x="211138" y="1681163"/>
          <p14:tracePt t="138236" x="211138" y="1671638"/>
          <p14:tracePt t="138244" x="211138" y="1654175"/>
          <p14:tracePt t="138252" x="211138" y="1635125"/>
          <p14:tracePt t="138268" x="211138" y="1617663"/>
          <p14:tracePt t="138276" x="211138" y="1608138"/>
          <p14:tracePt t="138292" x="211138" y="1589088"/>
          <p14:tracePt t="138509" x="211138" y="1579563"/>
          <p14:tracePt t="138541" x="211138" y="1562100"/>
          <p14:tracePt t="138549" x="220663" y="1562100"/>
          <p14:tracePt t="138557" x="230188" y="1552575"/>
          <p14:tracePt t="138565" x="239713" y="1543050"/>
          <p14:tracePt t="138581" x="257175" y="1543050"/>
          <p14:tracePt t="138592" x="276225" y="1535113"/>
          <p14:tracePt t="138597" x="293688" y="1525588"/>
          <p14:tracePt t="138611" x="322263" y="1525588"/>
          <p14:tracePt t="138617" x="368300" y="1525588"/>
          <p14:tracePt t="138627" x="385763" y="1516063"/>
          <p14:tracePt t="138633" x="422275" y="1516063"/>
          <p14:tracePt t="138637" x="441325" y="1516063"/>
          <p14:tracePt t="138644" x="468313" y="1516063"/>
          <p14:tracePt t="138653" x="477838" y="1516063"/>
          <p14:tracePt t="138660" x="514350" y="1516063"/>
          <p14:tracePt t="138668" x="560388" y="1516063"/>
          <p14:tracePt t="138677" x="579438" y="1516063"/>
          <p14:tracePt t="138684" x="642938" y="1516063"/>
          <p14:tracePt t="138692" x="681038" y="1516063"/>
          <p14:tracePt t="138700" x="725488" y="1516063"/>
          <p14:tracePt t="138708" x="744538" y="1516063"/>
          <p14:tracePt t="138716" x="754063" y="1516063"/>
          <p14:tracePt t="138749" x="781050" y="1516063"/>
          <p14:tracePt t="138925" x="781050" y="1525588"/>
          <p14:tracePt t="138933" x="781050" y="1543050"/>
          <p14:tracePt t="138942" x="781050" y="1552575"/>
          <p14:tracePt t="138951" x="771525" y="1589088"/>
          <p14:tracePt t="138959" x="763588" y="1625600"/>
          <p14:tracePt t="138964" x="735013" y="1671638"/>
          <p14:tracePt t="138972" x="725488" y="1700213"/>
          <p14:tracePt t="138980" x="717550" y="1746250"/>
          <p14:tracePt t="138989" x="698500" y="1809750"/>
          <p14:tracePt t="138996" x="681038" y="1846263"/>
          <p14:tracePt t="139005" x="671513" y="1882775"/>
          <p14:tracePt t="139012" x="671513" y="1911350"/>
          <p14:tracePt t="139020" x="671513" y="1928813"/>
          <p14:tracePt t="139052" x="661988" y="1938338"/>
          <p14:tracePt t="139672" x="661988" y="1974850"/>
          <p14:tracePt t="139678" x="681038" y="1984375"/>
          <p14:tracePt t="139686" x="688975" y="2003425"/>
          <p14:tracePt t="139694" x="698500" y="2011363"/>
          <p14:tracePt t="139701" x="717550" y="2049463"/>
          <p14:tracePt t="139710" x="744538" y="2066925"/>
          <p14:tracePt t="139716" x="754063" y="2103438"/>
          <p14:tracePt t="139724" x="790575" y="2141538"/>
          <p14:tracePt t="139732" x="809625" y="2159000"/>
          <p14:tracePt t="139740" x="827088" y="2195513"/>
          <p14:tracePt t="139748" x="846138" y="2205038"/>
          <p14:tracePt t="139756" x="863600" y="2205038"/>
          <p14:tracePt t="139764" x="901700" y="2232025"/>
          <p14:tracePt t="140149" x="901700" y="2241550"/>
          <p14:tracePt t="140157" x="901700" y="2251075"/>
          <p14:tracePt t="140165" x="892175" y="2260600"/>
          <p14:tracePt t="140221" x="882650" y="2270125"/>
          <p14:tracePt t="140232" x="855663" y="2270125"/>
          <p14:tracePt t="140240" x="827088" y="2270125"/>
          <p14:tracePt t="140246" x="809625" y="2278063"/>
          <p14:tracePt t="140252" x="744538" y="2278063"/>
          <p14:tracePt t="140260" x="725488" y="2278063"/>
          <p14:tracePt t="140268" x="698500" y="2278063"/>
          <p14:tracePt t="140276" x="688975" y="2278063"/>
          <p14:tracePt t="140292" x="681038" y="2278063"/>
          <p14:tracePt t="140413" x="671513" y="2278063"/>
          <p14:tracePt t="140421" x="652463" y="2278063"/>
          <p14:tracePt t="140438" x="642938" y="2278063"/>
          <p14:tracePt t="140448" x="635000" y="2278063"/>
          <p14:tracePt t="140462" x="625475" y="2278063"/>
          <p14:tracePt t="140749" x="625475" y="2287588"/>
          <p14:tracePt t="140757" x="688975" y="2287588"/>
          <p14:tracePt t="140765" x="800100" y="2287588"/>
          <p14:tracePt t="140773" x="901700" y="2287588"/>
          <p14:tracePt t="140780" x="946150" y="2287588"/>
          <p14:tracePt t="140790" x="992188" y="2287588"/>
          <p14:tracePt t="140798" x="1038225" y="2287588"/>
          <p14:tracePt t="140806" x="1057275" y="2278063"/>
          <p14:tracePt t="140812" x="1076325" y="2278063"/>
          <p14:tracePt t="140820" x="1084263" y="2278063"/>
          <p14:tracePt t="140846" x="1093788" y="2278063"/>
          <p14:tracePt t="140860" x="1103313" y="2278063"/>
          <p14:tracePt t="140876" x="1120775" y="2278063"/>
          <p14:tracePt t="140997" x="1158875" y="2278063"/>
          <p14:tracePt t="141029" x="1166813" y="2278063"/>
          <p14:tracePt t="141045" x="1176338" y="2278063"/>
          <p14:tracePt t="141064" x="1195388" y="2278063"/>
          <p14:tracePt t="141071" x="1222375" y="2278063"/>
          <p14:tracePt t="141077" x="1231900" y="2278063"/>
          <p14:tracePt t="141084" x="1250950" y="2278063"/>
          <p14:tracePt t="141101" x="1258888" y="2278063"/>
          <p14:tracePt t="141205" x="1250950" y="2278063"/>
          <p14:tracePt t="141214" x="1204913" y="2278063"/>
          <p14:tracePt t="141221" x="1176338" y="2278063"/>
          <p14:tracePt t="141231" x="1139825" y="2278063"/>
          <p14:tracePt t="141237" x="1103313" y="2278063"/>
          <p14:tracePt t="141248" x="1076325" y="2278063"/>
          <p14:tracePt t="141254" x="1047750" y="2278063"/>
          <p14:tracePt t="141263" x="1011238" y="2270125"/>
          <p14:tracePt t="141269" x="984250" y="2251075"/>
          <p14:tracePt t="141277" x="946150" y="2241550"/>
          <p14:tracePt t="141284" x="882650" y="2205038"/>
          <p14:tracePt t="141292" x="855663" y="2185988"/>
          <p14:tracePt t="141300" x="817563" y="2159000"/>
          <p14:tracePt t="141309" x="809625" y="2149475"/>
          <p14:tracePt t="141316" x="790575" y="2141538"/>
          <p14:tracePt t="141324" x="781050" y="2132013"/>
          <p14:tracePt t="141332" x="763588" y="2103438"/>
          <p14:tracePt t="141348" x="754063" y="2076450"/>
          <p14:tracePt t="141356" x="735013" y="2039938"/>
          <p14:tracePt t="141364" x="725488" y="2020888"/>
          <p14:tracePt t="141371" x="725488" y="1993900"/>
          <p14:tracePt t="141380" x="698500" y="1957388"/>
          <p14:tracePt t="141388" x="681038" y="1920875"/>
          <p14:tracePt t="141396" x="681038" y="1901825"/>
          <p14:tracePt t="141406" x="671513" y="1892300"/>
          <p14:tracePt t="141413" x="671513" y="1865313"/>
          <p14:tracePt t="141420" x="661988" y="1855788"/>
          <p14:tracePt t="141436" x="661988" y="1846263"/>
          <p14:tracePt t="141445" x="661988" y="1819275"/>
          <p14:tracePt t="141452" x="661988" y="1809750"/>
          <p14:tracePt t="141462" x="661988" y="1800225"/>
          <p14:tracePt t="141468" x="661988" y="1773238"/>
          <p14:tracePt t="141476" x="661988" y="1763713"/>
          <p14:tracePt t="141484" x="661988" y="1736725"/>
          <p14:tracePt t="141492" x="661988" y="1727200"/>
          <p14:tracePt t="141500" x="661988" y="1708150"/>
          <p14:tracePt t="141508" x="661988" y="1690688"/>
          <p14:tracePt t="141516" x="671513" y="1663700"/>
          <p14:tracePt t="141524" x="681038" y="1663700"/>
          <p14:tracePt t="141532" x="717550" y="1625600"/>
          <p14:tracePt t="141540" x="754063" y="1617663"/>
          <p14:tracePt t="141548" x="800100" y="1608138"/>
          <p14:tracePt t="141556" x="863600" y="1589088"/>
          <p14:tracePt t="141564" x="974725" y="1562100"/>
          <p14:tracePt t="141573" x="992188" y="1552575"/>
          <p14:tracePt t="141580" x="1047750" y="1552575"/>
          <p14:tracePt t="141590" x="1093788" y="1552575"/>
          <p14:tracePt t="141596" x="1112838" y="1543050"/>
          <p14:tracePt t="141606" x="1149350" y="1535113"/>
          <p14:tracePt t="141613" x="1176338" y="1516063"/>
          <p14:tracePt t="141620" x="1185863" y="1516063"/>
          <p14:tracePt t="141629" x="1212850" y="1516063"/>
          <p14:tracePt t="141636" x="1250950" y="1497013"/>
          <p14:tracePt t="141645" x="1296988" y="1497013"/>
          <p14:tracePt t="141652" x="1314450" y="1489075"/>
          <p14:tracePt t="141662" x="1370013" y="1489075"/>
          <p14:tracePt t="141668" x="1416050" y="1489075"/>
          <p14:tracePt t="141677" x="1471613" y="1489075"/>
          <p14:tracePt t="141684" x="1516063" y="1489075"/>
          <p14:tracePt t="141692" x="1544638" y="1489075"/>
          <p14:tracePt t="141700" x="1581150" y="1489075"/>
          <p14:tracePt t="141708" x="1600200" y="1489075"/>
          <p14:tracePt t="141716" x="1646238" y="1489075"/>
          <p14:tracePt t="141724" x="1654175" y="1489075"/>
          <p14:tracePt t="141732" x="1692275" y="1489075"/>
          <p14:tracePt t="141741" x="1736725" y="1489075"/>
          <p14:tracePt t="141748" x="1765300" y="1506538"/>
          <p14:tracePt t="141756" x="1801813" y="1506538"/>
          <p14:tracePt t="141764" x="1828800" y="1525588"/>
          <p14:tracePt t="141773" x="1847850" y="1525588"/>
          <p14:tracePt t="141780" x="1857375" y="1535113"/>
          <p14:tracePt t="141790" x="1884363" y="1535113"/>
          <p14:tracePt t="141796" x="1893888" y="1552575"/>
          <p14:tracePt t="141806" x="1903413" y="1562100"/>
          <p14:tracePt t="141812" x="1912938" y="1571625"/>
          <p14:tracePt t="141822" x="1930400" y="1598613"/>
          <p14:tracePt t="141828" x="1939925" y="1644650"/>
          <p14:tracePt t="141836" x="1966913" y="1681163"/>
          <p14:tracePt t="141845" x="1966913" y="1700213"/>
          <p14:tracePt t="141852" x="2032000" y="1736725"/>
          <p14:tracePt t="141863" x="2058988" y="1754188"/>
          <p14:tracePt t="141869" x="2068513" y="1763713"/>
          <p14:tracePt t="141877" x="2068513" y="1782763"/>
          <p14:tracePt t="141884" x="2078038" y="1792288"/>
          <p14:tracePt t="141892" x="2095500" y="1800225"/>
          <p14:tracePt t="141900" x="2095500" y="1809750"/>
          <p14:tracePt t="141908" x="2095500" y="1819275"/>
          <p14:tracePt t="141916" x="2095500" y="1828800"/>
          <p14:tracePt t="141932" x="2095500" y="1855788"/>
          <p14:tracePt t="141940" x="2105025" y="1865313"/>
          <p14:tracePt t="141948" x="2105025" y="1874838"/>
          <p14:tracePt t="141956" x="2105025" y="1901825"/>
          <p14:tracePt t="141964" x="2105025" y="1911350"/>
          <p14:tracePt t="141973" x="2105025" y="1947863"/>
          <p14:tracePt t="141980" x="2105025" y="1957388"/>
          <p14:tracePt t="141990" x="2114550" y="1984375"/>
          <p14:tracePt t="141996" x="2114550" y="2003425"/>
          <p14:tracePt t="142008" x="2114550" y="2030413"/>
          <p14:tracePt t="142014" x="2114550" y="2039938"/>
          <p14:tracePt t="142021" x="2114550" y="2057400"/>
          <p14:tracePt t="142030" x="2114550" y="2095500"/>
          <p14:tracePt t="142046" x="2114550" y="2103438"/>
          <p14:tracePt t="142053" x="2114550" y="2122488"/>
          <p14:tracePt t="142064" x="2114550" y="2132013"/>
          <p14:tracePt t="142077" x="2114550" y="2141538"/>
          <p14:tracePt t="142125" x="2114550" y="2149475"/>
          <p14:tracePt t="142140" x="2114550" y="2168525"/>
          <p14:tracePt t="142150" x="2105025" y="2185988"/>
          <p14:tracePt t="142165" x="2095500" y="2195513"/>
          <p14:tracePt t="142183" x="2087563" y="2205038"/>
          <p14:tracePt t="142206" x="2058988" y="2214563"/>
          <p14:tracePt t="142214" x="2049463" y="2224088"/>
          <p14:tracePt t="142246" x="2041525" y="2232025"/>
          <p14:tracePt t="142255" x="2012950" y="2241550"/>
          <p14:tracePt t="142272" x="2003425" y="2241550"/>
          <p14:tracePt t="142281" x="1985963" y="2251075"/>
          <p14:tracePt t="142285" x="1976438" y="2251075"/>
          <p14:tracePt t="142293" x="1966913" y="2251075"/>
          <p14:tracePt t="142303" x="1949450" y="2270125"/>
          <p14:tracePt t="142318" x="1930400" y="2270125"/>
          <p14:tracePt t="142325" x="1912938" y="2278063"/>
          <p14:tracePt t="142334" x="1903413" y="2278063"/>
          <p14:tracePt t="142342" x="1884363" y="2278063"/>
          <p14:tracePt t="142350" x="1857375" y="2278063"/>
          <p14:tracePt t="142358" x="1820863" y="2278063"/>
          <p14:tracePt t="142367" x="1801813" y="2278063"/>
          <p14:tracePt t="142375" x="1774825" y="2278063"/>
          <p14:tracePt t="142381" x="1755775" y="2278063"/>
          <p14:tracePt t="142392" x="1719263" y="2278063"/>
          <p14:tracePt t="142408" x="1700213" y="2287588"/>
          <p14:tracePt t="142446" x="1682750" y="2287588"/>
          <p14:tracePt t="142493" x="1673225" y="2287588"/>
          <p14:tracePt t="142501" x="1663700" y="2287588"/>
          <p14:tracePt t="145509" x="1654175" y="2324100"/>
          <p14:tracePt t="145518" x="1654175" y="2389188"/>
          <p14:tracePt t="145526" x="1673225" y="2435225"/>
          <p14:tracePt t="145536" x="1700213" y="2508250"/>
          <p14:tracePt t="145544" x="1728788" y="2590800"/>
          <p14:tracePt t="145550" x="1755775" y="2655888"/>
          <p14:tracePt t="145556" x="1765300" y="2774950"/>
          <p14:tracePt t="145564" x="1811338" y="2867025"/>
          <p14:tracePt t="145573" x="1828800" y="2949575"/>
          <p14:tracePt t="145580" x="1866900" y="3049588"/>
          <p14:tracePt t="145590" x="1903413" y="3151188"/>
          <p14:tracePt t="145596" x="1930400" y="3252788"/>
          <p14:tracePt t="145606" x="1976438" y="3398838"/>
          <p14:tracePt t="145612" x="2041525" y="3519488"/>
          <p14:tracePt t="145620" x="2068513" y="3611563"/>
          <p14:tracePt t="145628" x="2078038" y="3675063"/>
          <p14:tracePt t="145636" x="2105025" y="3740150"/>
          <p14:tracePt t="145644" x="2124075" y="3803650"/>
          <p14:tracePt t="145652" x="2151063" y="3886200"/>
          <p14:tracePt t="145661" x="2151063" y="3932238"/>
          <p14:tracePt t="145668" x="2170113" y="3997325"/>
          <p14:tracePt t="145676" x="2178050" y="4014788"/>
          <p14:tracePt t="145684" x="2178050" y="4060825"/>
          <p14:tracePt t="145692" x="2178050" y="4087813"/>
          <p14:tracePt t="145700" x="2178050" y="4097338"/>
          <p14:tracePt t="145708" x="2178050" y="4116388"/>
          <p14:tracePt t="145717" x="2178050" y="4143375"/>
          <p14:tracePt t="145734" x="2178050" y="4152900"/>
          <p14:tracePt t="145741" x="2178050" y="4162425"/>
          <p14:tracePt t="145812" x="2178050" y="4179888"/>
          <p14:tracePt t="145836" x="2178050" y="4198938"/>
          <p14:tracePt t="145844" x="2170113" y="4208463"/>
          <p14:tracePt t="145852" x="2170113" y="4216400"/>
          <p14:tracePt t="145860" x="2160588" y="4235450"/>
          <p14:tracePt t="145868" x="2132013" y="4244975"/>
          <p14:tracePt t="145876" x="2124075" y="4254500"/>
          <p14:tracePt t="145884" x="2095500" y="4262438"/>
          <p14:tracePt t="145892" x="2087563" y="4271963"/>
          <p14:tracePt t="145900" x="2078038" y="4281488"/>
          <p14:tracePt t="145908" x="2078038" y="4291013"/>
          <p14:tracePt t="145917" x="2032000" y="4291013"/>
          <p14:tracePt t="145925" x="1995488" y="4291013"/>
          <p14:tracePt t="145932" x="1949450" y="4291013"/>
          <p14:tracePt t="145944" x="1874838" y="4291013"/>
          <p14:tracePt t="145949" x="1811338" y="4291013"/>
          <p14:tracePt t="145957" x="1746250" y="4291013"/>
          <p14:tracePt t="145965" x="1692275" y="4291013"/>
          <p14:tracePt t="145973" x="1646238" y="4300538"/>
          <p14:tracePt t="145981" x="1581150" y="4308475"/>
          <p14:tracePt t="145991" x="1544638" y="4337050"/>
          <p14:tracePt t="145997" x="1516063" y="4337050"/>
          <p14:tracePt t="146007" x="1498600" y="4346575"/>
          <p14:tracePt t="146013" x="1462088" y="4354513"/>
          <p14:tracePt t="146021" x="1452563" y="4354513"/>
          <p14:tracePt t="146028" x="1416050" y="4373563"/>
          <p14:tracePt t="146037" x="1406525" y="4383088"/>
          <p14:tracePt t="146045" x="1379538" y="4383088"/>
          <p14:tracePt t="146054" x="1360488" y="4383088"/>
          <p14:tracePt t="146061" x="1314450" y="4383088"/>
          <p14:tracePt t="146068" x="1268413" y="4383088"/>
          <p14:tracePt t="146077" x="1212850" y="4383088"/>
          <p14:tracePt t="146085" x="1166813" y="4383088"/>
          <p14:tracePt t="146092" x="1093788" y="4383088"/>
          <p14:tracePt t="146100" x="1076325" y="4383088"/>
          <p14:tracePt t="146108" x="1020763" y="4383088"/>
          <p14:tracePt t="146116" x="1001713" y="4383088"/>
          <p14:tracePt t="146124" x="984250" y="4383088"/>
          <p14:tracePt t="146132" x="955675" y="4383088"/>
          <p14:tracePt t="146141" x="938213" y="4383088"/>
          <p14:tracePt t="146149" x="909638" y="4383088"/>
          <p14:tracePt t="146156" x="892175" y="4383088"/>
          <p14:tracePt t="146164" x="873125" y="4383088"/>
          <p14:tracePt t="146174" x="846138" y="4383088"/>
          <p14:tracePt t="146181" x="817563" y="4383088"/>
          <p14:tracePt t="146197" x="781050" y="4383088"/>
          <p14:tracePt t="146221" x="771525" y="4383088"/>
          <p14:tracePt t="146245" x="763588" y="4383088"/>
          <p14:tracePt t="146252" x="754063" y="4383088"/>
          <p14:tracePt t="146277" x="725488" y="4383088"/>
          <p14:tracePt t="146285" x="688975" y="4383088"/>
          <p14:tracePt t="146292" x="635000" y="4373563"/>
          <p14:tracePt t="146301" x="569913" y="4354513"/>
          <p14:tracePt t="146310" x="468313" y="4327525"/>
          <p14:tracePt t="146316" x="322263" y="4318000"/>
          <p14:tracePt t="146333" x="247650" y="4300538"/>
          <p14:tracePt t="146340" x="201613" y="4300538"/>
          <p14:tracePt t="146349" x="174625" y="4300538"/>
          <p14:tracePt t="146358" x="165100" y="4300538"/>
          <p14:tracePt t="146701" x="174625" y="4291013"/>
          <p14:tracePt t="147421" x="184150" y="4291013"/>
          <p14:tracePt t="147429" x="211138" y="4291013"/>
          <p14:tracePt t="147445" x="230188" y="4291013"/>
          <p14:tracePt t="147477" x="247650" y="4291013"/>
          <p14:tracePt t="149788" x="247650" y="4308475"/>
          <p14:tracePt t="149805" x="247650" y="4318000"/>
          <p14:tracePt t="149812" x="239713" y="4337050"/>
          <p14:tracePt t="149820" x="239713" y="4346575"/>
          <p14:tracePt t="149828" x="239713" y="4354513"/>
          <p14:tracePt t="149838" x="230188" y="4373563"/>
          <p14:tracePt t="149871" x="220663" y="4383088"/>
          <p14:tracePt t="149900" x="211138" y="4410075"/>
          <p14:tracePt t="149916" x="211138" y="4419600"/>
          <p14:tracePt t="149924" x="211138" y="4437063"/>
          <p14:tracePt t="149932" x="211138" y="4446588"/>
          <p14:tracePt t="149943" x="211138" y="4465638"/>
          <p14:tracePt t="149948" x="211138" y="4483100"/>
          <p14:tracePt t="149956" x="211138" y="4492625"/>
          <p14:tracePt t="149964" x="211138" y="4502150"/>
          <p14:tracePt t="149973" x="211138" y="4511675"/>
          <p14:tracePt t="149980" x="211138" y="4519613"/>
          <p14:tracePt t="149990" x="211138" y="4529138"/>
          <p14:tracePt t="150006" x="211138" y="4538663"/>
          <p14:tracePt t="152261" x="211138" y="4548188"/>
          <p14:tracePt t="155109" x="211138" y="4557713"/>
          <p14:tracePt t="155117" x="247650" y="4557713"/>
          <p14:tracePt t="155125" x="312738" y="4557713"/>
          <p14:tracePt t="155132" x="330200" y="4557713"/>
          <p14:tracePt t="155140" x="368300" y="4557713"/>
          <p14:tracePt t="155148" x="385763" y="4557713"/>
          <p14:tracePt t="155157" x="414338" y="4557713"/>
          <p14:tracePt t="155172" x="422275" y="4557713"/>
          <p14:tracePt t="155196" x="431800" y="4557713"/>
          <p14:tracePt t="155212" x="450850" y="4557713"/>
          <p14:tracePt t="155220" x="468313" y="4557713"/>
          <p14:tracePt t="155228" x="477838" y="4557713"/>
          <p14:tracePt t="155236" x="504825" y="4557713"/>
          <p14:tracePt t="155244" x="533400" y="4548188"/>
          <p14:tracePt t="155252" x="533400" y="4538663"/>
          <p14:tracePt t="155260" x="550863" y="4538663"/>
          <p14:tracePt t="155278" x="560388" y="4529138"/>
          <p14:tracePt t="155317" x="588963" y="4529138"/>
          <p14:tracePt t="155324" x="606425" y="4529138"/>
          <p14:tracePt t="155332" x="642938" y="4529138"/>
          <p14:tracePt t="155340" x="661988" y="4529138"/>
          <p14:tracePt t="155348" x="688975" y="4529138"/>
          <p14:tracePt t="155356" x="725488" y="4529138"/>
          <p14:tracePt t="155364" x="763588" y="4529138"/>
          <p14:tracePt t="155373" x="809625" y="4529138"/>
          <p14:tracePt t="155380" x="836613" y="4538663"/>
          <p14:tracePt t="155397" x="882650" y="4557713"/>
          <p14:tracePt t="155407" x="928688" y="4565650"/>
          <p14:tracePt t="155412" x="1011238" y="4611688"/>
          <p14:tracePt t="155420" x="1076325" y="4621213"/>
          <p14:tracePt t="155428" x="1176338" y="4630738"/>
          <p14:tracePt t="155437" x="1258888" y="4667250"/>
          <p14:tracePt t="155444" x="1341438" y="4676775"/>
          <p14:tracePt t="155452" x="1425575" y="4676775"/>
          <p14:tracePt t="155460" x="1489075" y="4676775"/>
          <p14:tracePt t="155468" x="1544638" y="4676775"/>
          <p14:tracePt t="155476" x="1590675" y="4676775"/>
          <p14:tracePt t="155484" x="1617663" y="4676775"/>
          <p14:tracePt t="155492" x="1654175" y="4676775"/>
          <p14:tracePt t="155508" x="1682750" y="4676775"/>
          <p14:tracePt t="155518" x="1692275" y="4676775"/>
          <p14:tracePt t="155524" x="1709738" y="4667250"/>
          <p14:tracePt t="155533" x="1719263" y="4667250"/>
          <p14:tracePt t="155541" x="1728788" y="4667250"/>
          <p14:tracePt t="155548" x="1736725" y="4657725"/>
          <p14:tracePt t="155557" x="1746250" y="4657725"/>
          <p14:tracePt t="155574" x="1755775" y="4649788"/>
          <p14:tracePt t="155590" x="1765300" y="4649788"/>
          <p14:tracePt t="155653" x="1774825" y="4649788"/>
          <p14:tracePt t="155693" x="1782763" y="4649788"/>
          <p14:tracePt t="155708" x="1792288" y="4649788"/>
          <p14:tracePt t="155718" x="1811338" y="4649788"/>
          <p14:tracePt t="155733" x="1820863" y="4649788"/>
          <p14:tracePt t="155740" x="1828800" y="4649788"/>
          <p14:tracePt t="155756" x="1838325" y="4649788"/>
          <p14:tracePt t="155764" x="1857375" y="4649788"/>
          <p14:tracePt t="155774" x="1874838" y="4649788"/>
          <p14:tracePt t="155790" x="1893888" y="4649788"/>
          <p14:tracePt t="155796" x="1903413" y="4649788"/>
          <p14:tracePt t="155807" x="1939925" y="4649788"/>
          <p14:tracePt t="155820" x="1957388" y="4649788"/>
          <p14:tracePt t="155828" x="2003425" y="4649788"/>
          <p14:tracePt t="155836" x="2058988" y="4649788"/>
          <p14:tracePt t="155844" x="2078038" y="4649788"/>
          <p14:tracePt t="155852" x="2124075" y="4649788"/>
          <p14:tracePt t="155860" x="2170113" y="4649788"/>
          <p14:tracePt t="155868" x="2206625" y="4649788"/>
          <p14:tracePt t="155877" x="2224088" y="4649788"/>
          <p14:tracePt t="155900" x="2262188" y="4649788"/>
          <p14:tracePt t="155908" x="2279650" y="4649788"/>
          <p14:tracePt t="155916" x="2289175" y="4649788"/>
          <p14:tracePt t="155924" x="2352675" y="4649788"/>
          <p14:tracePt t="155932" x="2362200" y="4649788"/>
          <p14:tracePt t="155939" x="2436813" y="4649788"/>
          <p14:tracePt t="155949" x="2482850" y="4676775"/>
          <p14:tracePt t="155956" x="2500313" y="4676775"/>
          <p14:tracePt t="155964" x="2536825" y="4676775"/>
          <p14:tracePt t="155972" x="2555875" y="4676775"/>
          <p14:tracePt t="155980" x="2573338" y="4676775"/>
          <p14:tracePt t="155989" x="2582863" y="4676775"/>
          <p14:tracePt t="155996" x="2592388" y="4676775"/>
          <p14:tracePt t="156007" x="2601913" y="4676775"/>
          <p14:tracePt t="156029" x="2619375" y="4676775"/>
          <p14:tracePt t="156052" x="2638425" y="4676775"/>
          <p14:tracePt t="156077" x="2647950" y="4676775"/>
          <p14:tracePt t="156084" x="2657475" y="4676775"/>
          <p14:tracePt t="156093" x="2665413" y="4676775"/>
          <p14:tracePt t="156109" x="2684463" y="4676775"/>
          <p14:tracePt t="156125" x="2703513" y="4676775"/>
          <p14:tracePt t="156140" x="2711450" y="4676775"/>
          <p14:tracePt t="156157" x="2720975" y="4676775"/>
          <p14:tracePt t="156180" x="2730500" y="4676775"/>
          <p14:tracePt t="156190" x="2747963" y="4676775"/>
          <p14:tracePt t="156212" x="2757488" y="4676775"/>
          <p14:tracePt t="156293" x="2767013" y="4676775"/>
          <p14:tracePt t="156333" x="2776538" y="4676775"/>
          <p14:tracePt t="156342" x="2794000" y="4676775"/>
          <p14:tracePt t="156372" x="2813050" y="4676775"/>
          <p14:tracePt t="156380" x="2822575" y="4676775"/>
          <p14:tracePt t="156454" x="2840038" y="4676775"/>
          <p14:tracePt t="156493" x="2859088" y="4667250"/>
          <p14:tracePt t="156502" x="2886075" y="4667250"/>
          <p14:tracePt t="161781" x="2932113" y="4676775"/>
          <p14:tracePt t="161790" x="3014663" y="4703763"/>
          <p14:tracePt t="161798" x="3143250" y="4768850"/>
          <p14:tracePt t="161811" x="3244850" y="4795838"/>
          <p14:tracePt t="161817" x="3429000" y="4851400"/>
          <p14:tracePt t="161822" x="3584575" y="4897438"/>
          <p14:tracePt t="161828" x="3686175" y="4924425"/>
          <p14:tracePt t="161836" x="3805238" y="4951413"/>
          <p14:tracePt t="161844" x="3897313" y="4979988"/>
          <p14:tracePt t="161852" x="3962400" y="5006975"/>
          <p14:tracePt t="161862" x="4081463" y="5026025"/>
          <p14:tracePt t="161868" x="4127500" y="5026025"/>
          <p14:tracePt t="161876" x="4192588" y="5053013"/>
          <p14:tracePt t="161883" x="4210050" y="5053013"/>
          <p14:tracePt t="161892" x="4246563" y="5053013"/>
          <p14:tracePt t="161899" x="4275138" y="5062538"/>
          <p14:tracePt t="161908" x="4302125" y="5062538"/>
          <p14:tracePt t="161915" x="4311650" y="5062538"/>
          <p14:tracePt t="161924" x="4321175" y="5062538"/>
          <p14:tracePt t="161931" x="4375150" y="5072063"/>
          <p14:tracePt t="161939" x="4459288" y="5081588"/>
          <p14:tracePt t="161955" x="4660900" y="5164138"/>
          <p14:tracePt t="161964" x="4808538" y="5210175"/>
          <p14:tracePt t="161971" x="4908550" y="5218113"/>
          <p14:tracePt t="161980" x="4991100" y="5264150"/>
          <p14:tracePt t="161988" x="5056188" y="5273675"/>
          <p14:tracePt t="161996" x="5092700" y="5292725"/>
          <p14:tracePt t="162016" x="5111750" y="5292725"/>
          <p14:tracePt t="162117" x="5121275" y="5292725"/>
          <p14:tracePt t="162141" x="5121275" y="5300663"/>
          <p14:tracePt t="162158" x="5121275" y="5310188"/>
          <p14:tracePt t="162165" x="5121275" y="5319713"/>
          <p14:tracePt t="162181" x="5121275" y="5329238"/>
          <p14:tracePt t="162190" x="5121275" y="5346700"/>
          <p14:tracePt t="162749" x="5121275" y="5356225"/>
          <p14:tracePt t="162757" x="5075238" y="5346700"/>
          <p14:tracePt t="162765" x="5037138" y="5292725"/>
          <p14:tracePt t="162775" x="4927600" y="5181600"/>
          <p14:tracePt t="162781" x="4752975" y="5043488"/>
          <p14:tracePt t="162792" x="4559300" y="4924425"/>
          <p14:tracePt t="162797" x="4321175" y="4786313"/>
          <p14:tracePt t="162808" x="4100513" y="4667250"/>
          <p14:tracePt t="162813" x="3870325" y="4557713"/>
          <p14:tracePt t="162820" x="3695700" y="4419600"/>
          <p14:tracePt t="162828" x="3521075" y="4337050"/>
          <p14:tracePt t="162835" x="3355975" y="4291013"/>
          <p14:tracePt t="162843" x="3254375" y="4225925"/>
          <p14:tracePt t="162851" x="3198813" y="4189413"/>
          <p14:tracePt t="162860" x="3152775" y="4162425"/>
          <p14:tracePt t="162867" x="3116263" y="4152900"/>
          <p14:tracePt t="162876" x="3106738" y="4152900"/>
          <p14:tracePt t="162883" x="3089275" y="4133850"/>
          <p14:tracePt t="162892" x="3079750" y="4133850"/>
          <p14:tracePt t="163029" x="3070225" y="4125913"/>
          <p14:tracePt t="163037" x="3070225" y="4116388"/>
          <p14:tracePt t="163045" x="3070225" y="4097338"/>
          <p14:tracePt t="163061" x="3070225" y="4079875"/>
          <p14:tracePt t="163077" x="3070225" y="4051300"/>
          <p14:tracePt t="163085" x="3098800" y="4033838"/>
          <p14:tracePt t="163093" x="3116263" y="4024313"/>
          <p14:tracePt t="163101" x="3135313" y="4014788"/>
          <p14:tracePt t="163108" x="3208338" y="4005263"/>
          <p14:tracePt t="163117" x="3263900" y="3978275"/>
          <p14:tracePt t="163125" x="3327400" y="3968750"/>
          <p14:tracePt t="163133" x="3363913" y="3968750"/>
          <p14:tracePt t="163141" x="3382963" y="3968750"/>
          <p14:tracePt t="163149" x="3402013" y="3968750"/>
          <p14:tracePt t="163157" x="3438525" y="3951288"/>
          <p14:tracePt t="163197" x="3455988" y="3951288"/>
          <p14:tracePt t="163206" x="3465513" y="3951288"/>
          <p14:tracePt t="163213" x="3484563" y="3951288"/>
          <p14:tracePt t="163221" x="3511550" y="3951288"/>
          <p14:tracePt t="163229" x="3576638" y="3951288"/>
          <p14:tracePt t="163237" x="3630613" y="3951288"/>
          <p14:tracePt t="163244" x="3695700" y="3951288"/>
          <p14:tracePt t="163252" x="3751263" y="3951288"/>
          <p14:tracePt t="163260" x="3797300" y="3951288"/>
          <p14:tracePt t="163268" x="3814763" y="3951288"/>
          <p14:tracePt t="163276" x="3824288" y="3951288"/>
          <p14:tracePt t="163284" x="3843338" y="3951288"/>
          <p14:tracePt t="163367" x="3851275" y="3951288"/>
          <p14:tracePt t="163373" x="3851275" y="3959225"/>
          <p14:tracePt t="163390" x="3860800" y="3968750"/>
          <p14:tracePt t="163398" x="3879850" y="3978275"/>
          <p14:tracePt t="163407" x="3897313" y="3978275"/>
          <p14:tracePt t="163413" x="3943350" y="3978275"/>
          <p14:tracePt t="163421" x="3998913" y="3987800"/>
          <p14:tracePt t="163430" x="4100513" y="3987800"/>
          <p14:tracePt t="163438" x="4229100" y="4043363"/>
          <p14:tracePt t="163446" x="4384675" y="4043363"/>
          <p14:tracePt t="163453" x="4633913" y="4070350"/>
          <p14:tracePt t="163462" x="4983163" y="4143375"/>
          <p14:tracePt t="163468" x="5386388" y="4162425"/>
          <p14:tracePt t="163476" x="5681663" y="4179888"/>
          <p14:tracePt t="163484" x="5892800" y="4179888"/>
          <p14:tracePt t="163492" x="6048375" y="4179888"/>
          <p14:tracePt t="163500" x="6113463" y="4179888"/>
          <p14:tracePt t="163508" x="6122988" y="4179888"/>
          <p14:tracePt t="163516" x="6140450" y="4171950"/>
          <p14:tracePt t="163640" x="6103938" y="4171950"/>
          <p14:tracePt t="163647" x="5994400" y="4189413"/>
          <p14:tracePt t="163655" x="5948363" y="4198938"/>
          <p14:tracePt t="163662" x="5865813" y="4225925"/>
          <p14:tracePt t="163669" x="5781675" y="4244975"/>
          <p14:tracePt t="163678" x="5699125" y="4254500"/>
          <p14:tracePt t="163685" x="5599113" y="4254500"/>
          <p14:tracePt t="163693" x="5534025" y="4271963"/>
          <p14:tracePt t="163701" x="5332413" y="4300538"/>
          <p14:tracePt t="163709" x="5111750" y="4337050"/>
          <p14:tracePt t="163717" x="4881563" y="4391025"/>
          <p14:tracePt t="163724" x="4614863" y="4429125"/>
          <p14:tracePt t="163733" x="4440238" y="4492625"/>
          <p14:tracePt t="163742" x="4275138" y="4529138"/>
          <p14:tracePt t="163749" x="4192588" y="4565650"/>
          <p14:tracePt t="163758" x="4146550" y="4584700"/>
          <p14:tracePt t="163765" x="4100513" y="4584700"/>
          <p14:tracePt t="163780" x="4090988" y="4584700"/>
          <p14:tracePt t="163926" x="4071938" y="4584700"/>
          <p14:tracePt t="163932" x="4064000" y="4584700"/>
          <p14:tracePt t="163941" x="4035425" y="4565650"/>
          <p14:tracePt t="163949" x="4017963" y="4557713"/>
          <p14:tracePt t="163956" x="3998913" y="4548188"/>
          <p14:tracePt t="163964" x="3962400" y="4538663"/>
          <p14:tracePt t="163973" x="3943350" y="4529138"/>
          <p14:tracePt t="163980" x="3935413" y="4519613"/>
          <p14:tracePt t="163989" x="3925888" y="4511675"/>
          <p14:tracePt t="163996" x="3906838" y="4502150"/>
          <p14:tracePt t="164045" x="3897313" y="4492625"/>
          <p14:tracePt t="164063" x="3897313" y="4483100"/>
          <p14:tracePt t="164070" x="3897313" y="4475163"/>
          <p14:tracePt t="164084" x="3897313" y="4465638"/>
          <p14:tracePt t="164092" x="3897313" y="4456113"/>
          <p14:tracePt t="164101" x="3897313" y="4437063"/>
          <p14:tracePt t="164108" x="3897313" y="4429125"/>
          <p14:tracePt t="164117" x="3906838" y="4410075"/>
          <p14:tracePt t="164132" x="3916363" y="4400550"/>
          <p14:tracePt t="164140" x="3935413" y="4383088"/>
          <p14:tracePt t="164148" x="3971925" y="4354513"/>
          <p14:tracePt t="164156" x="4025900" y="4354513"/>
          <p14:tracePt t="164164" x="4154488" y="4308475"/>
          <p14:tracePt t="164173" x="4238625" y="4300538"/>
          <p14:tracePt t="164180" x="4311650" y="4300538"/>
          <p14:tracePt t="164189" x="4430713" y="4300538"/>
          <p14:tracePt t="164196" x="4549775" y="4300538"/>
          <p14:tracePt t="164206" x="4687888" y="4300538"/>
          <p14:tracePt t="164212" x="4770438" y="4300538"/>
          <p14:tracePt t="164220" x="4862513" y="4300538"/>
          <p14:tracePt t="164228" x="4946650" y="4300538"/>
          <p14:tracePt t="164236" x="4991100" y="4300538"/>
          <p14:tracePt t="164244" x="5019675" y="4300538"/>
          <p14:tracePt t="164252" x="5056188" y="4300538"/>
          <p14:tracePt t="164261" x="5075238" y="4300538"/>
          <p14:tracePt t="164268" x="5102225" y="4300538"/>
          <p14:tracePt t="164276" x="5148263" y="4300538"/>
          <p14:tracePt t="164284" x="5165725" y="4291013"/>
          <p14:tracePt t="164292" x="5211763" y="4291013"/>
          <p14:tracePt t="164300" x="5257800" y="4291013"/>
          <p14:tracePt t="164308" x="5286375" y="4291013"/>
          <p14:tracePt t="164316" x="5349875" y="4291013"/>
          <p14:tracePt t="164324" x="5441950" y="4291013"/>
          <p14:tracePt t="164332" x="5507038" y="4291013"/>
          <p14:tracePt t="164340" x="5524500" y="4291013"/>
          <p14:tracePt t="164348" x="5553075" y="4291013"/>
          <p14:tracePt t="164356" x="5561013" y="4291013"/>
          <p14:tracePt t="164445" x="5516563" y="4291013"/>
          <p14:tracePt t="164453" x="5432425" y="4291013"/>
          <p14:tracePt t="164465" x="5349875" y="4308475"/>
          <p14:tracePt t="164472" x="5230813" y="4337050"/>
          <p14:tracePt t="164482" x="5046663" y="4383088"/>
          <p14:tracePt t="164485" x="4816475" y="4437063"/>
          <p14:tracePt t="164492" x="4605338" y="4456113"/>
          <p14:tracePt t="164500" x="4348163" y="4511675"/>
          <p14:tracePt t="164508" x="4127500" y="4548188"/>
          <p14:tracePt t="164516" x="4044950" y="4548188"/>
          <p14:tracePt t="164524" x="3979863" y="4557713"/>
          <p14:tracePt t="164532" x="3971925" y="4557713"/>
          <p14:tracePt t="164540" x="3962400" y="4557713"/>
          <p14:tracePt t="164629" x="3971925" y="4548188"/>
          <p14:tracePt t="164637" x="4025900" y="4529138"/>
          <p14:tracePt t="164647" x="4146550" y="4529138"/>
          <p14:tracePt t="164653" x="4338638" y="4529138"/>
          <p14:tracePt t="164661" x="4549775" y="4529138"/>
          <p14:tracePt t="164669" x="4835525" y="4557713"/>
          <p14:tracePt t="164676" x="5083175" y="4575175"/>
          <p14:tracePt t="164684" x="5211763" y="4640263"/>
          <p14:tracePt t="164693" x="5332413" y="4649788"/>
          <p14:tracePt t="164700" x="5349875" y="4649788"/>
          <p14:tracePt t="164708" x="5359400" y="4649788"/>
          <p14:tracePt t="164765" x="5349875" y="4649788"/>
          <p14:tracePt t="164773" x="5313363" y="4649788"/>
          <p14:tracePt t="164781" x="5240338" y="4676775"/>
          <p14:tracePt t="164790" x="5175250" y="4676775"/>
          <p14:tracePt t="164798" x="5111750" y="4686300"/>
          <p14:tracePt t="164809" x="5029200" y="4703763"/>
          <p14:tracePt t="164812" x="4954588" y="4703763"/>
          <p14:tracePt t="164820" x="4835525" y="4703763"/>
          <p14:tracePt t="164828" x="4770438" y="4713288"/>
          <p14:tracePt t="164836" x="4687888" y="4740275"/>
          <p14:tracePt t="164844" x="4587875" y="4759325"/>
          <p14:tracePt t="164852" x="4522788" y="4768850"/>
          <p14:tracePt t="164860" x="4486275" y="4768850"/>
          <p14:tracePt t="164870" x="4459288" y="4768850"/>
          <p14:tracePt t="164884" x="4449763" y="4778375"/>
          <p14:tracePt t="164892" x="4440238" y="4786313"/>
          <p14:tracePt t="164908" x="4440238" y="4814888"/>
          <p14:tracePt t="164916" x="4459288" y="4878388"/>
          <p14:tracePt t="164925" x="4614863" y="4943475"/>
          <p14:tracePt t="164941" x="4973638" y="5006975"/>
          <p14:tracePt t="164949" x="5129213" y="5006975"/>
          <p14:tracePt t="164956" x="5249863" y="5026025"/>
          <p14:tracePt t="164964" x="5332413" y="5026025"/>
          <p14:tracePt t="164973" x="5395913" y="5026025"/>
          <p14:tracePt t="164981" x="5424488" y="5026025"/>
          <p14:tracePt t="165045" x="5303838" y="5026025"/>
          <p14:tracePt t="165053" x="5092700" y="5016500"/>
          <p14:tracePt t="165061" x="4891088" y="4997450"/>
          <p14:tracePt t="165072" x="4733925" y="4989513"/>
          <p14:tracePt t="165080" x="4614863" y="4989513"/>
          <p14:tracePt t="165084" x="4559300" y="4989513"/>
          <p14:tracePt t="165092" x="4541838" y="4989513"/>
          <p14:tracePt t="165100" x="4532313" y="4989513"/>
          <p14:tracePt t="165108" x="4513263" y="4989513"/>
          <p14:tracePt t="165156" x="4522788" y="4989513"/>
          <p14:tracePt t="165164" x="4549775" y="4989513"/>
          <p14:tracePt t="165172" x="4568825" y="4989513"/>
          <p14:tracePt t="165181" x="4587875" y="4989513"/>
          <p14:tracePt t="165189" x="4614863" y="4989513"/>
          <p14:tracePt t="165196" x="4633913" y="4989513"/>
          <p14:tracePt t="165205" x="4641850" y="4989513"/>
          <p14:tracePt t="165212" x="4660900" y="4989513"/>
          <p14:tracePt t="165220" x="4697413" y="4989513"/>
          <p14:tracePt t="165228" x="4725988" y="4989513"/>
          <p14:tracePt t="165236" x="4752975" y="4989513"/>
          <p14:tracePt t="165244" x="4789488" y="4997450"/>
          <p14:tracePt t="165252" x="4808538" y="5016500"/>
          <p14:tracePt t="165260" x="4816475" y="5016500"/>
          <p14:tracePt t="165269" x="4835525" y="5016500"/>
          <p14:tracePt t="165367" x="4845050" y="5016500"/>
          <p14:tracePt t="165374" x="4854575" y="5016500"/>
          <p14:tracePt t="165382" x="4862513" y="5026025"/>
          <p14:tracePt t="165398" x="4881563" y="5026025"/>
          <p14:tracePt t="165414" x="4900613" y="5026025"/>
          <p14:tracePt t="165421" x="4918075" y="5035550"/>
          <p14:tracePt t="165431" x="4954588" y="5043488"/>
          <p14:tracePt t="165446" x="5010150" y="5053013"/>
          <p14:tracePt t="165453" x="5075238" y="5072063"/>
          <p14:tracePt t="165461" x="5138738" y="5081588"/>
          <p14:tracePt t="165471" x="5184775" y="5108575"/>
          <p14:tracePt t="165478" x="5230813" y="5118100"/>
          <p14:tracePt t="165485" x="5322888" y="5145088"/>
          <p14:tracePt t="165500" x="5359400" y="5154613"/>
          <p14:tracePt t="165540" x="5359400" y="5164138"/>
          <p14:tracePt t="165702" x="5359400" y="5172075"/>
          <p14:tracePt t="165717" x="5359400" y="5181600"/>
          <p14:tracePt t="165734" x="5359400" y="5200650"/>
          <p14:tracePt t="165741" x="5359400" y="5210175"/>
          <p14:tracePt t="165765" x="5359400" y="5218113"/>
          <p14:tracePt t="165773" x="5359400" y="5227638"/>
          <p14:tracePt t="165790" x="5359400" y="5246688"/>
          <p14:tracePt t="165797" x="5359400" y="5254625"/>
          <p14:tracePt t="165813" x="5359400" y="5264150"/>
          <p14:tracePt t="165829" x="5359400" y="5283200"/>
          <p14:tracePt t="165837" x="5359400" y="5292725"/>
          <p14:tracePt t="165845" x="5359400" y="5300663"/>
          <p14:tracePt t="165862" x="5359400" y="5310188"/>
          <p14:tracePt t="165869" x="5359400" y="5329238"/>
          <p14:tracePt t="165887" x="5359400" y="5338763"/>
          <p14:tracePt t="166021" x="5368925" y="5338763"/>
          <p14:tracePt t="166053" x="5368925" y="5329238"/>
          <p14:tracePt t="166079" x="5368925" y="5310188"/>
          <p14:tracePt t="166088" x="5368925" y="5300663"/>
          <p14:tracePt t="166093" x="5368925" y="5292725"/>
          <p14:tracePt t="166101" x="5368925" y="5283200"/>
          <p14:tracePt t="166110" x="5368925" y="5254625"/>
          <p14:tracePt t="166117" x="5368925" y="5237163"/>
          <p14:tracePt t="166125" x="5386388" y="5181600"/>
          <p14:tracePt t="166133" x="5414963" y="5108575"/>
          <p14:tracePt t="166141" x="5414963" y="4997450"/>
          <p14:tracePt t="166149" x="5414963" y="4897438"/>
          <p14:tracePt t="166159" x="5414963" y="4740275"/>
          <p14:tracePt t="166165" x="5414963" y="4621213"/>
          <p14:tracePt t="166176" x="5405438" y="4483100"/>
          <p14:tracePt t="166181" x="5405438" y="4400550"/>
          <p14:tracePt t="166192" x="5386388" y="4318000"/>
          <p14:tracePt t="166197" x="5386388" y="4271963"/>
          <p14:tracePt t="166209" x="5378450" y="4254500"/>
          <p14:tracePt t="166214" x="5378450" y="4235450"/>
          <p14:tracePt t="166223" x="5378450" y="4225925"/>
          <p14:tracePt t="166237" x="5368925" y="4216400"/>
          <p14:tracePt t="166268" x="5368925" y="4208463"/>
          <p14:tracePt t="166294" x="5349875" y="4179888"/>
          <p14:tracePt t="166300" x="5341938" y="4162425"/>
          <p14:tracePt t="166308" x="5303838" y="4097338"/>
          <p14:tracePt t="166316" x="5286375" y="4070350"/>
          <p14:tracePt t="166324" x="5276850" y="4024313"/>
          <p14:tracePt t="166332" x="5249863" y="3987800"/>
          <p14:tracePt t="166348" x="5230813" y="3941763"/>
          <p14:tracePt t="166364" x="5230813" y="3932238"/>
          <p14:tracePt t="166374" x="5221288" y="3922713"/>
          <p14:tracePt t="166390" x="5203825" y="3914775"/>
          <p14:tracePt t="166412" x="5194300" y="3895725"/>
          <p14:tracePt t="166421" x="5184775" y="3886200"/>
          <p14:tracePt t="166428" x="5175250" y="3876675"/>
          <p14:tracePt t="166437" x="5148263" y="3859213"/>
          <p14:tracePt t="166444" x="5138738" y="3849688"/>
          <p14:tracePt t="166452" x="5111750" y="3830638"/>
          <p14:tracePt t="166461" x="5102225" y="3822700"/>
          <p14:tracePt t="166468" x="5092700" y="3803650"/>
          <p14:tracePt t="166484" x="5083175" y="3794125"/>
          <p14:tracePt t="166500" x="5075238" y="3784600"/>
          <p14:tracePt t="166524" x="5065713" y="3776663"/>
          <p14:tracePt t="166644" x="5065713" y="3794125"/>
          <p14:tracePt t="166652" x="5056188" y="3813175"/>
          <p14:tracePt t="166660" x="5056188" y="3822700"/>
          <p14:tracePt t="166668" x="5056188" y="3840163"/>
          <p14:tracePt t="166676" x="5046663" y="3868738"/>
          <p14:tracePt t="166716" x="5046663" y="3886200"/>
          <p14:tracePt t="166724" x="5037138" y="3914775"/>
          <p14:tracePt t="166732" x="5037138" y="3941763"/>
          <p14:tracePt t="166740" x="5000625" y="3978275"/>
          <p14:tracePt t="166748" x="4991100" y="4024313"/>
          <p14:tracePt t="166756" x="4983163" y="4033838"/>
          <p14:tracePt t="166764" x="4954588" y="4060825"/>
          <p14:tracePt t="166773" x="4946650" y="4070350"/>
          <p14:tracePt t="166780" x="4937125" y="4079875"/>
          <p14:tracePt t="166790" x="4918075" y="4087813"/>
          <p14:tracePt t="166796" x="4900613" y="4087813"/>
          <p14:tracePt t="166807" x="4881563" y="4087813"/>
          <p14:tracePt t="166812" x="4816475" y="4087813"/>
          <p14:tracePt t="166820" x="4743450" y="4087813"/>
          <p14:tracePt t="166828" x="4660900" y="4087813"/>
          <p14:tracePt t="166836" x="4595813" y="4079875"/>
          <p14:tracePt t="166844" x="4532313" y="4051300"/>
          <p14:tracePt t="166852" x="4495800" y="4043363"/>
          <p14:tracePt t="166861" x="4476750" y="4033838"/>
          <p14:tracePt t="166868" x="4467225" y="4024313"/>
          <p14:tracePt t="166878" x="4449763" y="4005263"/>
          <p14:tracePt t="166884" x="4440238" y="3997325"/>
          <p14:tracePt t="166893" x="4440238" y="3968750"/>
          <p14:tracePt t="166901" x="4440238" y="3941763"/>
          <p14:tracePt t="166908" x="4430713" y="3895725"/>
          <p14:tracePt t="166916" x="4430713" y="3849688"/>
          <p14:tracePt t="166924" x="4430713" y="3830638"/>
          <p14:tracePt t="166931" x="4430713" y="3784600"/>
          <p14:tracePt t="166954" x="4430713" y="3748088"/>
          <p14:tracePt t="166971" x="4430713" y="3740150"/>
          <p14:tracePt t="166980" x="4440238" y="3730625"/>
          <p14:tracePt t="166988" x="4476750" y="3730625"/>
          <p14:tracePt t="166996" x="4522788" y="3721100"/>
          <p14:tracePt t="167004" x="4587875" y="3721100"/>
          <p14:tracePt t="167012" x="4641850" y="3721100"/>
          <p14:tracePt t="167019" x="4679950" y="3721100"/>
          <p14:tracePt t="167028" x="4733925" y="3721100"/>
          <p14:tracePt t="167035" x="4799013" y="3721100"/>
          <p14:tracePt t="167044" x="4845050" y="3730625"/>
          <p14:tracePt t="167051" x="4862513" y="3757613"/>
          <p14:tracePt t="167060" x="4881563" y="3767138"/>
          <p14:tracePt t="167067" x="4891088" y="3776663"/>
          <p14:tracePt t="167076" x="4918075" y="3803650"/>
          <p14:tracePt t="167083" x="4927600" y="3813175"/>
          <p14:tracePt t="167093" x="4954588" y="3849688"/>
          <p14:tracePt t="167099" x="4983163" y="3886200"/>
          <p14:tracePt t="167108" x="4983163" y="3905250"/>
          <p14:tracePt t="167115" x="4983163" y="3914775"/>
          <p14:tracePt t="167124" x="4983163" y="3932238"/>
          <p14:tracePt t="167131" x="4983163" y="3951288"/>
          <p14:tracePt t="167180" x="4973638" y="3959225"/>
          <p14:tracePt t="167188" x="4927600" y="3959225"/>
          <p14:tracePt t="167196" x="4872038" y="3959225"/>
          <p14:tracePt t="167204" x="4826000" y="3959225"/>
          <p14:tracePt t="167211" x="4789488" y="3932238"/>
          <p14:tracePt t="167219" x="4770438" y="3914775"/>
          <p14:tracePt t="167227" x="4743450" y="3876675"/>
          <p14:tracePt t="167235" x="4716463" y="3859213"/>
          <p14:tracePt t="167244" x="4706938" y="3840163"/>
          <p14:tracePt t="167251" x="4706938" y="3822700"/>
          <p14:tracePt t="167260" x="4697413" y="3784600"/>
          <p14:tracePt t="167267" x="4697413" y="3776663"/>
          <p14:tracePt t="167284" x="4697413" y="3767138"/>
          <p14:tracePt t="167300" x="4716463" y="3740150"/>
          <p14:tracePt t="167308" x="4752975" y="3740150"/>
          <p14:tracePt t="167316" x="4770438" y="3740150"/>
          <p14:tracePt t="167323" x="4845050" y="3740150"/>
          <p14:tracePt t="167331" x="4891088" y="3740150"/>
          <p14:tracePt t="167339" x="4964113" y="3740150"/>
          <p14:tracePt t="167347" x="5102225" y="3776663"/>
          <p14:tracePt t="167356" x="5184775" y="3813175"/>
          <p14:tracePt t="167364" x="5257800" y="3830638"/>
          <p14:tracePt t="167372" x="5276850" y="3840163"/>
          <p14:tracePt t="167380" x="5295900" y="3868738"/>
          <p14:tracePt t="167396" x="5295900" y="3876675"/>
          <p14:tracePt t="167405" x="5295900" y="3905250"/>
          <p14:tracePt t="167412" x="5303838" y="3922713"/>
          <p14:tracePt t="167419" x="5303838" y="3932238"/>
          <p14:tracePt t="167429" x="5303838" y="3951288"/>
          <p14:tracePt t="167437" x="5303838" y="3968750"/>
          <p14:tracePt t="167445" x="5303838" y="3987800"/>
          <p14:tracePt t="167453" x="5286375" y="3997325"/>
          <p14:tracePt t="167462" x="5276850" y="4005263"/>
          <p14:tracePt t="167469" x="5221288" y="4014788"/>
          <p14:tracePt t="167477" x="5175250" y="4014788"/>
          <p14:tracePt t="167485" x="5092700" y="4014788"/>
          <p14:tracePt t="167495" x="4991100" y="4014788"/>
          <p14:tracePt t="167501" x="4908550" y="4014788"/>
          <p14:tracePt t="167512" x="4845050" y="3997325"/>
          <p14:tracePt t="167519" x="4835525" y="3987800"/>
          <p14:tracePt t="167525" x="4826000" y="3959225"/>
          <p14:tracePt t="167532" x="4826000" y="3951288"/>
          <p14:tracePt t="167540" x="4808538" y="3914775"/>
          <p14:tracePt t="167548" x="4808538" y="3895725"/>
          <p14:tracePt t="167556" x="4808538" y="3859213"/>
          <p14:tracePt t="167564" x="4808538" y="3849688"/>
          <p14:tracePt t="167573" x="4808538" y="3822700"/>
          <p14:tracePt t="167590" x="4835525" y="3803650"/>
          <p14:tracePt t="167596" x="4872038" y="3794125"/>
          <p14:tracePt t="167606" x="4891088" y="3794125"/>
          <p14:tracePt t="167612" x="4908550" y="3794125"/>
          <p14:tracePt t="167620" x="4964113" y="3794125"/>
          <p14:tracePt t="167628" x="4973638" y="3794125"/>
          <p14:tracePt t="167636" x="5000625" y="3813175"/>
          <p14:tracePt t="167644" x="5010150" y="3822700"/>
          <p14:tracePt t="167652" x="5010150" y="3840163"/>
          <p14:tracePt t="167660" x="5010150" y="3849688"/>
          <p14:tracePt t="167668" x="5019675" y="3859213"/>
          <p14:tracePt t="167692" x="5019675" y="3868738"/>
          <p14:tracePt t="167757" x="5029200" y="3876675"/>
          <p14:tracePt t="167788" x="5046663" y="3876675"/>
          <p14:tracePt t="167796" x="5056188" y="3876675"/>
          <p14:tracePt t="167805" x="5083175" y="3876675"/>
          <p14:tracePt t="167812" x="5092700" y="3876675"/>
          <p14:tracePt t="167820" x="5111750" y="3876675"/>
          <p14:tracePt t="167828" x="5129213" y="3876675"/>
          <p14:tracePt t="167836" x="5138738" y="3876675"/>
          <p14:tracePt t="167867" x="5148263" y="3876675"/>
          <p14:tracePt t="167876" x="5165725" y="3876675"/>
          <p14:tracePt t="167891" x="5175250" y="3876675"/>
          <p14:tracePt t="167899" x="5184775" y="3886200"/>
          <p14:tracePt t="167940" x="5194300" y="3895725"/>
          <p14:tracePt t="172549" x="5194300" y="3886200"/>
          <p14:tracePt t="172557" x="5194300" y="3876675"/>
          <p14:tracePt t="172573" x="5184775" y="3868738"/>
          <p14:tracePt t="172605" x="5184775" y="3859213"/>
          <p14:tracePt t="172620" x="5184775" y="3849688"/>
          <p14:tracePt t="172644" x="5184775" y="3840163"/>
          <p14:tracePt t="172668" x="5184775" y="3822700"/>
          <p14:tracePt t="172708" x="5175250" y="3803650"/>
          <p14:tracePt t="172724" x="5165725" y="3794125"/>
          <p14:tracePt t="172732" x="5165725" y="3776663"/>
          <p14:tracePt t="172740" x="5165725" y="3767138"/>
          <p14:tracePt t="172748" x="5157788" y="3757613"/>
          <p14:tracePt t="172756" x="5148263" y="3730625"/>
          <p14:tracePt t="172773" x="5138738" y="3721100"/>
          <p14:tracePt t="172948" x="5138738" y="3730625"/>
          <p14:tracePt t="172956" x="5138738" y="3757613"/>
          <p14:tracePt t="172964" x="5138738" y="3767138"/>
          <p14:tracePt t="172972" x="5138738" y="3784600"/>
          <p14:tracePt t="172980" x="5138738" y="3813175"/>
          <p14:tracePt t="172990" x="5129213" y="3830638"/>
          <p14:tracePt t="172997" x="5129213" y="3868738"/>
          <p14:tracePt t="173006" x="5129213" y="3886200"/>
          <p14:tracePt t="173013" x="5121275" y="3914775"/>
          <p14:tracePt t="173020" x="5121275" y="3922713"/>
          <p14:tracePt t="173052" x="5121275" y="3932238"/>
          <p14:tracePt t="173094" x="5092700" y="3895725"/>
          <p14:tracePt t="173102" x="5065713" y="3868738"/>
          <p14:tracePt t="173112" x="5037138" y="3840163"/>
          <p14:tracePt t="173117" x="5029200" y="3803650"/>
          <p14:tracePt t="173125" x="5019675" y="3794125"/>
          <p14:tracePt t="173133" x="5019675" y="3776663"/>
          <p14:tracePt t="173142" x="5010150" y="3767138"/>
          <p14:tracePt t="173149" x="5000625" y="3757613"/>
          <p14:tracePt t="173213" x="4991100" y="3748088"/>
          <p14:tracePt t="173269" x="4991100" y="3757613"/>
          <p14:tracePt t="173277" x="4991100" y="3767138"/>
          <p14:tracePt t="173285" x="4991100" y="3776663"/>
          <p14:tracePt t="173293" x="4991100" y="3822700"/>
          <p14:tracePt t="173301" x="4991100" y="3859213"/>
          <p14:tracePt t="173309" x="4991100" y="3876675"/>
          <p14:tracePt t="173317" x="4991100" y="3905250"/>
          <p14:tracePt t="173333" x="4991100" y="3914775"/>
          <p14:tracePt t="173357" x="4991100" y="3922713"/>
          <p14:tracePt t="173365" x="4983163" y="3932238"/>
          <p14:tracePt t="173431" x="4973638" y="3932238"/>
          <p14:tracePt t="173437" x="4954588" y="3932238"/>
          <p14:tracePt t="173444" x="4927600" y="3932238"/>
          <p14:tracePt t="173452" x="4908550" y="3895725"/>
          <p14:tracePt t="173460" x="4881563" y="3876675"/>
          <p14:tracePt t="173468" x="4881563" y="3868738"/>
          <p14:tracePt t="173476" x="4872038" y="3859213"/>
          <p14:tracePt t="173492" x="4862513" y="3849688"/>
          <p14:tracePt t="173524" x="4854575" y="3840163"/>
          <p14:tracePt t="173540" x="4845050" y="3840163"/>
          <p14:tracePt t="173548" x="4835525" y="3840163"/>
          <p14:tracePt t="173564" x="4808538" y="3830638"/>
          <p14:tracePt t="173572" x="4799013" y="3830638"/>
          <p14:tracePt t="173605" x="4789488" y="3830638"/>
          <p14:tracePt t="173646" x="4779963" y="3822700"/>
          <p14:tracePt t="173709" x="4826000" y="3813175"/>
          <p14:tracePt t="173717" x="4927600" y="3813175"/>
          <p14:tracePt t="173725" x="5010150" y="3813175"/>
          <p14:tracePt t="173733" x="5065713" y="3813175"/>
          <p14:tracePt t="173741" x="5148263" y="3822700"/>
          <p14:tracePt t="173749" x="5184775" y="3830638"/>
          <p14:tracePt t="173765" x="5194300" y="3830638"/>
          <p14:tracePt t="173837" x="5037138" y="3830638"/>
          <p14:tracePt t="173845" x="4624388" y="3830638"/>
          <p14:tracePt t="173853" x="4183063" y="3830638"/>
          <p14:tracePt t="173862" x="3989388" y="3830638"/>
          <p14:tracePt t="173868" x="3851275" y="3830638"/>
          <p14:tracePt t="173876" x="3768725" y="3840163"/>
          <p14:tracePt t="173918" x="3824288" y="3840163"/>
          <p14:tracePt t="173926" x="3925888" y="3813175"/>
          <p14:tracePt t="173934" x="4025900" y="3813175"/>
          <p14:tracePt t="173942" x="4164013" y="3794125"/>
          <p14:tracePt t="173948" x="4265613" y="3794125"/>
          <p14:tracePt t="173956" x="4384675" y="3794125"/>
          <p14:tracePt t="173964" x="4440238" y="3794125"/>
          <p14:tracePt t="173972" x="4505325" y="3794125"/>
          <p14:tracePt t="173980" x="4522788" y="3794125"/>
          <p14:tracePt t="174011" x="4532313" y="3803650"/>
          <p14:tracePt t="174020" x="4541838" y="3803650"/>
          <p14:tracePt t="174357" x="4559300" y="3803650"/>
          <p14:tracePt t="174373" x="4568825" y="3803650"/>
          <p14:tracePt t="174382" x="4595813" y="3794125"/>
          <p14:tracePt t="174432" x="4614863" y="3794125"/>
          <p14:tracePt t="174445" x="4633913" y="3794125"/>
          <p14:tracePt t="174453" x="4641850" y="3794125"/>
          <p14:tracePt t="174461" x="4651375" y="3794125"/>
          <p14:tracePt t="174493" x="4687888" y="3794125"/>
          <p14:tracePt t="180941" x="4687888" y="3813175"/>
          <p14:tracePt t="180951" x="4679950" y="3876675"/>
          <p14:tracePt t="180958" x="4651375" y="3941763"/>
          <p14:tracePt t="180965" x="4595813" y="4014788"/>
          <p14:tracePt t="180973" x="4532313" y="4152900"/>
          <p14:tracePt t="180980" x="4430713" y="4300538"/>
          <p14:tracePt t="180989" x="4348163" y="4429125"/>
          <p14:tracePt t="180995" x="4292600" y="4548188"/>
          <p14:tracePt t="181005" x="4229100" y="4640263"/>
          <p14:tracePt t="181012" x="4173538" y="4749800"/>
          <p14:tracePt t="181020" x="4127500" y="4832350"/>
          <p14:tracePt t="181028" x="4071938" y="4906963"/>
          <p14:tracePt t="181036" x="4017963" y="4979988"/>
          <p14:tracePt t="181044" x="3962400" y="5016500"/>
          <p14:tracePt t="181052" x="3889375" y="5072063"/>
          <p14:tracePt t="181060" x="3787775" y="5118100"/>
          <p14:tracePt t="181067" x="3714750" y="5154613"/>
          <p14:tracePt t="181076" x="3613150" y="5200650"/>
          <p14:tracePt t="181083" x="3548063" y="5227638"/>
          <p14:tracePt t="181093" x="3511550" y="5246688"/>
          <p14:tracePt t="181099" x="3465513" y="5264150"/>
          <p14:tracePt t="181107" x="3438525" y="5273675"/>
          <p14:tracePt t="181116" x="3429000" y="5273675"/>
          <p14:tracePt t="181125" x="3409950" y="5283200"/>
          <p14:tracePt t="181140" x="3373438" y="5283200"/>
          <p14:tracePt t="181148" x="3363913" y="5283200"/>
          <p14:tracePt t="181164" x="3327400" y="5283200"/>
          <p14:tracePt t="181172" x="3290888" y="5283200"/>
          <p14:tracePt t="181180" x="3254375" y="5283200"/>
          <p14:tracePt t="181189" x="3198813" y="5283200"/>
          <p14:tracePt t="181196" x="3135313" y="5283200"/>
          <p14:tracePt t="181205" x="3043238" y="5283200"/>
          <p14:tracePt t="181212" x="2960688" y="5273675"/>
          <p14:tracePt t="181220" x="2849563" y="5246688"/>
          <p14:tracePt t="181228" x="2730500" y="5227638"/>
          <p14:tracePt t="181235" x="2628900" y="5200650"/>
          <p14:tracePt t="181244" x="2509838" y="5172075"/>
          <p14:tracePt t="181252" x="2390775" y="5145088"/>
          <p14:tracePt t="181260" x="2289175" y="5126038"/>
          <p14:tracePt t="181268" x="2170113" y="5126038"/>
          <p14:tracePt t="181276" x="2041525" y="5099050"/>
          <p14:tracePt t="181284" x="1995488" y="5072063"/>
          <p14:tracePt t="181292" x="1985963" y="5062538"/>
          <p14:tracePt t="181300" x="1939925" y="5062538"/>
          <p14:tracePt t="181309" x="1866900" y="5035550"/>
          <p14:tracePt t="181315" x="1811338" y="5035550"/>
          <p14:tracePt t="181324" x="1765300" y="5026025"/>
          <p14:tracePt t="181332" x="1746250" y="5026025"/>
          <p14:tracePt t="181339" x="1700213" y="5026025"/>
          <p14:tracePt t="181348" x="1654175" y="5026025"/>
          <p14:tracePt t="181355" x="1600200" y="5016500"/>
          <p14:tracePt t="181364" x="1535113" y="4997450"/>
          <p14:tracePt t="181372" x="1433513" y="4997450"/>
          <p14:tracePt t="181380" x="1370013" y="4970463"/>
          <p14:tracePt t="181389" x="1287463" y="4960938"/>
          <p14:tracePt t="181396" x="1250950" y="4960938"/>
          <p14:tracePt t="181406" x="1176338" y="4951413"/>
          <p14:tracePt t="181412" x="1076325" y="4951413"/>
          <p14:tracePt t="181420" x="1047750" y="4933950"/>
          <p14:tracePt t="181436" x="1011238" y="4906963"/>
          <p14:tracePt t="181444" x="1001713" y="4897438"/>
          <p14:tracePt t="181452" x="992188" y="4897438"/>
          <p14:tracePt t="181460" x="965200" y="4887913"/>
          <p14:tracePt t="181468" x="955675" y="4878388"/>
          <p14:tracePt t="181476" x="946150" y="4868863"/>
          <p14:tracePt t="181533" x="919163" y="4868863"/>
          <p14:tracePt t="181565" x="909638" y="4868863"/>
          <p14:tracePt t="181573" x="901700" y="4868863"/>
          <p14:tracePt t="181590" x="892175" y="4868863"/>
          <p14:tracePt t="181597" x="863600" y="4868863"/>
          <p14:tracePt t="181613" x="827088" y="4868863"/>
          <p14:tracePt t="181629" x="827088" y="4860925"/>
          <p14:tracePt t="181637" x="781050" y="4860925"/>
          <p14:tracePt t="181646" x="771525" y="4860925"/>
          <p14:tracePt t="181653" x="735013" y="4851400"/>
          <p14:tracePt t="181669" x="688975" y="4851400"/>
          <p14:tracePt t="181678" x="681038" y="4851400"/>
          <p14:tracePt t="181694" x="671513" y="4851400"/>
          <p14:tracePt t="181710" x="652463" y="4851400"/>
          <p14:tracePt t="181717" x="642938" y="4851400"/>
          <p14:tracePt t="181743" x="625475" y="4851400"/>
          <p14:tracePt t="181765" x="588963" y="4851400"/>
          <p14:tracePt t="181773" x="560388" y="4851400"/>
          <p14:tracePt t="181781" x="514350" y="4851400"/>
          <p14:tracePt t="181792" x="460375" y="4851400"/>
          <p14:tracePt t="181797" x="414338" y="4851400"/>
          <p14:tracePt t="181813" x="385763" y="4851400"/>
          <p14:tracePt t="181821" x="376238" y="4851400"/>
          <p14:tracePt t="181829" x="368300" y="4841875"/>
          <p14:tracePt t="181837" x="358775" y="4832350"/>
          <p14:tracePt t="181863" x="358775" y="4822825"/>
          <p14:tracePt t="181869" x="349250" y="4814888"/>
          <p14:tracePt t="181933" x="322263" y="4814888"/>
          <p14:tracePt t="181952" x="312738" y="4822825"/>
          <p14:tracePt t="182645" x="322263" y="4822825"/>
          <p14:tracePt t="182669" x="330200" y="4822825"/>
          <p14:tracePt t="182725" x="339725" y="4822825"/>
          <p14:tracePt t="182740" x="349250" y="4822825"/>
          <p14:tracePt t="182751" x="358775" y="4822825"/>
          <p14:tracePt t="182759" x="385763" y="4822825"/>
          <p14:tracePt t="182770" x="404813" y="4822825"/>
          <p14:tracePt t="182775" x="422275" y="4822825"/>
          <p14:tracePt t="182780" x="450850" y="4822825"/>
          <p14:tracePt t="182789" x="477838" y="4822825"/>
          <p14:tracePt t="182796" x="496888" y="4822825"/>
          <p14:tracePt t="182804" x="523875" y="4822825"/>
          <p14:tracePt t="182819" x="542925" y="4822825"/>
          <p14:tracePt t="182828" x="560388" y="4822825"/>
          <p14:tracePt t="182835" x="579438" y="4822825"/>
          <p14:tracePt t="182844" x="606425" y="4822825"/>
          <p14:tracePt t="182852" x="625475" y="4822825"/>
          <p14:tracePt t="182860" x="652463" y="4822825"/>
          <p14:tracePt t="182867" x="671513" y="4822825"/>
          <p14:tracePt t="182876" x="688975" y="4822825"/>
          <p14:tracePt t="182884" x="708025" y="4822825"/>
          <p14:tracePt t="182892" x="754063" y="4822825"/>
          <p14:tracePt t="182900" x="771525" y="4822825"/>
          <p14:tracePt t="182908" x="800100" y="4822825"/>
          <p14:tracePt t="182916" x="817563" y="4822825"/>
          <p14:tracePt t="182924" x="863600" y="4832350"/>
          <p14:tracePt t="182932" x="901700" y="4832350"/>
          <p14:tracePt t="182940" x="946150" y="4851400"/>
          <p14:tracePt t="182948" x="974725" y="4851400"/>
          <p14:tracePt t="182964" x="1038225" y="4851400"/>
          <p14:tracePt t="182969" x="1066800" y="4851400"/>
          <p14:tracePt t="182976" x="1093788" y="4851400"/>
          <p14:tracePt t="182981" x="1120775" y="4851400"/>
          <p14:tracePt t="182988" x="1139825" y="4851400"/>
          <p14:tracePt t="183117" x="1158875" y="4851400"/>
          <p14:tracePt t="183133" x="1166813" y="4851400"/>
          <p14:tracePt t="183141" x="1176338" y="4851400"/>
          <p14:tracePt t="183149" x="1185863" y="4851400"/>
          <p14:tracePt t="183163" x="1212850" y="4851400"/>
          <p14:tracePt t="183167" x="1222375" y="4851400"/>
          <p14:tracePt t="183172" x="1258888" y="4860925"/>
          <p14:tracePt t="183180" x="1287463" y="4868863"/>
          <p14:tracePt t="183189" x="1314450" y="4868863"/>
          <p14:tracePt t="183196" x="1350963" y="4878388"/>
          <p14:tracePt t="183212" x="1370013" y="4878388"/>
          <p14:tracePt t="183236" x="1379538" y="4878388"/>
          <p14:tracePt t="183244" x="1397000" y="4878388"/>
          <p14:tracePt t="183253" x="1416050" y="4878388"/>
          <p14:tracePt t="183261" x="1425575" y="4878388"/>
          <p14:tracePt t="183271" x="1452563" y="4878388"/>
          <p14:tracePt t="183277" x="1498600" y="4878388"/>
          <p14:tracePt t="183284" x="1525588" y="4878388"/>
          <p14:tracePt t="183292" x="1571625" y="4897438"/>
          <p14:tracePt t="183300" x="1617663" y="4897438"/>
          <p14:tracePt t="183308" x="1627188" y="4897438"/>
          <p14:tracePt t="183316" x="1636713" y="4897438"/>
          <p14:tracePt t="183325" x="1663700" y="4897438"/>
          <p14:tracePt t="183380" x="1673225" y="4897438"/>
          <p14:tracePt t="183412" x="1682750" y="4897438"/>
          <p14:tracePt t="183454" x="1700213" y="4897438"/>
          <p14:tracePt t="183477" x="1719263" y="4897438"/>
          <p14:tracePt t="183486" x="1728788" y="4897438"/>
          <p14:tracePt t="183493" x="1746250" y="4897438"/>
          <p14:tracePt t="183501" x="1765300" y="4897438"/>
          <p14:tracePt t="183510" x="1774825" y="4897438"/>
          <p14:tracePt t="183519" x="1792288" y="4897438"/>
          <p14:tracePt t="183525" x="1801813" y="4897438"/>
          <p14:tracePt t="183542" x="1811338" y="4897438"/>
          <p14:tracePt t="183559" x="1828800" y="4897438"/>
          <p14:tracePt t="183621" x="1847850" y="4897438"/>
          <p14:tracePt t="183669" x="1857375" y="4897438"/>
          <p14:tracePt t="183725" x="1874838" y="4897438"/>
          <p14:tracePt t="183765" x="1884363" y="4897438"/>
          <p14:tracePt t="183776" x="1893888" y="4897438"/>
          <p14:tracePt t="183791" x="1903413" y="4887913"/>
          <p14:tracePt t="184044" x="1920875" y="4887913"/>
          <p14:tracePt t="184069" x="1939925" y="4887913"/>
          <p14:tracePt t="184087" x="1966913" y="4887913"/>
          <p14:tracePt t="184101" x="1985963" y="4887913"/>
          <p14:tracePt t="184117" x="2032000" y="4887913"/>
          <p14:tracePt t="184124" x="2041525" y="4887913"/>
          <p14:tracePt t="184133" x="2049463" y="4887913"/>
          <p14:tracePt t="184141" x="2078038" y="4887913"/>
          <p14:tracePt t="184149" x="2087563" y="4887913"/>
          <p14:tracePt t="184157" x="2095500" y="4887913"/>
          <p14:tracePt t="184165" x="2114550" y="4878388"/>
          <p14:tracePt t="184178" x="2132013" y="4878388"/>
          <p14:tracePt t="184183" x="2160588" y="4878388"/>
          <p14:tracePt t="184196" x="2178050" y="4878388"/>
          <p14:tracePt t="184198" x="2187575" y="4878388"/>
          <p14:tracePt t="184209" x="2216150" y="4878388"/>
          <p14:tracePt t="184213" x="2224088" y="4878388"/>
          <p14:tracePt t="184222" x="2233613" y="4878388"/>
          <p14:tracePt t="184229" x="2262188" y="4878388"/>
          <p14:tracePt t="184245" x="2270125" y="4878388"/>
          <p14:tracePt t="184253" x="2279650" y="4878388"/>
          <p14:tracePt t="184277" x="2298700" y="4878388"/>
          <p14:tracePt t="184317" x="2308225" y="4878388"/>
          <p14:tracePt t="184333" x="2316163" y="4878388"/>
          <p14:tracePt t="184413" x="2325688" y="4878388"/>
          <p14:tracePt t="184421" x="2335213" y="4868863"/>
          <p14:tracePt t="184429" x="2344738" y="4868863"/>
          <p14:tracePt t="184463" x="2352675" y="4868863"/>
          <p14:tracePt t="184533" x="2362200" y="4868863"/>
          <p14:tracePt t="184549" x="2390775" y="4868863"/>
          <p14:tracePt t="184585" x="2398713" y="4868863"/>
          <p14:tracePt t="184592" x="2408238" y="4868863"/>
          <p14:tracePt t="184606" x="2427288" y="4868863"/>
          <p14:tracePt t="184733" x="2436813" y="4868863"/>
          <p14:tracePt t="184901" x="2444750" y="4868863"/>
          <p14:tracePt t="184909" x="2454275" y="4868863"/>
          <p14:tracePt t="184925" x="2473325" y="4868863"/>
          <p14:tracePt t="184981" x="2482850" y="4868863"/>
          <p14:tracePt t="186341" x="2500313" y="4868863"/>
          <p14:tracePt t="186348" x="2555875" y="4868863"/>
          <p14:tracePt t="186357" x="2638425" y="4868863"/>
          <p14:tracePt t="186365" x="2757488" y="4868863"/>
          <p14:tracePt t="186375" x="2886075" y="4868863"/>
          <p14:tracePt t="186381" x="2968625" y="4868863"/>
          <p14:tracePt t="186391" x="3052763" y="4868863"/>
          <p14:tracePt t="186398" x="3171825" y="4868863"/>
          <p14:tracePt t="186407" x="3263900" y="4868863"/>
          <p14:tracePt t="186416" x="3363913" y="4868863"/>
          <p14:tracePt t="186422" x="3465513" y="4868863"/>
          <p14:tracePt t="186430" x="3548063" y="4868863"/>
          <p14:tracePt t="186437" x="3622675" y="4868863"/>
          <p14:tracePt t="186444" x="3705225" y="4868863"/>
          <p14:tracePt t="186452" x="3768725" y="4887913"/>
          <p14:tracePt t="186460" x="3805238" y="4887913"/>
          <p14:tracePt t="186468" x="3843338" y="4887913"/>
          <p14:tracePt t="186476" x="3889375" y="4897438"/>
          <p14:tracePt t="186484" x="3897313" y="4906963"/>
          <p14:tracePt t="186493" x="3925888" y="4906963"/>
          <p14:tracePt t="186500" x="3962400" y="4924425"/>
          <p14:tracePt t="186508" x="4008438" y="4951413"/>
          <p14:tracePt t="186516" x="4035425" y="4960938"/>
          <p14:tracePt t="186524" x="4100513" y="4997450"/>
          <p14:tracePt t="186532" x="4192588" y="5026025"/>
          <p14:tracePt t="186540" x="4210050" y="5035550"/>
          <p14:tracePt t="186548" x="4256088" y="5053013"/>
          <p14:tracePt t="186556" x="4284663" y="5072063"/>
          <p14:tracePt t="186564" x="4302125" y="5072063"/>
          <p14:tracePt t="186573" x="4338638" y="5081588"/>
          <p14:tracePt t="186580" x="4367213" y="5089525"/>
          <p14:tracePt t="186589" x="4421188" y="5126038"/>
          <p14:tracePt t="186596" x="4459288" y="5126038"/>
          <p14:tracePt t="186606" x="4505325" y="5145088"/>
          <p14:tracePt t="186612" x="4568825" y="5154613"/>
          <p14:tracePt t="186621" x="4605338" y="5172075"/>
          <p14:tracePt t="186629" x="4651375" y="5191125"/>
          <p14:tracePt t="186636" x="4697413" y="5200650"/>
          <p14:tracePt t="186644" x="4716463" y="5200650"/>
          <p14:tracePt t="186652" x="4762500" y="5210175"/>
          <p14:tracePt t="186660" x="4789488" y="5227638"/>
          <p14:tracePt t="186668" x="4808538" y="5227638"/>
          <p14:tracePt t="186676" x="4816475" y="5227638"/>
          <p14:tracePt t="186684" x="4845050" y="5227638"/>
          <p14:tracePt t="186700" x="4854575" y="5237163"/>
          <p14:tracePt t="186781" x="4862513" y="5237163"/>
          <p14:tracePt t="186797" x="4881563" y="5237163"/>
          <p14:tracePt t="186824" x="4891088" y="5237163"/>
          <p14:tracePt t="186832" x="4900613" y="5237163"/>
          <p14:tracePt t="186836" x="4908550" y="5237163"/>
          <p14:tracePt t="186844" x="4918075" y="5237163"/>
          <p14:tracePt t="186851" x="4946650" y="5246688"/>
          <p14:tracePt t="186876" x="4954588" y="5254625"/>
          <p14:tracePt t="186884" x="4973638" y="5254625"/>
          <p14:tracePt t="186901" x="4983163" y="5254625"/>
          <p14:tracePt t="186973" x="4991100" y="5254625"/>
          <p14:tracePt t="187117" x="5000625" y="5254625"/>
          <p14:tracePt t="187133" x="5000625" y="5237163"/>
          <p14:tracePt t="187149" x="5000625" y="5200650"/>
          <p14:tracePt t="187165" x="5000625" y="5181600"/>
          <p14:tracePt t="187174" x="5000625" y="5145088"/>
          <p14:tracePt t="187181" x="5000625" y="5126038"/>
          <p14:tracePt t="187191" x="5000625" y="5118100"/>
          <p14:tracePt t="187197" x="5000625" y="5099050"/>
          <p14:tracePt t="187209" x="4983163" y="5072063"/>
          <p14:tracePt t="187213" x="4983163" y="5035550"/>
          <p14:tracePt t="187221" x="4983163" y="5006975"/>
          <p14:tracePt t="187232" x="4983163" y="4970463"/>
          <p14:tracePt t="187239" x="4983163" y="4914900"/>
          <p14:tracePt t="187244" x="4983163" y="4851400"/>
          <p14:tracePt t="187252" x="4983163" y="4778375"/>
          <p14:tracePt t="187260" x="4983163" y="4694238"/>
          <p14:tracePt t="187268" x="4983163" y="4630738"/>
          <p14:tracePt t="187276" x="4983163" y="4548188"/>
          <p14:tracePt t="187284" x="4964113" y="4502150"/>
          <p14:tracePt t="187292" x="4954588" y="4475163"/>
          <p14:tracePt t="187300" x="4927600" y="4410075"/>
          <p14:tracePt t="187308" x="4918075" y="4364038"/>
          <p14:tracePt t="187316" x="4918075" y="4308475"/>
          <p14:tracePt t="187324" x="4918075" y="4244975"/>
          <p14:tracePt t="187332" x="4918075" y="4179888"/>
          <p14:tracePt t="187339" x="4918075" y="4106863"/>
          <p14:tracePt t="187348" x="4918075" y="4043363"/>
          <p14:tracePt t="187356" x="4927600" y="3959225"/>
          <p14:tracePt t="187364" x="4927600" y="3932238"/>
          <p14:tracePt t="187373" x="4937125" y="3868738"/>
          <p14:tracePt t="187380" x="4937125" y="3840163"/>
          <p14:tracePt t="187389" x="4937125" y="3822700"/>
          <p14:tracePt t="187396" x="4937125" y="3784600"/>
          <p14:tracePt t="187406" x="4946650" y="3767138"/>
          <p14:tracePt t="187412" x="4946650" y="3757613"/>
          <p14:tracePt t="187420" x="4946650" y="3740150"/>
          <p14:tracePt t="187429" x="4946650" y="3730625"/>
          <p14:tracePt t="187436" x="4946650" y="3721100"/>
          <p14:tracePt t="187452" x="4946650" y="3684588"/>
          <p14:tracePt t="187460" x="4946650" y="3665538"/>
          <p14:tracePt t="187468" x="4946650" y="3648075"/>
          <p14:tracePt t="187476" x="4946650" y="3638550"/>
          <p14:tracePt t="187500" x="4946650" y="3629025"/>
          <p14:tracePt t="187597" x="4946650" y="3638550"/>
          <p14:tracePt t="187606" x="4946650" y="3694113"/>
          <p14:tracePt t="187613" x="4946650" y="3794125"/>
          <p14:tracePt t="187621" x="4908550" y="3932238"/>
          <p14:tracePt t="187629" x="4908550" y="4070350"/>
          <p14:tracePt t="187636" x="4908550" y="4244975"/>
          <p14:tracePt t="187644" x="4908550" y="4419600"/>
          <p14:tracePt t="187652" x="4908550" y="4594225"/>
          <p14:tracePt t="187660" x="4908550" y="4814888"/>
          <p14:tracePt t="187668" x="4908550" y="4951413"/>
          <p14:tracePt t="187676" x="4908550" y="5108575"/>
          <p14:tracePt t="187684" x="4908550" y="5200650"/>
          <p14:tracePt t="187692" x="4908550" y="5264150"/>
          <p14:tracePt t="187700" x="4908550" y="5292725"/>
          <p14:tracePt t="187708" x="4908550" y="5310188"/>
          <p14:tracePt t="187861" x="4908550" y="5246688"/>
          <p14:tracePt t="187869" x="4908550" y="5154613"/>
          <p14:tracePt t="187877" x="4908550" y="5035550"/>
          <p14:tracePt t="187885" x="4908550" y="4878388"/>
          <p14:tracePt t="187893" x="4908550" y="4722813"/>
          <p14:tracePt t="187900" x="4908550" y="4565650"/>
          <p14:tracePt t="187907" x="4908550" y="4410075"/>
          <p14:tracePt t="187915" x="4908550" y="4254500"/>
          <p14:tracePt t="187923" x="4908550" y="4171950"/>
          <p14:tracePt t="187940" x="4908550" y="4051300"/>
          <p14:tracePt t="187948" x="4908550" y="4005263"/>
          <p14:tracePt t="187955" x="4908550" y="3987800"/>
          <p14:tracePt t="187964" x="4908550" y="3968750"/>
          <p14:tracePt t="187972" x="4908550" y="3959225"/>
          <p14:tracePt t="187980" x="4908550" y="3951288"/>
          <p14:tracePt t="187989" x="4908550" y="3941763"/>
          <p14:tracePt t="188006" x="4908550" y="3922713"/>
          <p14:tracePt t="188020" x="4908550" y="3914775"/>
          <p14:tracePt t="188197" x="4908550" y="3932238"/>
          <p14:tracePt t="188206" x="4908550" y="4051300"/>
          <p14:tracePt t="188213" x="4946650" y="4189413"/>
          <p14:tracePt t="188222" x="4973638" y="4354513"/>
          <p14:tracePt t="188229" x="5010150" y="4492625"/>
          <p14:tracePt t="188239" x="5010150" y="4649788"/>
          <p14:tracePt t="188246" x="5056188" y="4786313"/>
          <p14:tracePt t="188251" x="5056188" y="4868863"/>
          <p14:tracePt t="188260" x="5065713" y="4951413"/>
          <p14:tracePt t="188268" x="5065713" y="4997450"/>
          <p14:tracePt t="188276" x="5065713" y="5026025"/>
          <p14:tracePt t="188284" x="5075238" y="5062538"/>
          <p14:tracePt t="188291" x="5075238" y="5072063"/>
          <p14:tracePt t="188389" x="5075238" y="4989513"/>
          <p14:tracePt t="188397" x="5075238" y="4851400"/>
          <p14:tracePt t="188406" x="5075238" y="4694238"/>
          <p14:tracePt t="188413" x="5075238" y="4557713"/>
          <p14:tracePt t="188421" x="5075238" y="4419600"/>
          <p14:tracePt t="188429" x="5075238" y="4262438"/>
          <p14:tracePt t="188439" x="5075238" y="4152900"/>
          <p14:tracePt t="188447" x="5075238" y="4033838"/>
          <p14:tracePt t="188453" x="5075238" y="3932238"/>
          <p14:tracePt t="188461" x="5075238" y="3830638"/>
          <p14:tracePt t="188469" x="5075238" y="3748088"/>
          <p14:tracePt t="188477" x="5075238" y="3675063"/>
          <p14:tracePt t="188485" x="5075238" y="3629025"/>
          <p14:tracePt t="188493" x="5075238" y="3573463"/>
          <p14:tracePt t="188501" x="5075238" y="3490913"/>
          <p14:tracePt t="188508" x="5075238" y="3444875"/>
          <p14:tracePt t="188517" x="5075238" y="3427413"/>
          <p14:tracePt t="188524" x="5075238" y="3381375"/>
          <p14:tracePt t="188533" x="5075238" y="3371850"/>
          <p14:tracePt t="188550" x="5075238" y="3352800"/>
          <p14:tracePt t="188645" x="5075238" y="3381375"/>
          <p14:tracePt t="188656" x="5075238" y="3473450"/>
          <p14:tracePt t="188664" x="5075238" y="3611563"/>
          <p14:tracePt t="188670" x="5075238" y="3767138"/>
          <p14:tracePt t="188677" x="5092700" y="3941763"/>
          <p14:tracePt t="188684" x="5129213" y="4116388"/>
          <p14:tracePt t="188692" x="5129213" y="4308475"/>
          <p14:tracePt t="188700" x="5129213" y="4465638"/>
          <p14:tracePt t="188708" x="5129213" y="4621213"/>
          <p14:tracePt t="188716" x="5129213" y="4703763"/>
          <p14:tracePt t="188724" x="5129213" y="4786313"/>
          <p14:tracePt t="188732" x="5129213" y="4887913"/>
          <p14:tracePt t="188739" x="5129213" y="4914900"/>
          <p14:tracePt t="188747" x="5121275" y="4943475"/>
          <p14:tracePt t="188755" x="5121275" y="4951413"/>
          <p14:tracePt t="188845" x="5121275" y="4851400"/>
          <p14:tracePt t="188854" x="5121275" y="4694238"/>
          <p14:tracePt t="188861" x="5121275" y="4538663"/>
          <p14:tracePt t="188870" x="5121275" y="4364038"/>
          <p14:tracePt t="188878" x="5121275" y="4189413"/>
          <p14:tracePt t="188884" x="5121275" y="4033838"/>
          <p14:tracePt t="188892" x="5121275" y="3895725"/>
          <p14:tracePt t="188900" x="5111750" y="3813175"/>
          <p14:tracePt t="188907" x="5111750" y="3730625"/>
          <p14:tracePt t="188916" x="5102225" y="3702050"/>
          <p14:tracePt t="188924" x="5102225" y="3656013"/>
          <p14:tracePt t="188931" x="5102225" y="3648075"/>
          <p14:tracePt t="189028" x="5092700" y="3638550"/>
          <p14:tracePt t="189044" x="5075238" y="3638550"/>
          <p14:tracePt t="189052" x="5075238" y="3675063"/>
          <p14:tracePt t="189060" x="5075238" y="3711575"/>
          <p14:tracePt t="189068" x="5075238" y="3776663"/>
          <p14:tracePt t="189076" x="5075238" y="3830638"/>
          <p14:tracePt t="189083" x="5075238" y="3895725"/>
          <p14:tracePt t="189092" x="5075238" y="3978275"/>
          <p14:tracePt t="189101" x="5075238" y="4014788"/>
          <p14:tracePt t="189110" x="5075238" y="4060825"/>
          <p14:tracePt t="189118" x="5075238" y="4106863"/>
          <p14:tracePt t="189123" x="5075238" y="4125913"/>
          <p14:tracePt t="189132" x="5075238" y="4133850"/>
          <p14:tracePt t="189140" x="5075238" y="4152900"/>
          <p14:tracePt t="189148" x="5075238" y="4162425"/>
          <p14:tracePt t="189357" x="5000625" y="4225925"/>
          <p14:tracePt t="189366" x="4872038" y="4308475"/>
          <p14:tracePt t="189373" x="4733925" y="4410075"/>
          <p14:tracePt t="189382" x="4660900" y="4475163"/>
          <p14:tracePt t="189389" x="4549775" y="4557713"/>
          <p14:tracePt t="189396" x="4403725" y="4640263"/>
          <p14:tracePt t="189405" x="4302125" y="4667250"/>
          <p14:tracePt t="189412" x="4238625" y="4694238"/>
          <p14:tracePt t="189420" x="4173538" y="4694238"/>
          <p14:tracePt t="189428" x="4146550" y="4703763"/>
          <p14:tracePt t="189435" x="4100513" y="4713288"/>
          <p14:tracePt t="189444" x="4081463" y="4713288"/>
          <p14:tracePt t="189452" x="4044950" y="4713288"/>
          <p14:tracePt t="189459" x="3998913" y="4713288"/>
          <p14:tracePt t="189467" x="3952875" y="4740275"/>
          <p14:tracePt t="189475" x="3833813" y="4749800"/>
          <p14:tracePt t="189483" x="3768725" y="4768850"/>
          <p14:tracePt t="189491" x="3630613" y="4778375"/>
          <p14:tracePt t="189499" x="3530600" y="4778375"/>
          <p14:tracePt t="189508" x="3355975" y="4851400"/>
          <p14:tracePt t="189516" x="3198813" y="4860925"/>
          <p14:tracePt t="189524" x="3033713" y="4897438"/>
          <p14:tracePt t="189532" x="2878138" y="4906963"/>
          <p14:tracePt t="189540" x="2740025" y="4906963"/>
          <p14:tracePt t="189548" x="2684463" y="4906963"/>
          <p14:tracePt t="189556" x="2619375" y="4906963"/>
          <p14:tracePt t="189564" x="2611438" y="4906963"/>
          <p14:tracePt t="189620" x="2601913" y="4906963"/>
          <p14:tracePt t="189644" x="2601913" y="4897438"/>
          <p14:tracePt t="189652" x="2601913" y="4887913"/>
          <p14:tracePt t="189661" x="2601913" y="4868863"/>
          <p14:tracePt t="189692" x="2582863" y="4841875"/>
          <p14:tracePt t="189700" x="2565400" y="4832350"/>
          <p14:tracePt t="189716" x="2546350" y="4832350"/>
          <p14:tracePt t="189732" x="2536825" y="4832350"/>
          <p14:tracePt t="190005" x="2527300" y="4822825"/>
          <p14:tracePt t="190013" x="2536825" y="4814888"/>
          <p14:tracePt t="190021" x="2582863" y="4814888"/>
          <p14:tracePt t="190030" x="2619375" y="4814888"/>
          <p14:tracePt t="190037" x="2657475" y="4814888"/>
          <p14:tracePt t="190045" x="2703513" y="4814888"/>
          <p14:tracePt t="190054" x="2740025" y="4814888"/>
          <p14:tracePt t="190059" x="2803525" y="4805363"/>
          <p14:tracePt t="190067" x="2886075" y="4805363"/>
          <p14:tracePt t="190076" x="2960688" y="4805363"/>
          <p14:tracePt t="190083" x="3079750" y="4805363"/>
          <p14:tracePt t="190091" x="3162300" y="4805363"/>
          <p14:tracePt t="190099" x="3300413" y="4805363"/>
          <p14:tracePt t="190107" x="3402013" y="4805363"/>
          <p14:tracePt t="190116" x="3494088" y="4805363"/>
          <p14:tracePt t="190124" x="3594100" y="4805363"/>
          <p14:tracePt t="190132" x="3676650" y="4805363"/>
          <p14:tracePt t="190140" x="3732213" y="4805363"/>
          <p14:tracePt t="190148" x="3797300" y="4805363"/>
          <p14:tracePt t="190156" x="3897313" y="4805363"/>
          <p14:tracePt t="190164" x="3925888" y="4805363"/>
          <p14:tracePt t="190172" x="3989388" y="4805363"/>
          <p14:tracePt t="190180" x="4044950" y="4805363"/>
          <p14:tracePt t="190189" x="4110038" y="4805363"/>
          <p14:tracePt t="190196" x="4164013" y="4805363"/>
          <p14:tracePt t="190206" x="4229100" y="4805363"/>
          <p14:tracePt t="190212" x="4275138" y="4805363"/>
          <p14:tracePt t="190220" x="4330700" y="4805363"/>
          <p14:tracePt t="190228" x="4338638" y="4805363"/>
          <p14:tracePt t="190236" x="4375150" y="4805363"/>
          <p14:tracePt t="190244" x="4413250" y="4805363"/>
          <p14:tracePt t="190252" x="4440238" y="4805363"/>
          <p14:tracePt t="190260" x="4467225" y="4805363"/>
          <p14:tracePt t="190268" x="4513263" y="4805363"/>
          <p14:tracePt t="190277" x="4532313" y="4805363"/>
          <p14:tracePt t="190284" x="4541838" y="4805363"/>
          <p14:tracePt t="190292" x="4568825" y="4805363"/>
          <p14:tracePt t="190300" x="4587875" y="4805363"/>
          <p14:tracePt t="190316" x="4624388" y="4795838"/>
          <p14:tracePt t="190332" x="4633913" y="4795838"/>
          <p14:tracePt t="190340" x="4641850" y="4786313"/>
          <p14:tracePt t="190356" x="4651375" y="4778375"/>
          <p14:tracePt t="190364" x="4651375" y="4768850"/>
          <p14:tracePt t="190437" x="4660900" y="4768850"/>
          <p14:tracePt t="192712" x="4624388" y="4768850"/>
          <p14:tracePt t="192720" x="4486275" y="4768850"/>
          <p14:tracePt t="192727" x="4348163" y="4768850"/>
          <p14:tracePt t="192734" x="4173538" y="4768850"/>
          <p14:tracePt t="192741" x="3998913" y="4768850"/>
          <p14:tracePt t="192748" x="3824288" y="4768850"/>
          <p14:tracePt t="192756" x="3649663" y="4768850"/>
          <p14:tracePt t="192764" x="3475038" y="4768850"/>
          <p14:tracePt t="192773" x="3273425" y="4768850"/>
          <p14:tracePt t="192780" x="3043238" y="4768850"/>
          <p14:tracePt t="192789" x="2840038" y="4778375"/>
          <p14:tracePt t="192796" x="2665413" y="4795838"/>
          <p14:tracePt t="192806" x="2408238" y="4851400"/>
          <p14:tracePt t="192812" x="2216150" y="4897438"/>
          <p14:tracePt t="192820" x="2068513" y="4960938"/>
          <p14:tracePt t="192828" x="1949450" y="5026025"/>
          <p14:tracePt t="192836" x="1820863" y="5099050"/>
          <p14:tracePt t="192844" x="1755775" y="5126038"/>
          <p14:tracePt t="192852" x="1719263" y="5154613"/>
          <p14:tracePt t="192860" x="1673225" y="5164138"/>
          <p14:tracePt t="192868" x="1654175" y="5164138"/>
          <p14:tracePt t="192877" x="1627188" y="5164138"/>
          <p14:tracePt t="192884" x="1617663" y="5164138"/>
          <p14:tracePt t="192892" x="1571625" y="5164138"/>
          <p14:tracePt t="192899" x="1516063" y="5164138"/>
          <p14:tracePt t="192908" x="1416050" y="5164138"/>
          <p14:tracePt t="192915" x="1277938" y="5164138"/>
          <p14:tracePt t="192923" x="1120775" y="5164138"/>
          <p14:tracePt t="192931" x="946150" y="5164138"/>
          <p14:tracePt t="192939" x="790575" y="5164138"/>
          <p14:tracePt t="192947" x="635000" y="5164138"/>
          <p14:tracePt t="192955" x="496888" y="5164138"/>
          <p14:tracePt t="192963" x="385763" y="5164138"/>
          <p14:tracePt t="192973" x="303213" y="5164138"/>
          <p14:tracePt t="192981" x="239713" y="5164138"/>
          <p14:tracePt t="192989" x="220663" y="5164138"/>
          <p14:tracePt t="193006" x="201613" y="5164138"/>
          <p14:tracePt t="193100" x="184150" y="5164138"/>
          <p14:tracePt t="193108" x="174625" y="5164138"/>
          <p14:tracePt t="193116" x="155575" y="5164138"/>
          <p14:tracePt t="193132" x="147638" y="5164138"/>
          <p14:tracePt t="193140" x="138113" y="5154613"/>
          <p14:tracePt t="193516" x="165100" y="5154613"/>
          <p14:tracePt t="193527" x="193675" y="5154613"/>
          <p14:tracePt t="193536" x="230188" y="5154613"/>
          <p14:tracePt t="193543" x="276225" y="5154613"/>
          <p14:tracePt t="193549" x="349250" y="5154613"/>
          <p14:tracePt t="193559" x="431800" y="5154613"/>
          <p14:tracePt t="193565" x="514350" y="5154613"/>
          <p14:tracePt t="193575" x="606425" y="5154613"/>
          <p14:tracePt t="193581" x="708025" y="5154613"/>
          <p14:tracePt t="193592" x="809625" y="5154613"/>
          <p14:tracePt t="193597" x="909638" y="5154613"/>
          <p14:tracePt t="193607" x="984250" y="5154613"/>
          <p14:tracePt t="193613" x="1047750" y="5154613"/>
          <p14:tracePt t="193621" x="1066800" y="5154613"/>
          <p14:tracePt t="193629" x="1112838" y="5154613"/>
          <p14:tracePt t="193637" x="1139825" y="5154613"/>
          <p14:tracePt t="193645" x="1158875" y="5154613"/>
          <p14:tracePt t="193653" x="1204913" y="5154613"/>
          <p14:tracePt t="193661" x="1222375" y="5154613"/>
          <p14:tracePt t="193669" x="1258888" y="5154613"/>
          <p14:tracePt t="193677" x="1296988" y="5154613"/>
          <p14:tracePt t="193685" x="1304925" y="5154613"/>
          <p14:tracePt t="193693" x="1323975" y="5154613"/>
          <p14:tracePt t="193701" x="1360488" y="5154613"/>
          <p14:tracePt t="193708" x="1379538" y="5154613"/>
          <p14:tracePt t="193717" x="1397000" y="5154613"/>
          <p14:tracePt t="193727" x="1406525" y="5154613"/>
          <p14:tracePt t="193732" x="1416050" y="5154613"/>
          <p14:tracePt t="193757" x="1433513" y="5154613"/>
          <p14:tracePt t="193764" x="1443038" y="5154613"/>
          <p14:tracePt t="193775" x="1452563" y="5154613"/>
          <p14:tracePt t="193780" x="1462088" y="5154613"/>
          <p14:tracePt t="193792" x="1489075" y="5154613"/>
          <p14:tracePt t="193796" x="1525588" y="5164138"/>
          <p14:tracePt t="193808" x="1544638" y="5164138"/>
          <p14:tracePt t="193813" x="1590675" y="5164138"/>
          <p14:tracePt t="193829" x="1608138" y="5172075"/>
          <p14:tracePt t="193837" x="1627188" y="5172075"/>
          <p14:tracePt t="193853" x="1636713" y="5172075"/>
          <p14:tracePt t="193861" x="1646238" y="5172075"/>
          <p14:tracePt t="198765" x="1663700" y="5164138"/>
          <p14:tracePt t="198773" x="1673225" y="5164138"/>
          <p14:tracePt t="198781" x="1692275" y="5154613"/>
          <p14:tracePt t="198806" x="1700213" y="5154613"/>
          <p14:tracePt t="198813" x="1709738" y="5154613"/>
          <p14:tracePt t="199717" x="1709738" y="5135563"/>
          <p14:tracePt t="199735" x="1719263" y="5126038"/>
          <p14:tracePt t="199742" x="1728788" y="5126038"/>
          <p14:tracePt t="199749" x="1736725" y="5118100"/>
          <p14:tracePt t="199758" x="1746250" y="5108575"/>
          <p14:tracePt t="200701" x="1755775" y="5089525"/>
          <p14:tracePt t="200712" x="1755775" y="5081588"/>
          <p14:tracePt t="200821" x="1719263" y="5072063"/>
          <p14:tracePt t="200829" x="1682750" y="5072063"/>
          <p14:tracePt t="200837" x="1608138" y="5072063"/>
          <p14:tracePt t="200847" x="1525588" y="5072063"/>
          <p14:tracePt t="200856" x="1443038" y="5072063"/>
          <p14:tracePt t="200861" x="1397000" y="5099050"/>
          <p14:tracePt t="200867" x="1250950" y="5145088"/>
          <p14:tracePt t="200876" x="1185863" y="5164138"/>
          <p14:tracePt t="200883" x="1103313" y="5191125"/>
          <p14:tracePt t="200892" x="1001713" y="5237163"/>
          <p14:tracePt t="200899" x="928688" y="5254625"/>
          <p14:tracePt t="200909" x="901700" y="5292725"/>
          <p14:tracePt t="200915" x="846138" y="5319713"/>
          <p14:tracePt t="200924" x="827088" y="5346700"/>
          <p14:tracePt t="200931" x="809625" y="5375275"/>
          <p14:tracePt t="200939" x="800100" y="5384800"/>
          <p14:tracePt t="200955" x="790575" y="5384800"/>
          <p14:tracePt t="200980" x="781050" y="5392738"/>
          <p14:tracePt t="201004" x="763588" y="5392738"/>
          <p14:tracePt t="201011" x="744538" y="5402263"/>
          <p14:tracePt t="201020" x="708025" y="5402263"/>
          <p14:tracePt t="201027" x="698500" y="5402263"/>
          <p14:tracePt t="201051" x="681038" y="5402263"/>
          <p14:tracePt t="201061" x="671513" y="5402263"/>
          <p14:tracePt t="201067" x="661988" y="5402263"/>
          <p14:tracePt t="201084" x="652463" y="5402263"/>
          <p14:tracePt t="201099" x="635000" y="5402263"/>
          <p14:tracePt t="201108" x="625475" y="5402263"/>
          <p14:tracePt t="201124" x="588963" y="5402263"/>
          <p14:tracePt t="201131" x="579438" y="5402263"/>
          <p14:tracePt t="201139" x="569913" y="5402263"/>
          <p14:tracePt t="201156" x="560388" y="5402263"/>
          <p14:tracePt t="201163" x="542925" y="5411788"/>
          <p14:tracePt t="201172" x="533400" y="5411788"/>
          <p14:tracePt t="201181" x="523875" y="5411788"/>
          <p14:tracePt t="201188" x="504825" y="5438775"/>
          <p14:tracePt t="201195" x="496888" y="5438775"/>
          <p14:tracePt t="201203" x="477838" y="5438775"/>
          <p14:tracePt t="201211" x="450850" y="5438775"/>
          <p14:tracePt t="201220" x="431800" y="5438775"/>
          <p14:tracePt t="201227" x="422275" y="5438775"/>
          <p14:tracePt t="201235" x="404813" y="5438775"/>
          <p14:tracePt t="201244" x="395288" y="5438775"/>
          <p14:tracePt t="201596" x="422275" y="5438775"/>
          <p14:tracePt t="201604" x="533400" y="5438775"/>
          <p14:tracePt t="201612" x="671513" y="5438775"/>
          <p14:tracePt t="201621" x="809625" y="5438775"/>
          <p14:tracePt t="201629" x="965200" y="5438775"/>
          <p14:tracePt t="201637" x="1066800" y="5438775"/>
          <p14:tracePt t="201645" x="1176338" y="5438775"/>
          <p14:tracePt t="201652" x="1277938" y="5438775"/>
          <p14:tracePt t="201664" x="1341438" y="5438775"/>
          <p14:tracePt t="201670" x="1387475" y="5438775"/>
          <p14:tracePt t="201692" x="1416050" y="5438775"/>
          <p14:tracePt t="201853" x="1443038" y="5438775"/>
          <p14:tracePt t="201865" x="1479550" y="5438775"/>
          <p14:tracePt t="201872" x="1489075" y="5438775"/>
          <p14:tracePt t="201881" x="1571625" y="5438775"/>
          <p14:tracePt t="201883" x="1627188" y="5438775"/>
          <p14:tracePt t="201891" x="1692275" y="5438775"/>
          <p14:tracePt t="201899" x="1774825" y="5438775"/>
          <p14:tracePt t="201907" x="1847850" y="5438775"/>
          <p14:tracePt t="201915" x="1912938" y="5438775"/>
          <p14:tracePt t="201923" x="1957388" y="5438775"/>
          <p14:tracePt t="201940" x="1976438" y="5438775"/>
          <p14:tracePt t="201971" x="1995488" y="5438775"/>
          <p14:tracePt t="202381" x="2003425" y="5438775"/>
          <p14:tracePt t="202390" x="2095500" y="5421313"/>
          <p14:tracePt t="202397" x="2325688" y="5375275"/>
          <p14:tracePt t="202406" x="2519363" y="5356225"/>
          <p14:tracePt t="202414" x="2878138" y="5310188"/>
          <p14:tracePt t="202421" x="3355975" y="5191125"/>
          <p14:tracePt t="202430" x="3484563" y="5081588"/>
          <p14:tracePt t="202437" x="3613150" y="4997450"/>
          <p14:tracePt t="202445" x="3805238" y="4878388"/>
          <p14:tracePt t="202451" x="3998913" y="4768850"/>
          <p14:tracePt t="202459" x="4275138" y="4694238"/>
          <p14:tracePt t="202467" x="4605338" y="4584700"/>
          <p14:tracePt t="202475" x="5029200" y="4511675"/>
          <p14:tracePt t="202484" x="5368925" y="4475163"/>
          <p14:tracePt t="202491" x="5718175" y="4400550"/>
          <p14:tracePt t="202500" x="5873750" y="4400550"/>
          <p14:tracePt t="202507" x="5994400" y="4391025"/>
          <p14:tracePt t="202515" x="6057900" y="4373563"/>
          <p14:tracePt t="202524" x="6067425" y="4373563"/>
          <p14:tracePt t="202556" x="6076950" y="4364038"/>
          <p14:tracePt t="202597" x="6076950" y="4354513"/>
          <p14:tracePt t="202709" x="6094413" y="4346575"/>
          <p14:tracePt t="202716" x="6122988" y="4346575"/>
          <p14:tracePt t="202724" x="6159500" y="4346575"/>
          <p14:tracePt t="202732" x="6176963" y="4346575"/>
          <p14:tracePt t="202781" x="6196013" y="4346575"/>
          <p14:tracePt t="202789" x="6215063" y="4346575"/>
          <p14:tracePt t="202797" x="6242050" y="4346575"/>
          <p14:tracePt t="202807" x="6251575" y="4346575"/>
          <p14:tracePt t="202822" x="6269038" y="4346575"/>
          <p14:tracePt t="203053" x="6261100" y="4346575"/>
          <p14:tracePt t="203060" x="6242050" y="4346575"/>
          <p14:tracePt t="203068" x="6205538" y="4346575"/>
          <p14:tracePt t="203077" x="6159500" y="4346575"/>
          <p14:tracePt t="203085" x="6140450" y="4346575"/>
          <p14:tracePt t="203092" x="6113463" y="4346575"/>
          <p14:tracePt t="203102" x="6103938" y="4346575"/>
          <p14:tracePt t="203110" x="6094413" y="4346575"/>
          <p14:tracePt t="203116" x="6076950" y="4346575"/>
          <p14:tracePt t="203124" x="6067425" y="4346575"/>
          <p14:tracePt t="203132" x="6057900" y="4337050"/>
          <p14:tracePt t="203155" x="6048375" y="4318000"/>
          <p14:tracePt t="203163" x="6048375" y="4308475"/>
          <p14:tracePt t="203171" x="6040438" y="4300538"/>
          <p14:tracePt t="203188" x="6040438" y="4271963"/>
          <p14:tracePt t="203196" x="6040438" y="4262438"/>
          <p14:tracePt t="203203" x="6040438" y="4254500"/>
          <p14:tracePt t="203211" x="6040438" y="4225925"/>
          <p14:tracePt t="203219" x="6040438" y="4216400"/>
          <p14:tracePt t="203228" x="6040438" y="4198938"/>
          <p14:tracePt t="203236" x="6040438" y="4171950"/>
          <p14:tracePt t="203244" x="6040438" y="4162425"/>
          <p14:tracePt t="203252" x="6011863" y="4133850"/>
          <p14:tracePt t="203260" x="6011863" y="4125913"/>
          <p14:tracePt t="203268" x="6011863" y="4116388"/>
          <p14:tracePt t="203276" x="6011863" y="4106863"/>
          <p14:tracePt t="203284" x="6011863" y="4087813"/>
          <p14:tracePt t="203302" x="6011863" y="4079875"/>
          <p14:tracePt t="203308" x="6021388" y="4060825"/>
          <p14:tracePt t="203324" x="6030913" y="4051300"/>
          <p14:tracePt t="203332" x="6067425" y="4033838"/>
          <p14:tracePt t="203340" x="6067425" y="4024313"/>
          <p14:tracePt t="203348" x="6103938" y="4014788"/>
          <p14:tracePt t="203357" x="6113463" y="4005263"/>
          <p14:tracePt t="203364" x="6140450" y="3987800"/>
          <p14:tracePt t="203374" x="6159500" y="3978275"/>
          <p14:tracePt t="203380" x="6205538" y="3968750"/>
          <p14:tracePt t="203390" x="6215063" y="3959225"/>
          <p14:tracePt t="203396" x="6232525" y="3941763"/>
          <p14:tracePt t="203406" x="6261100" y="3914775"/>
          <p14:tracePt t="203412" x="6307138" y="3914775"/>
          <p14:tracePt t="203420" x="6343650" y="3905250"/>
          <p14:tracePt t="203429" x="6370638" y="3905250"/>
          <p14:tracePt t="203436" x="6380163" y="3895725"/>
          <p14:tracePt t="203445" x="6389688" y="3886200"/>
          <p14:tracePt t="203452" x="6407150" y="3886200"/>
          <p14:tracePt t="203461" x="6426200" y="3886200"/>
          <p14:tracePt t="203468" x="6453188" y="3886200"/>
          <p14:tracePt t="203477" x="6518275" y="3895725"/>
          <p14:tracePt t="203484" x="6545263" y="3895725"/>
          <p14:tracePt t="203492" x="6627813" y="3905250"/>
          <p14:tracePt t="203507" x="6702425" y="3914775"/>
          <p14:tracePt t="203515" x="6729413" y="3914775"/>
          <p14:tracePt t="203524" x="6775450" y="3941763"/>
          <p14:tracePt t="203531" x="6792913" y="3941763"/>
          <p14:tracePt t="203539" x="6811963" y="3951288"/>
          <p14:tracePt t="203547" x="6848475" y="3951288"/>
          <p14:tracePt t="203555" x="6858000" y="3951288"/>
          <p14:tracePt t="203563" x="6867525" y="3959225"/>
          <p14:tracePt t="203580" x="6884988" y="3959225"/>
          <p14:tracePt t="203591" x="6884988" y="3968750"/>
          <p14:tracePt t="203597" x="6913563" y="3987800"/>
          <p14:tracePt t="203613" x="6931025" y="4005263"/>
          <p14:tracePt t="203620" x="6940550" y="4024313"/>
          <p14:tracePt t="203630" x="6950075" y="4043363"/>
          <p14:tracePt t="203636" x="6959600" y="4079875"/>
          <p14:tracePt t="203646" x="6959600" y="4097338"/>
          <p14:tracePt t="203652" x="6969125" y="4106863"/>
          <p14:tracePt t="203661" x="6969125" y="4133850"/>
          <p14:tracePt t="203668" x="6986588" y="4152900"/>
          <p14:tracePt t="203677" x="6996113" y="4179888"/>
          <p14:tracePt t="203693" x="7005638" y="4179888"/>
          <p14:tracePt t="203702" x="7005638" y="4189413"/>
          <p14:tracePt t="203708" x="7023100" y="4198938"/>
          <p14:tracePt t="203732" x="7032625" y="4208463"/>
          <p14:tracePt t="203772" x="7042150" y="4216400"/>
          <p14:tracePt t="203789" x="7042150" y="4225925"/>
          <p14:tracePt t="203805" x="7042150" y="4235450"/>
          <p14:tracePt t="203820" x="7042150" y="4254500"/>
          <p14:tracePt t="203830" x="7032625" y="4262438"/>
          <p14:tracePt t="203836" x="7032625" y="4271963"/>
          <p14:tracePt t="203845" x="7023100" y="4281488"/>
          <p14:tracePt t="203852" x="6996113" y="4300538"/>
          <p14:tracePt t="203860" x="6950075" y="4318000"/>
          <p14:tracePt t="203868" x="6923088" y="4337050"/>
          <p14:tracePt t="203876" x="6877050" y="4346575"/>
          <p14:tracePt t="203884" x="6838950" y="4346575"/>
          <p14:tracePt t="203892" x="6821488" y="4346575"/>
          <p14:tracePt t="203900" x="6811963" y="4354513"/>
          <p14:tracePt t="203908" x="6784975" y="4354513"/>
          <p14:tracePt t="203917" x="6775450" y="4354513"/>
          <p14:tracePt t="203924" x="6765925" y="4354513"/>
          <p14:tracePt t="203942" x="6748463" y="4354513"/>
          <p14:tracePt t="209453" x="6719888" y="4354513"/>
          <p14:tracePt t="209460" x="6600825" y="4383088"/>
          <p14:tracePt t="209468" x="6489700" y="4429125"/>
          <p14:tracePt t="209478" x="6334125" y="4475163"/>
          <p14:tracePt t="209484" x="6186488" y="4575175"/>
          <p14:tracePt t="209492" x="6021388" y="4640263"/>
          <p14:tracePt t="209500" x="5883275" y="4722813"/>
          <p14:tracePt t="209508" x="5773738" y="4749800"/>
          <p14:tracePt t="209516" x="5708650" y="4805363"/>
          <p14:tracePt t="209523" x="5607050" y="4822825"/>
          <p14:tracePt t="209532" x="5580063" y="4841875"/>
          <p14:tracePt t="209539" x="5524500" y="4851400"/>
          <p14:tracePt t="209547" x="5478463" y="4851400"/>
          <p14:tracePt t="209556" x="5451475" y="4851400"/>
          <p14:tracePt t="209564" x="5414963" y="4860925"/>
          <p14:tracePt t="209572" x="5359400" y="4878388"/>
          <p14:tracePt t="209579" x="5313363" y="4878388"/>
          <p14:tracePt t="209589" x="5230813" y="4897438"/>
          <p14:tracePt t="209596" x="5148263" y="4914900"/>
          <p14:tracePt t="209604" x="5029200" y="4943475"/>
          <p14:tracePt t="209611" x="4946650" y="4970463"/>
          <p14:tracePt t="209619" x="4845050" y="4989513"/>
          <p14:tracePt t="209627" x="4799013" y="4997450"/>
          <p14:tracePt t="209636" x="4679950" y="5016500"/>
          <p14:tracePt t="209644" x="4633913" y="5035550"/>
          <p14:tracePt t="209651" x="4568825" y="5053013"/>
          <p14:tracePt t="209661" x="4486275" y="5062538"/>
          <p14:tracePt t="209667" x="4384675" y="5062538"/>
          <p14:tracePt t="209675" x="4265613" y="5081588"/>
          <p14:tracePt t="209684" x="4137025" y="5126038"/>
          <p14:tracePt t="209693" x="3998913" y="5145088"/>
          <p14:tracePt t="209699" x="3843338" y="5154613"/>
          <p14:tracePt t="209707" x="3705225" y="5191125"/>
          <p14:tracePt t="209716" x="3622675" y="5200650"/>
          <p14:tracePt t="209723" x="3584575" y="5200650"/>
          <p14:tracePt t="209732" x="3557588" y="5210175"/>
          <p14:tracePt t="209739" x="3538538" y="5246688"/>
          <p14:tracePt t="209749" x="3475038" y="5254625"/>
          <p14:tracePt t="209755" x="3438525" y="5273675"/>
          <p14:tracePt t="209764" x="3409950" y="5283200"/>
          <p14:tracePt t="209772" x="3373438" y="5283200"/>
          <p14:tracePt t="209780" x="3355975" y="5300663"/>
          <p14:tracePt t="209789" x="3309938" y="5310188"/>
          <p14:tracePt t="209797" x="3281363" y="5319713"/>
          <p14:tracePt t="209805" x="3244850" y="5319713"/>
          <p14:tracePt t="209811" x="3189288" y="5338763"/>
          <p14:tracePt t="209819" x="3143250" y="5338763"/>
          <p14:tracePt t="209828" x="3089275" y="5338763"/>
          <p14:tracePt t="209835" x="3052763" y="5346700"/>
          <p14:tracePt t="209844" x="3006725" y="5356225"/>
          <p14:tracePt t="209851" x="2978150" y="5365750"/>
          <p14:tracePt t="209860" x="2941638" y="5375275"/>
          <p14:tracePt t="209867" x="2924175" y="5375275"/>
          <p14:tracePt t="209875" x="2914650" y="5375275"/>
          <p14:tracePt t="209884" x="2905125" y="5375275"/>
          <p14:tracePt t="209892" x="2886075" y="5375275"/>
          <p14:tracePt t="209899" x="2868613" y="5375275"/>
          <p14:tracePt t="209908" x="2840038" y="5375275"/>
          <p14:tracePt t="209916" x="2803525" y="5375275"/>
          <p14:tracePt t="209923" x="2747963" y="5375275"/>
          <p14:tracePt t="209932" x="2693988" y="5375275"/>
          <p14:tracePt t="209940" x="2647950" y="5392738"/>
          <p14:tracePt t="209948" x="2592388" y="5411788"/>
          <p14:tracePt t="209956" x="2565400" y="5438775"/>
          <p14:tracePt t="209964" x="2527300" y="5448300"/>
          <p14:tracePt t="209972" x="2500313" y="5467350"/>
          <p14:tracePt t="209980" x="2473325" y="5475288"/>
          <p14:tracePt t="209989" x="2473325" y="5484813"/>
          <p14:tracePt t="210077" x="2454275" y="5484813"/>
          <p14:tracePt t="210117" x="2444750" y="5484813"/>
          <p14:tracePt t="210268" x="2473325" y="5484813"/>
          <p14:tracePt t="210277" x="2527300" y="5484813"/>
          <p14:tracePt t="210285" x="2628900" y="5484813"/>
          <p14:tracePt t="210293" x="2747963" y="5484813"/>
          <p14:tracePt t="210301" x="2849563" y="5484813"/>
          <p14:tracePt t="210308" x="2960688" y="5484813"/>
          <p14:tracePt t="210315" x="3060700" y="5484813"/>
          <p14:tracePt t="210323" x="3198813" y="5484813"/>
          <p14:tracePt t="210331" x="3300413" y="5484813"/>
          <p14:tracePt t="210339" x="3438525" y="5484813"/>
          <p14:tracePt t="210347" x="3557588" y="5484813"/>
          <p14:tracePt t="210355" x="3630613" y="5484813"/>
          <p14:tracePt t="210363" x="3695700" y="5484813"/>
          <p14:tracePt t="210371" x="3759200" y="5484813"/>
          <p14:tracePt t="210379" x="3778250" y="5484813"/>
          <p14:tracePt t="210388" x="3814763" y="5484813"/>
          <p14:tracePt t="210395" x="3824288" y="5484813"/>
          <p14:tracePt t="210403" x="3843338" y="5475288"/>
          <p14:tracePt t="210411" x="3860800" y="5467350"/>
          <p14:tracePt t="210435" x="3870325" y="5467350"/>
          <p14:tracePt t="210443" x="3879850" y="5457825"/>
          <p14:tracePt t="210548" x="3889375" y="5457825"/>
          <p14:tracePt t="211060" x="3897313" y="5448300"/>
          <p14:tracePt t="211164" x="3897313" y="5411788"/>
          <p14:tracePt t="211172" x="3897313" y="5365750"/>
          <p14:tracePt t="211180" x="3925888" y="5338763"/>
          <p14:tracePt t="211191" x="3935413" y="5300663"/>
          <p14:tracePt t="211197" x="3935413" y="5273675"/>
          <p14:tracePt t="211208" x="3952875" y="5210175"/>
          <p14:tracePt t="211214" x="3952875" y="5191125"/>
          <p14:tracePt t="211221" x="3979863" y="5126038"/>
          <p14:tracePt t="211229" x="3979863" y="5089525"/>
          <p14:tracePt t="211237" x="3979863" y="5043488"/>
          <p14:tracePt t="211249" x="3979863" y="5035550"/>
          <p14:tracePt t="211255" x="3979863" y="5016500"/>
          <p14:tracePt t="211263" x="3979863" y="5006975"/>
          <p14:tracePt t="211268" x="3989388" y="4989513"/>
          <p14:tracePt t="211508" x="3979863" y="4989513"/>
          <p14:tracePt t="211517" x="3962400" y="4989513"/>
          <p14:tracePt t="211524" x="3870325" y="4989513"/>
          <p14:tracePt t="211532" x="3768725" y="4989513"/>
          <p14:tracePt t="211540" x="3659188" y="4989513"/>
          <p14:tracePt t="211548" x="3502025" y="4989513"/>
          <p14:tracePt t="211555" x="3346450" y="4989513"/>
          <p14:tracePt t="211564" x="3143250" y="4989513"/>
          <p14:tracePt t="211572" x="2968625" y="4989513"/>
          <p14:tracePt t="211580" x="2849563" y="4989513"/>
          <p14:tracePt t="211589" x="2657475" y="4989513"/>
          <p14:tracePt t="211595" x="2519363" y="4989513"/>
          <p14:tracePt t="211605" x="2427288" y="4989513"/>
          <p14:tracePt t="211611" x="2252663" y="4989513"/>
          <p14:tracePt t="211620" x="2132013" y="4989513"/>
          <p14:tracePt t="211628" x="2032000" y="4989513"/>
          <p14:tracePt t="211635" x="1893888" y="4989513"/>
          <p14:tracePt t="211645" x="1774825" y="4989513"/>
          <p14:tracePt t="211651" x="1673225" y="4989513"/>
          <p14:tracePt t="211661" x="1516063" y="4989513"/>
          <p14:tracePt t="211667" x="1462088" y="4989513"/>
          <p14:tracePt t="211675" x="1287463" y="4970463"/>
          <p14:tracePt t="211683" x="1185863" y="4960938"/>
          <p14:tracePt t="211692" x="1038225" y="4924425"/>
          <p14:tracePt t="211699" x="938213" y="4914900"/>
          <p14:tracePt t="211707" x="863600" y="4914900"/>
          <p14:tracePt t="211715" x="800100" y="4914900"/>
          <p14:tracePt t="211724" x="771525" y="4914900"/>
          <p14:tracePt t="211732" x="763588" y="4914900"/>
          <p14:tracePt t="211748" x="735013" y="4914900"/>
          <p14:tracePt t="211796" x="717550" y="4914900"/>
          <p14:tracePt t="211820" x="708025" y="4914900"/>
          <p14:tracePt t="211828" x="688975" y="4914900"/>
          <p14:tracePt t="211835" x="681038" y="4914900"/>
          <p14:tracePt t="211845" x="671513" y="4914900"/>
          <p14:tracePt t="211851" x="661988" y="4914900"/>
          <p14:tracePt t="211860" x="642938" y="4914900"/>
          <p14:tracePt t="211867" x="625475" y="4914900"/>
          <p14:tracePt t="211876" x="615950" y="4914900"/>
          <p14:tracePt t="211883" x="596900" y="4914900"/>
          <p14:tracePt t="211892" x="579438" y="4914900"/>
          <p14:tracePt t="211908" x="550863" y="4914900"/>
          <p14:tracePt t="211915" x="542925" y="4914900"/>
          <p14:tracePt t="211932" x="533400" y="4914900"/>
          <p14:tracePt t="212077" x="523875" y="4914900"/>
          <p14:tracePt t="212093" x="496888" y="4914900"/>
          <p14:tracePt t="212149" x="487363" y="4914900"/>
          <p14:tracePt t="212211" x="477838" y="4914900"/>
          <p14:tracePt t="213405" x="468313" y="4906963"/>
          <p14:tracePt t="213414" x="468313" y="4878388"/>
          <p14:tracePt t="213421" x="468313" y="4832350"/>
          <p14:tracePt t="213429" x="468313" y="4805363"/>
          <p14:tracePt t="213437" x="468313" y="4740275"/>
          <p14:tracePt t="213444" x="441325" y="4621213"/>
          <p14:tracePt t="213453" x="395288" y="4519613"/>
          <p14:tracePt t="213462" x="330200" y="4354513"/>
          <p14:tracePt t="213470" x="239713" y="4143375"/>
          <p14:tracePt t="213478" x="109538" y="39147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8B391256-B768-459B-88B2-4A62CF5D15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61FE39-ABB8-4170-B52C-B238ACD32C67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15</a:t>
            </a:fld>
            <a:endParaRPr kumimoji="0" lang="en-US" altLang="ja-JP" sz="1200"/>
          </a:p>
        </p:txBody>
      </p:sp>
      <p:sp>
        <p:nvSpPr>
          <p:cNvPr id="44035" name="Text Box 4">
            <a:extLst>
              <a:ext uri="{FF2B5EF4-FFF2-40B4-BE49-F238E27FC236}">
                <a16:creationId xmlns:a16="http://schemas.microsoft.com/office/drawing/2014/main" id="{0553A979-8430-470E-8C9D-B96870C4B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671513"/>
            <a:ext cx="3694113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100"/>
              <a:t>(i)</a:t>
            </a:r>
            <a:r>
              <a:rPr lang="ja-JP" altLang="en-US" sz="2100"/>
              <a:t>　非線形効果（＝波の振幅が</a:t>
            </a:r>
            <a:endParaRPr lang="en-US" altLang="ja-JP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100"/>
              <a:t>大きいこと）による砕波</a:t>
            </a:r>
          </a:p>
        </p:txBody>
      </p:sp>
      <p:grpSp>
        <p:nvGrpSpPr>
          <p:cNvPr id="44036" name="Group 9">
            <a:extLst>
              <a:ext uri="{FF2B5EF4-FFF2-40B4-BE49-F238E27FC236}">
                <a16:creationId xmlns:a16="http://schemas.microsoft.com/office/drawing/2014/main" id="{DAB4DBD8-9C4A-40E8-9469-DB8359E2C79A}"/>
              </a:ext>
            </a:extLst>
          </p:cNvPr>
          <p:cNvGrpSpPr>
            <a:grpSpLocks/>
          </p:cNvGrpSpPr>
          <p:nvPr/>
        </p:nvGrpSpPr>
        <p:grpSpPr bwMode="auto">
          <a:xfrm>
            <a:off x="233363" y="1774825"/>
            <a:ext cx="4022725" cy="2676525"/>
            <a:chOff x="748" y="527"/>
            <a:chExt cx="2798" cy="2007"/>
          </a:xfrm>
        </p:grpSpPr>
        <p:sp>
          <p:nvSpPr>
            <p:cNvPr id="44043" name="Text Box 5">
              <a:extLst>
                <a:ext uri="{FF2B5EF4-FFF2-40B4-BE49-F238E27FC236}">
                  <a16:creationId xmlns:a16="http://schemas.microsoft.com/office/drawing/2014/main" id="{EA6C13DC-B973-4BEF-AD49-62F5DC720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527"/>
              <a:ext cx="2798" cy="2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100"/>
                <a:t>上空での密度（</a:t>
              </a:r>
              <a:r>
                <a:rPr lang="en-US" altLang="ja-JP" sz="2100"/>
                <a:t>ρ</a:t>
              </a:r>
              <a:r>
                <a:rPr lang="en-US" altLang="ja-JP" sz="2100" baseline="-25000"/>
                <a:t>0</a:t>
              </a:r>
              <a:r>
                <a:rPr lang="en-US" altLang="ja-JP" sz="2100"/>
                <a:t>)</a:t>
              </a:r>
              <a:r>
                <a:rPr lang="ja-JP" altLang="en-US" sz="2100"/>
                <a:t>減少　　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100"/>
                <a:t>　　振幅 </a:t>
              </a:r>
              <a:r>
                <a:rPr lang="en-US" altLang="ja-JP" sz="2100"/>
                <a:t>(</a:t>
              </a:r>
              <a:r>
                <a:rPr lang="en-US" altLang="ja-JP" sz="2100" i="1"/>
                <a:t>u’, w’, θ’) </a:t>
              </a:r>
              <a:r>
                <a:rPr lang="ja-JP" altLang="en-US" sz="2100"/>
                <a:t>の増大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100"/>
                <a:t>　　成層の不安定化</a:t>
              </a:r>
              <a:endParaRPr lang="en-US" altLang="ja-JP" sz="21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100"/>
                <a:t>　　乱流化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1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100"/>
                <a:t>＊山岳が急な場合、非線形効果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100"/>
                <a:t>　　により低高度でも砕波が起こる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100"/>
                <a:t>　　（おろし風）。</a:t>
              </a:r>
            </a:p>
          </p:txBody>
        </p:sp>
        <p:sp>
          <p:nvSpPr>
            <p:cNvPr id="44044" name="Line 6">
              <a:extLst>
                <a:ext uri="{FF2B5EF4-FFF2-40B4-BE49-F238E27FC236}">
                  <a16:creationId xmlns:a16="http://schemas.microsoft.com/office/drawing/2014/main" id="{77F20C70-AE1A-4381-8F21-5FBAABB996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" y="890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045" name="Line 7">
              <a:extLst>
                <a:ext uri="{FF2B5EF4-FFF2-40B4-BE49-F238E27FC236}">
                  <a16:creationId xmlns:a16="http://schemas.microsoft.com/office/drawing/2014/main" id="{465D6453-F683-48C4-95A7-EF231DCF7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" y="1117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046" name="Line 8">
              <a:extLst>
                <a:ext uri="{FF2B5EF4-FFF2-40B4-BE49-F238E27FC236}">
                  <a16:creationId xmlns:a16="http://schemas.microsoft.com/office/drawing/2014/main" id="{B1386278-C45F-432E-9BBC-9873A0458E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" y="1344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44037" name="Picture 10">
            <a:extLst>
              <a:ext uri="{FF2B5EF4-FFF2-40B4-BE49-F238E27FC236}">
                <a16:creationId xmlns:a16="http://schemas.microsoft.com/office/drawing/2014/main" id="{A03632B2-2017-4CBF-8B52-5E8414A4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1771650"/>
            <a:ext cx="3944937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Text Box 11">
            <a:extLst>
              <a:ext uri="{FF2B5EF4-FFF2-40B4-BE49-F238E27FC236}">
                <a16:creationId xmlns:a16="http://schemas.microsoft.com/office/drawing/2014/main" id="{8E3FF70E-2FEA-4F0A-B9E4-5A79BBF14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5094288"/>
            <a:ext cx="26003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温位</a:t>
            </a:r>
            <a:endParaRPr lang="en-US" altLang="ja-JP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Peltier and Clark (1979, JAS)</a:t>
            </a:r>
            <a:endParaRPr lang="ja-JP" altLang="en-US" sz="1600"/>
          </a:p>
        </p:txBody>
      </p:sp>
      <p:graphicFrame>
        <p:nvGraphicFramePr>
          <p:cNvPr id="44039" name="Object 12">
            <a:extLst>
              <a:ext uri="{FF2B5EF4-FFF2-40B4-BE49-F238E27FC236}">
                <a16:creationId xmlns:a16="http://schemas.microsoft.com/office/drawing/2014/main" id="{65746E14-9DC1-4659-988D-7B067E0B18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1363" y="852488"/>
          <a:ext cx="30257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数式" r:id="rId7" imgW="1841500" imgH="558800" progId="Equation.3">
                  <p:embed/>
                </p:oleObj>
              </mc:Choice>
              <mc:Fallback>
                <p:oleObj name="数式" r:id="rId7" imgW="1841500" imgH="558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363" y="852488"/>
                        <a:ext cx="30257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0" name="Text Box 13">
            <a:extLst>
              <a:ext uri="{FF2B5EF4-FFF2-40B4-BE49-F238E27FC236}">
                <a16:creationId xmlns:a16="http://schemas.microsoft.com/office/drawing/2014/main" id="{67B80D82-8A16-43E1-9DB4-0A4F746D5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463" y="400050"/>
            <a:ext cx="337026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100"/>
              <a:t>重力波</a:t>
            </a:r>
            <a:r>
              <a:rPr lang="en-US" altLang="ja-JP" sz="2100"/>
              <a:t>(2</a:t>
            </a:r>
            <a:r>
              <a:rPr lang="ja-JP" altLang="en-US" sz="2100"/>
              <a:t>次元</a:t>
            </a:r>
            <a:r>
              <a:rPr lang="en-US" altLang="ja-JP" sz="2100"/>
              <a:t>)</a:t>
            </a:r>
            <a:r>
              <a:rPr lang="ja-JP" altLang="en-US" sz="2100"/>
              <a:t>のエネルギー</a:t>
            </a:r>
          </a:p>
        </p:txBody>
      </p:sp>
      <p:sp>
        <p:nvSpPr>
          <p:cNvPr id="44041" name="Text Box 14">
            <a:extLst>
              <a:ext uri="{FF2B5EF4-FFF2-40B4-BE49-F238E27FC236}">
                <a16:creationId xmlns:a16="http://schemas.microsoft.com/office/drawing/2014/main" id="{3B104DF4-9648-426C-B533-0BE33E957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57163"/>
            <a:ext cx="29686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波がつぶれる原因</a:t>
            </a: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3660B2DC-C4CB-4015-944E-C839B38F8328}"/>
              </a:ext>
            </a:extLst>
          </p:cNvPr>
          <p:cNvSpPr/>
          <p:nvPr/>
        </p:nvSpPr>
        <p:spPr>
          <a:xfrm>
            <a:off x="4662488" y="3295650"/>
            <a:ext cx="635000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893" tIns="35447" rIns="70893" bIns="35447"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CFCD538C-2854-4851-9A3B-FD470D74CC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699"/>
    </mc:Choice>
    <mc:Fallback xmlns="">
      <p:transition spd="slow" advTm="186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2" x="276225" y="2057400"/>
          <p14:tracePt t="2310" x="276225" y="2039938"/>
          <p14:tracePt t="2318" x="266700" y="2011363"/>
          <p14:tracePt t="2326" x="239713" y="1984375"/>
          <p14:tracePt t="2335" x="239713" y="1966913"/>
          <p14:tracePt t="2342" x="230188" y="1966913"/>
          <p14:tracePt t="2350" x="220663" y="1947863"/>
          <p14:tracePt t="2358" x="211138" y="1938338"/>
          <p14:tracePt t="2367" x="201613" y="1920875"/>
          <p14:tracePt t="2373" x="201613" y="1901825"/>
          <p14:tracePt t="2385" x="184150" y="1846263"/>
          <p14:tracePt t="2400" x="184150" y="1800225"/>
          <p14:tracePt t="2406" x="174625" y="1754188"/>
          <p14:tracePt t="2414" x="147638" y="1736725"/>
          <p14:tracePt t="2424" x="138113" y="1708150"/>
          <p14:tracePt t="2430" x="128588" y="1681163"/>
          <p14:tracePt t="2440" x="92075" y="1625600"/>
          <p14:tracePt t="2446" x="92075" y="1608138"/>
          <p14:tracePt t="2456" x="82550" y="1579563"/>
          <p14:tracePt t="2463" x="82550" y="1571625"/>
          <p14:tracePt t="2470" x="73025" y="1543050"/>
          <p14:tracePt t="2479" x="73025" y="1535113"/>
          <p14:tracePt t="2486" x="65088" y="1525588"/>
          <p14:tracePt t="2495" x="65088" y="1516063"/>
          <p14:tracePt t="2518" x="46038" y="1489075"/>
          <p14:tracePt t="2601" x="36513" y="1479550"/>
          <p14:tracePt t="2609" x="36513" y="1460500"/>
          <p14:tracePt t="2618" x="36513" y="1450975"/>
          <p14:tracePt t="2637" x="36513" y="1443038"/>
          <p14:tracePt t="2645" x="36513" y="1423988"/>
          <p14:tracePt t="2654" x="36513" y="1404938"/>
          <p14:tracePt t="2661" x="36513" y="1368425"/>
          <p14:tracePt t="2669" x="36513" y="1360488"/>
          <p14:tracePt t="2677" x="36513" y="1341438"/>
          <p14:tracePt t="2684" x="36513" y="1314450"/>
          <p14:tracePt t="2693" x="36513" y="1295400"/>
          <p14:tracePt t="2700" x="36513" y="1268413"/>
          <p14:tracePt t="2709" x="36513" y="1249363"/>
          <p14:tracePt t="2716" x="36513" y="1212850"/>
          <p14:tracePt t="2725" x="46038" y="1176338"/>
          <p14:tracePt t="2732" x="46038" y="1157288"/>
          <p14:tracePt t="2741" x="55563" y="1139825"/>
          <p14:tracePt t="2748" x="55563" y="1120775"/>
          <p14:tracePt t="2756" x="55563" y="1103313"/>
          <p14:tracePt t="2764" x="55563" y="1093788"/>
          <p14:tracePt t="2772" x="65088" y="1065213"/>
          <p14:tracePt t="2780" x="92075" y="1047750"/>
          <p14:tracePt t="2789" x="92075" y="1028700"/>
          <p14:tracePt t="2796" x="92075" y="1019175"/>
          <p14:tracePt t="2805" x="101600" y="1001713"/>
          <p14:tracePt t="2812" x="101600" y="982663"/>
          <p14:tracePt t="2821" x="109538" y="973138"/>
          <p14:tracePt t="2829" x="119063" y="955675"/>
          <p14:tracePt t="2838" x="147638" y="919163"/>
          <p14:tracePt t="2861" x="155575" y="909638"/>
          <p14:tracePt t="2877" x="155575" y="900113"/>
          <p14:tracePt t="2884" x="155575" y="890588"/>
          <p14:tracePt t="2893" x="165100" y="882650"/>
          <p14:tracePt t="2909" x="165100" y="873125"/>
          <p14:tracePt t="2916" x="165100" y="863600"/>
          <p14:tracePt t="2937" x="193675" y="827088"/>
          <p14:tracePt t="2941" x="193675" y="817563"/>
          <p14:tracePt t="2948" x="201613" y="800100"/>
          <p14:tracePt t="2957" x="201613" y="790575"/>
          <p14:tracePt t="2964" x="211138" y="781050"/>
          <p14:tracePt t="2981" x="211138" y="771525"/>
          <p14:tracePt t="2989" x="211138" y="754063"/>
          <p14:tracePt t="2996" x="211138" y="744538"/>
          <p14:tracePt t="3006" x="220663" y="725488"/>
          <p14:tracePt t="3012" x="230188" y="715963"/>
          <p14:tracePt t="3021" x="230188" y="708025"/>
          <p14:tracePt t="3029" x="239713" y="698500"/>
          <p14:tracePt t="3037" x="239713" y="688975"/>
          <p14:tracePt t="3045" x="239713" y="661988"/>
          <p14:tracePt t="3069" x="239713" y="652463"/>
          <p14:tracePt t="3093" x="239713" y="642938"/>
          <p14:tracePt t="28477" x="239713" y="625475"/>
          <p14:tracePt t="28486" x="239713" y="615950"/>
          <p14:tracePt t="28518" x="239713" y="606425"/>
          <p14:tracePt t="28533" x="239713" y="596900"/>
          <p14:tracePt t="28558" x="239713" y="579438"/>
          <p14:tracePt t="28606" x="239713" y="569913"/>
          <p14:tracePt t="28640" x="239713" y="560388"/>
          <p14:tracePt t="28678" x="239713" y="550863"/>
          <p14:tracePt t="32645" x="239713" y="569913"/>
          <p14:tracePt t="32655" x="239713" y="579438"/>
          <p14:tracePt t="32662" x="239713" y="596900"/>
          <p14:tracePt t="32670" x="239713" y="615950"/>
          <p14:tracePt t="32678" x="239713" y="625475"/>
          <p14:tracePt t="32703" x="239713" y="642938"/>
          <p14:tracePt t="32764" x="239713" y="652463"/>
          <p14:tracePt t="32780" x="239713" y="661988"/>
          <p14:tracePt t="32790" x="239713" y="669925"/>
          <p14:tracePt t="32798" x="239713" y="688975"/>
          <p14:tracePt t="32806" x="239713" y="698500"/>
          <p14:tracePt t="32821" x="239713" y="715963"/>
          <p14:tracePt t="32828" x="239713" y="735013"/>
          <p14:tracePt t="32838" x="239713" y="744538"/>
          <p14:tracePt t="32845" x="239713" y="771525"/>
          <p14:tracePt t="32853" x="239713" y="781050"/>
          <p14:tracePt t="32860" x="239713" y="827088"/>
          <p14:tracePt t="32876" x="239713" y="836613"/>
          <p14:tracePt t="32884" x="239713" y="844550"/>
          <p14:tracePt t="32893" x="239713" y="863600"/>
          <p14:tracePt t="32900" x="239713" y="873125"/>
          <p14:tracePt t="32925" x="239713" y="890588"/>
          <p14:tracePt t="33022" x="239713" y="900113"/>
          <p14:tracePt t="33032" x="239713" y="919163"/>
          <p14:tracePt t="33046" x="247650" y="928688"/>
          <p14:tracePt t="51398" x="247650" y="955675"/>
          <p14:tracePt t="51405" x="257175" y="965200"/>
          <p14:tracePt t="51415" x="276225" y="982663"/>
          <p14:tracePt t="51425" x="322263" y="992188"/>
          <p14:tracePt t="51431" x="385763" y="1019175"/>
          <p14:tracePt t="51439" x="477838" y="1047750"/>
          <p14:tracePt t="51446" x="615950" y="1065213"/>
          <p14:tracePt t="51453" x="735013" y="1111250"/>
          <p14:tracePt t="51460" x="873125" y="1120775"/>
          <p14:tracePt t="51468" x="1130300" y="1176338"/>
          <p14:tracePt t="51476" x="1425575" y="1193800"/>
          <p14:tracePt t="51484" x="1746250" y="1285875"/>
          <p14:tracePt t="51492" x="2032000" y="1304925"/>
          <p14:tracePt t="51500" x="2289175" y="1322388"/>
          <p14:tracePt t="51508" x="2500313" y="1341438"/>
          <p14:tracePt t="51516" x="2720975" y="1350963"/>
          <p14:tracePt t="51524" x="2951163" y="1350963"/>
          <p14:tracePt t="51532" x="3171825" y="1350963"/>
          <p14:tracePt t="51540" x="3363913" y="1350963"/>
          <p14:tracePt t="51548" x="3538538" y="1350963"/>
          <p14:tracePt t="51556" x="3622675" y="1350963"/>
          <p14:tracePt t="51564" x="3686175" y="1350963"/>
          <p14:tracePt t="51572" x="3722688" y="1341438"/>
          <p14:tracePt t="51580" x="3797300" y="1314450"/>
          <p14:tracePt t="51596" x="3824288" y="1314450"/>
          <p14:tracePt t="51612" x="3843338" y="1314450"/>
          <p14:tracePt t="51621" x="3889375" y="1314450"/>
          <p14:tracePt t="51628" x="3935413" y="1314450"/>
          <p14:tracePt t="51638" x="3998913" y="1322388"/>
          <p14:tracePt t="51645" x="4100513" y="1341438"/>
          <p14:tracePt t="51652" x="4200525" y="1360488"/>
          <p14:tracePt t="51661" x="4321175" y="1368425"/>
          <p14:tracePt t="51668" x="4421188" y="1387475"/>
          <p14:tracePt t="51676" x="4522788" y="1414463"/>
          <p14:tracePt t="51684" x="4605338" y="1414463"/>
          <p14:tracePt t="51692" x="4706938" y="1433513"/>
          <p14:tracePt t="51700" x="4808538" y="1460500"/>
          <p14:tracePt t="51708" x="4946650" y="1460500"/>
          <p14:tracePt t="51716" x="5046663" y="1489075"/>
          <p14:tracePt t="51724" x="5129213" y="1489075"/>
          <p14:tracePt t="51732" x="5230813" y="1489075"/>
          <p14:tracePt t="51740" x="5249863" y="1489075"/>
          <p14:tracePt t="51748" x="5276850" y="1489075"/>
          <p14:tracePt t="51756" x="5286375" y="1489075"/>
          <p14:tracePt t="55965" x="5286375" y="1516063"/>
          <p14:tracePt t="55973" x="5286375" y="1525588"/>
          <p14:tracePt t="55989" x="5276850" y="1543050"/>
          <p14:tracePt t="55997" x="5267325" y="1562100"/>
          <p14:tracePt t="56006" x="5267325" y="1571625"/>
          <p14:tracePt t="56024" x="5257800" y="1608138"/>
          <p14:tracePt t="56029" x="5249863" y="1617663"/>
          <p14:tracePt t="56040" x="5230813" y="1635125"/>
          <p14:tracePt t="56046" x="5221288" y="1654175"/>
          <p14:tracePt t="56053" x="5211763" y="1663700"/>
          <p14:tracePt t="56061" x="5194300" y="1671638"/>
          <p14:tracePt t="56070" x="5184775" y="1700213"/>
          <p14:tracePt t="56078" x="5165725" y="1708150"/>
          <p14:tracePt t="56132" x="5157788" y="1708150"/>
          <p14:tracePt t="56156" x="5148263" y="1708150"/>
          <p14:tracePt t="56172" x="5138738" y="1708150"/>
          <p14:tracePt t="56208" x="5111750" y="1708150"/>
          <p14:tracePt t="56246" x="5102225" y="1708150"/>
          <p14:tracePt t="56255" x="5092700" y="1708150"/>
          <p14:tracePt t="56285" x="5065713" y="1708150"/>
          <p14:tracePt t="56301" x="5056188" y="1708150"/>
          <p14:tracePt t="56310" x="5029200" y="1708150"/>
          <p14:tracePt t="56317" x="5010150" y="1708150"/>
          <p14:tracePt t="56328" x="4983163" y="1708150"/>
          <p14:tracePt t="56333" x="4946650" y="1708150"/>
          <p14:tracePt t="56342" x="4891088" y="1708150"/>
          <p14:tracePt t="56349" x="4854575" y="1708150"/>
          <p14:tracePt t="56357" x="4816475" y="1708150"/>
          <p14:tracePt t="56365" x="4789488" y="1708150"/>
          <p14:tracePt t="56391" x="4752975" y="1708150"/>
          <p14:tracePt t="56429" x="4743450" y="1708150"/>
          <p14:tracePt t="56438" x="4725988" y="1708150"/>
          <p14:tracePt t="56461" x="4687888" y="1708150"/>
          <p14:tracePt t="56477" x="4670425" y="1708150"/>
          <p14:tracePt t="56485" x="4660900" y="1700213"/>
          <p14:tracePt t="56494" x="4651375" y="1690688"/>
          <p14:tracePt t="56503" x="4651375" y="1681163"/>
          <p14:tracePt t="56512" x="4641850" y="1663700"/>
          <p14:tracePt t="56516" x="4641850" y="1654175"/>
          <p14:tracePt t="56524" x="4641850" y="1644650"/>
          <p14:tracePt t="56532" x="4641850" y="1625600"/>
          <p14:tracePt t="56541" x="4633913" y="1617663"/>
          <p14:tracePt t="56557" x="4624388" y="1617663"/>
          <p14:tracePt t="57037" x="4716463" y="1617663"/>
          <p14:tracePt t="57046" x="4808538" y="1617663"/>
          <p14:tracePt t="57055" x="4872038" y="1617663"/>
          <p14:tracePt t="57062" x="4937125" y="1617663"/>
          <p14:tracePt t="57070" x="4973638" y="1617663"/>
          <p14:tracePt t="57078" x="5010150" y="1617663"/>
          <p14:tracePt t="57085" x="5037138" y="1617663"/>
          <p14:tracePt t="57094" x="5046663" y="1617663"/>
          <p14:tracePt t="57101" x="5075238" y="1617663"/>
          <p14:tracePt t="57118" x="5092700" y="1617663"/>
          <p14:tracePt t="57127" x="5129213" y="1617663"/>
          <p14:tracePt t="57135" x="5175250" y="1617663"/>
          <p14:tracePt t="57143" x="5203825" y="1617663"/>
          <p14:tracePt t="57148" x="5249863" y="1617663"/>
          <p14:tracePt t="57156" x="5332413" y="1617663"/>
          <p14:tracePt t="57164" x="5470525" y="1654175"/>
          <p14:tracePt t="57172" x="5524500" y="1654175"/>
          <p14:tracePt t="57180" x="5653088" y="1681163"/>
          <p14:tracePt t="57188" x="5754688" y="1700213"/>
          <p14:tracePt t="57196" x="5827713" y="1700213"/>
          <p14:tracePt t="57204" x="5892800" y="1700213"/>
          <p14:tracePt t="57212" x="5975350" y="1700213"/>
          <p14:tracePt t="57221" x="6030913" y="1700213"/>
          <p14:tracePt t="57228" x="6113463" y="1700213"/>
          <p14:tracePt t="57237" x="6176963" y="1700213"/>
          <p14:tracePt t="57244" x="6215063" y="1700213"/>
          <p14:tracePt t="57252" x="6251575" y="1717675"/>
          <p14:tracePt t="57260" x="6324600" y="1717675"/>
          <p14:tracePt t="57268" x="6389688" y="1717675"/>
          <p14:tracePt t="57276" x="6435725" y="1754188"/>
          <p14:tracePt t="57284" x="6535738" y="1782763"/>
          <p14:tracePt t="57292" x="6618288" y="1782763"/>
          <p14:tracePt t="57300" x="6702425" y="1782763"/>
          <p14:tracePt t="57308" x="6748463" y="1809750"/>
          <p14:tracePt t="57316" x="6756400" y="1809750"/>
          <p14:tracePt t="57334" x="6775450" y="1809750"/>
          <p14:tracePt t="57341" x="6792913" y="1809750"/>
          <p14:tracePt t="57356" x="6802438" y="1809750"/>
          <p14:tracePt t="57364" x="6821488" y="1809750"/>
          <p14:tracePt t="57372" x="6848475" y="1819275"/>
          <p14:tracePt t="57388" x="6858000" y="1819275"/>
          <p14:tracePt t="57396" x="6867525" y="1819275"/>
          <p14:tracePt t="57404" x="6884988" y="1819275"/>
          <p14:tracePt t="57421" x="6894513" y="1819275"/>
          <p14:tracePt t="57428" x="6904038" y="1819275"/>
          <p14:tracePt t="57477" x="6913563" y="1819275"/>
          <p14:tracePt t="57485" x="6923088" y="1809750"/>
          <p14:tracePt t="57494" x="6950075" y="1800225"/>
          <p14:tracePt t="57502" x="6959600" y="1800225"/>
          <p14:tracePt t="57509" x="6996113" y="1792288"/>
          <p14:tracePt t="57519" x="7042150" y="1782763"/>
          <p14:tracePt t="57529" x="7097713" y="1746250"/>
          <p14:tracePt t="57533" x="7124700" y="1736725"/>
          <p14:tracePt t="57542" x="7143750" y="1717675"/>
          <p14:tracePt t="57548" x="7151688" y="1717675"/>
          <p14:tracePt t="57556" x="7170738" y="1708150"/>
          <p14:tracePt t="57564" x="7180263" y="1700213"/>
          <p14:tracePt t="57572" x="7188200" y="1700213"/>
          <p14:tracePt t="57580" x="7207250" y="1700213"/>
          <p14:tracePt t="57588" x="7216775" y="1700213"/>
          <p14:tracePt t="57596" x="7262813" y="1700213"/>
          <p14:tracePt t="57604" x="7381875" y="1700213"/>
          <p14:tracePt t="57612" x="7539038" y="1700213"/>
          <p14:tracePt t="57621" x="7675563" y="1700213"/>
          <p14:tracePt t="57628" x="7796213" y="1700213"/>
          <p14:tracePt t="57637" x="7896225" y="1717675"/>
          <p14:tracePt t="57644" x="7980363" y="1727200"/>
          <p14:tracePt t="57652" x="8062913" y="1746250"/>
          <p14:tracePt t="57660" x="8070850" y="1746250"/>
          <p14:tracePt t="57669" x="8089900" y="1746250"/>
          <p14:tracePt t="57838" x="8099425" y="1746250"/>
          <p14:tracePt t="57845" x="8099425" y="1727200"/>
          <p14:tracePt t="57855" x="8099425" y="1681163"/>
          <p14:tracePt t="57861" x="8099425" y="1635125"/>
          <p14:tracePt t="57870" x="8099425" y="1617663"/>
          <p14:tracePt t="57877" x="8099425" y="1589088"/>
          <p14:tracePt t="57887" x="8099425" y="1552575"/>
          <p14:tracePt t="57893" x="8099425" y="1535113"/>
          <p14:tracePt t="57902" x="8089900" y="1516063"/>
          <p14:tracePt t="57925" x="8080375" y="1450975"/>
          <p14:tracePt t="57929" x="8080375" y="1423988"/>
          <p14:tracePt t="57933" x="8080375" y="1377950"/>
          <p14:tracePt t="57944" x="8080375" y="1350963"/>
          <p14:tracePt t="57949" x="8080375" y="1314450"/>
          <p14:tracePt t="57956" x="8080375" y="1268413"/>
          <p14:tracePt t="57964" x="8080375" y="1239838"/>
          <p14:tracePt t="57972" x="8053388" y="1222375"/>
          <p14:tracePt t="57980" x="8053388" y="1203325"/>
          <p14:tracePt t="57989" x="8043863" y="1193800"/>
          <p14:tracePt t="57996" x="8043863" y="1166813"/>
          <p14:tracePt t="58004" x="8043863" y="1157288"/>
          <p14:tracePt t="58012" x="8043863" y="1130300"/>
          <p14:tracePt t="58021" x="8043863" y="1120775"/>
          <p14:tracePt t="58028" x="8043863" y="1103313"/>
          <p14:tracePt t="58037" x="8034338" y="1093788"/>
          <p14:tracePt t="58044" x="8034338" y="1074738"/>
          <p14:tracePt t="58052" x="8034338" y="1065213"/>
          <p14:tracePt t="58060" x="8034338" y="1057275"/>
          <p14:tracePt t="58068" x="8034338" y="1028700"/>
          <p14:tracePt t="58076" x="8034338" y="1019175"/>
          <p14:tracePt t="58084" x="8034338" y="1011238"/>
          <p14:tracePt t="58108" x="8034338" y="992188"/>
          <p14:tracePt t="58124" x="8024813" y="982663"/>
          <p14:tracePt t="58132" x="8016875" y="973138"/>
          <p14:tracePt t="58172" x="8016875" y="955675"/>
          <p14:tracePt t="58180" x="8007350" y="946150"/>
          <p14:tracePt t="58204" x="8007350" y="936625"/>
          <p14:tracePt t="58212" x="7997825" y="928688"/>
          <p14:tracePt t="58244" x="7988300" y="919163"/>
          <p14:tracePt t="58268" x="7988300" y="909638"/>
          <p14:tracePt t="58284" x="7988300" y="900113"/>
          <p14:tracePt t="58292" x="7980363" y="890588"/>
          <p14:tracePt t="58397" x="7961313" y="890588"/>
          <p14:tracePt t="58406" x="7934325" y="890588"/>
          <p14:tracePt t="58413" x="7896225" y="890588"/>
          <p14:tracePt t="58423" x="7850188" y="909638"/>
          <p14:tracePt t="58429" x="7804150" y="919163"/>
          <p14:tracePt t="58439" x="7767638" y="928688"/>
          <p14:tracePt t="58445" x="7639050" y="973138"/>
          <p14:tracePt t="58454" x="7575550" y="973138"/>
          <p14:tracePt t="58463" x="7418388" y="973138"/>
          <p14:tracePt t="58469" x="7188200" y="973138"/>
          <p14:tracePt t="58478" x="6969125" y="973138"/>
          <p14:tracePt t="58485" x="6811963" y="973138"/>
          <p14:tracePt t="58492" x="6618288" y="973138"/>
          <p14:tracePt t="58500" x="6481763" y="992188"/>
          <p14:tracePt t="58508" x="6343650" y="992188"/>
          <p14:tracePt t="58516" x="6242050" y="992188"/>
          <p14:tracePt t="58525" x="6103938" y="992188"/>
          <p14:tracePt t="58532" x="6011863" y="992188"/>
          <p14:tracePt t="58543" x="5873750" y="992188"/>
          <p14:tracePt t="58549" x="5737225" y="992188"/>
          <p14:tracePt t="58556" x="5561013" y="992188"/>
          <p14:tracePt t="58564" x="5405438" y="992188"/>
          <p14:tracePt t="58574" x="5211763" y="992188"/>
          <p14:tracePt t="58580" x="4991100" y="992188"/>
          <p14:tracePt t="58588" x="4816475" y="992188"/>
          <p14:tracePt t="58596" x="4679950" y="992188"/>
          <p14:tracePt t="58605" x="4568825" y="992188"/>
          <p14:tracePt t="58612" x="4532313" y="992188"/>
          <p14:tracePt t="58622" x="4476750" y="992188"/>
          <p14:tracePt t="58628" x="4430713" y="992188"/>
          <p14:tracePt t="58638" x="4394200" y="965200"/>
          <p14:tracePt t="58645" x="4384675" y="965200"/>
          <p14:tracePt t="58652" x="4357688" y="946150"/>
          <p14:tracePt t="58660" x="4338638" y="946150"/>
          <p14:tracePt t="58668" x="4330700" y="946150"/>
          <p14:tracePt t="58676" x="4321175" y="928688"/>
          <p14:tracePt t="58683" x="4302125" y="919163"/>
          <p14:tracePt t="58692" x="4284663" y="909638"/>
          <p14:tracePt t="58699" x="4275138" y="900113"/>
          <p14:tracePt t="58710" x="4256088" y="900113"/>
          <p14:tracePt t="58716" x="4238625" y="882650"/>
          <p14:tracePt t="58725" x="4229100" y="873125"/>
          <p14:tracePt t="58743" x="4210050" y="873125"/>
          <p14:tracePt t="58789" x="4200525" y="873125"/>
          <p14:tracePt t="59149" x="4192588" y="873125"/>
          <p14:tracePt t="59158" x="4192588" y="882650"/>
          <p14:tracePt t="59167" x="4192588" y="909638"/>
          <p14:tracePt t="59177" x="4192588" y="936625"/>
          <p14:tracePt t="59180" x="4200525" y="982663"/>
          <p14:tracePt t="59188" x="4200525" y="1028700"/>
          <p14:tracePt t="59196" x="4200525" y="1074738"/>
          <p14:tracePt t="59203" x="4210050" y="1103313"/>
          <p14:tracePt t="59212" x="4229100" y="1166813"/>
          <p14:tracePt t="59220" x="4229100" y="1212850"/>
          <p14:tracePt t="59228" x="4238625" y="1285875"/>
          <p14:tracePt t="59237" x="4246563" y="1331913"/>
          <p14:tracePt t="59244" x="4246563" y="1404938"/>
          <p14:tracePt t="59252" x="4265613" y="1470025"/>
          <p14:tracePt t="59260" x="4265613" y="1535113"/>
          <p14:tracePt t="59268" x="4265613" y="1598613"/>
          <p14:tracePt t="59276" x="4275138" y="1625600"/>
          <p14:tracePt t="59284" x="4275138" y="1635125"/>
          <p14:tracePt t="59292" x="4275138" y="1644650"/>
          <p14:tracePt t="59308" x="4275138" y="1663700"/>
          <p14:tracePt t="59356" x="4275138" y="1671638"/>
          <p14:tracePt t="59789" x="4284663" y="1681163"/>
          <p14:tracePt t="59797" x="4302125" y="1681163"/>
          <p14:tracePt t="59805" x="4321175" y="1681163"/>
          <p14:tracePt t="59822" x="4413250" y="1681163"/>
          <p14:tracePt t="59829" x="4486275" y="1681163"/>
          <p14:tracePt t="59840" x="4568825" y="1681163"/>
          <p14:tracePt t="59845" x="4706938" y="1681163"/>
          <p14:tracePt t="59853" x="4826000" y="1681163"/>
          <p14:tracePt t="59861" x="4946650" y="1681163"/>
          <p14:tracePt t="59869" x="5046663" y="1708150"/>
          <p14:tracePt t="59877" x="5165725" y="1700213"/>
          <p14:tracePt t="59885" x="5211763" y="1700213"/>
          <p14:tracePt t="59894" x="5267325" y="1700213"/>
          <p14:tracePt t="59901" x="5405438" y="1700213"/>
          <p14:tracePt t="59909" x="5507038" y="1700213"/>
          <p14:tracePt t="59925" x="5737225" y="1700213"/>
          <p14:tracePt t="59933" x="5873750" y="1700213"/>
          <p14:tracePt t="59941" x="6011863" y="1700213"/>
          <p14:tracePt t="59949" x="6113463" y="1700213"/>
          <p14:tracePt t="59958" x="6176963" y="1700213"/>
          <p14:tracePt t="59967" x="6269038" y="1700213"/>
          <p14:tracePt t="59975" x="6353175" y="1708150"/>
          <p14:tracePt t="59984" x="6462713" y="1736725"/>
          <p14:tracePt t="59990" x="6581775" y="1754188"/>
          <p14:tracePt t="59998" x="6610350" y="1763713"/>
          <p14:tracePt t="60006" x="6673850" y="1773238"/>
          <p14:tracePt t="60013" x="6775450" y="1819275"/>
          <p14:tracePt t="60023" x="6792913" y="1819275"/>
          <p14:tracePt t="60031" x="6858000" y="1846263"/>
          <p14:tracePt t="60040" x="6884988" y="1846263"/>
          <p14:tracePt t="60047" x="6950075" y="1846263"/>
          <p14:tracePt t="60052" x="7051675" y="1874838"/>
          <p14:tracePt t="60060" x="7134225" y="1874838"/>
          <p14:tracePt t="60068" x="7207250" y="1874838"/>
          <p14:tracePt t="60076" x="7243763" y="1874838"/>
          <p14:tracePt t="60084" x="7289800" y="1874838"/>
          <p14:tracePt t="60092" x="7299325" y="1874838"/>
          <p14:tracePt t="60100" x="7308850" y="1874838"/>
          <p14:tracePt t="60108" x="7335838" y="1865313"/>
          <p14:tracePt t="60116" x="7345363" y="1855788"/>
          <p14:tracePt t="60156" x="7345363" y="1846263"/>
          <p14:tracePt t="60164" x="7354888" y="1838325"/>
          <p14:tracePt t="60212" x="7364413" y="1838325"/>
          <p14:tracePt t="60269" x="7372350" y="1828800"/>
          <p14:tracePt t="60325" x="7381875" y="1819275"/>
          <p14:tracePt t="60397" x="7364413" y="1838325"/>
          <p14:tracePt t="60405" x="7243763" y="1838325"/>
          <p14:tracePt t="60413" x="7088188" y="1855788"/>
          <p14:tracePt t="60423" x="6877050" y="1855788"/>
          <p14:tracePt t="60429" x="6637338" y="1855788"/>
          <p14:tracePt t="60440" x="6389688" y="1855788"/>
          <p14:tracePt t="60445" x="6215063" y="1874838"/>
          <p14:tracePt t="60456" x="6076950" y="1874838"/>
          <p14:tracePt t="60461" x="5938838" y="1874838"/>
          <p14:tracePt t="60469" x="5827713" y="1874838"/>
          <p14:tracePt t="60478" x="5727700" y="1874838"/>
          <p14:tracePt t="60485" x="5662613" y="1874838"/>
          <p14:tracePt t="60493" x="5635625" y="1874838"/>
          <p14:tracePt t="60501" x="5616575" y="1874838"/>
          <p14:tracePt t="60509" x="5607050" y="1874838"/>
          <p14:tracePt t="60525" x="5589588" y="1874838"/>
          <p14:tracePt t="60533" x="5553075" y="1874838"/>
          <p14:tracePt t="60542" x="5516563" y="1874838"/>
          <p14:tracePt t="60549" x="5451475" y="1874838"/>
          <p14:tracePt t="60557" x="5378450" y="1874838"/>
          <p14:tracePt t="60565" x="5276850" y="1874838"/>
          <p14:tracePt t="60576" x="5157788" y="1874838"/>
          <p14:tracePt t="60582" x="5075238" y="1874838"/>
          <p14:tracePt t="60592" x="5019675" y="1874838"/>
          <p14:tracePt t="60597" x="4973638" y="1874838"/>
          <p14:tracePt t="60606" x="4927600" y="1874838"/>
          <p14:tracePt t="60613" x="4918075" y="1874838"/>
          <p14:tracePt t="60623" x="4908550" y="1874838"/>
          <p14:tracePt t="60629" x="4900613" y="1874838"/>
          <p14:tracePt t="60645" x="4891088" y="1874838"/>
          <p14:tracePt t="60657" x="4872038" y="1865313"/>
          <p14:tracePt t="60661" x="4862513" y="1855788"/>
          <p14:tracePt t="60669" x="4835525" y="1846263"/>
          <p14:tracePt t="60678" x="4808538" y="1838325"/>
          <p14:tracePt t="60685" x="4779963" y="1828800"/>
          <p14:tracePt t="60693" x="4716463" y="1800225"/>
          <p14:tracePt t="60701" x="4633913" y="1800225"/>
          <p14:tracePt t="60710" x="4559300" y="1800225"/>
          <p14:tracePt t="60717" x="4495800" y="1800225"/>
          <p14:tracePt t="60726" x="4440238" y="1800225"/>
          <p14:tracePt t="60733" x="4421188" y="1800225"/>
          <p14:tracePt t="60742" x="4394200" y="1800225"/>
          <p14:tracePt t="60757" x="4357688" y="1800225"/>
          <p14:tracePt t="60778" x="4348163" y="1800225"/>
          <p14:tracePt t="60790" x="4338638" y="1800225"/>
          <p14:tracePt t="60797" x="4321175" y="1800225"/>
          <p14:tracePt t="60917" x="4311650" y="1792288"/>
          <p14:tracePt t="60975" x="4311650" y="1782763"/>
          <p14:tracePt t="60982" x="4311650" y="1773238"/>
          <p14:tracePt t="60990" x="4321175" y="1773238"/>
          <p14:tracePt t="61000" x="4357688" y="1773238"/>
          <p14:tracePt t="61005" x="4421188" y="1754188"/>
          <p14:tracePt t="61012" x="4486275" y="1736725"/>
          <p14:tracePt t="61021" x="4559300" y="1736725"/>
          <p14:tracePt t="61028" x="4660900" y="1727200"/>
          <p14:tracePt t="61037" x="4762500" y="1727200"/>
          <p14:tracePt t="61044" x="4881563" y="1727200"/>
          <p14:tracePt t="61052" x="5000625" y="1727200"/>
          <p14:tracePt t="61060" x="5102225" y="1727200"/>
          <p14:tracePt t="61068" x="5211763" y="1727200"/>
          <p14:tracePt t="61076" x="5313363" y="1727200"/>
          <p14:tracePt t="61084" x="5414963" y="1727200"/>
          <p14:tracePt t="61092" x="5534025" y="1727200"/>
          <p14:tracePt t="61100" x="5635625" y="1727200"/>
          <p14:tracePt t="61108" x="5791200" y="1727200"/>
          <p14:tracePt t="61116" x="5929313" y="1727200"/>
          <p14:tracePt t="61124" x="6021388" y="1727200"/>
          <p14:tracePt t="61132" x="6140450" y="1727200"/>
          <p14:tracePt t="61140" x="6278563" y="1727200"/>
          <p14:tracePt t="61148" x="6416675" y="1708150"/>
          <p14:tracePt t="61157" x="6481763" y="1708150"/>
          <p14:tracePt t="61164" x="6535738" y="1708150"/>
          <p14:tracePt t="61173" x="6673850" y="1708150"/>
          <p14:tracePt t="61180" x="6719888" y="1708150"/>
          <p14:tracePt t="61188" x="6792913" y="1708150"/>
          <p14:tracePt t="61196" x="6877050" y="1708150"/>
          <p14:tracePt t="61204" x="6923088" y="1708150"/>
          <p14:tracePt t="61212" x="6959600" y="1708150"/>
          <p14:tracePt t="61221" x="7023100" y="1708150"/>
          <p14:tracePt t="61228" x="7078663" y="1708150"/>
          <p14:tracePt t="61237" x="7143750" y="1708150"/>
          <p14:tracePt t="61244" x="7207250" y="1708150"/>
          <p14:tracePt t="61252" x="7262813" y="1708150"/>
          <p14:tracePt t="61260" x="7326313" y="1708150"/>
          <p14:tracePt t="61268" x="7372350" y="1708150"/>
          <p14:tracePt t="61276" x="7408863" y="1708150"/>
          <p14:tracePt t="61284" x="7418388" y="1708150"/>
          <p14:tracePt t="61292" x="7437438" y="1708150"/>
          <p14:tracePt t="61308" x="7473950" y="1708150"/>
          <p14:tracePt t="61324" x="7493000" y="1708150"/>
          <p14:tracePt t="61332" x="7510463" y="1708150"/>
          <p14:tracePt t="61340" x="7539038" y="1708150"/>
          <p14:tracePt t="61348" x="7575550" y="1708150"/>
          <p14:tracePt t="61356" x="7593013" y="1708150"/>
          <p14:tracePt t="61364" x="7621588" y="1708150"/>
          <p14:tracePt t="61372" x="7629525" y="1708150"/>
          <p14:tracePt t="61380" x="7639050" y="1708150"/>
          <p14:tracePt t="61693" x="7648575" y="1690688"/>
          <p14:tracePt t="61701" x="7675563" y="1608138"/>
          <p14:tracePt t="61711" x="7685088" y="1525588"/>
          <p14:tracePt t="61717" x="7685088" y="1433513"/>
          <p14:tracePt t="61725" x="7685088" y="1350963"/>
          <p14:tracePt t="61732" x="7685088" y="1285875"/>
          <p14:tracePt t="61740" x="7685088" y="1231900"/>
          <p14:tracePt t="61748" x="7685088" y="1212850"/>
          <p14:tracePt t="61758" x="7694613" y="1147763"/>
          <p14:tracePt t="61765" x="7694613" y="1103313"/>
          <p14:tracePt t="61773" x="7694613" y="1065213"/>
          <p14:tracePt t="61781" x="7694613" y="1047750"/>
          <p14:tracePt t="61789" x="7694613" y="1011238"/>
          <p14:tracePt t="61797" x="7694613" y="1001713"/>
          <p14:tracePt t="61808" x="7694613" y="973138"/>
          <p14:tracePt t="61815" x="7694613" y="965200"/>
          <p14:tracePt t="61824" x="7694613" y="955675"/>
          <p14:tracePt t="61829" x="7694613" y="946150"/>
          <p14:tracePt t="61861" x="7694613" y="936625"/>
          <p14:tracePt t="61870" x="7694613" y="928688"/>
          <p14:tracePt t="61886" x="7694613" y="909638"/>
          <p14:tracePt t="61893" x="7694613" y="900113"/>
          <p14:tracePt t="61903" x="7694613" y="890588"/>
          <p14:tracePt t="61918" x="7694613" y="882650"/>
          <p14:tracePt t="61926" x="7694613" y="873125"/>
          <p14:tracePt t="61933" x="7694613" y="863600"/>
          <p14:tracePt t="62070" x="7685088" y="854075"/>
          <p14:tracePt t="62093" x="7658100" y="854075"/>
          <p14:tracePt t="62102" x="7621588" y="854075"/>
          <p14:tracePt t="62109" x="7566025" y="854075"/>
          <p14:tracePt t="62119" x="7427913" y="854075"/>
          <p14:tracePt t="62125" x="7272338" y="854075"/>
          <p14:tracePt t="62133" x="7134225" y="854075"/>
          <p14:tracePt t="62141" x="6940550" y="854075"/>
          <p14:tracePt t="62149" x="6729413" y="854075"/>
          <p14:tracePt t="62159" x="6508750" y="854075"/>
          <p14:tracePt t="62165" x="6186488" y="854075"/>
          <p14:tracePt t="62173" x="6011863" y="854075"/>
          <p14:tracePt t="62181" x="5800725" y="854075"/>
          <p14:tracePt t="62187" x="5599113" y="854075"/>
          <p14:tracePt t="62197" x="5386388" y="854075"/>
          <p14:tracePt t="62204" x="5211763" y="854075"/>
          <p14:tracePt t="62211" x="5019675" y="827088"/>
          <p14:tracePt t="62220" x="4799013" y="827088"/>
          <p14:tracePt t="62227" x="4605338" y="790575"/>
          <p14:tracePt t="62236" x="4348163" y="735013"/>
          <p14:tracePt t="62244" x="4192588" y="735013"/>
          <p14:tracePt t="62252" x="4071938" y="708025"/>
          <p14:tracePt t="62260" x="4044950" y="708025"/>
          <p14:tracePt t="62268" x="3998913" y="708025"/>
          <p14:tracePt t="62277" x="3962400" y="708025"/>
          <p14:tracePt t="62340" x="3952875" y="708025"/>
          <p14:tracePt t="62549" x="3952875" y="744538"/>
          <p14:tracePt t="62558" x="3979863" y="817563"/>
          <p14:tracePt t="62565" x="4035425" y="890588"/>
          <p14:tracePt t="62574" x="4064000" y="955675"/>
          <p14:tracePt t="62581" x="4110038" y="1047750"/>
          <p14:tracePt t="62590" x="4127500" y="1111250"/>
          <p14:tracePt t="62597" x="4173538" y="1166813"/>
          <p14:tracePt t="62608" x="4183063" y="1193800"/>
          <p14:tracePt t="62616" x="4192588" y="1239838"/>
          <p14:tracePt t="62624" x="4192588" y="1304925"/>
          <p14:tracePt t="62631" x="4200525" y="1368425"/>
          <p14:tracePt t="62637" x="4219575" y="1397000"/>
          <p14:tracePt t="62644" x="4229100" y="1433513"/>
          <p14:tracePt t="62652" x="4229100" y="1450975"/>
          <p14:tracePt t="62660" x="4229100" y="1470025"/>
          <p14:tracePt t="62668" x="4229100" y="1479550"/>
          <p14:tracePt t="62780" x="4229100" y="1506538"/>
          <p14:tracePt t="62796" x="4229100" y="1516063"/>
          <p14:tracePt t="62820" x="4229100" y="1535113"/>
          <p14:tracePt t="63024" x="4238625" y="1543050"/>
          <p14:tracePt t="63032" x="4275138" y="1543050"/>
          <p14:tracePt t="63039" x="4394200" y="1589088"/>
          <p14:tracePt t="63045" x="4605338" y="1654175"/>
          <p14:tracePt t="63054" x="4835525" y="1708150"/>
          <p14:tracePt t="63060" x="5148263" y="1773238"/>
          <p14:tracePt t="63068" x="5386388" y="1828800"/>
          <p14:tracePt t="63076" x="5607050" y="1865313"/>
          <p14:tracePt t="63084" x="5764213" y="1865313"/>
          <p14:tracePt t="63092" x="5846763" y="1865313"/>
          <p14:tracePt t="63100" x="5865813" y="1865313"/>
          <p14:tracePt t="63165" x="5865813" y="1838325"/>
          <p14:tracePt t="63173" x="5856288" y="1819275"/>
          <p14:tracePt t="63181" x="5827713" y="1800225"/>
          <p14:tracePt t="63190" x="5819775" y="1773238"/>
          <p14:tracePt t="63197" x="5810250" y="1773238"/>
          <p14:tracePt t="63205" x="5800725" y="1746250"/>
          <p14:tracePt t="63236" x="5791200" y="1727200"/>
          <p14:tracePt t="63244" x="5781675" y="1727200"/>
          <p14:tracePt t="63268" x="5764213" y="1727200"/>
          <p14:tracePt t="63276" x="5745163" y="1717675"/>
          <p14:tracePt t="63284" x="5727700" y="1708150"/>
          <p14:tracePt t="63292" x="5699125" y="1708150"/>
          <p14:tracePt t="63300" x="5672138" y="1700213"/>
          <p14:tracePt t="63308" x="5645150" y="1690688"/>
          <p14:tracePt t="63316" x="5626100" y="1690688"/>
          <p14:tracePt t="63324" x="5580063" y="1690688"/>
          <p14:tracePt t="63332" x="5561013" y="1690688"/>
          <p14:tracePt t="63340" x="5543550" y="1690688"/>
          <p14:tracePt t="63348" x="5524500" y="1690688"/>
          <p14:tracePt t="63356" x="5497513" y="1690688"/>
          <p14:tracePt t="63364" x="5487988" y="1690688"/>
          <p14:tracePt t="63372" x="5470525" y="1690688"/>
          <p14:tracePt t="63388" x="5451475" y="1690688"/>
          <p14:tracePt t="63396" x="5441950" y="1690688"/>
          <p14:tracePt t="63404" x="5424488" y="1681163"/>
          <p14:tracePt t="63413" x="5386388" y="1671638"/>
          <p14:tracePt t="63437" x="5378450" y="1663700"/>
          <p14:tracePt t="63460" x="5368925" y="1663700"/>
          <p14:tracePt t="63468" x="5359400" y="1654175"/>
          <p14:tracePt t="63540" x="5359400" y="1644650"/>
          <p14:tracePt t="63741" x="5341938" y="1644650"/>
          <p14:tracePt t="63757" x="5322888" y="1644650"/>
          <p14:tracePt t="63765" x="5303838" y="1644650"/>
          <p14:tracePt t="63773" x="5295900" y="1644650"/>
          <p14:tracePt t="63781" x="5286375" y="1644650"/>
          <p14:tracePt t="63813" x="5267325" y="1644650"/>
          <p14:tracePt t="63973" x="5257800" y="1644650"/>
          <p14:tracePt t="63988" x="5249863" y="1635125"/>
          <p14:tracePt t="64909" x="5249863" y="1625600"/>
          <p14:tracePt t="64918" x="5230813" y="1589088"/>
          <p14:tracePt t="64926" x="5221288" y="1579563"/>
          <p14:tracePt t="64936" x="5194300" y="1571625"/>
          <p14:tracePt t="64941" x="5157788" y="1562100"/>
          <p14:tracePt t="64948" x="5148263" y="1535113"/>
          <p14:tracePt t="64957" x="5148263" y="1506538"/>
          <p14:tracePt t="64964" x="5138738" y="1497013"/>
          <p14:tracePt t="64972" x="5121275" y="1489075"/>
          <p14:tracePt t="64980" x="5111750" y="1479550"/>
          <p14:tracePt t="64996" x="5102225" y="1470025"/>
          <p14:tracePt t="65012" x="5102225" y="1460500"/>
          <p14:tracePt t="65021" x="5102225" y="1450975"/>
          <p14:tracePt t="65028" x="5102225" y="1443038"/>
          <p14:tracePt t="65038" x="5092700" y="1443038"/>
          <p14:tracePt t="65053" x="5092700" y="1423988"/>
          <p14:tracePt t="65068" x="5083175" y="1397000"/>
          <p14:tracePt t="65092" x="5065713" y="1368425"/>
          <p14:tracePt t="65108" x="5056188" y="1368425"/>
          <p14:tracePt t="65124" x="5056188" y="1360488"/>
          <p14:tracePt t="65132" x="5056188" y="1350963"/>
          <p14:tracePt t="65148" x="5056188" y="1331913"/>
          <p14:tracePt t="65156" x="5056188" y="1322388"/>
          <p14:tracePt t="65164" x="5056188" y="1314450"/>
          <p14:tracePt t="65188" x="5056188" y="1295400"/>
          <p14:tracePt t="65196" x="5065713" y="1276350"/>
          <p14:tracePt t="65212" x="5065713" y="1268413"/>
          <p14:tracePt t="65220" x="5075238" y="1258888"/>
          <p14:tracePt t="65227" x="5083175" y="1231900"/>
          <p14:tracePt t="65243" x="5111750" y="1212850"/>
          <p14:tracePt t="65252" x="5121275" y="1185863"/>
          <p14:tracePt t="65259" x="5129213" y="1185863"/>
          <p14:tracePt t="65267" x="5138738" y="1176338"/>
          <p14:tracePt t="65283" x="5148263" y="1157288"/>
          <p14:tracePt t="65324" x="5157788" y="1157288"/>
          <p14:tracePt t="65333" x="5157788" y="1147763"/>
          <p14:tracePt t="65340" x="5165725" y="1139825"/>
          <p14:tracePt t="65357" x="5175250" y="1130300"/>
          <p14:tracePt t="65365" x="5184775" y="1130300"/>
          <p14:tracePt t="65373" x="5194300" y="1120775"/>
          <p14:tracePt t="65389" x="5203825" y="1111250"/>
          <p14:tracePt t="65518" x="5230813" y="1111250"/>
          <p14:tracePt t="65525" x="5240338" y="1111250"/>
          <p14:tracePt t="65534" x="5257800" y="1111250"/>
          <p14:tracePt t="65550" x="5303838" y="1111250"/>
          <p14:tracePt t="65565" x="5332413" y="1139825"/>
          <p14:tracePt t="65573" x="5359400" y="1147763"/>
          <p14:tracePt t="65581" x="5378450" y="1157288"/>
          <p14:tracePt t="65590" x="5395913" y="1166813"/>
          <p14:tracePt t="65597" x="5405438" y="1166813"/>
          <p14:tracePt t="65607" x="5414963" y="1176338"/>
          <p14:tracePt t="65613" x="5424488" y="1185863"/>
          <p14:tracePt t="65629" x="5432425" y="1193800"/>
          <p14:tracePt t="65662" x="5441950" y="1203325"/>
          <p14:tracePt t="65837" x="5441950" y="1231900"/>
          <p14:tracePt t="65845" x="5432425" y="1239838"/>
          <p14:tracePt t="65857" x="5432425" y="1249363"/>
          <p14:tracePt t="65865" x="5432425" y="1258888"/>
          <p14:tracePt t="65871" x="5432425" y="1268413"/>
          <p14:tracePt t="65876" x="5432425" y="1285875"/>
          <p14:tracePt t="65884" x="5432425" y="1304925"/>
          <p14:tracePt t="65892" x="5432425" y="1314450"/>
          <p14:tracePt t="65900" x="5432425" y="1322388"/>
          <p14:tracePt t="65908" x="5432425" y="1331913"/>
          <p14:tracePt t="65997" x="5432425" y="1350963"/>
          <p14:tracePt t="66006" x="5432425" y="1360488"/>
          <p14:tracePt t="66022" x="5432425" y="1368425"/>
          <p14:tracePt t="66029" x="5432425" y="1377950"/>
          <p14:tracePt t="66045" x="5432425" y="1397000"/>
          <p14:tracePt t="66054" x="5424488" y="1414463"/>
          <p14:tracePt t="66077" x="5414963" y="1423988"/>
          <p14:tracePt t="66157" x="5414963" y="1443038"/>
          <p14:tracePt t="66205" x="5395913" y="1450975"/>
          <p14:tracePt t="66221" x="5386388" y="1450975"/>
          <p14:tracePt t="66229" x="5378450" y="1450975"/>
          <p14:tracePt t="66236" x="5368925" y="1450975"/>
          <p14:tracePt t="66243" x="5359400" y="1450975"/>
          <p14:tracePt t="66252" x="5313363" y="1450975"/>
          <p14:tracePt t="66260" x="5303838" y="1450975"/>
          <p14:tracePt t="66267" x="5295900" y="1450975"/>
          <p14:tracePt t="66276" x="5257800" y="1450975"/>
          <p14:tracePt t="66283" x="5240338" y="1450975"/>
          <p14:tracePt t="66308" x="5221288" y="1450975"/>
          <p14:tracePt t="66316" x="5211763" y="1450975"/>
          <p14:tracePt t="66325" x="5203825" y="1450975"/>
          <p14:tracePt t="66341" x="5194300" y="1450975"/>
          <p14:tracePt t="66373" x="5184775" y="1460500"/>
          <p14:tracePt t="66380" x="5175250" y="1460500"/>
          <p14:tracePt t="66445" x="5165725" y="1450975"/>
          <p14:tracePt t="66455" x="5157788" y="1443038"/>
          <p14:tracePt t="66461" x="5148263" y="1414463"/>
          <p14:tracePt t="66469" x="5148263" y="1404938"/>
          <p14:tracePt t="66481" x="5148263" y="1377950"/>
          <p14:tracePt t="66487" x="5148263" y="1360488"/>
          <p14:tracePt t="66494" x="5148263" y="1350963"/>
          <p14:tracePt t="66501" x="5148263" y="1331913"/>
          <p14:tracePt t="66509" x="5148263" y="1322388"/>
          <p14:tracePt t="66517" x="5148263" y="1314450"/>
          <p14:tracePt t="66525" x="5148263" y="1285875"/>
          <p14:tracePt t="66533" x="5148263" y="1276350"/>
          <p14:tracePt t="66549" x="5148263" y="1268413"/>
          <p14:tracePt t="66559" x="5148263" y="1258888"/>
          <p14:tracePt t="66565" x="5148263" y="1239838"/>
          <p14:tracePt t="66661" x="5148263" y="1231900"/>
          <p14:tracePt t="66685" x="5165725" y="1231900"/>
          <p14:tracePt t="66757" x="5175250" y="1231900"/>
          <p14:tracePt t="66765" x="5194300" y="1231900"/>
          <p14:tracePt t="66772" x="5211763" y="1231900"/>
          <p14:tracePt t="66789" x="5221288" y="1231900"/>
          <p14:tracePt t="66797" x="5240338" y="1231900"/>
          <p14:tracePt t="66807" x="5249863" y="1231900"/>
          <p14:tracePt t="66813" x="5267325" y="1231900"/>
          <p14:tracePt t="66829" x="5303838" y="1231900"/>
          <p14:tracePt t="66917" x="5322888" y="1231900"/>
          <p14:tracePt t="66949" x="5332413" y="1231900"/>
          <p14:tracePt t="66973" x="5341938" y="1231900"/>
          <p14:tracePt t="66981" x="5349875" y="1231900"/>
          <p14:tracePt t="66989" x="5359400" y="1231900"/>
          <p14:tracePt t="66997" x="5386388" y="1239838"/>
          <p14:tracePt t="67007" x="5395913" y="1249363"/>
          <p14:tracePt t="67013" x="5405438" y="1258888"/>
          <p14:tracePt t="67024" x="5414963" y="1276350"/>
          <p14:tracePt t="67029" x="5432425" y="1295400"/>
          <p14:tracePt t="67040" x="5441950" y="1314450"/>
          <p14:tracePt t="67047" x="5451475" y="1322388"/>
          <p14:tracePt t="67056" x="5461000" y="1331913"/>
          <p14:tracePt t="67062" x="5478463" y="1350963"/>
          <p14:tracePt t="67069" x="5487988" y="1360488"/>
          <p14:tracePt t="67088" x="5487988" y="1368425"/>
          <p14:tracePt t="67094" x="5497513" y="1387475"/>
          <p14:tracePt t="67124" x="5497513" y="1404938"/>
          <p14:tracePt t="67132" x="5507038" y="1423988"/>
          <p14:tracePt t="67148" x="5507038" y="1433513"/>
          <p14:tracePt t="67156" x="5507038" y="1460500"/>
          <p14:tracePt t="67164" x="5507038" y="1470025"/>
          <p14:tracePt t="67172" x="5516563" y="1479550"/>
          <p14:tracePt t="67180" x="5524500" y="1489075"/>
          <p14:tracePt t="67220" x="5524500" y="1497013"/>
          <p14:tracePt t="67311" x="5524500" y="1506538"/>
          <p14:tracePt t="67342" x="5516563" y="1516063"/>
          <p14:tracePt t="67357" x="5487988" y="1516063"/>
          <p14:tracePt t="67365" x="5432425" y="1516063"/>
          <p14:tracePt t="67372" x="5386388" y="1525588"/>
          <p14:tracePt t="67381" x="5359400" y="1525588"/>
          <p14:tracePt t="67389" x="5322888" y="1525588"/>
          <p14:tracePt t="67397" x="5276850" y="1535113"/>
          <p14:tracePt t="67407" x="5257800" y="1535113"/>
          <p14:tracePt t="67413" x="5230813" y="1535113"/>
          <p14:tracePt t="67429" x="5221288" y="1535113"/>
          <p14:tracePt t="67439" x="5211763" y="1535113"/>
          <p14:tracePt t="67445" x="5184775" y="1535113"/>
          <p14:tracePt t="67453" x="5165725" y="1535113"/>
          <p14:tracePt t="67461" x="5157788" y="1535113"/>
          <p14:tracePt t="67469" x="5138738" y="1535113"/>
          <p14:tracePt t="67477" x="5129213" y="1535113"/>
          <p14:tracePt t="67488" x="5121275" y="1535113"/>
          <p14:tracePt t="67495" x="5111750" y="1535113"/>
          <p14:tracePt t="67503" x="5092700" y="1535113"/>
          <p14:tracePt t="67517" x="5083175" y="1535113"/>
          <p14:tracePt t="67541" x="5075238" y="1535113"/>
          <p14:tracePt t="67589" x="5075238" y="1525588"/>
          <p14:tracePt t="67598" x="5075238" y="1516063"/>
          <p14:tracePt t="67606" x="5075238" y="1497013"/>
          <p14:tracePt t="67614" x="5075238" y="1479550"/>
          <p14:tracePt t="67623" x="5075238" y="1460500"/>
          <p14:tracePt t="67631" x="5075238" y="1450975"/>
          <p14:tracePt t="67640" x="5075238" y="1423988"/>
          <p14:tracePt t="67646" x="5075238" y="1414463"/>
          <p14:tracePt t="67655" x="5075238" y="1404938"/>
          <p14:tracePt t="67662" x="5075238" y="1377950"/>
          <p14:tracePt t="67669" x="5075238" y="1368425"/>
          <p14:tracePt t="67688" x="5075238" y="1331913"/>
          <p14:tracePt t="67704" x="5075238" y="1322388"/>
          <p14:tracePt t="67708" x="5075238" y="1295400"/>
          <p14:tracePt t="67717" x="5083175" y="1285875"/>
          <p14:tracePt t="67733" x="5083175" y="1276350"/>
          <p14:tracePt t="67757" x="5092700" y="1268413"/>
          <p14:tracePt t="67772" x="5111750" y="1268413"/>
          <p14:tracePt t="67780" x="5121275" y="1268413"/>
          <p14:tracePt t="67788" x="5138738" y="1249363"/>
          <p14:tracePt t="67803" x="5157788" y="1239838"/>
          <p14:tracePt t="67811" x="5175250" y="1239838"/>
          <p14:tracePt t="67829" x="5184775" y="1239838"/>
          <p14:tracePt t="67840" x="5211763" y="1239838"/>
          <p14:tracePt t="67846" x="5221288" y="1239838"/>
          <p14:tracePt t="67853" x="5230813" y="1239838"/>
          <p14:tracePt t="67862" x="5249863" y="1239838"/>
          <p14:tracePt t="67869" x="5257800" y="1239838"/>
          <p14:tracePt t="67877" x="5267325" y="1239838"/>
          <p14:tracePt t="67887" x="5276850" y="1239838"/>
          <p14:tracePt t="67895" x="5295900" y="1239838"/>
          <p14:tracePt t="67921" x="5303838" y="1239838"/>
          <p14:tracePt t="67924" x="5322888" y="1239838"/>
          <p14:tracePt t="67940" x="5341938" y="1239838"/>
          <p14:tracePt t="67948" x="5349875" y="1249363"/>
          <p14:tracePt t="67972" x="5359400" y="1249363"/>
          <p14:tracePt t="67996" x="5378450" y="1258888"/>
          <p14:tracePt t="68087" x="5378450" y="1276350"/>
          <p14:tracePt t="68109" x="5378450" y="1285875"/>
          <p14:tracePt t="68119" x="5395913" y="1304925"/>
          <p14:tracePt t="68126" x="5405438" y="1304925"/>
          <p14:tracePt t="68133" x="5405438" y="1314450"/>
          <p14:tracePt t="68141" x="5405438" y="1331913"/>
          <p14:tracePt t="68148" x="5405438" y="1368425"/>
          <p14:tracePt t="68156" x="5405438" y="1387475"/>
          <p14:tracePt t="68164" x="5414963" y="1414463"/>
          <p14:tracePt t="68173" x="5414963" y="1450975"/>
          <p14:tracePt t="68180" x="5414963" y="1479550"/>
          <p14:tracePt t="68190" x="5424488" y="1497013"/>
          <p14:tracePt t="68196" x="5424488" y="1516063"/>
          <p14:tracePt t="68211" x="5424488" y="1525588"/>
          <p14:tracePt t="68227" x="5424488" y="1535113"/>
          <p14:tracePt t="68325" x="5424488" y="1543050"/>
          <p14:tracePt t="68349" x="5414963" y="1543050"/>
          <p14:tracePt t="68357" x="5405438" y="1543050"/>
          <p14:tracePt t="68381" x="5386388" y="1543050"/>
          <p14:tracePt t="68405" x="5368925" y="1543050"/>
          <p14:tracePt t="68413" x="5349875" y="1543050"/>
          <p14:tracePt t="68422" x="5332413" y="1525588"/>
          <p14:tracePt t="68429" x="5313363" y="1516063"/>
          <p14:tracePt t="68440" x="5286375" y="1479550"/>
          <p14:tracePt t="68452" x="5257800" y="1470025"/>
          <p14:tracePt t="68460" x="5249863" y="1460500"/>
          <p14:tracePt t="68506" x="5240338" y="1450975"/>
          <p14:tracePt t="68513" x="5230813" y="1433513"/>
          <p14:tracePt t="68526" x="5221288" y="1423988"/>
          <p14:tracePt t="68533" x="5211763" y="1414463"/>
          <p14:tracePt t="68541" x="5203825" y="1397000"/>
          <p14:tracePt t="68548" x="5194300" y="1387475"/>
          <p14:tracePt t="68556" x="5184775" y="1377950"/>
          <p14:tracePt t="68572" x="5165725" y="1350963"/>
          <p14:tracePt t="68596" x="5165725" y="1341438"/>
          <p14:tracePt t="68604" x="5165725" y="1331913"/>
          <p14:tracePt t="68612" x="5165725" y="1322388"/>
          <p14:tracePt t="68621" x="5165725" y="1314450"/>
          <p14:tracePt t="68628" x="5165725" y="1304925"/>
          <p14:tracePt t="68644" x="5165725" y="1295400"/>
          <p14:tracePt t="68652" x="5165725" y="1285875"/>
          <p14:tracePt t="68660" x="5157788" y="1268413"/>
          <p14:tracePt t="68668" x="5157788" y="1258888"/>
          <p14:tracePt t="68708" x="5165725" y="1239838"/>
          <p14:tracePt t="68717" x="5175250" y="1239838"/>
          <p14:tracePt t="68725" x="5194300" y="1239838"/>
          <p14:tracePt t="68733" x="5211763" y="1239838"/>
          <p14:tracePt t="68741" x="5221288" y="1239838"/>
          <p14:tracePt t="68749" x="5240338" y="1239838"/>
          <p14:tracePt t="68756" x="5249863" y="1239838"/>
          <p14:tracePt t="68796" x="5257800" y="1239838"/>
          <p14:tracePt t="68812" x="5267325" y="1239838"/>
          <p14:tracePt t="68828" x="5286375" y="1239838"/>
          <p14:tracePt t="68837" x="5303838" y="1239838"/>
          <p14:tracePt t="68844" x="5332413" y="1239838"/>
          <p14:tracePt t="68852" x="5349875" y="1239838"/>
          <p14:tracePt t="68860" x="5368925" y="1268413"/>
          <p14:tracePt t="68933" x="5378450" y="1268413"/>
          <p14:tracePt t="68956" x="5386388" y="1276350"/>
          <p14:tracePt t="69029" x="5395913" y="1295400"/>
          <p14:tracePt t="69038" x="5405438" y="1304925"/>
          <p14:tracePt t="69045" x="5414963" y="1314450"/>
          <p14:tracePt t="69053" x="5414963" y="1331913"/>
          <p14:tracePt t="69061" x="5414963" y="1350963"/>
          <p14:tracePt t="69069" x="5432425" y="1368425"/>
          <p14:tracePt t="69077" x="5432425" y="1377950"/>
          <p14:tracePt t="69085" x="5441950" y="1397000"/>
          <p14:tracePt t="69101" x="5441950" y="1404938"/>
          <p14:tracePt t="69112" x="5451475" y="1433513"/>
          <p14:tracePt t="69157" x="5451475" y="1443038"/>
          <p14:tracePt t="69197" x="5451475" y="1489075"/>
          <p14:tracePt t="69206" x="5432425" y="1506538"/>
          <p14:tracePt t="69213" x="5424488" y="1516063"/>
          <p14:tracePt t="69222" x="5395913" y="1552575"/>
          <p14:tracePt t="69237" x="5368925" y="1589088"/>
          <p14:tracePt t="69243" x="5368925" y="1598613"/>
          <p14:tracePt t="69251" x="5349875" y="1617663"/>
          <p14:tracePt t="69283" x="5341938" y="1617663"/>
          <p14:tracePt t="69291" x="5332413" y="1617663"/>
          <p14:tracePt t="69299" x="5322888" y="1617663"/>
          <p14:tracePt t="69309" x="5295900" y="1617663"/>
          <p14:tracePt t="69315" x="5276850" y="1617663"/>
          <p14:tracePt t="69323" x="5221288" y="1617663"/>
          <p14:tracePt t="69331" x="5203825" y="1589088"/>
          <p14:tracePt t="69339" x="5175250" y="1571625"/>
          <p14:tracePt t="69347" x="5165725" y="1543050"/>
          <p14:tracePt t="69355" x="5129213" y="1506538"/>
          <p14:tracePt t="69363" x="5129213" y="1497013"/>
          <p14:tracePt t="69371" x="5102225" y="1479550"/>
          <p14:tracePt t="69388" x="5083175" y="1460500"/>
          <p14:tracePt t="69395" x="5065713" y="1433513"/>
          <p14:tracePt t="69403" x="5056188" y="1423988"/>
          <p14:tracePt t="69420" x="5037138" y="1404938"/>
          <p14:tracePt t="69437" x="5037138" y="1397000"/>
          <p14:tracePt t="69459" x="5037138" y="1387475"/>
          <p14:tracePt t="69477" x="5037138" y="1377950"/>
          <p14:tracePt t="69485" x="5037138" y="1360488"/>
          <p14:tracePt t="69501" x="5037138" y="1350963"/>
          <p14:tracePt t="69509" x="5037138" y="1341438"/>
          <p14:tracePt t="69517" x="5037138" y="1331913"/>
          <p14:tracePt t="69536" x="5037138" y="1304925"/>
          <p14:tracePt t="69549" x="5046663" y="1295400"/>
          <p14:tracePt t="69556" x="5056188" y="1285875"/>
          <p14:tracePt t="69565" x="5083175" y="1268413"/>
          <p14:tracePt t="69573" x="5092700" y="1258888"/>
          <p14:tracePt t="69581" x="5102225" y="1249363"/>
          <p14:tracePt t="69606" x="5121275" y="1239838"/>
          <p14:tracePt t="69615" x="5129213" y="1239838"/>
          <p14:tracePt t="69638" x="5165725" y="1239838"/>
          <p14:tracePt t="69654" x="5194300" y="1239838"/>
          <p14:tracePt t="69661" x="5203825" y="1239838"/>
          <p14:tracePt t="69670" x="5221288" y="1239838"/>
          <p14:tracePt t="69677" x="5257800" y="1239838"/>
          <p14:tracePt t="69685" x="5276850" y="1239838"/>
          <p14:tracePt t="69693" x="5303838" y="1231900"/>
          <p14:tracePt t="69709" x="5322888" y="1231900"/>
          <p14:tracePt t="69717" x="5332413" y="1231900"/>
          <p14:tracePt t="69821" x="5349875" y="1231900"/>
          <p14:tracePt t="69829" x="5368925" y="1231900"/>
          <p14:tracePt t="69845" x="5368925" y="1239838"/>
          <p14:tracePt t="69855" x="5368925" y="1249363"/>
          <p14:tracePt t="69862" x="5368925" y="1258888"/>
          <p14:tracePt t="69871" x="5378450" y="1276350"/>
          <p14:tracePt t="69878" x="5386388" y="1295400"/>
          <p14:tracePt t="69894" x="5395913" y="1304925"/>
          <p14:tracePt t="69910" x="5414963" y="1314450"/>
          <p14:tracePt t="69942" x="5414963" y="1322388"/>
          <p14:tracePt t="69949" x="5424488" y="1341438"/>
          <p14:tracePt t="69957" x="5432425" y="1341438"/>
          <p14:tracePt t="69964" x="5441950" y="1350963"/>
          <p14:tracePt t="69980" x="5441950" y="1360488"/>
          <p14:tracePt t="69988" x="5451475" y="1387475"/>
          <p14:tracePt t="70004" x="5451475" y="1397000"/>
          <p14:tracePt t="70012" x="5451475" y="1404938"/>
          <p14:tracePt t="70021" x="5451475" y="1423988"/>
          <p14:tracePt t="70038" x="5451475" y="1433513"/>
          <p14:tracePt t="70044" x="5451475" y="1443038"/>
          <p14:tracePt t="70052" x="5451475" y="1450975"/>
          <p14:tracePt t="70060" x="5451475" y="1460500"/>
          <p14:tracePt t="70068" x="5451475" y="1470025"/>
          <p14:tracePt t="70109" x="5451475" y="1479550"/>
          <p14:tracePt t="70129" x="5451475" y="1489075"/>
          <p14:tracePt t="70143" x="5451475" y="1506538"/>
          <p14:tracePt t="70156" x="5451475" y="1516063"/>
          <p14:tracePt t="70172" x="5451475" y="1525588"/>
          <p14:tracePt t="70188" x="5451475" y="1543050"/>
          <p14:tracePt t="70220" x="5432425" y="1552575"/>
          <p14:tracePt t="70228" x="5424488" y="1562100"/>
          <p14:tracePt t="70244" x="5395913" y="1571625"/>
          <p14:tracePt t="70253" x="5386388" y="1571625"/>
          <p14:tracePt t="70260" x="5378450" y="1579563"/>
          <p14:tracePt t="70268" x="5359400" y="1579563"/>
          <p14:tracePt t="70277" x="5349875" y="1579563"/>
          <p14:tracePt t="70285" x="5341938" y="1579563"/>
          <p14:tracePt t="70311" x="5313363" y="1579563"/>
          <p14:tracePt t="70334" x="5303838" y="1579563"/>
          <p14:tracePt t="70342" x="5276850" y="1579563"/>
          <p14:tracePt t="70349" x="5249863" y="1579563"/>
          <p14:tracePt t="70357" x="5221288" y="1579563"/>
          <p14:tracePt t="70365" x="5203825" y="1579563"/>
          <p14:tracePt t="70374" x="5165725" y="1562100"/>
          <p14:tracePt t="70381" x="5148263" y="1562100"/>
          <p14:tracePt t="70390" x="5102225" y="1552575"/>
          <p14:tracePt t="70397" x="5083175" y="1543050"/>
          <p14:tracePt t="70406" x="5046663" y="1516063"/>
          <p14:tracePt t="70413" x="5029200" y="1497013"/>
          <p14:tracePt t="70423" x="5019675" y="1497013"/>
          <p14:tracePt t="70431" x="5000625" y="1489075"/>
          <p14:tracePt t="70445" x="4991100" y="1479550"/>
          <p14:tracePt t="70454" x="4991100" y="1470025"/>
          <p14:tracePt t="70470" x="4983163" y="1450975"/>
          <p14:tracePt t="70478" x="4983163" y="1443038"/>
          <p14:tracePt t="70485" x="4983163" y="1423988"/>
          <p14:tracePt t="70495" x="4983163" y="1404938"/>
          <p14:tracePt t="70509" x="4983163" y="1377950"/>
          <p14:tracePt t="70517" x="4983163" y="1368425"/>
          <p14:tracePt t="70528" x="4964113" y="1350963"/>
          <p14:tracePt t="70533" x="4964113" y="1331913"/>
          <p14:tracePt t="70542" x="4964113" y="1322388"/>
          <p14:tracePt t="70549" x="4964113" y="1304925"/>
          <p14:tracePt t="70557" x="4964113" y="1276350"/>
          <p14:tracePt t="70565" x="4964113" y="1268413"/>
          <p14:tracePt t="70573" x="4983163" y="1222375"/>
          <p14:tracePt t="70581" x="5019675" y="1203325"/>
          <p14:tracePt t="70590" x="5037138" y="1193800"/>
          <p14:tracePt t="70597" x="5056188" y="1157288"/>
          <p14:tracePt t="70613" x="5083175" y="1147763"/>
          <p14:tracePt t="70629" x="5102225" y="1139825"/>
          <p14:tracePt t="70640" x="5111750" y="1139825"/>
          <p14:tracePt t="70645" x="5129213" y="1139825"/>
          <p14:tracePt t="70653" x="5148263" y="1139825"/>
          <p14:tracePt t="70661" x="5157788" y="1139825"/>
          <p14:tracePt t="70669" x="5184775" y="1120775"/>
          <p14:tracePt t="70677" x="5221288" y="1120775"/>
          <p14:tracePt t="70685" x="5230813" y="1120775"/>
          <p14:tracePt t="70694" x="5249863" y="1120775"/>
          <p14:tracePt t="70701" x="5313363" y="1120775"/>
          <p14:tracePt t="70710" x="5322888" y="1120775"/>
          <p14:tracePt t="70717" x="5341938" y="1120775"/>
          <p14:tracePt t="70726" x="5368925" y="1120775"/>
          <p14:tracePt t="70765" x="5378450" y="1120775"/>
          <p14:tracePt t="70781" x="5395913" y="1120775"/>
          <p14:tracePt t="70821" x="5405438" y="1130300"/>
          <p14:tracePt t="70829" x="5414963" y="1139825"/>
          <p14:tracePt t="70839" x="5414963" y="1147763"/>
          <p14:tracePt t="70845" x="5414963" y="1157288"/>
          <p14:tracePt t="70855" x="5414963" y="1176338"/>
          <p14:tracePt t="70860" x="5414963" y="1193800"/>
          <p14:tracePt t="70868" x="5414963" y="1203325"/>
          <p14:tracePt t="70876" x="5414963" y="1212850"/>
          <p14:tracePt t="70885" x="5414963" y="1239838"/>
          <p14:tracePt t="70893" x="5414963" y="1249363"/>
          <p14:tracePt t="70901" x="5414963" y="1258888"/>
          <p14:tracePt t="70909" x="5424488" y="1276350"/>
          <p14:tracePt t="70926" x="5424488" y="1295400"/>
          <p14:tracePt t="70935" x="5424488" y="1304925"/>
          <p14:tracePt t="70941" x="5424488" y="1322388"/>
          <p14:tracePt t="70948" x="5424488" y="1331913"/>
          <p14:tracePt t="70956" x="5424488" y="1341438"/>
          <p14:tracePt t="70964" x="5424488" y="1350963"/>
          <p14:tracePt t="70972" x="5424488" y="1368425"/>
          <p14:tracePt t="70980" x="5424488" y="1377950"/>
          <p14:tracePt t="70988" x="5424488" y="1387475"/>
          <p14:tracePt t="70996" x="5424488" y="1397000"/>
          <p14:tracePt t="71012" x="5424488" y="1414463"/>
          <p14:tracePt t="72477" x="5303838" y="1414463"/>
          <p14:tracePt t="72486" x="5092700" y="1414463"/>
          <p14:tracePt t="72496" x="4872038" y="1450975"/>
          <p14:tracePt t="72502" x="4706938" y="1535113"/>
          <p14:tracePt t="72509" x="4513263" y="1635125"/>
          <p14:tracePt t="72517" x="4229100" y="1736725"/>
          <p14:tracePt t="72524" x="4064000" y="1792288"/>
          <p14:tracePt t="72532" x="3925888" y="1819275"/>
          <p14:tracePt t="72541" x="3805238" y="1846263"/>
          <p14:tracePt t="72548" x="3668713" y="1865313"/>
          <p14:tracePt t="72556" x="3530600" y="1865313"/>
          <p14:tracePt t="72564" x="3373438" y="1865313"/>
          <p14:tracePt t="72572" x="3217863" y="1865313"/>
          <p14:tracePt t="72580" x="3024188" y="1865313"/>
          <p14:tracePt t="72588" x="2757488" y="1865313"/>
          <p14:tracePt t="72596" x="2233613" y="1865313"/>
          <p14:tracePt t="72604" x="1746250" y="1892300"/>
          <p14:tracePt t="72612" x="1296988" y="1911350"/>
          <p14:tracePt t="72621" x="946150" y="2003425"/>
          <p14:tracePt t="72628" x="671513" y="2057400"/>
          <p14:tracePt t="72638" x="514350" y="2076450"/>
          <p14:tracePt t="72644" x="395288" y="2095500"/>
          <p14:tracePt t="72652" x="285750" y="2141538"/>
          <p14:tracePt t="72660" x="266700" y="2141538"/>
          <p14:tracePt t="72668" x="247650" y="2141538"/>
          <p14:tracePt t="72757" x="220663" y="2141538"/>
          <p14:tracePt t="72765" x="184150" y="2141538"/>
          <p14:tracePt t="72773" x="165100" y="2141538"/>
          <p14:tracePt t="72783" x="147638" y="2132013"/>
          <p14:tracePt t="72942" x="155575" y="2132013"/>
          <p14:tracePt t="72957" x="165100" y="2132013"/>
          <p14:tracePt t="72965" x="174625" y="2132013"/>
          <p14:tracePt t="72974" x="184150" y="2132013"/>
          <p14:tracePt t="72988" x="193675" y="2132013"/>
          <p14:tracePt t="73069" x="201613" y="2132013"/>
          <p14:tracePt t="73277" x="220663" y="2132013"/>
          <p14:tracePt t="73285" x="239713" y="2132013"/>
          <p14:tracePt t="73293" x="247650" y="2132013"/>
          <p14:tracePt t="73301" x="276225" y="2132013"/>
          <p14:tracePt t="73311" x="293688" y="2132013"/>
          <p14:tracePt t="73317" x="312738" y="2132013"/>
          <p14:tracePt t="73326" x="339725" y="2132013"/>
          <p14:tracePt t="73343" x="368300" y="2132013"/>
          <p14:tracePt t="73349" x="395288" y="2132013"/>
          <p14:tracePt t="73364" x="422275" y="2132013"/>
          <p14:tracePt t="73374" x="431800" y="2132013"/>
          <p14:tracePt t="73380" x="441325" y="2132013"/>
          <p14:tracePt t="73388" x="460375" y="2132013"/>
          <p14:tracePt t="73396" x="468313" y="2132013"/>
          <p14:tracePt t="73404" x="477838" y="2132013"/>
          <p14:tracePt t="73412" x="504825" y="2132013"/>
          <p14:tracePt t="73420" x="523875" y="2132013"/>
          <p14:tracePt t="73428" x="550863" y="2132013"/>
          <p14:tracePt t="73437" x="569913" y="2132013"/>
          <p14:tracePt t="73444" x="606425" y="2132013"/>
          <p14:tracePt t="73452" x="642938" y="2149475"/>
          <p14:tracePt t="73460" x="681038" y="2149475"/>
          <p14:tracePt t="73468" x="725488" y="2149475"/>
          <p14:tracePt t="73476" x="744538" y="2149475"/>
          <p14:tracePt t="73484" x="771525" y="2149475"/>
          <p14:tracePt t="73492" x="790575" y="2149475"/>
          <p14:tracePt t="73500" x="809625" y="2149475"/>
          <p14:tracePt t="73508" x="817563" y="2149475"/>
          <p14:tracePt t="73516" x="827088" y="2149475"/>
          <p14:tracePt t="73524" x="836613" y="2149475"/>
          <p14:tracePt t="73532" x="855663" y="2149475"/>
          <p14:tracePt t="73541" x="863600" y="2149475"/>
          <p14:tracePt t="73557" x="882650" y="2149475"/>
          <p14:tracePt t="73564" x="901700" y="2149475"/>
          <p14:tracePt t="73574" x="919163" y="2149475"/>
          <p14:tracePt t="73580" x="946150" y="2149475"/>
          <p14:tracePt t="73588" x="965200" y="2149475"/>
          <p14:tracePt t="73596" x="1001713" y="2149475"/>
          <p14:tracePt t="73604" x="1030288" y="2159000"/>
          <p14:tracePt t="73612" x="1066800" y="2159000"/>
          <p14:tracePt t="73621" x="1103313" y="2159000"/>
          <p14:tracePt t="73628" x="1139825" y="2159000"/>
          <p14:tracePt t="73638" x="1185863" y="2159000"/>
          <p14:tracePt t="73644" x="1222375" y="2159000"/>
          <p14:tracePt t="73652" x="1241425" y="2159000"/>
          <p14:tracePt t="73660" x="1287463" y="2159000"/>
          <p14:tracePt t="73668" x="1323975" y="2159000"/>
          <p14:tracePt t="73676" x="1341438" y="2159000"/>
          <p14:tracePt t="73684" x="1370013" y="2159000"/>
          <p14:tracePt t="73692" x="1379538" y="2159000"/>
          <p14:tracePt t="73716" x="1397000" y="2159000"/>
          <p14:tracePt t="73724" x="1416050" y="2159000"/>
          <p14:tracePt t="73732" x="1425575" y="2159000"/>
          <p14:tracePt t="73740" x="1433513" y="2159000"/>
          <p14:tracePt t="73748" x="1443038" y="2159000"/>
          <p14:tracePt t="73756" x="1471613" y="2149475"/>
          <p14:tracePt t="73764" x="1479550" y="2149475"/>
          <p14:tracePt t="73773" x="1508125" y="2149475"/>
          <p14:tracePt t="73780" x="1525588" y="2149475"/>
          <p14:tracePt t="73789" x="1571625" y="2149475"/>
          <p14:tracePt t="73796" x="1581150" y="2149475"/>
          <p14:tracePt t="73804" x="1617663" y="2149475"/>
          <p14:tracePt t="73812" x="1627188" y="2149475"/>
          <p14:tracePt t="73821" x="1663700" y="2149475"/>
          <p14:tracePt t="73828" x="1682750" y="2149475"/>
          <p14:tracePt t="73838" x="1700213" y="2149475"/>
          <p14:tracePt t="73844" x="1719263" y="2149475"/>
          <p14:tracePt t="73852" x="1755775" y="2159000"/>
          <p14:tracePt t="73860" x="1782763" y="2159000"/>
          <p14:tracePt t="73868" x="1820863" y="2159000"/>
          <p14:tracePt t="73884" x="1866900" y="2159000"/>
          <p14:tracePt t="73892" x="1884363" y="2159000"/>
          <p14:tracePt t="73900" x="1903413" y="2159000"/>
          <p14:tracePt t="73908" x="1920875" y="2168525"/>
          <p14:tracePt t="73916" x="1949450" y="2168525"/>
          <p14:tracePt t="73924" x="1957388" y="2168525"/>
          <p14:tracePt t="73932" x="1985963" y="2185988"/>
          <p14:tracePt t="73940" x="2022475" y="2205038"/>
          <p14:tracePt t="73957" x="2049463" y="2205038"/>
          <p14:tracePt t="73964" x="2078038" y="2214563"/>
          <p14:tracePt t="73981" x="2114550" y="2214563"/>
          <p14:tracePt t="73996" x="2124075" y="2214563"/>
          <p14:tracePt t="74004" x="2141538" y="2214563"/>
          <p14:tracePt t="74012" x="2151063" y="2214563"/>
          <p14:tracePt t="74021" x="2160588" y="2214563"/>
          <p14:tracePt t="74028" x="2170113" y="2214563"/>
          <p14:tracePt t="74068" x="2187575" y="2214563"/>
          <p14:tracePt t="74077" x="2197100" y="2214563"/>
          <p14:tracePt t="74092" x="2206625" y="2214563"/>
          <p14:tracePt t="74100" x="2233613" y="2205038"/>
          <p14:tracePt t="74116" x="2252663" y="2185988"/>
          <p14:tracePt t="74124" x="2262188" y="2185988"/>
          <p14:tracePt t="74132" x="2270125" y="2185988"/>
          <p14:tracePt t="74140" x="2279650" y="2185988"/>
          <p14:tracePt t="74148" x="2289175" y="2185988"/>
          <p14:tracePt t="74156" x="2298700" y="2185988"/>
          <p14:tracePt t="74164" x="2308225" y="2185988"/>
          <p14:tracePt t="74172" x="2335213" y="2168525"/>
          <p14:tracePt t="74180" x="2344738" y="2168525"/>
          <p14:tracePt t="74197" x="2362200" y="2168525"/>
          <p14:tracePt t="74212" x="2371725" y="2168525"/>
          <p14:tracePt t="74221" x="2381250" y="2168525"/>
          <p14:tracePt t="74238" x="2398713" y="2149475"/>
          <p14:tracePt t="74244" x="2417763" y="2149475"/>
          <p14:tracePt t="74260" x="2427288" y="2149475"/>
          <p14:tracePt t="74267" x="2436813" y="2149475"/>
          <p14:tracePt t="74275" x="2463800" y="2149475"/>
          <p14:tracePt t="74283" x="2473325" y="2149475"/>
          <p14:tracePt t="74291" x="2500313" y="2149475"/>
          <p14:tracePt t="74299" x="2519363" y="2149475"/>
          <p14:tracePt t="74308" x="2555875" y="2149475"/>
          <p14:tracePt t="74315" x="2565400" y="2149475"/>
          <p14:tracePt t="74323" x="2601913" y="2149475"/>
          <p14:tracePt t="74331" x="2619375" y="2149475"/>
          <p14:tracePt t="74339" x="2647950" y="2149475"/>
          <p14:tracePt t="74347" x="2657475" y="2149475"/>
          <p14:tracePt t="74355" x="2665413" y="2149475"/>
          <p14:tracePt t="74363" x="2674938" y="2149475"/>
          <p14:tracePt t="74371" x="2684463" y="2149475"/>
          <p14:tracePt t="74379" x="2693988" y="2149475"/>
          <p14:tracePt t="74387" x="2711450" y="2141538"/>
          <p14:tracePt t="74396" x="2720975" y="2141538"/>
          <p14:tracePt t="74403" x="2740025" y="2132013"/>
          <p14:tracePt t="74411" x="2747963" y="2132013"/>
          <p14:tracePt t="74420" x="2767013" y="2122488"/>
          <p14:tracePt t="74427" x="2786063" y="2122488"/>
          <p14:tracePt t="74436" x="2803525" y="2112963"/>
          <p14:tracePt t="74757" x="2813050" y="2103438"/>
          <p14:tracePt t="74821" x="2840038" y="2095500"/>
          <p14:tracePt t="74829" x="2849563" y="2085975"/>
          <p14:tracePt t="75213" x="2859088" y="2049463"/>
          <p14:tracePt t="75222" x="2886075" y="2039938"/>
          <p14:tracePt t="75230" x="2914650" y="2030413"/>
          <p14:tracePt t="75239" x="2960688" y="1993900"/>
          <p14:tracePt t="75246" x="3006725" y="1993900"/>
          <p14:tracePt t="75252" x="3098800" y="1966913"/>
          <p14:tracePt t="75260" x="3217863" y="1920875"/>
          <p14:tracePt t="75268" x="3300413" y="1892300"/>
          <p14:tracePt t="75276" x="3409950" y="1846263"/>
          <p14:tracePt t="75283" x="3548063" y="1828800"/>
          <p14:tracePt t="75291" x="3705225" y="1819275"/>
          <p14:tracePt t="75299" x="3797300" y="1773238"/>
          <p14:tracePt t="75308" x="3935413" y="1746250"/>
          <p14:tracePt t="75315" x="4071938" y="1708150"/>
          <p14:tracePt t="75324" x="4154488" y="1700213"/>
          <p14:tracePt t="75331" x="4275138" y="1681163"/>
          <p14:tracePt t="75339" x="4357688" y="1681163"/>
          <p14:tracePt t="75347" x="4421188" y="1671638"/>
          <p14:tracePt t="75355" x="4522788" y="1635125"/>
          <p14:tracePt t="75363" x="4605338" y="1635125"/>
          <p14:tracePt t="75371" x="4633913" y="1625600"/>
          <p14:tracePt t="75395" x="4641850" y="1625600"/>
          <p14:tracePt t="75407" x="4660900" y="1625600"/>
          <p14:tracePt t="75422" x="4670425" y="1625600"/>
          <p14:tracePt t="75428" x="4679950" y="1617663"/>
          <p14:tracePt t="75437" x="4687888" y="1617663"/>
          <p14:tracePt t="75444" x="4697413" y="1617663"/>
          <p14:tracePt t="75452" x="4725988" y="1617663"/>
          <p14:tracePt t="75469" x="4770438" y="1617663"/>
          <p14:tracePt t="75477" x="4779963" y="1617663"/>
          <p14:tracePt t="75484" x="4845050" y="1617663"/>
          <p14:tracePt t="75492" x="4937125" y="1617663"/>
          <p14:tracePt t="75500" x="5000625" y="1617663"/>
          <p14:tracePt t="75509" x="5083175" y="1617663"/>
          <p14:tracePt t="75516" x="5121275" y="1617663"/>
          <p14:tracePt t="75525" x="5157788" y="1608138"/>
          <p14:tracePt t="75532" x="5175250" y="1608138"/>
          <p14:tracePt t="75541" x="5194300" y="1608138"/>
          <p14:tracePt t="75548" x="5221288" y="1608138"/>
          <p14:tracePt t="75557" x="5230813" y="1608138"/>
          <p14:tracePt t="75564" x="5240338" y="1598613"/>
          <p14:tracePt t="75573" x="5257800" y="1589088"/>
          <p14:tracePt t="75580" x="5276850" y="1589088"/>
          <p14:tracePt t="75589" x="5313363" y="1589088"/>
          <p14:tracePt t="75596" x="5332413" y="1589088"/>
          <p14:tracePt t="75608" x="5386388" y="1589088"/>
          <p14:tracePt t="75614" x="5424488" y="1589088"/>
          <p14:tracePt t="75622" x="5441950" y="1589088"/>
          <p14:tracePt t="75628" x="5451475" y="1589088"/>
          <p14:tracePt t="75660" x="5478463" y="1589088"/>
          <p14:tracePt t="75830" x="5487988" y="1579563"/>
          <p14:tracePt t="75854" x="5487988" y="1571625"/>
          <p14:tracePt t="75957" x="5487988" y="1562100"/>
          <p14:tracePt t="75965" x="5487988" y="1552575"/>
          <p14:tracePt t="75973" x="5487988" y="1543050"/>
          <p14:tracePt t="75997" x="5487988" y="1535113"/>
          <p14:tracePt t="76069" x="5516563" y="1506538"/>
          <p14:tracePt t="76085" x="5516563" y="1497013"/>
          <p14:tracePt t="76157" x="5524500" y="1489075"/>
          <p14:tracePt t="76165" x="5534025" y="1479550"/>
          <p14:tracePt t="76174" x="5543550" y="1460500"/>
          <p14:tracePt t="76181" x="5553075" y="1460500"/>
          <p14:tracePt t="76190" x="5561013" y="1450975"/>
          <p14:tracePt t="76213" x="5570538" y="1443038"/>
          <p14:tracePt t="76260" x="5580063" y="1433513"/>
          <p14:tracePt t="77069" x="5599113" y="1433513"/>
          <p14:tracePt t="77181" x="5607050" y="1433513"/>
          <p14:tracePt t="78461" x="5626100" y="1433513"/>
          <p14:tracePt t="78471" x="5727700" y="1443038"/>
          <p14:tracePt t="78482" x="5837238" y="1470025"/>
          <p14:tracePt t="78486" x="6011863" y="1489075"/>
          <p14:tracePt t="78496" x="6132513" y="1497013"/>
          <p14:tracePt t="78501" x="6251575" y="1497013"/>
          <p14:tracePt t="78510" x="6297613" y="1506538"/>
          <p14:tracePt t="78516" x="6307138" y="1506538"/>
          <p14:tracePt t="78532" x="6315075" y="1506538"/>
          <p14:tracePt t="79397" x="6353175" y="1506538"/>
          <p14:tracePt t="79406" x="6370638" y="1506538"/>
          <p14:tracePt t="79413" x="6416675" y="1506538"/>
          <p14:tracePt t="79423" x="6462713" y="1506538"/>
          <p14:tracePt t="79429" x="6481763" y="1489075"/>
          <p14:tracePt t="79439" x="6527800" y="1479550"/>
          <p14:tracePt t="79445" x="6545263" y="1470025"/>
          <p14:tracePt t="79453" x="6572250" y="1470025"/>
          <p14:tracePt t="79461" x="6591300" y="1470025"/>
          <p14:tracePt t="79469" x="6637338" y="1470025"/>
          <p14:tracePt t="79476" x="6673850" y="1470025"/>
          <p14:tracePt t="79484" x="6692900" y="1460500"/>
          <p14:tracePt t="79500" x="6702425" y="1460500"/>
          <p14:tracePt t="79516" x="6729413" y="1460500"/>
          <p14:tracePt t="79524" x="6738938" y="1450975"/>
          <p14:tracePt t="79532" x="6748463" y="1443038"/>
          <p14:tracePt t="79548" x="6784975" y="1414463"/>
          <p14:tracePt t="79557" x="6792913" y="1414463"/>
          <p14:tracePt t="79564" x="6831013" y="1404938"/>
          <p14:tracePt t="79573" x="6848475" y="1397000"/>
          <p14:tracePt t="79580" x="6858000" y="1387475"/>
          <p14:tracePt t="79587" x="6877050" y="1387475"/>
          <p14:tracePt t="79596" x="6884988" y="1387475"/>
          <p14:tracePt t="79604" x="6913563" y="1377950"/>
          <p14:tracePt t="79612" x="6923088" y="1377950"/>
          <p14:tracePt t="79621" x="6940550" y="1368425"/>
          <p14:tracePt t="79628" x="6950075" y="1368425"/>
          <p14:tracePt t="79644" x="6969125" y="1360488"/>
          <p14:tracePt t="79652" x="6977063" y="1350963"/>
          <p14:tracePt t="79660" x="6996113" y="1341438"/>
          <p14:tracePt t="79668" x="7005638" y="1341438"/>
          <p14:tracePt t="79676" x="7013575" y="1331913"/>
          <p14:tracePt t="79684" x="7032625" y="1314450"/>
          <p14:tracePt t="79693" x="7051675" y="1285875"/>
          <p14:tracePt t="79708" x="7097713" y="1276350"/>
          <p14:tracePt t="79724" x="7105650" y="1276350"/>
          <p14:tracePt t="79732" x="7115175" y="1268413"/>
          <p14:tracePt t="79748" x="7143750" y="1268413"/>
          <p14:tracePt t="79756" x="7151688" y="1268413"/>
          <p14:tracePt t="79764" x="7161213" y="1268413"/>
          <p14:tracePt t="79796" x="7188200" y="1268413"/>
          <p14:tracePt t="79804" x="7197725" y="1258888"/>
          <p14:tracePt t="79820" x="7207250" y="1249363"/>
          <p14:tracePt t="80392" x="7216775" y="1239838"/>
          <p14:tracePt t="81893" x="7216775" y="1222375"/>
          <p14:tracePt t="83317" x="7197725" y="1203325"/>
          <p14:tracePt t="83325" x="7143750" y="1222375"/>
          <p14:tracePt t="83333" x="7059613" y="1239838"/>
          <p14:tracePt t="83341" x="6894513" y="1285875"/>
          <p14:tracePt t="83351" x="6756400" y="1314450"/>
          <p14:tracePt t="83358" x="6572250" y="1368425"/>
          <p14:tracePt t="83364" x="6370638" y="1433513"/>
          <p14:tracePt t="83372" x="6176963" y="1479550"/>
          <p14:tracePt t="83380" x="5948363" y="1535113"/>
          <p14:tracePt t="83387" x="5691188" y="1635125"/>
          <p14:tracePt t="83396" x="5534025" y="1663700"/>
          <p14:tracePt t="83404" x="5349875" y="1727200"/>
          <p14:tracePt t="83412" x="5092700" y="1800225"/>
          <p14:tracePt t="83421" x="4770438" y="1911350"/>
          <p14:tracePt t="83428" x="4559300" y="1984375"/>
          <p14:tracePt t="83437" x="4367213" y="2011363"/>
          <p14:tracePt t="83444" x="4311650" y="2057400"/>
          <p14:tracePt t="83452" x="4229100" y="2095500"/>
          <p14:tracePt t="83460" x="4200525" y="2122488"/>
          <p14:tracePt t="83468" x="4173538" y="2122488"/>
          <p14:tracePt t="83557" x="4110038" y="2122488"/>
          <p14:tracePt t="83572" x="4071938" y="2132013"/>
          <p14:tracePt t="83581" x="4044950" y="2149475"/>
          <p14:tracePt t="83589" x="3998913" y="2159000"/>
          <p14:tracePt t="83598" x="3962400" y="2178050"/>
          <p14:tracePt t="83606" x="3943350" y="2185988"/>
          <p14:tracePt t="83615" x="3897313" y="2205038"/>
          <p14:tracePt t="83623" x="3833813" y="2214563"/>
          <p14:tracePt t="83629" x="3787775" y="2241550"/>
          <p14:tracePt t="83639" x="3722688" y="2251075"/>
          <p14:tracePt t="83646" x="3695700" y="2251075"/>
          <p14:tracePt t="83653" x="3603625" y="2251075"/>
          <p14:tracePt t="83662" x="3567113" y="2260600"/>
          <p14:tracePt t="83669" x="3511550" y="2287588"/>
          <p14:tracePt t="83679" x="3494088" y="2287588"/>
          <p14:tracePt t="83694" x="3475038" y="2287588"/>
          <p14:tracePt t="83700" x="3465513" y="2297113"/>
          <p14:tracePt t="83708" x="3448050" y="2297113"/>
          <p14:tracePt t="83716" x="3429000" y="2306638"/>
          <p14:tracePt t="83732" x="3419475" y="2314575"/>
          <p14:tracePt t="83749" x="3402013" y="2333625"/>
          <p14:tracePt t="83756" x="3392488" y="2343150"/>
          <p14:tracePt t="83764" x="3382963" y="2352675"/>
          <p14:tracePt t="83780" x="3373438" y="2370138"/>
          <p14:tracePt t="83788" x="3373438" y="2379663"/>
          <p14:tracePt t="83796" x="3346450" y="2398713"/>
          <p14:tracePt t="83812" x="3336925" y="2406650"/>
          <p14:tracePt t="83828" x="3336925" y="2416175"/>
          <p14:tracePt t="83837" x="3327400" y="2416175"/>
          <p14:tracePt t="83958" x="3327400" y="2425700"/>
          <p14:tracePt t="84045" x="3327400" y="2435225"/>
          <p14:tracePt t="84501" x="3336925" y="2435225"/>
          <p14:tracePt t="85405" x="3346450" y="2425700"/>
          <p14:tracePt t="85416" x="3438525" y="2435225"/>
          <p14:tracePt t="85423" x="3613150" y="2443163"/>
          <p14:tracePt t="85435" x="3751263" y="2498725"/>
          <p14:tracePt t="85439" x="3935413" y="2508250"/>
          <p14:tracePt t="85446" x="4110038" y="2573338"/>
          <p14:tracePt t="85452" x="4311650" y="2627313"/>
          <p14:tracePt t="85460" x="4541838" y="2701925"/>
          <p14:tracePt t="85468" x="4743450" y="2746375"/>
          <p14:tracePt t="85476" x="4937125" y="2792413"/>
          <p14:tracePt t="85483" x="5046663" y="2857500"/>
          <p14:tracePt t="85492" x="5111750" y="2903538"/>
          <p14:tracePt t="85500" x="5203825" y="2930525"/>
          <p14:tracePt t="85516" x="5221288" y="2940050"/>
          <p14:tracePt t="85524" x="5221288" y="2949575"/>
          <p14:tracePt t="85532" x="5249863" y="2967038"/>
          <p14:tracePt t="85540" x="5267325" y="2986088"/>
          <p14:tracePt t="85548" x="5295900" y="3005138"/>
          <p14:tracePt t="85556" x="5332413" y="3032125"/>
          <p14:tracePt t="85564" x="5368925" y="3059113"/>
          <p14:tracePt t="85572" x="5395913" y="3087688"/>
          <p14:tracePt t="85580" x="5414963" y="3095625"/>
          <p14:tracePt t="85588" x="5424488" y="3095625"/>
          <p14:tracePt t="85596" x="5432425" y="3105150"/>
          <p14:tracePt t="85612" x="5441950" y="3114675"/>
          <p14:tracePt t="85644" x="5461000" y="3133725"/>
          <p14:tracePt t="85652" x="5470525" y="3141663"/>
          <p14:tracePt t="85660" x="5478463" y="3160713"/>
          <p14:tracePt t="85669" x="5497513" y="3178175"/>
          <p14:tracePt t="85676" x="5534025" y="3216275"/>
          <p14:tracePt t="85684" x="5553075" y="3243263"/>
          <p14:tracePt t="85692" x="5607050" y="3279775"/>
          <p14:tracePt t="85700" x="5635625" y="3298825"/>
          <p14:tracePt t="85708" x="5645150" y="3308350"/>
          <p14:tracePt t="85716" x="5672138" y="3335338"/>
          <p14:tracePt t="85724" x="5681663" y="3335338"/>
          <p14:tracePt t="85732" x="5691188" y="3335338"/>
          <p14:tracePt t="85748" x="5718175" y="3335338"/>
          <p14:tracePt t="85756" x="5754688" y="3335338"/>
          <p14:tracePt t="85764" x="5791200" y="3335338"/>
          <p14:tracePt t="85772" x="5856288" y="3335338"/>
          <p14:tracePt t="85780" x="5975350" y="3335338"/>
          <p14:tracePt t="85788" x="5984875" y="3335338"/>
          <p14:tracePt t="85796" x="6021388" y="3335338"/>
          <p14:tracePt t="85804" x="6040438" y="3335338"/>
          <p14:tracePt t="85812" x="6067425" y="3335338"/>
          <p14:tracePt t="85828" x="6086475" y="3352800"/>
          <p14:tracePt t="85839" x="6103938" y="3371850"/>
          <p14:tracePt t="85856" x="6122988" y="3371850"/>
          <p14:tracePt t="85861" x="6140450" y="3390900"/>
          <p14:tracePt t="85869" x="6149975" y="3390900"/>
          <p14:tracePt t="85878" x="6159500" y="3398838"/>
          <p14:tracePt t="85885" x="6176963" y="3398838"/>
          <p14:tracePt t="85901" x="6196013" y="3398838"/>
          <p14:tracePt t="85924" x="6215063" y="3398838"/>
          <p14:tracePt t="85940" x="6223000" y="3398838"/>
          <p14:tracePt t="85956" x="6232525" y="3398838"/>
          <p14:tracePt t="86029" x="6251575" y="3398838"/>
          <p14:tracePt t="86038" x="6261100" y="3398838"/>
          <p14:tracePt t="86045" x="6269038" y="3398838"/>
          <p14:tracePt t="86055" x="6315075" y="3398838"/>
          <p14:tracePt t="86061" x="6334125" y="3381375"/>
          <p14:tracePt t="86069" x="6343650" y="3371850"/>
          <p14:tracePt t="86078" x="6370638" y="3352800"/>
          <p14:tracePt t="86085" x="6380163" y="3344863"/>
          <p14:tracePt t="86093" x="6407150" y="3308350"/>
          <p14:tracePt t="86101" x="6416675" y="3279775"/>
          <p14:tracePt t="86109" x="6426200" y="3243263"/>
          <p14:tracePt t="86117" x="6426200" y="3206750"/>
          <p14:tracePt t="86126" x="6426200" y="3170238"/>
          <p14:tracePt t="86133" x="6426200" y="3141663"/>
          <p14:tracePt t="86142" x="6426200" y="3105150"/>
          <p14:tracePt t="86149" x="6426200" y="3078163"/>
          <p14:tracePt t="86165" x="6426200" y="3059113"/>
          <p14:tracePt t="86181" x="6426200" y="3022600"/>
          <p14:tracePt t="86207" x="6426200" y="3005138"/>
          <p14:tracePt t="86216" x="6426200" y="2995613"/>
          <p14:tracePt t="86224" x="6426200" y="2967038"/>
          <p14:tracePt t="86228" x="6426200" y="2959100"/>
          <p14:tracePt t="86237" x="6426200" y="2930525"/>
          <p14:tracePt t="86244" x="6426200" y="2913063"/>
          <p14:tracePt t="86252" x="6426200" y="2884488"/>
          <p14:tracePt t="86260" x="6416675" y="2867025"/>
          <p14:tracePt t="86268" x="6407150" y="2857500"/>
          <p14:tracePt t="86276" x="6407150" y="2838450"/>
          <p14:tracePt t="86284" x="6397625" y="2830513"/>
          <p14:tracePt t="86292" x="6397625" y="2820988"/>
          <p14:tracePt t="86316" x="6397625" y="2811463"/>
          <p14:tracePt t="86324" x="6389688" y="2792413"/>
          <p14:tracePt t="86332" x="6389688" y="2784475"/>
          <p14:tracePt t="86348" x="6389688" y="2774950"/>
          <p14:tracePt t="86356" x="6370638" y="2755900"/>
          <p14:tracePt t="86364" x="6370638" y="2746375"/>
          <p14:tracePt t="86372" x="6370638" y="2738438"/>
          <p14:tracePt t="86380" x="6361113" y="2719388"/>
          <p14:tracePt t="86396" x="6361113" y="2701925"/>
          <p14:tracePt t="86404" x="6361113" y="2682875"/>
          <p14:tracePt t="86421" x="6361113" y="2673350"/>
          <p14:tracePt t="86428" x="6361113" y="2655888"/>
          <p14:tracePt t="86444" x="6361113" y="2636838"/>
          <p14:tracePt t="86468" x="6361113" y="2600325"/>
          <p14:tracePt t="86484" x="6361113" y="2590800"/>
          <p14:tracePt t="86493" x="6361113" y="2581275"/>
          <p14:tracePt t="86500" x="6361113" y="2563813"/>
          <p14:tracePt t="86516" x="6361113" y="2554288"/>
          <p14:tracePt t="86524" x="6361113" y="2544763"/>
          <p14:tracePt t="86532" x="6361113" y="2527300"/>
          <p14:tracePt t="86540" x="6361113" y="2517775"/>
          <p14:tracePt t="86572" x="6361113" y="2508250"/>
          <p14:tracePt t="86580" x="6361113" y="2498725"/>
          <p14:tracePt t="86587" x="6361113" y="2489200"/>
          <p14:tracePt t="86604" x="6361113" y="2481263"/>
          <p14:tracePt t="86613" x="6370638" y="2471738"/>
          <p14:tracePt t="86636" x="6380163" y="2462213"/>
          <p14:tracePt t="86660" x="6380163" y="2452688"/>
          <p14:tracePt t="86668" x="6389688" y="2452688"/>
          <p14:tracePt t="86676" x="6389688" y="2443163"/>
          <p14:tracePt t="86765" x="6389688" y="2471738"/>
          <p14:tracePt t="86772" x="6389688" y="2544763"/>
          <p14:tracePt t="86781" x="6389688" y="2627313"/>
          <p14:tracePt t="86789" x="6389688" y="2682875"/>
          <p14:tracePt t="86797" x="6380163" y="2765425"/>
          <p14:tracePt t="86806" x="6324600" y="2876550"/>
          <p14:tracePt t="86815" x="6297613" y="2959100"/>
          <p14:tracePt t="86825" x="6251575" y="3032125"/>
          <p14:tracePt t="86831" x="6176963" y="3133725"/>
          <p14:tracePt t="86840" x="6094413" y="3243263"/>
          <p14:tracePt t="86845" x="6040438" y="3316288"/>
          <p14:tracePt t="86853" x="6011863" y="3398838"/>
          <p14:tracePt t="86860" x="5994400" y="3436938"/>
          <p14:tracePt t="86867" x="5984875" y="3454400"/>
          <p14:tracePt t="86876" x="5975350" y="3463925"/>
          <p14:tracePt t="86989" x="5975350" y="3481388"/>
          <p14:tracePt t="86997" x="5975350" y="3500438"/>
          <p14:tracePt t="87005" x="5984875" y="3519488"/>
          <p14:tracePt t="87016" x="5984875" y="3546475"/>
          <p14:tracePt t="87027" x="5984875" y="3556000"/>
          <p14:tracePt t="87031" x="5984875" y="3573463"/>
          <p14:tracePt t="87039" x="5994400" y="3582988"/>
          <p14:tracePt t="87044" x="6002338" y="3592513"/>
          <p14:tracePt t="87052" x="6002338" y="3602038"/>
          <p14:tracePt t="87068" x="6011863" y="3619500"/>
          <p14:tracePt t="87076" x="6030913" y="3638550"/>
          <p14:tracePt t="87092" x="6030913" y="3648075"/>
          <p14:tracePt t="87100" x="6040438" y="3656013"/>
          <p14:tracePt t="87108" x="6048375" y="3675063"/>
          <p14:tracePt t="87124" x="6057900" y="3684588"/>
          <p14:tracePt t="87148" x="6067425" y="3684588"/>
          <p14:tracePt t="87156" x="6076950" y="3684588"/>
          <p14:tracePt t="87164" x="6086475" y="3684588"/>
          <p14:tracePt t="87172" x="6113463" y="3684588"/>
          <p14:tracePt t="87188" x="6122988" y="3684588"/>
          <p14:tracePt t="87196" x="6132513" y="3684588"/>
          <p14:tracePt t="87204" x="6149975" y="3684588"/>
          <p14:tracePt t="87221" x="6169025" y="3675063"/>
          <p14:tracePt t="87285" x="6169025" y="3665538"/>
          <p14:tracePt t="87301" x="6169025" y="3648075"/>
          <p14:tracePt t="87380" x="6176963" y="3638550"/>
          <p14:tracePt t="87388" x="6186488" y="3629025"/>
          <p14:tracePt t="87405" x="6196013" y="3629025"/>
          <p14:tracePt t="87421" x="6205538" y="3629025"/>
          <p14:tracePt t="87437" x="6215063" y="3629025"/>
          <p14:tracePt t="87484" x="6232525" y="3619500"/>
          <p14:tracePt t="87492" x="6242050" y="3611563"/>
          <p14:tracePt t="87516" x="6261100" y="3602038"/>
          <p14:tracePt t="87532" x="6261100" y="3592513"/>
          <p14:tracePt t="87564" x="6261100" y="3582988"/>
          <p14:tracePt t="87580" x="6269038" y="3582988"/>
          <p14:tracePt t="87620" x="6278563" y="3573463"/>
          <p14:tracePt t="87638" x="6278563" y="3565525"/>
          <p14:tracePt t="87652" x="6278563" y="3546475"/>
          <p14:tracePt t="87660" x="6297613" y="3536950"/>
          <p14:tracePt t="87668" x="6307138" y="3527425"/>
          <p14:tracePt t="87676" x="6315075" y="3509963"/>
          <p14:tracePt t="87692" x="6315075" y="3500438"/>
          <p14:tracePt t="87701" x="6315075" y="3473450"/>
          <p14:tracePt t="87709" x="6315075" y="3463925"/>
          <p14:tracePt t="87717" x="6324600" y="3444875"/>
          <p14:tracePt t="87726" x="6324600" y="3436938"/>
          <p14:tracePt t="87733" x="6324600" y="3427413"/>
          <p14:tracePt t="87741" x="6324600" y="3417888"/>
          <p14:tracePt t="87749" x="6324600" y="3408363"/>
          <p14:tracePt t="87756" x="6324600" y="3398838"/>
          <p14:tracePt t="87765" x="6324600" y="3371850"/>
          <p14:tracePt t="87773" x="6324600" y="3362325"/>
          <p14:tracePt t="87781" x="6324600" y="3335338"/>
          <p14:tracePt t="87790" x="6324600" y="3325813"/>
          <p14:tracePt t="87807" x="6324600" y="3308350"/>
          <p14:tracePt t="87813" x="6324600" y="3289300"/>
          <p14:tracePt t="87820" x="6324600" y="3279775"/>
          <p14:tracePt t="87836" x="6324600" y="3243263"/>
          <p14:tracePt t="87843" x="6353175" y="3216275"/>
          <p14:tracePt t="87860" x="6353175" y="3197225"/>
          <p14:tracePt t="87868" x="6353175" y="3178175"/>
          <p14:tracePt t="87884" x="6353175" y="3141663"/>
          <p14:tracePt t="87892" x="6353175" y="3114675"/>
          <p14:tracePt t="87908" x="6353175" y="3095625"/>
          <p14:tracePt t="87916" x="6353175" y="3078163"/>
          <p14:tracePt t="87932" x="6353175" y="3068638"/>
          <p14:tracePt t="87940" x="6353175" y="3049588"/>
          <p14:tracePt t="87956" x="6353175" y="3041650"/>
          <p14:tracePt t="87964" x="6353175" y="3005138"/>
          <p14:tracePt t="87972" x="6353175" y="2986088"/>
          <p14:tracePt t="87980" x="6353175" y="2976563"/>
          <p14:tracePt t="87988" x="6353175" y="2949575"/>
          <p14:tracePt t="87996" x="6353175" y="2930525"/>
          <p14:tracePt t="88004" x="6353175" y="2913063"/>
          <p14:tracePt t="88012" x="6353175" y="2903538"/>
          <p14:tracePt t="88021" x="6353175" y="2894013"/>
          <p14:tracePt t="88028" x="6353175" y="2884488"/>
          <p14:tracePt t="88039" x="6353175" y="2867025"/>
          <p14:tracePt t="88044" x="6353175" y="2857500"/>
          <p14:tracePt t="88052" x="6353175" y="2847975"/>
          <p14:tracePt t="88068" x="6361113" y="2811463"/>
          <p14:tracePt t="88076" x="6370638" y="2801938"/>
          <p14:tracePt t="88084" x="6370638" y="2792413"/>
          <p14:tracePt t="88092" x="6370638" y="2774950"/>
          <p14:tracePt t="88100" x="6370638" y="2755900"/>
          <p14:tracePt t="88108" x="6397625" y="2738438"/>
          <p14:tracePt t="88116" x="6397625" y="2719388"/>
          <p14:tracePt t="88124" x="6397625" y="2709863"/>
          <p14:tracePt t="88132" x="6397625" y="2701925"/>
          <p14:tracePt t="88140" x="6397625" y="2682875"/>
          <p14:tracePt t="88148" x="6397625" y="2663825"/>
          <p14:tracePt t="88156" x="6397625" y="2655888"/>
          <p14:tracePt t="88164" x="6397625" y="2636838"/>
          <p14:tracePt t="88172" x="6397625" y="2627313"/>
          <p14:tracePt t="88180" x="6397625" y="2617788"/>
          <p14:tracePt t="88196" x="6397625" y="2609850"/>
          <p14:tracePt t="88204" x="6407150" y="2609850"/>
          <p14:tracePt t="88228" x="6407150" y="2600325"/>
          <p14:tracePt t="88252" x="6407150" y="2581275"/>
          <p14:tracePt t="88284" x="6407150" y="2573338"/>
          <p14:tracePt t="88292" x="6416675" y="2563813"/>
          <p14:tracePt t="88308" x="6416675" y="2554288"/>
          <p14:tracePt t="88324" x="6416675" y="2544763"/>
          <p14:tracePt t="88356" x="6416675" y="2535238"/>
          <p14:tracePt t="88380" x="6416675" y="2527300"/>
          <p14:tracePt t="88412" x="6426200" y="2517775"/>
          <p14:tracePt t="88573" x="6435725" y="2508250"/>
          <p14:tracePt t="88605" x="6443663" y="2489200"/>
          <p14:tracePt t="89053" x="6443663" y="2508250"/>
          <p14:tracePt t="89060" x="6435725" y="2517775"/>
          <p14:tracePt t="89070" x="6435725" y="2527300"/>
          <p14:tracePt t="89078" x="6416675" y="2554288"/>
          <p14:tracePt t="89086" x="6407150" y="2573338"/>
          <p14:tracePt t="89093" x="6397625" y="2581275"/>
          <p14:tracePt t="89101" x="6389688" y="2600325"/>
          <p14:tracePt t="89117" x="6389688" y="2609850"/>
          <p14:tracePt t="89125" x="6389688" y="2627313"/>
          <p14:tracePt t="89133" x="6389688" y="2646363"/>
          <p14:tracePt t="89140" x="6389688" y="2692400"/>
          <p14:tracePt t="89149" x="6380163" y="2709863"/>
          <p14:tracePt t="89159" x="6380163" y="2728913"/>
          <p14:tracePt t="89165" x="6370638" y="2746375"/>
          <p14:tracePt t="89173" x="6370638" y="2765425"/>
          <p14:tracePt t="89181" x="6370638" y="2784475"/>
          <p14:tracePt t="89189" x="6370638" y="2792413"/>
          <p14:tracePt t="89197" x="6353175" y="2830513"/>
          <p14:tracePt t="89206" x="6343650" y="2857500"/>
          <p14:tracePt t="89213" x="6343650" y="2884488"/>
          <p14:tracePt t="89223" x="6343650" y="2930525"/>
          <p14:tracePt t="89229" x="6343650" y="2959100"/>
          <p14:tracePt t="89239" x="6324600" y="3005138"/>
          <p14:tracePt t="89247" x="6324600" y="3049588"/>
          <p14:tracePt t="89255" x="6315075" y="3095625"/>
          <p14:tracePt t="89260" x="6315075" y="3124200"/>
          <p14:tracePt t="89268" x="6315075" y="3160713"/>
          <p14:tracePt t="89276" x="6315075" y="3178175"/>
          <p14:tracePt t="89300" x="6315075" y="3197225"/>
          <p14:tracePt t="89308" x="6315075" y="3206750"/>
          <p14:tracePt t="89379" x="6315075" y="3216275"/>
          <p14:tracePt t="89397" x="6315075" y="3233738"/>
          <p14:tracePt t="89405" x="6315075" y="3243263"/>
          <p14:tracePt t="89415" x="6315075" y="3252788"/>
          <p14:tracePt t="89438" x="6315075" y="3262313"/>
          <p14:tracePt t="89452" x="6315075" y="3270250"/>
          <p14:tracePt t="89476" x="6307138" y="3270250"/>
          <p14:tracePt t="89525" x="6297613" y="3270250"/>
          <p14:tracePt t="89557" x="6269038" y="3279775"/>
          <p14:tracePt t="89581" x="6261100" y="3298825"/>
          <p14:tracePt t="89591" x="6251575" y="3308350"/>
          <p14:tracePt t="89597" x="6232525" y="3335338"/>
          <p14:tracePt t="89613" x="6196013" y="3362325"/>
          <p14:tracePt t="89629" x="6196013" y="3371850"/>
          <p14:tracePt t="89645" x="6186488" y="3381375"/>
          <p14:tracePt t="89725" x="6169025" y="3390900"/>
          <p14:tracePt t="89733" x="6149975" y="3390900"/>
          <p14:tracePt t="89742" x="6113463" y="3390900"/>
          <p14:tracePt t="89749" x="6094413" y="3381375"/>
          <p14:tracePt t="89756" x="6057900" y="3362325"/>
          <p14:tracePt t="89765" x="6048375" y="3344863"/>
          <p14:tracePt t="89774" x="6030913" y="3325813"/>
          <p14:tracePt t="89781" x="6021388" y="3289300"/>
          <p14:tracePt t="89790" x="6002338" y="3270250"/>
          <p14:tracePt t="89797" x="5994400" y="3262313"/>
          <p14:tracePt t="89806" x="5984875" y="3243263"/>
          <p14:tracePt t="89813" x="5984875" y="3233738"/>
          <p14:tracePt t="89824" x="5984875" y="3206750"/>
          <p14:tracePt t="89830" x="5957888" y="3187700"/>
          <p14:tracePt t="89839" x="5938838" y="3178175"/>
          <p14:tracePt t="89845" x="5929313" y="3151188"/>
          <p14:tracePt t="89853" x="5919788" y="3133725"/>
          <p14:tracePt t="89862" x="5919788" y="3124200"/>
          <p14:tracePt t="89867" x="5919788" y="3095625"/>
          <p14:tracePt t="89876" x="5883275" y="3068638"/>
          <p14:tracePt t="89884" x="5883275" y="3041650"/>
          <p14:tracePt t="89908" x="5873750" y="3032125"/>
          <p14:tracePt t="89916" x="5873750" y="3013075"/>
          <p14:tracePt t="89932" x="5865813" y="2995613"/>
          <p14:tracePt t="89957" x="5856288" y="2967038"/>
          <p14:tracePt t="89972" x="5837238" y="2949575"/>
          <p14:tracePt t="89989" x="5827713" y="2940050"/>
          <p14:tracePt t="90133" x="5846763" y="2940050"/>
          <p14:tracePt t="90141" x="5856288" y="2949575"/>
          <p14:tracePt t="90149" x="5873750" y="2967038"/>
          <p14:tracePt t="90158" x="5883275" y="2976563"/>
          <p14:tracePt t="90165" x="5911850" y="3022600"/>
          <p14:tracePt t="90173" x="5938838" y="3041650"/>
          <p14:tracePt t="90181" x="5938838" y="3049588"/>
          <p14:tracePt t="90190" x="5965825" y="3087688"/>
          <p14:tracePt t="90197" x="6002338" y="3160713"/>
          <p14:tracePt t="90206" x="6057900" y="3216275"/>
          <p14:tracePt t="90213" x="6076950" y="3243263"/>
          <p14:tracePt t="90223" x="6076950" y="3262313"/>
          <p14:tracePt t="90228" x="6086475" y="3279775"/>
          <p14:tracePt t="90238" x="6113463" y="3308350"/>
          <p14:tracePt t="90253" x="6122988" y="3316288"/>
          <p14:tracePt t="90276" x="6132513" y="3316288"/>
          <p14:tracePt t="90284" x="6132513" y="3325813"/>
          <p14:tracePt t="90292" x="6132513" y="3335338"/>
          <p14:tracePt t="90300" x="6140450" y="3362325"/>
          <p14:tracePt t="90308" x="6149975" y="3371850"/>
          <p14:tracePt t="90316" x="6159500" y="3381375"/>
          <p14:tracePt t="90326" x="6169025" y="3398838"/>
          <p14:tracePt t="90332" x="6169025" y="3408363"/>
          <p14:tracePt t="90348" x="6169025" y="3417888"/>
          <p14:tracePt t="90356" x="6169025" y="3427413"/>
          <p14:tracePt t="90364" x="6176963" y="3436938"/>
          <p14:tracePt t="90372" x="6176963" y="3444875"/>
          <p14:tracePt t="90379" x="6176963" y="3454400"/>
          <p14:tracePt t="90387" x="6196013" y="3473450"/>
          <p14:tracePt t="90395" x="6205538" y="3481388"/>
          <p14:tracePt t="90403" x="6223000" y="3490913"/>
          <p14:tracePt t="90411" x="6261100" y="3519488"/>
          <p14:tracePt t="90419" x="6269038" y="3527425"/>
          <p14:tracePt t="90428" x="6307138" y="3546475"/>
          <p14:tracePt t="90451" x="6315075" y="3556000"/>
          <p14:tracePt t="90508" x="6334125" y="3556000"/>
          <p14:tracePt t="90541" x="6343650" y="3556000"/>
          <p14:tracePt t="90549" x="6353175" y="3556000"/>
          <p14:tracePt t="90556" x="6370638" y="3556000"/>
          <p14:tracePt t="90565" x="6370638" y="3536950"/>
          <p14:tracePt t="90573" x="6370638" y="3519488"/>
          <p14:tracePt t="90581" x="6370638" y="3500438"/>
          <p14:tracePt t="90591" x="6370638" y="3473450"/>
          <p14:tracePt t="90597" x="6389688" y="3436938"/>
          <p14:tracePt t="90606" x="6389688" y="3417888"/>
          <p14:tracePt t="90612" x="6389688" y="3398838"/>
          <p14:tracePt t="90623" x="6389688" y="3371850"/>
          <p14:tracePt t="90629" x="6389688" y="3352800"/>
          <p14:tracePt t="90640" x="6389688" y="3308350"/>
          <p14:tracePt t="90645" x="6389688" y="3298825"/>
          <p14:tracePt t="90653" x="6389688" y="3270250"/>
          <p14:tracePt t="90661" x="6389688" y="3233738"/>
          <p14:tracePt t="90669" x="6389688" y="3206750"/>
          <p14:tracePt t="90678" x="6389688" y="3160713"/>
          <p14:tracePt t="90687" x="6389688" y="3133725"/>
          <p14:tracePt t="90695" x="6389688" y="3095625"/>
          <p14:tracePt t="90699" x="6389688" y="3059113"/>
          <p14:tracePt t="90708" x="6389688" y="3041650"/>
          <p14:tracePt t="90715" x="6389688" y="3032125"/>
          <p14:tracePt t="90724" x="6389688" y="3005138"/>
          <p14:tracePt t="90732" x="6389688" y="2986088"/>
          <p14:tracePt t="90740" x="6397625" y="2949575"/>
          <p14:tracePt t="90748" x="6397625" y="2940050"/>
          <p14:tracePt t="90755" x="6397625" y="2930525"/>
          <p14:tracePt t="90764" x="6397625" y="2903538"/>
          <p14:tracePt t="90772" x="6397625" y="2884488"/>
          <p14:tracePt t="90780" x="6397625" y="2838450"/>
          <p14:tracePt t="90787" x="6397625" y="2830513"/>
          <p14:tracePt t="90796" x="6397625" y="2801938"/>
          <p14:tracePt t="90804" x="6397625" y="2792413"/>
          <p14:tracePt t="90812" x="6397625" y="2765425"/>
          <p14:tracePt t="90821" x="6397625" y="2755900"/>
          <p14:tracePt t="90837" x="6397625" y="2746375"/>
          <p14:tracePt t="90844" x="6416675" y="2719388"/>
          <p14:tracePt t="90860" x="6416675" y="2692400"/>
          <p14:tracePt t="90867" x="6416675" y="2663825"/>
          <p14:tracePt t="90876" x="6416675" y="2655888"/>
          <p14:tracePt t="90883" x="6416675" y="2646363"/>
          <p14:tracePt t="90892" x="6416675" y="2627313"/>
          <p14:tracePt t="90899" x="6416675" y="2617788"/>
          <p14:tracePt t="90908" x="6416675" y="2609850"/>
          <p14:tracePt t="90921" x="6416675" y="2581275"/>
          <p14:tracePt t="90923" x="6416675" y="2573338"/>
          <p14:tracePt t="90939" x="6416675" y="2563813"/>
          <p14:tracePt t="90948" x="6416675" y="2535238"/>
          <p14:tracePt t="90956" x="6443663" y="2508250"/>
          <p14:tracePt t="90972" x="6443663" y="2481263"/>
          <p14:tracePt t="90979" x="6443663" y="2462213"/>
          <p14:tracePt t="90987" x="6453188" y="2443163"/>
          <p14:tracePt t="90996" x="6453188" y="2425700"/>
          <p14:tracePt t="91003" x="6453188" y="2416175"/>
          <p14:tracePt t="91012" x="6453188" y="2398713"/>
          <p14:tracePt t="91021" x="6453188" y="2389188"/>
          <p14:tracePt t="91403" x="6453188" y="2398713"/>
          <p14:tracePt t="91411" x="6453188" y="2425700"/>
          <p14:tracePt t="91420" x="6453188" y="2443163"/>
          <p14:tracePt t="91429" x="6453188" y="2471738"/>
          <p14:tracePt t="91440" x="6453188" y="2517775"/>
          <p14:tracePt t="91447" x="6453188" y="2535238"/>
          <p14:tracePt t="91461" x="6443663" y="2636838"/>
          <p14:tracePt t="91469" x="6443663" y="2701925"/>
          <p14:tracePt t="91477" x="6443663" y="2746375"/>
          <p14:tracePt t="91485" x="6443663" y="2820988"/>
          <p14:tracePt t="91493" x="6435725" y="2884488"/>
          <p14:tracePt t="91500" x="6435725" y="2940050"/>
          <p14:tracePt t="91508" x="6435725" y="3005138"/>
          <p14:tracePt t="91516" x="6435725" y="3049588"/>
          <p14:tracePt t="91524" x="6435725" y="3068638"/>
          <p14:tracePt t="91532" x="6435725" y="3078163"/>
          <p14:tracePt t="91540" x="6435725" y="3105150"/>
          <p14:tracePt t="91548" x="6435725" y="3114675"/>
          <p14:tracePt t="91589" x="6435725" y="3133725"/>
          <p14:tracePt t="91597" x="6435725" y="3141663"/>
          <p14:tracePt t="91605" x="6435725" y="3160713"/>
          <p14:tracePt t="91613" x="6435725" y="3178175"/>
          <p14:tracePt t="91623" x="6435725" y="3197225"/>
          <p14:tracePt t="91629" x="6435725" y="3233738"/>
          <p14:tracePt t="91641" x="6435725" y="3252788"/>
          <p14:tracePt t="91645" x="6426200" y="3279775"/>
          <p14:tracePt t="91655" x="6426200" y="3298825"/>
          <p14:tracePt t="91661" x="6416675" y="3335338"/>
          <p14:tracePt t="91670" x="6416675" y="3344863"/>
          <p14:tracePt t="91678" x="6416675" y="3362325"/>
          <p14:tracePt t="91695" x="6416675" y="3381375"/>
          <p14:tracePt t="91701" x="6416675" y="3390900"/>
          <p14:tracePt t="91716" x="6416675" y="3398838"/>
          <p14:tracePt t="91740" x="6407150" y="3408363"/>
          <p14:tracePt t="91829" x="6397625" y="3408363"/>
          <p14:tracePt t="91917" x="6389688" y="3398838"/>
          <p14:tracePt t="91925" x="6380163" y="3352800"/>
          <p14:tracePt t="91933" x="6370638" y="3325813"/>
          <p14:tracePt t="91941" x="6343650" y="3298825"/>
          <p14:tracePt t="91950" x="6343650" y="3262313"/>
          <p14:tracePt t="91956" x="6334125" y="3233738"/>
          <p14:tracePt t="91964" x="6334125" y="3216275"/>
          <p14:tracePt t="91972" x="6334125" y="3170238"/>
          <p14:tracePt t="91987" x="6334125" y="3124200"/>
          <p14:tracePt t="91995" x="6334125" y="3078163"/>
          <p14:tracePt t="92004" x="6334125" y="3041650"/>
          <p14:tracePt t="92011" x="6334125" y="3005138"/>
          <p14:tracePt t="92021" x="6334125" y="2949575"/>
          <p14:tracePt t="92027" x="6334125" y="2903538"/>
          <p14:tracePt t="92037" x="6334125" y="2894013"/>
          <p14:tracePt t="92043" x="6334125" y="2857500"/>
          <p14:tracePt t="92052" x="6334125" y="2811463"/>
          <p14:tracePt t="92059" x="6334125" y="2792413"/>
          <p14:tracePt t="92067" x="6334125" y="2784475"/>
          <p14:tracePt t="92076" x="6334125" y="2765425"/>
          <p14:tracePt t="92083" x="6334125" y="2746375"/>
          <p14:tracePt t="92093" x="6334125" y="2719388"/>
          <p14:tracePt t="92099" x="6334125" y="2709863"/>
          <p14:tracePt t="92108" x="6334125" y="2692400"/>
          <p14:tracePt t="92115" x="6343650" y="2655888"/>
          <p14:tracePt t="92131" x="6343650" y="2646363"/>
          <p14:tracePt t="92147" x="6343650" y="2627313"/>
          <p14:tracePt t="92155" x="6343650" y="2617788"/>
          <p14:tracePt t="92163" x="6343650" y="2609850"/>
          <p14:tracePt t="92180" x="6353175" y="2590800"/>
          <p14:tracePt t="92188" x="6353175" y="2581275"/>
          <p14:tracePt t="92195" x="6353175" y="2573338"/>
          <p14:tracePt t="92212" x="6361113" y="2554288"/>
          <p14:tracePt t="92220" x="6361113" y="2544763"/>
          <p14:tracePt t="92227" x="6361113" y="2527300"/>
          <p14:tracePt t="92237" x="6361113" y="2517775"/>
          <p14:tracePt t="92252" x="6370638" y="2498725"/>
          <p14:tracePt t="92259" x="6380163" y="2489200"/>
          <p14:tracePt t="92404" x="6389688" y="2481263"/>
          <p14:tracePt t="92420" x="6397625" y="2527300"/>
          <p14:tracePt t="92427" x="6397625" y="2581275"/>
          <p14:tracePt t="92437" x="6397625" y="2682875"/>
          <p14:tracePt t="92443" x="6397625" y="2746375"/>
          <p14:tracePt t="92451" x="6443663" y="2847975"/>
          <p14:tracePt t="92459" x="6443663" y="2949575"/>
          <p14:tracePt t="92467" x="6443663" y="3068638"/>
          <p14:tracePt t="92475" x="6443663" y="3141663"/>
          <p14:tracePt t="92485" x="6443663" y="3243263"/>
          <p14:tracePt t="92493" x="6443663" y="3325813"/>
          <p14:tracePt t="92501" x="6443663" y="3398838"/>
          <p14:tracePt t="92508" x="6443663" y="3444875"/>
          <p14:tracePt t="92515" x="6443663" y="3481388"/>
          <p14:tracePt t="92524" x="6443663" y="3509963"/>
          <p14:tracePt t="92532" x="6443663" y="3527425"/>
          <p14:tracePt t="92540" x="6443663" y="3536950"/>
          <p14:tracePt t="92548" x="6443663" y="3556000"/>
          <p14:tracePt t="92685" x="6453188" y="3527425"/>
          <p14:tracePt t="92693" x="6453188" y="3509963"/>
          <p14:tracePt t="92704" x="6453188" y="3436938"/>
          <p14:tracePt t="92710" x="6453188" y="3381375"/>
          <p14:tracePt t="92716" x="6453188" y="3262313"/>
          <p14:tracePt t="92723" x="6453188" y="3160713"/>
          <p14:tracePt t="92731" x="6453188" y="3059113"/>
          <p14:tracePt t="92740" x="6453188" y="2967038"/>
          <p14:tracePt t="92748" x="6453188" y="2903538"/>
          <p14:tracePt t="92756" x="6453188" y="2838450"/>
          <p14:tracePt t="92764" x="6453188" y="2830513"/>
          <p14:tracePt t="92772" x="6453188" y="2811463"/>
          <p14:tracePt t="92780" x="6453188" y="2784475"/>
          <p14:tracePt t="92787" x="6435725" y="2746375"/>
          <p14:tracePt t="92796" x="6435725" y="2728913"/>
          <p14:tracePt t="92804" x="6435725" y="2692400"/>
          <p14:tracePt t="92812" x="6435725" y="2655888"/>
          <p14:tracePt t="92820" x="6435725" y="2636838"/>
          <p14:tracePt t="92828" x="6435725" y="2627313"/>
          <p14:tracePt t="92837" x="6435725" y="2600325"/>
          <p14:tracePt t="92844" x="6435725" y="2581275"/>
          <p14:tracePt t="92852" x="6435725" y="2563813"/>
          <p14:tracePt t="92860" x="6435725" y="2554288"/>
          <p14:tracePt t="92868" x="6435725" y="2535238"/>
          <p14:tracePt t="92876" x="6435725" y="2517775"/>
          <p14:tracePt t="92884" x="6435725" y="2508250"/>
          <p14:tracePt t="92892" x="6435725" y="2498725"/>
          <p14:tracePt t="92908" x="6435725" y="2489200"/>
          <p14:tracePt t="92922" x="6435725" y="2471738"/>
          <p14:tracePt t="93101" x="6435725" y="2489200"/>
          <p14:tracePt t="93109" x="6435725" y="2527300"/>
          <p14:tracePt t="93119" x="6435725" y="2573338"/>
          <p14:tracePt t="93127" x="6435725" y="2646363"/>
          <p14:tracePt t="93133" x="6435725" y="2682875"/>
          <p14:tracePt t="93140" x="6435725" y="2746375"/>
          <p14:tracePt t="93147" x="6435725" y="2801938"/>
          <p14:tracePt t="93156" x="6435725" y="2847975"/>
          <p14:tracePt t="93164" x="6435725" y="2913063"/>
          <p14:tracePt t="93172" x="6435725" y="2967038"/>
          <p14:tracePt t="93180" x="6435725" y="3032125"/>
          <p14:tracePt t="93188" x="6435725" y="3078163"/>
          <p14:tracePt t="93204" x="6435725" y="3095625"/>
          <p14:tracePt t="93212" x="6435725" y="3133725"/>
          <p14:tracePt t="93221" x="6435725" y="3141663"/>
          <p14:tracePt t="93228" x="6426200" y="3151188"/>
          <p14:tracePt t="93237" x="6426200" y="3170238"/>
          <p14:tracePt t="93332" x="6397625" y="3105150"/>
          <p14:tracePt t="93341" x="6389688" y="3059113"/>
          <p14:tracePt t="93349" x="6389688" y="3005138"/>
          <p14:tracePt t="93358" x="6389688" y="2940050"/>
          <p14:tracePt t="93365" x="6389688" y="2894013"/>
          <p14:tracePt t="93372" x="6389688" y="2847975"/>
          <p14:tracePt t="93380" x="6389688" y="2820988"/>
          <p14:tracePt t="93388" x="6389688" y="2765425"/>
          <p14:tracePt t="93396" x="6389688" y="2701925"/>
          <p14:tracePt t="93403" x="6389688" y="2655888"/>
          <p14:tracePt t="93411" x="6389688" y="2600325"/>
          <p14:tracePt t="93419" x="6389688" y="2554288"/>
          <p14:tracePt t="93427" x="6389688" y="2535238"/>
          <p14:tracePt t="93436" x="6389688" y="2508250"/>
          <p14:tracePt t="93444" x="6389688" y="2498725"/>
          <p14:tracePt t="93461" x="6389688" y="2489200"/>
          <p14:tracePt t="93556" x="6389688" y="2517775"/>
          <p14:tracePt t="93564" x="6389688" y="2573338"/>
          <p14:tracePt t="93572" x="6389688" y="2636838"/>
          <p14:tracePt t="93580" x="6389688" y="2738438"/>
          <p14:tracePt t="93589" x="6389688" y="2811463"/>
          <p14:tracePt t="93596" x="6380163" y="2913063"/>
          <p14:tracePt t="93604" x="6380163" y="3013075"/>
          <p14:tracePt t="93612" x="6380163" y="3114675"/>
          <p14:tracePt t="93621" x="6380163" y="3187700"/>
          <p14:tracePt t="93628" x="6380163" y="3308350"/>
          <p14:tracePt t="93638" x="6361113" y="3390900"/>
          <p14:tracePt t="93644" x="6334125" y="3463925"/>
          <p14:tracePt t="93652" x="6334125" y="3519488"/>
          <p14:tracePt t="93660" x="6324600" y="3536950"/>
          <p14:tracePt t="93668" x="6324600" y="3546475"/>
          <p14:tracePt t="93716" x="6315075" y="3527425"/>
          <p14:tracePt t="93725" x="6307138" y="3473450"/>
          <p14:tracePt t="93731" x="6278563" y="3381375"/>
          <p14:tracePt t="93740" x="6278563" y="3308350"/>
          <p14:tracePt t="93748" x="6261100" y="3224213"/>
          <p14:tracePt t="93757" x="6242050" y="3187700"/>
          <p14:tracePt t="93764" x="6215063" y="3114675"/>
          <p14:tracePt t="93772" x="6215063" y="3049588"/>
          <p14:tracePt t="93780" x="6215063" y="2986088"/>
          <p14:tracePt t="93788" x="6215063" y="2930525"/>
          <p14:tracePt t="93796" x="6215063" y="2867025"/>
          <p14:tracePt t="93804" x="6215063" y="2838450"/>
          <p14:tracePt t="93812" x="6215063" y="2801938"/>
          <p14:tracePt t="93821" x="6223000" y="2774950"/>
          <p14:tracePt t="93828" x="6223000" y="2755900"/>
          <p14:tracePt t="93837" x="6223000" y="2719388"/>
          <p14:tracePt t="93844" x="6232525" y="2701925"/>
          <p14:tracePt t="94029" x="6232525" y="2709863"/>
          <p14:tracePt t="94173" x="6232525" y="2719388"/>
          <p14:tracePt t="97437" x="6205538" y="2719388"/>
          <p14:tracePt t="97444" x="6186488" y="2738438"/>
          <p14:tracePt t="97453" x="6169025" y="2774950"/>
          <p14:tracePt t="97461" x="6149975" y="2820988"/>
          <p14:tracePt t="97469" x="6132513" y="2847975"/>
          <p14:tracePt t="97477" x="6132513" y="2867025"/>
          <p14:tracePt t="97485" x="6113463" y="2913063"/>
          <p14:tracePt t="97493" x="6113463" y="2949575"/>
          <p14:tracePt t="97501" x="6113463" y="3005138"/>
          <p14:tracePt t="97509" x="6113463" y="3049588"/>
          <p14:tracePt t="97518" x="6113463" y="3095625"/>
          <p14:tracePt t="97524" x="6113463" y="3151188"/>
          <p14:tracePt t="97533" x="6113463" y="3187700"/>
          <p14:tracePt t="97541" x="6113463" y="3270250"/>
          <p14:tracePt t="97549" x="6122988" y="3344863"/>
          <p14:tracePt t="97559" x="6169025" y="3444875"/>
          <p14:tracePt t="97565" x="6186488" y="3509963"/>
          <p14:tracePt t="97573" x="6215063" y="3573463"/>
          <p14:tracePt t="97580" x="6242050" y="3611563"/>
          <p14:tracePt t="97592" x="6278563" y="3619500"/>
          <p14:tracePt t="97629" x="6288088" y="3619500"/>
          <p14:tracePt t="97661" x="6307138" y="3619500"/>
          <p14:tracePt t="97669" x="6334125" y="3619500"/>
          <p14:tracePt t="97677" x="6353175" y="3619500"/>
          <p14:tracePt t="97685" x="6397625" y="3619500"/>
          <p14:tracePt t="97693" x="6426200" y="3611563"/>
          <p14:tracePt t="97700" x="6453188" y="3592513"/>
          <p14:tracePt t="97709" x="6518275" y="3536950"/>
          <p14:tracePt t="97717" x="6527800" y="3519488"/>
          <p14:tracePt t="97724" x="6564313" y="3481388"/>
          <p14:tracePt t="97733" x="6564313" y="3463925"/>
          <p14:tracePt t="97740" x="6564313" y="3436938"/>
          <p14:tracePt t="97749" x="6564313" y="3344863"/>
          <p14:tracePt t="97760" x="6564313" y="3262313"/>
          <p14:tracePt t="97764" x="6564313" y="3160713"/>
          <p14:tracePt t="97773" x="6564313" y="3041650"/>
          <p14:tracePt t="97781" x="6564313" y="3013075"/>
          <p14:tracePt t="97790" x="6545263" y="2921000"/>
          <p14:tracePt t="97796" x="6481763" y="2830513"/>
          <p14:tracePt t="97808" x="6416675" y="2774950"/>
          <p14:tracePt t="97815" x="6389688" y="2746375"/>
          <p14:tracePt t="97825" x="6361113" y="2719388"/>
          <p14:tracePt t="97829" x="6324600" y="2701925"/>
          <p14:tracePt t="97836" x="6288088" y="2692400"/>
          <p14:tracePt t="97859" x="6278563" y="2692400"/>
          <p14:tracePt t="97867" x="6269038" y="2692400"/>
          <p14:tracePt t="97883" x="6261100" y="2692400"/>
          <p14:tracePt t="97891" x="6251575" y="2692400"/>
          <p14:tracePt t="97899" x="6223000" y="2692400"/>
          <p14:tracePt t="97907" x="6205538" y="2709863"/>
          <p14:tracePt t="97915" x="6169025" y="2746375"/>
          <p14:tracePt t="97939" x="6132513" y="2820988"/>
          <p14:tracePt t="97942" x="6113463" y="2847975"/>
          <p14:tracePt t="97949" x="6113463" y="2867025"/>
          <p14:tracePt t="97956" x="6113463" y="2884488"/>
          <p14:tracePt t="97965" x="6113463" y="2894013"/>
          <p14:tracePt t="97972" x="6094413" y="2921000"/>
          <p14:tracePt t="97987" x="6094413" y="2930525"/>
          <p14:tracePt t="97996" x="6094413" y="2959100"/>
          <p14:tracePt t="98005" x="6094413" y="2967038"/>
          <p14:tracePt t="98021" x="6103938" y="3013075"/>
          <p14:tracePt t="98028" x="6113463" y="3022600"/>
          <p14:tracePt t="98037" x="6140450" y="3032125"/>
          <p14:tracePt t="98044" x="6149975" y="3032125"/>
          <p14:tracePt t="98052" x="6169025" y="3032125"/>
          <p14:tracePt t="98060" x="6186488" y="3041650"/>
          <p14:tracePt t="98068" x="6205538" y="3041650"/>
          <p14:tracePt t="98076" x="6261100" y="3041650"/>
          <p14:tracePt t="98084" x="6343650" y="3041650"/>
          <p14:tracePt t="98092" x="6489700" y="3005138"/>
          <p14:tracePt t="98100" x="6545263" y="3005138"/>
          <p14:tracePt t="98108" x="6564313" y="2995613"/>
          <p14:tracePt t="98124" x="6572250" y="2995613"/>
          <p14:tracePt t="98132" x="6591300" y="2976563"/>
          <p14:tracePt t="98148" x="6600825" y="2959100"/>
          <p14:tracePt t="98157" x="6610350" y="2949575"/>
          <p14:tracePt t="98164" x="6610350" y="2940050"/>
          <p14:tracePt t="98172" x="6610350" y="2894013"/>
          <p14:tracePt t="98180" x="6610350" y="2838450"/>
          <p14:tracePt t="98188" x="6610350" y="2792413"/>
          <p14:tracePt t="98196" x="6572250" y="2719388"/>
          <p14:tracePt t="98205" x="6489700" y="2627313"/>
          <p14:tracePt t="98212" x="6443663" y="2573338"/>
          <p14:tracePt t="98221" x="6370638" y="2544763"/>
          <p14:tracePt t="98228" x="6307138" y="2508250"/>
          <p14:tracePt t="98237" x="6288088" y="2498725"/>
          <p14:tracePt t="98245" x="6242050" y="2498725"/>
          <p14:tracePt t="98252" x="6232525" y="2498725"/>
          <p14:tracePt t="98260" x="6205538" y="2498725"/>
          <p14:tracePt t="98276" x="6196013" y="2498725"/>
          <p14:tracePt t="98300" x="6186488" y="2498725"/>
          <p14:tracePt t="98332" x="6159500" y="2498725"/>
          <p14:tracePt t="98340" x="6122988" y="2517775"/>
          <p14:tracePt t="98348" x="6103938" y="2573338"/>
          <p14:tracePt t="98357" x="6103938" y="2590800"/>
          <p14:tracePt t="98364" x="6086475" y="2663825"/>
          <p14:tracePt t="98372" x="6076950" y="2765425"/>
          <p14:tracePt t="98380" x="6076950" y="2867025"/>
          <p14:tracePt t="98389" x="6076950" y="3005138"/>
          <p14:tracePt t="98396" x="6076950" y="3114675"/>
          <p14:tracePt t="98405" x="6113463" y="3243263"/>
          <p14:tracePt t="98412" x="6122988" y="3362325"/>
          <p14:tracePt t="98420" x="6169025" y="3427413"/>
          <p14:tracePt t="98427" x="6176963" y="3490913"/>
          <p14:tracePt t="98437" x="6186488" y="3519488"/>
          <p14:tracePt t="98443" x="6205538" y="3546475"/>
          <p14:tracePt t="98460" x="6215063" y="3565525"/>
          <p14:tracePt t="98476" x="6223000" y="3573463"/>
          <p14:tracePt t="98492" x="6232525" y="3573463"/>
          <p14:tracePt t="98516" x="6251575" y="3573463"/>
          <p14:tracePt t="98524" x="6261100" y="3573463"/>
          <p14:tracePt t="98532" x="6269038" y="3573463"/>
          <p14:tracePt t="98540" x="6288088" y="3565525"/>
          <p14:tracePt t="98548" x="6324600" y="3527425"/>
          <p14:tracePt t="98557" x="6353175" y="3444875"/>
          <p14:tracePt t="98564" x="6380163" y="3362325"/>
          <p14:tracePt t="98572" x="6426200" y="3289300"/>
          <p14:tracePt t="98580" x="6426200" y="3262313"/>
          <p14:tracePt t="98588" x="6462713" y="3151188"/>
          <p14:tracePt t="98596" x="6489700" y="3049588"/>
          <p14:tracePt t="98604" x="6518275" y="2949575"/>
          <p14:tracePt t="98613" x="6518275" y="2847975"/>
          <p14:tracePt t="98622" x="6518275" y="2784475"/>
          <p14:tracePt t="98628" x="6518275" y="2728913"/>
          <p14:tracePt t="98638" x="6518275" y="2663825"/>
          <p14:tracePt t="98644" x="6518275" y="2636838"/>
          <p14:tracePt t="98652" x="6518275" y="2617788"/>
          <p14:tracePt t="98660" x="6518275" y="2590800"/>
          <p14:tracePt t="98668" x="6508750" y="2590800"/>
          <p14:tracePt t="98676" x="6489700" y="2581275"/>
          <p14:tracePt t="98684" x="6489700" y="2573338"/>
          <p14:tracePt t="98716" x="6472238" y="2573338"/>
          <p14:tracePt t="98724" x="6443663" y="2590800"/>
          <p14:tracePt t="98732" x="6435725" y="2590800"/>
          <p14:tracePt t="98740" x="6397625" y="2636838"/>
          <p14:tracePt t="98748" x="6361113" y="2663825"/>
          <p14:tracePt t="98757" x="6324600" y="2719388"/>
          <p14:tracePt t="98764" x="6297613" y="2765425"/>
          <p14:tracePt t="98772" x="6288088" y="2811463"/>
          <p14:tracePt t="98780" x="6251575" y="2867025"/>
          <p14:tracePt t="98796" x="6242050" y="2884488"/>
          <p14:tracePt t="98804" x="6205538" y="2930525"/>
          <p14:tracePt t="98813" x="6186488" y="2976563"/>
          <p14:tracePt t="98822" x="6186488" y="2995613"/>
          <p14:tracePt t="98828" x="6176963" y="3059113"/>
          <p14:tracePt t="98838" x="6176963" y="3087688"/>
          <p14:tracePt t="98844" x="6176963" y="3133725"/>
          <p14:tracePt t="98852" x="6176963" y="3160713"/>
          <p14:tracePt t="98860" x="6176963" y="3197225"/>
          <p14:tracePt t="98868" x="6186488" y="3224213"/>
          <p14:tracePt t="98877" x="6186488" y="3243263"/>
          <p14:tracePt t="98884" x="6196013" y="3252788"/>
          <p14:tracePt t="98900" x="6205538" y="3252788"/>
          <p14:tracePt t="98908" x="6223000" y="3252788"/>
          <p14:tracePt t="98916" x="6232525" y="3252788"/>
          <p14:tracePt t="98938" x="6278563" y="3252788"/>
          <p14:tracePt t="98941" x="6288088" y="3252788"/>
          <p14:tracePt t="98948" x="6334125" y="3252788"/>
          <p14:tracePt t="98956" x="6353175" y="3252788"/>
          <p14:tracePt t="98964" x="6380163" y="3233738"/>
          <p14:tracePt t="98972" x="6416675" y="3197225"/>
          <p14:tracePt t="98980" x="6453188" y="3187700"/>
          <p14:tracePt t="98987" x="6499225" y="3124200"/>
          <p14:tracePt t="98996" x="6535738" y="3087688"/>
          <p14:tracePt t="99004" x="6564313" y="3041650"/>
          <p14:tracePt t="99014" x="6581775" y="3005138"/>
          <p14:tracePt t="99021" x="6591300" y="2959100"/>
          <p14:tracePt t="99028" x="6618288" y="2913063"/>
          <p14:tracePt t="99038" x="6627813" y="2884488"/>
          <p14:tracePt t="99044" x="6637338" y="2838450"/>
          <p14:tracePt t="99052" x="6637338" y="2792413"/>
          <p14:tracePt t="99060" x="6637338" y="2719388"/>
          <p14:tracePt t="99068" x="6637338" y="2673350"/>
          <p14:tracePt t="99076" x="6591300" y="2581275"/>
          <p14:tracePt t="99084" x="6535738" y="2489200"/>
          <p14:tracePt t="99093" x="6481763" y="2435225"/>
          <p14:tracePt t="99100" x="6426200" y="2389188"/>
          <p14:tracePt t="99109" x="6407150" y="2370138"/>
          <p14:tracePt t="99116" x="6389688" y="2360613"/>
          <p14:tracePt t="99127" x="6353175" y="2343150"/>
          <p14:tracePt t="99131" x="6343650" y="2343150"/>
          <p14:tracePt t="99148" x="6334125" y="2343150"/>
          <p14:tracePt t="99156" x="6297613" y="2343150"/>
          <p14:tracePt t="99172" x="6261100" y="2370138"/>
          <p14:tracePt t="99181" x="6261100" y="2389188"/>
          <p14:tracePt t="99188" x="6242050" y="2406650"/>
          <p14:tracePt t="99196" x="6223000" y="2435225"/>
          <p14:tracePt t="99204" x="6196013" y="2462213"/>
          <p14:tracePt t="99214" x="6186488" y="2508250"/>
          <p14:tracePt t="99222" x="6186488" y="2544763"/>
          <p14:tracePt t="99228" x="6140450" y="2581275"/>
          <p14:tracePt t="99237" x="6140450" y="2617788"/>
          <p14:tracePt t="99245" x="6132513" y="2646363"/>
          <p14:tracePt t="99252" x="6122988" y="2682875"/>
          <p14:tracePt t="99260" x="6094413" y="2746375"/>
          <p14:tracePt t="99268" x="6094413" y="2765425"/>
          <p14:tracePt t="99276" x="6094413" y="2820988"/>
          <p14:tracePt t="99284" x="6094413" y="2847975"/>
          <p14:tracePt t="99292" x="6094413" y="2913063"/>
          <p14:tracePt t="99300" x="6094413" y="2959100"/>
          <p14:tracePt t="99308" x="6094413" y="2995613"/>
          <p14:tracePt t="99316" x="6103938" y="3041650"/>
          <p14:tracePt t="99324" x="6122988" y="3087688"/>
          <p14:tracePt t="99332" x="6140450" y="3124200"/>
          <p14:tracePt t="99341" x="6140450" y="3133725"/>
          <p14:tracePt t="99348" x="6149975" y="3160713"/>
          <p14:tracePt t="99356" x="6159500" y="3170238"/>
          <p14:tracePt t="99364" x="6169025" y="3178175"/>
          <p14:tracePt t="99372" x="6186488" y="3197225"/>
          <p14:tracePt t="99380" x="6196013" y="3216275"/>
          <p14:tracePt t="99388" x="6205538" y="3252788"/>
          <p14:tracePt t="99396" x="6215063" y="3252788"/>
          <p14:tracePt t="99405" x="6242050" y="3289300"/>
          <p14:tracePt t="99413" x="6242050" y="3298825"/>
          <p14:tracePt t="99422" x="6261100" y="3316288"/>
          <p14:tracePt t="99428" x="6288088" y="3335338"/>
          <p14:tracePt t="99436" x="6297613" y="3344863"/>
          <p14:tracePt t="99443" x="6297613" y="3352800"/>
          <p14:tracePt t="99467" x="6315075" y="3352800"/>
          <p14:tracePt t="99475" x="6334125" y="3352800"/>
          <p14:tracePt t="99483" x="6370638" y="3352800"/>
          <p14:tracePt t="99491" x="6389688" y="3335338"/>
          <p14:tracePt t="99499" x="6416675" y="3308350"/>
          <p14:tracePt t="99507" x="6435725" y="3289300"/>
          <p14:tracePt t="99515" x="6462713" y="3252788"/>
          <p14:tracePt t="99523" x="6489700" y="3206750"/>
          <p14:tracePt t="99531" x="6499225" y="3178175"/>
          <p14:tracePt t="99539" x="6554788" y="3105150"/>
          <p14:tracePt t="99547" x="6564313" y="3087688"/>
          <p14:tracePt t="99555" x="6572250" y="3049588"/>
          <p14:tracePt t="99563" x="6581775" y="3005138"/>
          <p14:tracePt t="99571" x="6600825" y="2921000"/>
          <p14:tracePt t="99579" x="6610350" y="2894013"/>
          <p14:tracePt t="99587" x="6610350" y="2830513"/>
          <p14:tracePt t="99595" x="6610350" y="2755900"/>
          <p14:tracePt t="99603" x="6610350" y="2692400"/>
          <p14:tracePt t="99611" x="6610350" y="2646363"/>
          <p14:tracePt t="99620" x="6591300" y="2573338"/>
          <p14:tracePt t="99627" x="6581775" y="2535238"/>
          <p14:tracePt t="99636" x="6564313" y="2508250"/>
          <p14:tracePt t="99643" x="6554788" y="2498725"/>
          <p14:tracePt t="99651" x="6545263" y="2489200"/>
          <p14:tracePt t="99659" x="6535738" y="2481263"/>
          <p14:tracePt t="99715" x="6527800" y="2471738"/>
          <p14:tracePt t="99723" x="6518275" y="2471738"/>
          <p14:tracePt t="99731" x="6508750" y="2471738"/>
          <p14:tracePt t="99739" x="6481763" y="2471738"/>
          <p14:tracePt t="99747" x="6453188" y="2481263"/>
          <p14:tracePt t="99755" x="6426200" y="2498725"/>
          <p14:tracePt t="99763" x="6407150" y="2517775"/>
          <p14:tracePt t="99771" x="6389688" y="2535238"/>
          <p14:tracePt t="99779" x="6343650" y="2590800"/>
          <p14:tracePt t="99787" x="6324600" y="2609850"/>
          <p14:tracePt t="99795" x="6288088" y="2673350"/>
          <p14:tracePt t="99803" x="6269038" y="2719388"/>
          <p14:tracePt t="99811" x="6242050" y="2765425"/>
          <p14:tracePt t="99823" x="6232525" y="2811463"/>
          <p14:tracePt t="99831" x="6205538" y="2876550"/>
          <p14:tracePt t="99836" x="6176963" y="2930525"/>
          <p14:tracePt t="99843" x="6176963" y="2967038"/>
          <p14:tracePt t="99851" x="6176963" y="3013075"/>
          <p14:tracePt t="99859" x="6176963" y="3078163"/>
          <p14:tracePt t="99867" x="6176963" y="3105150"/>
          <p14:tracePt t="99875" x="6176963" y="3114675"/>
          <p14:tracePt t="99883" x="6176963" y="3133725"/>
          <p14:tracePt t="99891" x="6196013" y="3160713"/>
          <p14:tracePt t="99899" x="6196013" y="3170238"/>
          <p14:tracePt t="99907" x="6215063" y="3187700"/>
          <p14:tracePt t="99915" x="6223000" y="3197225"/>
          <p14:tracePt t="99924" x="6232525" y="3216275"/>
          <p14:tracePt t="99931" x="6232525" y="3224213"/>
          <p14:tracePt t="99939" x="6232525" y="3233738"/>
          <p14:tracePt t="99947" x="6269038" y="3243263"/>
          <p14:tracePt t="99955" x="6278563" y="3252788"/>
          <p14:tracePt t="99972" x="6307138" y="3262313"/>
          <p14:tracePt t="99979" x="6315075" y="3262313"/>
          <p14:tracePt t="100004" x="6324600" y="3262313"/>
          <p14:tracePt t="100011" x="6370638" y="3262313"/>
          <p14:tracePt t="100020" x="6380163" y="3262313"/>
          <p14:tracePt t="100027" x="6416675" y="3262313"/>
          <p14:tracePt t="100037" x="6435725" y="3243263"/>
          <p14:tracePt t="100043" x="6443663" y="3160713"/>
          <p14:tracePt t="100051" x="6462713" y="3124200"/>
          <p14:tracePt t="100059" x="6462713" y="3022600"/>
          <p14:tracePt t="100067" x="6462713" y="2921000"/>
          <p14:tracePt t="100075" x="6462713" y="2857500"/>
          <p14:tracePt t="100083" x="6462713" y="2765425"/>
          <p14:tracePt t="100091" x="6426200" y="2673350"/>
          <p14:tracePt t="100099" x="6370638" y="2609850"/>
          <p14:tracePt t="100107" x="6353175" y="2527300"/>
          <p14:tracePt t="100115" x="6307138" y="2471738"/>
          <p14:tracePt t="100123" x="6269038" y="2435225"/>
          <p14:tracePt t="100131" x="6251575" y="2416175"/>
          <p14:tracePt t="100139" x="6215063" y="2379663"/>
          <p14:tracePt t="100147" x="6205538" y="2370138"/>
          <p14:tracePt t="100163" x="6176963" y="2352675"/>
          <p14:tracePt t="100188" x="6169025" y="2343150"/>
          <p14:tracePt t="100195" x="6159500" y="2343150"/>
          <p14:tracePt t="100203" x="6149975" y="2343150"/>
          <p14:tracePt t="100220" x="6103938" y="2370138"/>
          <p14:tracePt t="100227" x="6086475" y="2416175"/>
          <p14:tracePt t="100242" x="6057900" y="2481263"/>
          <p14:tracePt t="100248" x="6048375" y="2527300"/>
          <p14:tracePt t="100256" x="6030913" y="2590800"/>
          <p14:tracePt t="100260" x="6030913" y="2673350"/>
          <p14:tracePt t="100267" x="6021388" y="2774950"/>
          <p14:tracePt t="100276" x="6021388" y="2830513"/>
          <p14:tracePt t="100283" x="6021388" y="2913063"/>
          <p14:tracePt t="100292" x="6021388" y="2976563"/>
          <p14:tracePt t="100299" x="6021388" y="3032125"/>
          <p14:tracePt t="100307" x="6021388" y="3078163"/>
          <p14:tracePt t="100315" x="6021388" y="3124200"/>
          <p14:tracePt t="100323" x="6021388" y="3178175"/>
          <p14:tracePt t="100331" x="6021388" y="3216275"/>
          <p14:tracePt t="100339" x="6021388" y="3262313"/>
          <p14:tracePt t="100347" x="6040438" y="3279775"/>
          <p14:tracePt t="100355" x="6067425" y="3298825"/>
          <p14:tracePt t="100363" x="6076950" y="3316288"/>
          <p14:tracePt t="100371" x="6086475" y="3316288"/>
          <p14:tracePt t="100379" x="6103938" y="3325813"/>
          <p14:tracePt t="100395" x="6132513" y="3325813"/>
          <p14:tracePt t="100420" x="6140450" y="3325813"/>
          <p14:tracePt t="100427" x="6159500" y="3325813"/>
          <p14:tracePt t="100439" x="6186488" y="3316288"/>
          <p14:tracePt t="100444" x="6215063" y="3308350"/>
          <p14:tracePt t="100452" x="6278563" y="3270250"/>
          <p14:tracePt t="100459" x="6307138" y="3252788"/>
          <p14:tracePt t="100467" x="6353175" y="3233738"/>
          <p14:tracePt t="100476" x="6389688" y="3206750"/>
          <p14:tracePt t="100483" x="6426200" y="3151188"/>
          <p14:tracePt t="100492" x="6443663" y="3133725"/>
          <p14:tracePt t="100499" x="6472238" y="3068638"/>
          <p14:tracePt t="100507" x="6499225" y="3005138"/>
          <p14:tracePt t="100515" x="6508750" y="2940050"/>
          <p14:tracePt t="100523" x="6508750" y="2876550"/>
          <p14:tracePt t="100531" x="6508750" y="2830513"/>
          <p14:tracePt t="100539" x="6508750" y="2774950"/>
          <p14:tracePt t="100547" x="6508750" y="2728913"/>
          <p14:tracePt t="100555" x="6508750" y="2682875"/>
          <p14:tracePt t="100563" x="6508750" y="2646363"/>
          <p14:tracePt t="100571" x="6489700" y="2609850"/>
          <p14:tracePt t="100579" x="6462713" y="2563813"/>
          <p14:tracePt t="100587" x="6426200" y="2544763"/>
          <p14:tracePt t="100595" x="6407150" y="2527300"/>
          <p14:tracePt t="100603" x="6389688" y="2508250"/>
          <p14:tracePt t="100611" x="6370638" y="2508250"/>
          <p14:tracePt t="100627" x="6334125" y="2508250"/>
          <p14:tracePt t="100643" x="6324600" y="2508250"/>
          <p14:tracePt t="100652" x="6278563" y="2508250"/>
          <p14:tracePt t="100659" x="6251575" y="2508250"/>
          <p14:tracePt t="100667" x="6232525" y="2508250"/>
          <p14:tracePt t="100676" x="6196013" y="2535238"/>
          <p14:tracePt t="100683" x="6169025" y="2554288"/>
          <p14:tracePt t="100692" x="6140450" y="2573338"/>
          <p14:tracePt t="100699" x="6113463" y="2609850"/>
          <p14:tracePt t="100707" x="6103938" y="2655888"/>
          <p14:tracePt t="100715" x="6067425" y="2692400"/>
          <p14:tracePt t="100724" x="6057900" y="2719388"/>
          <p14:tracePt t="100731" x="6057900" y="2784475"/>
          <p14:tracePt t="100739" x="6040438" y="2830513"/>
          <p14:tracePt t="100747" x="6040438" y="2884488"/>
          <p14:tracePt t="100756" x="6021388" y="2940050"/>
          <p14:tracePt t="100763" x="6021388" y="2976563"/>
          <p14:tracePt t="100772" x="6021388" y="3041650"/>
          <p14:tracePt t="100779" x="6021388" y="3095625"/>
          <p14:tracePt t="100787" x="6021388" y="3160713"/>
          <p14:tracePt t="100795" x="6021388" y="3206750"/>
          <p14:tracePt t="100804" x="6048375" y="3252788"/>
          <p14:tracePt t="100811" x="6067425" y="3270250"/>
          <p14:tracePt t="100821" x="6067425" y="3308350"/>
          <p14:tracePt t="100827" x="6067425" y="3325813"/>
          <p14:tracePt t="100838" x="6076950" y="3352800"/>
          <p14:tracePt t="100844" x="6094413" y="3381375"/>
          <p14:tracePt t="100859" x="6122988" y="3408363"/>
          <p14:tracePt t="100867" x="6140450" y="3436938"/>
          <p14:tracePt t="100876" x="6149975" y="3436938"/>
          <p14:tracePt t="100883" x="6159500" y="3436938"/>
          <p14:tracePt t="100891" x="6176963" y="3444875"/>
          <p14:tracePt t="100899" x="6186488" y="3454400"/>
          <p14:tracePt t="100920" x="6223000" y="3463925"/>
          <p14:tracePt t="100924" x="6232525" y="3463925"/>
          <p14:tracePt t="100931" x="6251575" y="3463925"/>
          <p14:tracePt t="100939" x="6261100" y="3463925"/>
          <p14:tracePt t="100947" x="6278563" y="3463925"/>
          <p14:tracePt t="100955" x="6307138" y="3444875"/>
          <p14:tracePt t="100963" x="6334125" y="3390900"/>
          <p14:tracePt t="100972" x="6334125" y="3352800"/>
          <p14:tracePt t="100979" x="6370638" y="3289300"/>
          <p14:tracePt t="100987" x="6380163" y="3243263"/>
          <p14:tracePt t="100995" x="6407150" y="3197225"/>
          <p14:tracePt t="101004" x="6407150" y="3114675"/>
          <p14:tracePt t="101011" x="6435725" y="3068638"/>
          <p14:tracePt t="101020" x="6443663" y="3022600"/>
          <p14:tracePt t="101027" x="6453188" y="2976563"/>
          <p14:tracePt t="101038" x="6453188" y="2894013"/>
          <p14:tracePt t="101044" x="6453188" y="2830513"/>
          <p14:tracePt t="101051" x="6453188" y="2792413"/>
          <p14:tracePt t="101059" x="6453188" y="2728913"/>
          <p14:tracePt t="101067" x="6443663" y="2701925"/>
          <p14:tracePt t="101076" x="6416675" y="2673350"/>
          <p14:tracePt t="101083" x="6407150" y="2655888"/>
          <p14:tracePt t="101091" x="6407150" y="2646363"/>
          <p14:tracePt t="101099" x="6397625" y="2627313"/>
          <p14:tracePt t="101107" x="6380163" y="2617788"/>
          <p14:tracePt t="101131" x="6370638" y="2609850"/>
          <p14:tracePt t="101139" x="6361113" y="2590800"/>
          <p14:tracePt t="101147" x="6353175" y="2590800"/>
          <p14:tracePt t="101156" x="6343650" y="2581275"/>
          <p14:tracePt t="101163" x="6334125" y="2581275"/>
          <p14:tracePt t="101172" x="6334125" y="2573338"/>
          <p14:tracePt t="101203" x="6315075" y="2573338"/>
          <p14:tracePt t="101220" x="6297613" y="2573338"/>
          <p14:tracePt t="101227" x="6269038" y="2590800"/>
          <p14:tracePt t="101236" x="6251575" y="2609850"/>
          <p14:tracePt t="101243" x="6232525" y="2646363"/>
          <p14:tracePt t="101251" x="6215063" y="2673350"/>
          <p14:tracePt t="101260" x="6176963" y="2719388"/>
          <p14:tracePt t="101267" x="6176963" y="2784475"/>
          <p14:tracePt t="101276" x="6159500" y="2830513"/>
          <p14:tracePt t="101283" x="6159500" y="2913063"/>
          <p14:tracePt t="101292" x="6113463" y="2976563"/>
          <p14:tracePt t="101299" x="6103938" y="3078163"/>
          <p14:tracePt t="101308" x="6103938" y="3141663"/>
          <p14:tracePt t="101315" x="6086475" y="3224213"/>
          <p14:tracePt t="101324" x="6086475" y="3308350"/>
          <p14:tracePt t="101331" x="6086475" y="3352800"/>
          <p14:tracePt t="101339" x="6086475" y="3408363"/>
          <p14:tracePt t="101347" x="6086475" y="3427413"/>
          <p14:tracePt t="101355" x="6086475" y="3473450"/>
          <p14:tracePt t="101363" x="6086475" y="3481388"/>
          <p14:tracePt t="101371" x="6086475" y="3500438"/>
          <p14:tracePt t="101379" x="6086475" y="3519488"/>
          <p14:tracePt t="101411" x="6094413" y="3527425"/>
          <p14:tracePt t="101419" x="6113463" y="3527425"/>
          <p14:tracePt t="101427" x="6122988" y="3527425"/>
          <p14:tracePt t="101437" x="6159500" y="3519488"/>
          <p14:tracePt t="101443" x="6169025" y="3519488"/>
          <p14:tracePt t="101451" x="6196013" y="3490913"/>
          <p14:tracePt t="101460" x="6223000" y="3481388"/>
          <p14:tracePt t="101467" x="6223000" y="3473450"/>
          <p14:tracePt t="101476" x="6242050" y="3454400"/>
          <p14:tracePt t="101485" x="6251575" y="3444875"/>
          <p14:tracePt t="101492" x="6261100" y="3444875"/>
          <p14:tracePt t="101499" x="6278563" y="3427413"/>
          <p14:tracePt t="101508" x="6315075" y="3398838"/>
          <p14:tracePt t="101515" x="6353175" y="3352800"/>
          <p14:tracePt t="101524" x="6370638" y="3316288"/>
          <p14:tracePt t="101531" x="6407150" y="3252788"/>
          <p14:tracePt t="101540" x="6426200" y="3206750"/>
          <p14:tracePt t="101547" x="6426200" y="3133725"/>
          <p14:tracePt t="101556" x="6435725" y="3049588"/>
          <p14:tracePt t="101563" x="6453188" y="2967038"/>
          <p14:tracePt t="101572" x="6453188" y="2903538"/>
          <p14:tracePt t="101579" x="6453188" y="2847975"/>
          <p14:tracePt t="101587" x="6453188" y="2801938"/>
          <p14:tracePt t="101595" x="6453188" y="2784475"/>
          <p14:tracePt t="101603" x="6453188" y="2765425"/>
          <p14:tracePt t="101611" x="6453188" y="2755900"/>
          <p14:tracePt t="101621" x="6453188" y="2746375"/>
          <p14:tracePt t="101627" x="6453188" y="2738438"/>
          <p14:tracePt t="101637" x="6453188" y="2719388"/>
          <p14:tracePt t="101643" x="6453188" y="2709863"/>
          <p14:tracePt t="101651" x="6453188" y="2701925"/>
          <p14:tracePt t="101667" x="6453188" y="2682875"/>
          <p14:tracePt t="101725" x="6435725" y="2682875"/>
          <p14:tracePt t="101741" x="6426200" y="2682875"/>
          <p14:tracePt t="101748" x="6397625" y="2682875"/>
          <p14:tracePt t="101758" x="6389688" y="2682875"/>
          <p14:tracePt t="101764" x="6370638" y="2682875"/>
          <p14:tracePt t="101772" x="6343650" y="2719388"/>
          <p14:tracePt t="101781" x="6324600" y="2738438"/>
          <p14:tracePt t="101789" x="6315075" y="2755900"/>
          <p14:tracePt t="101796" x="6297613" y="2792413"/>
          <p14:tracePt t="101806" x="6278563" y="2820988"/>
          <p14:tracePt t="101813" x="6261100" y="2867025"/>
          <p14:tracePt t="101823" x="6261100" y="2913063"/>
          <p14:tracePt t="101831" x="6251575" y="2959100"/>
          <p14:tracePt t="101839" x="6251575" y="3041650"/>
          <p14:tracePt t="101845" x="6251575" y="3095625"/>
          <p14:tracePt t="101853" x="6251575" y="3141663"/>
          <p14:tracePt t="101864" x="6251575" y="3187700"/>
          <p14:tracePt t="101870" x="6251575" y="3233738"/>
          <p14:tracePt t="101878" x="6251575" y="3243263"/>
          <p14:tracePt t="101883" x="6251575" y="3279775"/>
          <p14:tracePt t="101891" x="6251575" y="3308350"/>
          <p14:tracePt t="101899" x="6251575" y="3325813"/>
          <p14:tracePt t="101907" x="6251575" y="3362325"/>
          <p14:tracePt t="101921" x="6269038" y="3381375"/>
          <p14:tracePt t="101924" x="6297613" y="3417888"/>
          <p14:tracePt t="101931" x="6297613" y="3427413"/>
          <p14:tracePt t="101941" x="6315075" y="3436938"/>
          <p14:tracePt t="101947" x="6315075" y="3444875"/>
          <p14:tracePt t="101963" x="6324600" y="3444875"/>
          <p14:tracePt t="101987" x="6334125" y="3444875"/>
          <p14:tracePt t="101995" x="6389688" y="3427413"/>
          <p14:tracePt t="102004" x="6416675" y="3398838"/>
          <p14:tracePt t="102011" x="6435725" y="3352800"/>
          <p14:tracePt t="102020" x="6462713" y="3298825"/>
          <p14:tracePt t="102027" x="6481763" y="3270250"/>
          <p14:tracePt t="102037" x="6489700" y="3233738"/>
          <p14:tracePt t="102043" x="6518275" y="3187700"/>
          <p14:tracePt t="102052" x="6518275" y="3141663"/>
          <p14:tracePt t="102060" x="6535738" y="3124200"/>
          <p14:tracePt t="102067" x="6535738" y="3078163"/>
          <p14:tracePt t="102075" x="6545263" y="3032125"/>
          <p14:tracePt t="102083" x="6545263" y="2995613"/>
          <p14:tracePt t="102091" x="6545263" y="2959100"/>
          <p14:tracePt t="102099" x="6545263" y="2913063"/>
          <p14:tracePt t="102107" x="6535738" y="2857500"/>
          <p14:tracePt t="102115" x="6535738" y="2820988"/>
          <p14:tracePt t="102123" x="6527800" y="2801938"/>
          <p14:tracePt t="102131" x="6508750" y="2755900"/>
          <p14:tracePt t="102139" x="6499225" y="2746375"/>
          <p14:tracePt t="102147" x="6472238" y="2719388"/>
          <p14:tracePt t="102156" x="6453188" y="2709863"/>
          <p14:tracePt t="102163" x="6443663" y="2701925"/>
          <p14:tracePt t="102180" x="6435725" y="2701925"/>
          <p14:tracePt t="102187" x="6426200" y="2701925"/>
          <p14:tracePt t="102203" x="6407150" y="2701925"/>
          <p14:tracePt t="102220" x="6389688" y="2701925"/>
          <p14:tracePt t="102228" x="6361113" y="2701925"/>
          <p14:tracePt t="102237" x="6343650" y="2701925"/>
          <p14:tracePt t="102243" x="6307138" y="2701925"/>
          <p14:tracePt t="102251" x="6288088" y="2701925"/>
          <p14:tracePt t="102267" x="6269038" y="2701925"/>
          <p14:tracePt t="102276" x="6261100" y="2701925"/>
          <p14:tracePt t="102291" x="6232525" y="2701925"/>
          <p14:tracePt t="102315" x="6232525" y="2709863"/>
          <p14:tracePt t="102323" x="6205538" y="2738438"/>
          <p14:tracePt t="102331" x="6186488" y="2774950"/>
          <p14:tracePt t="102339" x="6186488" y="2811463"/>
          <p14:tracePt t="102347" x="6159500" y="2876550"/>
          <p14:tracePt t="102356" x="6132513" y="2940050"/>
          <p14:tracePt t="102363" x="6132513" y="3022600"/>
          <p14:tracePt t="102372" x="6132513" y="3087688"/>
          <p14:tracePt t="102380" x="6132513" y="3178175"/>
          <p14:tracePt t="102388" x="6132513" y="3243263"/>
          <p14:tracePt t="102395" x="6132513" y="3308350"/>
          <p14:tracePt t="102404" x="6132513" y="3335338"/>
          <p14:tracePt t="102411" x="6132513" y="3381375"/>
          <p14:tracePt t="102420" x="6149975" y="3444875"/>
          <p14:tracePt t="102427" x="6149975" y="3481388"/>
          <p14:tracePt t="102436" x="6159500" y="3527425"/>
          <p14:tracePt t="102443" x="6169025" y="3536950"/>
          <p14:tracePt t="102451" x="6176963" y="3556000"/>
          <p14:tracePt t="102459" x="6186488" y="3565525"/>
          <p14:tracePt t="102476" x="6196013" y="3565525"/>
          <p14:tracePt t="102507" x="6223000" y="3565525"/>
          <p14:tracePt t="102515" x="6242050" y="3565525"/>
          <p14:tracePt t="102523" x="6269038" y="3519488"/>
          <p14:tracePt t="102531" x="6269038" y="3454400"/>
          <p14:tracePt t="102539" x="6324600" y="3390900"/>
          <p14:tracePt t="102547" x="6370638" y="3316288"/>
          <p14:tracePt t="102556" x="6380163" y="3270250"/>
          <p14:tracePt t="102563" x="6416675" y="3206750"/>
          <p14:tracePt t="102571" x="6453188" y="3170238"/>
          <p14:tracePt t="102580" x="6453188" y="3141663"/>
          <p14:tracePt t="102587" x="6453188" y="3078163"/>
          <p14:tracePt t="102596" x="6453188" y="3032125"/>
          <p14:tracePt t="102604" x="6453188" y="2976563"/>
          <p14:tracePt t="102611" x="6453188" y="2913063"/>
          <p14:tracePt t="102620" x="6453188" y="2857500"/>
          <p14:tracePt t="102628" x="6435725" y="2792413"/>
          <p14:tracePt t="102637" x="6407150" y="2738438"/>
          <p14:tracePt t="102643" x="6397625" y="2673350"/>
          <p14:tracePt t="102651" x="6389688" y="2655888"/>
          <p14:tracePt t="102659" x="6370638" y="2636838"/>
          <p14:tracePt t="102667" x="6361113" y="2627313"/>
          <p14:tracePt t="102676" x="6353175" y="2617788"/>
          <p14:tracePt t="102691" x="6343650" y="2609850"/>
          <p14:tracePt t="102707" x="6334125" y="2609850"/>
          <p14:tracePt t="102723" x="6324600" y="2600325"/>
          <p14:tracePt t="102763" x="6315075" y="2600325"/>
          <p14:tracePt t="102771" x="6297613" y="2600325"/>
          <p14:tracePt t="102787" x="6278563" y="2600325"/>
          <p14:tracePt t="102795" x="6261100" y="2636838"/>
          <p14:tracePt t="102804" x="6223000" y="2692400"/>
          <p14:tracePt t="102811" x="6223000" y="2738438"/>
          <p14:tracePt t="102820" x="6169025" y="2801938"/>
          <p14:tracePt t="102827" x="6169025" y="2847975"/>
          <p14:tracePt t="102837" x="6159500" y="2921000"/>
          <p14:tracePt t="102843" x="6132513" y="2949575"/>
          <p14:tracePt t="102851" x="6132513" y="2995613"/>
          <p14:tracePt t="102859" x="6132513" y="3059113"/>
          <p14:tracePt t="102867" x="6132513" y="3095625"/>
          <p14:tracePt t="102875" x="6132513" y="3178175"/>
          <p14:tracePt t="102883" x="6132513" y="3206750"/>
          <p14:tracePt t="102891" x="6159500" y="3224213"/>
          <p14:tracePt t="102899" x="6159500" y="3233738"/>
          <p14:tracePt t="102907" x="6159500" y="3243263"/>
          <p14:tracePt t="102947" x="6196013" y="3243263"/>
          <p14:tracePt t="102963" x="6215063" y="3243263"/>
          <p14:tracePt t="102971" x="6251575" y="3243263"/>
          <p14:tracePt t="102987" x="6297613" y="3243263"/>
          <p14:tracePt t="103027" x="6307138" y="3243263"/>
          <p14:tracePt t="103036" x="6324600" y="3243263"/>
          <p14:tracePt t="103043" x="6361113" y="3206750"/>
          <p14:tracePt t="103053" x="6361113" y="3170238"/>
          <p14:tracePt t="103061" x="6389688" y="3114675"/>
          <p14:tracePt t="103069" x="6397625" y="3049588"/>
          <p14:tracePt t="103080" x="6397625" y="3013075"/>
          <p14:tracePt t="103086" x="6435725" y="2967038"/>
          <p14:tracePt t="103094" x="6435725" y="2921000"/>
          <p14:tracePt t="103100" x="6435725" y="2867025"/>
          <p14:tracePt t="103107" x="6435725" y="2820988"/>
          <p14:tracePt t="103115" x="6435725" y="2801938"/>
          <p14:tracePt t="103123" x="6435725" y="2746375"/>
          <p14:tracePt t="103131" x="6416675" y="2673350"/>
          <p14:tracePt t="103139" x="6397625" y="2646363"/>
          <p14:tracePt t="103147" x="6389688" y="2609850"/>
          <p14:tracePt t="103156" x="6380163" y="2600325"/>
          <p14:tracePt t="103163" x="6361113" y="2590800"/>
          <p14:tracePt t="103187" x="6353175" y="2590800"/>
          <p14:tracePt t="103203" x="6343650" y="2590800"/>
          <p14:tracePt t="103211" x="6334125" y="2590800"/>
          <p14:tracePt t="103227" x="6324600" y="2590800"/>
          <p14:tracePt t="103237" x="6315075" y="2590800"/>
          <p14:tracePt t="103259" x="6288088" y="2590800"/>
          <p14:tracePt t="103309" x="6269038" y="2590800"/>
          <p14:tracePt t="103316" x="6251575" y="2590800"/>
          <p14:tracePt t="103324" x="6232525" y="2590800"/>
          <p14:tracePt t="103332" x="6205538" y="2617788"/>
          <p14:tracePt t="103342" x="6186488" y="2701925"/>
          <p14:tracePt t="103348" x="6149975" y="2728913"/>
          <p14:tracePt t="103356" x="6094413" y="2784475"/>
          <p14:tracePt t="103364" x="6057900" y="2838450"/>
          <p14:tracePt t="103373" x="6057900" y="2867025"/>
          <p14:tracePt t="103381" x="6057900" y="2921000"/>
          <p14:tracePt t="103390" x="6057900" y="2959100"/>
          <p14:tracePt t="103397" x="6057900" y="3013075"/>
          <p14:tracePt t="103406" x="6057900" y="3078163"/>
          <p14:tracePt t="103413" x="6057900" y="3124200"/>
          <p14:tracePt t="103423" x="6057900" y="3160713"/>
          <p14:tracePt t="103429" x="6076950" y="3224213"/>
          <p14:tracePt t="103438" x="6086475" y="3289300"/>
          <p14:tracePt t="103443" x="6113463" y="3335338"/>
          <p14:tracePt t="103452" x="6132513" y="3390900"/>
          <p14:tracePt t="103460" x="6132513" y="3417888"/>
          <p14:tracePt t="103467" x="6140450" y="3454400"/>
          <p14:tracePt t="103475" x="6140450" y="3463925"/>
          <p14:tracePt t="103483" x="6149975" y="3481388"/>
          <p14:tracePt t="103516" x="6159500" y="3481388"/>
          <p14:tracePt t="103532" x="6169025" y="3481388"/>
          <p14:tracePt t="103540" x="6176963" y="3481388"/>
          <p14:tracePt t="103548" x="6196013" y="3481388"/>
          <p14:tracePt t="103556" x="6205538" y="3481388"/>
          <p14:tracePt t="103563" x="6223000" y="3481388"/>
          <p14:tracePt t="103571" x="6242050" y="3481388"/>
          <p14:tracePt t="103580" x="6251575" y="3481388"/>
          <p14:tracePt t="103596" x="6269038" y="3481388"/>
          <p14:tracePt t="103604" x="6297613" y="3481388"/>
          <p14:tracePt t="103612" x="6307138" y="3463925"/>
          <p14:tracePt t="103622" x="6334125" y="3417888"/>
          <p14:tracePt t="103627" x="6389688" y="3325813"/>
          <p14:tracePt t="103637" x="6389688" y="3270250"/>
          <p14:tracePt t="103644" x="6416675" y="3187700"/>
          <p14:tracePt t="103652" x="6443663" y="3114675"/>
          <p14:tracePt t="103659" x="6443663" y="3041650"/>
          <p14:tracePt t="103668" x="6462713" y="2976563"/>
          <p14:tracePt t="103676" x="6462713" y="2913063"/>
          <p14:tracePt t="103683" x="6462713" y="2830513"/>
          <p14:tracePt t="103693" x="6462713" y="2792413"/>
          <p14:tracePt t="103700" x="6462713" y="2755900"/>
          <p14:tracePt t="103708" x="6462713" y="2738438"/>
          <p14:tracePt t="103715" x="6462713" y="2709863"/>
          <p14:tracePt t="103724" x="6462713" y="2701925"/>
          <p14:tracePt t="103741" x="6462713" y="2663825"/>
          <p14:tracePt t="103748" x="6462713" y="2655888"/>
          <p14:tracePt t="103756" x="6453188" y="2646363"/>
          <p14:tracePt t="103764" x="6443663" y="2636838"/>
          <p14:tracePt t="103772" x="6426200" y="2617788"/>
          <p14:tracePt t="103789" x="6407150" y="2600325"/>
          <p14:tracePt t="103797" x="6397625" y="2590800"/>
          <p14:tracePt t="103812" x="6389688" y="2590800"/>
          <p14:tracePt t="103823" x="6361113" y="2573338"/>
          <p14:tracePt t="103845" x="6343650" y="2573338"/>
          <p14:tracePt t="103854" x="6324600" y="2573338"/>
          <p14:tracePt t="103861" x="6307138" y="2573338"/>
          <p14:tracePt t="103885" x="6269038" y="2581275"/>
          <p14:tracePt t="103896" x="6232525" y="2617788"/>
          <p14:tracePt t="103901" x="6223000" y="2627313"/>
          <p14:tracePt t="103909" x="6205538" y="2673350"/>
          <p14:tracePt t="103916" x="6196013" y="2682875"/>
          <p14:tracePt t="103925" x="6186488" y="2738438"/>
          <p14:tracePt t="103931" x="6140450" y="2811463"/>
          <p14:tracePt t="103939" x="6140450" y="2867025"/>
          <p14:tracePt t="103947" x="6132513" y="2930525"/>
          <p14:tracePt t="103956" x="6132513" y="2995613"/>
          <p14:tracePt t="103963" x="6132513" y="3087688"/>
          <p14:tracePt t="103971" x="6132513" y="3151188"/>
          <p14:tracePt t="103979" x="6149975" y="3233738"/>
          <p14:tracePt t="103987" x="6149975" y="3252788"/>
          <p14:tracePt t="103995" x="6176963" y="3298825"/>
          <p14:tracePt t="104004" x="6196013" y="3316288"/>
          <p14:tracePt t="104011" x="6215063" y="3335338"/>
          <p14:tracePt t="104020" x="6215063" y="3344863"/>
          <p14:tracePt t="104027" x="6242050" y="3362325"/>
          <p14:tracePt t="104037" x="6278563" y="3371850"/>
          <p14:tracePt t="104043" x="6288088" y="3371850"/>
          <p14:tracePt t="104051" x="6297613" y="3371850"/>
          <p14:tracePt t="104059" x="6315075" y="3371850"/>
          <p14:tracePt t="104067" x="6334125" y="3371850"/>
          <p14:tracePt t="104075" x="6361113" y="3371850"/>
          <p14:tracePt t="104083" x="6397625" y="3371850"/>
          <p14:tracePt t="104093" x="6416675" y="3352800"/>
          <p14:tracePt t="104099" x="6426200" y="3344863"/>
          <p14:tracePt t="104107" x="6443663" y="3298825"/>
          <p14:tracePt t="104115" x="6462713" y="3279775"/>
          <p14:tracePt t="104124" x="6472238" y="3243263"/>
          <p14:tracePt t="104131" x="6499225" y="3197225"/>
          <p14:tracePt t="104141" x="6508750" y="3178175"/>
          <p14:tracePt t="104147" x="6518275" y="3151188"/>
          <p14:tracePt t="104156" x="6518275" y="3114675"/>
          <p14:tracePt t="104163" x="6535738" y="3068638"/>
          <p14:tracePt t="104171" x="6535738" y="3041650"/>
          <p14:tracePt t="104179" x="6535738" y="3005138"/>
          <p14:tracePt t="104187" x="6535738" y="2976563"/>
          <p14:tracePt t="104195" x="6535738" y="2959100"/>
          <p14:tracePt t="104204" x="6535738" y="2913063"/>
          <p14:tracePt t="104211" x="6535738" y="2857500"/>
          <p14:tracePt t="104221" x="6535738" y="2820988"/>
          <p14:tracePt t="104227" x="6535738" y="2765425"/>
          <p14:tracePt t="104237" x="6535738" y="2701925"/>
          <p14:tracePt t="104243" x="6527800" y="2673350"/>
          <p14:tracePt t="104251" x="6499225" y="2636838"/>
          <p14:tracePt t="104259" x="6489700" y="2617788"/>
          <p14:tracePt t="104267" x="6453188" y="2573338"/>
          <p14:tracePt t="104275" x="6443663" y="2563813"/>
          <p14:tracePt t="104293" x="6435725" y="2563813"/>
          <p14:tracePt t="104315" x="6407150" y="2554288"/>
          <p14:tracePt t="104339" x="6397625" y="2554288"/>
          <p14:tracePt t="104355" x="6370638" y="2554288"/>
          <p14:tracePt t="104363" x="6361113" y="2554288"/>
          <p14:tracePt t="104379" x="6353175" y="2554288"/>
          <p14:tracePt t="104387" x="6334125" y="2573338"/>
          <p14:tracePt t="104395" x="6324600" y="2581275"/>
          <p14:tracePt t="104404" x="6315075" y="2590800"/>
          <p14:tracePt t="104411" x="6307138" y="2590800"/>
          <p14:tracePt t="104420" x="6288088" y="2617788"/>
          <p14:tracePt t="104427" x="6278563" y="2636838"/>
          <p14:tracePt t="104437" x="6242050" y="2663825"/>
          <p14:tracePt t="104443" x="6242050" y="2673350"/>
          <p14:tracePt t="104451" x="6232525" y="2719388"/>
          <p14:tracePt t="104459" x="6215063" y="2746375"/>
          <p14:tracePt t="104467" x="6215063" y="2765425"/>
          <p14:tracePt t="104475" x="6215063" y="2811463"/>
          <p14:tracePt t="104483" x="6205538" y="2847975"/>
          <p14:tracePt t="104492" x="6205538" y="2876550"/>
          <p14:tracePt t="104499" x="6205538" y="2921000"/>
          <p14:tracePt t="104508" x="6205538" y="2940050"/>
          <p14:tracePt t="104515" x="6205538" y="2995613"/>
          <p14:tracePt t="104524" x="6205538" y="3032125"/>
          <p14:tracePt t="104531" x="6215063" y="3059113"/>
          <p14:tracePt t="104540" x="6223000" y="3095625"/>
          <p14:tracePt t="104547" x="6232525" y="3114675"/>
          <p14:tracePt t="104557" x="6269038" y="3178175"/>
          <p14:tracePt t="104563" x="6269038" y="3197225"/>
          <p14:tracePt t="104571" x="6278563" y="3216275"/>
          <p14:tracePt t="104579" x="6307138" y="3224213"/>
          <p14:tracePt t="104587" x="6315075" y="3262313"/>
          <p14:tracePt t="104595" x="6334125" y="3279775"/>
          <p14:tracePt t="104604" x="6343650" y="3289300"/>
          <p14:tracePt t="104611" x="6370638" y="3308350"/>
          <p14:tracePt t="104620" x="6380163" y="3316288"/>
          <p14:tracePt t="104627" x="6389688" y="3325813"/>
          <p14:tracePt t="104675" x="6397625" y="3325813"/>
          <p14:tracePt t="104683" x="6407150" y="3325813"/>
          <p14:tracePt t="104691" x="6435725" y="3316288"/>
          <p14:tracePt t="104707" x="6489700" y="3233738"/>
          <p14:tracePt t="104715" x="6499225" y="3224213"/>
          <p14:tracePt t="104724" x="6518275" y="3187700"/>
          <p14:tracePt t="104731" x="6518275" y="3178175"/>
          <p14:tracePt t="104740" x="6527800" y="3124200"/>
          <p14:tracePt t="104747" x="6527800" y="3095625"/>
          <p14:tracePt t="104756" x="6527800" y="3049588"/>
          <p14:tracePt t="104763" x="6527800" y="3013075"/>
          <p14:tracePt t="104772" x="6527800" y="2959100"/>
          <p14:tracePt t="104779" x="6527800" y="2913063"/>
          <p14:tracePt t="104787" x="6527800" y="2857500"/>
          <p14:tracePt t="104796" x="6527800" y="2811463"/>
          <p14:tracePt t="104803" x="6527800" y="2792413"/>
          <p14:tracePt t="104812" x="6527800" y="2746375"/>
          <p14:tracePt t="104820" x="6527800" y="2701925"/>
          <p14:tracePt t="104828" x="6518275" y="2682875"/>
          <p14:tracePt t="104837" x="6518275" y="2663825"/>
          <p14:tracePt t="104843" x="6508750" y="2646363"/>
          <p14:tracePt t="104851" x="6499225" y="2636838"/>
          <p14:tracePt t="104859" x="6489700" y="2627313"/>
          <p14:tracePt t="104867" x="6481763" y="2617788"/>
          <p14:tracePt t="104883" x="6472238" y="2609850"/>
          <p14:tracePt t="104891" x="6462713" y="2600325"/>
          <p14:tracePt t="104923" x="6443663" y="2600325"/>
          <p14:tracePt t="104931" x="6426200" y="2600325"/>
          <p14:tracePt t="104939" x="6380163" y="2609850"/>
          <p14:tracePt t="104947" x="6370638" y="2646363"/>
          <p14:tracePt t="104955" x="6361113" y="2673350"/>
          <p14:tracePt t="104963" x="6324600" y="2701925"/>
          <p14:tracePt t="104971" x="6315075" y="2728913"/>
          <p14:tracePt t="104979" x="6297613" y="2755900"/>
          <p14:tracePt t="104987" x="6269038" y="2792413"/>
          <p14:tracePt t="104995" x="6269038" y="2820988"/>
          <p14:tracePt t="105004" x="6261100" y="2838450"/>
          <p14:tracePt t="105011" x="6251575" y="2884488"/>
          <p14:tracePt t="105020" x="6251575" y="2894013"/>
          <p14:tracePt t="105027" x="6251575" y="2930525"/>
          <p14:tracePt t="105037" x="6242050" y="2995613"/>
          <p14:tracePt t="105043" x="6242050" y="3022600"/>
          <p14:tracePt t="105052" x="6242050" y="3059113"/>
          <p14:tracePt t="105060" x="6242050" y="3114675"/>
          <p14:tracePt t="105067" x="6242050" y="3160713"/>
          <p14:tracePt t="105076" x="6242050" y="3187700"/>
          <p14:tracePt t="105083" x="6242050" y="3224213"/>
          <p14:tracePt t="105091" x="6242050" y="3252788"/>
          <p14:tracePt t="105099" x="6242050" y="3262313"/>
          <p14:tracePt t="105107" x="6242050" y="3289300"/>
          <p14:tracePt t="105117" x="6251575" y="3298825"/>
          <p14:tracePt t="105123" x="6278563" y="3325813"/>
          <p14:tracePt t="105155" x="6297613" y="3325813"/>
          <p14:tracePt t="105195" x="6307138" y="3325813"/>
          <p14:tracePt t="105203" x="6334125" y="3316288"/>
          <p14:tracePt t="105211" x="6370638" y="3289300"/>
          <p14:tracePt t="105219" x="6380163" y="3206750"/>
          <p14:tracePt t="105227" x="6426200" y="3133725"/>
          <p14:tracePt t="105237" x="6435725" y="3105150"/>
          <p14:tracePt t="105243" x="6443663" y="3041650"/>
          <p14:tracePt t="105252" x="6443663" y="2995613"/>
          <p14:tracePt t="105259" x="6443663" y="2940050"/>
          <p14:tracePt t="105267" x="6443663" y="2876550"/>
          <p14:tracePt t="105275" x="6443663" y="2820988"/>
          <p14:tracePt t="105283" x="6443663" y="2755900"/>
          <p14:tracePt t="105291" x="6443663" y="2709863"/>
          <p14:tracePt t="105299" x="6426200" y="2646363"/>
          <p14:tracePt t="105307" x="6397625" y="2581275"/>
          <p14:tracePt t="105315" x="6370638" y="2554288"/>
          <p14:tracePt t="105324" x="6343650" y="2527300"/>
          <p14:tracePt t="105331" x="6343650" y="2508250"/>
          <p14:tracePt t="105339" x="6334125" y="2489200"/>
          <p14:tracePt t="105348" x="6324600" y="2471738"/>
          <p14:tracePt t="105380" x="6315075" y="2471738"/>
          <p14:tracePt t="105395" x="6307138" y="2471738"/>
          <p14:tracePt t="105427" x="6288088" y="2471738"/>
          <p14:tracePt t="105436" x="6261100" y="2481263"/>
          <p14:tracePt t="105443" x="6242050" y="2517775"/>
          <p14:tracePt t="105451" x="6205538" y="2581275"/>
          <p14:tracePt t="105459" x="6196013" y="2609850"/>
          <p14:tracePt t="105467" x="6196013" y="2627313"/>
          <p14:tracePt t="105475" x="6132513" y="2636838"/>
          <p14:tracePt t="105483" x="6122988" y="2646363"/>
          <p14:tracePt t="105491" x="6103938" y="2682875"/>
          <p14:tracePt t="105499" x="6103938" y="2701925"/>
          <p14:tracePt t="105509" x="6103938" y="2728913"/>
          <p14:tracePt t="105515" x="6103938" y="2746375"/>
          <p14:tracePt t="105523" x="6094413" y="2792413"/>
          <p14:tracePt t="105531" x="6094413" y="2820988"/>
          <p14:tracePt t="105539" x="6094413" y="2830513"/>
          <p14:tracePt t="105547" x="6094413" y="2847975"/>
          <p14:tracePt t="105555" x="6094413" y="2884488"/>
          <p14:tracePt t="105564" x="6094413" y="2903538"/>
          <p14:tracePt t="105571" x="6094413" y="2921000"/>
          <p14:tracePt t="105580" x="6094413" y="2940050"/>
          <p14:tracePt t="105588" x="6094413" y="2967038"/>
          <p14:tracePt t="105595" x="6094413" y="2986088"/>
          <p14:tracePt t="105604" x="6103938" y="3022600"/>
          <p14:tracePt t="105611" x="6113463" y="3041650"/>
          <p14:tracePt t="105620" x="6149975" y="3078163"/>
          <p14:tracePt t="105627" x="6169025" y="3095625"/>
          <p14:tracePt t="105637" x="6176963" y="3105150"/>
          <p14:tracePt t="105643" x="6196013" y="3114675"/>
          <p14:tracePt t="105652" x="6215063" y="3133725"/>
          <p14:tracePt t="105667" x="6232525" y="3133725"/>
          <p14:tracePt t="105693" x="6242050" y="3133725"/>
          <p14:tracePt t="105717" x="6251575" y="3133725"/>
          <p14:tracePt t="105728" x="6278563" y="3133725"/>
          <p14:tracePt t="105734" x="6315075" y="3124200"/>
          <p14:tracePt t="105741" x="6324600" y="3087688"/>
          <p14:tracePt t="105748" x="6343650" y="3068638"/>
          <p14:tracePt t="105756" x="6370638" y="3059113"/>
          <p14:tracePt t="105763" x="6380163" y="3041650"/>
          <p14:tracePt t="105771" x="6416675" y="2986088"/>
          <p14:tracePt t="105780" x="6426200" y="2959100"/>
          <p14:tracePt t="105787" x="6435725" y="2921000"/>
          <p14:tracePt t="105796" x="6435725" y="2884488"/>
          <p14:tracePt t="105804" x="6453188" y="2847975"/>
          <p14:tracePt t="105811" x="6453188" y="2792413"/>
          <p14:tracePt t="105821" x="6453188" y="2746375"/>
          <p14:tracePt t="105828" x="6443663" y="2682875"/>
          <p14:tracePt t="105837" x="6443663" y="2636838"/>
          <p14:tracePt t="105844" x="6407150" y="2609850"/>
          <p14:tracePt t="105852" x="6407150" y="2590800"/>
          <p14:tracePt t="105860" x="6389688" y="2554288"/>
          <p14:tracePt t="105868" x="6380163" y="2535238"/>
          <p14:tracePt t="105876" x="6353175" y="2517775"/>
          <p14:tracePt t="105884" x="6343650" y="2508250"/>
          <p14:tracePt t="105891" x="6324600" y="2489200"/>
          <p14:tracePt t="105908" x="6315075" y="2481263"/>
          <p14:tracePt t="105915" x="6307138" y="2481263"/>
          <p14:tracePt t="105940" x="6297613" y="2471738"/>
          <p14:tracePt t="105948" x="6278563" y="2471738"/>
          <p14:tracePt t="105980" x="6242050" y="2471738"/>
          <p14:tracePt t="105987" x="6232525" y="2481263"/>
          <p14:tracePt t="105996" x="6215063" y="2489200"/>
          <p14:tracePt t="106004" x="6196013" y="2508250"/>
          <p14:tracePt t="106012" x="6186488" y="2527300"/>
          <p14:tracePt t="106021" x="6169025" y="2554288"/>
          <p14:tracePt t="106028" x="6159500" y="2554288"/>
          <p14:tracePt t="106037" x="6149975" y="2573338"/>
          <p14:tracePt t="106044" x="6140450" y="2600325"/>
          <p14:tracePt t="106052" x="6086475" y="2646363"/>
          <p14:tracePt t="106060" x="6048375" y="2719388"/>
          <p14:tracePt t="106068" x="6048375" y="2774950"/>
          <p14:tracePt t="106076" x="6048375" y="2838450"/>
          <p14:tracePt t="106083" x="6048375" y="2894013"/>
          <p14:tracePt t="106092" x="6048375" y="2959100"/>
          <p14:tracePt t="106099" x="6048375" y="3005138"/>
          <p14:tracePt t="106108" x="6048375" y="3049588"/>
          <p14:tracePt t="106115" x="6048375" y="3078163"/>
          <p14:tracePt t="106126" x="6057900" y="3141663"/>
          <p14:tracePt t="106132" x="6057900" y="3160713"/>
          <p14:tracePt t="106139" x="6086475" y="3187700"/>
          <p14:tracePt t="106147" x="6103938" y="3224213"/>
          <p14:tracePt t="106155" x="6113463" y="3233738"/>
          <p14:tracePt t="106164" x="6132513" y="3289300"/>
          <p14:tracePt t="106171" x="6140450" y="3298825"/>
          <p14:tracePt t="106180" x="6169025" y="3325813"/>
          <p14:tracePt t="106187" x="6169025" y="3335338"/>
          <p14:tracePt t="106196" x="6169025" y="3344863"/>
          <p14:tracePt t="106204" x="6176963" y="3352800"/>
          <p14:tracePt t="106261" x="6186488" y="3352800"/>
          <p14:tracePt t="106269" x="6215063" y="3344863"/>
          <p14:tracePt t="106277" x="6242050" y="3325813"/>
          <p14:tracePt t="106285" x="6261100" y="3308350"/>
          <p14:tracePt t="106294" x="6307138" y="3279775"/>
          <p14:tracePt t="106300" x="6315075" y="3262313"/>
          <p14:tracePt t="106311" x="6353175" y="3197225"/>
          <p14:tracePt t="106316" x="6353175" y="3170238"/>
          <p14:tracePt t="106330" x="6361113" y="3133725"/>
          <p14:tracePt t="106334" x="6389688" y="3059113"/>
          <p14:tracePt t="106342" x="6389688" y="2976563"/>
          <p14:tracePt t="106349" x="6416675" y="2913063"/>
          <p14:tracePt t="106356" x="6416675" y="2830513"/>
          <p14:tracePt t="106363" x="6416675" y="2755900"/>
          <p14:tracePt t="106372" x="6416675" y="2709863"/>
          <p14:tracePt t="106379" x="6416675" y="2663825"/>
          <p14:tracePt t="106388" x="6416675" y="2646363"/>
          <p14:tracePt t="106395" x="6407150" y="2609850"/>
          <p14:tracePt t="106404" x="6407150" y="2600325"/>
          <p14:tracePt t="106421" x="6380163" y="2563813"/>
          <p14:tracePt t="106437" x="6370638" y="2544763"/>
          <p14:tracePt t="106443" x="6343650" y="2527300"/>
          <p14:tracePt t="106452" x="6334125" y="2489200"/>
          <p14:tracePt t="106459" x="6324600" y="2489200"/>
          <p14:tracePt t="106467" x="6315075" y="2481263"/>
          <p14:tracePt t="106476" x="6307138" y="2481263"/>
          <p14:tracePt t="106483" x="6297613" y="2471738"/>
          <p14:tracePt t="106492" x="6297613" y="2462213"/>
          <p14:tracePt t="106526" x="6288088" y="2462213"/>
          <p14:tracePt t="106532" x="6269038" y="2462213"/>
          <p14:tracePt t="106539" x="6232525" y="2462213"/>
          <p14:tracePt t="106547" x="6223000" y="2462213"/>
          <p14:tracePt t="106556" x="6169025" y="2471738"/>
          <p14:tracePt t="106563" x="6149975" y="2508250"/>
          <p14:tracePt t="106571" x="6140450" y="2581275"/>
          <p14:tracePt t="106580" x="6086475" y="2655888"/>
          <p14:tracePt t="106588" x="6057900" y="2701925"/>
          <p14:tracePt t="106596" x="6030913" y="2765425"/>
          <p14:tracePt t="106604" x="6021388" y="2830513"/>
          <p14:tracePt t="106611" x="6002338" y="2913063"/>
          <p14:tracePt t="106621" x="5994400" y="2976563"/>
          <p14:tracePt t="106627" x="5994400" y="3041650"/>
          <p14:tracePt t="106637" x="5994400" y="3095625"/>
          <p14:tracePt t="106644" x="5994400" y="3141663"/>
          <p14:tracePt t="106652" x="5994400" y="3187700"/>
          <p14:tracePt t="106660" x="5994400" y="3206750"/>
          <p14:tracePt t="106668" x="5994400" y="3224213"/>
          <p14:tracePt t="106676" x="6002338" y="3243263"/>
          <p14:tracePt t="106692" x="6021388" y="3262313"/>
          <p14:tracePt t="106708" x="6030913" y="3262313"/>
          <p14:tracePt t="106715" x="6040438" y="3270250"/>
          <p14:tracePt t="106724" x="6048375" y="3270250"/>
          <p14:tracePt t="106731" x="6067425" y="3270250"/>
          <p14:tracePt t="106741" x="6094413" y="3289300"/>
          <p14:tracePt t="106747" x="6122988" y="3298825"/>
          <p14:tracePt t="106756" x="6149975" y="3298825"/>
          <p14:tracePt t="106763" x="6196013" y="3298825"/>
          <p14:tracePt t="106772" x="6205538" y="3298825"/>
          <p14:tracePt t="106779" x="6232525" y="3298825"/>
          <p14:tracePt t="106788" x="6242050" y="3298825"/>
          <p14:tracePt t="106795" x="6269038" y="3289300"/>
          <p14:tracePt t="106804" x="6288088" y="3252788"/>
          <p14:tracePt t="106812" x="6297613" y="3243263"/>
          <p14:tracePt t="106821" x="6307138" y="3206750"/>
          <p14:tracePt t="106827" x="6324600" y="3178175"/>
          <p14:tracePt t="106837" x="6353175" y="3124200"/>
          <p14:tracePt t="106844" x="6397625" y="3049588"/>
          <p14:tracePt t="106852" x="6407150" y="3005138"/>
          <p14:tracePt t="106859" x="6435725" y="2940050"/>
          <p14:tracePt t="106867" x="6435725" y="2894013"/>
          <p14:tracePt t="106876" x="6435725" y="2857500"/>
          <p14:tracePt t="106883" x="6453188" y="2820988"/>
          <p14:tracePt t="106892" x="6453188" y="2792413"/>
          <p14:tracePt t="106899" x="6453188" y="2765425"/>
          <p14:tracePt t="106908" x="6453188" y="2728913"/>
          <p14:tracePt t="106922" x="6435725" y="2701925"/>
          <p14:tracePt t="106932" x="6426200" y="2682875"/>
          <p14:tracePt t="106943" x="6416675" y="2682875"/>
          <p14:tracePt t="106956" x="6407150" y="2673350"/>
          <p14:tracePt t="107003" x="6397625" y="2673350"/>
          <p14:tracePt t="107012" x="6380163" y="2673350"/>
          <p14:tracePt t="107036" x="6370638" y="2673350"/>
          <p14:tracePt t="107044" x="6361113" y="2682875"/>
          <p14:tracePt t="107052" x="6361113" y="2692400"/>
          <p14:tracePt t="107060" x="6353175" y="2709863"/>
          <p14:tracePt t="107068" x="6353175" y="2719388"/>
          <p14:tracePt t="107076" x="6343650" y="2746375"/>
          <p14:tracePt t="107083" x="6343650" y="2755900"/>
          <p14:tracePt t="107092" x="6343650" y="2765425"/>
          <p14:tracePt t="107365" x="6343650" y="2728913"/>
          <p14:tracePt t="107374" x="6324600" y="2692400"/>
          <p14:tracePt t="107381" x="6297613" y="2655888"/>
          <p14:tracePt t="107390" x="6288088" y="2627313"/>
          <p14:tracePt t="107397" x="6251575" y="2590800"/>
          <p14:tracePt t="107406" x="6205538" y="2554288"/>
          <p14:tracePt t="107413" x="6196013" y="2544763"/>
          <p14:tracePt t="107423" x="6169025" y="2535238"/>
          <p14:tracePt t="107430" x="6159500" y="2527300"/>
          <p14:tracePt t="107439" x="6140450" y="2527300"/>
          <p14:tracePt t="107444" x="6122988" y="2527300"/>
          <p14:tracePt t="107451" x="6103938" y="2527300"/>
          <p14:tracePt t="107460" x="6094413" y="2527300"/>
          <p14:tracePt t="107467" x="6076950" y="2527300"/>
          <p14:tracePt t="107475" x="6067425" y="2527300"/>
          <p14:tracePt t="107483" x="6048375" y="2527300"/>
          <p14:tracePt t="107491" x="6030913" y="2527300"/>
          <p14:tracePt t="107499" x="6002338" y="2527300"/>
          <p14:tracePt t="107507" x="5948363" y="2554288"/>
          <p14:tracePt t="107515" x="5929313" y="2573338"/>
          <p14:tracePt t="107523" x="5929313" y="2609850"/>
          <p14:tracePt t="107531" x="5902325" y="2627313"/>
          <p14:tracePt t="107539" x="5892800" y="2636838"/>
          <p14:tracePt t="107547" x="5846763" y="2673350"/>
          <p14:tracePt t="107555" x="5846763" y="2682875"/>
          <p14:tracePt t="107563" x="5837238" y="2709863"/>
          <p14:tracePt t="107571" x="5827713" y="2738438"/>
          <p14:tracePt t="107579" x="5827713" y="2746375"/>
          <p14:tracePt t="107587" x="5827713" y="2765425"/>
          <p14:tracePt t="107595" x="5827713" y="2774950"/>
          <p14:tracePt t="107603" x="5827713" y="2801938"/>
          <p14:tracePt t="107611" x="5827713" y="2811463"/>
          <p14:tracePt t="107619" x="5827713" y="2838450"/>
          <p14:tracePt t="107627" x="5827713" y="2847975"/>
          <p14:tracePt t="107636" x="5827713" y="2867025"/>
          <p14:tracePt t="107643" x="5846763" y="2903538"/>
          <p14:tracePt t="107651" x="5856288" y="2921000"/>
          <p14:tracePt t="107660" x="5865813" y="2967038"/>
          <p14:tracePt t="107668" x="5919788" y="3013075"/>
          <p14:tracePt t="107677" x="5948363" y="3087688"/>
          <p14:tracePt t="107684" x="6002338" y="3133725"/>
          <p14:tracePt t="107693" x="6057900" y="3187700"/>
          <p14:tracePt t="107700" x="6067425" y="3224213"/>
          <p14:tracePt t="107709" x="6086475" y="3243263"/>
          <p14:tracePt t="107717" x="6103938" y="3262313"/>
          <p14:tracePt t="107724" x="6113463" y="3270250"/>
          <p14:tracePt t="107732" x="6122988" y="3279775"/>
          <p14:tracePt t="107740" x="6140450" y="3289300"/>
          <p14:tracePt t="107749" x="6159500" y="3298825"/>
          <p14:tracePt t="107756" x="6186488" y="3308350"/>
          <p14:tracePt t="107763" x="6196013" y="3316288"/>
          <p14:tracePt t="107771" x="6223000" y="3316288"/>
          <p14:tracePt t="107779" x="6251575" y="3316288"/>
          <p14:tracePt t="107787" x="6278563" y="3316288"/>
          <p14:tracePt t="107795" x="6315075" y="3316288"/>
          <p14:tracePt t="107803" x="6343650" y="3316288"/>
          <p14:tracePt t="107811" x="6353175" y="3316288"/>
          <p14:tracePt t="107819" x="6389688" y="3316288"/>
          <p14:tracePt t="107827" x="6397625" y="3316288"/>
          <p14:tracePt t="107836" x="6407150" y="3316288"/>
          <p14:tracePt t="107843" x="6435725" y="3308350"/>
          <p14:tracePt t="107851" x="6462713" y="3298825"/>
          <p14:tracePt t="107859" x="6489700" y="3279775"/>
          <p14:tracePt t="107867" x="6527800" y="3243263"/>
          <p14:tracePt t="107875" x="6554788" y="3233738"/>
          <p14:tracePt t="107883" x="6572250" y="3197225"/>
          <p14:tracePt t="107891" x="6591300" y="3141663"/>
          <p14:tracePt t="107899" x="6600825" y="3095625"/>
          <p14:tracePt t="107907" x="6627813" y="3022600"/>
          <p14:tracePt t="107920" x="6627813" y="2967038"/>
          <p14:tracePt t="107923" x="6646863" y="2884488"/>
          <p14:tracePt t="107931" x="6646863" y="2820988"/>
          <p14:tracePt t="107939" x="6646863" y="2701925"/>
          <p14:tracePt t="107947" x="6646863" y="2609850"/>
          <p14:tracePt t="107955" x="6646863" y="2489200"/>
          <p14:tracePt t="107963" x="6591300" y="2379663"/>
          <p14:tracePt t="107971" x="6535738" y="2287588"/>
          <p14:tracePt t="107979" x="6508750" y="2260600"/>
          <p14:tracePt t="107988" x="6489700" y="2241550"/>
          <p14:tracePt t="107995" x="6481763" y="2232025"/>
          <p14:tracePt t="108003" x="6472238" y="2224088"/>
          <p14:tracePt t="108011" x="6462713" y="2214563"/>
          <p14:tracePt t="108019" x="6453188" y="2205038"/>
          <p14:tracePt t="108092" x="6435725" y="2205038"/>
          <p14:tracePt t="108100" x="6426200" y="2205038"/>
          <p14:tracePt t="108109" x="6397625" y="2205038"/>
          <p14:tracePt t="108117" x="6380163" y="2205038"/>
          <p14:tracePt t="108124" x="6334125" y="2205038"/>
          <p14:tracePt t="108132" x="6324600" y="2214563"/>
          <p14:tracePt t="108141" x="6297613" y="2224088"/>
          <p14:tracePt t="108148" x="6288088" y="2232025"/>
          <p14:tracePt t="108156" x="6261100" y="2260600"/>
          <p14:tracePt t="108167" x="6232525" y="2287588"/>
          <p14:tracePt t="108175" x="6215063" y="2314575"/>
          <p14:tracePt t="108181" x="6186488" y="2352675"/>
          <p14:tracePt t="108189" x="6169025" y="2406650"/>
          <p14:tracePt t="108196" x="6159500" y="2443163"/>
          <p14:tracePt t="108204" x="6086475" y="2554288"/>
          <p14:tracePt t="108212" x="6057900" y="2617788"/>
          <p14:tracePt t="108221" x="6048375" y="2646363"/>
          <p14:tracePt t="108228" x="6048375" y="2682875"/>
          <p14:tracePt t="108237" x="6048375" y="2728913"/>
          <p14:tracePt t="108244" x="6048375" y="2784475"/>
          <p14:tracePt t="108252" x="6048375" y="2830513"/>
          <p14:tracePt t="108260" x="6067425" y="2894013"/>
          <p14:tracePt t="108268" x="6067425" y="2959100"/>
          <p14:tracePt t="108276" x="6067425" y="2976563"/>
          <p14:tracePt t="108284" x="6067425" y="3022600"/>
          <p14:tracePt t="108292" x="6076950" y="3049588"/>
          <p14:tracePt t="108300" x="6076950" y="3068638"/>
          <p14:tracePt t="108308" x="6076950" y="3114675"/>
          <p14:tracePt t="108316" x="6076950" y="3124200"/>
          <p14:tracePt t="108324" x="6086475" y="3141663"/>
          <p14:tracePt t="108372" x="6103938" y="3160713"/>
          <p14:tracePt t="108380" x="6113463" y="3170238"/>
          <p14:tracePt t="108396" x="6122988" y="3178175"/>
          <p14:tracePt t="108404" x="6132513" y="3197225"/>
          <p14:tracePt t="108412" x="6140450" y="3197225"/>
          <p14:tracePt t="108421" x="6149975" y="3216275"/>
          <p14:tracePt t="108428" x="6169025" y="3233738"/>
          <p14:tracePt t="108437" x="6176963" y="3243263"/>
          <p14:tracePt t="108444" x="6196013" y="3270250"/>
          <p14:tracePt t="108452" x="6205538" y="3279775"/>
          <p14:tracePt t="108460" x="6223000" y="3316288"/>
          <p14:tracePt t="108467" x="6242050" y="3335338"/>
          <p14:tracePt t="108475" x="6269038" y="3344863"/>
          <p14:tracePt t="108492" x="6315075" y="3362325"/>
          <p14:tracePt t="108507" x="6334125" y="3381375"/>
          <p14:tracePt t="108515" x="6343650" y="3381375"/>
          <p14:tracePt t="108532" x="6353175" y="3381375"/>
          <p14:tracePt t="108539" x="6361113" y="3381375"/>
          <p14:tracePt t="108564" x="6389688" y="3381375"/>
          <p14:tracePt t="108579" x="6397625" y="3381375"/>
          <p14:tracePt t="108587" x="6407150" y="3381375"/>
          <p14:tracePt t="108603" x="6416675" y="3371850"/>
          <p14:tracePt t="108627" x="6426200" y="3371850"/>
          <p14:tracePt t="108733" x="6389688" y="3390900"/>
          <p14:tracePt t="108741" x="6297613" y="3444875"/>
          <p14:tracePt t="108750" x="6251575" y="3481388"/>
          <p14:tracePt t="108756" x="6176963" y="3527425"/>
          <p14:tracePt t="108767" x="6113463" y="3565525"/>
          <p14:tracePt t="108775" x="6067425" y="3592513"/>
          <p14:tracePt t="108783" x="5975350" y="3619500"/>
          <p14:tracePt t="108789" x="5948363" y="3648075"/>
          <p14:tracePt t="108795" x="5911850" y="3656013"/>
          <p14:tracePt t="108803" x="5865813" y="3665538"/>
          <p14:tracePt t="108811" x="5837238" y="3665538"/>
          <p14:tracePt t="108820" x="5827713" y="3665538"/>
          <p14:tracePt t="108827" x="5819775" y="3665538"/>
          <p14:tracePt t="108843" x="5791200" y="3665538"/>
          <p14:tracePt t="108851" x="5781675" y="3665538"/>
          <p14:tracePt t="108859" x="5764213" y="3648075"/>
          <p14:tracePt t="108875" x="5754688" y="3629025"/>
          <p14:tracePt t="108883" x="5718175" y="3619500"/>
          <p14:tracePt t="108891" x="5708650" y="3582988"/>
          <p14:tracePt t="108900" x="5699125" y="3556000"/>
          <p14:tracePt t="108907" x="5672138" y="3490913"/>
          <p14:tracePt t="108915" x="5653088" y="3473450"/>
          <p14:tracePt t="108924" x="5653088" y="3427413"/>
          <p14:tracePt t="108931" x="5653088" y="3408363"/>
          <p14:tracePt t="108939" x="5645150" y="3398838"/>
          <p14:tracePt t="108947" x="5645150" y="3390900"/>
          <p14:tracePt t="108989" x="5645150" y="3381375"/>
          <p14:tracePt t="109005" x="5635625" y="3371850"/>
          <p14:tracePt t="109044" x="5626100" y="3362325"/>
          <p14:tracePt t="109053" x="5616575" y="3335338"/>
          <p14:tracePt t="109062" x="5616575" y="3316288"/>
          <p14:tracePt t="109072" x="5616575" y="3289300"/>
          <p14:tracePt t="109077" x="5616575" y="3270250"/>
          <p14:tracePt t="109084" x="5616575" y="3252788"/>
          <p14:tracePt t="109174" x="5616575" y="3243263"/>
          <p14:tracePt t="109184" x="5691188" y="3252788"/>
          <p14:tracePt t="109188" x="5737225" y="3289300"/>
          <p14:tracePt t="109197" x="5800725" y="3316288"/>
          <p14:tracePt t="109205" x="5892800" y="3344863"/>
          <p14:tracePt t="109212" x="5911850" y="3362325"/>
          <p14:tracePt t="109223" x="5938838" y="3390900"/>
          <p14:tracePt t="109230" x="5975350" y="3390900"/>
          <p14:tracePt t="109239" x="5984875" y="3408363"/>
          <p14:tracePt t="109245" x="6002338" y="3427413"/>
          <p14:tracePt t="109254" x="6021388" y="3436938"/>
          <p14:tracePt t="109261" x="6040438" y="3463925"/>
          <p14:tracePt t="109269" x="6040438" y="3473450"/>
          <p14:tracePt t="109276" x="6048375" y="3490913"/>
          <p14:tracePt t="109284" x="6048375" y="3509963"/>
          <p14:tracePt t="109300" x="6057900" y="3546475"/>
          <p14:tracePt t="109308" x="6086475" y="3573463"/>
          <p14:tracePt t="109316" x="6094413" y="3582988"/>
          <p14:tracePt t="109325" x="6094413" y="3592513"/>
          <p14:tracePt t="109332" x="6103938" y="3611563"/>
          <p14:tracePt t="109348" x="6103938" y="3638550"/>
          <p14:tracePt t="109356" x="6113463" y="3648075"/>
          <p14:tracePt t="109364" x="6132513" y="3684588"/>
          <p14:tracePt t="109374" x="6132513" y="3702050"/>
          <p14:tracePt t="109381" x="6132513" y="3721100"/>
          <p14:tracePt t="109388" x="6140450" y="3748088"/>
          <p14:tracePt t="109396" x="6169025" y="3813175"/>
          <p14:tracePt t="109404" x="6186488" y="3840163"/>
          <p14:tracePt t="109412" x="6205538" y="3876675"/>
          <p14:tracePt t="109422" x="6215063" y="3886200"/>
          <p14:tracePt t="109428" x="6232525" y="3886200"/>
          <p14:tracePt t="109438" x="6242050" y="3895725"/>
          <p14:tracePt t="109453" x="6251575" y="3895725"/>
          <p14:tracePt t="109476" x="6278563" y="3895725"/>
          <p14:tracePt t="109484" x="6288088" y="3895725"/>
          <p14:tracePt t="109491" x="6307138" y="3895725"/>
          <p14:tracePt t="109515" x="6324600" y="3895725"/>
          <p14:tracePt t="109532" x="6334125" y="3895725"/>
          <p14:tracePt t="109540" x="6361113" y="3895725"/>
          <p14:tracePt t="109548" x="6370638" y="3895725"/>
          <p14:tracePt t="109556" x="6397625" y="3876675"/>
          <p14:tracePt t="109564" x="6426200" y="3840163"/>
          <p14:tracePt t="109574" x="6443663" y="3794125"/>
          <p14:tracePt t="109580" x="6472238" y="3757613"/>
          <p14:tracePt t="109588" x="6472238" y="3748088"/>
          <p14:tracePt t="109596" x="6472238" y="3721100"/>
          <p14:tracePt t="109603" x="6489700" y="3702050"/>
          <p14:tracePt t="109620" x="6499225" y="3684588"/>
          <p14:tracePt t="109627" x="6508750" y="3675063"/>
          <p14:tracePt t="109636" x="6527800" y="3656013"/>
          <p14:tracePt t="109651" x="6527800" y="3648075"/>
          <p14:tracePt t="109659" x="6535738" y="3638550"/>
          <p14:tracePt t="109667" x="6535738" y="3619500"/>
          <p14:tracePt t="109675" x="6564313" y="3602038"/>
          <p14:tracePt t="109683" x="6572250" y="3592513"/>
          <p14:tracePt t="109691" x="6572250" y="3582988"/>
          <p14:tracePt t="109699" x="6581775" y="3573463"/>
          <p14:tracePt t="109707" x="6581775" y="3565525"/>
          <p14:tracePt t="109781" x="6600825" y="3565525"/>
          <p14:tracePt t="109813" x="6610350" y="3565525"/>
          <p14:tracePt t="109828" x="6618288" y="3565525"/>
          <p14:tracePt t="109838" x="6637338" y="3573463"/>
          <p14:tracePt t="109853" x="6646863" y="3582988"/>
          <p14:tracePt t="109862" x="6656388" y="3592513"/>
          <p14:tracePt t="109875" x="6664325" y="3611563"/>
          <p14:tracePt t="109891" x="6664325" y="3619500"/>
          <p14:tracePt t="109899" x="6683375" y="3648075"/>
          <p14:tracePt t="109907" x="6683375" y="3656013"/>
          <p14:tracePt t="109915" x="6683375" y="3694113"/>
          <p14:tracePt t="109937" x="6719888" y="3767138"/>
          <p14:tracePt t="109940" x="6738938" y="3813175"/>
          <p14:tracePt t="109947" x="6765925" y="3840163"/>
          <p14:tracePt t="109956" x="6775450" y="3886200"/>
          <p14:tracePt t="109963" x="6775450" y="3922713"/>
          <p14:tracePt t="109971" x="6784975" y="3922713"/>
          <p14:tracePt t="109979" x="6811963" y="3959225"/>
          <p14:tracePt t="109988" x="6821488" y="3978275"/>
          <p14:tracePt t="109995" x="6831013" y="4005263"/>
          <p14:tracePt t="110003" x="6838950" y="4033838"/>
          <p14:tracePt t="110011" x="6867525" y="4060825"/>
          <p14:tracePt t="110020" x="6904038" y="4106863"/>
          <p14:tracePt t="110027" x="6913563" y="4116388"/>
          <p14:tracePt t="110036" x="6931025" y="4133850"/>
          <p14:tracePt t="110043" x="6940550" y="4143375"/>
          <p14:tracePt t="110051" x="6940550" y="4152900"/>
          <p14:tracePt t="110059" x="6950075" y="4152900"/>
          <p14:tracePt t="110083" x="6969125" y="4152900"/>
          <p14:tracePt t="110091" x="6977063" y="4152900"/>
          <p14:tracePt t="110115" x="7005638" y="4143375"/>
          <p14:tracePt t="110126" x="7013575" y="4133850"/>
          <p14:tracePt t="110132" x="7042150" y="4133850"/>
          <p14:tracePt t="110139" x="7069138" y="4116388"/>
          <p14:tracePt t="110147" x="7078663" y="4106863"/>
          <p14:tracePt t="110155" x="7105650" y="4079875"/>
          <p14:tracePt t="110163" x="7124700" y="4070350"/>
          <p14:tracePt t="110171" x="7161213" y="4043363"/>
          <p14:tracePt t="110179" x="7161213" y="4033838"/>
          <p14:tracePt t="110188" x="7170738" y="4024313"/>
          <p14:tracePt t="110195" x="7188200" y="4014788"/>
          <p14:tracePt t="110203" x="7216775" y="4005263"/>
          <p14:tracePt t="110211" x="7234238" y="3987800"/>
          <p14:tracePt t="110220" x="7243763" y="3978275"/>
          <p14:tracePt t="110236" x="7272338" y="3959225"/>
          <p14:tracePt t="110243" x="7289800" y="3941763"/>
          <p14:tracePt t="110251" x="7308850" y="3932238"/>
          <p14:tracePt t="110259" x="7364413" y="3905250"/>
          <p14:tracePt t="110267" x="7364413" y="3895725"/>
          <p14:tracePt t="110275" x="7364413" y="3886200"/>
          <p14:tracePt t="110299" x="7400925" y="3876675"/>
          <p14:tracePt t="110323" x="7418388" y="3876675"/>
          <p14:tracePt t="110333" x="7427913" y="3868738"/>
          <p14:tracePt t="110342" x="7446963" y="3859213"/>
          <p14:tracePt t="110348" x="7454900" y="3849688"/>
          <p14:tracePt t="110356" x="7464425" y="3849688"/>
          <p14:tracePt t="110469" x="7437438" y="3849688"/>
          <p14:tracePt t="110477" x="7364413" y="3849688"/>
          <p14:tracePt t="110484" x="7326313" y="3868738"/>
          <p14:tracePt t="110491" x="7143750" y="3876675"/>
          <p14:tracePt t="110499" x="6969125" y="3876675"/>
          <p14:tracePt t="110507" x="6656388" y="3941763"/>
          <p14:tracePt t="110515" x="6297613" y="3941763"/>
          <p14:tracePt t="110523" x="5856288" y="3941763"/>
          <p14:tracePt t="110531" x="5718175" y="3941763"/>
          <p14:tracePt t="110539" x="5561013" y="3941763"/>
          <p14:tracePt t="110548" x="5478463" y="3941763"/>
          <p14:tracePt t="110555" x="5386388" y="3941763"/>
          <p14:tracePt t="110563" x="5349875" y="3922713"/>
          <p14:tracePt t="110572" x="5332413" y="3914775"/>
          <p14:tracePt t="110579" x="5322888" y="3895725"/>
          <p14:tracePt t="110589" x="5313363" y="3840163"/>
          <p14:tracePt t="110595" x="5313363" y="3803650"/>
          <p14:tracePt t="110604" x="5313363" y="3776663"/>
          <p14:tracePt t="110611" x="5313363" y="3730625"/>
          <p14:tracePt t="110620" x="5313363" y="3711575"/>
          <p14:tracePt t="110627" x="5313363" y="3702050"/>
          <p14:tracePt t="110637" x="5313363" y="3675063"/>
          <p14:tracePt t="110652" x="5313363" y="3656013"/>
          <p14:tracePt t="110659" x="5313363" y="3611563"/>
          <p14:tracePt t="110667" x="5322888" y="3602038"/>
          <p14:tracePt t="110675" x="5322888" y="3565525"/>
          <p14:tracePt t="110683" x="5341938" y="3519488"/>
          <p14:tracePt t="110691" x="5368925" y="3481388"/>
          <p14:tracePt t="110699" x="5378450" y="3436938"/>
          <p14:tracePt t="110707" x="5378450" y="3417888"/>
          <p14:tracePt t="110715" x="5386388" y="3398838"/>
          <p14:tracePt t="110723" x="5395913" y="3362325"/>
          <p14:tracePt t="110731" x="5414963" y="3344863"/>
          <p14:tracePt t="110747" x="5414963" y="3335338"/>
          <p14:tracePt t="110755" x="5414963" y="3316288"/>
          <p14:tracePt t="110763" x="5432425" y="3289300"/>
          <p14:tracePt t="110771" x="5432425" y="3270250"/>
          <p14:tracePt t="110779" x="5432425" y="3252788"/>
          <p14:tracePt t="110788" x="5432425" y="3216275"/>
          <p14:tracePt t="110795" x="5432425" y="3197225"/>
          <p14:tracePt t="110804" x="5432425" y="3170238"/>
          <p14:tracePt t="110811" x="5432425" y="3151188"/>
          <p14:tracePt t="110820" x="5432425" y="3141663"/>
          <p14:tracePt t="110901" x="5432425" y="3133725"/>
          <p14:tracePt t="110916" x="5451475" y="3133725"/>
          <p14:tracePt t="110924" x="5478463" y="3141663"/>
          <p14:tracePt t="110933" x="5497513" y="3170238"/>
          <p14:tracePt t="110940" x="5553075" y="3233738"/>
          <p14:tracePt t="110956" x="5589588" y="3279775"/>
          <p14:tracePt t="110963" x="5599113" y="3298825"/>
          <p14:tracePt t="110971" x="5635625" y="3335338"/>
          <p14:tracePt t="110980" x="5653088" y="3352800"/>
          <p14:tracePt t="110987" x="5718175" y="3390900"/>
          <p14:tracePt t="110995" x="5781675" y="3417888"/>
          <p14:tracePt t="111005" x="5827713" y="3417888"/>
          <p14:tracePt t="111013" x="5892800" y="3454400"/>
          <p14:tracePt t="111021" x="5902325" y="3463925"/>
          <p14:tracePt t="111027" x="5938838" y="3463925"/>
          <p14:tracePt t="111052" x="5948363" y="3463925"/>
          <p14:tracePt t="111069" x="5975350" y="3463925"/>
          <p14:tracePt t="111085" x="5984875" y="3463925"/>
          <p14:tracePt t="111092" x="6011863" y="3454400"/>
          <p14:tracePt t="111100" x="6030913" y="3444875"/>
          <p14:tracePt t="111110" x="6067425" y="3436938"/>
          <p14:tracePt t="111116" x="6076950" y="3436938"/>
          <p14:tracePt t="111124" x="6094413" y="3427413"/>
          <p14:tracePt t="111132" x="6113463" y="3427413"/>
          <p14:tracePt t="111148" x="6122988" y="3427413"/>
          <p14:tracePt t="111164" x="6132513" y="3444875"/>
          <p14:tracePt t="111172" x="6149975" y="3463925"/>
          <p14:tracePt t="111180" x="6159500" y="3527425"/>
          <p14:tracePt t="111191" x="6176963" y="3556000"/>
          <p14:tracePt t="111196" x="6176963" y="3619500"/>
          <p14:tracePt t="111208" x="6205538" y="3684588"/>
          <p14:tracePt t="111215" x="6215063" y="3711575"/>
          <p14:tracePt t="111225" x="6242050" y="3740150"/>
          <p14:tracePt t="111230" x="6242050" y="3757613"/>
          <p14:tracePt t="111268" x="6242050" y="3776663"/>
          <p14:tracePt t="111275" x="6242050" y="3784600"/>
          <p14:tracePt t="111292" x="6278563" y="3784600"/>
          <p14:tracePt t="111307" x="6307138" y="3757613"/>
          <p14:tracePt t="111315" x="6324600" y="3730625"/>
          <p14:tracePt t="111323" x="6343650" y="3684588"/>
          <p14:tracePt t="111331" x="6343650" y="3665538"/>
          <p14:tracePt t="111339" x="6361113" y="3619500"/>
          <p14:tracePt t="111347" x="6389688" y="3556000"/>
          <p14:tracePt t="111356" x="6389688" y="3490913"/>
          <p14:tracePt t="111363" x="6389688" y="3436938"/>
          <p14:tracePt t="111372" x="6380163" y="3371850"/>
          <p14:tracePt t="111380" x="6370638" y="3289300"/>
          <p14:tracePt t="111387" x="6370638" y="3224213"/>
          <p14:tracePt t="111395" x="6370638" y="3170238"/>
          <p14:tracePt t="111404" x="6353175" y="3105150"/>
          <p14:tracePt t="111413" x="6353175" y="3068638"/>
          <p14:tracePt t="111420" x="6353175" y="3022600"/>
          <p14:tracePt t="111437" x="6353175" y="3005138"/>
          <p14:tracePt t="111444" x="6353175" y="2995613"/>
          <p14:tracePt t="111452" x="6353175" y="2986088"/>
          <p14:tracePt t="111459" x="6353175" y="2976563"/>
          <p14:tracePt t="111468" x="6353175" y="2967038"/>
          <p14:tracePt t="111476" x="6353175" y="2959100"/>
          <p14:tracePt t="111483" x="6361113" y="2959100"/>
          <p14:tracePt t="111540" x="6370638" y="2959100"/>
          <p14:tracePt t="111556" x="6380163" y="2959100"/>
          <p14:tracePt t="111564" x="6389688" y="2967038"/>
          <p14:tracePt t="111573" x="6397625" y="2986088"/>
          <p14:tracePt t="111588" x="6397625" y="3005138"/>
          <p14:tracePt t="111597" x="6397625" y="3013075"/>
          <p14:tracePt t="111607" x="6397625" y="3041650"/>
          <p14:tracePt t="111613" x="6380163" y="3078163"/>
          <p14:tracePt t="111620" x="6324600" y="3105150"/>
          <p14:tracePt t="111628" x="6261100" y="3141663"/>
          <p14:tracePt t="111637" x="6159500" y="3160713"/>
          <p14:tracePt t="111644" x="6040438" y="3170238"/>
          <p14:tracePt t="111652" x="5919788" y="3170238"/>
          <p14:tracePt t="111660" x="5819775" y="3197225"/>
          <p14:tracePt t="111668" x="5737225" y="3197225"/>
          <p14:tracePt t="111676" x="5653088" y="3178175"/>
          <p14:tracePt t="111683" x="5645150" y="3170238"/>
          <p14:tracePt t="111692" x="5589588" y="3133725"/>
          <p14:tracePt t="111699" x="5543550" y="3105150"/>
          <p14:tracePt t="111708" x="5543550" y="3087688"/>
          <p14:tracePt t="111715" x="5543550" y="3049588"/>
          <p14:tracePt t="111723" x="5534025" y="3049588"/>
          <p14:tracePt t="111814" x="5561013" y="3022600"/>
          <p14:tracePt t="111823" x="5626100" y="3022600"/>
          <p14:tracePt t="111829" x="5672138" y="3022600"/>
          <p14:tracePt t="111838" x="5745163" y="3013075"/>
          <p14:tracePt t="111845" x="5791200" y="3013075"/>
          <p14:tracePt t="111853" x="5827713" y="3013075"/>
          <p14:tracePt t="111861" x="5846763" y="3013075"/>
          <p14:tracePt t="111869" x="5865813" y="3013075"/>
          <p14:tracePt t="111878" x="5911850" y="3013075"/>
          <p14:tracePt t="111885" x="5911850" y="3022600"/>
          <p14:tracePt t="111893" x="5948363" y="3032125"/>
          <p14:tracePt t="111900" x="5975350" y="3049588"/>
          <p14:tracePt t="111923" x="6076950" y="3114675"/>
          <p14:tracePt t="111927" x="6149975" y="3151188"/>
          <p14:tracePt t="111934" x="6169025" y="3160713"/>
          <p14:tracePt t="111940" x="6196013" y="3170238"/>
          <p14:tracePt t="111948" x="6215063" y="3170238"/>
          <p14:tracePt t="112020" x="6196013" y="3170238"/>
          <p14:tracePt t="112028" x="6122988" y="3133725"/>
          <p14:tracePt t="112036" x="6086475" y="3095625"/>
          <p14:tracePt t="112043" x="6048375" y="3068638"/>
          <p14:tracePt t="112052" x="6040438" y="3041650"/>
          <p14:tracePt t="112059" x="6021388" y="3022600"/>
          <p14:tracePt t="112067" x="5994400" y="2976563"/>
          <p14:tracePt t="112076" x="5984875" y="2949575"/>
          <p14:tracePt t="112083" x="5975350" y="2913063"/>
          <p14:tracePt t="112092" x="5965825" y="2857500"/>
          <p14:tracePt t="112099" x="5965825" y="2820988"/>
          <p14:tracePt t="112108" x="5965825" y="2801938"/>
          <p14:tracePt t="112115" x="5965825" y="2774950"/>
          <p14:tracePt t="112123" x="5975350" y="2746375"/>
          <p14:tracePt t="112131" x="5994400" y="2738438"/>
          <p14:tracePt t="112139" x="6040438" y="2738438"/>
          <p14:tracePt t="112148" x="6086475" y="2719388"/>
          <p14:tracePt t="112156" x="6103938" y="2719388"/>
          <p14:tracePt t="112203" x="6113463" y="2719388"/>
          <p14:tracePt t="112212" x="6113463" y="2746375"/>
          <p14:tracePt t="112221" x="6149975" y="2811463"/>
          <p14:tracePt t="112228" x="6176963" y="2857500"/>
          <p14:tracePt t="112237" x="6176963" y="2903538"/>
          <p14:tracePt t="112243" x="6215063" y="2976563"/>
          <p14:tracePt t="112251" x="6215063" y="2995613"/>
          <p14:tracePt t="112259" x="6215063" y="3032125"/>
          <p14:tracePt t="112267" x="6215063" y="3049588"/>
          <p14:tracePt t="112276" x="6215063" y="3059113"/>
          <p14:tracePt t="112283" x="6215063" y="3068638"/>
          <p14:tracePt t="112315" x="6186488" y="3078163"/>
          <p14:tracePt t="112323" x="6122988" y="3078163"/>
          <p14:tracePt t="112332" x="6103938" y="3078163"/>
          <p14:tracePt t="112339" x="6030913" y="3059113"/>
          <p14:tracePt t="112347" x="5957888" y="3005138"/>
          <p14:tracePt t="112356" x="5883275" y="2940050"/>
          <p14:tracePt t="112363" x="5856288" y="2913063"/>
          <p14:tracePt t="112371" x="5819775" y="2876550"/>
          <p14:tracePt t="112380" x="5781675" y="2811463"/>
          <p14:tracePt t="112387" x="5781675" y="2792413"/>
          <p14:tracePt t="112396" x="5764213" y="2765425"/>
          <p14:tracePt t="112404" x="5764213" y="2738438"/>
          <p14:tracePt t="112412" x="5764213" y="2719388"/>
          <p14:tracePt t="112422" x="5764213" y="2682875"/>
          <p14:tracePt t="112437" x="5781675" y="2646363"/>
          <p14:tracePt t="112443" x="5856288" y="2627313"/>
          <p14:tracePt t="112452" x="5938838" y="2609850"/>
          <p14:tracePt t="112459" x="6002338" y="2609850"/>
          <p14:tracePt t="112468" x="6030913" y="2600325"/>
          <p14:tracePt t="112483" x="6040438" y="2600325"/>
          <p14:tracePt t="112491" x="6048375" y="2600325"/>
          <p14:tracePt t="112507" x="6076950" y="2636838"/>
          <p14:tracePt t="112515" x="6103938" y="2709863"/>
          <p14:tracePt t="112523" x="6149975" y="2792413"/>
          <p14:tracePt t="112531" x="6176963" y="2894013"/>
          <p14:tracePt t="112540" x="6223000" y="3005138"/>
          <p14:tracePt t="112548" x="6223000" y="3032125"/>
          <p14:tracePt t="112556" x="6223000" y="3078163"/>
          <p14:tracePt t="112565" x="6223000" y="3095625"/>
          <p14:tracePt t="112571" x="6223000" y="3105150"/>
          <p14:tracePt t="112587" x="6223000" y="3124200"/>
          <p14:tracePt t="112603" x="6223000" y="3133725"/>
          <p14:tracePt t="112611" x="6176963" y="3133725"/>
          <p14:tracePt t="112619" x="6113463" y="3133725"/>
          <p14:tracePt t="112627" x="6002338" y="3059113"/>
          <p14:tracePt t="112636" x="5957888" y="3041650"/>
          <p14:tracePt t="112643" x="5883275" y="2995613"/>
          <p14:tracePt t="112651" x="5883275" y="2986088"/>
          <p14:tracePt t="112662" x="5846763" y="2930525"/>
          <p14:tracePt t="112669" x="5837238" y="2903538"/>
          <p14:tracePt t="112676" x="5827713" y="2867025"/>
          <p14:tracePt t="112687" x="5827713" y="2838450"/>
          <p14:tracePt t="112692" x="5827713" y="2820988"/>
          <p14:tracePt t="112701" x="5827713" y="2784475"/>
          <p14:tracePt t="112724" x="5856288" y="2755900"/>
          <p14:tracePt t="112732" x="5919788" y="2728913"/>
          <p14:tracePt t="112740" x="6040438" y="2728913"/>
          <p14:tracePt t="112748" x="6140450" y="2728913"/>
          <p14:tracePt t="112757" x="6242050" y="2728913"/>
          <p14:tracePt t="112764" x="6269038" y="2728913"/>
          <p14:tracePt t="112772" x="6315075" y="2738438"/>
          <p14:tracePt t="112780" x="6324600" y="2746375"/>
          <p14:tracePt t="112789" x="6334125" y="2746375"/>
          <p14:tracePt t="112796" x="6343650" y="2765425"/>
          <p14:tracePt t="112806" x="6343650" y="2774950"/>
          <p14:tracePt t="112812" x="6361113" y="2792413"/>
          <p14:tracePt t="112823" x="6361113" y="2811463"/>
          <p14:tracePt t="112831" x="6361113" y="2857500"/>
          <p14:tracePt t="112839" x="6361113" y="2894013"/>
          <p14:tracePt t="112844" x="6361113" y="2949575"/>
          <p14:tracePt t="112852" x="6361113" y="2976563"/>
          <p14:tracePt t="112859" x="6361113" y="3022600"/>
          <p14:tracePt t="112867" x="6361113" y="3041650"/>
          <p14:tracePt t="112876" x="6334125" y="3095625"/>
          <p14:tracePt t="112884" x="6297613" y="3114675"/>
          <p14:tracePt t="112892" x="6269038" y="3124200"/>
          <p14:tracePt t="112900" x="6205538" y="3151188"/>
          <p14:tracePt t="112907" x="6122988" y="3151188"/>
          <p14:tracePt t="112916" x="6048375" y="3151188"/>
          <p14:tracePt t="112924" x="5957888" y="3133725"/>
          <p14:tracePt t="112931" x="5892800" y="3087688"/>
          <p14:tracePt t="112940" x="5800725" y="3013075"/>
          <p14:tracePt t="112947" x="5800725" y="2995613"/>
          <p14:tracePt t="112955" x="5773738" y="2930525"/>
          <p14:tracePt t="112963" x="5764213" y="2913063"/>
          <p14:tracePt t="112971" x="5764213" y="2857500"/>
          <p14:tracePt t="112979" x="5754688" y="2838450"/>
          <p14:tracePt t="112987" x="5754688" y="2830513"/>
          <p14:tracePt t="112995" x="5754688" y="2801938"/>
          <p14:tracePt t="113004" x="5754688" y="2792413"/>
          <p14:tracePt t="113011" x="5781675" y="2755900"/>
          <p14:tracePt t="113021" x="5938838" y="2728913"/>
          <p14:tracePt t="113027" x="6040438" y="2728913"/>
          <p14:tracePt t="113037" x="6149975" y="2728913"/>
          <p14:tracePt t="113044" x="6269038" y="2728913"/>
          <p14:tracePt t="113052" x="6307138" y="2728913"/>
          <p14:tracePt t="113059" x="6353175" y="2728913"/>
          <p14:tracePt t="113067" x="6370638" y="2728913"/>
          <p14:tracePt t="113075" x="6397625" y="2738438"/>
          <p14:tracePt t="113083" x="6407150" y="2746375"/>
          <p14:tracePt t="113100" x="6407150" y="2765425"/>
          <p14:tracePt t="113107" x="6407150" y="2784475"/>
          <p14:tracePt t="113117" x="6407150" y="2820988"/>
          <p14:tracePt t="113123" x="6407150" y="2830513"/>
          <p14:tracePt t="113131" x="6407150" y="2847975"/>
          <p14:tracePt t="113139" x="6407150" y="2876550"/>
          <p14:tracePt t="113147" x="6407150" y="2894013"/>
          <p14:tracePt t="113155" x="6397625" y="2940050"/>
          <p14:tracePt t="113163" x="6389688" y="2949575"/>
          <p14:tracePt t="113171" x="6380163" y="2959100"/>
          <p14:tracePt t="113179" x="6334125" y="2976563"/>
          <p14:tracePt t="113187" x="6288088" y="2986088"/>
          <p14:tracePt t="113195" x="6232525" y="2986088"/>
          <p14:tracePt t="113204" x="6169025" y="2986088"/>
          <p14:tracePt t="113211" x="6103938" y="2986088"/>
          <p14:tracePt t="113221" x="6086475" y="2986088"/>
          <p14:tracePt t="113227" x="6067425" y="2976563"/>
          <p14:tracePt t="113237" x="6048375" y="2959100"/>
          <p14:tracePt t="113244" x="6048375" y="2940050"/>
          <p14:tracePt t="113251" x="6021388" y="2894013"/>
          <p14:tracePt t="113259" x="6021388" y="2857500"/>
          <p14:tracePt t="113267" x="6021388" y="2811463"/>
          <p14:tracePt t="113276" x="6021388" y="2784475"/>
          <p14:tracePt t="113283" x="6021388" y="2755900"/>
          <p14:tracePt t="113300" x="6021388" y="2728913"/>
          <p14:tracePt t="113307" x="6057900" y="2709863"/>
          <p14:tracePt t="113317" x="6103938" y="2709863"/>
          <p14:tracePt t="113323" x="6159500" y="2709863"/>
          <p14:tracePt t="113331" x="6205538" y="2709863"/>
          <p14:tracePt t="113339" x="6251575" y="2728913"/>
          <p14:tracePt t="113347" x="6269038" y="2738438"/>
          <p14:tracePt t="113356" x="6307138" y="2784475"/>
          <p14:tracePt t="113363" x="6334125" y="2820988"/>
          <p14:tracePt t="113371" x="6343650" y="2838450"/>
          <p14:tracePt t="113379" x="6353175" y="2884488"/>
          <p14:tracePt t="113387" x="6353175" y="2921000"/>
          <p14:tracePt t="113395" x="6353175" y="3005138"/>
          <p14:tracePt t="113404" x="6353175" y="3041650"/>
          <p14:tracePt t="113411" x="6353175" y="3078163"/>
          <p14:tracePt t="113421" x="6324600" y="3124200"/>
          <p14:tracePt t="113428" x="6297613" y="3170238"/>
          <p14:tracePt t="113437" x="6278563" y="3197225"/>
          <p14:tracePt t="113445" x="6269038" y="3197225"/>
          <p14:tracePt t="113451" x="6242050" y="3224213"/>
          <p14:tracePt t="113460" x="6205538" y="3233738"/>
          <p14:tracePt t="113467" x="6186488" y="3233738"/>
          <p14:tracePt t="113476" x="6132513" y="3233738"/>
          <p14:tracePt t="113483" x="6067425" y="3233738"/>
          <p14:tracePt t="113492" x="5984875" y="3216275"/>
          <p14:tracePt t="113499" x="5957888" y="3187700"/>
          <p14:tracePt t="113507" x="5919788" y="3160713"/>
          <p14:tracePt t="113516" x="5892800" y="3105150"/>
          <p14:tracePt t="113524" x="5865813" y="3022600"/>
          <p14:tracePt t="113531" x="5865813" y="2959100"/>
          <p14:tracePt t="113540" x="5856288" y="2903538"/>
          <p14:tracePt t="113548" x="5856288" y="2867025"/>
          <p14:tracePt t="113556" x="5856288" y="2847975"/>
          <p14:tracePt t="113563" x="5856288" y="2820988"/>
          <p14:tracePt t="113572" x="5865813" y="2792413"/>
          <p14:tracePt t="113579" x="5902325" y="2792413"/>
          <p14:tracePt t="113587" x="5929313" y="2792413"/>
          <p14:tracePt t="113595" x="5975350" y="2792413"/>
          <p14:tracePt t="113606" x="5994400" y="2792413"/>
          <p14:tracePt t="113611" x="6002338" y="2792413"/>
          <p14:tracePt t="113620" x="6030913" y="2792413"/>
          <p14:tracePt t="113627" x="6076950" y="2830513"/>
          <p14:tracePt t="113637" x="6086475" y="2867025"/>
          <p14:tracePt t="113645" x="6094413" y="2913063"/>
          <p14:tracePt t="113652" x="6122988" y="2959100"/>
          <p14:tracePt t="113659" x="6122988" y="2986088"/>
          <p14:tracePt t="113667" x="6132513" y="3049588"/>
          <p14:tracePt t="113683" x="6132513" y="3078163"/>
          <p14:tracePt t="113692" x="6122988" y="3105150"/>
          <p14:tracePt t="113699" x="6103938" y="3124200"/>
          <p14:tracePt t="113707" x="6067425" y="3133725"/>
          <p14:tracePt t="113715" x="6011863" y="3151188"/>
          <p14:tracePt t="113723" x="6002338" y="3151188"/>
          <p14:tracePt t="113731" x="5965825" y="3151188"/>
          <p14:tracePt t="113739" x="5919788" y="3151188"/>
          <p14:tracePt t="113747" x="5902325" y="3151188"/>
          <p14:tracePt t="113756" x="5865813" y="3141663"/>
          <p14:tracePt t="113763" x="5856288" y="3124200"/>
          <p14:tracePt t="113771" x="5856288" y="3095625"/>
          <p14:tracePt t="113779" x="5846763" y="3049588"/>
          <p14:tracePt t="113787" x="5837238" y="3005138"/>
          <p14:tracePt t="113795" x="5837238" y="2967038"/>
          <p14:tracePt t="113804" x="5837238" y="2930525"/>
          <p14:tracePt t="113811" x="5837238" y="2913063"/>
          <p14:tracePt t="113820" x="5865813" y="2857500"/>
          <p14:tracePt t="113827" x="5911850" y="2847975"/>
          <p14:tracePt t="113837" x="5957888" y="2830513"/>
          <p14:tracePt t="113845" x="6002338" y="2811463"/>
          <p14:tracePt t="113851" x="6048375" y="2801938"/>
          <p14:tracePt t="113859" x="6076950" y="2801938"/>
          <p14:tracePt t="113867" x="6094413" y="2801938"/>
          <p14:tracePt t="113908" x="6103938" y="2801938"/>
          <p14:tracePt t="113923" x="6122988" y="2801938"/>
          <p14:tracePt t="113931" x="6140450" y="2801938"/>
          <p14:tracePt t="113941" x="6169025" y="2820988"/>
          <p14:tracePt t="113947" x="6169025" y="2838450"/>
          <p14:tracePt t="113963" x="6169025" y="2847975"/>
          <p14:tracePt t="113971" x="6169025" y="2857500"/>
          <p14:tracePt t="113979" x="6169025" y="2867025"/>
          <p14:tracePt t="113987" x="6176963" y="2876550"/>
          <p14:tracePt t="114004" x="6176963" y="2903538"/>
          <p14:tracePt t="114021" x="6169025" y="2913063"/>
          <p14:tracePt t="114027" x="6140450" y="2959100"/>
          <p14:tracePt t="114037" x="6132513" y="2959100"/>
          <p14:tracePt t="114045" x="6122988" y="2967038"/>
          <p14:tracePt t="114051" x="6094413" y="2986088"/>
          <p14:tracePt t="114067" x="6086475" y="3005138"/>
          <p14:tracePt t="114191" x="6086475" y="2995613"/>
          <p14:tracePt t="114869" x="6086475" y="2986088"/>
          <p14:tracePt t="114916" x="6086475" y="2976563"/>
          <p14:tracePt t="123077" x="6086475" y="2986088"/>
          <p14:tracePt t="123084" x="6067425" y="3022600"/>
          <p14:tracePt t="123093" x="6067425" y="3068638"/>
          <p14:tracePt t="123101" x="6057900" y="3124200"/>
          <p14:tracePt t="123108" x="6030913" y="3170238"/>
          <p14:tracePt t="123116" x="6030913" y="3178175"/>
          <p14:tracePt t="123125" x="6030913" y="3187700"/>
          <p14:tracePt t="123132" x="6021388" y="3206750"/>
          <p14:tracePt t="123196" x="5994400" y="3216275"/>
          <p14:tracePt t="123208" x="5984875" y="3216275"/>
          <p14:tracePt t="123215" x="5938838" y="3206750"/>
          <p14:tracePt t="123222" x="5902325" y="3197225"/>
          <p14:tracePt t="123230" x="5883275" y="3197225"/>
          <p14:tracePt t="123239" x="5819775" y="3170238"/>
          <p14:tracePt t="123244" x="5810250" y="3170238"/>
          <p14:tracePt t="123251" x="5764213" y="3170238"/>
          <p14:tracePt t="123260" x="5754688" y="3151188"/>
          <p14:tracePt t="123276" x="5737225" y="3151188"/>
          <p14:tracePt t="123323" x="5718175" y="3151188"/>
          <p14:tracePt t="123339" x="5681663" y="3151188"/>
          <p14:tracePt t="123355" x="5662613" y="3133725"/>
          <p14:tracePt t="123371" x="5653088" y="3124200"/>
          <p14:tracePt t="123379" x="5653088" y="3114675"/>
          <p14:tracePt t="123387" x="5645150" y="3095625"/>
          <p14:tracePt t="123395" x="5645150" y="3087688"/>
          <p14:tracePt t="126557" x="5635625" y="3078163"/>
          <p14:tracePt t="127836" x="5626100" y="3087688"/>
          <p14:tracePt t="129525" x="5616575" y="3095625"/>
          <p14:tracePt t="129764" x="5616575" y="3105150"/>
          <p14:tracePt t="146468" x="5589588" y="3105150"/>
          <p14:tracePt t="146476" x="5432425" y="3105150"/>
          <p14:tracePt t="146484" x="5276850" y="3105150"/>
          <p14:tracePt t="146492" x="5157788" y="3105150"/>
          <p14:tracePt t="146500" x="5000625" y="3105150"/>
          <p14:tracePt t="146509" x="4881563" y="3105150"/>
          <p14:tracePt t="146516" x="4779963" y="3105150"/>
          <p14:tracePt t="146524" x="4641850" y="3105150"/>
          <p14:tracePt t="146532" x="4532313" y="3105150"/>
          <p14:tracePt t="146540" x="4413250" y="3105150"/>
          <p14:tracePt t="146548" x="4311650" y="3105150"/>
          <p14:tracePt t="146556" x="4210050" y="3105150"/>
          <p14:tracePt t="146564" x="4090988" y="3105150"/>
          <p14:tracePt t="146572" x="3971925" y="3087688"/>
          <p14:tracePt t="146580" x="3778250" y="3041650"/>
          <p14:tracePt t="146592" x="3603625" y="3041650"/>
          <p14:tracePt t="146598" x="3319463" y="3005138"/>
          <p14:tracePt t="146608" x="3024188" y="2959100"/>
          <p14:tracePt t="146614" x="2720975" y="2921000"/>
          <p14:tracePt t="146620" x="2527300" y="2903538"/>
          <p14:tracePt t="146627" x="2325688" y="2876550"/>
          <p14:tracePt t="146636" x="2132013" y="2857500"/>
          <p14:tracePt t="146643" x="2012950" y="2857500"/>
          <p14:tracePt t="146651" x="1930400" y="2857500"/>
          <p14:tracePt t="146659" x="1884363" y="2847975"/>
          <p14:tracePt t="146667" x="1874838" y="2847975"/>
          <p14:tracePt t="146675" x="1866900" y="2847975"/>
          <p14:tracePt t="146747" x="1828800" y="2847975"/>
          <p14:tracePt t="146755" x="1828800" y="2857500"/>
          <p14:tracePt t="146764" x="1801813" y="2876550"/>
          <p14:tracePt t="146771" x="1774825" y="2903538"/>
          <p14:tracePt t="146779" x="1736725" y="2913063"/>
          <p14:tracePt t="146787" x="1709738" y="2930525"/>
          <p14:tracePt t="146795" x="1646238" y="2967038"/>
          <p14:tracePt t="146804" x="1608138" y="2976563"/>
          <p14:tracePt t="146811" x="1600200" y="3022600"/>
          <p14:tracePt t="146820" x="1590675" y="3032125"/>
          <p14:tracePt t="146827" x="1562100" y="3068638"/>
          <p14:tracePt t="146837" x="1562100" y="3087688"/>
          <p14:tracePt t="146843" x="1554163" y="3124200"/>
          <p14:tracePt t="146851" x="1554163" y="3141663"/>
          <p14:tracePt t="146859" x="1554163" y="3160713"/>
          <p14:tracePt t="146867" x="1554163" y="3170238"/>
          <p14:tracePt t="146875" x="1554163" y="3178175"/>
          <p14:tracePt t="146883" x="1544638" y="3187700"/>
          <p14:tracePt t="146915" x="1525588" y="3197225"/>
          <p14:tracePt t="146923" x="1516063" y="3206750"/>
          <p14:tracePt t="146931" x="1508125" y="3216275"/>
          <p14:tracePt t="146940" x="1471613" y="3224213"/>
          <p14:tracePt t="146947" x="1462088" y="3224213"/>
          <p14:tracePt t="146956" x="1433513" y="3233738"/>
          <p14:tracePt t="146963" x="1425575" y="3233738"/>
          <p14:tracePt t="146971" x="1379538" y="3233738"/>
          <p14:tracePt t="146979" x="1304925" y="3233738"/>
          <p14:tracePt t="146987" x="1204913" y="3206750"/>
          <p14:tracePt t="146995" x="1084263" y="3178175"/>
          <p14:tracePt t="147004" x="992188" y="3124200"/>
          <p14:tracePt t="147013" x="909638" y="3095625"/>
          <p14:tracePt t="147020" x="809625" y="3049588"/>
          <p14:tracePt t="147027" x="771525" y="3022600"/>
          <p14:tracePt t="147037" x="754063" y="3005138"/>
          <p14:tracePt t="147043" x="725488" y="2995613"/>
          <p14:tracePt t="147051" x="725488" y="2986088"/>
          <p14:tracePt t="147067" x="725488" y="2959100"/>
          <p14:tracePt t="147075" x="725488" y="2940050"/>
          <p14:tracePt t="147083" x="725488" y="2894013"/>
          <p14:tracePt t="147091" x="725488" y="2847975"/>
          <p14:tracePt t="147099" x="725488" y="2830513"/>
          <p14:tracePt t="147107" x="725488" y="2784475"/>
          <p14:tracePt t="147115" x="735013" y="2784475"/>
          <p14:tracePt t="147147" x="754063" y="2774950"/>
          <p14:tracePt t="147155" x="855663" y="2774950"/>
          <p14:tracePt t="147163" x="955675" y="2774950"/>
          <p14:tracePt t="147171" x="1057275" y="2774950"/>
          <p14:tracePt t="147179" x="1176338" y="2820988"/>
          <p14:tracePt t="147187" x="1241425" y="2820988"/>
          <p14:tracePt t="147195" x="1379538" y="2838450"/>
          <p14:tracePt t="147204" x="1516063" y="2857500"/>
          <p14:tracePt t="147212" x="1627188" y="2884488"/>
          <p14:tracePt t="147221" x="1709738" y="2894013"/>
          <p14:tracePt t="147227" x="1765300" y="2894013"/>
          <p14:tracePt t="147237" x="1801813" y="2903538"/>
          <p14:tracePt t="147243" x="1847850" y="2921000"/>
          <p14:tracePt t="147251" x="1866900" y="2921000"/>
          <p14:tracePt t="147259" x="1866900" y="2930525"/>
          <p14:tracePt t="147275" x="1874838" y="2949575"/>
          <p14:tracePt t="147283" x="1884363" y="2949575"/>
          <p14:tracePt t="147291" x="1893888" y="2959100"/>
          <p14:tracePt t="147299" x="1893888" y="2967038"/>
          <p14:tracePt t="147307" x="1893888" y="2986088"/>
          <p14:tracePt t="147315" x="1893888" y="3022600"/>
          <p14:tracePt t="147323" x="1893888" y="3041650"/>
          <p14:tracePt t="147339" x="1893888" y="3068638"/>
          <p14:tracePt t="147347" x="1893888" y="3078163"/>
          <p14:tracePt t="147355" x="1893888" y="3087688"/>
          <p14:tracePt t="147370" x="1893888" y="3095625"/>
          <p14:tracePt t="147379" x="1893888" y="3124200"/>
          <p14:tracePt t="147395" x="1874838" y="3124200"/>
          <p14:tracePt t="147404" x="1847850" y="3124200"/>
          <p14:tracePt t="147413" x="1838325" y="3124200"/>
          <p14:tracePt t="147420" x="1828800" y="3124200"/>
          <p14:tracePt t="147427" x="1801813" y="3124200"/>
          <p14:tracePt t="150740" x="1792288" y="3133725"/>
          <p14:tracePt t="150748" x="1884363" y="3187700"/>
          <p14:tracePt t="150757" x="2058988" y="3270250"/>
          <p14:tracePt t="150765" x="2298700" y="3362325"/>
          <p14:tracePt t="150772" x="2886075" y="3500438"/>
          <p14:tracePt t="150780" x="3402013" y="3629025"/>
          <p14:tracePt t="150789" x="3989388" y="3757613"/>
          <p14:tracePt t="150795" x="4505325" y="3886200"/>
          <p14:tracePt t="150804" x="4872038" y="4005263"/>
          <p14:tracePt t="150811" x="4983163" y="4060825"/>
          <p14:tracePt t="150820" x="5102225" y="4097338"/>
          <p14:tracePt t="150827" x="5148263" y="4106863"/>
          <p14:tracePt t="150843" x="5157788" y="4106863"/>
          <p14:tracePt t="150867" x="5165725" y="4125913"/>
          <p14:tracePt t="150875" x="5175250" y="4143375"/>
          <p14:tracePt t="150883" x="5203825" y="4171950"/>
          <p14:tracePt t="150891" x="5230813" y="4189413"/>
          <p14:tracePt t="150899" x="5257800" y="4198938"/>
          <p14:tracePt t="150908" x="5303838" y="4208463"/>
          <p14:tracePt t="150915" x="5322888" y="4235450"/>
          <p14:tracePt t="150931" x="5332413" y="4235450"/>
          <p14:tracePt t="150963" x="5349875" y="4244975"/>
          <p14:tracePt t="150971" x="5386388" y="4262438"/>
          <p14:tracePt t="150980" x="5432425" y="4281488"/>
          <p14:tracePt t="150990" x="5461000" y="4291013"/>
          <p14:tracePt t="150996" x="5487988" y="4327525"/>
          <p14:tracePt t="151006" x="5534025" y="4354513"/>
          <p14:tracePt t="151014" x="5599113" y="4364038"/>
          <p14:tracePt t="151021" x="5626100" y="4373563"/>
          <p14:tracePt t="151027" x="5662613" y="4391025"/>
          <p14:tracePt t="151037" x="5691188" y="4410075"/>
          <p14:tracePt t="151043" x="5699125" y="4419600"/>
          <p14:tracePt t="151051" x="5708650" y="4419600"/>
          <p14:tracePt t="151059" x="5737225" y="4429125"/>
          <p14:tracePt t="151067" x="5745163" y="4429125"/>
          <p14:tracePt t="151075" x="5773738" y="4446588"/>
          <p14:tracePt t="151083" x="5781675" y="4456113"/>
          <p14:tracePt t="151091" x="5791200" y="4465638"/>
          <p14:tracePt t="151156" x="5791200" y="4475163"/>
          <p14:tracePt t="151164" x="5800725" y="4483100"/>
          <p14:tracePt t="151188" x="5810250" y="4492625"/>
          <p14:tracePt t="151212" x="5819775" y="4511675"/>
          <p14:tracePt t="151221" x="5827713" y="4519613"/>
          <p14:tracePt t="151245" x="5827713" y="4538663"/>
          <p14:tracePt t="151252" x="5837238" y="4548188"/>
          <p14:tracePt t="151261" x="5837238" y="4565650"/>
          <p14:tracePt t="151284" x="5846763" y="4575175"/>
          <p14:tracePt t="151348" x="5865813" y="4575175"/>
          <p14:tracePt t="151355" x="5883275" y="4575175"/>
          <p14:tracePt t="151364" x="5892800" y="4575175"/>
          <p14:tracePt t="151372" x="5911850" y="4575175"/>
          <p14:tracePt t="151380" x="5929313" y="4575175"/>
          <p14:tracePt t="151388" x="5957888" y="4575175"/>
          <p14:tracePt t="151396" x="5994400" y="4575175"/>
          <p14:tracePt t="151405" x="6040438" y="4548188"/>
          <p14:tracePt t="151412" x="6067425" y="4548188"/>
          <p14:tracePt t="151422" x="6103938" y="4502150"/>
          <p14:tracePt t="151427" x="6176963" y="4446588"/>
          <p14:tracePt t="151436" x="6205538" y="4410075"/>
          <p14:tracePt t="151443" x="6232525" y="4373563"/>
          <p14:tracePt t="151451" x="6269038" y="4318000"/>
          <p14:tracePt t="151459" x="6297613" y="4262438"/>
          <p14:tracePt t="151467" x="6297613" y="4254500"/>
          <p14:tracePt t="151475" x="6324600" y="4216400"/>
          <p14:tracePt t="151483" x="6324600" y="4179888"/>
          <p14:tracePt t="151491" x="6334125" y="4171950"/>
          <p14:tracePt t="151499" x="6343650" y="4171950"/>
          <p14:tracePt t="151507" x="6353175" y="4162425"/>
          <p14:tracePt t="151523" x="6353175" y="4143375"/>
          <p14:tracePt t="151531" x="6361113" y="4133850"/>
          <p14:tracePt t="151555" x="6370638" y="4125913"/>
          <p14:tracePt t="151588" x="6380163" y="4116388"/>
          <p14:tracePt t="151597" x="6380163" y="4097338"/>
          <p14:tracePt t="151612" x="6389688" y="4079875"/>
          <p14:tracePt t="151628" x="6389688" y="4070350"/>
          <p14:tracePt t="151637" x="6389688" y="4051300"/>
          <p14:tracePt t="151660" x="6389688" y="4043363"/>
          <p14:tracePt t="151747" x="6397625" y="4033838"/>
          <p14:tracePt t="151772" x="6397625" y="4024313"/>
          <p14:tracePt t="151787" x="6397625" y="4005263"/>
          <p14:tracePt t="151811" x="6397625" y="3997325"/>
          <p14:tracePt t="153278" x="6370638" y="3997325"/>
          <p14:tracePt t="153300" x="6353175" y="4014788"/>
          <p14:tracePt t="153318" x="6324600" y="4024313"/>
          <p14:tracePt t="153332" x="6278563" y="4043363"/>
          <p14:tracePt t="153341" x="6242050" y="4043363"/>
          <p14:tracePt t="153348" x="6223000" y="4043363"/>
          <p14:tracePt t="153355" x="6215063" y="4043363"/>
          <p14:tracePt t="153364" x="6196013" y="4043363"/>
          <p14:tracePt t="153373" x="6169025" y="4043363"/>
          <p14:tracePt t="153380" x="6122988" y="4051300"/>
          <p14:tracePt t="153389" x="6086475" y="4070350"/>
          <p14:tracePt t="153396" x="6048375" y="4079875"/>
          <p14:tracePt t="153407" x="6002338" y="4079875"/>
          <p14:tracePt t="153422" x="5938838" y="4116388"/>
          <p14:tracePt t="153428" x="5873750" y="4116388"/>
          <p14:tracePt t="153438" x="5773738" y="4143375"/>
          <p14:tracePt t="153444" x="5599113" y="4179888"/>
          <p14:tracePt t="153455" x="5461000" y="4179888"/>
          <p14:tracePt t="153462" x="5286375" y="4179888"/>
          <p14:tracePt t="153469" x="5092700" y="4179888"/>
          <p14:tracePt t="153477" x="4908550" y="4179888"/>
          <p14:tracePt t="153484" x="4779963" y="4179888"/>
          <p14:tracePt t="153491" x="4679950" y="4179888"/>
          <p14:tracePt t="153499" x="4559300" y="4179888"/>
          <p14:tracePt t="153507" x="4495800" y="4179888"/>
          <p14:tracePt t="153515" x="4467225" y="4179888"/>
          <p14:tracePt t="153524" x="4430713" y="4179888"/>
          <p14:tracePt t="153531" x="4413250" y="4179888"/>
          <p14:tracePt t="153539" x="4375150" y="4179888"/>
          <p14:tracePt t="153547" x="4311650" y="4171950"/>
          <p14:tracePt t="153555" x="4173538" y="4162425"/>
          <p14:tracePt t="153563" x="4017963" y="4143375"/>
          <p14:tracePt t="153571" x="3897313" y="4116388"/>
          <p14:tracePt t="153579" x="3649663" y="4097338"/>
          <p14:tracePt t="153587" x="3419475" y="4060825"/>
          <p14:tracePt t="153595" x="3208338" y="4060825"/>
          <p14:tracePt t="153604" x="3014663" y="4060825"/>
          <p14:tracePt t="153611" x="2859088" y="4033838"/>
          <p14:tracePt t="153620" x="2740025" y="4033838"/>
          <p14:tracePt t="153627" x="2638425" y="4033838"/>
          <p14:tracePt t="153637" x="2582863" y="4033838"/>
          <p14:tracePt t="153643" x="2546350" y="4033838"/>
          <p14:tracePt t="153652" x="2536825" y="4033838"/>
          <p14:tracePt t="153659" x="2527300" y="4033838"/>
          <p14:tracePt t="153667" x="2519363" y="4033838"/>
          <p14:tracePt t="153675" x="2500313" y="4033838"/>
          <p14:tracePt t="153683" x="2482850" y="4033838"/>
          <p14:tracePt t="153691" x="2473325" y="4043363"/>
          <p14:tracePt t="153699" x="2436813" y="4051300"/>
          <p14:tracePt t="153707" x="2352675" y="4079875"/>
          <p14:tracePt t="153715" x="2289175" y="4106863"/>
          <p14:tracePt t="153723" x="2224088" y="4116388"/>
          <p14:tracePt t="153730" x="2114550" y="4162425"/>
          <p14:tracePt t="153738" x="2032000" y="4189413"/>
          <p14:tracePt t="153746" x="1995488" y="4208463"/>
          <p14:tracePt t="153754" x="1949450" y="4235450"/>
          <p14:tracePt t="153762" x="1920875" y="4235450"/>
          <p14:tracePt t="153770" x="1884363" y="4244975"/>
          <p14:tracePt t="153778" x="1857375" y="4244975"/>
          <p14:tracePt t="153787" x="1847850" y="4244975"/>
          <p14:tracePt t="153796" x="1820863" y="4244975"/>
          <p14:tracePt t="153803" x="1801813" y="4244975"/>
          <p14:tracePt t="153811" x="1774825" y="4244975"/>
          <p14:tracePt t="153821" x="1728788" y="4244975"/>
          <p14:tracePt t="153827" x="1709738" y="4244975"/>
          <p14:tracePt t="153843" x="1673225" y="4244975"/>
          <p14:tracePt t="153851" x="1663700" y="4244975"/>
          <p14:tracePt t="153859" x="1654175" y="4235450"/>
          <p14:tracePt t="153875" x="1646238" y="4225925"/>
          <p14:tracePt t="153891" x="1636713" y="4216400"/>
          <p14:tracePt t="153915" x="1636713" y="4208463"/>
          <p14:tracePt t="153925" x="1617663" y="4189413"/>
          <p14:tracePt t="153931" x="1617663" y="4179888"/>
          <p14:tracePt t="153947" x="1617663" y="4162425"/>
          <p14:tracePt t="153956" x="1608138" y="4162425"/>
          <p14:tracePt t="153963" x="1600200" y="4143375"/>
          <p14:tracePt t="161932" x="1646238" y="4143375"/>
          <p14:tracePt t="161940" x="1728788" y="4152900"/>
          <p14:tracePt t="161948" x="1811338" y="4171950"/>
          <p14:tracePt t="161955" x="1893888" y="4198938"/>
          <p14:tracePt t="161964" x="1976438" y="4208463"/>
          <p14:tracePt t="161971" x="2078038" y="4208463"/>
          <p14:tracePt t="161982" x="2105025" y="4216400"/>
          <p14:tracePt t="161989" x="2170113" y="4216400"/>
          <p14:tracePt t="161996" x="2187575" y="4216400"/>
          <p14:tracePt t="162012" x="2197100" y="4216400"/>
          <p14:tracePt t="162044" x="2206625" y="4216400"/>
          <p14:tracePt t="162084" x="2224088" y="4216400"/>
          <p14:tracePt t="162116" x="2233613" y="4216400"/>
          <p14:tracePt t="162124" x="2243138" y="4216400"/>
          <p14:tracePt t="162132" x="2262188" y="4225925"/>
          <p14:tracePt t="162141" x="2279650" y="4225925"/>
          <p14:tracePt t="162148" x="2298700" y="4235450"/>
          <p14:tracePt t="162156" x="2298700" y="4244975"/>
          <p14:tracePt t="162164" x="2316163" y="4254500"/>
          <p14:tracePt t="162172" x="2325688" y="4254500"/>
          <p14:tracePt t="162180" x="2335213" y="4254500"/>
          <p14:tracePt t="162189" x="2344738" y="4262438"/>
          <p14:tracePt t="162196" x="2371725" y="4271963"/>
          <p14:tracePt t="162206" x="2381250" y="4271963"/>
          <p14:tracePt t="162308" x="2390775" y="4271963"/>
          <p14:tracePt t="162316" x="2398713" y="4271963"/>
          <p14:tracePt t="162324" x="2408238" y="4271963"/>
          <p14:tracePt t="162332" x="2417763" y="4271963"/>
          <p14:tracePt t="162356" x="2436813" y="4271963"/>
          <p14:tracePt t="162371" x="2454275" y="4271963"/>
          <p14:tracePt t="162380" x="2463800" y="4271963"/>
          <p14:tracePt t="162396" x="2473325" y="4271963"/>
          <p14:tracePt t="162444" x="2490788" y="4271963"/>
          <p14:tracePt t="162485" x="2509838" y="4271963"/>
          <p14:tracePt t="162492" x="2519363" y="4271963"/>
          <p14:tracePt t="162500" x="2536825" y="4271963"/>
          <p14:tracePt t="162508" x="2555875" y="4271963"/>
          <p14:tracePt t="162524" x="2565400" y="4271963"/>
          <p14:tracePt t="162532" x="2582863" y="4271963"/>
          <p14:tracePt t="162542" x="2592388" y="4271963"/>
          <p14:tracePt t="162572" x="2601913" y="4271963"/>
          <p14:tracePt t="162588" x="2611438" y="4271963"/>
          <p14:tracePt t="162604" x="2638425" y="4271963"/>
          <p14:tracePt t="162612" x="2657475" y="4271963"/>
          <p14:tracePt t="162623" x="2674938" y="4271963"/>
          <p14:tracePt t="162628" x="2711450" y="4254500"/>
          <p14:tracePt t="162644" x="2730500" y="4254500"/>
          <p14:tracePt t="162652" x="2747963" y="4254500"/>
          <p14:tracePt t="162670" x="2776538" y="4254500"/>
          <p14:tracePt t="162678" x="2786063" y="4244975"/>
          <p14:tracePt t="162707" x="2794000" y="4244975"/>
          <p14:tracePt t="162715" x="2803525" y="4244975"/>
          <p14:tracePt t="162731" x="2832100" y="4244975"/>
          <p14:tracePt t="162739" x="2840038" y="4244975"/>
          <p14:tracePt t="162747" x="2859088" y="4244975"/>
          <p14:tracePt t="162757" x="2868613" y="4244975"/>
          <p14:tracePt t="162764" x="2878138" y="4244975"/>
          <p14:tracePt t="162810" x="2886075" y="4244975"/>
          <p14:tracePt t="162851" x="2895600" y="4235450"/>
          <p14:tracePt t="163020" x="2924175" y="4235450"/>
          <p14:tracePt t="164740" x="2924175" y="4244975"/>
          <p14:tracePt t="167908" x="2924175" y="4254500"/>
          <p14:tracePt t="167924" x="2932113" y="4262438"/>
          <p14:tracePt t="170708" x="2968625" y="4262438"/>
          <p14:tracePt t="170718" x="3070225" y="4262438"/>
          <p14:tracePt t="170724" x="3208338" y="4262438"/>
          <p14:tracePt t="170732" x="3346450" y="4262438"/>
          <p14:tracePt t="170740" x="3429000" y="4262438"/>
          <p14:tracePt t="170748" x="3530600" y="4262438"/>
          <p14:tracePt t="170755" x="3584575" y="4262438"/>
          <p14:tracePt t="170764" x="3622675" y="4262438"/>
          <p14:tracePt t="170772" x="3640138" y="4262438"/>
          <p14:tracePt t="170780" x="3668713" y="4262438"/>
          <p14:tracePt t="170789" x="3714750" y="4262438"/>
          <p14:tracePt t="170796" x="3805238" y="4262438"/>
          <p14:tracePt t="170806" x="3962400" y="4281488"/>
          <p14:tracePt t="170812" x="4219575" y="4327525"/>
          <p14:tracePt t="170825" x="4430713" y="4346575"/>
          <p14:tracePt t="170831" x="4614863" y="4400550"/>
          <p14:tracePt t="170835" x="4725988" y="4400550"/>
          <p14:tracePt t="170842" x="4845050" y="4400550"/>
          <p14:tracePt t="170850" x="4891088" y="4400550"/>
          <p14:tracePt t="170858" x="4954588" y="4391025"/>
          <p14:tracePt t="170914" x="4954588" y="4383088"/>
          <p14:tracePt t="170939" x="4954588" y="4364038"/>
          <p14:tracePt t="170955" x="4954588" y="4354513"/>
          <p14:tracePt t="170963" x="4954588" y="4346575"/>
          <p14:tracePt t="170971" x="4954588" y="4327525"/>
          <p14:tracePt t="170979" x="4954588" y="4318000"/>
          <p14:tracePt t="170986" x="4954588" y="4300538"/>
          <p14:tracePt t="170995" x="4973638" y="4281488"/>
          <p14:tracePt t="171004" x="4973638" y="4262438"/>
          <p14:tracePt t="171012" x="4991100" y="4254500"/>
          <p14:tracePt t="171024" x="5019675" y="4216400"/>
          <p14:tracePt t="171030" x="5046663" y="4198938"/>
          <p14:tracePt t="171040" x="5075238" y="4171950"/>
          <p14:tracePt t="171044" x="5111750" y="4152900"/>
          <p14:tracePt t="171055" x="5129213" y="4143375"/>
          <p14:tracePt t="171062" x="5148263" y="4133850"/>
          <p14:tracePt t="171068" x="5157788" y="4133850"/>
          <p14:tracePt t="171076" x="5165725" y="4133850"/>
          <p14:tracePt t="171084" x="5184775" y="4133850"/>
          <p14:tracePt t="171108" x="5203825" y="4133850"/>
          <p14:tracePt t="171116" x="5230813" y="4133850"/>
          <p14:tracePt t="171124" x="5267325" y="4133850"/>
          <p14:tracePt t="171132" x="5295900" y="4133850"/>
          <p14:tracePt t="171141" x="5303838" y="4133850"/>
          <p14:tracePt t="171148" x="5313363" y="4133850"/>
          <p14:tracePt t="171172" x="5332413" y="4133850"/>
          <p14:tracePt t="171196" x="5341938" y="4133850"/>
          <p14:tracePt t="171224" x="5349875" y="4116388"/>
          <p14:tracePt t="171231" x="5359400" y="4116388"/>
          <p14:tracePt t="171240" x="5386388" y="4106863"/>
          <p14:tracePt t="171245" x="5414963" y="4106863"/>
          <p14:tracePt t="171251" x="5432425" y="4106863"/>
          <p14:tracePt t="171258" x="5441950" y="4106863"/>
          <p14:tracePt t="171275" x="5461000" y="4097338"/>
          <p14:tracePt t="171282" x="5470525" y="4097338"/>
          <p14:tracePt t="171291" x="5478463" y="4097338"/>
          <p14:tracePt t="171299" x="5487988" y="4087813"/>
          <p14:tracePt t="171307" x="5516563" y="4070350"/>
          <p14:tracePt t="171315" x="5553075" y="4051300"/>
          <p14:tracePt t="171323" x="5580063" y="4043363"/>
          <p14:tracePt t="171331" x="5607050" y="4024313"/>
          <p14:tracePt t="171338" x="5653088" y="3987800"/>
          <p14:tracePt t="171347" x="5672138" y="3968750"/>
          <p14:tracePt t="171355" x="5681663" y="3959225"/>
          <p14:tracePt t="171363" x="5691188" y="3951288"/>
          <p14:tracePt t="171370" x="5708650" y="3941763"/>
          <p14:tracePt t="171437" x="5727700" y="3941763"/>
          <p14:tracePt t="171444" x="5745163" y="3941763"/>
          <p14:tracePt t="171453" x="5781675" y="3951288"/>
          <p14:tracePt t="171460" x="5810250" y="3978275"/>
          <p14:tracePt t="171470" x="5827713" y="3987800"/>
          <p14:tracePt t="171476" x="5865813" y="3997325"/>
          <p14:tracePt t="171484" x="5873750" y="4005263"/>
          <p14:tracePt t="171492" x="5883275" y="4014788"/>
          <p14:tracePt t="171500" x="5892800" y="4024313"/>
          <p14:tracePt t="171508" x="5902325" y="4033838"/>
          <p14:tracePt t="171524" x="5938838" y="4060825"/>
          <p14:tracePt t="171543" x="5957888" y="4070350"/>
          <p14:tracePt t="171548" x="5975350" y="4070350"/>
          <p14:tracePt t="171556" x="5984875" y="4070350"/>
          <p14:tracePt t="171564" x="5994400" y="4079875"/>
          <p14:tracePt t="171588" x="6002338" y="4079875"/>
          <p14:tracePt t="171596" x="6021388" y="4097338"/>
          <p14:tracePt t="171612" x="6030913" y="4106863"/>
          <p14:tracePt t="171624" x="6048375" y="4116388"/>
          <p14:tracePt t="171639" x="6057900" y="4125913"/>
          <p14:tracePt t="171645" x="6067425" y="4143375"/>
          <p14:tracePt t="171661" x="6086475" y="4152900"/>
          <p14:tracePt t="171677" x="6094413" y="4162425"/>
          <p14:tracePt t="171693" x="6103938" y="4171950"/>
          <p14:tracePt t="171700" x="6122988" y="4179888"/>
          <p14:tracePt t="171708" x="6122988" y="4189413"/>
          <p14:tracePt t="171716" x="6140450" y="4216400"/>
          <p14:tracePt t="171725" x="6149975" y="4225925"/>
          <p14:tracePt t="171732" x="6149975" y="4235450"/>
          <p14:tracePt t="171741" x="6169025" y="4262438"/>
          <p14:tracePt t="171748" x="6186488" y="4281488"/>
          <p14:tracePt t="171756" x="6205538" y="4300538"/>
          <p14:tracePt t="171764" x="6223000" y="4337050"/>
          <p14:tracePt t="171772" x="6232525" y="4346575"/>
          <p14:tracePt t="171780" x="6242050" y="4354513"/>
          <p14:tracePt t="171789" x="6261100" y="4354513"/>
          <p14:tracePt t="171797" x="6269038" y="4364038"/>
          <p14:tracePt t="171811" x="6297613" y="4391025"/>
          <p14:tracePt t="171844" x="6307138" y="4400550"/>
          <p14:tracePt t="171853" x="6324600" y="4419600"/>
          <p14:tracePt t="171861" x="6334125" y="4429125"/>
          <p14:tracePt t="171868" x="6361113" y="4456113"/>
          <p14:tracePt t="171876" x="6380163" y="4492625"/>
          <p14:tracePt t="171884" x="6416675" y="4511675"/>
          <p14:tracePt t="171893" x="6453188" y="4548188"/>
          <p14:tracePt t="171900" x="6481763" y="4557713"/>
          <p14:tracePt t="171907" x="6499225" y="4565650"/>
          <p14:tracePt t="171914" x="6508750" y="4565650"/>
          <p14:tracePt t="171923" x="6527800" y="4584700"/>
          <p14:tracePt t="171930" x="6564313" y="4584700"/>
          <p14:tracePt t="171946" x="6572250" y="4584700"/>
          <p14:tracePt t="171962" x="6610350" y="4603750"/>
          <p14:tracePt t="171971" x="6627813" y="4603750"/>
          <p14:tracePt t="171979" x="6656388" y="4603750"/>
          <p14:tracePt t="171986" x="6664325" y="4621213"/>
          <p14:tracePt t="171995" x="6673850" y="4630738"/>
          <p14:tracePt t="172003" x="6683375" y="4640263"/>
          <p14:tracePt t="172011" x="6692900" y="4649788"/>
          <p14:tracePt t="172020" x="6710363" y="4649788"/>
          <p14:tracePt t="172028" x="6719888" y="4657725"/>
          <p14:tracePt t="172043" x="6748463" y="4676775"/>
          <p14:tracePt t="172051" x="6756400" y="4686300"/>
          <p14:tracePt t="172099" x="6765925" y="4686300"/>
          <p14:tracePt t="172107" x="6775450" y="4686300"/>
          <p14:tracePt t="172115" x="6792913" y="4686300"/>
          <p14:tracePt t="172131" x="6811963" y="4686300"/>
          <p14:tracePt t="172147" x="6831013" y="4686300"/>
          <p14:tracePt t="172158" x="6838950" y="4686300"/>
          <p14:tracePt t="172196" x="6848475" y="4686300"/>
          <p14:tracePt t="172220" x="6858000" y="4686300"/>
          <p14:tracePt t="172245" x="6884988" y="4686300"/>
          <p14:tracePt t="172332" x="6838950" y="4667250"/>
          <p14:tracePt t="172341" x="6775450" y="4657725"/>
          <p14:tracePt t="172349" x="6646863" y="4611688"/>
          <p14:tracePt t="172358" x="6545263" y="4584700"/>
          <p14:tracePt t="172364" x="6453188" y="4538663"/>
          <p14:tracePt t="172373" x="6297613" y="4492625"/>
          <p14:tracePt t="172380" x="6223000" y="4429125"/>
          <p14:tracePt t="172388" x="6140450" y="4373563"/>
          <p14:tracePt t="172395" x="6113463" y="4373563"/>
          <p14:tracePt t="172403" x="6086475" y="4373563"/>
          <p14:tracePt t="172410" x="6021388" y="4346575"/>
          <p14:tracePt t="172419" x="6011863" y="4327525"/>
          <p14:tracePt t="172426" x="5994400" y="4318000"/>
          <p14:tracePt t="172435" x="5984875" y="4308475"/>
          <p14:tracePt t="172451" x="5975350" y="4300538"/>
          <p14:tracePt t="172556" x="5965825" y="4291013"/>
          <p14:tracePt t="172564" x="5965825" y="4281488"/>
          <p14:tracePt t="172588" x="5965825" y="4271963"/>
          <p14:tracePt t="172604" x="5965825" y="4262438"/>
          <p14:tracePt t="172611" x="5975350" y="4244975"/>
          <p14:tracePt t="172620" x="6011863" y="4225925"/>
          <p14:tracePt t="172628" x="6040438" y="4225925"/>
          <p14:tracePt t="172638" x="6103938" y="4216400"/>
          <p14:tracePt t="172643" x="6140450" y="4216400"/>
          <p14:tracePt t="172650" x="6149975" y="4216400"/>
          <p14:tracePt t="172658" x="6215063" y="4216400"/>
          <p14:tracePt t="172666" x="6278563" y="4216400"/>
          <p14:tracePt t="172675" x="6343650" y="4216400"/>
          <p14:tracePt t="172682" x="6380163" y="4216400"/>
          <p14:tracePt t="172691" x="6426200" y="4216400"/>
          <p14:tracePt t="172699" x="6462713" y="4216400"/>
          <p14:tracePt t="172707" x="6499225" y="4216400"/>
          <p14:tracePt t="172715" x="6535738" y="4244975"/>
          <p14:tracePt t="172723" x="6572250" y="4254500"/>
          <p14:tracePt t="172731" x="6618288" y="4291013"/>
          <p14:tracePt t="172741" x="6637338" y="4308475"/>
          <p14:tracePt t="172747" x="6673850" y="4337050"/>
          <p14:tracePt t="172755" x="6692900" y="4354513"/>
          <p14:tracePt t="172763" x="6729413" y="4383088"/>
          <p14:tracePt t="172771" x="6738938" y="4410075"/>
          <p14:tracePt t="172779" x="6756400" y="4419600"/>
          <p14:tracePt t="172786" x="6765925" y="4437063"/>
          <p14:tracePt t="172795" x="6765925" y="4456113"/>
          <p14:tracePt t="172803" x="6775450" y="4492625"/>
          <p14:tracePt t="172811" x="6784975" y="4511675"/>
          <p14:tracePt t="172820" x="6784975" y="4538663"/>
          <p14:tracePt t="172827" x="6784975" y="4557713"/>
          <p14:tracePt t="172835" x="6784975" y="4565650"/>
          <p14:tracePt t="172843" x="6792913" y="4594225"/>
          <p14:tracePt t="172850" x="6802438" y="4611688"/>
          <p14:tracePt t="172858" x="6811963" y="4621213"/>
          <p14:tracePt t="172874" x="6811963" y="4630738"/>
          <p14:tracePt t="172890" x="6811963" y="4640263"/>
          <p14:tracePt t="173046" x="6811963" y="4649788"/>
          <p14:tracePt t="173164" x="6811963" y="4657725"/>
          <p14:tracePt t="173172" x="6802438" y="4667250"/>
          <p14:tracePt t="173284" x="6802438" y="4676775"/>
          <p14:tracePt t="173300" x="6802438" y="4686300"/>
          <p14:tracePt t="173308" x="6792913" y="4694238"/>
          <p14:tracePt t="173460" x="6784975" y="4694238"/>
          <p14:tracePt t="173564" x="6775450" y="4694238"/>
          <p14:tracePt t="173670" x="6775450" y="4703763"/>
          <p14:tracePt t="173676" x="6775450" y="4713288"/>
          <p14:tracePt t="173684" x="6784975" y="4722813"/>
          <p14:tracePt t="174052" x="6784975" y="4732338"/>
          <p14:tracePt t="174076" x="6784975" y="4759325"/>
          <p14:tracePt t="174212" x="6792913" y="4759325"/>
          <p14:tracePt t="174300" x="6792913" y="4749800"/>
          <p14:tracePt t="174307" x="6792913" y="4740275"/>
          <p14:tracePt t="176512" x="6802438" y="4740275"/>
          <p14:tracePt t="177364" x="6811963" y="4740275"/>
          <p14:tracePt t="177724" x="6821488" y="4740275"/>
          <p14:tracePt t="177891" x="6838950" y="4732338"/>
          <p14:tracePt t="177932" x="6838950" y="4722813"/>
          <p14:tracePt t="178052" x="6848475" y="4732338"/>
          <p14:tracePt t="178332" x="6858000" y="4740275"/>
          <p14:tracePt t="178748" x="6867525" y="4740275"/>
          <p14:tracePt t="178812" x="6877050" y="4740275"/>
          <p14:tracePt t="178868" x="6884988" y="4740275"/>
          <p14:tracePt t="178891" x="6884988" y="4732338"/>
          <p14:tracePt t="179244" x="6884988" y="4722813"/>
          <p14:tracePt t="179355" x="6884988" y="4703763"/>
          <p14:tracePt t="179371" x="6884988" y="4694238"/>
          <p14:tracePt t="179380" x="6877050" y="4686300"/>
          <p14:tracePt t="179388" x="6867525" y="4676775"/>
          <p14:tracePt t="179394" x="6858000" y="4667250"/>
          <p14:tracePt t="179410" x="6858000" y="4649788"/>
          <p14:tracePt t="179420" x="6848475" y="4640263"/>
          <p14:tracePt t="179427" x="6848475" y="4630738"/>
          <p14:tracePt t="179443" x="6848475" y="4611688"/>
          <p14:tracePt t="179450" x="6831013" y="4603750"/>
          <p14:tracePt t="179458" x="6821488" y="4594225"/>
          <p14:tracePt t="179475" x="6821488" y="4584700"/>
          <p14:tracePt t="179482" x="6821488" y="4575175"/>
          <p14:tracePt t="179491" x="6811963" y="4548188"/>
          <p14:tracePt t="179498" x="6802438" y="4538663"/>
          <p14:tracePt t="179507" x="6802438" y="4519613"/>
          <p14:tracePt t="179514" x="6765925" y="4492625"/>
          <p14:tracePt t="179522" x="6748463" y="4456113"/>
          <p14:tracePt t="179530" x="6738938" y="4410075"/>
          <p14:tracePt t="179538" x="6710363" y="4383088"/>
          <p14:tracePt t="179546" x="6702425" y="4346575"/>
          <p14:tracePt t="179554" x="6683375" y="4318000"/>
          <p14:tracePt t="179564" x="6673850" y="4281488"/>
          <p14:tracePt t="179570" x="6664325" y="4271963"/>
          <p14:tracePt t="179578" x="6646863" y="4244975"/>
          <p14:tracePt t="179586" x="6637338" y="4235450"/>
          <p14:tracePt t="179603" x="6610350" y="4216400"/>
          <p14:tracePt t="179610" x="6610350" y="4208463"/>
          <p14:tracePt t="179619" x="6600825" y="4198938"/>
          <p14:tracePt t="179636" x="6600825" y="4189413"/>
          <p14:tracePt t="179643" x="6600825" y="4179888"/>
          <p14:tracePt t="179651" x="6591300" y="4171950"/>
          <p14:tracePt t="179716" x="6591300" y="4179888"/>
          <p14:tracePt t="179723" x="6591300" y="4189413"/>
          <p14:tracePt t="179732" x="6581775" y="4208463"/>
          <p14:tracePt t="179739" x="6564313" y="4216400"/>
          <p14:tracePt t="179748" x="6545263" y="4235450"/>
          <p14:tracePt t="179755" x="6545263" y="4244975"/>
          <p14:tracePt t="179765" x="6527800" y="4254500"/>
          <p14:tracePt t="179780" x="6499225" y="4254500"/>
          <p14:tracePt t="179812" x="6481763" y="4254500"/>
          <p14:tracePt t="179828" x="6462713" y="4254500"/>
          <p14:tracePt t="179845" x="6435725" y="4254500"/>
          <p14:tracePt t="179860" x="6426200" y="4254500"/>
          <p14:tracePt t="179867" x="6407150" y="4254500"/>
          <p14:tracePt t="179875" x="6397625" y="4244975"/>
          <p14:tracePt t="179883" x="6380163" y="4225925"/>
          <p14:tracePt t="179890" x="6370638" y="4225925"/>
          <p14:tracePt t="179898" x="6361113" y="4216400"/>
          <p14:tracePt t="179919" x="6353175" y="4162425"/>
          <p14:tracePt t="179922" x="6353175" y="4152900"/>
          <p14:tracePt t="179931" x="6334125" y="4125913"/>
          <p14:tracePt t="179938" x="6334125" y="4097338"/>
          <p14:tracePt t="179946" x="6334125" y="4060825"/>
          <p14:tracePt t="179954" x="6334125" y="4051300"/>
          <p14:tracePt t="179963" x="6334125" y="4014788"/>
          <p14:tracePt t="179970" x="6334125" y="4005263"/>
          <p14:tracePt t="179978" x="6334125" y="3997325"/>
          <p14:tracePt t="179986" x="6334125" y="3987800"/>
          <p14:tracePt t="180010" x="6334125" y="3959225"/>
          <p14:tracePt t="180019" x="6334125" y="3951288"/>
          <p14:tracePt t="180026" x="6334125" y="3932238"/>
          <p14:tracePt t="180035" x="6370638" y="3914775"/>
          <p14:tracePt t="180042" x="6389688" y="3905250"/>
          <p14:tracePt t="180050" x="6443663" y="3895725"/>
          <p14:tracePt t="180058" x="6481763" y="3876675"/>
          <p14:tracePt t="180066" x="6535738" y="3876675"/>
          <p14:tracePt t="180074" x="6618288" y="3849688"/>
          <p14:tracePt t="180082" x="6702425" y="3849688"/>
          <p14:tracePt t="180090" x="6784975" y="3849688"/>
          <p14:tracePt t="180098" x="6848475" y="3859213"/>
          <p14:tracePt t="180106" x="6877050" y="3868738"/>
          <p14:tracePt t="180114" x="6894513" y="3868738"/>
          <p14:tracePt t="180122" x="6950075" y="3905250"/>
          <p14:tracePt t="180130" x="6959600" y="3914775"/>
          <p14:tracePt t="180138" x="6986588" y="3968750"/>
          <p14:tracePt t="180146" x="6996113" y="3987800"/>
          <p14:tracePt t="180154" x="7005638" y="4014788"/>
          <p14:tracePt t="180163" x="7005638" y="4060825"/>
          <p14:tracePt t="180170" x="7051675" y="4125913"/>
          <p14:tracePt t="180178" x="7051675" y="4133850"/>
          <p14:tracePt t="180186" x="7051675" y="4171950"/>
          <p14:tracePt t="180194" x="7051675" y="4216400"/>
          <p14:tracePt t="180202" x="7051675" y="4271963"/>
          <p14:tracePt t="180210" x="7051675" y="4300538"/>
          <p14:tracePt t="180222" x="7051675" y="4327525"/>
          <p14:tracePt t="180228" x="7051675" y="4346575"/>
          <p14:tracePt t="180239" x="7051675" y="4354513"/>
          <p14:tracePt t="180244" x="7042150" y="4391025"/>
          <p14:tracePt t="180252" x="7042150" y="4400550"/>
          <p14:tracePt t="180260" x="7032625" y="4410075"/>
          <p14:tracePt t="180268" x="7005638" y="4410075"/>
          <p14:tracePt t="180276" x="6969125" y="4410075"/>
          <p14:tracePt t="180284" x="6913563" y="4410075"/>
          <p14:tracePt t="180292" x="6811963" y="4410075"/>
          <p14:tracePt t="180299" x="6710363" y="4410075"/>
          <p14:tracePt t="180308" x="6627813" y="4373563"/>
          <p14:tracePt t="180316" x="6535738" y="4337050"/>
          <p14:tracePt t="180324" x="6435725" y="4291013"/>
          <p14:tracePt t="180332" x="6389688" y="4262438"/>
          <p14:tracePt t="180340" x="6353175" y="4225925"/>
          <p14:tracePt t="180348" x="6334125" y="4216400"/>
          <p14:tracePt t="180356" x="6307138" y="4189413"/>
          <p14:tracePt t="180365" x="6278563" y="4152900"/>
          <p14:tracePt t="180371" x="6278563" y="4133850"/>
          <p14:tracePt t="180382" x="6278563" y="4116388"/>
          <p14:tracePt t="180390" x="6278563" y="4079875"/>
          <p14:tracePt t="180397" x="6278563" y="4043363"/>
          <p14:tracePt t="180406" x="6278563" y="4024313"/>
          <p14:tracePt t="180410" x="6278563" y="3978275"/>
          <p14:tracePt t="180420" x="6278563" y="3968750"/>
          <p14:tracePt t="180426" x="6288088" y="3914775"/>
          <p14:tracePt t="180435" x="6297613" y="3905250"/>
          <p14:tracePt t="180442" x="6324600" y="3895725"/>
          <p14:tracePt t="180450" x="6343650" y="3895725"/>
          <p14:tracePt t="180459" x="6389688" y="3876675"/>
          <p14:tracePt t="180466" x="6426200" y="3876675"/>
          <p14:tracePt t="180475" x="6462713" y="3876675"/>
          <p14:tracePt t="180483" x="6508750" y="3876675"/>
          <p14:tracePt t="180491" x="6545263" y="3876675"/>
          <p14:tracePt t="180499" x="6564313" y="3876675"/>
          <p14:tracePt t="180507" x="6581775" y="3876675"/>
          <p14:tracePt t="180515" x="6627813" y="3876675"/>
          <p14:tracePt t="180523" x="6692900" y="3932238"/>
          <p14:tracePt t="180531" x="6719888" y="3951288"/>
          <p14:tracePt t="180539" x="6765925" y="3987800"/>
          <p14:tracePt t="180547" x="6784975" y="4005263"/>
          <p14:tracePt t="180554" x="6848475" y="4051300"/>
          <p14:tracePt t="180563" x="6858000" y="4106863"/>
          <p14:tracePt t="180571" x="6867525" y="4116388"/>
          <p14:tracePt t="180580" x="6877050" y="4133850"/>
          <p14:tracePt t="180587" x="6904038" y="4162425"/>
          <p14:tracePt t="180603" x="6904038" y="4179888"/>
          <p14:tracePt t="180611" x="6904038" y="4198938"/>
          <p14:tracePt t="180620" x="6904038" y="4208463"/>
          <p14:tracePt t="180627" x="6904038" y="4225925"/>
          <p14:tracePt t="180636" x="6904038" y="4244975"/>
          <p14:tracePt t="180643" x="6904038" y="4254500"/>
          <p14:tracePt t="180651" x="6904038" y="4271963"/>
          <p14:tracePt t="180659" x="6904038" y="4300538"/>
          <p14:tracePt t="180667" x="6904038" y="4308475"/>
          <p14:tracePt t="180675" x="6904038" y="4337050"/>
          <p14:tracePt t="180682" x="6884988" y="4354513"/>
          <p14:tracePt t="180699" x="6877050" y="4373563"/>
          <p14:tracePt t="180707" x="6867525" y="4400550"/>
          <p14:tracePt t="180723" x="6848475" y="4400550"/>
          <p14:tracePt t="180731" x="6838950" y="4400550"/>
          <p14:tracePt t="180747" x="6811963" y="4419600"/>
          <p14:tracePt t="180755" x="6792913" y="4429125"/>
          <p14:tracePt t="180770" x="6775450" y="4446588"/>
          <p14:tracePt t="180779" x="6738938" y="4456113"/>
          <p14:tracePt t="180795" x="6729413" y="4456113"/>
          <p14:tracePt t="180803" x="6702425" y="4465638"/>
          <p14:tracePt t="180811" x="6692900" y="4475163"/>
          <p14:tracePt t="180827" x="6683375" y="4475163"/>
          <p14:tracePt t="180843" x="6646863" y="4483100"/>
          <p14:tracePt t="180859" x="6637338" y="4492625"/>
          <p14:tracePt t="180866" x="6618288" y="4492625"/>
          <p14:tracePt t="180875" x="6600825" y="4492625"/>
          <p14:tracePt t="180882" x="6572250" y="4492625"/>
          <p14:tracePt t="180890" x="6545263" y="4502150"/>
          <p14:tracePt t="180906" x="6545263" y="4511675"/>
          <p14:tracePt t="182139" x="6545263" y="4502150"/>
          <p14:tracePt t="182188" x="6545263" y="4492625"/>
          <p14:tracePt t="182348" x="6545263" y="4502150"/>
          <p14:tracePt t="182371" x="6545263" y="4529138"/>
          <p14:tracePt t="182379" x="6554788" y="4538663"/>
          <p14:tracePt t="182477" x="6564313" y="4538663"/>
          <p14:tracePt t="182492" x="6572250" y="4538663"/>
          <p14:tracePt t="182510" x="6581775" y="4529138"/>
          <p14:tracePt t="182532" x="6591300" y="4519613"/>
          <p14:tracePt t="183316" x="6591300" y="4511675"/>
          <p14:tracePt t="183340" x="6591300" y="4502150"/>
          <p14:tracePt t="184461" x="6591300" y="4456113"/>
          <p14:tracePt t="184476" x="6627813" y="4437063"/>
          <p14:tracePt t="184484" x="6673850" y="4429125"/>
          <p14:tracePt t="184492" x="6710363" y="4373563"/>
          <p14:tracePt t="184500" x="6756400" y="4364038"/>
          <p14:tracePt t="184509" x="6838950" y="4300538"/>
          <p14:tracePt t="184515" x="6884988" y="4291013"/>
          <p14:tracePt t="184523" x="6959600" y="4235450"/>
          <p14:tracePt t="184530" x="7013575" y="4179888"/>
          <p14:tracePt t="184540" x="7115175" y="4106863"/>
          <p14:tracePt t="184546" x="7207250" y="4033838"/>
          <p14:tracePt t="184554" x="7280275" y="3978275"/>
          <p14:tracePt t="184563" x="7364413" y="3951288"/>
          <p14:tracePt t="184571" x="7427913" y="3859213"/>
          <p14:tracePt t="184579" x="7493000" y="3813175"/>
          <p14:tracePt t="184586" x="7493000" y="3803650"/>
          <p14:tracePt t="184595" x="7529513" y="3803650"/>
          <p14:tracePt t="184611" x="7519988" y="3803650"/>
          <p14:tracePt t="184620" x="7493000" y="3803650"/>
          <p14:tracePt t="184796" x="7493000" y="3830638"/>
          <p14:tracePt t="184804" x="7454900" y="3840163"/>
          <p14:tracePt t="184820" x="7473950" y="3849688"/>
          <p14:tracePt t="184830" x="7493000" y="3859213"/>
          <p14:tracePt t="184854" x="7500938" y="3868738"/>
          <p14:tracePt t="184861" x="7519988" y="3868738"/>
          <p14:tracePt t="184867" x="7529513" y="3868738"/>
          <p14:tracePt t="184874" x="7556500" y="3859213"/>
          <p14:tracePt t="184882" x="7621588" y="3822700"/>
          <p14:tracePt t="184890" x="7658100" y="3822700"/>
          <p14:tracePt t="184898" x="7713663" y="3794125"/>
          <p14:tracePt t="184907" x="7740650" y="3784600"/>
          <p14:tracePt t="184920" x="7759700" y="3767138"/>
          <p14:tracePt t="184923" x="7804150" y="3757613"/>
          <p14:tracePt t="184939" x="7823200" y="3748088"/>
          <p14:tracePt t="184946" x="7842250" y="3748088"/>
          <p14:tracePt t="184955" x="7850188" y="3748088"/>
          <p14:tracePt t="184962" x="7888288" y="3748088"/>
          <p14:tracePt t="184978" x="7951788" y="3730625"/>
          <p14:tracePt t="184986" x="7980363" y="3730625"/>
          <p14:tracePt t="184994" x="8024813" y="3711575"/>
          <p14:tracePt t="185003" x="8070850" y="3711575"/>
          <p14:tracePt t="185010" x="8135938" y="3684588"/>
          <p14:tracePt t="185020" x="8181975" y="3675063"/>
          <p14:tracePt t="185026" x="8228013" y="3638550"/>
          <p14:tracePt t="185036" x="8264525" y="3619500"/>
          <p14:tracePt t="185042" x="8274050" y="36020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DC4290C0-CD67-469B-A942-62116BA24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BAD76A-663E-452B-B46F-289AB063358D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16</a:t>
            </a:fld>
            <a:endParaRPr kumimoji="0" lang="en-US" altLang="ja-JP" sz="1200"/>
          </a:p>
        </p:txBody>
      </p:sp>
      <p:sp>
        <p:nvSpPr>
          <p:cNvPr id="45059" name="Text Box 4">
            <a:extLst>
              <a:ext uri="{FF2B5EF4-FFF2-40B4-BE49-F238E27FC236}">
                <a16:creationId xmlns:a16="http://schemas.microsoft.com/office/drawing/2014/main" id="{43D3341B-720E-48D5-89E9-2FA161483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29686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波がつぶれる原因</a:t>
            </a:r>
          </a:p>
        </p:txBody>
      </p:sp>
      <p:sp>
        <p:nvSpPr>
          <p:cNvPr id="45060" name="Text Box 5">
            <a:extLst>
              <a:ext uri="{FF2B5EF4-FFF2-40B4-BE49-F238E27FC236}">
                <a16:creationId xmlns:a16="http://schemas.microsoft.com/office/drawing/2014/main" id="{3FF60BCE-C5F4-480C-8404-4E3739255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673100"/>
            <a:ext cx="39020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100"/>
              <a:t>(ii)</a:t>
            </a:r>
            <a:r>
              <a:rPr lang="ja-JP" altLang="en-US" sz="2100"/>
              <a:t>　臨界層（</a:t>
            </a:r>
            <a:r>
              <a:rPr lang="en-US" altLang="ja-JP" sz="2100"/>
              <a:t>critical level</a:t>
            </a:r>
            <a:r>
              <a:rPr lang="ja-JP" altLang="en-US" sz="2100"/>
              <a:t>）の存在</a:t>
            </a:r>
          </a:p>
        </p:txBody>
      </p:sp>
      <p:sp>
        <p:nvSpPr>
          <p:cNvPr id="45061" name="Line 6">
            <a:extLst>
              <a:ext uri="{FF2B5EF4-FFF2-40B4-BE49-F238E27FC236}">
                <a16:creationId xmlns:a16="http://schemas.microsoft.com/office/drawing/2014/main" id="{AE5E5167-F9B3-49AA-9529-EF7709F4EE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39825" y="1730375"/>
            <a:ext cx="0" cy="254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sp>
        <p:nvSpPr>
          <p:cNvPr id="45062" name="Line 7">
            <a:extLst>
              <a:ext uri="{FF2B5EF4-FFF2-40B4-BE49-F238E27FC236}">
                <a16:creationId xmlns:a16="http://schemas.microsoft.com/office/drawing/2014/main" id="{6055C273-BFD0-410D-B801-2814A6CDF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9825" y="4270375"/>
            <a:ext cx="3195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sp>
        <p:nvSpPr>
          <p:cNvPr id="45063" name="Freeform 9">
            <a:extLst>
              <a:ext uri="{FF2B5EF4-FFF2-40B4-BE49-F238E27FC236}">
                <a16:creationId xmlns:a16="http://schemas.microsoft.com/office/drawing/2014/main" id="{2ECC0E0A-9B02-43BC-8A0B-7FF5F2BE182F}"/>
              </a:ext>
            </a:extLst>
          </p:cNvPr>
          <p:cNvSpPr>
            <a:spLocks/>
          </p:cNvSpPr>
          <p:nvPr/>
        </p:nvSpPr>
        <p:spPr bwMode="auto">
          <a:xfrm>
            <a:off x="1139825" y="1973263"/>
            <a:ext cx="2347913" cy="2297112"/>
          </a:xfrm>
          <a:custGeom>
            <a:avLst/>
            <a:gdLst>
              <a:gd name="T0" fmla="*/ 0 w 1633"/>
              <a:gd name="T1" fmla="*/ 2147483647 h 1723"/>
              <a:gd name="T2" fmla="*/ 2147483647 w 1633"/>
              <a:gd name="T3" fmla="*/ 2147483647 h 1723"/>
              <a:gd name="T4" fmla="*/ 2147483647 w 1633"/>
              <a:gd name="T5" fmla="*/ 2147483647 h 1723"/>
              <a:gd name="T6" fmla="*/ 2147483647 w 1633"/>
              <a:gd name="T7" fmla="*/ 2147483647 h 1723"/>
              <a:gd name="T8" fmla="*/ 2147483647 w 1633"/>
              <a:gd name="T9" fmla="*/ 0 h 17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33" h="1723">
                <a:moveTo>
                  <a:pt x="0" y="1723"/>
                </a:moveTo>
                <a:cubicBezTo>
                  <a:pt x="34" y="1670"/>
                  <a:pt x="69" y="1617"/>
                  <a:pt x="182" y="1496"/>
                </a:cubicBezTo>
                <a:cubicBezTo>
                  <a:pt x="295" y="1375"/>
                  <a:pt x="469" y="1179"/>
                  <a:pt x="681" y="998"/>
                </a:cubicBezTo>
                <a:cubicBezTo>
                  <a:pt x="893" y="817"/>
                  <a:pt x="1293" y="574"/>
                  <a:pt x="1452" y="408"/>
                </a:cubicBezTo>
                <a:cubicBezTo>
                  <a:pt x="1611" y="242"/>
                  <a:pt x="1603" y="68"/>
                  <a:pt x="163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sp>
        <p:nvSpPr>
          <p:cNvPr id="45064" name="Line 10">
            <a:extLst>
              <a:ext uri="{FF2B5EF4-FFF2-40B4-BE49-F238E27FC236}">
                <a16:creationId xmlns:a16="http://schemas.microsoft.com/office/drawing/2014/main" id="{580E6693-746C-43FE-9DA1-7C3BAC3FC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9825" y="2941638"/>
            <a:ext cx="31305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grpSp>
        <p:nvGrpSpPr>
          <p:cNvPr id="45065" name="Group 48">
            <a:extLst>
              <a:ext uri="{FF2B5EF4-FFF2-40B4-BE49-F238E27FC236}">
                <a16:creationId xmlns:a16="http://schemas.microsoft.com/office/drawing/2014/main" id="{CB97A100-7E1C-4139-A156-D498E5FAD973}"/>
              </a:ext>
            </a:extLst>
          </p:cNvPr>
          <p:cNvGrpSpPr>
            <a:grpSpLocks/>
          </p:cNvGrpSpPr>
          <p:nvPr/>
        </p:nvGrpSpPr>
        <p:grpSpPr bwMode="auto">
          <a:xfrm rot="1328130">
            <a:off x="4857750" y="3667125"/>
            <a:ext cx="585788" cy="847725"/>
            <a:chOff x="3470" y="2704"/>
            <a:chExt cx="408" cy="635"/>
          </a:xfrm>
        </p:grpSpPr>
        <p:grpSp>
          <p:nvGrpSpPr>
            <p:cNvPr id="45101" name="Group 30">
              <a:extLst>
                <a:ext uri="{FF2B5EF4-FFF2-40B4-BE49-F238E27FC236}">
                  <a16:creationId xmlns:a16="http://schemas.microsoft.com/office/drawing/2014/main" id="{FB4DB2B2-501F-4767-80A2-ACA421CE17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0" y="2886"/>
              <a:ext cx="272" cy="453"/>
              <a:chOff x="3470" y="2886"/>
              <a:chExt cx="454" cy="771"/>
            </a:xfrm>
          </p:grpSpPr>
          <p:sp>
            <p:nvSpPr>
              <p:cNvPr id="45104" name="Line 26">
                <a:extLst>
                  <a:ext uri="{FF2B5EF4-FFF2-40B4-BE49-F238E27FC236}">
                    <a16:creationId xmlns:a16="http://schemas.microsoft.com/office/drawing/2014/main" id="{8FE5724C-A107-4B44-9D30-F93491D3F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0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105" name="Line 27">
                <a:extLst>
                  <a:ext uri="{FF2B5EF4-FFF2-40B4-BE49-F238E27FC236}">
                    <a16:creationId xmlns:a16="http://schemas.microsoft.com/office/drawing/2014/main" id="{532085FD-0B93-4FAE-A3B9-083149808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6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106" name="Line 28">
                <a:extLst>
                  <a:ext uri="{FF2B5EF4-FFF2-40B4-BE49-F238E27FC236}">
                    <a16:creationId xmlns:a16="http://schemas.microsoft.com/office/drawing/2014/main" id="{357B3691-FC69-4B9F-822B-F5C2EC3E54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33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107" name="Oval 29">
                <a:extLst>
                  <a:ext uri="{FF2B5EF4-FFF2-40B4-BE49-F238E27FC236}">
                    <a16:creationId xmlns:a16="http://schemas.microsoft.com/office/drawing/2014/main" id="{1FC2D653-D15C-4918-B9D3-A96B030D6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886"/>
                <a:ext cx="454" cy="771"/>
              </a:xfrm>
              <a:prstGeom prst="ellipse">
                <a:avLst/>
              </a:prstGeom>
              <a:solidFill>
                <a:schemeClr val="hlink">
                  <a:alpha val="49019"/>
                </a:schemeClr>
              </a:solidFill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2100"/>
              </a:p>
            </p:txBody>
          </p:sp>
        </p:grpSp>
        <p:sp>
          <p:nvSpPr>
            <p:cNvPr id="45102" name="Line 46">
              <a:extLst>
                <a:ext uri="{FF2B5EF4-FFF2-40B4-BE49-F238E27FC236}">
                  <a16:creationId xmlns:a16="http://schemas.microsoft.com/office/drawing/2014/main" id="{EB053A92-551C-49E8-92D2-2881D36FC6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6" y="2704"/>
              <a:ext cx="0" cy="18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103" name="Line 47">
              <a:extLst>
                <a:ext uri="{FF2B5EF4-FFF2-40B4-BE49-F238E27FC236}">
                  <a16:creationId xmlns:a16="http://schemas.microsoft.com/office/drawing/2014/main" id="{51CD69C0-3078-4A2B-BCCF-6840F14F5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0" y="3113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5066" name="Group 49">
            <a:extLst>
              <a:ext uri="{FF2B5EF4-FFF2-40B4-BE49-F238E27FC236}">
                <a16:creationId xmlns:a16="http://schemas.microsoft.com/office/drawing/2014/main" id="{86AA448B-C6ED-449B-832C-AB143CFCA7CA}"/>
              </a:ext>
            </a:extLst>
          </p:cNvPr>
          <p:cNvGrpSpPr>
            <a:grpSpLocks/>
          </p:cNvGrpSpPr>
          <p:nvPr/>
        </p:nvGrpSpPr>
        <p:grpSpPr bwMode="auto">
          <a:xfrm rot="2848867">
            <a:off x="1846263" y="3360738"/>
            <a:ext cx="544512" cy="912812"/>
            <a:chOff x="3470" y="2704"/>
            <a:chExt cx="408" cy="635"/>
          </a:xfrm>
        </p:grpSpPr>
        <p:grpSp>
          <p:nvGrpSpPr>
            <p:cNvPr id="45094" name="Group 50">
              <a:extLst>
                <a:ext uri="{FF2B5EF4-FFF2-40B4-BE49-F238E27FC236}">
                  <a16:creationId xmlns:a16="http://schemas.microsoft.com/office/drawing/2014/main" id="{14973B6C-92CC-492F-B8A2-174A571D3F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0" y="2886"/>
              <a:ext cx="272" cy="453"/>
              <a:chOff x="3470" y="2886"/>
              <a:chExt cx="454" cy="771"/>
            </a:xfrm>
          </p:grpSpPr>
          <p:sp>
            <p:nvSpPr>
              <p:cNvPr id="45097" name="Line 51">
                <a:extLst>
                  <a:ext uri="{FF2B5EF4-FFF2-40B4-BE49-F238E27FC236}">
                    <a16:creationId xmlns:a16="http://schemas.microsoft.com/office/drawing/2014/main" id="{322DAAE8-ACE6-41F9-96DA-6811308A9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0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098" name="Line 52">
                <a:extLst>
                  <a:ext uri="{FF2B5EF4-FFF2-40B4-BE49-F238E27FC236}">
                    <a16:creationId xmlns:a16="http://schemas.microsoft.com/office/drawing/2014/main" id="{BE780053-AF25-49B5-9A53-FBBB33136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6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099" name="Line 53">
                <a:extLst>
                  <a:ext uri="{FF2B5EF4-FFF2-40B4-BE49-F238E27FC236}">
                    <a16:creationId xmlns:a16="http://schemas.microsoft.com/office/drawing/2014/main" id="{67CFCC0F-E713-4CAD-8119-31991670B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33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100" name="Oval 54">
                <a:extLst>
                  <a:ext uri="{FF2B5EF4-FFF2-40B4-BE49-F238E27FC236}">
                    <a16:creationId xmlns:a16="http://schemas.microsoft.com/office/drawing/2014/main" id="{44ECB0FA-F3F1-44E1-8885-B52EBE991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886"/>
                <a:ext cx="454" cy="771"/>
              </a:xfrm>
              <a:prstGeom prst="ellipse">
                <a:avLst/>
              </a:prstGeom>
              <a:solidFill>
                <a:schemeClr val="hlink">
                  <a:alpha val="49019"/>
                </a:schemeClr>
              </a:solidFill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2100"/>
              </a:p>
            </p:txBody>
          </p:sp>
        </p:grpSp>
        <p:sp>
          <p:nvSpPr>
            <p:cNvPr id="45095" name="Line 55">
              <a:extLst>
                <a:ext uri="{FF2B5EF4-FFF2-40B4-BE49-F238E27FC236}">
                  <a16:creationId xmlns:a16="http://schemas.microsoft.com/office/drawing/2014/main" id="{61069CD3-DBD4-413A-ACC3-620CF5B7B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6" y="2704"/>
              <a:ext cx="0" cy="18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096" name="Line 56">
              <a:extLst>
                <a:ext uri="{FF2B5EF4-FFF2-40B4-BE49-F238E27FC236}">
                  <a16:creationId xmlns:a16="http://schemas.microsoft.com/office/drawing/2014/main" id="{155A2264-BCDB-4356-969D-038EA4879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0" y="3113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5067" name="Group 57">
            <a:extLst>
              <a:ext uri="{FF2B5EF4-FFF2-40B4-BE49-F238E27FC236}">
                <a16:creationId xmlns:a16="http://schemas.microsoft.com/office/drawing/2014/main" id="{042D910D-283B-49B5-8FC2-DDC66D03A987}"/>
              </a:ext>
            </a:extLst>
          </p:cNvPr>
          <p:cNvGrpSpPr>
            <a:grpSpLocks/>
          </p:cNvGrpSpPr>
          <p:nvPr/>
        </p:nvGrpSpPr>
        <p:grpSpPr bwMode="auto">
          <a:xfrm rot="4198245">
            <a:off x="2720181" y="2907507"/>
            <a:ext cx="331787" cy="882650"/>
            <a:chOff x="3470" y="2704"/>
            <a:chExt cx="408" cy="635"/>
          </a:xfrm>
        </p:grpSpPr>
        <p:grpSp>
          <p:nvGrpSpPr>
            <p:cNvPr id="45087" name="Group 58">
              <a:extLst>
                <a:ext uri="{FF2B5EF4-FFF2-40B4-BE49-F238E27FC236}">
                  <a16:creationId xmlns:a16="http://schemas.microsoft.com/office/drawing/2014/main" id="{A1307D54-7F31-4559-ABD0-D0DCFB79CC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0" y="2886"/>
              <a:ext cx="272" cy="453"/>
              <a:chOff x="3470" y="2886"/>
              <a:chExt cx="454" cy="771"/>
            </a:xfrm>
          </p:grpSpPr>
          <p:sp>
            <p:nvSpPr>
              <p:cNvPr id="45090" name="Line 59">
                <a:extLst>
                  <a:ext uri="{FF2B5EF4-FFF2-40B4-BE49-F238E27FC236}">
                    <a16:creationId xmlns:a16="http://schemas.microsoft.com/office/drawing/2014/main" id="{E71B66CF-15F2-43BD-A4F6-362BE8380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0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091" name="Line 60">
                <a:extLst>
                  <a:ext uri="{FF2B5EF4-FFF2-40B4-BE49-F238E27FC236}">
                    <a16:creationId xmlns:a16="http://schemas.microsoft.com/office/drawing/2014/main" id="{10BA2B3C-B5FD-4EDD-871E-2B54D1338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6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092" name="Line 61">
                <a:extLst>
                  <a:ext uri="{FF2B5EF4-FFF2-40B4-BE49-F238E27FC236}">
                    <a16:creationId xmlns:a16="http://schemas.microsoft.com/office/drawing/2014/main" id="{F3F027B1-EF61-4E8B-BC93-0EED9851F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33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093" name="Oval 62">
                <a:extLst>
                  <a:ext uri="{FF2B5EF4-FFF2-40B4-BE49-F238E27FC236}">
                    <a16:creationId xmlns:a16="http://schemas.microsoft.com/office/drawing/2014/main" id="{5A3C06DF-5880-4CCF-8372-F9FD12A6E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886"/>
                <a:ext cx="454" cy="771"/>
              </a:xfrm>
              <a:prstGeom prst="ellipse">
                <a:avLst/>
              </a:prstGeom>
              <a:solidFill>
                <a:schemeClr val="hlink">
                  <a:alpha val="49019"/>
                </a:schemeClr>
              </a:solidFill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2100"/>
              </a:p>
            </p:txBody>
          </p:sp>
        </p:grpSp>
        <p:sp>
          <p:nvSpPr>
            <p:cNvPr id="45088" name="Line 63">
              <a:extLst>
                <a:ext uri="{FF2B5EF4-FFF2-40B4-BE49-F238E27FC236}">
                  <a16:creationId xmlns:a16="http://schemas.microsoft.com/office/drawing/2014/main" id="{20903A7C-FC3F-4226-9DC5-17F314D443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6" y="2704"/>
              <a:ext cx="0" cy="18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089" name="Line 64">
              <a:extLst>
                <a:ext uri="{FF2B5EF4-FFF2-40B4-BE49-F238E27FC236}">
                  <a16:creationId xmlns:a16="http://schemas.microsoft.com/office/drawing/2014/main" id="{F52B354D-3002-4F64-92F7-4446BAE3F5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0" y="3113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5068" name="Group 65">
            <a:extLst>
              <a:ext uri="{FF2B5EF4-FFF2-40B4-BE49-F238E27FC236}">
                <a16:creationId xmlns:a16="http://schemas.microsoft.com/office/drawing/2014/main" id="{9AF9C074-FE8A-4B90-807B-869D7DEE2047}"/>
              </a:ext>
            </a:extLst>
          </p:cNvPr>
          <p:cNvGrpSpPr>
            <a:grpSpLocks/>
          </p:cNvGrpSpPr>
          <p:nvPr/>
        </p:nvGrpSpPr>
        <p:grpSpPr bwMode="auto">
          <a:xfrm rot="5190946">
            <a:off x="3918744" y="2636044"/>
            <a:ext cx="182562" cy="914400"/>
            <a:chOff x="3470" y="2704"/>
            <a:chExt cx="408" cy="635"/>
          </a:xfrm>
        </p:grpSpPr>
        <p:grpSp>
          <p:nvGrpSpPr>
            <p:cNvPr id="45080" name="Group 66">
              <a:extLst>
                <a:ext uri="{FF2B5EF4-FFF2-40B4-BE49-F238E27FC236}">
                  <a16:creationId xmlns:a16="http://schemas.microsoft.com/office/drawing/2014/main" id="{370A9CAD-481C-4350-971E-7DD3F46D0E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0" y="2886"/>
              <a:ext cx="272" cy="453"/>
              <a:chOff x="3470" y="2886"/>
              <a:chExt cx="454" cy="771"/>
            </a:xfrm>
          </p:grpSpPr>
          <p:sp>
            <p:nvSpPr>
              <p:cNvPr id="45083" name="Line 67">
                <a:extLst>
                  <a:ext uri="{FF2B5EF4-FFF2-40B4-BE49-F238E27FC236}">
                    <a16:creationId xmlns:a16="http://schemas.microsoft.com/office/drawing/2014/main" id="{5D8D5189-95A7-4478-BB20-7155EEDFF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0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084" name="Line 68">
                <a:extLst>
                  <a:ext uri="{FF2B5EF4-FFF2-40B4-BE49-F238E27FC236}">
                    <a16:creationId xmlns:a16="http://schemas.microsoft.com/office/drawing/2014/main" id="{CDBDEECE-C82A-4253-AF0E-35E99107E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6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085" name="Line 69">
                <a:extLst>
                  <a:ext uri="{FF2B5EF4-FFF2-40B4-BE49-F238E27FC236}">
                    <a16:creationId xmlns:a16="http://schemas.microsoft.com/office/drawing/2014/main" id="{7F0D6751-5A37-4007-9064-304BDE5E8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33" y="3022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086" name="Oval 70">
                <a:extLst>
                  <a:ext uri="{FF2B5EF4-FFF2-40B4-BE49-F238E27FC236}">
                    <a16:creationId xmlns:a16="http://schemas.microsoft.com/office/drawing/2014/main" id="{CF696950-29AF-4A63-89AD-44720BCA8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886"/>
                <a:ext cx="454" cy="771"/>
              </a:xfrm>
              <a:prstGeom prst="ellipse">
                <a:avLst/>
              </a:prstGeom>
              <a:solidFill>
                <a:schemeClr val="hlink">
                  <a:alpha val="49019"/>
                </a:schemeClr>
              </a:solidFill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7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2100"/>
              </a:p>
            </p:txBody>
          </p:sp>
        </p:grpSp>
        <p:sp>
          <p:nvSpPr>
            <p:cNvPr id="45081" name="Line 71">
              <a:extLst>
                <a:ext uri="{FF2B5EF4-FFF2-40B4-BE49-F238E27FC236}">
                  <a16:creationId xmlns:a16="http://schemas.microsoft.com/office/drawing/2014/main" id="{1BE55850-A851-43B0-8E03-A8F2C84CAD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6" y="2704"/>
              <a:ext cx="0" cy="18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082" name="Line 72">
              <a:extLst>
                <a:ext uri="{FF2B5EF4-FFF2-40B4-BE49-F238E27FC236}">
                  <a16:creationId xmlns:a16="http://schemas.microsoft.com/office/drawing/2014/main" id="{A061ADDE-570D-435D-8780-5789D78A9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0" y="3113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aphicFrame>
        <p:nvGraphicFramePr>
          <p:cNvPr id="45069" name="Object 73">
            <a:extLst>
              <a:ext uri="{FF2B5EF4-FFF2-40B4-BE49-F238E27FC236}">
                <a16:creationId xmlns:a16="http://schemas.microsoft.com/office/drawing/2014/main" id="{13A83E14-70D7-4248-A70D-71BD346368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3000" y="2638425"/>
          <a:ext cx="847725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6" name="数式" r:id="rId6" imgW="622030" imgH="228501" progId="Equation.3">
                  <p:embed/>
                </p:oleObj>
              </mc:Choice>
              <mc:Fallback>
                <p:oleObj name="数式" r:id="rId6" imgW="622030" imgH="228501" progId="Equation.3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2638425"/>
                        <a:ext cx="847725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0" name="Line 74">
            <a:extLst>
              <a:ext uri="{FF2B5EF4-FFF2-40B4-BE49-F238E27FC236}">
                <a16:creationId xmlns:a16="http://schemas.microsoft.com/office/drawing/2014/main" id="{E358E832-4DF4-48A3-B72B-D94E631BB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7925" y="4332288"/>
            <a:ext cx="66675" cy="48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sp>
        <p:nvSpPr>
          <p:cNvPr id="45071" name="Text Box 75">
            <a:extLst>
              <a:ext uri="{FF2B5EF4-FFF2-40B4-BE49-F238E27FC236}">
                <a16:creationId xmlns:a16="http://schemas.microsoft.com/office/drawing/2014/main" id="{2A7BC0A0-CEB5-4CC8-BF65-FA7B149B3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4816475"/>
            <a:ext cx="879475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等位相線</a:t>
            </a:r>
          </a:p>
        </p:txBody>
      </p:sp>
      <p:sp>
        <p:nvSpPr>
          <p:cNvPr id="45072" name="Line 76">
            <a:extLst>
              <a:ext uri="{FF2B5EF4-FFF2-40B4-BE49-F238E27FC236}">
                <a16:creationId xmlns:a16="http://schemas.microsoft.com/office/drawing/2014/main" id="{E0F7FB2F-44AD-4EA6-9E26-1840566DBD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363" y="37877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sp>
        <p:nvSpPr>
          <p:cNvPr id="45073" name="Text Box 77">
            <a:extLst>
              <a:ext uri="{FF2B5EF4-FFF2-40B4-BE49-F238E27FC236}">
                <a16:creationId xmlns:a16="http://schemas.microsoft.com/office/drawing/2014/main" id="{BD60D171-7B49-4DB6-BD79-BA960F469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3605213"/>
            <a:ext cx="121285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群速度の向き</a:t>
            </a:r>
          </a:p>
        </p:txBody>
      </p:sp>
      <p:sp>
        <p:nvSpPr>
          <p:cNvPr id="45074" name="Text Box 78">
            <a:extLst>
              <a:ext uri="{FF2B5EF4-FFF2-40B4-BE49-F238E27FC236}">
                <a16:creationId xmlns:a16="http://schemas.microsoft.com/office/drawing/2014/main" id="{0708BB18-4752-4C8A-9578-FBDFA7330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968750"/>
            <a:ext cx="1425575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位相速度の向き</a:t>
            </a:r>
          </a:p>
        </p:txBody>
      </p:sp>
      <p:sp>
        <p:nvSpPr>
          <p:cNvPr id="45075" name="Line 79">
            <a:extLst>
              <a:ext uri="{FF2B5EF4-FFF2-40B4-BE49-F238E27FC236}">
                <a16:creationId xmlns:a16="http://schemas.microsoft.com/office/drawing/2014/main" id="{5581847C-3021-4434-8C00-1BFD31FBD0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48275" y="4089400"/>
            <a:ext cx="195263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  <p:graphicFrame>
        <p:nvGraphicFramePr>
          <p:cNvPr id="45076" name="Object 80">
            <a:extLst>
              <a:ext uri="{FF2B5EF4-FFF2-40B4-BE49-F238E27FC236}">
                <a16:creationId xmlns:a16="http://schemas.microsoft.com/office/drawing/2014/main" id="{DBB19BE0-3AA3-4605-B29E-A6E3A29179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8238" y="292100"/>
          <a:ext cx="245110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7" name="数式" r:id="rId8" imgW="1511300" imgH="901700" progId="Equation.3">
                  <p:embed/>
                </p:oleObj>
              </mc:Choice>
              <mc:Fallback>
                <p:oleObj name="数式" r:id="rId8" imgW="1511300" imgH="901700" progId="Equation.3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238" y="292100"/>
                        <a:ext cx="2451100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7" name="Text Box 81">
            <a:extLst>
              <a:ext uri="{FF2B5EF4-FFF2-40B4-BE49-F238E27FC236}">
                <a16:creationId xmlns:a16="http://schemas.microsoft.com/office/drawing/2014/main" id="{EBF03A70-1B69-4DFD-9994-7A125828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900" y="2232025"/>
            <a:ext cx="2560638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900"/>
              <a:t>Critical level</a:t>
            </a:r>
            <a:r>
              <a:rPr lang="ja-JP" altLang="en-US" sz="1900"/>
              <a:t>付近では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900"/>
              <a:t>鉛直波数が大きくなり、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900"/>
              <a:t>粘性により波は減衰し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900"/>
              <a:t>やすくなる。</a:t>
            </a:r>
          </a:p>
        </p:txBody>
      </p:sp>
      <p:graphicFrame>
        <p:nvGraphicFramePr>
          <p:cNvPr id="45078" name="Object 82">
            <a:extLst>
              <a:ext uri="{FF2B5EF4-FFF2-40B4-BE49-F238E27FC236}">
                <a16:creationId xmlns:a16="http://schemas.microsoft.com/office/drawing/2014/main" id="{A7993DBD-9CC8-488F-8A86-F52CE883BA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8238" y="1722438"/>
          <a:ext cx="2355850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8" name="数式" r:id="rId10" imgW="1244060" imgH="215806" progId="Equation.3">
                  <p:embed/>
                </p:oleObj>
              </mc:Choice>
              <mc:Fallback>
                <p:oleObj name="数式" r:id="rId10" imgW="1244060" imgH="215806" progId="Equation.3">
                  <p:embed/>
                  <p:pic>
                    <p:nvPicPr>
                      <p:cNvPr id="0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238" y="1722438"/>
                        <a:ext cx="2355850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9" name="Text Box 26">
            <a:extLst>
              <a:ext uri="{FF2B5EF4-FFF2-40B4-BE49-F238E27FC236}">
                <a16:creationId xmlns:a16="http://schemas.microsoft.com/office/drawing/2014/main" id="{BEF87121-3264-4781-AF92-DA87EC5EE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4348163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100"/>
              <a:t>U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8245241-9EB4-4030-B99D-0729D4BC4F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40"/>
    </mc:Choice>
    <mc:Fallback xmlns="">
      <p:transition spd="slow" advTm="19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8" x="8135938" y="3005138"/>
          <p14:tracePt t="982" x="8070850" y="3005138"/>
          <p14:tracePt t="991" x="7951788" y="3005138"/>
          <p14:tracePt t="1000" x="7878763" y="3005138"/>
          <p14:tracePt t="1007" x="7813675" y="3005138"/>
          <p14:tracePt t="1017" x="7658100" y="2995613"/>
          <p14:tracePt t="1023" x="7556500" y="2986088"/>
          <p14:tracePt t="1034" x="7437438" y="2986088"/>
          <p14:tracePt t="1040" x="7335838" y="2967038"/>
          <p14:tracePt t="1051" x="7216775" y="2959100"/>
          <p14:tracePt t="1056" x="7078663" y="2959100"/>
          <p14:tracePt t="1067" x="6940550" y="2921000"/>
          <p14:tracePt t="1070" x="6821488" y="2921000"/>
          <p14:tracePt t="1078" x="6719888" y="2921000"/>
          <p14:tracePt t="1086" x="6618288" y="2921000"/>
          <p14:tracePt t="1094" x="6545263" y="2921000"/>
          <p14:tracePt t="1102" x="6426200" y="2921000"/>
          <p14:tracePt t="1110" x="6361113" y="2921000"/>
          <p14:tracePt t="1118" x="6269038" y="2921000"/>
          <p14:tracePt t="1126" x="6132513" y="2921000"/>
          <p14:tracePt t="1134" x="6067425" y="2913063"/>
          <p14:tracePt t="1142" x="5965825" y="2913063"/>
          <p14:tracePt t="1150" x="5773738" y="2913063"/>
          <p14:tracePt t="1158" x="5580063" y="2913063"/>
          <p14:tracePt t="1166" x="5341938" y="2913063"/>
          <p14:tracePt t="1173" x="5165725" y="2913063"/>
          <p14:tracePt t="1181" x="4973638" y="2913063"/>
          <p14:tracePt t="1189" x="4752975" y="2913063"/>
          <p14:tracePt t="1197" x="4578350" y="2913063"/>
          <p14:tracePt t="1205" x="4421188" y="2913063"/>
          <p14:tracePt t="1214" x="4302125" y="2913063"/>
          <p14:tracePt t="1221" x="4127500" y="2876550"/>
          <p14:tracePt t="1229" x="3952875" y="2847975"/>
          <p14:tracePt t="1237" x="3787775" y="2811463"/>
          <p14:tracePt t="1246" x="3594100" y="2765425"/>
          <p14:tracePt t="1253" x="3363913" y="2709863"/>
          <p14:tracePt t="1261" x="3208338" y="2663825"/>
          <p14:tracePt t="1269" x="3043238" y="2646363"/>
          <p14:tracePt t="1277" x="2849563" y="2627313"/>
          <p14:tracePt t="1285" x="2674938" y="2581275"/>
          <p14:tracePt t="1293" x="2546350" y="2573338"/>
          <p14:tracePt t="1301" x="2436813" y="2573338"/>
          <p14:tracePt t="1309" x="2371725" y="2554288"/>
          <p14:tracePt t="1317" x="2298700" y="2527300"/>
          <p14:tracePt t="1325" x="2262188" y="2527300"/>
          <p14:tracePt t="1333" x="2216150" y="2517775"/>
          <p14:tracePt t="1342" x="2206625" y="2508250"/>
          <p14:tracePt t="1349" x="2197100" y="2498725"/>
          <p14:tracePt t="1357" x="2178050" y="2489200"/>
          <p14:tracePt t="1365" x="2141538" y="2471738"/>
          <p14:tracePt t="1373" x="2114550" y="2443163"/>
          <p14:tracePt t="1382" x="2078038" y="2425700"/>
          <p14:tracePt t="1389" x="2032000" y="2389188"/>
          <p14:tracePt t="1397" x="1957388" y="2333625"/>
          <p14:tracePt t="1405" x="1828800" y="2251075"/>
          <p14:tracePt t="1413" x="1728788" y="2178050"/>
          <p14:tracePt t="1421" x="1600200" y="2112963"/>
          <p14:tracePt t="1429" x="1479550" y="2049463"/>
          <p14:tracePt t="1437" x="1370013" y="2003425"/>
          <p14:tracePt t="1446" x="1277938" y="1947863"/>
          <p14:tracePt t="1453" x="1195388" y="1901825"/>
          <p14:tracePt t="1462" x="1166813" y="1892300"/>
          <p14:tracePt t="1469" x="1139825" y="1882775"/>
          <p14:tracePt t="1477" x="1130300" y="1874838"/>
          <p14:tracePt t="1517" x="1112838" y="1874838"/>
          <p14:tracePt t="1534" x="1112838" y="1865313"/>
          <p14:tracePt t="1549" x="1112838" y="1855788"/>
          <p14:tracePt t="1566" x="1103313" y="1838325"/>
          <p14:tracePt t="1574" x="1047750" y="1819275"/>
          <p14:tracePt t="1582" x="1011238" y="1800225"/>
          <p14:tracePt t="1590" x="919163" y="1773238"/>
          <p14:tracePt t="1599" x="855663" y="1763713"/>
          <p14:tracePt t="1606" x="809625" y="1736725"/>
          <p14:tracePt t="1616" x="763588" y="1727200"/>
          <p14:tracePt t="1622" x="681038" y="1727200"/>
          <p14:tracePt t="1633" x="579438" y="1717675"/>
          <p14:tracePt t="1638" x="533400" y="1700213"/>
          <p14:tracePt t="1649" x="450850" y="1671638"/>
          <p14:tracePt t="1666" x="422275" y="1671638"/>
          <p14:tracePt t="1671" x="414338" y="1671638"/>
          <p14:tracePt t="1679" x="395288" y="1663700"/>
          <p14:tracePt t="1702" x="385763" y="1644650"/>
          <p14:tracePt t="1710" x="385763" y="1625600"/>
          <p14:tracePt t="1719" x="385763" y="1617663"/>
          <p14:tracePt t="1726" x="385763" y="1589088"/>
          <p14:tracePt t="1735" x="358775" y="1552575"/>
          <p14:tracePt t="1742" x="349250" y="1535113"/>
          <p14:tracePt t="1751" x="339725" y="1516063"/>
          <p14:tracePt t="1759" x="330200" y="1470025"/>
          <p14:tracePt t="1766" x="303213" y="1423988"/>
          <p14:tracePt t="1774" x="285750" y="1387475"/>
          <p14:tracePt t="1782" x="285750" y="1360488"/>
          <p14:tracePt t="1789" x="276225" y="1322388"/>
          <p14:tracePt t="1797" x="276225" y="1314450"/>
          <p14:tracePt t="1806" x="276225" y="1304925"/>
          <p14:tracePt t="1813" x="247650" y="1268413"/>
          <p14:tracePt t="1822" x="247650" y="1258888"/>
          <p14:tracePt t="1830" x="247650" y="1239838"/>
          <p14:tracePt t="1837" x="247650" y="1212850"/>
          <p14:tracePt t="1847" x="247650" y="1203325"/>
          <p14:tracePt t="1853" x="247650" y="1176338"/>
          <p14:tracePt t="1862" x="247650" y="1111250"/>
          <p14:tracePt t="1879" x="247650" y="1038225"/>
          <p14:tracePt t="1885" x="247650" y="992188"/>
          <p14:tracePt t="1894" x="247650" y="973138"/>
          <p14:tracePt t="1901" x="247650" y="928688"/>
          <p14:tracePt t="1909" x="247650" y="890588"/>
          <p14:tracePt t="1917" x="257175" y="827088"/>
          <p14:tracePt t="1925" x="257175" y="800100"/>
          <p14:tracePt t="1933" x="266700" y="754063"/>
          <p14:tracePt t="1941" x="266700" y="708025"/>
          <p14:tracePt t="1954" x="266700" y="661988"/>
          <p14:tracePt t="1959" x="266700" y="652463"/>
          <p14:tracePt t="1968" x="266700" y="625475"/>
          <p14:tracePt t="1974" x="266700" y="606425"/>
          <p14:tracePt t="1999" x="276225" y="596900"/>
          <p14:tracePt t="2079" x="276225" y="579438"/>
          <p14:tracePt t="2119" x="285750" y="569913"/>
          <p14:tracePt t="2127" x="293688" y="569913"/>
          <p14:tracePt t="2182" x="303213" y="560388"/>
          <p14:tracePt t="2206" x="312738" y="550863"/>
          <p14:tracePt t="2239" x="312738" y="541338"/>
          <p14:tracePt t="5310" x="312738" y="560388"/>
          <p14:tracePt t="5319" x="312738" y="569913"/>
          <p14:tracePt t="5327" x="322263" y="587375"/>
          <p14:tracePt t="5335" x="339725" y="606425"/>
          <p14:tracePt t="5351" x="339725" y="615950"/>
          <p14:tracePt t="5359" x="339725" y="625475"/>
          <p14:tracePt t="5375" x="349250" y="652463"/>
          <p14:tracePt t="5383" x="349250" y="661988"/>
          <p14:tracePt t="5393" x="349250" y="679450"/>
          <p14:tracePt t="5403" x="349250" y="698500"/>
          <p14:tracePt t="5409" x="358775" y="715963"/>
          <p14:tracePt t="5414" x="358775" y="725488"/>
          <p14:tracePt t="5422" x="358775" y="754063"/>
          <p14:tracePt t="5431" x="358775" y="771525"/>
          <p14:tracePt t="5438" x="358775" y="817563"/>
          <p14:tracePt t="5447" x="358775" y="854075"/>
          <p14:tracePt t="5454" x="358775" y="873125"/>
          <p14:tracePt t="5464" x="358775" y="909638"/>
          <p14:tracePt t="5470" x="358775" y="928688"/>
          <p14:tracePt t="5478" x="358775" y="946150"/>
          <p14:tracePt t="5486" x="358775" y="955675"/>
          <p14:tracePt t="5493" x="368300" y="965200"/>
          <p14:tracePt t="5502" x="368300" y="973138"/>
          <p14:tracePt t="5510" x="368300" y="992188"/>
          <p14:tracePt t="5526" x="368300" y="1001713"/>
          <p14:tracePt t="8007" x="368300" y="1011238"/>
          <p14:tracePt t="9959" x="368300" y="1038225"/>
          <p14:tracePt t="12743" x="368300" y="1047750"/>
          <p14:tracePt t="13679" x="368300" y="1057275"/>
          <p14:tracePt t="13687" x="368300" y="1093788"/>
          <p14:tracePt t="13695" x="368300" y="1130300"/>
          <p14:tracePt t="13705" x="368300" y="1203325"/>
          <p14:tracePt t="13711" x="395288" y="1268413"/>
          <p14:tracePt t="13718" x="441325" y="1377950"/>
          <p14:tracePt t="13727" x="468313" y="1443038"/>
          <p14:tracePt t="13734" x="496888" y="1506538"/>
          <p14:tracePt t="13745" x="523875" y="1571625"/>
          <p14:tracePt t="13753" x="560388" y="1644650"/>
          <p14:tracePt t="13762" x="596900" y="1708150"/>
          <p14:tracePt t="13768" x="642938" y="1782763"/>
          <p14:tracePt t="13773" x="717550" y="1892300"/>
          <p14:tracePt t="13781" x="781050" y="1974850"/>
          <p14:tracePt t="13789" x="873125" y="2103438"/>
          <p14:tracePt t="13797" x="1011238" y="2278063"/>
          <p14:tracePt t="13805" x="1120775" y="2406650"/>
          <p14:tracePt t="13813" x="1241425" y="2554288"/>
          <p14:tracePt t="13821" x="1333500" y="2701925"/>
          <p14:tracePt t="13831" x="1433513" y="2820988"/>
          <p14:tracePt t="13838" x="1498600" y="2967038"/>
          <p14:tracePt t="13847" x="1562100" y="3114675"/>
          <p14:tracePt t="13854" x="1600200" y="3216275"/>
          <p14:tracePt t="13863" x="1636713" y="3335338"/>
          <p14:tracePt t="13870" x="1646238" y="3398838"/>
          <p14:tracePt t="13882" x="1646238" y="3444875"/>
          <p14:tracePt t="13886" x="1646238" y="3500438"/>
          <p14:tracePt t="13893" x="1646238" y="3546475"/>
          <p14:tracePt t="13902" x="1646238" y="3582988"/>
          <p14:tracePt t="13909" x="1646238" y="3638550"/>
          <p14:tracePt t="13918" x="1636713" y="3684588"/>
          <p14:tracePt t="13925" x="1636713" y="3748088"/>
          <p14:tracePt t="13934" x="1636713" y="3840163"/>
          <p14:tracePt t="13943" x="1636713" y="3905250"/>
          <p14:tracePt t="13950" x="1654175" y="4005263"/>
          <p14:tracePt t="13957" x="1663700" y="4070350"/>
          <p14:tracePt t="13966" x="1673225" y="4116388"/>
          <p14:tracePt t="13973" x="1673225" y="4162425"/>
          <p14:tracePt t="13981" x="1673225" y="4208463"/>
          <p14:tracePt t="13990" x="1673225" y="4254500"/>
          <p14:tracePt t="13997" x="1673225" y="4308475"/>
          <p14:tracePt t="14006" x="1673225" y="4354513"/>
          <p14:tracePt t="14014" x="1673225" y="4446588"/>
          <p14:tracePt t="14022" x="1673225" y="4456113"/>
          <p14:tracePt t="14031" x="1682750" y="4492625"/>
          <p14:tracePt t="14038" x="1709738" y="4538663"/>
          <p14:tracePt t="14047" x="1709738" y="4548188"/>
          <p14:tracePt t="14054" x="1709738" y="4557713"/>
          <p14:tracePt t="14104" x="1709738" y="4565650"/>
          <p14:tracePt t="14112" x="1700213" y="4565650"/>
          <p14:tracePt t="14214" x="1682750" y="4565650"/>
          <p14:tracePt t="14222" x="1682750" y="4557713"/>
          <p14:tracePt t="14231" x="1682750" y="4548188"/>
          <p14:tracePt t="14238" x="1682750" y="4538663"/>
          <p14:tracePt t="14250" x="1673225" y="4529138"/>
          <p14:tracePt t="14255" x="1654175" y="4502150"/>
          <p14:tracePt t="14267" x="1646238" y="4465638"/>
          <p14:tracePt t="14272" x="1636713" y="4446588"/>
          <p14:tracePt t="14278" x="1617663" y="4429125"/>
          <p14:tracePt t="14285" x="1590675" y="4410075"/>
          <p14:tracePt t="14293" x="1590675" y="4400550"/>
          <p14:tracePt t="14301" x="1581150" y="4391025"/>
          <p14:tracePt t="14309" x="1562100" y="4373563"/>
          <p14:tracePt t="14317" x="1562100" y="4364038"/>
          <p14:tracePt t="14325" x="1562100" y="4354513"/>
          <p14:tracePt t="14333" x="1554163" y="4346575"/>
          <p14:tracePt t="14550" x="1554163" y="4337050"/>
          <p14:tracePt t="14563" x="1554163" y="4318000"/>
          <p14:tracePt t="14567" x="1554163" y="4308475"/>
          <p14:tracePt t="14577" x="1554163" y="4300538"/>
          <p14:tracePt t="14591" x="1571625" y="4254500"/>
          <p14:tracePt t="14605" x="1571625" y="4244975"/>
          <p14:tracePt t="14613" x="1581150" y="4216400"/>
          <p14:tracePt t="14621" x="1590675" y="4198938"/>
          <p14:tracePt t="14637" x="1590675" y="4162425"/>
          <p14:tracePt t="14653" x="1608138" y="4143375"/>
          <p14:tracePt t="14661" x="1617663" y="4116388"/>
          <p14:tracePt t="14669" x="1627188" y="4097338"/>
          <p14:tracePt t="14677" x="1627188" y="4079875"/>
          <p14:tracePt t="14685" x="1636713" y="4060825"/>
          <p14:tracePt t="14693" x="1636713" y="4051300"/>
          <p14:tracePt t="14701" x="1636713" y="4033838"/>
          <p14:tracePt t="14709" x="1636713" y="4024313"/>
          <p14:tracePt t="14717" x="1646238" y="4014788"/>
          <p14:tracePt t="14733" x="1654175" y="4005263"/>
          <p14:tracePt t="14757" x="1663700" y="3997325"/>
          <p14:tracePt t="14773" x="1673225" y="3987800"/>
          <p14:tracePt t="14790" x="1682750" y="3951288"/>
          <p14:tracePt t="14805" x="1692275" y="3941763"/>
          <p14:tracePt t="14813" x="1700213" y="3932238"/>
          <p14:tracePt t="14821" x="1709738" y="3922713"/>
          <p14:tracePt t="14845" x="1709738" y="3905250"/>
          <p14:tracePt t="14853" x="1719263" y="3895725"/>
          <p14:tracePt t="14861" x="1719263" y="3886200"/>
          <p14:tracePt t="14869" x="1765300" y="3840163"/>
          <p14:tracePt t="14884" x="1774825" y="3830638"/>
          <p14:tracePt t="14888" x="1782763" y="3813175"/>
          <p14:tracePt t="14895" x="1801813" y="3784600"/>
          <p14:tracePt t="14903" x="1828800" y="3748088"/>
          <p14:tracePt t="14910" x="1866900" y="3721100"/>
          <p14:tracePt t="14918" x="1874838" y="3694113"/>
          <p14:tracePt t="14925" x="1903413" y="3665538"/>
          <p14:tracePt t="14933" x="1939925" y="3629025"/>
          <p14:tracePt t="14941" x="1957388" y="3611563"/>
          <p14:tracePt t="14949" x="1976438" y="3602038"/>
          <p14:tracePt t="14957" x="2012950" y="3565525"/>
          <p14:tracePt t="14966" x="2068513" y="3509963"/>
          <p14:tracePt t="14973" x="2087563" y="3490913"/>
          <p14:tracePt t="14981" x="2114550" y="3454400"/>
          <p14:tracePt t="14990" x="2132013" y="3427413"/>
          <p14:tracePt t="14997" x="2141538" y="3417888"/>
          <p14:tracePt t="15006" x="2151063" y="3390900"/>
          <p14:tracePt t="15022" x="2160588" y="3371850"/>
          <p14:tracePt t="15031" x="2197100" y="3344863"/>
          <p14:tracePt t="15048" x="2206625" y="3325813"/>
          <p14:tracePt t="15054" x="2206625" y="3308350"/>
          <p14:tracePt t="15063" x="2252663" y="3279775"/>
          <p14:tracePt t="15078" x="2270125" y="3262313"/>
          <p14:tracePt t="15086" x="2279650" y="3252788"/>
          <p14:tracePt t="15093" x="2298700" y="3233738"/>
          <p14:tracePt t="15110" x="2308225" y="3224213"/>
          <p14:tracePt t="15125" x="2316163" y="3216275"/>
          <p14:tracePt t="15134" x="2325688" y="3206750"/>
          <p14:tracePt t="15150" x="2335213" y="3206750"/>
          <p14:tracePt t="15157" x="2344738" y="3197225"/>
          <p14:tracePt t="15173" x="2352675" y="3197225"/>
          <p14:tracePt t="15189" x="2371725" y="3187700"/>
          <p14:tracePt t="15213" x="2381250" y="3187700"/>
          <p14:tracePt t="15230" x="2390775" y="3178175"/>
          <p14:tracePt t="15237" x="2408238" y="3170238"/>
          <p14:tracePt t="15247" x="2417763" y="3160713"/>
          <p14:tracePt t="15277" x="2427288" y="3160713"/>
          <p14:tracePt t="15285" x="2436813" y="3151188"/>
          <p14:tracePt t="15293" x="2473325" y="3141663"/>
          <p14:tracePt t="15309" x="2509838" y="3141663"/>
          <p14:tracePt t="15317" x="2527300" y="3114675"/>
          <p14:tracePt t="15325" x="2555875" y="3105150"/>
          <p14:tracePt t="15334" x="2582863" y="3095625"/>
          <p14:tracePt t="15341" x="2638425" y="3087688"/>
          <p14:tracePt t="15349" x="2684463" y="3087688"/>
          <p14:tracePt t="15357" x="2703513" y="3068638"/>
          <p14:tracePt t="15366" x="2740025" y="3049588"/>
          <p14:tracePt t="15373" x="2757488" y="3032125"/>
          <p14:tracePt t="15389" x="2794000" y="3032125"/>
          <p14:tracePt t="15397" x="2813050" y="3032125"/>
          <p14:tracePt t="15405" x="2832100" y="3032125"/>
          <p14:tracePt t="15413" x="2840038" y="3032125"/>
          <p14:tracePt t="15421" x="2859088" y="3022600"/>
          <p14:tracePt t="15430" x="2859088" y="3013075"/>
          <p14:tracePt t="15670" x="2878138" y="3013075"/>
          <p14:tracePt t="15687" x="2886075" y="3013075"/>
          <p14:tracePt t="15695" x="2914650" y="3013075"/>
          <p14:tracePt t="15703" x="2924175" y="3013075"/>
          <p14:tracePt t="15710" x="2941638" y="3013075"/>
          <p14:tracePt t="15719" x="2978150" y="3013075"/>
          <p14:tracePt t="15726" x="2987675" y="3013075"/>
          <p14:tracePt t="15750" x="3006725" y="3013075"/>
          <p14:tracePt t="16079" x="2978150" y="3013075"/>
          <p14:tracePt t="16087" x="2914650" y="3013075"/>
          <p14:tracePt t="16095" x="2859088" y="3013075"/>
          <p14:tracePt t="16103" x="2776538" y="3013075"/>
          <p14:tracePt t="16112" x="2711450" y="3013075"/>
          <p14:tracePt t="16126" x="2657475" y="3013075"/>
          <p14:tracePt t="16135" x="2619375" y="3013075"/>
          <p14:tracePt t="16142" x="2592388" y="3013075"/>
          <p14:tracePt t="16150" x="2536825" y="3013075"/>
          <p14:tracePt t="16158" x="2509838" y="3013075"/>
          <p14:tracePt t="16167" x="2482850" y="3013075"/>
          <p14:tracePt t="16174" x="2436813" y="3013075"/>
          <p14:tracePt t="16185" x="2381250" y="3013075"/>
          <p14:tracePt t="16193" x="2335213" y="3013075"/>
          <p14:tracePt t="16198" x="2279650" y="3013075"/>
          <p14:tracePt t="16205" x="2233613" y="3013075"/>
          <p14:tracePt t="16214" x="2216150" y="3013075"/>
          <p14:tracePt t="16221" x="2170113" y="3013075"/>
          <p14:tracePt t="16231" x="2114550" y="3013075"/>
          <p14:tracePt t="16238" x="2049463" y="3013075"/>
          <p14:tracePt t="16248" x="1995488" y="3013075"/>
          <p14:tracePt t="16254" x="1949450" y="3013075"/>
          <p14:tracePt t="16262" x="1939925" y="3013075"/>
          <p14:tracePt t="16269" x="1912938" y="3005138"/>
          <p14:tracePt t="16277" x="1893888" y="3005138"/>
          <p14:tracePt t="16285" x="1884363" y="2995613"/>
          <p14:tracePt t="16301" x="1857375" y="2995613"/>
          <p14:tracePt t="16310" x="1847850" y="2986088"/>
          <p14:tracePt t="16317" x="1838325" y="2986088"/>
          <p14:tracePt t="16333" x="1820863" y="2967038"/>
          <p14:tracePt t="16341" x="1811338" y="2967038"/>
          <p14:tracePt t="16349" x="1792288" y="2959100"/>
          <p14:tracePt t="16365" x="1755775" y="2959100"/>
          <p14:tracePt t="16389" x="1736725" y="2949575"/>
          <p14:tracePt t="16430" x="1728788" y="2949575"/>
          <p14:tracePt t="16446" x="1719263" y="2940050"/>
          <p14:tracePt t="16525" x="1682750" y="2930525"/>
          <p14:tracePt t="16542" x="1663700" y="2921000"/>
          <p14:tracePt t="16552" x="1646238" y="2921000"/>
          <p14:tracePt t="16558" x="1617663" y="2921000"/>
          <p14:tracePt t="16566" x="1608138" y="2921000"/>
          <p14:tracePt t="16574" x="1600200" y="2921000"/>
          <p14:tracePt t="16586" x="1590675" y="2921000"/>
          <p14:tracePt t="16758" x="1600200" y="2913063"/>
          <p14:tracePt t="16774" x="1608138" y="2913063"/>
          <p14:tracePt t="16786" x="1636713" y="2903538"/>
          <p14:tracePt t="16793" x="1663700" y="2903538"/>
          <p14:tracePt t="16799" x="1700213" y="2894013"/>
          <p14:tracePt t="16805" x="1736725" y="2894013"/>
          <p14:tracePt t="16814" x="1765300" y="2876550"/>
          <p14:tracePt t="16821" x="1801813" y="2876550"/>
          <p14:tracePt t="16831" x="1828800" y="2867025"/>
          <p14:tracePt t="16837" x="1866900" y="2867025"/>
          <p14:tracePt t="16847" x="1912938" y="2867025"/>
          <p14:tracePt t="16853" x="1957388" y="2867025"/>
          <p14:tracePt t="16861" x="2003425" y="2867025"/>
          <p14:tracePt t="16882" x="2105025" y="2867025"/>
          <p14:tracePt t="16886" x="2151063" y="2867025"/>
          <p14:tracePt t="16893" x="2197100" y="2867025"/>
          <p14:tracePt t="16902" x="2233613" y="2867025"/>
          <p14:tracePt t="16909" x="2270125" y="2867025"/>
          <p14:tracePt t="16918" x="2298700" y="2867025"/>
          <p14:tracePt t="16925" x="2316163" y="2867025"/>
          <p14:tracePt t="16934" x="2362200" y="2867025"/>
          <p14:tracePt t="16941" x="2408238" y="2867025"/>
          <p14:tracePt t="16950" x="2454275" y="2867025"/>
          <p14:tracePt t="16957" x="2527300" y="2867025"/>
          <p14:tracePt t="16965" x="2628900" y="2876550"/>
          <p14:tracePt t="16973" x="2730500" y="2894013"/>
          <p14:tracePt t="16982" x="2813050" y="2894013"/>
          <p14:tracePt t="16990" x="2914650" y="2894013"/>
          <p14:tracePt t="16999" x="3052763" y="2913063"/>
          <p14:tracePt t="17006" x="3135313" y="2913063"/>
          <p14:tracePt t="17014" x="3273425" y="2913063"/>
          <p14:tracePt t="17021" x="3402013" y="2913063"/>
          <p14:tracePt t="17031" x="3538538" y="2913063"/>
          <p14:tracePt t="17038" x="3630613" y="2940050"/>
          <p14:tracePt t="17047" x="3732213" y="2949575"/>
          <p14:tracePt t="17053" x="3787775" y="2949575"/>
          <p14:tracePt t="17062" x="3889375" y="2949575"/>
          <p14:tracePt t="17069" x="3971925" y="2967038"/>
          <p14:tracePt t="17078" x="4035425" y="2967038"/>
          <p14:tracePt t="17086" x="4071938" y="2967038"/>
          <p14:tracePt t="17093" x="4154488" y="2976563"/>
          <p14:tracePt t="17101" x="4210050" y="2976563"/>
          <p14:tracePt t="17109" x="4292600" y="2976563"/>
          <p14:tracePt t="17118" x="4348163" y="2976563"/>
          <p14:tracePt t="17125" x="4421188" y="3005138"/>
          <p14:tracePt t="17134" x="4459288" y="3005138"/>
          <p14:tracePt t="17141" x="4505325" y="3013075"/>
          <p14:tracePt t="17150" x="4541838" y="3013075"/>
          <p14:tracePt t="17157" x="4559300" y="3013075"/>
          <p14:tracePt t="17166" x="4578350" y="3013075"/>
          <p14:tracePt t="17173" x="4587875" y="3013075"/>
          <p14:tracePt t="17183" x="4605338" y="3013075"/>
          <p14:tracePt t="17213" x="4614863" y="3013075"/>
          <p14:tracePt t="17279" x="4624388" y="3013075"/>
          <p14:tracePt t="20336" x="4549775" y="3013075"/>
          <p14:tracePt t="20343" x="4413250" y="2995613"/>
          <p14:tracePt t="20351" x="4275138" y="2986088"/>
          <p14:tracePt t="20359" x="4081463" y="2930525"/>
          <p14:tracePt t="20366" x="3714750" y="2894013"/>
          <p14:tracePt t="20375" x="3189288" y="2867025"/>
          <p14:tracePt t="20382" x="2914650" y="2811463"/>
          <p14:tracePt t="20389" x="2693988" y="2774950"/>
          <p14:tracePt t="20397" x="2463800" y="2738438"/>
          <p14:tracePt t="20406" x="2381250" y="2738438"/>
          <p14:tracePt t="20414" x="2316163" y="2728913"/>
          <p14:tracePt t="20421" x="2279650" y="2728913"/>
          <p14:tracePt t="20430" x="2270125" y="2728913"/>
          <p14:tracePt t="20437" x="2262188" y="2728913"/>
          <p14:tracePt t="20448" x="2252663" y="2728913"/>
          <p14:tracePt t="20485" x="2233613" y="2728913"/>
          <p14:tracePt t="20493" x="2206625" y="2728913"/>
          <p14:tracePt t="20502" x="2170113" y="2728913"/>
          <p14:tracePt t="20509" x="2124075" y="2728913"/>
          <p14:tracePt t="20518" x="2105025" y="2728913"/>
          <p14:tracePt t="20525" x="1985963" y="2728913"/>
          <p14:tracePt t="20534" x="1903413" y="2728913"/>
          <p14:tracePt t="20541" x="1847850" y="2728913"/>
          <p14:tracePt t="20549" x="1746250" y="2728913"/>
          <p14:tracePt t="20557" x="1663700" y="2728913"/>
          <p14:tracePt t="20565" x="1608138" y="2728913"/>
          <p14:tracePt t="20574" x="1590675" y="2728913"/>
          <p14:tracePt t="20583" x="1571625" y="2728913"/>
          <p14:tracePt t="20590" x="1562100" y="2728913"/>
          <p14:tracePt t="20831" x="1617663" y="2728913"/>
          <p14:tracePt t="20838" x="1736725" y="2746375"/>
          <p14:tracePt t="20848" x="1874838" y="2792413"/>
          <p14:tracePt t="20855" x="2003425" y="2820988"/>
          <p14:tracePt t="20867" x="2124075" y="2847975"/>
          <p14:tracePt t="20873" x="2178050" y="2847975"/>
          <p14:tracePt t="20882" x="2270125" y="2876550"/>
          <p14:tracePt t="20886" x="2308225" y="2876550"/>
          <p14:tracePt t="20893" x="2325688" y="2876550"/>
          <p14:tracePt t="20998" x="2335213" y="2876550"/>
          <p14:tracePt t="21022" x="2344738" y="2884488"/>
          <p14:tracePt t="21031" x="2371725" y="2894013"/>
          <p14:tracePt t="21054" x="2381250" y="2903538"/>
          <p14:tracePt t="21086" x="2390775" y="2913063"/>
          <p14:tracePt t="21135" x="2408238" y="2921000"/>
          <p14:tracePt t="21150" x="2454275" y="2921000"/>
          <p14:tracePt t="21160" x="2473325" y="2921000"/>
          <p14:tracePt t="21166" x="2482850" y="2921000"/>
          <p14:tracePt t="21175" x="2509838" y="2921000"/>
          <p14:tracePt t="21183" x="2519363" y="2921000"/>
          <p14:tracePt t="21206" x="2527300" y="2921000"/>
          <p14:tracePt t="21216" x="2546350" y="2930525"/>
          <p14:tracePt t="21238" x="2555875" y="2940050"/>
          <p14:tracePt t="21249" x="2573338" y="2949575"/>
          <p14:tracePt t="21333" x="2592388" y="2967038"/>
          <p14:tracePt t="21341" x="2601913" y="2967038"/>
          <p14:tracePt t="21358" x="2619375" y="2976563"/>
          <p14:tracePt t="21374" x="2628900" y="2986088"/>
          <p14:tracePt t="21381" x="2647950" y="2986088"/>
          <p14:tracePt t="21389" x="2657475" y="2995613"/>
          <p14:tracePt t="21397" x="2665413" y="2995613"/>
          <p14:tracePt t="21406" x="2674938" y="3005138"/>
          <p14:tracePt t="21413" x="2674938" y="3013075"/>
          <p14:tracePt t="21421" x="2693988" y="3022600"/>
          <p14:tracePt t="21437" x="2703513" y="3022600"/>
          <p14:tracePt t="21447" x="2720975" y="3022600"/>
          <p14:tracePt t="21798" x="2730500" y="3032125"/>
          <p14:tracePt t="21807" x="2730500" y="3049588"/>
          <p14:tracePt t="21815" x="2730500" y="3068638"/>
          <p14:tracePt t="21823" x="2730500" y="3095625"/>
          <p14:tracePt t="21834" x="2730500" y="3133725"/>
          <p14:tracePt t="21838" x="2730500" y="3178175"/>
          <p14:tracePt t="21850" x="2730500" y="3206750"/>
          <p14:tracePt t="21854" x="2730500" y="3262313"/>
          <p14:tracePt t="21867" x="2730500" y="3344863"/>
          <p14:tracePt t="21871" x="2730500" y="3408363"/>
          <p14:tracePt t="21881" x="2730500" y="3463925"/>
          <p14:tracePt t="21888" x="2730500" y="3565525"/>
          <p14:tracePt t="21896" x="2730500" y="3665538"/>
          <p14:tracePt t="21902" x="2730500" y="3757613"/>
          <p14:tracePt t="21910" x="2740025" y="3803650"/>
          <p14:tracePt t="21917" x="2757488" y="3849688"/>
          <p14:tracePt t="21925" x="2757488" y="3932238"/>
          <p14:tracePt t="21933" x="2757488" y="3997325"/>
          <p14:tracePt t="21941" x="2757488" y="4051300"/>
          <p14:tracePt t="21949" x="2757488" y="4097338"/>
          <p14:tracePt t="21957" x="2757488" y="4125913"/>
          <p14:tracePt t="21965" x="2757488" y="4171950"/>
          <p14:tracePt t="21973" x="2757488" y="4208463"/>
          <p14:tracePt t="21982" x="2757488" y="4225925"/>
          <p14:tracePt t="21989" x="2767013" y="4254500"/>
          <p14:tracePt t="21997" x="2767013" y="4262438"/>
          <p14:tracePt t="22005" x="2767013" y="4271963"/>
          <p14:tracePt t="22014" x="2786063" y="4300538"/>
          <p14:tracePt t="22021" x="2794000" y="4308475"/>
          <p14:tracePt t="22031" x="2794000" y="4318000"/>
          <p14:tracePt t="22053" x="2794000" y="4327525"/>
          <p14:tracePt t="22133" x="2794000" y="4346575"/>
          <p14:tracePt t="22197" x="2794000" y="4291013"/>
          <p14:tracePt t="22205" x="2794000" y="4179888"/>
          <p14:tracePt t="22213" x="2786063" y="4014788"/>
          <p14:tracePt t="22221" x="2757488" y="3895725"/>
          <p14:tracePt t="22231" x="2693988" y="3748088"/>
          <p14:tracePt t="22237" x="2657475" y="3592513"/>
          <p14:tracePt t="22248" x="2628900" y="3454400"/>
          <p14:tracePt t="22253" x="2611438" y="3335338"/>
          <p14:tracePt t="22262" x="2601913" y="3216275"/>
          <p14:tracePt t="22269" x="2601913" y="3114675"/>
          <p14:tracePt t="22278" x="2582863" y="3049588"/>
          <p14:tracePt t="22288" x="2582863" y="3022600"/>
          <p14:tracePt t="22293" x="2582863" y="2986088"/>
          <p14:tracePt t="22301" x="2582863" y="2967038"/>
          <p14:tracePt t="22309" x="2582863" y="2949575"/>
          <p14:tracePt t="22317" x="2582863" y="2940050"/>
          <p14:tracePt t="22326" x="2582863" y="2930525"/>
          <p14:tracePt t="22333" x="2582863" y="2913063"/>
          <p14:tracePt t="22342" x="2592388" y="2894013"/>
          <p14:tracePt t="22349" x="2601913" y="2884488"/>
          <p14:tracePt t="22357" x="2601913" y="2876550"/>
          <p14:tracePt t="22366" x="2611438" y="2847975"/>
          <p14:tracePt t="22381" x="2611438" y="2838450"/>
          <p14:tracePt t="22398" x="2611438" y="2830513"/>
          <p14:tracePt t="22510" x="2611438" y="2838450"/>
          <p14:tracePt t="22519" x="2611438" y="2847975"/>
          <p14:tracePt t="22526" x="2611438" y="2876550"/>
          <p14:tracePt t="22534" x="2611438" y="2913063"/>
          <p14:tracePt t="22542" x="2628900" y="2949575"/>
          <p14:tracePt t="22551" x="2628900" y="3013075"/>
          <p14:tracePt t="22558" x="2638425" y="3078163"/>
          <p14:tracePt t="22567" x="2638425" y="3141663"/>
          <p14:tracePt t="22574" x="2665413" y="3224213"/>
          <p14:tracePt t="22583" x="2674938" y="3289300"/>
          <p14:tracePt t="22590" x="2674938" y="3408363"/>
          <p14:tracePt t="22601" x="2693988" y="3509963"/>
          <p14:tracePt t="22606" x="2740025" y="3611563"/>
          <p14:tracePt t="22616" x="2740025" y="3711575"/>
          <p14:tracePt t="22624" x="2740025" y="3830638"/>
          <p14:tracePt t="22633" x="2740025" y="3905250"/>
          <p14:tracePt t="22638" x="2740025" y="3968750"/>
          <p14:tracePt t="22650" x="2740025" y="4051300"/>
          <p14:tracePt t="22655" x="2747963" y="4097338"/>
          <p14:tracePt t="22668" x="2747963" y="4133850"/>
          <p14:tracePt t="22672" x="2747963" y="4152900"/>
          <p14:tracePt t="22678" x="2747963" y="4162425"/>
          <p14:tracePt t="22694" x="2747963" y="4179888"/>
          <p14:tracePt t="22815" x="2757488" y="4189413"/>
          <p14:tracePt t="22838" x="2757488" y="4162425"/>
          <p14:tracePt t="22848" x="2803525" y="4051300"/>
          <p14:tracePt t="22855" x="2803525" y="3932238"/>
          <p14:tracePt t="22864" x="2803525" y="3794125"/>
          <p14:tracePt t="22872" x="2813050" y="3767138"/>
          <p14:tracePt t="22884" x="2822575" y="3573463"/>
          <p14:tracePt t="22886" x="2822575" y="3417888"/>
          <p14:tracePt t="22893" x="2822575" y="3289300"/>
          <p14:tracePt t="22903" x="2822575" y="3170238"/>
          <p14:tracePt t="22909" x="2822575" y="3105150"/>
          <p14:tracePt t="22917" x="2822575" y="3059113"/>
          <p14:tracePt t="22925" x="2822575" y="3049588"/>
          <p14:tracePt t="22933" x="2822575" y="3032125"/>
          <p14:tracePt t="23022" x="2822575" y="3124200"/>
          <p14:tracePt t="23032" x="2822575" y="3206750"/>
          <p14:tracePt t="23038" x="2822575" y="3289300"/>
          <p14:tracePt t="23051" x="2822575" y="3381375"/>
          <p14:tracePt t="23055" x="2822575" y="3481388"/>
          <p14:tracePt t="23067" x="2822575" y="3582988"/>
          <p14:tracePt t="23070" x="2822575" y="3702050"/>
          <p14:tracePt t="23078" x="2822575" y="3711575"/>
          <p14:tracePt t="23106" x="2822575" y="3757613"/>
          <p14:tracePt t="23111" x="2786063" y="3784600"/>
          <p14:tracePt t="23119" x="2776538" y="3813175"/>
          <p14:tracePt t="23134" x="2776538" y="3822700"/>
          <p14:tracePt t="23206" x="2776538" y="3813175"/>
          <p14:tracePt t="23214" x="2813050" y="3794125"/>
          <p14:tracePt t="23223" x="2895600" y="3629025"/>
          <p14:tracePt t="23234" x="2987675" y="3481388"/>
          <p14:tracePt t="23239" x="3052763" y="3381375"/>
          <p14:tracePt t="23251" x="3116263" y="3270250"/>
          <p14:tracePt t="23255" x="3152775" y="3187700"/>
          <p14:tracePt t="23267" x="3227388" y="3114675"/>
          <p14:tracePt t="23270" x="3254375" y="3087688"/>
          <p14:tracePt t="23277" x="3281363" y="3059113"/>
          <p14:tracePt t="23285" x="3300413" y="3049588"/>
          <p14:tracePt t="23293" x="3309938" y="3041650"/>
          <p14:tracePt t="23302" x="3319463" y="3041650"/>
          <p14:tracePt t="23310" x="3346450" y="3041650"/>
          <p14:tracePt t="23318" x="3355975" y="3041650"/>
          <p14:tracePt t="23325" x="3363913" y="3041650"/>
          <p14:tracePt t="23333" x="3382963" y="3041650"/>
          <p14:tracePt t="23341" x="3392488" y="3041650"/>
          <p14:tracePt t="23349" x="3402013" y="3041650"/>
          <p14:tracePt t="23357" x="3429000" y="3041650"/>
          <p14:tracePt t="23365" x="3448050" y="3041650"/>
          <p14:tracePt t="23373" x="3475038" y="3041650"/>
          <p14:tracePt t="23381" x="3511550" y="3013075"/>
          <p14:tracePt t="23389" x="3530600" y="3005138"/>
          <p14:tracePt t="23397" x="3548063" y="2995613"/>
          <p14:tracePt t="23405" x="3576638" y="2986088"/>
          <p14:tracePt t="23413" x="3594100" y="2967038"/>
          <p14:tracePt t="23421" x="3613150" y="2959100"/>
          <p14:tracePt t="23502" x="3622675" y="2949575"/>
          <p14:tracePt t="23542" x="3640138" y="2949575"/>
          <p14:tracePt t="23566" x="3659188" y="2949575"/>
          <p14:tracePt t="23575" x="3668713" y="2940050"/>
          <p14:tracePt t="23583" x="3686175" y="2940050"/>
          <p14:tracePt t="23591" x="3695700" y="2940050"/>
          <p14:tracePt t="23599" x="3722688" y="2940050"/>
          <p14:tracePt t="23608" x="3732213" y="2940050"/>
          <p14:tracePt t="23617" x="3751263" y="2940050"/>
          <p14:tracePt t="23622" x="3768725" y="2940050"/>
          <p14:tracePt t="23654" x="3778250" y="2940050"/>
          <p14:tracePt t="23686" x="3787775" y="2959100"/>
          <p14:tracePt t="23719" x="3787775" y="2967038"/>
          <p14:tracePt t="23734" x="3787775" y="2976563"/>
          <p14:tracePt t="23830" x="3787775" y="2986088"/>
          <p14:tracePt t="23839" x="3778250" y="2986088"/>
          <p14:tracePt t="23847" x="3768725" y="2986088"/>
          <p14:tracePt t="23855" x="3751263" y="2986088"/>
          <p14:tracePt t="23867" x="3741738" y="2986088"/>
          <p14:tracePt t="23871" x="3732213" y="2986088"/>
          <p14:tracePt t="23888" x="3705225" y="2976563"/>
          <p14:tracePt t="23895" x="3686175" y="2959100"/>
          <p14:tracePt t="23911" x="3686175" y="2949575"/>
          <p14:tracePt t="23918" x="3640138" y="2921000"/>
          <p14:tracePt t="23925" x="3640138" y="2903538"/>
          <p14:tracePt t="23933" x="3630613" y="2894013"/>
          <p14:tracePt t="23941" x="3622675" y="2867025"/>
          <p14:tracePt t="23949" x="3622675" y="2847975"/>
          <p14:tracePt t="23957" x="3622675" y="2830513"/>
          <p14:tracePt t="23965" x="3613150" y="2801938"/>
          <p14:tracePt t="23973" x="3603625" y="2784475"/>
          <p14:tracePt t="23981" x="3594100" y="2774950"/>
          <p14:tracePt t="23990" x="3594100" y="2755900"/>
          <p14:tracePt t="24006" x="3594100" y="2719388"/>
          <p14:tracePt t="24014" x="3584575" y="2719388"/>
          <p14:tracePt t="24038" x="3584575" y="2709863"/>
          <p14:tracePt t="24070" x="3584575" y="2682875"/>
          <p14:tracePt t="24085" x="3584575" y="2673350"/>
          <p14:tracePt t="24101" x="3584575" y="2655888"/>
          <p14:tracePt t="24112" x="3668713" y="2573338"/>
          <p14:tracePt t="24119" x="3676650" y="2563813"/>
          <p14:tracePt t="24126" x="3695700" y="2544763"/>
          <p14:tracePt t="24134" x="3705225" y="2535238"/>
          <p14:tracePt t="24141" x="3714750" y="2535238"/>
          <p14:tracePt t="24150" x="3732213" y="2517775"/>
          <p14:tracePt t="24166" x="3741738" y="2517775"/>
          <p14:tracePt t="24190" x="3787775" y="2517775"/>
          <p14:tracePt t="24199" x="3805238" y="2517775"/>
          <p14:tracePt t="24206" x="3814763" y="2517775"/>
          <p14:tracePt t="24217" x="3843338" y="2517775"/>
          <p14:tracePt t="24222" x="3851275" y="2517775"/>
          <p14:tracePt t="24234" x="3870325" y="2517775"/>
          <p14:tracePt t="24238" x="3889375" y="2535238"/>
          <p14:tracePt t="24249" x="3897313" y="2544763"/>
          <p14:tracePt t="24254" x="3906838" y="2563813"/>
          <p14:tracePt t="24265" x="3916363" y="2573338"/>
          <p14:tracePt t="24271" x="3916363" y="2590800"/>
          <p14:tracePt t="24278" x="3935413" y="2609850"/>
          <p14:tracePt t="24287" x="3943350" y="2617788"/>
          <p14:tracePt t="24302" x="3943350" y="2636838"/>
          <p14:tracePt t="24310" x="3952875" y="2646363"/>
          <p14:tracePt t="24318" x="3952875" y="2655888"/>
          <p14:tracePt t="24328" x="3952875" y="2663825"/>
          <p14:tracePt t="24333" x="3962400" y="2673350"/>
          <p14:tracePt t="24341" x="3962400" y="2692400"/>
          <p14:tracePt t="24349" x="3962400" y="2701925"/>
          <p14:tracePt t="24365" x="3962400" y="2719388"/>
          <p14:tracePt t="24373" x="3962400" y="2728913"/>
          <p14:tracePt t="24381" x="3971925" y="2746375"/>
          <p14:tracePt t="24389" x="3979863" y="2765425"/>
          <p14:tracePt t="24397" x="3979863" y="2792413"/>
          <p14:tracePt t="24405" x="3979863" y="2820988"/>
          <p14:tracePt t="24413" x="3979863" y="2838450"/>
          <p14:tracePt t="24422" x="3979863" y="2867025"/>
          <p14:tracePt t="24430" x="3979863" y="2884488"/>
          <p14:tracePt t="24437" x="3962400" y="2921000"/>
          <p14:tracePt t="24446" x="3962400" y="2940050"/>
          <p14:tracePt t="24453" x="3962400" y="2976563"/>
          <p14:tracePt t="24461" x="3952875" y="2995613"/>
          <p14:tracePt t="24469" x="3935413" y="3013075"/>
          <p14:tracePt t="24477" x="3935413" y="3022600"/>
          <p14:tracePt t="24493" x="3925888" y="3032125"/>
          <p14:tracePt t="24501" x="3916363" y="3041650"/>
          <p14:tracePt t="24518" x="3889375" y="3049588"/>
          <p14:tracePt t="24549" x="3870325" y="3049588"/>
          <p14:tracePt t="24573" x="3824288" y="3032125"/>
          <p14:tracePt t="24581" x="3787775" y="3013075"/>
          <p14:tracePt t="24589" x="3759200" y="2976563"/>
          <p14:tracePt t="24597" x="3732213" y="2959100"/>
          <p14:tracePt t="24605" x="3705225" y="2921000"/>
          <p14:tracePt t="24613" x="3695700" y="2913063"/>
          <p14:tracePt t="24621" x="3676650" y="2903538"/>
          <p14:tracePt t="24630" x="3676650" y="2884488"/>
          <p14:tracePt t="24637" x="3659188" y="2867025"/>
          <p14:tracePt t="24662" x="3649663" y="2857500"/>
          <p14:tracePt t="24669" x="3630613" y="2838450"/>
          <p14:tracePt t="24677" x="3622675" y="2820988"/>
          <p14:tracePt t="24685" x="3603625" y="2774950"/>
          <p14:tracePt t="24693" x="3603625" y="2765425"/>
          <p14:tracePt t="24701" x="3594100" y="2755900"/>
          <p14:tracePt t="24709" x="3594100" y="2719388"/>
          <p14:tracePt t="24717" x="3594100" y="2682875"/>
          <p14:tracePt t="24734" x="3576638" y="2655888"/>
          <p14:tracePt t="24741" x="3576638" y="2627313"/>
          <p14:tracePt t="24750" x="3576638" y="2617788"/>
          <p14:tracePt t="24757" x="3576638" y="2609850"/>
          <p14:tracePt t="24765" x="3576638" y="2590800"/>
          <p14:tracePt t="24781" x="3576638" y="2581275"/>
          <p14:tracePt t="24789" x="3584575" y="2563813"/>
          <p14:tracePt t="24805" x="3603625" y="2563813"/>
          <p14:tracePt t="24837" x="3613150" y="2563813"/>
          <p14:tracePt t="24845" x="3630613" y="2563813"/>
          <p14:tracePt t="24853" x="3649663" y="2563813"/>
          <p14:tracePt t="24861" x="3686175" y="2573338"/>
          <p14:tracePt t="24881" x="3778250" y="2617788"/>
          <p14:tracePt t="24885" x="3833813" y="2636838"/>
          <p14:tracePt t="24893" x="3833813" y="2646363"/>
          <p14:tracePt t="24901" x="3851275" y="2663825"/>
          <p14:tracePt t="24917" x="3851275" y="2673350"/>
          <p14:tracePt t="24925" x="3860800" y="2682875"/>
          <p14:tracePt t="24933" x="3870325" y="2692400"/>
          <p14:tracePt t="24941" x="3879850" y="2701925"/>
          <p14:tracePt t="24957" x="3879850" y="2728913"/>
          <p14:tracePt t="24965" x="3889375" y="2746375"/>
          <p14:tracePt t="24973" x="3889375" y="2765425"/>
          <p14:tracePt t="24981" x="3889375" y="2784475"/>
          <p14:tracePt t="24989" x="3889375" y="2792413"/>
          <p14:tracePt t="24998" x="3889375" y="2811463"/>
          <p14:tracePt t="25005" x="3889375" y="2830513"/>
          <p14:tracePt t="25047" x="3889375" y="2838450"/>
          <p14:tracePt t="25055" x="3879850" y="2838450"/>
          <p14:tracePt t="25078" x="3860800" y="2838450"/>
          <p14:tracePt t="25086" x="3851275" y="2838450"/>
          <p14:tracePt t="25095" x="3833813" y="2838450"/>
          <p14:tracePt t="25135" x="3814763" y="2838450"/>
          <p14:tracePt t="25143" x="3805238" y="2838450"/>
          <p14:tracePt t="25166" x="3787775" y="2847975"/>
          <p14:tracePt t="25175" x="3778250" y="2857500"/>
          <p14:tracePt t="25199" x="3768725" y="2884488"/>
          <p14:tracePt t="25207" x="3759200" y="2884488"/>
          <p14:tracePt t="25215" x="3751263" y="2894013"/>
          <p14:tracePt t="25231" x="3732213" y="2903538"/>
          <p14:tracePt t="25238" x="3732213" y="2913063"/>
          <p14:tracePt t="25254" x="3722688" y="2930525"/>
          <p14:tracePt t="25279" x="3714750" y="2930525"/>
          <p14:tracePt t="25327" x="3705225" y="2940050"/>
          <p14:tracePt t="25349" x="3705225" y="2959100"/>
          <p14:tracePt t="25357" x="3705225" y="2967038"/>
          <p14:tracePt t="25365" x="3705225" y="2986088"/>
          <p14:tracePt t="25373" x="3722688" y="2995613"/>
          <p14:tracePt t="25381" x="3759200" y="3005138"/>
          <p14:tracePt t="25389" x="3778250" y="3005138"/>
          <p14:tracePt t="25398" x="3805238" y="3005138"/>
          <p14:tracePt t="25405" x="3833813" y="2995613"/>
          <p14:tracePt t="25421" x="3843338" y="2986088"/>
          <p14:tracePt t="25430" x="3851275" y="2967038"/>
          <p14:tracePt t="25437" x="3860800" y="2959100"/>
          <p14:tracePt t="25446" x="3860800" y="2949575"/>
          <p14:tracePt t="25461" x="3897313" y="2940050"/>
          <p14:tracePt t="25469" x="3916363" y="2921000"/>
          <p14:tracePt t="25477" x="3935413" y="2921000"/>
          <p14:tracePt t="25485" x="3952875" y="2921000"/>
          <p14:tracePt t="25493" x="3971925" y="2921000"/>
          <p14:tracePt t="25501" x="4017963" y="2921000"/>
          <p14:tracePt t="25509" x="4025900" y="2921000"/>
          <p14:tracePt t="25517" x="4054475" y="2921000"/>
          <p14:tracePt t="25525" x="4064000" y="2921000"/>
          <p14:tracePt t="25542" x="4071938" y="2921000"/>
          <p14:tracePt t="25559" x="4081463" y="2921000"/>
          <p14:tracePt t="25590" x="4090988" y="2921000"/>
          <p14:tracePt t="25752" x="4090988" y="2930525"/>
          <p14:tracePt t="25774" x="4064000" y="2930525"/>
          <p14:tracePt t="25783" x="4054475" y="2930525"/>
          <p14:tracePt t="25790" x="4044950" y="2930525"/>
          <p14:tracePt t="25800" x="4008438" y="2903538"/>
          <p14:tracePt t="25806" x="3989388" y="2894013"/>
          <p14:tracePt t="25817" x="3952875" y="2884488"/>
          <p14:tracePt t="25822" x="3943350" y="2857500"/>
          <p14:tracePt t="25834" x="3935413" y="2847975"/>
          <p14:tracePt t="25838" x="3925888" y="2847975"/>
          <p14:tracePt t="25849" x="3906838" y="2801938"/>
          <p14:tracePt t="25861" x="3897313" y="2792413"/>
          <p14:tracePt t="25881" x="3897313" y="2765425"/>
          <p14:tracePt t="25893" x="3889375" y="2755900"/>
          <p14:tracePt t="25909" x="3889375" y="2746375"/>
          <p14:tracePt t="25925" x="3889375" y="2728913"/>
          <p14:tracePt t="25933" x="3889375" y="2719388"/>
          <p14:tracePt t="25973" x="3889375" y="2709863"/>
          <p14:tracePt t="26013" x="3889375" y="2692400"/>
          <p14:tracePt t="26021" x="3889375" y="2682875"/>
          <p14:tracePt t="26029" x="3889375" y="2673350"/>
          <p14:tracePt t="26037" x="3897313" y="2663825"/>
          <p14:tracePt t="26047" x="3906838" y="2663825"/>
          <p14:tracePt t="26053" x="3935413" y="2663825"/>
          <p14:tracePt t="26062" x="3952875" y="2655888"/>
          <p14:tracePt t="26069" x="3989388" y="2627313"/>
          <p14:tracePt t="26077" x="4017963" y="2627313"/>
          <p14:tracePt t="26085" x="4035425" y="2627313"/>
          <p14:tracePt t="26093" x="4054475" y="2627313"/>
          <p14:tracePt t="26117" x="4064000" y="2627313"/>
          <p14:tracePt t="26142" x="4081463" y="2627313"/>
          <p14:tracePt t="26166" x="4090988" y="2627313"/>
          <p14:tracePt t="26190" x="4090988" y="2636838"/>
          <p14:tracePt t="26198" x="4110038" y="2663825"/>
          <p14:tracePt t="26222" x="4110038" y="2682875"/>
          <p14:tracePt t="26232" x="4117975" y="2709863"/>
          <p14:tracePt t="26248" x="4117975" y="2728913"/>
          <p14:tracePt t="26254" x="4117975" y="2755900"/>
          <p14:tracePt t="26266" x="4117975" y="2774950"/>
          <p14:tracePt t="26270" x="4146550" y="2792413"/>
          <p14:tracePt t="26279" x="4146550" y="2811463"/>
          <p14:tracePt t="26288" x="4146550" y="2830513"/>
          <p14:tracePt t="26295" x="4146550" y="2867025"/>
          <p14:tracePt t="26302" x="4146550" y="2884488"/>
          <p14:tracePt t="26309" x="4154488" y="2903538"/>
          <p14:tracePt t="26317" x="4164013" y="2921000"/>
          <p14:tracePt t="26325" x="4164013" y="2930525"/>
          <p14:tracePt t="26333" x="4164013" y="2949575"/>
          <p14:tracePt t="26341" x="4164013" y="2959100"/>
          <p14:tracePt t="26357" x="4164013" y="2967038"/>
          <p14:tracePt t="26373" x="4164013" y="2976563"/>
          <p14:tracePt t="26389" x="4164013" y="2995613"/>
          <p14:tracePt t="26405" x="4164013" y="3005138"/>
          <p14:tracePt t="26421" x="4164013" y="3013075"/>
          <p14:tracePt t="26437" x="4164013" y="3022600"/>
          <p14:tracePt t="26469" x="4137025" y="3032125"/>
          <p14:tracePt t="26493" x="4127500" y="3041650"/>
          <p14:tracePt t="26502" x="4117975" y="3041650"/>
          <p14:tracePt t="26517" x="4110038" y="3041650"/>
          <p14:tracePt t="26525" x="4081463" y="3041650"/>
          <p14:tracePt t="26533" x="4064000" y="3032125"/>
          <p14:tracePt t="26541" x="4054475" y="3032125"/>
          <p14:tracePt t="26550" x="4017963" y="3022600"/>
          <p14:tracePt t="26557" x="3989388" y="3005138"/>
          <p14:tracePt t="26573" x="3971925" y="2995613"/>
          <p14:tracePt t="26581" x="3962400" y="2986088"/>
          <p14:tracePt t="26590" x="3935413" y="2976563"/>
          <p14:tracePt t="26597" x="3916363" y="2967038"/>
          <p14:tracePt t="26606" x="3906838" y="2959100"/>
          <p14:tracePt t="26614" x="3897313" y="2949575"/>
          <p14:tracePt t="26638" x="3889375" y="2940050"/>
          <p14:tracePt t="26654" x="3879850" y="2940050"/>
          <p14:tracePt t="26670" x="3870325" y="2930525"/>
          <p14:tracePt t="26678" x="3851275" y="2913063"/>
          <p14:tracePt t="26694" x="3851275" y="2903538"/>
          <p14:tracePt t="26702" x="3843338" y="2894013"/>
          <p14:tracePt t="26710" x="3824288" y="2876550"/>
          <p14:tracePt t="26719" x="3814763" y="2857500"/>
          <p14:tracePt t="26725" x="3805238" y="2838450"/>
          <p14:tracePt t="26750" x="3797300" y="2830513"/>
          <p14:tracePt t="26790" x="3797300" y="2820988"/>
          <p14:tracePt t="26797" x="3797300" y="2811463"/>
          <p14:tracePt t="26806" x="3797300" y="2801938"/>
          <p14:tracePt t="26822" x="3797300" y="2774950"/>
          <p14:tracePt t="26831" x="3797300" y="2765425"/>
          <p14:tracePt t="26838" x="3814763" y="2746375"/>
          <p14:tracePt t="26848" x="3833813" y="2738438"/>
          <p14:tracePt t="26854" x="3851275" y="2719388"/>
          <p14:tracePt t="26870" x="3870325" y="2709863"/>
          <p14:tracePt t="26878" x="3879850" y="2701925"/>
          <p14:tracePt t="26886" x="3897313" y="2673350"/>
          <p14:tracePt t="26902" x="3935413" y="2646363"/>
          <p14:tracePt t="26926" x="3943350" y="2636838"/>
          <p14:tracePt t="26934" x="3952875" y="2627313"/>
          <p14:tracePt t="26950" x="3962400" y="2617788"/>
          <p14:tracePt t="26958" x="3971925" y="2609850"/>
          <p14:tracePt t="27015" x="3979863" y="2609850"/>
          <p14:tracePt t="27031" x="4008438" y="2609850"/>
          <p14:tracePt t="27047" x="4017963" y="2609850"/>
          <p14:tracePt t="27055" x="4025900" y="2609850"/>
          <p14:tracePt t="27079" x="4035425" y="2609850"/>
          <p14:tracePt t="27103" x="4044950" y="2609850"/>
          <p14:tracePt t="27111" x="4054475" y="2609850"/>
          <p14:tracePt t="27119" x="4064000" y="2609850"/>
          <p14:tracePt t="27134" x="4081463" y="2627313"/>
          <p14:tracePt t="27158" x="4090988" y="2636838"/>
          <p14:tracePt t="27175" x="4100513" y="2646363"/>
          <p14:tracePt t="27189" x="4110038" y="2655888"/>
          <p14:tracePt t="27262" x="4127500" y="2673350"/>
          <p14:tracePt t="27397" x="4137025" y="2682875"/>
          <p14:tracePt t="27414" x="4137025" y="2709863"/>
          <p14:tracePt t="27422" x="4137025" y="2719388"/>
          <p14:tracePt t="27437" x="4137025" y="2728913"/>
          <p14:tracePt t="27446" x="4137025" y="2738438"/>
          <p14:tracePt t="27453" x="4137025" y="2746375"/>
          <p14:tracePt t="27462" x="4137025" y="2755900"/>
          <p14:tracePt t="27501" x="4137025" y="2765425"/>
          <p14:tracePt t="27526" x="4137025" y="2774950"/>
          <p14:tracePt t="27542" x="4137025" y="2792413"/>
          <p14:tracePt t="27558" x="4137025" y="2801938"/>
          <p14:tracePt t="27567" x="4137025" y="2811463"/>
          <p14:tracePt t="27575" x="4137025" y="2820988"/>
          <p14:tracePt t="27597" x="4137025" y="2857500"/>
          <p14:tracePt t="27886" x="4137025" y="2876550"/>
          <p14:tracePt t="27895" x="4137025" y="2884488"/>
          <p14:tracePt t="27902" x="4127500" y="2903538"/>
          <p14:tracePt t="27911" x="4117975" y="2913063"/>
          <p14:tracePt t="27918" x="4100513" y="2930525"/>
          <p14:tracePt t="27925" x="4090988" y="2940050"/>
          <p14:tracePt t="27934" x="4081463" y="2959100"/>
          <p14:tracePt t="27941" x="4071938" y="2976563"/>
          <p14:tracePt t="27958" x="4071938" y="2986088"/>
          <p14:tracePt t="28005" x="4071938" y="2995613"/>
          <p14:tracePt t="28021" x="4090988" y="2995613"/>
          <p14:tracePt t="28029" x="4110038" y="2995613"/>
          <p14:tracePt t="28037" x="4127500" y="2995613"/>
          <p14:tracePt t="28046" x="4154488" y="2995613"/>
          <p14:tracePt t="28054" x="4192588" y="2995613"/>
          <p14:tracePt t="28062" x="4210050" y="2995613"/>
          <p14:tracePt t="28070" x="4238625" y="2995613"/>
          <p14:tracePt t="28077" x="4246563" y="2995613"/>
          <p14:tracePt t="28086" x="4256088" y="2995613"/>
          <p14:tracePt t="28093" x="4275138" y="2995613"/>
          <p14:tracePt t="28117" x="4284663" y="2995613"/>
          <p14:tracePt t="28133" x="4292600" y="2995613"/>
          <p14:tracePt t="28142" x="4302125" y="2995613"/>
          <p14:tracePt t="28149" x="4321175" y="2995613"/>
          <p14:tracePt t="28174" x="4330700" y="2995613"/>
          <p14:tracePt t="28213" x="4357688" y="2995613"/>
          <p14:tracePt t="28237" x="4367213" y="2995613"/>
          <p14:tracePt t="28253" x="4375150" y="2995613"/>
          <p14:tracePt t="28511" x="4357688" y="2986088"/>
          <p14:tracePt t="28519" x="4348163" y="2976563"/>
          <p14:tracePt t="28545" x="4338638" y="2959100"/>
          <p14:tracePt t="28559" x="4321175" y="2949575"/>
          <p14:tracePt t="28574" x="4321175" y="2940050"/>
          <p14:tracePt t="28601" x="4311650" y="2930525"/>
          <p14:tracePt t="28615" x="4311650" y="2921000"/>
          <p14:tracePt t="28623" x="4311650" y="2913063"/>
          <p14:tracePt t="28631" x="4311650" y="2884488"/>
          <p14:tracePt t="28647" x="4311650" y="2847975"/>
          <p14:tracePt t="28671" x="4311650" y="2811463"/>
          <p14:tracePt t="28702" x="4311650" y="2801938"/>
          <p14:tracePt t="28711" x="4311650" y="2792413"/>
          <p14:tracePt t="28718" x="4311650" y="2774950"/>
          <p14:tracePt t="28729" x="4311650" y="2765425"/>
          <p14:tracePt t="28735" x="4311650" y="2755900"/>
          <p14:tracePt t="28743" x="4311650" y="2746375"/>
          <p14:tracePt t="28759" x="4311650" y="2728913"/>
          <p14:tracePt t="28774" x="4311650" y="2709863"/>
          <p14:tracePt t="28794" x="4311650" y="2701925"/>
          <p14:tracePt t="28802" x="4321175" y="2692400"/>
          <p14:tracePt t="28808" x="4330700" y="2692400"/>
          <p14:tracePt t="28814" x="4348163" y="2682875"/>
          <p14:tracePt t="28821" x="4367213" y="2673350"/>
          <p14:tracePt t="28831" x="4375150" y="2673350"/>
          <p14:tracePt t="28837" x="4384675" y="2673350"/>
          <p14:tracePt t="28847" x="4394200" y="2663825"/>
          <p14:tracePt t="28864" x="4403725" y="2663825"/>
          <p14:tracePt t="28885" x="4413250" y="2663825"/>
          <p14:tracePt t="28893" x="4421188" y="2663825"/>
          <p14:tracePt t="28901" x="4430713" y="2663825"/>
          <p14:tracePt t="28917" x="4449763" y="2663825"/>
          <p14:tracePt t="28942" x="4467225" y="2663825"/>
          <p14:tracePt t="28965" x="4476750" y="2673350"/>
          <p14:tracePt t="28982" x="4476750" y="2682875"/>
          <p14:tracePt t="28993" x="4476750" y="2701925"/>
          <p14:tracePt t="29002" x="4486275" y="2709863"/>
          <p14:tracePt t="29017" x="4486275" y="2728913"/>
          <p14:tracePt t="29034" x="4505325" y="2746375"/>
          <p14:tracePt t="29049" x="4505325" y="2755900"/>
          <p14:tracePt t="29054" x="4505325" y="2765425"/>
          <p14:tracePt t="29070" x="4505325" y="2774950"/>
          <p14:tracePt t="29078" x="4505325" y="2792413"/>
          <p14:tracePt t="29094" x="4505325" y="2811463"/>
          <p14:tracePt t="29111" x="4505325" y="2838450"/>
          <p14:tracePt t="29127" x="4505325" y="2857500"/>
          <p14:tracePt t="29134" x="4505325" y="2876550"/>
          <p14:tracePt t="29143" x="4505325" y="2884488"/>
          <p14:tracePt t="29150" x="4505325" y="2894013"/>
          <p14:tracePt t="29160" x="4505325" y="2903538"/>
          <p14:tracePt t="29175" x="4505325" y="2913063"/>
          <p14:tracePt t="29183" x="4505325" y="2930525"/>
          <p14:tracePt t="29193" x="4505325" y="2940050"/>
          <p14:tracePt t="29215" x="4495800" y="2959100"/>
          <p14:tracePt t="29238" x="4495800" y="2976563"/>
          <p14:tracePt t="29248" x="4486275" y="2986088"/>
          <p14:tracePt t="29294" x="4486275" y="2995613"/>
          <p14:tracePt t="29319" x="4486275" y="3005138"/>
          <p14:tracePt t="29328" x="4467225" y="3022600"/>
          <p14:tracePt t="29343" x="4459288" y="3032125"/>
          <p14:tracePt t="29358" x="4449763" y="3032125"/>
          <p14:tracePt t="29374" x="4430713" y="3032125"/>
          <p14:tracePt t="29381" x="4421188" y="3032125"/>
          <p14:tracePt t="29397" x="4394200" y="3032125"/>
          <p14:tracePt t="29414" x="4384675" y="3022600"/>
          <p14:tracePt t="29421" x="4375150" y="3013075"/>
          <p14:tracePt t="29431" x="4357688" y="2995613"/>
          <p14:tracePt t="29447" x="4348163" y="2976563"/>
          <p14:tracePt t="29453" x="4330700" y="2930525"/>
          <p14:tracePt t="29469" x="4321175" y="2903538"/>
          <p14:tracePt t="29477" x="4321175" y="2884488"/>
          <p14:tracePt t="29485" x="4292600" y="2857500"/>
          <p14:tracePt t="29493" x="4292600" y="2847975"/>
          <p14:tracePt t="29501" x="4292600" y="2838450"/>
          <p14:tracePt t="29509" x="4292600" y="2830513"/>
          <p14:tracePt t="29517" x="4292600" y="2820988"/>
          <p14:tracePt t="29525" x="4292600" y="2801938"/>
          <p14:tracePt t="29533" x="4292600" y="2792413"/>
          <p14:tracePt t="29541" x="4292600" y="2784475"/>
          <p14:tracePt t="29557" x="4292600" y="2774950"/>
          <p14:tracePt t="29565" x="4292600" y="2755900"/>
          <p14:tracePt t="29589" x="4292600" y="2738438"/>
          <p14:tracePt t="29597" x="4302125" y="2728913"/>
          <p14:tracePt t="29605" x="4321175" y="2719388"/>
          <p14:tracePt t="29621" x="4330700" y="2709863"/>
          <p14:tracePt t="29637" x="4348163" y="2701925"/>
          <p14:tracePt t="29647" x="4357688" y="2701925"/>
          <p14:tracePt t="29653" x="4375150" y="2701925"/>
          <p14:tracePt t="29661" x="4394200" y="2701925"/>
          <p14:tracePt t="29677" x="4413250" y="2701925"/>
          <p14:tracePt t="29701" x="4421188" y="2701925"/>
          <p14:tracePt t="29709" x="4440238" y="2701925"/>
          <p14:tracePt t="29733" x="4449763" y="2701925"/>
          <p14:tracePt t="29757" x="4467225" y="2701925"/>
          <p14:tracePt t="29765" x="4476750" y="2709863"/>
          <p14:tracePt t="29781" x="4495800" y="2728913"/>
          <p14:tracePt t="29789" x="4495800" y="2738438"/>
          <p14:tracePt t="29821" x="4505325" y="2746375"/>
          <p14:tracePt t="29837" x="4505325" y="2755900"/>
          <p14:tracePt t="29846" x="4505325" y="2774950"/>
          <p14:tracePt t="29853" x="4505325" y="2784475"/>
          <p14:tracePt t="29861" x="4513263" y="2792413"/>
          <p14:tracePt t="29869" x="4513263" y="2801938"/>
          <p14:tracePt t="29877" x="4513263" y="2820988"/>
          <p14:tracePt t="29896" x="4513263" y="2838450"/>
          <p14:tracePt t="29901" x="4513263" y="2847975"/>
          <p14:tracePt t="29909" x="4513263" y="2867025"/>
          <p14:tracePt t="29925" x="4513263" y="2876550"/>
          <p14:tracePt t="29933" x="4513263" y="2884488"/>
          <p14:tracePt t="29941" x="4513263" y="2903538"/>
          <p14:tracePt t="29949" x="4513263" y="2913063"/>
          <p14:tracePt t="29965" x="4513263" y="2921000"/>
          <p14:tracePt t="29973" x="4513263" y="2930525"/>
          <p14:tracePt t="30005" x="4513263" y="2949575"/>
          <p14:tracePt t="30021" x="4513263" y="2967038"/>
          <p14:tracePt t="30037" x="4513263" y="2976563"/>
          <p14:tracePt t="30046" x="4513263" y="2995613"/>
          <p14:tracePt t="30061" x="4513263" y="3005138"/>
          <p14:tracePt t="30077" x="4513263" y="3022600"/>
          <p14:tracePt t="30093" x="4513263" y="3041650"/>
          <p14:tracePt t="30109" x="4513263" y="3049588"/>
          <p14:tracePt t="30117" x="4495800" y="3068638"/>
          <p14:tracePt t="30133" x="4486275" y="3078163"/>
          <p14:tracePt t="30149" x="4476750" y="3078163"/>
          <p14:tracePt t="30157" x="4459288" y="3095625"/>
          <p14:tracePt t="30173" x="4449763" y="3095625"/>
          <p14:tracePt t="30189" x="4440238" y="3105150"/>
          <p14:tracePt t="30197" x="4421188" y="3105150"/>
          <p14:tracePt t="30205" x="4413250" y="3105150"/>
          <p14:tracePt t="30213" x="4394200" y="3105150"/>
          <p14:tracePt t="30222" x="4384675" y="3105150"/>
          <p14:tracePt t="30230" x="4375150" y="3105150"/>
          <p14:tracePt t="30237" x="4367213" y="3105150"/>
          <p14:tracePt t="30253" x="4357688" y="3105150"/>
          <p14:tracePt t="30261" x="4348163" y="3105150"/>
          <p14:tracePt t="30269" x="4338638" y="3095625"/>
          <p14:tracePt t="30277" x="4330700" y="3087688"/>
          <p14:tracePt t="30285" x="4330700" y="3078163"/>
          <p14:tracePt t="30293" x="4321175" y="3068638"/>
          <p14:tracePt t="30301" x="4321175" y="3049588"/>
          <p14:tracePt t="30309" x="4321175" y="3032125"/>
          <p14:tracePt t="30317" x="4311650" y="3013075"/>
          <p14:tracePt t="30325" x="4302125" y="3005138"/>
          <p14:tracePt t="30333" x="4302125" y="2995613"/>
          <p14:tracePt t="30341" x="4292600" y="2967038"/>
          <p14:tracePt t="30349" x="4284663" y="2959100"/>
          <p14:tracePt t="30357" x="4275138" y="2949575"/>
          <p14:tracePt t="30365" x="4275138" y="2921000"/>
          <p14:tracePt t="30373" x="4265613" y="2903538"/>
          <p14:tracePt t="30397" x="4265613" y="2884488"/>
          <p14:tracePt t="30405" x="4265613" y="2876550"/>
          <p14:tracePt t="30414" x="4265613" y="2867025"/>
          <p14:tracePt t="30422" x="4265613" y="2857500"/>
          <p14:tracePt t="30430" x="4265613" y="2838450"/>
          <p14:tracePt t="30446" x="4265613" y="2830513"/>
          <p14:tracePt t="30453" x="4265613" y="2820988"/>
          <p14:tracePt t="30461" x="4265613" y="2801938"/>
          <p14:tracePt t="30471" x="4275138" y="2792413"/>
          <p14:tracePt t="30479" x="4284663" y="2792413"/>
          <p14:tracePt t="30488" x="4284663" y="2784475"/>
          <p14:tracePt t="30495" x="4330700" y="2755900"/>
          <p14:tracePt t="30510" x="4348163" y="2738438"/>
          <p14:tracePt t="30518" x="4384675" y="2728913"/>
          <p14:tracePt t="30526" x="4413250" y="2719388"/>
          <p14:tracePt t="30542" x="4430713" y="2709863"/>
          <p14:tracePt t="30550" x="4440238" y="2709863"/>
          <p14:tracePt t="30566" x="4449763" y="2701925"/>
          <p14:tracePt t="30574" x="4459288" y="2692400"/>
          <p14:tracePt t="30590" x="4476750" y="2692400"/>
          <p14:tracePt t="30606" x="4486275" y="2692400"/>
          <p14:tracePt t="30616" x="4505325" y="2692400"/>
          <p14:tracePt t="30625" x="4513263" y="2701925"/>
          <p14:tracePt t="30639" x="4522788" y="2709863"/>
          <p14:tracePt t="30649" x="4522788" y="2719388"/>
          <p14:tracePt t="30663" x="4522788" y="2728913"/>
          <p14:tracePt t="30670" x="4532313" y="2738438"/>
          <p14:tracePt t="30685" x="4532313" y="2755900"/>
          <p14:tracePt t="30693" x="4532313" y="2765425"/>
          <p14:tracePt t="30701" x="4532313" y="2774950"/>
          <p14:tracePt t="30709" x="4532313" y="2784475"/>
          <p14:tracePt t="30717" x="4532313" y="2801938"/>
          <p14:tracePt t="30725" x="4541838" y="2820988"/>
          <p14:tracePt t="30741" x="4541838" y="2838450"/>
          <p14:tracePt t="30749" x="4541838" y="2847975"/>
          <p14:tracePt t="30757" x="4541838" y="2857500"/>
          <p14:tracePt t="30774" x="4541838" y="2867025"/>
          <p14:tracePt t="30783" x="4541838" y="2876550"/>
          <p14:tracePt t="30790" x="4541838" y="2894013"/>
          <p14:tracePt t="30799" x="4541838" y="2903538"/>
          <p14:tracePt t="30805" x="4541838" y="2913063"/>
          <p14:tracePt t="30821" x="4541838" y="2921000"/>
          <p14:tracePt t="30831" x="4541838" y="2930525"/>
          <p14:tracePt t="30893" x="4541838" y="2959100"/>
          <p14:tracePt t="30909" x="4532313" y="2967038"/>
          <p14:tracePt t="30917" x="4522788" y="2967038"/>
          <p14:tracePt t="30926" x="4513263" y="2967038"/>
          <p14:tracePt t="30934" x="4505325" y="2976563"/>
          <p14:tracePt t="30942" x="4486275" y="2986088"/>
          <p14:tracePt t="30966" x="4476750" y="2986088"/>
          <p14:tracePt t="31014" x="4467225" y="2995613"/>
          <p14:tracePt t="31622" x="4459288" y="2995613"/>
          <p14:tracePt t="31631" x="4421188" y="2995613"/>
          <p14:tracePt t="31642" x="4375150" y="2995613"/>
          <p14:tracePt t="31652" x="4330700" y="2995613"/>
          <p14:tracePt t="31655" x="4265613" y="2986088"/>
          <p14:tracePt t="31666" x="4238625" y="2967038"/>
          <p14:tracePt t="31670" x="4183063" y="2967038"/>
          <p14:tracePt t="31678" x="4064000" y="2967038"/>
          <p14:tracePt t="31687" x="3998913" y="2967038"/>
          <p14:tracePt t="31695" x="3916363" y="2967038"/>
          <p14:tracePt t="31703" x="3860800" y="2967038"/>
          <p14:tracePt t="31711" x="3814763" y="2967038"/>
          <p14:tracePt t="31719" x="3741738" y="2986088"/>
          <p14:tracePt t="31726" x="3705225" y="2995613"/>
          <p14:tracePt t="31735" x="3676650" y="2995613"/>
          <p14:tracePt t="31742" x="3640138" y="3013075"/>
          <p14:tracePt t="31750" x="3630613" y="3013075"/>
          <p14:tracePt t="31758" x="3622675" y="3013075"/>
          <p14:tracePt t="31766" x="3603625" y="3013075"/>
          <p14:tracePt t="31774" x="3584575" y="3013075"/>
          <p14:tracePt t="31784" x="3576638" y="3013075"/>
          <p14:tracePt t="31790" x="3548063" y="3013075"/>
          <p14:tracePt t="31800" x="3511550" y="3013075"/>
          <p14:tracePt t="31806" x="3502025" y="3013075"/>
          <p14:tracePt t="31822" x="3494088" y="3013075"/>
          <p14:tracePt t="31834" x="3465513" y="3013075"/>
          <p14:tracePt t="31850" x="3455988" y="3013075"/>
          <p14:tracePt t="31862" x="3448050" y="3013075"/>
          <p14:tracePt t="31869" x="3438525" y="3013075"/>
          <p14:tracePt t="31983" x="3448050" y="3013075"/>
          <p14:tracePt t="31991" x="3511550" y="2995613"/>
          <p14:tracePt t="31999" x="3584575" y="2995613"/>
          <p14:tracePt t="32006" x="3705225" y="2995613"/>
          <p14:tracePt t="32017" x="3860800" y="2976563"/>
          <p14:tracePt t="32022" x="4081463" y="2959100"/>
          <p14:tracePt t="32034" x="4256088" y="2959100"/>
          <p14:tracePt t="32042" x="4413250" y="2959100"/>
          <p14:tracePt t="32050" x="4549775" y="2930525"/>
          <p14:tracePt t="32054" x="4614863" y="2903538"/>
          <p14:tracePt t="32061" x="4660900" y="2903538"/>
          <p14:tracePt t="32069" x="4697413" y="2903538"/>
          <p14:tracePt t="32077" x="4716463" y="2894013"/>
          <p14:tracePt t="32982" x="4651375" y="2894013"/>
          <p14:tracePt t="32991" x="4568825" y="2884488"/>
          <p14:tracePt t="32997" x="4467225" y="2884488"/>
          <p14:tracePt t="33006" x="4348163" y="2884488"/>
          <p14:tracePt t="33014" x="4137025" y="2884488"/>
          <p14:tracePt t="33022" x="3979863" y="2884488"/>
          <p14:tracePt t="33031" x="3787775" y="2884488"/>
          <p14:tracePt t="33037" x="3630613" y="2884488"/>
          <p14:tracePt t="33048" x="3455988" y="2884488"/>
          <p14:tracePt t="33055" x="3281363" y="2884488"/>
          <p14:tracePt t="33061" x="3162300" y="2884488"/>
          <p14:tracePt t="33069" x="3043238" y="2884488"/>
          <p14:tracePt t="33077" x="2960688" y="2884488"/>
          <p14:tracePt t="33085" x="2840038" y="2921000"/>
          <p14:tracePt t="33093" x="2740025" y="2921000"/>
          <p14:tracePt t="33101" x="2638425" y="2949575"/>
          <p14:tracePt t="33110" x="2490788" y="2976563"/>
          <p14:tracePt t="33117" x="2427288" y="3022600"/>
          <p14:tracePt t="33125" x="2344738" y="3059113"/>
          <p14:tracePt t="33135" x="2216150" y="3095625"/>
          <p14:tracePt t="33141" x="2160588" y="3095625"/>
          <p14:tracePt t="33151" x="2078038" y="3095625"/>
          <p14:tracePt t="33157" x="1957388" y="3095625"/>
          <p14:tracePt t="33166" x="1884363" y="3095625"/>
          <p14:tracePt t="33173" x="1801813" y="3095625"/>
          <p14:tracePt t="33182" x="1782763" y="3095625"/>
          <p14:tracePt t="33189" x="1765300" y="3095625"/>
          <p14:tracePt t="33197" x="1728788" y="3095625"/>
          <p14:tracePt t="33205" x="1719263" y="3095625"/>
          <p14:tracePt t="33221" x="1709738" y="3095625"/>
          <p14:tracePt t="33237" x="1682750" y="3095625"/>
          <p14:tracePt t="33247" x="1654175" y="3078163"/>
          <p14:tracePt t="33263" x="1636713" y="3078163"/>
          <p14:tracePt t="33269" x="1617663" y="3078163"/>
          <p14:tracePt t="33277" x="1590675" y="3078163"/>
          <p14:tracePt t="33285" x="1581150" y="3078163"/>
          <p14:tracePt t="33293" x="1562100" y="3078163"/>
          <p14:tracePt t="33301" x="1525588" y="3078163"/>
          <p14:tracePt t="33309" x="1508125" y="3059113"/>
          <p14:tracePt t="33325" x="1479550" y="3059113"/>
          <p14:tracePt t="33333" x="1471613" y="3059113"/>
          <p14:tracePt t="33341" x="1443038" y="3049588"/>
          <p14:tracePt t="33349" x="1433513" y="3049588"/>
          <p14:tracePt t="33357" x="1425575" y="3049588"/>
          <p14:tracePt t="33366" x="1406525" y="3032125"/>
          <p14:tracePt t="33381" x="1379538" y="3032125"/>
          <p14:tracePt t="33397" x="1341438" y="3032125"/>
          <p14:tracePt t="33405" x="1333500" y="3032125"/>
          <p14:tracePt t="33437" x="1323975" y="3032125"/>
          <p14:tracePt t="33806" x="1314450" y="3022600"/>
          <p14:tracePt t="33814" x="1323975" y="3013075"/>
          <p14:tracePt t="33823" x="1370013" y="3013075"/>
          <p14:tracePt t="33833" x="1433513" y="3005138"/>
          <p14:tracePt t="33838" x="1516063" y="2976563"/>
          <p14:tracePt t="33849" x="1581150" y="2976563"/>
          <p14:tracePt t="33855" x="1617663" y="2976563"/>
          <p14:tracePt t="33865" x="1728788" y="2976563"/>
          <p14:tracePt t="33887" x="1949450" y="2976563"/>
          <p14:tracePt t="33894" x="1985963" y="2976563"/>
          <p14:tracePt t="33902" x="2012950" y="2976563"/>
          <p14:tracePt t="33909" x="2022475" y="2976563"/>
          <p14:tracePt t="33917" x="2058988" y="2976563"/>
          <p14:tracePt t="33925" x="2078038" y="2967038"/>
          <p14:tracePt t="33933" x="2114550" y="2967038"/>
          <p14:tracePt t="33941" x="2206625" y="2967038"/>
          <p14:tracePt t="33949" x="2325688" y="2949575"/>
          <p14:tracePt t="33957" x="2398713" y="2949575"/>
          <p14:tracePt t="33965" x="2519363" y="2949575"/>
          <p14:tracePt t="33973" x="2601913" y="2949575"/>
          <p14:tracePt t="33982" x="2647950" y="2949575"/>
          <p14:tracePt t="33989" x="2674938" y="2949575"/>
          <p14:tracePt t="33997" x="2703513" y="2949575"/>
          <p14:tracePt t="34005" x="2720975" y="2949575"/>
          <p14:tracePt t="34037" x="2730500" y="2949575"/>
          <p14:tracePt t="34046" x="2740025" y="2949575"/>
          <p14:tracePt t="34075" x="2747963" y="2949575"/>
          <p14:tracePt t="34773" x="2786063" y="2949575"/>
          <p14:tracePt t="34781" x="2803525" y="2949575"/>
          <p14:tracePt t="34789" x="2849563" y="2949575"/>
          <p14:tracePt t="34799" x="2868613" y="2949575"/>
          <p14:tracePt t="34807" x="2914650" y="2967038"/>
          <p14:tracePt t="34816" x="2951163" y="2967038"/>
          <p14:tracePt t="34823" x="2978150" y="2967038"/>
          <p14:tracePt t="34833" x="3014663" y="2976563"/>
          <p14:tracePt t="34839" x="3060700" y="2976563"/>
          <p14:tracePt t="34847" x="3079750" y="2976563"/>
          <p14:tracePt t="34853" x="3106738" y="2976563"/>
          <p14:tracePt t="34861" x="3135313" y="2976563"/>
          <p14:tracePt t="34869" x="3181350" y="2976563"/>
          <p14:tracePt t="34881" x="3217863" y="2976563"/>
          <p14:tracePt t="34885" x="3273425" y="2976563"/>
          <p14:tracePt t="34893" x="3300413" y="2976563"/>
          <p14:tracePt t="34901" x="3336925" y="2976563"/>
          <p14:tracePt t="34909" x="3355975" y="2976563"/>
          <p14:tracePt t="34917" x="3373438" y="2976563"/>
          <p14:tracePt t="34933" x="3382963" y="2976563"/>
          <p14:tracePt t="34973" x="3402013" y="2976563"/>
          <p14:tracePt t="34989" x="3429000" y="2976563"/>
          <p14:tracePt t="35005" x="3475038" y="2976563"/>
          <p14:tracePt t="35021" x="3494088" y="2976563"/>
          <p14:tracePt t="35085" x="3502025" y="2976563"/>
          <p14:tracePt t="35093" x="3521075" y="2976563"/>
          <p14:tracePt t="35109" x="3530600" y="2976563"/>
          <p14:tracePt t="35125" x="3538538" y="2976563"/>
          <p14:tracePt t="35366" x="3530600" y="2976563"/>
          <p14:tracePt t="35375" x="3409950" y="2976563"/>
          <p14:tracePt t="35381" x="3309938" y="2976563"/>
          <p14:tracePt t="35389" x="3171825" y="2976563"/>
          <p14:tracePt t="35397" x="3052763" y="2976563"/>
          <p14:tracePt t="35405" x="2968625" y="2976563"/>
          <p14:tracePt t="35413" x="2886075" y="2976563"/>
          <p14:tracePt t="35421" x="2803525" y="2995613"/>
          <p14:tracePt t="35430" x="2747963" y="2995613"/>
          <p14:tracePt t="35437" x="2703513" y="2995613"/>
          <p14:tracePt t="35447" x="2693988" y="3005138"/>
          <p14:tracePt t="35471" x="2674938" y="3005138"/>
          <p14:tracePt t="36022" x="2674938" y="2976563"/>
          <p14:tracePt t="36038" x="2674938" y="2967038"/>
          <p14:tracePt t="36047" x="2674938" y="2940050"/>
          <p14:tracePt t="36055" x="2674938" y="2913063"/>
          <p14:tracePt t="36070" x="2674938" y="2884488"/>
          <p14:tracePt t="36079" x="2674938" y="2867025"/>
          <p14:tracePt t="36087" x="2693988" y="2820988"/>
          <p14:tracePt t="36094" x="2693988" y="2801938"/>
          <p14:tracePt t="36107" x="2693988" y="2755900"/>
          <p14:tracePt t="36112" x="2693988" y="2728913"/>
          <p14:tracePt t="36120" x="2693988" y="2682875"/>
          <p14:tracePt t="36126" x="2693988" y="2655888"/>
          <p14:tracePt t="36133" x="2693988" y="2590800"/>
          <p14:tracePt t="36141" x="2693988" y="2563813"/>
          <p14:tracePt t="36149" x="2693988" y="2517775"/>
          <p14:tracePt t="36157" x="2693988" y="2498725"/>
          <p14:tracePt t="36165" x="2693988" y="2481263"/>
          <p14:tracePt t="36173" x="2693988" y="2471738"/>
          <p14:tracePt t="36374" x="2693988" y="2508250"/>
          <p14:tracePt t="36382" x="2720975" y="2600325"/>
          <p14:tracePt t="36390" x="2730500" y="2663825"/>
          <p14:tracePt t="36399" x="2747963" y="2765425"/>
          <p14:tracePt t="36406" x="2747963" y="2838450"/>
          <p14:tracePt t="36417" x="2757488" y="2903538"/>
          <p14:tracePt t="36423" x="2757488" y="2986088"/>
          <p14:tracePt t="36433" x="2757488" y="3032125"/>
          <p14:tracePt t="36438" x="2757488" y="3049588"/>
          <p14:tracePt t="36450" x="2757488" y="3068638"/>
          <p14:tracePt t="36487" x="2776538" y="3068638"/>
          <p14:tracePt t="36495" x="2776538" y="3049588"/>
          <p14:tracePt t="36506" x="2776538" y="3013075"/>
          <p14:tracePt t="36511" x="2776538" y="2959100"/>
          <p14:tracePt t="36520" x="2776538" y="2894013"/>
          <p14:tracePt t="36526" x="2776538" y="2820988"/>
          <p14:tracePt t="36533" x="2776538" y="2738438"/>
          <p14:tracePt t="36541" x="2776538" y="2655888"/>
          <p14:tracePt t="36549" x="2776538" y="2600325"/>
          <p14:tracePt t="36557" x="2776538" y="2517775"/>
          <p14:tracePt t="36565" x="2776538" y="2435225"/>
          <p14:tracePt t="36573" x="2776538" y="2398713"/>
          <p14:tracePt t="36581" x="2776538" y="2360613"/>
          <p14:tracePt t="36589" x="2776538" y="2306638"/>
          <p14:tracePt t="36597" x="2776538" y="2287588"/>
          <p14:tracePt t="36605" x="2776538" y="2241550"/>
          <p14:tracePt t="36613" x="2776538" y="2224088"/>
          <p14:tracePt t="36621" x="2776538" y="2205038"/>
          <p14:tracePt t="36629" x="2776538" y="2195513"/>
          <p14:tracePt t="36637" x="2776538" y="2185988"/>
          <p14:tracePt t="36653" x="2776538" y="2178050"/>
          <p14:tracePt t="36670" x="2776538" y="2159000"/>
          <p14:tracePt t="36750" x="2776538" y="2168525"/>
          <p14:tracePt t="36758" x="2803525" y="2260600"/>
          <p14:tracePt t="36766" x="2803525" y="2324100"/>
          <p14:tracePt t="36775" x="2803525" y="2406650"/>
          <p14:tracePt t="36783" x="2803525" y="2481263"/>
          <p14:tracePt t="36790" x="2803525" y="2527300"/>
          <p14:tracePt t="36800" x="2803525" y="2573338"/>
          <p14:tracePt t="36806" x="2803525" y="2581275"/>
          <p14:tracePt t="36818" x="2803525" y="2590800"/>
          <p14:tracePt t="36887" x="2803525" y="2581275"/>
          <p14:tracePt t="36895" x="2803525" y="2471738"/>
          <p14:tracePt t="36902" x="2786063" y="2370138"/>
          <p14:tracePt t="36910" x="2747963" y="2214563"/>
          <p14:tracePt t="36919" x="2747963" y="2076450"/>
          <p14:tracePt t="36926" x="2711450" y="1984375"/>
          <p14:tracePt t="36933" x="2711450" y="1928813"/>
          <p14:tracePt t="36941" x="2693988" y="1865313"/>
          <p14:tracePt t="36949" x="2684463" y="1819275"/>
          <p14:tracePt t="36957" x="2684463" y="1800225"/>
          <p14:tracePt t="37038" x="2684463" y="1819275"/>
          <p14:tracePt t="37047" x="2684463" y="1957388"/>
          <p14:tracePt t="37054" x="2684463" y="2112963"/>
          <p14:tracePt t="37065" x="2711450" y="2270125"/>
          <p14:tracePt t="37071" x="2720975" y="2452688"/>
          <p14:tracePt t="37078" x="2740025" y="2590800"/>
          <p14:tracePt t="37087" x="2757488" y="2709863"/>
          <p14:tracePt t="37094" x="2776538" y="2755900"/>
          <p14:tracePt t="37103" x="2776538" y="2765425"/>
          <p14:tracePt t="37141" x="2776538" y="2728913"/>
          <p14:tracePt t="37149" x="2776538" y="2663825"/>
          <p14:tracePt t="37157" x="2776538" y="2581275"/>
          <p14:tracePt t="37165" x="2776538" y="2535238"/>
          <p14:tracePt t="37173" x="2767013" y="2489200"/>
          <p14:tracePt t="37182" x="2767013" y="2471738"/>
          <p14:tracePt t="37189" x="2747963" y="2425700"/>
          <p14:tracePt t="37197" x="2747963" y="2416175"/>
          <p14:tracePt t="37205" x="2747963" y="2389188"/>
          <p14:tracePt t="37213" x="2730500" y="2370138"/>
          <p14:tracePt t="37221" x="2720975" y="2343150"/>
          <p14:tracePt t="37231" x="2720975" y="2324100"/>
          <p14:tracePt t="37237" x="2720975" y="2287588"/>
          <p14:tracePt t="37247" x="2720975" y="2270125"/>
          <p14:tracePt t="37253" x="2720975" y="2241550"/>
          <p14:tracePt t="37261" x="2720975" y="2232025"/>
          <p14:tracePt t="37269" x="2720975" y="2224088"/>
          <p14:tracePt t="37333" x="2730500" y="2297113"/>
          <p14:tracePt t="37341" x="2757488" y="2425700"/>
          <p14:tracePt t="37349" x="2803525" y="2508250"/>
          <p14:tracePt t="37357" x="2822575" y="2573338"/>
          <p14:tracePt t="37366" x="2832100" y="2617788"/>
          <p14:tracePt t="37373" x="2832100" y="2636838"/>
          <p14:tracePt t="37454" x="2832100" y="2573338"/>
          <p14:tracePt t="37465" x="2794000" y="2452688"/>
          <p14:tracePt t="37474" x="2767013" y="2306638"/>
          <p14:tracePt t="37479" x="2720975" y="2149475"/>
          <p14:tracePt t="37486" x="2703513" y="2030413"/>
          <p14:tracePt t="37493" x="2693988" y="1966913"/>
          <p14:tracePt t="37501" x="2674938" y="1920875"/>
          <p14:tracePt t="37509" x="2674938" y="1901825"/>
          <p14:tracePt t="37517" x="2674938" y="1892300"/>
          <p14:tracePt t="37573" x="2674938" y="1901825"/>
          <p14:tracePt t="37582" x="2674938" y="1957388"/>
          <p14:tracePt t="37591" x="2674938" y="2039938"/>
          <p14:tracePt t="37599" x="2674938" y="2141538"/>
          <p14:tracePt t="37607" x="2674938" y="2278063"/>
          <p14:tracePt t="37616" x="2684463" y="2416175"/>
          <p14:tracePt t="37623" x="2684463" y="2471738"/>
          <p14:tracePt t="37634" x="2684463" y="2609850"/>
          <p14:tracePt t="37639" x="2684463" y="2692400"/>
          <p14:tracePt t="37650" x="2684463" y="2774950"/>
          <p14:tracePt t="37655" x="2684463" y="2830513"/>
          <p14:tracePt t="37663" x="2684463" y="2876550"/>
          <p14:tracePt t="37670" x="2674938" y="2894013"/>
          <p14:tracePt t="37679" x="2665413" y="2903538"/>
          <p14:tracePt t="37735" x="2665413" y="2847975"/>
          <p14:tracePt t="37742" x="2665413" y="2728913"/>
          <p14:tracePt t="37750" x="2665413" y="2590800"/>
          <p14:tracePt t="37757" x="2665413" y="2481263"/>
          <p14:tracePt t="37765" x="2665413" y="2360613"/>
          <p14:tracePt t="37773" x="2647950" y="2278063"/>
          <p14:tracePt t="37781" x="2647950" y="2232025"/>
          <p14:tracePt t="37789" x="2647950" y="2214563"/>
          <p14:tracePt t="37797" x="2647950" y="2185988"/>
          <p14:tracePt t="37814" x="2647950" y="2178050"/>
          <p14:tracePt t="37886" x="2647950" y="2205038"/>
          <p14:tracePt t="37894" x="2657475" y="2278063"/>
          <p14:tracePt t="37903" x="2665413" y="2360613"/>
          <p14:tracePt t="37912" x="2665413" y="2443163"/>
          <p14:tracePt t="37919" x="2665413" y="2517775"/>
          <p14:tracePt t="37928" x="2665413" y="2554288"/>
          <p14:tracePt t="37937" x="2665413" y="2573338"/>
          <p14:tracePt t="37943" x="2665413" y="2581275"/>
          <p14:tracePt t="37965" x="2665413" y="2590800"/>
          <p14:tracePt t="38046" x="2657475" y="2581275"/>
          <p14:tracePt t="38054" x="2657475" y="2573338"/>
          <p14:tracePt t="38711" x="2657475" y="2590800"/>
          <p14:tracePt t="38719" x="2592388" y="2646363"/>
          <p14:tracePt t="38726" x="2546350" y="2701925"/>
          <p14:tracePt t="38735" x="2454275" y="2755900"/>
          <p14:tracePt t="38742" x="2325688" y="2820988"/>
          <p14:tracePt t="38753" x="2224088" y="2867025"/>
          <p14:tracePt t="38762" x="2114550" y="2921000"/>
          <p14:tracePt t="38768" x="2068513" y="2940050"/>
          <p14:tracePt t="38775" x="2049463" y="2940050"/>
          <p14:tracePt t="38783" x="2041525" y="2940050"/>
          <p14:tracePt t="38789" x="2032000" y="2940050"/>
          <p14:tracePt t="38805" x="2003425" y="2940050"/>
          <p14:tracePt t="38813" x="1985963" y="2930525"/>
          <p14:tracePt t="38821" x="1966913" y="2913063"/>
          <p14:tracePt t="38830" x="1939925" y="2913063"/>
          <p14:tracePt t="38837" x="1930400" y="2903538"/>
          <p14:tracePt t="38847" x="1903413" y="2903538"/>
          <p14:tracePt t="38853" x="1857375" y="2903538"/>
          <p14:tracePt t="38862" x="1847850" y="2903538"/>
          <p14:tracePt t="38869" x="1838325" y="2903538"/>
          <p14:tracePt t="38877" x="1811338" y="2903538"/>
          <p14:tracePt t="38898" x="1782763" y="2913063"/>
          <p14:tracePt t="38901" x="1755775" y="2913063"/>
          <p14:tracePt t="38909" x="1746250" y="2921000"/>
          <p14:tracePt t="38990" x="1719263" y="2921000"/>
          <p14:tracePt t="39015" x="1700213" y="2921000"/>
          <p14:tracePt t="39023" x="1692275" y="2921000"/>
          <p14:tracePt t="39048" x="1682750" y="2913063"/>
          <p14:tracePt t="39086" x="1673225" y="2913063"/>
          <p14:tracePt t="39118" x="1663700" y="2913063"/>
          <p14:tracePt t="39182" x="1654175" y="2913063"/>
          <p14:tracePt t="39238" x="1663700" y="2913063"/>
          <p14:tracePt t="39248" x="1682750" y="2930525"/>
          <p14:tracePt t="39255" x="1728788" y="2940050"/>
          <p14:tracePt t="39264" x="1811338" y="2967038"/>
          <p14:tracePt t="39272" x="1893888" y="2976563"/>
          <p14:tracePt t="39278" x="1957388" y="2976563"/>
          <p14:tracePt t="39286" x="2041525" y="2976563"/>
          <p14:tracePt t="39293" x="2095500" y="2976563"/>
          <p14:tracePt t="39301" x="2197100" y="2976563"/>
          <p14:tracePt t="39309" x="2298700" y="2976563"/>
          <p14:tracePt t="39317" x="2325688" y="2976563"/>
          <p14:tracePt t="39325" x="2436813" y="2976563"/>
          <p14:tracePt t="39333" x="2490788" y="2976563"/>
          <p14:tracePt t="39341" x="2536825" y="2976563"/>
          <p14:tracePt t="39349" x="2619375" y="2967038"/>
          <p14:tracePt t="39357" x="2647950" y="2949575"/>
          <p14:tracePt t="39365" x="2711450" y="2913063"/>
          <p14:tracePt t="39373" x="2757488" y="2903538"/>
          <p14:tracePt t="39382" x="2822575" y="2894013"/>
          <p14:tracePt t="39389" x="2886075" y="2876550"/>
          <p14:tracePt t="39397" x="2968625" y="2876550"/>
          <p14:tracePt t="39405" x="3089275" y="2830513"/>
          <p14:tracePt t="39412" x="3189288" y="2830513"/>
          <p14:tracePt t="39421" x="3281363" y="2830513"/>
          <p14:tracePt t="39429" x="3382963" y="2830513"/>
          <p14:tracePt t="39437" x="3502025" y="2830513"/>
          <p14:tracePt t="39447" x="3584575" y="2830513"/>
          <p14:tracePt t="39453" x="3668713" y="2820988"/>
          <p14:tracePt t="39462" x="3722688" y="2820988"/>
          <p14:tracePt t="39470" x="3787775" y="2820988"/>
          <p14:tracePt t="39477" x="3851275" y="2820988"/>
          <p14:tracePt t="39486" x="3906838" y="2820988"/>
          <p14:tracePt t="39493" x="4044950" y="2820988"/>
          <p14:tracePt t="39501" x="4200525" y="2838450"/>
          <p14:tracePt t="39509" x="4348163" y="2884488"/>
          <p14:tracePt t="39517" x="4522788" y="2921000"/>
          <p14:tracePt t="39525" x="4641850" y="2940050"/>
          <p14:tracePt t="39534" x="4762500" y="2940050"/>
          <p14:tracePt t="39541" x="4826000" y="2949575"/>
          <p14:tracePt t="39552" x="4845050" y="2949575"/>
          <p14:tracePt t="39558" x="4854575" y="2949575"/>
          <p14:tracePt t="39822" x="4789488" y="2949575"/>
          <p14:tracePt t="39830" x="4670425" y="2949575"/>
          <p14:tracePt t="39839" x="4513263" y="2949575"/>
          <p14:tracePt t="39847" x="4321175" y="2949575"/>
          <p14:tracePt t="39855" x="4110038" y="2949575"/>
          <p14:tracePt t="39867" x="3935413" y="2949575"/>
          <p14:tracePt t="39871" x="3668713" y="2949575"/>
          <p14:tracePt t="39878" x="3382963" y="2949575"/>
          <p14:tracePt t="39886" x="3143250" y="2949575"/>
          <p14:tracePt t="39898" x="2941638" y="2949575"/>
          <p14:tracePt t="39902" x="2747963" y="2949575"/>
          <p14:tracePt t="39909" x="2555875" y="2949575"/>
          <p14:tracePt t="39918" x="2398713" y="2949575"/>
          <p14:tracePt t="39925" x="2224088" y="2949575"/>
          <p14:tracePt t="39934" x="2049463" y="2949575"/>
          <p14:tracePt t="39941" x="1874838" y="2949575"/>
          <p14:tracePt t="39949" x="1719263" y="2949575"/>
          <p14:tracePt t="39957" x="1654175" y="2949575"/>
          <p14:tracePt t="39966" x="1516063" y="2949575"/>
          <p14:tracePt t="39973" x="1443038" y="2949575"/>
          <p14:tracePt t="39981" x="1379538" y="2949575"/>
          <p14:tracePt t="39989" x="1314450" y="2949575"/>
          <p14:tracePt t="39997" x="1296988" y="2949575"/>
          <p14:tracePt t="40014" x="1277938" y="2959100"/>
          <p14:tracePt t="40246" x="1397000" y="2959100"/>
          <p14:tracePt t="40255" x="1571625" y="2959100"/>
          <p14:tracePt t="40264" x="1782763" y="2959100"/>
          <p14:tracePt t="40271" x="2049463" y="2959100"/>
          <p14:tracePt t="40278" x="2243138" y="2959100"/>
          <p14:tracePt t="40287" x="2398713" y="2959100"/>
          <p14:tracePt t="40294" x="2555875" y="2959100"/>
          <p14:tracePt t="40303" x="2693988" y="2959100"/>
          <p14:tracePt t="40310" x="2813050" y="2949575"/>
          <p14:tracePt t="40320" x="2914650" y="2921000"/>
          <p14:tracePt t="40326" x="3006725" y="2894013"/>
          <p14:tracePt t="40335" x="3079750" y="2884488"/>
          <p14:tracePt t="40342" x="3162300" y="2884488"/>
          <p14:tracePt t="40350" x="3244850" y="2884488"/>
          <p14:tracePt t="40358" x="3327400" y="2884488"/>
          <p14:tracePt t="40366" x="3402013" y="2884488"/>
          <p14:tracePt t="40374" x="3502025" y="2884488"/>
          <p14:tracePt t="40381" x="3584575" y="2884488"/>
          <p14:tracePt t="40389" x="3659188" y="2884488"/>
          <p14:tracePt t="40397" x="3722688" y="2884488"/>
          <p14:tracePt t="40405" x="3787775" y="2884488"/>
          <p14:tracePt t="40414" x="3860800" y="2884488"/>
          <p14:tracePt t="40421" x="3925888" y="2884488"/>
          <p14:tracePt t="40430" x="3971925" y="2884488"/>
          <p14:tracePt t="40438" x="4008438" y="2884488"/>
          <p14:tracePt t="40447" x="4100513" y="2884488"/>
          <p14:tracePt t="40454" x="4164013" y="2884488"/>
          <p14:tracePt t="40461" x="4219575" y="2884488"/>
          <p14:tracePt t="40470" x="4284663" y="2867025"/>
          <p14:tracePt t="40477" x="4292600" y="2857500"/>
          <p14:tracePt t="40485" x="4311650" y="2847975"/>
          <p14:tracePt t="40493" x="4321175" y="2838450"/>
          <p14:tracePt t="40501" x="4348163" y="2830513"/>
          <p14:tracePt t="40517" x="4375150" y="2811463"/>
          <p14:tracePt t="40638" x="4375150" y="2801938"/>
          <p14:tracePt t="40647" x="4367213" y="2801938"/>
          <p14:tracePt t="40654" x="4338638" y="2801938"/>
          <p14:tracePt t="40666" x="4265613" y="2801938"/>
          <p14:tracePt t="40670" x="4146550" y="2801938"/>
          <p14:tracePt t="40678" x="3971925" y="2801938"/>
          <p14:tracePt t="40687" x="3833813" y="2801938"/>
          <p14:tracePt t="40694" x="3695700" y="2811463"/>
          <p14:tracePt t="40704" x="3548063" y="2838450"/>
          <p14:tracePt t="40710" x="3465513" y="2857500"/>
          <p14:tracePt t="40719" x="3327400" y="2884488"/>
          <p14:tracePt t="40726" x="3189288" y="2903538"/>
          <p14:tracePt t="40734" x="3014663" y="2903538"/>
          <p14:tracePt t="40742" x="2859088" y="2903538"/>
          <p14:tracePt t="40750" x="2703513" y="2903538"/>
          <p14:tracePt t="40757" x="2463800" y="2903538"/>
          <p14:tracePt t="40766" x="2270125" y="2903538"/>
          <p14:tracePt t="40773" x="2032000" y="2903538"/>
          <p14:tracePt t="40781" x="1893888" y="2903538"/>
          <p14:tracePt t="40789" x="1736725" y="2903538"/>
          <p14:tracePt t="40797" x="1654175" y="2903538"/>
          <p14:tracePt t="40805" x="1600200" y="2903538"/>
          <p14:tracePt t="40813" x="1554163" y="2903538"/>
          <p14:tracePt t="40822" x="1498600" y="2903538"/>
          <p14:tracePt t="40834" x="1471613" y="2903538"/>
          <p14:tracePt t="40849" x="1452563" y="2894013"/>
          <p14:tracePt t="41062" x="1554163" y="2894013"/>
          <p14:tracePt t="41070" x="1728788" y="2894013"/>
          <p14:tracePt t="41079" x="1903413" y="2894013"/>
          <p14:tracePt t="41087" x="2114550" y="2894013"/>
          <p14:tracePt t="41094" x="2308225" y="2894013"/>
          <p14:tracePt t="41103" x="2527300" y="2894013"/>
          <p14:tracePt t="41110" x="2703513" y="2894013"/>
          <p14:tracePt t="41118" x="2840038" y="2894013"/>
          <p14:tracePt t="41126" x="2997200" y="2894013"/>
          <p14:tracePt t="41134" x="3106738" y="2894013"/>
          <p14:tracePt t="41142" x="3227388" y="2894013"/>
          <p14:tracePt t="41150" x="3363913" y="2894013"/>
          <p14:tracePt t="41158" x="3465513" y="2894013"/>
          <p14:tracePt t="41166" x="3603625" y="2894013"/>
          <p14:tracePt t="41174" x="3741738" y="2913063"/>
          <p14:tracePt t="41183" x="3843338" y="2913063"/>
          <p14:tracePt t="41195" x="3998913" y="2930525"/>
          <p14:tracePt t="41203" x="4154488" y="2940050"/>
          <p14:tracePt t="41210" x="4311650" y="2940050"/>
          <p14:tracePt t="41216" x="4430713" y="2940050"/>
          <p14:tracePt t="41222" x="4467225" y="2940050"/>
          <p14:tracePt t="41233" x="4505325" y="2940050"/>
          <p14:tracePt t="41237" x="4513263" y="2940050"/>
          <p14:tracePt t="48358" x="4522788" y="2940050"/>
          <p14:tracePt t="48367" x="4522788" y="2903538"/>
          <p14:tracePt t="48374" x="4522788" y="2876550"/>
          <p14:tracePt t="48383" x="4549775" y="2830513"/>
          <p14:tracePt t="48390" x="4595813" y="2719388"/>
          <p14:tracePt t="48399" x="4651375" y="2636838"/>
          <p14:tracePt t="48406" x="4716463" y="2489200"/>
          <p14:tracePt t="48417" x="4799013" y="2343150"/>
          <p14:tracePt t="48424" x="4862513" y="2241550"/>
          <p14:tracePt t="48435" x="4891088" y="2132013"/>
          <p14:tracePt t="48439" x="4900613" y="2030413"/>
          <p14:tracePt t="48450" x="4900613" y="1892300"/>
          <p14:tracePt t="48455" x="4900613" y="1782763"/>
          <p14:tracePt t="48464" x="4900613" y="1644650"/>
          <p14:tracePt t="48469" x="4900613" y="1525588"/>
          <p14:tracePt t="48477" x="4900613" y="1423988"/>
          <p14:tracePt t="48484" x="4900613" y="1322388"/>
          <p14:tracePt t="48492" x="4872038" y="1258888"/>
          <p14:tracePt t="48500" x="4872038" y="1222375"/>
          <p14:tracePt t="48508" x="4872038" y="1193800"/>
          <p14:tracePt t="48517" x="4862513" y="1176338"/>
          <p14:tracePt t="48533" x="4862513" y="1139825"/>
          <p14:tracePt t="48565" x="4854575" y="1130300"/>
          <p14:tracePt t="48573" x="4854575" y="1103313"/>
          <p14:tracePt t="48589" x="4854575" y="1084263"/>
          <p14:tracePt t="48597" x="4854575" y="1074738"/>
          <p14:tracePt t="48612" x="4854575" y="1065213"/>
          <p14:tracePt t="48621" x="4845050" y="1038225"/>
          <p14:tracePt t="48630" x="4845050" y="1011238"/>
          <p14:tracePt t="48637" x="4845050" y="992188"/>
          <p14:tracePt t="48646" x="4826000" y="955675"/>
          <p14:tracePt t="48653" x="4826000" y="946150"/>
          <p14:tracePt t="48661" x="4826000" y="936625"/>
          <p14:tracePt t="48669" x="4816475" y="936625"/>
          <p14:tracePt t="48693" x="4808538" y="900113"/>
          <p14:tracePt t="48806" x="4808538" y="890588"/>
          <p14:tracePt t="48815" x="4808538" y="873125"/>
          <p14:tracePt t="48822" x="4808538" y="863600"/>
          <p14:tracePt t="48833" x="4808538" y="854075"/>
          <p14:tracePt t="48838" x="4808538" y="844550"/>
          <p14:tracePt t="48851" x="4808538" y="827088"/>
          <p14:tracePt t="48866" x="4808538" y="817563"/>
          <p14:tracePt t="48882" x="4808538" y="808038"/>
          <p14:tracePt t="48894" x="4808538" y="800100"/>
          <p14:tracePt t="49174" x="4808538" y="808038"/>
          <p14:tracePt t="49183" x="4799013" y="817563"/>
          <p14:tracePt t="49198" x="4799013" y="827088"/>
          <p14:tracePt t="49207" x="4799013" y="844550"/>
          <p14:tracePt t="49216" x="4789488" y="863600"/>
          <p14:tracePt t="49222" x="4779963" y="873125"/>
          <p14:tracePt t="49233" x="4779963" y="882650"/>
          <p14:tracePt t="49239" x="4779963" y="900113"/>
          <p14:tracePt t="49250" x="4779963" y="909638"/>
          <p14:tracePt t="49254" x="4779963" y="946150"/>
          <p14:tracePt t="49266" x="4779963" y="965200"/>
          <p14:tracePt t="49270" x="4779963" y="992188"/>
          <p14:tracePt t="49278" x="4779963" y="1001713"/>
          <p14:tracePt t="49286" x="4779963" y="1028700"/>
          <p14:tracePt t="49294" x="4779963" y="1038225"/>
          <p14:tracePt t="49302" x="4779963" y="1047750"/>
          <p14:tracePt t="49590" x="4779963" y="1057275"/>
          <p14:tracePt t="49599" x="4779963" y="1065213"/>
          <p14:tracePt t="49630" x="4816475" y="1065213"/>
          <p14:tracePt t="49638" x="4854575" y="1065213"/>
          <p14:tracePt t="49648" x="4872038" y="1065213"/>
          <p14:tracePt t="49655" x="4927600" y="1065213"/>
          <p14:tracePt t="49665" x="4973638" y="1065213"/>
          <p14:tracePt t="49670" x="5046663" y="1065213"/>
          <p14:tracePt t="49678" x="5111750" y="1065213"/>
          <p14:tracePt t="49687" x="5184775" y="1065213"/>
          <p14:tracePt t="49694" x="5286375" y="1065213"/>
          <p14:tracePt t="49702" x="5424488" y="1065213"/>
          <p14:tracePt t="49710" x="5599113" y="1065213"/>
          <p14:tracePt t="49718" x="5791200" y="1065213"/>
          <p14:tracePt t="49725" x="6030913" y="1065213"/>
          <p14:tracePt t="49733" x="6223000" y="1065213"/>
          <p14:tracePt t="49741" x="6397625" y="1065213"/>
          <p14:tracePt t="49749" x="6499225" y="1065213"/>
          <p14:tracePt t="49757" x="6581775" y="1065213"/>
          <p14:tracePt t="49765" x="6618288" y="1065213"/>
          <p14:tracePt t="49773" x="6646863" y="1065213"/>
          <p14:tracePt t="49790" x="6664325" y="1065213"/>
          <p14:tracePt t="49800" x="6683375" y="1065213"/>
          <p14:tracePt t="49806" x="6692900" y="1065213"/>
          <p14:tracePt t="49815" x="6719888" y="1065213"/>
          <p14:tracePt t="49821" x="6738938" y="1065213"/>
          <p14:tracePt t="49831" x="6775450" y="1065213"/>
          <p14:tracePt t="49847" x="6784975" y="1065213"/>
          <p14:tracePt t="49853" x="6811963" y="1065213"/>
          <p14:tracePt t="49861" x="6821488" y="1065213"/>
          <p14:tracePt t="49885" x="6831013" y="1065213"/>
          <p14:tracePt t="49893" x="6838950" y="1065213"/>
          <p14:tracePt t="49934" x="6867525" y="1057275"/>
          <p14:tracePt t="49950" x="6877050" y="1047750"/>
          <p14:tracePt t="49959" x="6904038" y="1038225"/>
          <p14:tracePt t="49966" x="6913563" y="1038225"/>
          <p14:tracePt t="49973" x="6923088" y="1038225"/>
          <p14:tracePt t="49982" x="6940550" y="1028700"/>
          <p14:tracePt t="50005" x="6950075" y="1028700"/>
          <p14:tracePt t="50046" x="6986588" y="1019175"/>
          <p14:tracePt t="50055" x="7005638" y="1011238"/>
          <p14:tracePt t="50064" x="7013575" y="1011238"/>
          <p14:tracePt t="50071" x="7051675" y="1011238"/>
          <p14:tracePt t="50078" x="7069138" y="1001713"/>
          <p14:tracePt t="50087" x="7088188" y="992188"/>
          <p14:tracePt t="50174" x="7097713" y="992188"/>
          <p14:tracePt t="50198" x="7105650" y="982663"/>
          <p14:tracePt t="50206" x="7115175" y="973138"/>
          <p14:tracePt t="50215" x="7124700" y="965200"/>
          <p14:tracePt t="50223" x="7124700" y="955675"/>
          <p14:tracePt t="50234" x="7134225" y="936625"/>
          <p14:tracePt t="50238" x="7143750" y="900113"/>
          <p14:tracePt t="50247" x="7151688" y="844550"/>
          <p14:tracePt t="50253" x="7151688" y="808038"/>
          <p14:tracePt t="50261" x="7170738" y="781050"/>
          <p14:tracePt t="50269" x="7180263" y="715963"/>
          <p14:tracePt t="50277" x="7180263" y="661988"/>
          <p14:tracePt t="50285" x="7180263" y="615950"/>
          <p14:tracePt t="50293" x="7216775" y="523875"/>
          <p14:tracePt t="50301" x="7216775" y="487363"/>
          <p14:tracePt t="50309" x="7216775" y="431800"/>
          <p14:tracePt t="50317" x="7216775" y="385763"/>
          <p14:tracePt t="50334" x="7226300" y="339725"/>
          <p14:tracePt t="50342" x="7226300" y="322263"/>
          <p14:tracePt t="50349" x="7226300" y="276225"/>
          <p14:tracePt t="50363" x="7226300" y="257175"/>
          <p14:tracePt t="50370" x="7226300" y="230188"/>
          <p14:tracePt t="50376" x="7226300" y="220663"/>
          <p14:tracePt t="50383" x="7226300" y="211138"/>
          <p14:tracePt t="50389" x="7226300" y="193675"/>
          <p14:tracePt t="50397" x="7216775" y="174625"/>
          <p14:tracePt t="50429" x="7216775" y="165100"/>
          <p14:tracePt t="50446" x="7216775" y="147638"/>
          <p14:tracePt t="50590" x="7207250" y="138113"/>
          <p14:tracePt t="50597" x="7197725" y="138113"/>
          <p14:tracePt t="50607" x="7161213" y="138113"/>
          <p14:tracePt t="50615" x="7088188" y="138113"/>
          <p14:tracePt t="50621" x="6986588" y="138113"/>
          <p14:tracePt t="50631" x="6931025" y="138113"/>
          <p14:tracePt t="50637" x="6923088" y="138113"/>
          <p14:tracePt t="50647" x="6867525" y="138113"/>
          <p14:tracePt t="50653" x="6765925" y="138113"/>
          <p14:tracePt t="50661" x="6710363" y="138113"/>
          <p14:tracePt t="50669" x="6545263" y="165100"/>
          <p14:tracePt t="50677" x="6389688" y="165100"/>
          <p14:tracePt t="50685" x="6288088" y="211138"/>
          <p14:tracePt t="50693" x="6149975" y="220663"/>
          <p14:tracePt t="50701" x="6067425" y="247650"/>
          <p14:tracePt t="50709" x="5975350" y="276225"/>
          <p14:tracePt t="50717" x="5919788" y="293688"/>
          <p14:tracePt t="50725" x="5873750" y="293688"/>
          <p14:tracePt t="50733" x="5837238" y="303213"/>
          <p14:tracePt t="50741" x="5827713" y="303213"/>
          <p14:tracePt t="50749" x="5791200" y="312738"/>
          <p14:tracePt t="50759" x="5764213" y="312738"/>
          <p14:tracePt t="50765" x="5718175" y="312738"/>
          <p14:tracePt t="50773" x="5672138" y="339725"/>
          <p14:tracePt t="50781" x="5653088" y="339725"/>
          <p14:tracePt t="50790" x="5635625" y="339725"/>
          <p14:tracePt t="50805" x="5599113" y="339725"/>
          <p14:tracePt t="50814" x="5589588" y="349250"/>
          <p14:tracePt t="50854" x="5561013" y="349250"/>
          <p14:tracePt t="50864" x="5553075" y="349250"/>
          <p14:tracePt t="50870" x="5543550" y="349250"/>
          <p14:tracePt t="50887" x="5487988" y="349250"/>
          <p14:tracePt t="50893" x="5441950" y="349250"/>
          <p14:tracePt t="50901" x="5432425" y="349250"/>
          <p14:tracePt t="50909" x="5405438" y="349250"/>
          <p14:tracePt t="50917" x="5395913" y="349250"/>
          <p14:tracePt t="50941" x="5386388" y="349250"/>
          <p14:tracePt t="50966" x="5368925" y="349250"/>
          <p14:tracePt t="50981" x="5359400" y="349250"/>
          <p14:tracePt t="50997" x="5332413" y="349250"/>
          <p14:tracePt t="51005" x="5303838" y="349250"/>
          <p14:tracePt t="51014" x="5276850" y="349250"/>
          <p14:tracePt t="51021" x="5257800" y="349250"/>
          <p14:tracePt t="51046" x="5249863" y="349250"/>
          <p14:tracePt t="51053" x="5240338" y="349250"/>
          <p14:tracePt t="51062" x="5221288" y="349250"/>
          <p14:tracePt t="51069" x="5203825" y="339725"/>
          <p14:tracePt t="51077" x="5184775" y="339725"/>
          <p14:tracePt t="51085" x="5165725" y="322263"/>
          <p14:tracePt t="51094" x="5157788" y="322263"/>
          <p14:tracePt t="51101" x="5129213" y="322263"/>
          <p14:tracePt t="51109" x="5083175" y="322263"/>
          <p14:tracePt t="51117" x="5065713" y="312738"/>
          <p14:tracePt t="51125" x="5056188" y="312738"/>
          <p14:tracePt t="51133" x="5019675" y="312738"/>
          <p14:tracePt t="51141" x="4983163" y="312738"/>
          <p14:tracePt t="51149" x="4964113" y="312738"/>
          <p14:tracePt t="51157" x="4954588" y="312738"/>
          <p14:tracePt t="51168" x="4937125" y="293688"/>
          <p14:tracePt t="51174" x="4927600" y="293688"/>
          <p14:tracePt t="51181" x="4918075" y="293688"/>
          <p14:tracePt t="51487" x="4918075" y="284163"/>
          <p14:tracePt t="52622" x="4918075" y="339725"/>
          <p14:tracePt t="52631" x="4918075" y="395288"/>
          <p14:tracePt t="52639" x="4918075" y="458788"/>
          <p14:tracePt t="52647" x="4918075" y="541338"/>
          <p14:tracePt t="52653" x="4918075" y="679450"/>
          <p14:tracePt t="52663" x="4927600" y="725488"/>
          <p14:tracePt t="52669" x="4927600" y="827088"/>
          <p14:tracePt t="52678" x="4946650" y="946150"/>
          <p14:tracePt t="52685" x="4954588" y="1065213"/>
          <p14:tracePt t="52693" x="4954588" y="1166813"/>
          <p14:tracePt t="52701" x="4973638" y="1285875"/>
          <p14:tracePt t="52709" x="4973638" y="1397000"/>
          <p14:tracePt t="52717" x="5000625" y="1489075"/>
          <p14:tracePt t="52725" x="5000625" y="1543050"/>
          <p14:tracePt t="52733" x="5046663" y="1617663"/>
          <p14:tracePt t="52741" x="5083175" y="1663700"/>
          <p14:tracePt t="52765" x="5092700" y="1671638"/>
          <p14:tracePt t="53046" x="5092700" y="1663700"/>
          <p14:tracePt t="53086" x="5075238" y="1654175"/>
          <p14:tracePt t="53094" x="5065713" y="1644650"/>
          <p14:tracePt t="53103" x="5046663" y="1625600"/>
          <p14:tracePt t="53110" x="5037138" y="1617663"/>
          <p14:tracePt t="53120" x="5019675" y="1579563"/>
          <p14:tracePt t="53126" x="4983163" y="1571625"/>
          <p14:tracePt t="53141" x="4983163" y="1562100"/>
          <p14:tracePt t="53149" x="4983163" y="1543050"/>
          <p14:tracePt t="53157" x="4973638" y="1543050"/>
          <p14:tracePt t="53173" x="4973638" y="1535113"/>
          <p14:tracePt t="53182" x="4937125" y="1525588"/>
          <p14:tracePt t="53205" x="4937125" y="1506538"/>
          <p14:tracePt t="53214" x="4937125" y="1497013"/>
          <p14:tracePt t="53221" x="4937125" y="1489075"/>
          <p14:tracePt t="53245" x="4937125" y="1479550"/>
          <p14:tracePt t="53278" x="4937125" y="1460500"/>
          <p14:tracePt t="53318" x="4937125" y="1450975"/>
          <p14:tracePt t="53326" x="4946650" y="1443038"/>
          <p14:tracePt t="53334" x="4964113" y="1443038"/>
          <p14:tracePt t="53342" x="5029200" y="1443038"/>
          <p14:tracePt t="53349" x="5111750" y="1443038"/>
          <p14:tracePt t="53357" x="5211763" y="1414463"/>
          <p14:tracePt t="53366" x="5240338" y="1414463"/>
          <p14:tracePt t="53373" x="5359400" y="1414463"/>
          <p14:tracePt t="53382" x="5487988" y="1368425"/>
          <p14:tracePt t="53389" x="5543550" y="1368425"/>
          <p14:tracePt t="53399" x="5681663" y="1368425"/>
          <p14:tracePt t="53405" x="5800725" y="1368425"/>
          <p14:tracePt t="53413" x="5902325" y="1368425"/>
          <p14:tracePt t="53421" x="6040438" y="1368425"/>
          <p14:tracePt t="53430" x="6196013" y="1368425"/>
          <p14:tracePt t="53437" x="6334125" y="1368425"/>
          <p14:tracePt t="53446" x="6435725" y="1368425"/>
          <p14:tracePt t="53453" x="6508750" y="1368425"/>
          <p14:tracePt t="53461" x="6591300" y="1368425"/>
          <p14:tracePt t="53469" x="6673850" y="1368425"/>
          <p14:tracePt t="53478" x="6729413" y="1368425"/>
          <p14:tracePt t="53485" x="6811963" y="1368425"/>
          <p14:tracePt t="53493" x="6858000" y="1368425"/>
          <p14:tracePt t="53501" x="6884988" y="1368425"/>
          <p14:tracePt t="53508" x="6923088" y="1368425"/>
          <p14:tracePt t="53517" x="6940550" y="1368425"/>
          <p14:tracePt t="53524" x="6969125" y="1368425"/>
          <p14:tracePt t="53533" x="6977063" y="1368425"/>
          <p14:tracePt t="53540" x="7005638" y="1368425"/>
          <p14:tracePt t="53548" x="7013575" y="1360488"/>
          <p14:tracePt t="53572" x="7023100" y="1360488"/>
          <p14:tracePt t="53597" x="7051675" y="1360488"/>
          <p14:tracePt t="53604" x="7069138" y="1360488"/>
          <p14:tracePt t="53612" x="7078663" y="1360488"/>
          <p14:tracePt t="53621" x="7105650" y="1360488"/>
          <p14:tracePt t="53629" x="7115175" y="1360488"/>
          <p14:tracePt t="53653" x="7124700" y="1360488"/>
          <p14:tracePt t="54102" x="7105650" y="1360488"/>
          <p14:tracePt t="54110" x="7023100" y="1377950"/>
          <p14:tracePt t="54118" x="6940550" y="1387475"/>
          <p14:tracePt t="54126" x="6802438" y="1404938"/>
          <p14:tracePt t="54135" x="6738938" y="1443038"/>
          <p14:tracePt t="54142" x="6554788" y="1497013"/>
          <p14:tracePt t="54149" x="6370638" y="1562100"/>
          <p14:tracePt t="54158" x="6215063" y="1571625"/>
          <p14:tracePt t="54166" x="6113463" y="1635125"/>
          <p14:tracePt t="54174" x="6030913" y="1654175"/>
          <p14:tracePt t="54183" x="5975350" y="1671638"/>
          <p14:tracePt t="54191" x="5911850" y="1690688"/>
          <p14:tracePt t="54199" x="5873750" y="1700213"/>
          <p14:tracePt t="54206" x="5827713" y="1700213"/>
          <p14:tracePt t="54213" x="5819775" y="1700213"/>
          <p14:tracePt t="54221" x="5781675" y="1700213"/>
          <p14:tracePt t="54230" x="5708650" y="1700213"/>
          <p14:tracePt t="54237" x="5645150" y="1700213"/>
          <p14:tracePt t="54246" x="5580063" y="1700213"/>
          <p14:tracePt t="54253" x="5524500" y="1700213"/>
          <p14:tracePt t="54261" x="5478463" y="1700213"/>
          <p14:tracePt t="54269" x="5414963" y="1708150"/>
          <p14:tracePt t="54277" x="5386388" y="1708150"/>
          <p14:tracePt t="54285" x="5341938" y="1736725"/>
          <p14:tracePt t="54293" x="5332413" y="1736725"/>
          <p14:tracePt t="54301" x="5303838" y="1746250"/>
          <p14:tracePt t="54309" x="5295900" y="1746250"/>
          <p14:tracePt t="54317" x="5267325" y="1746250"/>
          <p14:tracePt t="54325" x="5257800" y="1746250"/>
          <p14:tracePt t="54333" x="5249863" y="1746250"/>
          <p14:tracePt t="54349" x="5221288" y="1754188"/>
          <p14:tracePt t="54365" x="5203825" y="1754188"/>
          <p14:tracePt t="54373" x="5194300" y="1754188"/>
          <p14:tracePt t="54445" x="5175250" y="1754188"/>
          <p14:tracePt t="54453" x="5165725" y="1754188"/>
          <p14:tracePt t="54461" x="5148263" y="1754188"/>
          <p14:tracePt t="54469" x="5102225" y="1754188"/>
          <p14:tracePt t="54477" x="5075238" y="1754188"/>
          <p14:tracePt t="54485" x="5046663" y="1754188"/>
          <p14:tracePt t="54493" x="5019675" y="1754188"/>
          <p14:tracePt t="54509" x="5010150" y="1754188"/>
          <p14:tracePt t="54582" x="5000625" y="1754188"/>
          <p14:tracePt t="54767" x="5029200" y="1746250"/>
          <p14:tracePt t="54774" x="5165725" y="1727200"/>
          <p14:tracePt t="54782" x="5249863" y="1727200"/>
          <p14:tracePt t="54791" x="5295900" y="1727200"/>
          <p14:tracePt t="54800" x="5386388" y="1708150"/>
          <p14:tracePt t="54806" x="5461000" y="1708150"/>
          <p14:tracePt t="54816" x="5599113" y="1708150"/>
          <p14:tracePt t="54822" x="5737225" y="1708150"/>
          <p14:tracePt t="54831" x="5873750" y="1708150"/>
          <p14:tracePt t="54837" x="5957888" y="1708150"/>
          <p14:tracePt t="54847" x="6002338" y="1708150"/>
          <p14:tracePt t="54853" x="6011863" y="1708150"/>
          <p14:tracePt t="54861" x="6040438" y="1708150"/>
          <p14:tracePt t="54974" x="6048375" y="1708150"/>
          <p14:tracePt t="56814" x="6048375" y="1681163"/>
          <p14:tracePt t="56822" x="6048375" y="1635125"/>
          <p14:tracePt t="56830" x="6067425" y="1571625"/>
          <p14:tracePt t="56839" x="6067425" y="1489075"/>
          <p14:tracePt t="56849" x="6122988" y="1404938"/>
          <p14:tracePt t="56854" x="6205538" y="1295400"/>
          <p14:tracePt t="56870" x="6251575" y="1166813"/>
          <p14:tracePt t="56881" x="6251575" y="1130300"/>
          <p14:tracePt t="56885" x="6269038" y="1103313"/>
          <p14:tracePt t="56893" x="6269038" y="1084263"/>
          <p14:tracePt t="56901" x="6269038" y="1047750"/>
          <p14:tracePt t="56917" x="6269038" y="1038225"/>
          <p14:tracePt t="56925" x="6269038" y="1028700"/>
          <p14:tracePt t="56933" x="6269038" y="1011238"/>
          <p14:tracePt t="56949" x="6261100" y="1001713"/>
          <p14:tracePt t="56973" x="6261100" y="992188"/>
          <p14:tracePt t="56981" x="6261100" y="973138"/>
          <p14:tracePt t="56989" x="6261100" y="965200"/>
          <p14:tracePt t="56996" x="6261100" y="946150"/>
          <p14:tracePt t="57005" x="6261100" y="919163"/>
          <p14:tracePt t="57014" x="6261100" y="900113"/>
          <p14:tracePt t="57021" x="6251575" y="873125"/>
          <p14:tracePt t="57030" x="6223000" y="844550"/>
          <p14:tracePt t="57047" x="6223000" y="827088"/>
          <p14:tracePt t="57053" x="6223000" y="817563"/>
          <p14:tracePt t="57061" x="6205538" y="800100"/>
          <p14:tracePt t="57077" x="6196013" y="790575"/>
          <p14:tracePt t="57085" x="6186488" y="771525"/>
          <p14:tracePt t="57101" x="6176963" y="754063"/>
          <p14:tracePt t="57109" x="6176963" y="715963"/>
          <p14:tracePt t="57117" x="6149975" y="698500"/>
          <p14:tracePt t="57125" x="6140450" y="679450"/>
          <p14:tracePt t="57133" x="6132513" y="669925"/>
          <p14:tracePt t="57141" x="6113463" y="652463"/>
          <p14:tracePt t="57150" x="6086475" y="625475"/>
          <p14:tracePt t="57157" x="6086475" y="615950"/>
          <p14:tracePt t="57173" x="6067425" y="606425"/>
          <p14:tracePt t="57181" x="6057900" y="596900"/>
          <p14:tracePt t="57189" x="6057900" y="587375"/>
          <p14:tracePt t="57205" x="6057900" y="579438"/>
          <p14:tracePt t="57229" x="6057900" y="569913"/>
          <p14:tracePt t="57237" x="6048375" y="560388"/>
          <p14:tracePt t="57269" x="6040438" y="550863"/>
          <p14:tracePt t="57277" x="6040438" y="541338"/>
          <p14:tracePt t="57293" x="6021388" y="523875"/>
          <p14:tracePt t="57391" x="6011863" y="523875"/>
          <p14:tracePt t="57400" x="6002338" y="523875"/>
          <p14:tracePt t="57414" x="5984875" y="523875"/>
          <p14:tracePt t="57422" x="5975350" y="523875"/>
          <p14:tracePt t="57433" x="5965825" y="533400"/>
          <p14:tracePt t="57450" x="5957888" y="541338"/>
          <p14:tracePt t="57454" x="5948363" y="541338"/>
          <p14:tracePt t="57469" x="5938838" y="541338"/>
          <p14:tracePt t="57478" x="5929313" y="550863"/>
          <p14:tracePt t="57485" x="5911850" y="560388"/>
          <p14:tracePt t="57509" x="5911850" y="569913"/>
          <p14:tracePt t="57517" x="5902325" y="579438"/>
          <p14:tracePt t="57549" x="5892800" y="579438"/>
          <p14:tracePt t="57557" x="5883275" y="587375"/>
          <p14:tracePt t="57573" x="5873750" y="587375"/>
          <p14:tracePt t="57585" x="5856288" y="587375"/>
          <p14:tracePt t="57591" x="5846763" y="587375"/>
          <p14:tracePt t="57600" x="5837238" y="587375"/>
          <p14:tracePt t="57613" x="5827713" y="587375"/>
          <p14:tracePt t="57621" x="5810250" y="587375"/>
          <p14:tracePt t="57637" x="5800725" y="587375"/>
          <p14:tracePt t="57663" x="5791200" y="587375"/>
          <p14:tracePt t="57669" x="5764213" y="587375"/>
          <p14:tracePt t="57677" x="5754688" y="587375"/>
          <p14:tracePt t="57685" x="5745163" y="587375"/>
          <p14:tracePt t="57701" x="5718175" y="587375"/>
          <p14:tracePt t="57709" x="5708650" y="587375"/>
          <p14:tracePt t="57717" x="5681663" y="569913"/>
          <p14:tracePt t="57725" x="5672138" y="569913"/>
          <p14:tracePt t="57741" x="5662613" y="560388"/>
          <p14:tracePt t="57757" x="5645150" y="541338"/>
          <p14:tracePt t="57765" x="5645150" y="533400"/>
          <p14:tracePt t="57773" x="5626100" y="514350"/>
          <p14:tracePt t="57797" x="5616575" y="504825"/>
          <p14:tracePt t="57822" x="5607050" y="496888"/>
          <p14:tracePt t="57831" x="5599113" y="487363"/>
          <p14:tracePt t="57848" x="5599113" y="477838"/>
          <p14:tracePt t="57855" x="5599113" y="468313"/>
          <p14:tracePt t="57869" x="5599113" y="450850"/>
          <p14:tracePt t="57879" x="5599113" y="441325"/>
          <p14:tracePt t="57893" x="5599113" y="422275"/>
          <p14:tracePt t="57909" x="5599113" y="395288"/>
          <p14:tracePt t="57925" x="5599113" y="385763"/>
          <p14:tracePt t="57942" x="5599113" y="376238"/>
          <p14:tracePt t="57950" x="5599113" y="368300"/>
          <p14:tracePt t="57958" x="5616575" y="358775"/>
          <p14:tracePt t="57990" x="5635625" y="339725"/>
          <p14:tracePt t="58006" x="5645150" y="330200"/>
          <p14:tracePt t="58022" x="5653088" y="330200"/>
          <p14:tracePt t="58032" x="5662613" y="330200"/>
          <p14:tracePt t="58039" x="5672138" y="322263"/>
          <p14:tracePt t="58066" x="5681663" y="322263"/>
          <p14:tracePt t="58080" x="5718175" y="303213"/>
          <p14:tracePt t="58103" x="5727700" y="303213"/>
          <p14:tracePt t="58118" x="5745163" y="303213"/>
          <p14:tracePt t="58134" x="5764213" y="303213"/>
          <p14:tracePt t="58150" x="5791200" y="303213"/>
          <p14:tracePt t="58158" x="5800725" y="303213"/>
          <p14:tracePt t="58167" x="5810250" y="303213"/>
          <p14:tracePt t="58174" x="5837238" y="303213"/>
          <p14:tracePt t="58184" x="5846763" y="303213"/>
          <p14:tracePt t="58190" x="5865813" y="303213"/>
          <p14:tracePt t="58199" x="5883275" y="303213"/>
          <p14:tracePt t="58217" x="5892800" y="303213"/>
          <p14:tracePt t="58222" x="5902325" y="303213"/>
          <p14:tracePt t="58238" x="5929313" y="303213"/>
          <p14:tracePt t="58270" x="5948363" y="303213"/>
          <p14:tracePt t="58288" x="5957888" y="303213"/>
          <p14:tracePt t="58297" x="5984875" y="303213"/>
          <p14:tracePt t="58306" x="6002338" y="303213"/>
          <p14:tracePt t="58310" x="6011863" y="303213"/>
          <p14:tracePt t="58317" x="6057900" y="322263"/>
          <p14:tracePt t="58325" x="6103938" y="358775"/>
          <p14:tracePt t="58333" x="6140450" y="368300"/>
          <p14:tracePt t="58341" x="6159500" y="376238"/>
          <p14:tracePt t="58350" x="6205538" y="412750"/>
          <p14:tracePt t="58357" x="6223000" y="422275"/>
          <p14:tracePt t="58365" x="6232525" y="431800"/>
          <p14:tracePt t="58373" x="6251575" y="431800"/>
          <p14:tracePt t="58381" x="6261100" y="441325"/>
          <p14:tracePt t="58389" x="6269038" y="450850"/>
          <p14:tracePt t="58453" x="6288088" y="450850"/>
          <p14:tracePt t="58469" x="6297613" y="458788"/>
          <p14:tracePt t="58493" x="6297613" y="468313"/>
          <p14:tracePt t="58502" x="6297613" y="487363"/>
          <p14:tracePt t="58517" x="6297613" y="496888"/>
          <p14:tracePt t="58580" x="6297613" y="504825"/>
          <p14:tracePt t="58588" x="6288088" y="514350"/>
          <p14:tracePt t="58596" x="6269038" y="514350"/>
          <p14:tracePt t="58604" x="6261100" y="523875"/>
          <p14:tracePt t="58612" x="6242050" y="541338"/>
          <p14:tracePt t="58636" x="6215063" y="550863"/>
          <p14:tracePt t="58645" x="6205538" y="560388"/>
          <p14:tracePt t="58660" x="6196013" y="569913"/>
          <p14:tracePt t="58668" x="6169025" y="587375"/>
          <p14:tracePt t="58676" x="6140450" y="596900"/>
          <p14:tracePt t="58684" x="6113463" y="606425"/>
          <p14:tracePt t="58692" x="6076950" y="615950"/>
          <p14:tracePt t="58700" x="6067425" y="615950"/>
          <p14:tracePt t="58709" x="6040438" y="633413"/>
          <p14:tracePt t="58725" x="6021388" y="633413"/>
          <p14:tracePt t="58733" x="6011863" y="633413"/>
          <p14:tracePt t="58741" x="5994400" y="633413"/>
          <p14:tracePt t="58749" x="5975350" y="633413"/>
          <p14:tracePt t="58765" x="5965825" y="633413"/>
          <p14:tracePt t="58781" x="5957888" y="633413"/>
          <p14:tracePt t="58789" x="5938838" y="633413"/>
          <p14:tracePt t="58798" x="5919788" y="633413"/>
          <p14:tracePt t="58805" x="5911850" y="633413"/>
          <p14:tracePt t="58814" x="5892800" y="633413"/>
          <p14:tracePt t="58821" x="5883275" y="633413"/>
          <p14:tracePt t="58831" x="5873750" y="633413"/>
          <p14:tracePt t="58837" x="5846763" y="633413"/>
          <p14:tracePt t="58848" x="5837238" y="633413"/>
          <p14:tracePt t="58853" x="5819775" y="633413"/>
          <p14:tracePt t="58861" x="5773738" y="633413"/>
          <p14:tracePt t="58869" x="5745163" y="633413"/>
          <p14:tracePt t="58885" x="5727700" y="633413"/>
          <p14:tracePt t="58894" x="5718175" y="625475"/>
          <p14:tracePt t="58911" x="5691188" y="615950"/>
          <p14:tracePt t="58949" x="5662613" y="606425"/>
          <p14:tracePt t="58957" x="5662613" y="596900"/>
          <p14:tracePt t="58974" x="5635625" y="579438"/>
          <p14:tracePt t="58981" x="5635625" y="569913"/>
          <p14:tracePt t="58989" x="5635625" y="560388"/>
          <p14:tracePt t="58997" x="5626100" y="541338"/>
          <p14:tracePt t="59005" x="5616575" y="533400"/>
          <p14:tracePt t="59021" x="5616575" y="514350"/>
          <p14:tracePt t="59032" x="5616575" y="496888"/>
          <p14:tracePt t="59037" x="5607050" y="487363"/>
          <p14:tracePt t="59053" x="5599113" y="487363"/>
          <p14:tracePt t="59061" x="5589588" y="468313"/>
          <p14:tracePt t="59095" x="5589588" y="458788"/>
          <p14:tracePt t="59109" x="5589588" y="450850"/>
          <p14:tracePt t="59117" x="5589588" y="431800"/>
          <p14:tracePt t="59125" x="5589588" y="422275"/>
          <p14:tracePt t="59141" x="5589588" y="404813"/>
          <p14:tracePt t="59149" x="5589588" y="385763"/>
          <p14:tracePt t="59181" x="5589588" y="376238"/>
          <p14:tracePt t="59189" x="5589588" y="368300"/>
          <p14:tracePt t="59197" x="5599113" y="358775"/>
          <p14:tracePt t="59230" x="5607050" y="349250"/>
          <p14:tracePt t="59253" x="5635625" y="349250"/>
          <p14:tracePt t="59263" x="5645150" y="349250"/>
          <p14:tracePt t="59269" x="5672138" y="330200"/>
          <p14:tracePt t="59277" x="5681663" y="330200"/>
          <p14:tracePt t="59285" x="5691188" y="330200"/>
          <p14:tracePt t="59303" x="5708650" y="330200"/>
          <p14:tracePt t="59309" x="5727700" y="330200"/>
          <p14:tracePt t="59325" x="5737225" y="330200"/>
          <p14:tracePt t="59333" x="5754688" y="330200"/>
          <p14:tracePt t="59341" x="5764213" y="330200"/>
          <p14:tracePt t="59349" x="5781675" y="330200"/>
          <p14:tracePt t="59357" x="5827713" y="330200"/>
          <p14:tracePt t="59366" x="5873750" y="330200"/>
          <p14:tracePt t="59373" x="5892800" y="330200"/>
          <p14:tracePt t="59381" x="5938838" y="330200"/>
          <p14:tracePt t="59397" x="5975350" y="330200"/>
          <p14:tracePt t="59405" x="5994400" y="330200"/>
          <p14:tracePt t="59415" x="6002338" y="339725"/>
          <p14:tracePt t="59421" x="6011863" y="339725"/>
          <p14:tracePt t="59437" x="6030913" y="349250"/>
          <p14:tracePt t="59453" x="6076950" y="368300"/>
          <p14:tracePt t="59463" x="6086475" y="368300"/>
          <p14:tracePt t="59486" x="6094413" y="376238"/>
          <p14:tracePt t="59526" x="6113463" y="376238"/>
          <p14:tracePt t="59535" x="6122988" y="385763"/>
          <p14:tracePt t="59557" x="6122988" y="404813"/>
          <p14:tracePt t="59565" x="6132513" y="422275"/>
          <p14:tracePt t="59581" x="6132513" y="431800"/>
          <p14:tracePt t="59589" x="6132513" y="450850"/>
          <p14:tracePt t="59597" x="6132513" y="458788"/>
          <p14:tracePt t="59605" x="6132513" y="468313"/>
          <p14:tracePt t="59613" x="6132513" y="477838"/>
          <p14:tracePt t="59630" x="6132513" y="496888"/>
          <p14:tracePt t="59637" x="6132513" y="504825"/>
          <p14:tracePt t="59647" x="6132513" y="514350"/>
          <p14:tracePt t="59662" x="6132513" y="523875"/>
          <p14:tracePt t="59669" x="6132513" y="541338"/>
          <p14:tracePt t="59695" x="6122988" y="569913"/>
          <p14:tracePt t="59709" x="6113463" y="569913"/>
          <p14:tracePt t="59717" x="6086475" y="579438"/>
          <p14:tracePt t="59725" x="6076950" y="579438"/>
          <p14:tracePt t="59733" x="6048375" y="579438"/>
          <p14:tracePt t="59741" x="6040438" y="579438"/>
          <p14:tracePt t="59749" x="6021388" y="606425"/>
          <p14:tracePt t="59798" x="6002338" y="615950"/>
          <p14:tracePt t="59814" x="5994400" y="615950"/>
          <p14:tracePt t="59822" x="5984875" y="615950"/>
          <p14:tracePt t="59877" x="5975350" y="615950"/>
          <p14:tracePt t="59885" x="5957888" y="615950"/>
          <p14:tracePt t="60702" x="5948363" y="596900"/>
          <p14:tracePt t="60734" x="5948363" y="587375"/>
          <p14:tracePt t="60750" x="5948363" y="569913"/>
          <p14:tracePt t="60766" x="5948363" y="560388"/>
          <p14:tracePt t="60902" x="5938838" y="550863"/>
          <p14:tracePt t="60914" x="5919788" y="560388"/>
          <p14:tracePt t="60919" x="5919788" y="587375"/>
          <p14:tracePt t="60929" x="5883275" y="615950"/>
          <p14:tracePt t="60936" x="5865813" y="642938"/>
          <p14:tracePt t="60941" x="5827713" y="679450"/>
          <p14:tracePt t="60949" x="5827713" y="688975"/>
          <p14:tracePt t="60957" x="5819775" y="715963"/>
          <p14:tracePt t="60965" x="5800725" y="725488"/>
          <p14:tracePt t="60981" x="5800725" y="744538"/>
          <p14:tracePt t="60989" x="5800725" y="754063"/>
          <p14:tracePt t="60996" x="5800725" y="762000"/>
          <p14:tracePt t="61004" x="5800725" y="771525"/>
          <p14:tracePt t="61013" x="5791200" y="790575"/>
          <p14:tracePt t="61030" x="5791200" y="800100"/>
          <p14:tracePt t="61037" x="5791200" y="808038"/>
          <p14:tracePt t="61053" x="5781675" y="827088"/>
          <p14:tracePt t="61061" x="5773738" y="844550"/>
          <p14:tracePt t="61069" x="5773738" y="854075"/>
          <p14:tracePt t="61077" x="5773738" y="863600"/>
          <p14:tracePt t="61085" x="5773738" y="890588"/>
          <p14:tracePt t="61093" x="5737225" y="936625"/>
          <p14:tracePt t="61101" x="5737225" y="965200"/>
          <p14:tracePt t="61109" x="5727700" y="1011238"/>
          <p14:tracePt t="61118" x="5718175" y="1047750"/>
          <p14:tracePt t="61125" x="5718175" y="1065213"/>
          <p14:tracePt t="61133" x="5708650" y="1093788"/>
          <p14:tracePt t="61141" x="5708650" y="1103313"/>
          <p14:tracePt t="61149" x="5708650" y="1111250"/>
          <p14:tracePt t="61181" x="5699125" y="1120775"/>
          <p14:tracePt t="61286" x="5691188" y="1139825"/>
          <p14:tracePt t="61310" x="5691188" y="1157288"/>
          <p14:tracePt t="61321" x="5691188" y="1166813"/>
          <p14:tracePt t="61329" x="5691188" y="1193800"/>
          <p14:tracePt t="61334" x="5681663" y="1203325"/>
          <p14:tracePt t="61343" x="5681663" y="1212850"/>
          <p14:tracePt t="61351" x="5681663" y="1231900"/>
          <p14:tracePt t="61358" x="5681663" y="1239838"/>
          <p14:tracePt t="61389" x="5681663" y="1249363"/>
          <p14:tracePt t="61462" x="5681663" y="1258888"/>
          <p14:tracePt t="61470" x="5681663" y="1285875"/>
          <p14:tracePt t="61479" x="5681663" y="1304925"/>
          <p14:tracePt t="61486" x="5681663" y="1331913"/>
          <p14:tracePt t="61494" x="5681663" y="1377950"/>
          <p14:tracePt t="61502" x="5681663" y="1397000"/>
          <p14:tracePt t="61510" x="5681663" y="1433513"/>
          <p14:tracePt t="61518" x="5681663" y="1460500"/>
          <p14:tracePt t="61526" x="5681663" y="1489075"/>
          <p14:tracePt t="61537" x="5681663" y="1535113"/>
          <p14:tracePt t="61545" x="5681663" y="1552575"/>
          <p14:tracePt t="61551" x="5681663" y="1598613"/>
          <p14:tracePt t="61558" x="5681663" y="1644650"/>
          <p14:tracePt t="61564" x="5681663" y="1700213"/>
          <p14:tracePt t="61573" x="5681663" y="1736725"/>
          <p14:tracePt t="61580" x="5681663" y="1792288"/>
          <p14:tracePt t="61588" x="5681663" y="1892300"/>
          <p14:tracePt t="61596" x="5681663" y="1920875"/>
          <p14:tracePt t="61604" x="5681663" y="1984375"/>
          <p14:tracePt t="61613" x="5672138" y="2003425"/>
          <p14:tracePt t="61620" x="5672138" y="2030413"/>
          <p14:tracePt t="61630" x="5653088" y="2057400"/>
          <p14:tracePt t="61636" x="5635625" y="2085975"/>
          <p14:tracePt t="61646" x="5626100" y="2095500"/>
          <p14:tracePt t="61653" x="5626100" y="2103438"/>
          <p14:tracePt t="61677" x="5616575" y="2122488"/>
          <p14:tracePt t="61831" x="5599113" y="2122488"/>
          <p14:tracePt t="61944" x="5580063" y="2122488"/>
          <p14:tracePt t="61951" x="5570538" y="2122488"/>
          <p14:tracePt t="61958" x="5543550" y="2122488"/>
          <p14:tracePt t="61974" x="5524500" y="2132013"/>
          <p14:tracePt t="61983" x="5507038" y="2132013"/>
          <p14:tracePt t="61990" x="5497513" y="2141538"/>
          <p14:tracePt t="62001" x="5487988" y="2141538"/>
          <p14:tracePt t="62006" x="5461000" y="2141538"/>
          <p14:tracePt t="62016" x="5451475" y="2141538"/>
          <p14:tracePt t="62022" x="5432425" y="2141538"/>
          <p14:tracePt t="62033" x="5405438" y="2141538"/>
          <p14:tracePt t="62038" x="5386388" y="2141538"/>
          <p14:tracePt t="62049" x="5349875" y="2141538"/>
          <p14:tracePt t="62054" x="5332413" y="2141538"/>
          <p14:tracePt t="62066" x="5313363" y="2141538"/>
          <p14:tracePt t="62070" x="5295900" y="2141538"/>
          <p14:tracePt t="62078" x="5267325" y="2141538"/>
          <p14:tracePt t="62094" x="5249863" y="2141538"/>
          <p14:tracePt t="62103" x="5240338" y="2141538"/>
          <p14:tracePt t="62432" x="5249863" y="2141538"/>
          <p14:tracePt t="62455" x="5267325" y="2132013"/>
          <p14:tracePt t="62464" x="5286375" y="2103438"/>
          <p14:tracePt t="62469" x="5332413" y="2085975"/>
          <p14:tracePt t="62476" x="5386388" y="2057400"/>
          <p14:tracePt t="62484" x="5451475" y="1984375"/>
          <p14:tracePt t="62492" x="5497513" y="1938338"/>
          <p14:tracePt t="62501" x="5534025" y="1846263"/>
          <p14:tracePt t="62508" x="5607050" y="1763713"/>
          <p14:tracePt t="62517" x="5635625" y="1727200"/>
          <p14:tracePt t="62525" x="5662613" y="1663700"/>
          <p14:tracePt t="62533" x="5672138" y="1644650"/>
          <p14:tracePt t="62541" x="5691188" y="1598613"/>
          <p14:tracePt t="62549" x="5699125" y="1579563"/>
          <p14:tracePt t="62557" x="5699125" y="1562100"/>
          <p14:tracePt t="62565" x="5727700" y="1525588"/>
          <p14:tracePt t="62573" x="5745163" y="1506538"/>
          <p14:tracePt t="62581" x="5764213" y="1470025"/>
          <p14:tracePt t="62589" x="5781675" y="1423988"/>
          <p14:tracePt t="62596" x="5819775" y="1377950"/>
          <p14:tracePt t="62605" x="5837238" y="1331913"/>
          <p14:tracePt t="62613" x="5902325" y="1258888"/>
          <p14:tracePt t="62621" x="5902325" y="1239838"/>
          <p14:tracePt t="62629" x="5929313" y="1193800"/>
          <p14:tracePt t="62637" x="5929313" y="1185863"/>
          <p14:tracePt t="62646" x="5948363" y="1139825"/>
          <p14:tracePt t="62653" x="5948363" y="1130300"/>
          <p14:tracePt t="62814" x="5948363" y="1111250"/>
          <p14:tracePt t="62822" x="5938838" y="1084263"/>
          <p14:tracePt t="62838" x="5938838" y="1074738"/>
          <p14:tracePt t="62862" x="5938838" y="1065213"/>
          <p14:tracePt t="62886" x="5938838" y="1057275"/>
          <p14:tracePt t="62910" x="5938838" y="1047750"/>
          <p14:tracePt t="62926" x="5938838" y="1038225"/>
          <p14:tracePt t="62944" x="5929313" y="1028700"/>
          <p14:tracePt t="62959" x="5929313" y="1019175"/>
          <p14:tracePt t="62982" x="5929313" y="1011238"/>
          <p14:tracePt t="62998" x="5919788" y="1001713"/>
          <p14:tracePt t="63030" x="5911850" y="992188"/>
          <p14:tracePt t="63064" x="5902325" y="992188"/>
          <p14:tracePt t="63078" x="5892800" y="992188"/>
          <p14:tracePt t="63086" x="5883275" y="992188"/>
          <p14:tracePt t="63094" x="5865813" y="992188"/>
          <p14:tracePt t="63102" x="5856288" y="992188"/>
          <p14:tracePt t="63110" x="5846763" y="992188"/>
          <p14:tracePt t="63118" x="5827713" y="992188"/>
          <p14:tracePt t="63126" x="5810250" y="992188"/>
          <p14:tracePt t="63134" x="5773738" y="992188"/>
          <p14:tracePt t="63142" x="5737225" y="992188"/>
          <p14:tracePt t="63152" x="5708650" y="992188"/>
          <p14:tracePt t="63166" x="5691188" y="992188"/>
          <p14:tracePt t="63174" x="5672138" y="992188"/>
          <p14:tracePt t="63181" x="5662613" y="992188"/>
          <p14:tracePt t="63189" x="5653088" y="992188"/>
          <p14:tracePt t="63221" x="5645150" y="992188"/>
          <p14:tracePt t="63229" x="5626100" y="992188"/>
          <p14:tracePt t="63237" x="5616575" y="992188"/>
          <p14:tracePt t="63253" x="5607050" y="992188"/>
          <p14:tracePt t="63269" x="5599113" y="992188"/>
          <p14:tracePt t="64758" x="5607050" y="992188"/>
          <p14:tracePt t="64766" x="5616575" y="992188"/>
          <p14:tracePt t="64783" x="5626100" y="992188"/>
          <p14:tracePt t="64813" x="5645150" y="992188"/>
          <p14:tracePt t="64829" x="5653088" y="992188"/>
          <p14:tracePt t="64837" x="5662613" y="992188"/>
          <p14:tracePt t="64846" x="5672138" y="992188"/>
          <p14:tracePt t="64853" x="5691188" y="992188"/>
          <p14:tracePt t="64877" x="5699125" y="992188"/>
          <p14:tracePt t="64897" x="5708650" y="992188"/>
          <p14:tracePt t="66230" x="5737225" y="992188"/>
          <p14:tracePt t="66240" x="5754688" y="992188"/>
          <p14:tracePt t="66247" x="5773738" y="992188"/>
          <p14:tracePt t="66255" x="5810250" y="992188"/>
          <p14:tracePt t="66262" x="5856288" y="992188"/>
          <p14:tracePt t="66270" x="5883275" y="1011238"/>
          <p14:tracePt t="66278" x="5965825" y="1019175"/>
          <p14:tracePt t="66287" x="6021388" y="1019175"/>
          <p14:tracePt t="66294" x="6086475" y="1038225"/>
          <p14:tracePt t="66302" x="6149975" y="1047750"/>
          <p14:tracePt t="66310" x="6186488" y="1057275"/>
          <p14:tracePt t="66318" x="6186488" y="1065213"/>
          <p14:tracePt t="66326" x="6196013" y="1065213"/>
          <p14:tracePt t="66334" x="6205538" y="1065213"/>
          <p14:tracePt t="66742" x="6215063" y="1065213"/>
          <p14:tracePt t="66750" x="6205538" y="1065213"/>
          <p14:tracePt t="66758" x="6196013" y="1065213"/>
          <p14:tracePt t="66782" x="6176963" y="1057275"/>
          <p14:tracePt t="66790" x="6169025" y="1057275"/>
          <p14:tracePt t="66816" x="6159500" y="1057275"/>
          <p14:tracePt t="66831" x="6149975" y="1057275"/>
          <p14:tracePt t="66838" x="6132513" y="1057275"/>
          <p14:tracePt t="66861" x="6122988" y="1057275"/>
          <p14:tracePt t="66877" x="6103938" y="1057275"/>
          <p14:tracePt t="66885" x="6086475" y="1057275"/>
          <p14:tracePt t="66917" x="6076950" y="1057275"/>
          <p14:tracePt t="66949" x="6067425" y="1057275"/>
          <p14:tracePt t="66965" x="6057900" y="1057275"/>
          <p14:tracePt t="66973" x="6040438" y="1057275"/>
          <p14:tracePt t="66990" x="6030913" y="1057275"/>
          <p14:tracePt t="67016" x="6021388" y="1057275"/>
          <p14:tracePt t="67031" x="6011863" y="1057275"/>
          <p14:tracePt t="67053" x="6002338" y="1057275"/>
          <p14:tracePt t="67061" x="5984875" y="1057275"/>
          <p14:tracePt t="67069" x="5975350" y="1047750"/>
          <p14:tracePt t="67085" x="5938838" y="1038225"/>
          <p14:tracePt t="67093" x="5938838" y="1028700"/>
          <p14:tracePt t="67101" x="5938838" y="1019175"/>
          <p14:tracePt t="67109" x="5929313" y="1011238"/>
          <p14:tracePt t="67117" x="5929313" y="992188"/>
          <p14:tracePt t="67133" x="5919788" y="982663"/>
          <p14:tracePt t="67141" x="5919788" y="955675"/>
          <p14:tracePt t="67157" x="5902325" y="946150"/>
          <p14:tracePt t="67173" x="5892800" y="936625"/>
          <p14:tracePt t="67197" x="5883275" y="928688"/>
          <p14:tracePt t="67237" x="5883275" y="909638"/>
          <p14:tracePt t="67245" x="5883275" y="900113"/>
          <p14:tracePt t="67261" x="5883275" y="890588"/>
          <p14:tracePt t="67269" x="5883275" y="882650"/>
          <p14:tracePt t="67277" x="5883275" y="863600"/>
          <p14:tracePt t="67293" x="5883275" y="854075"/>
          <p14:tracePt t="67317" x="5883275" y="844550"/>
          <p14:tracePt t="67349" x="5883275" y="836613"/>
          <p14:tracePt t="67358" x="5892800" y="836613"/>
          <p14:tracePt t="67365" x="5892800" y="827088"/>
          <p14:tracePt t="67373" x="5902325" y="827088"/>
          <p14:tracePt t="67389" x="5919788" y="827088"/>
          <p14:tracePt t="67399" x="5929313" y="827088"/>
          <p14:tracePt t="67406" x="5938838" y="827088"/>
          <p14:tracePt t="67424" x="5965825" y="808038"/>
          <p14:tracePt t="67478" x="5975350" y="808038"/>
          <p14:tracePt t="67518" x="5984875" y="808038"/>
          <p14:tracePt t="67534" x="5994400" y="808038"/>
          <p14:tracePt t="67550" x="6011863" y="808038"/>
          <p14:tracePt t="67574" x="6021388" y="808038"/>
          <p14:tracePt t="67582" x="6040438" y="817563"/>
          <p14:tracePt t="67606" x="6048375" y="854075"/>
          <p14:tracePt t="67613" x="6057900" y="863600"/>
          <p14:tracePt t="67622" x="6076950" y="882650"/>
          <p14:tracePt t="67630" x="6086475" y="900113"/>
          <p14:tracePt t="67646" x="6086475" y="909638"/>
          <p14:tracePt t="67661" x="6086475" y="919163"/>
          <p14:tracePt t="67685" x="6094413" y="946150"/>
          <p14:tracePt t="67702" x="6094413" y="955675"/>
          <p14:tracePt t="67709" x="6094413" y="965200"/>
          <p14:tracePt t="67717" x="6094413" y="992188"/>
          <p14:tracePt t="67733" x="6094413" y="1001713"/>
          <p14:tracePt t="67999" x="6094413" y="1011238"/>
          <p14:tracePt t="68006" x="6086475" y="1047750"/>
          <p14:tracePt t="68014" x="6067425" y="1047750"/>
          <p14:tracePt t="68023" x="5994400" y="1065213"/>
          <p14:tracePt t="68036" x="5892800" y="1065213"/>
          <p14:tracePt t="68040" x="5810250" y="1074738"/>
          <p14:tracePt t="68049" x="5727700" y="1103313"/>
          <p14:tracePt t="68054" x="5662613" y="1103313"/>
          <p14:tracePt t="68061" x="5599113" y="1120775"/>
          <p14:tracePt t="68069" x="5553075" y="1120775"/>
          <p14:tracePt t="68077" x="5543550" y="1120775"/>
          <p14:tracePt t="68093" x="5507038" y="1130300"/>
          <p14:tracePt t="68109" x="5487988" y="1130300"/>
          <p14:tracePt t="68117" x="5461000" y="1130300"/>
          <p14:tracePt t="68125" x="5414963" y="1130300"/>
          <p14:tracePt t="68134" x="5386388" y="1130300"/>
          <p14:tracePt t="68142" x="5322888" y="1130300"/>
          <p14:tracePt t="68150" x="5267325" y="1130300"/>
          <p14:tracePt t="68158" x="5148263" y="1130300"/>
          <p14:tracePt t="68166" x="5029200" y="1130300"/>
          <p14:tracePt t="68174" x="4908550" y="1130300"/>
          <p14:tracePt t="68184" x="4854575" y="1130300"/>
          <p14:tracePt t="68190" x="4808538" y="1130300"/>
          <p14:tracePt t="68199" x="4789488" y="1130300"/>
          <p14:tracePt t="68206" x="4743450" y="1130300"/>
          <p14:tracePt t="68232" x="4697413" y="1130300"/>
          <p14:tracePt t="68240" x="4679950" y="1130300"/>
          <p14:tracePt t="68247" x="4633913" y="1111250"/>
          <p14:tracePt t="68253" x="4587875" y="1103313"/>
          <p14:tracePt t="68260" x="4578350" y="1103313"/>
          <p14:tracePt t="68269" x="4541838" y="1103313"/>
          <p14:tracePt t="68276" x="4522788" y="1084263"/>
          <p14:tracePt t="68284" x="4486275" y="1084263"/>
          <p14:tracePt t="68477" x="4486275" y="1103313"/>
          <p14:tracePt t="68486" x="4541838" y="1103313"/>
          <p14:tracePt t="68494" x="4679950" y="1103313"/>
          <p14:tracePt t="68502" x="4854575" y="1103313"/>
          <p14:tracePt t="68510" x="5029200" y="1103313"/>
          <p14:tracePt t="68518" x="5184775" y="1103313"/>
          <p14:tracePt t="68526" x="5359400" y="1103313"/>
          <p14:tracePt t="68535" x="5516563" y="1103313"/>
          <p14:tracePt t="68542" x="5635625" y="1103313"/>
          <p14:tracePt t="68550" x="5773738" y="1103313"/>
          <p14:tracePt t="68558" x="5883275" y="1103313"/>
          <p14:tracePt t="68567" x="6021388" y="1103313"/>
          <p14:tracePt t="68573" x="6103938" y="1103313"/>
          <p14:tracePt t="68582" x="6223000" y="1103313"/>
          <p14:tracePt t="68590" x="6324600" y="1103313"/>
          <p14:tracePt t="68600" x="6380163" y="1103313"/>
          <p14:tracePt t="68606" x="6416675" y="1103313"/>
          <p14:tracePt t="68617" x="6435725" y="1103313"/>
          <p14:tracePt t="68622" x="6472238" y="1103313"/>
          <p14:tracePt t="68632" x="6508750" y="1103313"/>
          <p14:tracePt t="68637" x="6535738" y="1103313"/>
          <p14:tracePt t="68646" x="6572250" y="1103313"/>
          <p14:tracePt t="68652" x="6618288" y="1111250"/>
          <p14:tracePt t="68660" x="6627813" y="1111250"/>
          <p14:tracePt t="68676" x="6637338" y="1111250"/>
          <p14:tracePt t="68701" x="6656388" y="1111250"/>
          <p14:tracePt t="68725" x="6664325" y="1111250"/>
          <p14:tracePt t="68733" x="6673850" y="1111250"/>
          <p14:tracePt t="68741" x="6683375" y="1111250"/>
          <p14:tracePt t="68749" x="6719888" y="1111250"/>
          <p14:tracePt t="68757" x="6756400" y="1111250"/>
          <p14:tracePt t="68765" x="6765925" y="1111250"/>
          <p14:tracePt t="68846" x="6775450" y="1111250"/>
          <p14:tracePt t="68854" x="6802438" y="1111250"/>
          <p14:tracePt t="68865" x="6848475" y="1111250"/>
          <p14:tracePt t="68869" x="6884988" y="1111250"/>
          <p14:tracePt t="68877" x="6913563" y="1111250"/>
          <p14:tracePt t="68885" x="6959600" y="1111250"/>
          <p14:tracePt t="68893" x="6977063" y="1111250"/>
          <p14:tracePt t="68901" x="6986588" y="1103313"/>
          <p14:tracePt t="68965" x="7013575" y="1093788"/>
          <p14:tracePt t="68973" x="7023100" y="1093788"/>
          <p14:tracePt t="68981" x="7032625" y="1084263"/>
          <p14:tracePt t="68997" x="7069138" y="1057275"/>
          <p14:tracePt t="69013" x="7078663" y="1038225"/>
          <p14:tracePt t="69022" x="7088188" y="1028700"/>
          <p14:tracePt t="69036" x="7088188" y="1019175"/>
          <p14:tracePt t="69053" x="7088188" y="1011238"/>
          <p14:tracePt t="69061" x="7088188" y="982663"/>
          <p14:tracePt t="69077" x="7088188" y="973138"/>
          <p14:tracePt t="69093" x="7088188" y="965200"/>
          <p14:tracePt t="69101" x="7088188" y="936625"/>
          <p14:tracePt t="69109" x="7088188" y="928688"/>
          <p14:tracePt t="69117" x="7088188" y="909638"/>
          <p14:tracePt t="69125" x="7088188" y="873125"/>
          <p14:tracePt t="69133" x="7088188" y="854075"/>
          <p14:tracePt t="69141" x="7088188" y="836613"/>
          <p14:tracePt t="69149" x="7088188" y="808038"/>
          <p14:tracePt t="69157" x="7088188" y="771525"/>
          <p14:tracePt t="69173" x="7088188" y="715963"/>
          <p14:tracePt t="69181" x="7088188" y="698500"/>
          <p14:tracePt t="69189" x="7088188" y="669925"/>
          <p14:tracePt t="69197" x="7088188" y="625475"/>
          <p14:tracePt t="69205" x="7078663" y="606425"/>
          <p14:tracePt t="69213" x="7069138" y="596900"/>
          <p14:tracePt t="69221" x="7059613" y="569913"/>
          <p14:tracePt t="69230" x="7059613" y="560388"/>
          <p14:tracePt t="69239" x="7059613" y="550863"/>
          <p14:tracePt t="69248" x="7059613" y="533400"/>
          <p14:tracePt t="69253" x="7051675" y="514350"/>
          <p14:tracePt t="69302" x="7042150" y="504825"/>
          <p14:tracePt t="69438" x="7042150" y="496888"/>
          <p14:tracePt t="69448" x="7023100" y="477838"/>
          <p14:tracePt t="69459" x="6977063" y="477838"/>
          <p14:tracePt t="69462" x="6959600" y="468313"/>
          <p14:tracePt t="69471" x="6931025" y="468313"/>
          <p14:tracePt t="69477" x="6923088" y="468313"/>
          <p14:tracePt t="69485" x="6904038" y="468313"/>
          <p14:tracePt t="69501" x="6867525" y="468313"/>
          <p14:tracePt t="69509" x="6811963" y="468313"/>
          <p14:tracePt t="69517" x="6792913" y="468313"/>
          <p14:tracePt t="69525" x="6673850" y="468313"/>
          <p14:tracePt t="69533" x="6535738" y="468313"/>
          <p14:tracePt t="69541" x="6435725" y="468313"/>
          <p14:tracePt t="69549" x="6278563" y="468313"/>
          <p14:tracePt t="69557" x="6067425" y="468313"/>
          <p14:tracePt t="69565" x="5929313" y="468313"/>
          <p14:tracePt t="69573" x="5827713" y="468313"/>
          <p14:tracePt t="69580" x="5745163" y="468313"/>
          <p14:tracePt t="69589" x="5691188" y="468313"/>
          <p14:tracePt t="69597" x="5626100" y="468313"/>
          <p14:tracePt t="69605" x="5580063" y="468313"/>
          <p14:tracePt t="69614" x="5507038" y="468313"/>
          <p14:tracePt t="69621" x="5405438" y="450850"/>
          <p14:tracePt t="69629" x="5322888" y="441325"/>
          <p14:tracePt t="69636" x="5240338" y="422275"/>
          <p14:tracePt t="69645" x="5175250" y="395288"/>
          <p14:tracePt t="69653" x="5056188" y="395288"/>
          <p14:tracePt t="69660" x="5029200" y="385763"/>
          <p14:tracePt t="69668" x="4983163" y="385763"/>
          <p14:tracePt t="69676" x="4954588" y="385763"/>
          <p14:tracePt t="69684" x="4937125" y="385763"/>
          <p14:tracePt t="69693" x="4927600" y="385763"/>
          <p14:tracePt t="69700" x="4908550" y="385763"/>
          <p14:tracePt t="69764" x="4891088" y="376238"/>
          <p14:tracePt t="69796" x="4881563" y="368300"/>
          <p14:tracePt t="69982" x="4881563" y="385763"/>
          <p14:tracePt t="69990" x="4881563" y="441325"/>
          <p14:tracePt t="69998" x="4881563" y="458788"/>
          <p14:tracePt t="70006" x="4881563" y="523875"/>
          <p14:tracePt t="70017" x="4881563" y="579438"/>
          <p14:tracePt t="70022" x="4881563" y="661988"/>
          <p14:tracePt t="70032" x="4881563" y="762000"/>
          <p14:tracePt t="70038" x="4881563" y="836613"/>
          <p14:tracePt t="70050" x="4881563" y="936625"/>
          <p14:tracePt t="70058" x="4900613" y="1019175"/>
          <p14:tracePt t="70064" x="4900613" y="1057275"/>
          <p14:tracePt t="70071" x="4908550" y="1065213"/>
          <p14:tracePt t="70076" x="4908550" y="1084263"/>
          <p14:tracePt t="70374" x="4946650" y="1074738"/>
          <p14:tracePt t="70382" x="4991100" y="1065213"/>
          <p14:tracePt t="70390" x="5037138" y="1047750"/>
          <p14:tracePt t="70400" x="5138738" y="1011238"/>
          <p14:tracePt t="70406" x="5230813" y="973138"/>
          <p14:tracePt t="70414" x="5368925" y="955675"/>
          <p14:tracePt t="70421" x="5507038" y="936625"/>
          <p14:tracePt t="70430" x="5681663" y="936625"/>
          <p14:tracePt t="70437" x="5837238" y="936625"/>
          <p14:tracePt t="70447" x="5994400" y="936625"/>
          <p14:tracePt t="70453" x="6094413" y="936625"/>
          <p14:tracePt t="70461" x="6205538" y="936625"/>
          <p14:tracePt t="70469" x="6288088" y="936625"/>
          <p14:tracePt t="70477" x="6353175" y="936625"/>
          <p14:tracePt t="70485" x="6389688" y="936625"/>
          <p14:tracePt t="70493" x="6416675" y="936625"/>
          <p14:tracePt t="70501" x="6453188" y="936625"/>
          <p14:tracePt t="70510" x="6489700" y="936625"/>
          <p14:tracePt t="70517" x="6518275" y="936625"/>
          <p14:tracePt t="70525" x="6564313" y="936625"/>
          <p14:tracePt t="70533" x="6610350" y="936625"/>
          <p14:tracePt t="70541" x="6664325" y="936625"/>
          <p14:tracePt t="70549" x="6710363" y="936625"/>
          <p14:tracePt t="70557" x="6738938" y="936625"/>
          <p14:tracePt t="70565" x="6784975" y="936625"/>
          <p14:tracePt t="70573" x="6867525" y="955675"/>
          <p14:tracePt t="70581" x="6894513" y="965200"/>
          <p14:tracePt t="70589" x="6904038" y="965200"/>
          <p14:tracePt t="70597" x="6913563" y="965200"/>
          <p14:tracePt t="70629" x="6931025" y="965200"/>
          <p14:tracePt t="70647" x="6940550" y="965200"/>
          <p14:tracePt t="70654" x="6950075" y="965200"/>
          <p14:tracePt t="70677" x="6959600" y="965200"/>
          <p14:tracePt t="70701" x="6986588" y="965200"/>
          <p14:tracePt t="70717" x="6996113" y="955675"/>
          <p14:tracePt t="70733" x="6996113" y="946150"/>
          <p14:tracePt t="70749" x="7032625" y="928688"/>
          <p14:tracePt t="70757" x="7051675" y="909638"/>
          <p14:tracePt t="70766" x="7059613" y="900113"/>
          <p14:tracePt t="70773" x="7078663" y="890588"/>
          <p14:tracePt t="70781" x="7097713" y="882650"/>
          <p14:tracePt t="70789" x="7105650" y="873125"/>
          <p14:tracePt t="70797" x="7115175" y="863600"/>
          <p14:tracePt t="70805" x="7124700" y="854075"/>
          <p14:tracePt t="70813" x="7134225" y="844550"/>
          <p14:tracePt t="70821" x="7143750" y="827088"/>
          <p14:tracePt t="70830" x="7143750" y="817563"/>
          <p14:tracePt t="70837" x="7143750" y="790575"/>
          <p14:tracePt t="70846" x="7151688" y="762000"/>
          <p14:tracePt t="70853" x="7151688" y="715963"/>
          <p14:tracePt t="70861" x="7151688" y="669925"/>
          <p14:tracePt t="70869" x="7151688" y="642938"/>
          <p14:tracePt t="70882" x="7151688" y="606425"/>
          <p14:tracePt t="70885" x="7151688" y="579438"/>
          <p14:tracePt t="70893" x="7151688" y="560388"/>
          <p14:tracePt t="70901" x="7151688" y="550863"/>
          <p14:tracePt t="70909" x="7151688" y="533400"/>
          <p14:tracePt t="70917" x="7151688" y="523875"/>
          <p14:tracePt t="70925" x="7151688" y="514350"/>
          <p14:tracePt t="70933" x="7151688" y="504825"/>
          <p14:tracePt t="70965" x="7143750" y="496888"/>
          <p14:tracePt t="71054" x="7134225" y="496888"/>
          <p14:tracePt t="71070" x="7124700" y="496888"/>
          <p14:tracePt t="71088" x="7105650" y="477838"/>
          <p14:tracePt t="71095" x="7088188" y="468313"/>
          <p14:tracePt t="71128" x="7078663" y="458788"/>
          <p14:tracePt t="71142" x="7069138" y="458788"/>
          <p14:tracePt t="71150" x="7032625" y="458788"/>
          <p14:tracePt t="71158" x="6996113" y="458788"/>
          <p14:tracePt t="71166" x="6940550" y="458788"/>
          <p14:tracePt t="71174" x="6821488" y="458788"/>
          <p14:tracePt t="71183" x="6729413" y="458788"/>
          <p14:tracePt t="71190" x="6572250" y="458788"/>
          <p14:tracePt t="71199" x="6389688" y="458788"/>
          <p14:tracePt t="71206" x="6196013" y="458788"/>
          <p14:tracePt t="71216" x="5957888" y="458788"/>
          <p14:tracePt t="71222" x="5718175" y="458788"/>
          <p14:tracePt t="71233" x="5543550" y="458788"/>
          <p14:tracePt t="71238" x="5405438" y="458788"/>
          <p14:tracePt t="71249" x="5267325" y="458788"/>
          <p14:tracePt t="71254" x="5184775" y="458788"/>
          <p14:tracePt t="71265" x="5148263" y="458788"/>
          <p14:tracePt t="71270" x="5083175" y="458788"/>
          <p14:tracePt t="71279" x="5056188" y="458788"/>
          <p14:tracePt t="71287" x="5019675" y="458788"/>
          <p14:tracePt t="71294" x="5000625" y="458788"/>
          <p14:tracePt t="71302" x="4973638" y="458788"/>
          <p14:tracePt t="71310" x="4964113" y="458788"/>
          <p14:tracePt t="71318" x="4937125" y="458788"/>
          <p14:tracePt t="71327" x="4927600" y="458788"/>
          <p14:tracePt t="71334" x="4918075" y="458788"/>
          <p14:tracePt t="71342" x="4908550" y="458788"/>
          <p14:tracePt t="71374" x="4881563" y="458788"/>
          <p14:tracePt t="71398" x="4872038" y="458788"/>
          <p14:tracePt t="71414" x="4862513" y="458788"/>
          <p14:tracePt t="71606" x="4854575" y="458788"/>
          <p14:tracePt t="71615" x="4854575" y="487363"/>
          <p14:tracePt t="71623" x="4854575" y="523875"/>
          <p14:tracePt t="71630" x="4854575" y="579438"/>
          <p14:tracePt t="71637" x="4854575" y="596900"/>
          <p14:tracePt t="71646" x="4854575" y="661988"/>
          <p14:tracePt t="71652" x="4854575" y="715963"/>
          <p14:tracePt t="71661" x="4854575" y="754063"/>
          <p14:tracePt t="71678" x="4881563" y="827088"/>
          <p14:tracePt t="71684" x="4891088" y="836613"/>
          <p14:tracePt t="77646" x="4881563" y="808038"/>
          <p14:tracePt t="77654" x="4881563" y="762000"/>
          <p14:tracePt t="77663" x="4881563" y="708025"/>
          <p14:tracePt t="77670" x="4881563" y="661988"/>
          <p14:tracePt t="77678" x="4881563" y="633413"/>
          <p14:tracePt t="77686" x="4881563" y="596900"/>
          <p14:tracePt t="77694" x="4881563" y="569913"/>
          <p14:tracePt t="77702" x="4881563" y="533400"/>
          <p14:tracePt t="77710" x="4881563" y="504825"/>
          <p14:tracePt t="77718" x="4881563" y="487363"/>
          <p14:tracePt t="77726" x="4881563" y="450850"/>
          <p14:tracePt t="77734" x="4872038" y="450850"/>
          <p14:tracePt t="77742" x="4872038" y="441325"/>
          <p14:tracePt t="77750" x="4872038" y="431800"/>
          <p14:tracePt t="77766" x="4872038" y="412750"/>
          <p14:tracePt t="77926" x="4854575" y="404813"/>
          <p14:tracePt t="77982" x="4845050" y="395288"/>
          <p14:tracePt t="77990" x="4835525" y="385763"/>
          <p14:tracePt t="78150" x="4826000" y="376238"/>
          <p14:tracePt t="78270" x="4826000" y="385763"/>
          <p14:tracePt t="78278" x="4826000" y="404813"/>
          <p14:tracePt t="78287" x="4826000" y="412750"/>
          <p14:tracePt t="78294" x="4826000" y="450850"/>
          <p14:tracePt t="78301" x="4826000" y="487363"/>
          <p14:tracePt t="78309" x="4826000" y="504825"/>
          <p14:tracePt t="78317" x="4826000" y="541338"/>
          <p14:tracePt t="78325" x="4826000" y="587375"/>
          <p14:tracePt t="78333" x="4826000" y="625475"/>
          <p14:tracePt t="78341" x="4835525" y="698500"/>
          <p14:tracePt t="78349" x="4854575" y="744538"/>
          <p14:tracePt t="78357" x="4872038" y="808038"/>
          <p14:tracePt t="78365" x="4891088" y="844550"/>
          <p14:tracePt t="78373" x="4908550" y="863600"/>
          <p14:tracePt t="78389" x="4908550" y="882650"/>
          <p14:tracePt t="78406" x="4908550" y="890588"/>
          <p14:tracePt t="78445" x="4908550" y="900113"/>
          <p14:tracePt t="78453" x="4908550" y="909638"/>
          <p14:tracePt t="78461" x="4908550" y="928688"/>
          <p14:tracePt t="78485" x="4908550" y="936625"/>
          <p14:tracePt t="78638" x="4908550" y="973138"/>
          <p14:tracePt t="78654" x="4908550" y="992188"/>
          <p14:tracePt t="78663" x="4908550" y="1011238"/>
          <p14:tracePt t="78670" x="4908550" y="1019175"/>
          <p14:tracePt t="78686" x="4900613" y="1038225"/>
          <p14:tracePt t="78838" x="4908550" y="1038225"/>
          <p14:tracePt t="78854" x="4937125" y="1028700"/>
          <p14:tracePt t="78863" x="4954588" y="1028700"/>
          <p14:tracePt t="78870" x="5000625" y="1028700"/>
          <p14:tracePt t="78884" x="5075238" y="1019175"/>
          <p14:tracePt t="78887" x="5121275" y="1019175"/>
          <p14:tracePt t="78893" x="5194300" y="1011238"/>
          <p14:tracePt t="78901" x="5276850" y="992188"/>
          <p14:tracePt t="78909" x="5322888" y="992188"/>
          <p14:tracePt t="78917" x="5386388" y="965200"/>
          <p14:tracePt t="78925" x="5470525" y="965200"/>
          <p14:tracePt t="78933" x="5589588" y="955675"/>
          <p14:tracePt t="78941" x="5727700" y="955675"/>
          <p14:tracePt t="78950" x="5827713" y="936625"/>
          <p14:tracePt t="78957" x="5938838" y="936625"/>
          <p14:tracePt t="78965" x="6122988" y="936625"/>
          <p14:tracePt t="78973" x="6223000" y="955675"/>
          <p14:tracePt t="78981" x="6361113" y="973138"/>
          <p14:tracePt t="78989" x="6535738" y="992188"/>
          <p14:tracePt t="78997" x="6664325" y="1057275"/>
          <p14:tracePt t="79005" x="6719888" y="1057275"/>
          <p14:tracePt t="79015" x="6738938" y="1057275"/>
          <p14:tracePt t="79021" x="6756400" y="1057275"/>
          <p14:tracePt t="79030" x="6765925" y="1057275"/>
          <p14:tracePt t="79158" x="6775450" y="1057275"/>
          <p14:tracePt t="79166" x="6802438" y="1057275"/>
          <p14:tracePt t="79174" x="6821488" y="1057275"/>
          <p14:tracePt t="79184" x="6867525" y="1057275"/>
          <p14:tracePt t="79189" x="6913563" y="1057275"/>
          <p14:tracePt t="79217" x="6923088" y="1057275"/>
          <p14:tracePt t="79253" x="6931025" y="1057275"/>
          <p14:tracePt t="79261" x="6940550" y="1057275"/>
          <p14:tracePt t="79269" x="6969125" y="1057275"/>
          <p14:tracePt t="79277" x="7013575" y="1038225"/>
          <p14:tracePt t="79285" x="7032625" y="1038225"/>
          <p14:tracePt t="79293" x="7059613" y="1028700"/>
          <p14:tracePt t="79301" x="7069138" y="1028700"/>
          <p14:tracePt t="79309" x="7088188" y="1028700"/>
          <p14:tracePt t="79317" x="7105650" y="1028700"/>
          <p14:tracePt t="79365" x="7115175" y="1019175"/>
          <p14:tracePt t="79398" x="7115175" y="1011238"/>
          <p14:tracePt t="79414" x="7115175" y="1001713"/>
          <p14:tracePt t="79424" x="7124700" y="1001713"/>
          <p14:tracePt t="79438" x="7134225" y="992188"/>
          <p14:tracePt t="79446" x="7143750" y="982663"/>
          <p14:tracePt t="79462" x="7143750" y="973138"/>
          <p14:tracePt t="79469" x="7151688" y="955675"/>
          <p14:tracePt t="79477" x="7161213" y="946150"/>
          <p14:tracePt t="79485" x="7180263" y="928688"/>
          <p14:tracePt t="79493" x="7188200" y="890588"/>
          <p14:tracePt t="79503" x="7188200" y="873125"/>
          <p14:tracePt t="79509" x="7226300" y="844550"/>
          <p14:tracePt t="79517" x="7226300" y="808038"/>
          <p14:tracePt t="79525" x="7234238" y="790575"/>
          <p14:tracePt t="79534" x="7234238" y="762000"/>
          <p14:tracePt t="79541" x="7234238" y="754063"/>
          <p14:tracePt t="79550" x="7234238" y="708025"/>
          <p14:tracePt t="79565" x="7234238" y="661988"/>
          <p14:tracePt t="79573" x="7234238" y="625475"/>
          <p14:tracePt t="79580" x="7234238" y="587375"/>
          <p14:tracePt t="79589" x="7216775" y="541338"/>
          <p14:tracePt t="79597" x="7216775" y="496888"/>
          <p14:tracePt t="79605" x="7197725" y="477838"/>
          <p14:tracePt t="79614" x="7197725" y="431800"/>
          <p14:tracePt t="79622" x="7197725" y="376238"/>
          <p14:tracePt t="79631" x="7188200" y="368300"/>
          <p14:tracePt t="79637" x="7188200" y="339725"/>
          <p14:tracePt t="79648" x="7151688" y="303213"/>
          <p14:tracePt t="79653" x="7151688" y="293688"/>
          <p14:tracePt t="79661" x="7151688" y="284163"/>
          <p14:tracePt t="79669" x="7151688" y="276225"/>
          <p14:tracePt t="79685" x="7151688" y="266700"/>
          <p14:tracePt t="79693" x="7143750" y="266700"/>
          <p14:tracePt t="79766" x="7134225" y="266700"/>
          <p14:tracePt t="79838" x="7124700" y="266700"/>
          <p14:tracePt t="79854" x="7105650" y="266700"/>
          <p14:tracePt t="79864" x="7069138" y="266700"/>
          <p14:tracePt t="79870" x="7059613" y="266700"/>
          <p14:tracePt t="79886" x="7051675" y="266700"/>
          <p14:tracePt t="79894" x="7005638" y="266700"/>
          <p14:tracePt t="79902" x="6959600" y="266700"/>
          <p14:tracePt t="79909" x="6913563" y="266700"/>
          <p14:tracePt t="79917" x="6858000" y="266700"/>
          <p14:tracePt t="79925" x="6811963" y="266700"/>
          <p14:tracePt t="79933" x="6738938" y="266700"/>
          <p14:tracePt t="79941" x="6656388" y="266700"/>
          <p14:tracePt t="79949" x="6545263" y="266700"/>
          <p14:tracePt t="79957" x="6443663" y="266700"/>
          <p14:tracePt t="79965" x="6288088" y="266700"/>
          <p14:tracePt t="79973" x="6149975" y="266700"/>
          <p14:tracePt t="79981" x="6048375" y="266700"/>
          <p14:tracePt t="79989" x="5892800" y="266700"/>
          <p14:tracePt t="79996" x="5737225" y="266700"/>
          <p14:tracePt t="80005" x="5580063" y="266700"/>
          <p14:tracePt t="80014" x="5441950" y="266700"/>
          <p14:tracePt t="80022" x="5303838" y="257175"/>
          <p14:tracePt t="80030" x="5203825" y="257175"/>
          <p14:tracePt t="80037" x="5111750" y="257175"/>
          <p14:tracePt t="80046" x="5075238" y="257175"/>
          <p14:tracePt t="80053" x="5029200" y="257175"/>
          <p14:tracePt t="80061" x="4991100" y="257175"/>
          <p14:tracePt t="80069" x="4954588" y="257175"/>
          <p14:tracePt t="80077" x="4908550" y="257175"/>
          <p14:tracePt t="80085" x="4881563" y="257175"/>
          <p14:tracePt t="80093" x="4826000" y="257175"/>
          <p14:tracePt t="80101" x="4779963" y="257175"/>
          <p14:tracePt t="80109" x="4770438" y="257175"/>
          <p14:tracePt t="80117" x="4762500" y="257175"/>
          <p14:tracePt t="80125" x="4725988" y="257175"/>
          <p14:tracePt t="80133" x="4716463" y="257175"/>
          <p14:tracePt t="80141" x="4706938" y="257175"/>
          <p14:tracePt t="80149" x="4687888" y="257175"/>
          <p14:tracePt t="80157" x="4679950" y="257175"/>
          <p14:tracePt t="80197" x="4670425" y="257175"/>
          <p14:tracePt t="80478" x="4660900" y="257175"/>
          <p14:tracePt t="80486" x="4660900" y="276225"/>
          <p14:tracePt t="80494" x="4660900" y="293688"/>
          <p14:tracePt t="80502" x="4660900" y="330200"/>
          <p14:tracePt t="80510" x="4660900" y="376238"/>
          <p14:tracePt t="80518" x="4679950" y="422275"/>
          <p14:tracePt t="80526" x="4679950" y="468313"/>
          <p14:tracePt t="80535" x="4679950" y="514350"/>
          <p14:tracePt t="80543" x="4679950" y="560388"/>
          <p14:tracePt t="80549" x="4679950" y="596900"/>
          <p14:tracePt t="80558" x="4679950" y="625475"/>
          <p14:tracePt t="80566" x="4679950" y="642938"/>
          <p14:tracePt t="80573" x="4679950" y="652463"/>
          <p14:tracePt t="81414" x="4687888" y="661988"/>
          <p14:tracePt t="84070" x="4716463" y="661988"/>
          <p14:tracePt t="84078" x="4762500" y="698500"/>
          <p14:tracePt t="84087" x="4789488" y="698500"/>
          <p14:tracePt t="84095" x="4816475" y="708025"/>
          <p14:tracePt t="84103" x="4835525" y="715963"/>
          <p14:tracePt t="84117" x="4845050" y="715963"/>
          <p14:tracePt t="84124" x="4854575" y="725488"/>
          <p14:tracePt t="84140" x="4872038" y="744538"/>
          <p14:tracePt t="84149" x="4881563" y="744538"/>
          <p14:tracePt t="84156" x="4891088" y="744538"/>
          <p14:tracePt t="84181" x="4908550" y="744538"/>
          <p14:tracePt t="84197" x="4918075" y="744538"/>
          <p14:tracePt t="84205" x="4927600" y="744538"/>
          <p14:tracePt t="84221" x="4937125" y="744538"/>
          <p14:tracePt t="84230" x="4954588" y="744538"/>
          <p14:tracePt t="84246" x="4964113" y="744538"/>
          <p14:tracePt t="84253" x="4973638" y="744538"/>
          <p14:tracePt t="84261" x="4983163" y="754063"/>
          <p14:tracePt t="84269" x="5000625" y="754063"/>
          <p14:tracePt t="84277" x="5010150" y="754063"/>
          <p14:tracePt t="84285" x="5019675" y="762000"/>
          <p14:tracePt t="84309" x="5037138" y="762000"/>
          <p14:tracePt t="84317" x="5046663" y="771525"/>
          <p14:tracePt t="84349" x="5046663" y="781050"/>
          <p14:tracePt t="84357" x="5056188" y="790575"/>
          <p14:tracePt t="84462" x="5065713" y="800100"/>
          <p14:tracePt t="84478" x="5065713" y="827088"/>
          <p14:tracePt t="84487" x="5075238" y="836613"/>
          <p14:tracePt t="84509" x="5075238" y="844550"/>
          <p14:tracePt t="84558" x="5075238" y="854075"/>
          <p14:tracePt t="84582" x="5065713" y="854075"/>
          <p14:tracePt t="84590" x="5046663" y="854075"/>
          <p14:tracePt t="84598" x="5037138" y="854075"/>
          <p14:tracePt t="84605" x="5019675" y="854075"/>
          <p14:tracePt t="84621" x="5000625" y="854075"/>
          <p14:tracePt t="84631" x="4991100" y="854075"/>
          <p14:tracePt t="84637" x="4973638" y="854075"/>
          <p14:tracePt t="84646" x="4954588" y="836613"/>
          <p14:tracePt t="84653" x="4946650" y="827088"/>
          <p14:tracePt t="84661" x="4937125" y="800100"/>
          <p14:tracePt t="84669" x="4937125" y="781050"/>
          <p14:tracePt t="84677" x="4937125" y="754063"/>
          <p14:tracePt t="84685" x="4918075" y="715963"/>
          <p14:tracePt t="84693" x="4918075" y="698500"/>
          <p14:tracePt t="84701" x="4891088" y="669925"/>
          <p14:tracePt t="84718" x="4891088" y="652463"/>
          <p14:tracePt t="84725" x="4891088" y="642938"/>
          <p14:tracePt t="84733" x="4891088" y="633413"/>
          <p14:tracePt t="84741" x="4881563" y="615950"/>
          <p14:tracePt t="84756" x="4881563" y="606425"/>
          <p14:tracePt t="84764" x="4881563" y="596900"/>
          <p14:tracePt t="84772" x="4881563" y="587375"/>
          <p14:tracePt t="84780" x="4900613" y="569913"/>
          <p14:tracePt t="84788" x="4927600" y="533400"/>
          <p14:tracePt t="84796" x="4973638" y="523875"/>
          <p14:tracePt t="84807" x="5010150" y="514350"/>
          <p14:tracePt t="84815" x="5029200" y="504825"/>
          <p14:tracePt t="84821" x="5037138" y="496888"/>
          <p14:tracePt t="84831" x="5065713" y="496888"/>
          <p14:tracePt t="84837" x="5075238" y="487363"/>
          <p14:tracePt t="84848" x="5111750" y="477838"/>
          <p14:tracePt t="84870" x="5129213" y="468313"/>
          <p14:tracePt t="84883" x="5148263" y="468313"/>
          <p14:tracePt t="84901" x="5184775" y="468313"/>
          <p14:tracePt t="84920" x="5240338" y="468313"/>
          <p14:tracePt t="84927" x="5267325" y="468313"/>
          <p14:tracePt t="84933" x="5295900" y="468313"/>
          <p14:tracePt t="84941" x="5303838" y="487363"/>
          <p14:tracePt t="84950" x="5322888" y="504825"/>
          <p14:tracePt t="84957" x="5322888" y="541338"/>
          <p14:tracePt t="84966" x="5322888" y="550863"/>
          <p14:tracePt t="84973" x="5332413" y="560388"/>
          <p14:tracePt t="84989" x="5332413" y="587375"/>
          <p14:tracePt t="84998" x="5332413" y="606425"/>
          <p14:tracePt t="85005" x="5332413" y="625475"/>
          <p14:tracePt t="85015" x="5332413" y="642938"/>
          <p14:tracePt t="85021" x="5322888" y="652463"/>
          <p14:tracePt t="85032" x="5322888" y="669925"/>
          <p14:tracePt t="85037" x="5313363" y="679450"/>
          <p14:tracePt t="85049" x="5303838" y="688975"/>
          <p14:tracePt t="85065" x="5295900" y="688975"/>
          <p14:tracePt t="85069" x="5276850" y="688975"/>
          <p14:tracePt t="85078" x="5249863" y="688975"/>
          <p14:tracePt t="85085" x="5230813" y="698500"/>
          <p14:tracePt t="85093" x="5184775" y="708025"/>
          <p14:tracePt t="85102" x="5148263" y="715963"/>
          <p14:tracePt t="85109" x="5138738" y="725488"/>
          <p14:tracePt t="85118" x="5121275" y="735013"/>
          <p14:tracePt t="85127" x="5092700" y="735013"/>
          <p14:tracePt t="85132" x="5083175" y="744538"/>
          <p14:tracePt t="85140" x="5075238" y="744538"/>
          <p14:tracePt t="88206" x="5065713" y="762000"/>
          <p14:tracePt t="88214" x="5065713" y="781050"/>
          <p14:tracePt t="88222" x="5065713" y="827088"/>
          <p14:tracePt t="88232" x="5065713" y="873125"/>
          <p14:tracePt t="88238" x="5065713" y="900113"/>
          <p14:tracePt t="88249" x="5065713" y="928688"/>
          <p14:tracePt t="88254" x="5065713" y="965200"/>
          <p14:tracePt t="88262" x="5083175" y="1011238"/>
          <p14:tracePt t="88270" x="5083175" y="1057275"/>
          <p14:tracePt t="88278" x="5102225" y="1103313"/>
          <p14:tracePt t="88286" x="5111750" y="1111250"/>
          <p14:tracePt t="88294" x="5129213" y="1139825"/>
          <p14:tracePt t="88302" x="5129213" y="1147763"/>
          <p14:tracePt t="88309" x="5138738" y="1157288"/>
          <p14:tracePt t="88325" x="5148263" y="1166813"/>
          <p14:tracePt t="88381" x="5148263" y="1185863"/>
          <p14:tracePt t="88389" x="5148263" y="1193800"/>
          <p14:tracePt t="88405" x="5148263" y="1203325"/>
          <p14:tracePt t="88421" x="5148263" y="1231900"/>
          <p14:tracePt t="88429" x="5148263" y="1239838"/>
          <p14:tracePt t="88438" x="5148263" y="1249363"/>
          <p14:tracePt t="88449" x="5148263" y="1285875"/>
          <p14:tracePt t="88454" x="5148263" y="1322388"/>
          <p14:tracePt t="88462" x="5148263" y="1341438"/>
          <p14:tracePt t="88471" x="5148263" y="1368425"/>
          <p14:tracePt t="88478" x="5148263" y="1404938"/>
          <p14:tracePt t="88485" x="5148263" y="1450975"/>
          <p14:tracePt t="88494" x="5148263" y="1489075"/>
          <p14:tracePt t="88501" x="5148263" y="1552575"/>
          <p14:tracePt t="88509" x="5157788" y="1598613"/>
          <p14:tracePt t="88517" x="5157788" y="1625600"/>
          <p14:tracePt t="88525" x="5157788" y="1671638"/>
          <p14:tracePt t="88533" x="5165725" y="1690688"/>
          <p14:tracePt t="88541" x="5175250" y="1700213"/>
          <p14:tracePt t="88549" x="5184775" y="1708150"/>
          <p14:tracePt t="88573" x="5194300" y="1717675"/>
          <p14:tracePt t="88581" x="5203825" y="1727200"/>
          <p14:tracePt t="88588" x="5230813" y="1736725"/>
          <p14:tracePt t="88597" x="5240338" y="1736725"/>
          <p14:tracePt t="88605" x="5267325" y="1754188"/>
          <p14:tracePt t="88613" x="5286375" y="1763713"/>
          <p14:tracePt t="88620" x="5322888" y="1782763"/>
          <p14:tracePt t="88636" x="5332413" y="1782763"/>
          <p14:tracePt t="88660" x="5341938" y="1782763"/>
          <p14:tracePt t="88668" x="5359400" y="1782763"/>
          <p14:tracePt t="88676" x="5386388" y="1763713"/>
          <p14:tracePt t="88684" x="5386388" y="1700213"/>
          <p14:tracePt t="88692" x="5432425" y="1635125"/>
          <p14:tracePt t="88700" x="5461000" y="1579563"/>
          <p14:tracePt t="88708" x="5497513" y="1516063"/>
          <p14:tracePt t="88716" x="5524500" y="1470025"/>
          <p14:tracePt t="88724" x="5561013" y="1397000"/>
          <p14:tracePt t="88732" x="5589588" y="1360488"/>
          <p14:tracePt t="88740" x="5616575" y="1331913"/>
          <p14:tracePt t="88748" x="5626100" y="1314450"/>
          <p14:tracePt t="88756" x="5635625" y="1276350"/>
          <p14:tracePt t="88764" x="5645150" y="1268413"/>
          <p14:tracePt t="88772" x="5662613" y="1249363"/>
          <p14:tracePt t="88780" x="5662613" y="1231900"/>
          <p14:tracePt t="88788" x="5662613" y="1203325"/>
          <p14:tracePt t="88796" x="5681663" y="1176338"/>
          <p14:tracePt t="88804" x="5691188" y="1147763"/>
          <p14:tracePt t="88812" x="5691188" y="1120775"/>
          <p14:tracePt t="88820" x="5699125" y="1093788"/>
          <p14:tracePt t="88828" x="5699125" y="1074738"/>
          <p14:tracePt t="88836" x="5699125" y="1065213"/>
          <p14:tracePt t="88845" x="5699125" y="1057275"/>
          <p14:tracePt t="88860" x="5699125" y="1038225"/>
          <p14:tracePt t="88868" x="5699125" y="1028700"/>
          <p14:tracePt t="88876" x="5699125" y="1019175"/>
          <p14:tracePt t="89388" x="5699125" y="1011238"/>
          <p14:tracePt t="89396" x="5699125" y="992188"/>
          <p14:tracePt t="89404" x="5699125" y="973138"/>
          <p14:tracePt t="89420" x="5708650" y="955675"/>
          <p14:tracePt t="89428" x="5718175" y="946150"/>
          <p14:tracePt t="89444" x="5718175" y="936625"/>
          <p14:tracePt t="89452" x="5718175" y="928688"/>
          <p14:tracePt t="89468" x="5718175" y="919163"/>
          <p14:tracePt t="89476" x="5708650" y="909638"/>
          <p14:tracePt t="89484" x="5708650" y="900113"/>
          <p14:tracePt t="89492" x="5708650" y="890588"/>
          <p14:tracePt t="89500" x="5708650" y="882650"/>
          <p14:tracePt t="89508" x="5708650" y="854075"/>
          <p14:tracePt t="89516" x="5708650" y="844550"/>
          <p14:tracePt t="89532" x="5708650" y="836613"/>
          <p14:tracePt t="89540" x="5708650" y="817563"/>
          <p14:tracePt t="89548" x="5708650" y="808038"/>
          <p14:tracePt t="89556" x="5708650" y="790575"/>
          <p14:tracePt t="89580" x="5708650" y="771525"/>
          <p14:tracePt t="89588" x="5708650" y="762000"/>
          <p14:tracePt t="89596" x="5708650" y="754063"/>
          <p14:tracePt t="89604" x="5708650" y="744538"/>
          <p14:tracePt t="89628" x="5708650" y="725488"/>
          <p14:tracePt t="89636" x="5708650" y="715963"/>
          <p14:tracePt t="89645" x="5708650" y="708025"/>
          <p14:tracePt t="89652" x="5718175" y="698500"/>
          <p14:tracePt t="89662" x="5727700" y="698500"/>
          <p14:tracePt t="89670" x="5754688" y="688975"/>
          <p14:tracePt t="89678" x="5764213" y="688975"/>
          <p14:tracePt t="89685" x="5781675" y="688975"/>
          <p14:tracePt t="89694" x="5810250" y="688975"/>
          <p14:tracePt t="89702" x="5827713" y="669925"/>
          <p14:tracePt t="89709" x="5873750" y="669925"/>
          <p14:tracePt t="89719" x="5883275" y="669925"/>
          <p14:tracePt t="89725" x="5965825" y="669925"/>
          <p14:tracePt t="89734" x="6021388" y="669925"/>
          <p14:tracePt t="89743" x="6057900" y="669925"/>
          <p14:tracePt t="89751" x="6076950" y="669925"/>
          <p14:tracePt t="89759" x="6094413" y="669925"/>
          <p14:tracePt t="89765" x="6103938" y="669925"/>
          <p14:tracePt t="89774" x="6122988" y="669925"/>
          <p14:tracePt t="89814" x="6132513" y="669925"/>
          <p14:tracePt t="89838" x="6140450" y="679450"/>
          <p14:tracePt t="89853" x="6169025" y="688975"/>
          <p14:tracePt t="89879" x="6176963" y="698500"/>
          <p14:tracePt t="89894" x="6176963" y="708025"/>
          <p14:tracePt t="89901" x="6186488" y="715963"/>
          <p14:tracePt t="89917" x="6196013" y="725488"/>
          <p14:tracePt t="89925" x="6205538" y="725488"/>
          <p14:tracePt t="89932" x="6215063" y="735013"/>
          <p14:tracePt t="89957" x="6215063" y="744538"/>
          <p14:tracePt t="89981" x="6223000" y="754063"/>
          <p14:tracePt t="89998" x="6223000" y="762000"/>
          <p14:tracePt t="90014" x="6223000" y="790575"/>
          <p14:tracePt t="90021" x="6223000" y="800100"/>
          <p14:tracePt t="90030" x="6223000" y="827088"/>
          <p14:tracePt t="90036" x="6223000" y="836613"/>
          <p14:tracePt t="90052" x="6223000" y="844550"/>
          <p14:tracePt t="90060" x="6223000" y="854075"/>
          <p14:tracePt t="90125" x="6223000" y="863600"/>
          <p14:tracePt t="90222" x="6215063" y="873125"/>
          <p14:tracePt t="90312" x="6215063" y="882650"/>
          <p14:tracePt t="90421" x="6215063" y="890588"/>
          <p14:tracePt t="90702" x="6186488" y="909638"/>
          <p14:tracePt t="90711" x="6169025" y="909638"/>
          <p14:tracePt t="90718" x="6132513" y="928688"/>
          <p14:tracePt t="90727" x="6122988" y="928688"/>
          <p14:tracePt t="90735" x="6086475" y="936625"/>
          <p14:tracePt t="90741" x="6067425" y="946150"/>
          <p14:tracePt t="90751" x="6030913" y="946150"/>
          <p14:tracePt t="90757" x="6002338" y="973138"/>
          <p14:tracePt t="90767" x="5965825" y="992188"/>
          <p14:tracePt t="90774" x="5919788" y="1001713"/>
          <p14:tracePt t="90781" x="5892800" y="1011238"/>
          <p14:tracePt t="90788" x="5827713" y="1038225"/>
          <p14:tracePt t="90796" x="5810250" y="1038225"/>
          <p14:tracePt t="90804" x="5781675" y="1047750"/>
          <p14:tracePt t="90812" x="5745163" y="1057275"/>
          <p14:tracePt t="90820" x="5737225" y="1057275"/>
          <p14:tracePt t="90828" x="5727700" y="1057275"/>
          <p14:tracePt t="90836" x="5708650" y="1057275"/>
          <p14:tracePt t="90853" x="5699125" y="1057275"/>
          <p14:tracePt t="90860" x="5691188" y="1074738"/>
          <p14:tracePt t="90868" x="5681663" y="1084263"/>
          <p14:tracePt t="90908" x="5681663" y="1093788"/>
          <p14:tracePt t="90933" x="5672138" y="1093788"/>
          <p14:tracePt t="90957" x="5662613" y="1093788"/>
          <p14:tracePt t="90973" x="5645150" y="1093788"/>
          <p14:tracePt t="90981" x="5626100" y="1093788"/>
          <p14:tracePt t="91005" x="5589588" y="1093788"/>
          <p14:tracePt t="91269" x="5580063" y="1093788"/>
          <p14:tracePt t="91278" x="5580063" y="1084263"/>
          <p14:tracePt t="91293" x="5580063" y="1047750"/>
          <p14:tracePt t="91309" x="5580063" y="1038225"/>
          <p14:tracePt t="91318" x="5589588" y="1011238"/>
          <p14:tracePt t="91326" x="5599113" y="1001713"/>
          <p14:tracePt t="91334" x="5607050" y="992188"/>
          <p14:tracePt t="91349" x="5616575" y="982663"/>
          <p14:tracePt t="91598" x="5645150" y="982663"/>
          <p14:tracePt t="91606" x="5662613" y="982663"/>
          <p14:tracePt t="91614" x="5708650" y="982663"/>
          <p14:tracePt t="91626" x="5737225" y="982663"/>
          <p14:tracePt t="91636" x="5764213" y="982663"/>
          <p14:tracePt t="91637" x="5791200" y="982663"/>
          <p14:tracePt t="91646" x="5819775" y="982663"/>
          <p14:tracePt t="91652" x="5856288" y="982663"/>
          <p14:tracePt t="91660" x="5911850" y="982663"/>
          <p14:tracePt t="91668" x="5957888" y="982663"/>
          <p14:tracePt t="91676" x="5984875" y="982663"/>
          <p14:tracePt t="91684" x="6030913" y="982663"/>
          <p14:tracePt t="91692" x="6067425" y="982663"/>
          <p14:tracePt t="91700" x="6086475" y="982663"/>
          <p14:tracePt t="91774" x="6103938" y="982663"/>
          <p14:tracePt t="91832" x="6113463" y="982663"/>
          <p14:tracePt t="91934" x="6122988" y="982663"/>
          <p14:tracePt t="91949" x="6132513" y="982663"/>
          <p14:tracePt t="92285" x="6140450" y="982663"/>
          <p14:tracePt t="92294" x="6113463" y="1001713"/>
          <p14:tracePt t="92303" x="6103938" y="1011238"/>
          <p14:tracePt t="92310" x="6086475" y="1028700"/>
          <p14:tracePt t="92318" x="6057900" y="1047750"/>
          <p14:tracePt t="92327" x="6011863" y="1074738"/>
          <p14:tracePt t="92334" x="5994400" y="1084263"/>
          <p14:tracePt t="92340" x="5957888" y="1103313"/>
          <p14:tracePt t="92348" x="5919788" y="1103313"/>
          <p14:tracePt t="92356" x="5911850" y="1103313"/>
          <p14:tracePt t="92364" x="5902325" y="1111250"/>
          <p14:tracePt t="92372" x="5892800" y="1111250"/>
          <p14:tracePt t="92389" x="5873750" y="1111250"/>
          <p14:tracePt t="92412" x="5856288" y="1111250"/>
          <p14:tracePt t="92421" x="5827713" y="1111250"/>
          <p14:tracePt t="92432" x="5810250" y="1111250"/>
          <p14:tracePt t="92437" x="5773738" y="1111250"/>
          <p14:tracePt t="92446" x="5764213" y="1111250"/>
          <p14:tracePt t="92453" x="5737225" y="1111250"/>
          <p14:tracePt t="92461" x="5718175" y="1111250"/>
          <p14:tracePt t="92468" x="5699125" y="1103313"/>
          <p14:tracePt t="92486" x="5681663" y="1093788"/>
          <p14:tracePt t="92495" x="5662613" y="1093788"/>
          <p14:tracePt t="92502" x="5653088" y="1084263"/>
          <p14:tracePt t="92511" x="5653088" y="1065213"/>
          <p14:tracePt t="92517" x="5645150" y="1057275"/>
          <p14:tracePt t="92526" x="5626100" y="1038225"/>
          <p14:tracePt t="92533" x="5626100" y="1028700"/>
          <p14:tracePt t="92542" x="5616575" y="1019175"/>
          <p14:tracePt t="92549" x="5607050" y="1001713"/>
          <p14:tracePt t="92557" x="5607050" y="982663"/>
          <p14:tracePt t="92567" x="5599113" y="965200"/>
          <p14:tracePt t="92583" x="5570538" y="946150"/>
          <p14:tracePt t="92598" x="5570538" y="936625"/>
          <p14:tracePt t="92616" x="5570538" y="928688"/>
          <p14:tracePt t="92635" x="5561013" y="919163"/>
          <p14:tracePt t="92649" x="5561013" y="909638"/>
          <p14:tracePt t="92654" x="5561013" y="890588"/>
          <p14:tracePt t="92670" x="5561013" y="882650"/>
          <p14:tracePt t="92679" x="5580063" y="863600"/>
          <p14:tracePt t="92687" x="5635625" y="854075"/>
          <p14:tracePt t="92694" x="5645150" y="836613"/>
          <p14:tracePt t="92701" x="5681663" y="827088"/>
          <p14:tracePt t="92711" x="5699125" y="808038"/>
          <p14:tracePt t="92717" x="5718175" y="808038"/>
          <p14:tracePt t="92725" x="5737225" y="808038"/>
          <p14:tracePt t="92733" x="5773738" y="800100"/>
          <p14:tracePt t="92741" x="5800725" y="781050"/>
          <p14:tracePt t="92749" x="5846763" y="781050"/>
          <p14:tracePt t="92757" x="5892800" y="771525"/>
          <p14:tracePt t="92765" x="5938838" y="771525"/>
          <p14:tracePt t="92772" x="5965825" y="771525"/>
          <p14:tracePt t="92781" x="6021388" y="771525"/>
          <p14:tracePt t="92789" x="6057900" y="771525"/>
          <p14:tracePt t="92797" x="6103938" y="771525"/>
          <p14:tracePt t="92805" x="6132513" y="771525"/>
          <p14:tracePt t="92814" x="6159500" y="771525"/>
          <p14:tracePt t="92821" x="6186488" y="771525"/>
          <p14:tracePt t="92830" x="6205538" y="771525"/>
          <p14:tracePt t="92837" x="6215063" y="771525"/>
          <p14:tracePt t="92849" x="6215063" y="781050"/>
          <p14:tracePt t="92880" x="6223000" y="781050"/>
          <p14:tracePt t="92925" x="6242050" y="790575"/>
          <p14:tracePt t="92949" x="6251575" y="800100"/>
          <p14:tracePt t="92973" x="6251575" y="817563"/>
          <p14:tracePt t="92980" x="6251575" y="827088"/>
          <p14:tracePt t="92989" x="6251575" y="854075"/>
          <p14:tracePt t="92996" x="6251575" y="873125"/>
          <p14:tracePt t="93004" x="6251575" y="919163"/>
          <p14:tracePt t="93014" x="6251575" y="955675"/>
          <p14:tracePt t="93021" x="6251575" y="973138"/>
          <p14:tracePt t="93030" x="6251575" y="1001713"/>
          <p14:tracePt t="93037" x="6251575" y="1011238"/>
          <p14:tracePt t="93048" x="6251575" y="1019175"/>
          <p14:tracePt t="93061" x="6251575" y="1038225"/>
          <p14:tracePt t="93068" x="6242050" y="1047750"/>
          <p14:tracePt t="93085" x="6232525" y="1065213"/>
          <p14:tracePt t="93109" x="6215063" y="1084263"/>
          <p14:tracePt t="93133" x="6205538" y="1084263"/>
          <p14:tracePt t="93141" x="6169025" y="1093788"/>
          <p14:tracePt t="93148" x="6159500" y="1103313"/>
          <p14:tracePt t="93165" x="6149975" y="1103313"/>
          <p14:tracePt t="93173" x="6140450" y="1111250"/>
          <p14:tracePt t="93180" x="6132513" y="1111250"/>
          <p14:tracePt t="93189" x="6122988" y="1120775"/>
          <p14:tracePt t="93205" x="6113463" y="1120775"/>
          <p14:tracePt t="93856" x="6103938" y="1147763"/>
          <p14:tracePt t="93862" x="6103938" y="1193800"/>
          <p14:tracePt t="93881" x="6176963" y="1360488"/>
          <p14:tracePt t="93888" x="6176963" y="1404938"/>
          <p14:tracePt t="93897" x="6215063" y="1497013"/>
          <p14:tracePt t="93900" x="6223000" y="1543050"/>
          <p14:tracePt t="93908" x="6269038" y="1608138"/>
          <p14:tracePt t="93916" x="6315075" y="1717675"/>
          <p14:tracePt t="93924" x="6343650" y="1754188"/>
          <p14:tracePt t="93933" x="6370638" y="1819275"/>
          <p14:tracePt t="93940" x="6407150" y="1846263"/>
          <p14:tracePt t="93948" x="6407150" y="1882775"/>
          <p14:tracePt t="93956" x="6435725" y="1928813"/>
          <p14:tracePt t="93965" x="6435725" y="1938338"/>
          <p14:tracePt t="93972" x="6462713" y="1966913"/>
          <p14:tracePt t="93981" x="6462713" y="1984375"/>
          <p14:tracePt t="93988" x="6481763" y="2030413"/>
          <p14:tracePt t="93996" x="6508750" y="2057400"/>
          <p14:tracePt t="94004" x="6527800" y="2076450"/>
          <p14:tracePt t="94013" x="6527800" y="2085975"/>
          <p14:tracePt t="94020" x="6527800" y="2095500"/>
          <p14:tracePt t="94030" x="6545263" y="2103438"/>
          <p14:tracePt t="94174" x="6554788" y="2103438"/>
          <p14:tracePt t="94278" x="6572250" y="2103438"/>
          <p14:tracePt t="94294" x="6581775" y="2112963"/>
          <p14:tracePt t="94390" x="6591300" y="2122488"/>
          <p14:tracePt t="94399" x="6600825" y="2122488"/>
          <p14:tracePt t="96038" x="6637338" y="2122488"/>
          <p14:tracePt t="96046" x="6646863" y="2122488"/>
          <p14:tracePt t="96054" x="6664325" y="2112963"/>
          <p14:tracePt t="96062" x="6683375" y="2103438"/>
          <p14:tracePt t="96070" x="6702425" y="2103438"/>
          <p14:tracePt t="96078" x="6729413" y="2095500"/>
          <p14:tracePt t="96086" x="6738938" y="2095500"/>
          <p14:tracePt t="96094" x="6765925" y="2076450"/>
          <p14:tracePt t="96102" x="6792913" y="2076450"/>
          <p14:tracePt t="96111" x="6831013" y="2076450"/>
          <p14:tracePt t="96118" x="6848475" y="2076450"/>
          <p14:tracePt t="96124" x="6894513" y="2076450"/>
          <p14:tracePt t="96132" x="6913563" y="2076450"/>
          <p14:tracePt t="96140" x="6950075" y="2076450"/>
          <p14:tracePt t="96148" x="6969125" y="2076450"/>
          <p14:tracePt t="96156" x="6986588" y="2076450"/>
          <p14:tracePt t="96164" x="6996113" y="2076450"/>
          <p14:tracePt t="96180" x="7032625" y="2076450"/>
          <p14:tracePt t="96196" x="7042150" y="2076450"/>
          <p14:tracePt t="96204" x="7059613" y="2076450"/>
          <p14:tracePt t="96213" x="7088188" y="2085975"/>
          <p14:tracePt t="96221" x="7134225" y="2085975"/>
          <p14:tracePt t="96229" x="7161213" y="2085975"/>
          <p14:tracePt t="96236" x="7197725" y="2095500"/>
          <p14:tracePt t="96246" x="7216775" y="2095500"/>
          <p14:tracePt t="96252" x="7243763" y="2095500"/>
          <p14:tracePt t="96276" x="7253288" y="2095500"/>
          <p14:tracePt t="96302" x="7262813" y="2095500"/>
          <p14:tracePt t="96311" x="7280275" y="2095500"/>
          <p14:tracePt t="96321" x="7289800" y="2095500"/>
          <p14:tracePt t="96325" x="7308850" y="2095500"/>
          <p14:tracePt t="96341" x="7354888" y="2095500"/>
          <p14:tracePt t="96349" x="7364413" y="2095500"/>
          <p14:tracePt t="96357" x="7391400" y="2095500"/>
          <p14:tracePt t="96365" x="7400925" y="2095500"/>
          <p14:tracePt t="96398" x="7408863" y="2085975"/>
          <p14:tracePt t="96517" x="7408863" y="2076450"/>
          <p14:tracePt t="96526" x="7408863" y="2049463"/>
          <p14:tracePt t="96534" x="7408863" y="2030413"/>
          <p14:tracePt t="96540" x="7408863" y="1993900"/>
          <p14:tracePt t="96548" x="7408863" y="1974850"/>
          <p14:tracePt t="96556" x="7391400" y="1957388"/>
          <p14:tracePt t="96572" x="7391400" y="1938338"/>
          <p14:tracePt t="96581" x="7391400" y="1928813"/>
          <p14:tracePt t="96605" x="7381875" y="1920875"/>
          <p14:tracePt t="96616" x="7364413" y="1920875"/>
          <p14:tracePt t="96622" x="7354888" y="1911350"/>
          <p14:tracePt t="96646" x="7354888" y="1901825"/>
          <p14:tracePt t="96678" x="7354888" y="1892300"/>
          <p14:tracePt t="96686" x="7345363" y="1882775"/>
          <p14:tracePt t="96694" x="7335838" y="1874838"/>
          <p14:tracePt t="96757" x="7326313" y="1865313"/>
          <p14:tracePt t="96764" x="7318375" y="1865313"/>
          <p14:tracePt t="96772" x="7308850" y="1865313"/>
          <p14:tracePt t="96781" x="7289800" y="1865313"/>
          <p14:tracePt t="96788" x="7243763" y="1846263"/>
          <p14:tracePt t="96797" x="7216775" y="1838325"/>
          <p14:tracePt t="96805" x="7180263" y="1838325"/>
          <p14:tracePt t="96814" x="7143750" y="1838325"/>
          <p14:tracePt t="96821" x="7097713" y="1838325"/>
          <p14:tracePt t="96830" x="7032625" y="1838325"/>
          <p14:tracePt t="96836" x="6986588" y="1828800"/>
          <p14:tracePt t="96846" x="6959600" y="1828800"/>
          <p14:tracePt t="96852" x="6904038" y="1828800"/>
          <p14:tracePt t="96860" x="6838950" y="1828800"/>
          <p14:tracePt t="96869" x="6775450" y="1828800"/>
          <p14:tracePt t="96881" x="6738938" y="1828800"/>
          <p14:tracePt t="96885" x="6692900" y="1828800"/>
          <p14:tracePt t="96893" x="6673850" y="1828800"/>
          <p14:tracePt t="96901" x="6610350" y="1838325"/>
          <p14:tracePt t="96909" x="6600825" y="1838325"/>
          <p14:tracePt t="96917" x="6581775" y="1838325"/>
          <p14:tracePt t="96948" x="6572250" y="1838325"/>
          <p14:tracePt t="97046" x="6564313" y="1838325"/>
          <p14:tracePt t="97087" x="6535738" y="1846263"/>
          <p14:tracePt t="97094" x="6527800" y="1846263"/>
          <p14:tracePt t="97157" x="6518275" y="1855788"/>
          <p14:tracePt t="97173" x="6518275" y="1882775"/>
          <p14:tracePt t="97181" x="6518275" y="1947863"/>
          <p14:tracePt t="97189" x="6518275" y="1984375"/>
          <p14:tracePt t="97200" x="6518275" y="2049463"/>
          <p14:tracePt t="97205" x="6518275" y="2076450"/>
          <p14:tracePt t="97216" x="6518275" y="2141538"/>
          <p14:tracePt t="97221" x="6518275" y="2178050"/>
          <p14:tracePt t="97232" x="6518275" y="2185988"/>
          <p14:tracePt t="97237" x="6518275" y="2205038"/>
          <p14:tracePt t="97365" x="6518275" y="2159000"/>
          <p14:tracePt t="97373" x="6472238" y="2030413"/>
          <p14:tracePt t="97381" x="6443663" y="1892300"/>
          <p14:tracePt t="97389" x="6426200" y="1792288"/>
          <p14:tracePt t="97400" x="6380163" y="1654175"/>
          <p14:tracePt t="97405" x="6334125" y="1543050"/>
          <p14:tracePt t="97413" x="6297613" y="1460500"/>
          <p14:tracePt t="97421" x="6242050" y="1314450"/>
          <p14:tracePt t="97430" x="6215063" y="1231900"/>
          <p14:tracePt t="97437" x="6205538" y="1166813"/>
          <p14:tracePt t="97446" x="6169025" y="1120775"/>
          <p14:tracePt t="97453" x="6149975" y="1057275"/>
          <p14:tracePt t="97461" x="6140450" y="1019175"/>
          <p14:tracePt t="97468" x="6122988" y="992188"/>
          <p14:tracePt t="97477" x="6122988" y="965200"/>
          <p14:tracePt t="97485" x="6113463" y="946150"/>
          <p14:tracePt t="97492" x="6103938" y="936625"/>
          <p14:tracePt t="97501" x="6094413" y="909638"/>
          <p14:tracePt t="97517" x="6094413" y="900113"/>
          <p14:tracePt t="97573" x="6086475" y="890588"/>
          <p14:tracePt t="97941" x="6057900" y="890588"/>
          <p14:tracePt t="97950" x="6011863" y="890588"/>
          <p14:tracePt t="97957" x="5948363" y="909638"/>
          <p14:tracePt t="97966" x="5865813" y="928688"/>
          <p14:tracePt t="97973" x="5800725" y="955675"/>
          <p14:tracePt t="97983" x="5699125" y="982663"/>
          <p14:tracePt t="97989" x="5599113" y="992188"/>
          <p14:tracePt t="97999" x="5534025" y="992188"/>
          <p14:tracePt t="98005" x="5487988" y="1011238"/>
          <p14:tracePt t="98013" x="5432425" y="1011238"/>
          <p14:tracePt t="98031" x="5424488" y="1011238"/>
          <p14:tracePt t="98037" x="5414963" y="1011238"/>
          <p14:tracePt t="98053" x="5405438" y="1011238"/>
          <p14:tracePt t="98061" x="5395913" y="1011238"/>
          <p14:tracePt t="98069" x="5386388" y="1011238"/>
          <p14:tracePt t="98077" x="5378450" y="1011238"/>
          <p14:tracePt t="98093" x="5368925" y="1011238"/>
          <p14:tracePt t="98101" x="5341938" y="982663"/>
          <p14:tracePt t="98117" x="5332413" y="973138"/>
          <p14:tracePt t="98141" x="5322888" y="965200"/>
          <p14:tracePt t="98173" x="5313363" y="965200"/>
          <p14:tracePt t="98181" x="5313363" y="946150"/>
          <p14:tracePt t="98189" x="5295900" y="909638"/>
          <p14:tracePt t="98197" x="5295900" y="900113"/>
          <p14:tracePt t="98205" x="5295900" y="882650"/>
          <p14:tracePt t="98214" x="5295900" y="863600"/>
          <p14:tracePt t="98221" x="5295900" y="844550"/>
          <p14:tracePt t="98253" x="5295900" y="836613"/>
          <p14:tracePt t="98270" x="5295900" y="817563"/>
          <p14:tracePt t="98303" x="5295900" y="808038"/>
          <p14:tracePt t="98310" x="5295900" y="790575"/>
          <p14:tracePt t="98318" x="5303838" y="781050"/>
          <p14:tracePt t="98325" x="5349875" y="771525"/>
          <p14:tracePt t="98335" x="5359400" y="762000"/>
          <p14:tracePt t="98341" x="5395913" y="754063"/>
          <p14:tracePt t="98349" x="5432425" y="744538"/>
          <p14:tracePt t="98356" x="5441950" y="744538"/>
          <p14:tracePt t="98364" x="5470525" y="735013"/>
          <p14:tracePt t="98372" x="5487988" y="735013"/>
          <p14:tracePt t="98380" x="5497513" y="735013"/>
          <p14:tracePt t="98389" x="5543550" y="735013"/>
          <p14:tracePt t="98396" x="5580063" y="735013"/>
          <p14:tracePt t="98405" x="5607050" y="715963"/>
          <p14:tracePt t="98413" x="5672138" y="715963"/>
          <p14:tracePt t="98420" x="5718175" y="715963"/>
          <p14:tracePt t="98436" x="5773738" y="715963"/>
          <p14:tracePt t="98447" x="5800725" y="715963"/>
          <p14:tracePt t="98452" x="5827713" y="715963"/>
          <p14:tracePt t="98461" x="5846763" y="715963"/>
          <p14:tracePt t="98485" x="5856288" y="715963"/>
          <p14:tracePt t="98492" x="5873750" y="715963"/>
          <p14:tracePt t="98501" x="5902325" y="725488"/>
          <p14:tracePt t="98508" x="5919788" y="725488"/>
          <p14:tracePt t="98517" x="5948363" y="735013"/>
          <p14:tracePt t="98524" x="5965825" y="754063"/>
          <p14:tracePt t="98535" x="5984875" y="754063"/>
          <p14:tracePt t="98540" x="6011863" y="754063"/>
          <p14:tracePt t="98556" x="6030913" y="754063"/>
          <p14:tracePt t="98598" x="6040438" y="762000"/>
          <p14:tracePt t="98621" x="6048375" y="771525"/>
          <p14:tracePt t="98631" x="6057900" y="781050"/>
          <p14:tracePt t="98637" x="6076950" y="781050"/>
          <p14:tracePt t="98649" x="6086475" y="800100"/>
          <p14:tracePt t="98665" x="6094413" y="817563"/>
          <p14:tracePt t="98678" x="6103938" y="827088"/>
          <p14:tracePt t="98692" x="6113463" y="836613"/>
          <p14:tracePt t="98700" x="6122988" y="844550"/>
          <p14:tracePt t="98708" x="6132513" y="854075"/>
          <p14:tracePt t="98724" x="6140450" y="863600"/>
          <p14:tracePt t="98732" x="6140450" y="882650"/>
          <p14:tracePt t="98748" x="6140450" y="900113"/>
          <p14:tracePt t="98756" x="6140450" y="909638"/>
          <p14:tracePt t="98764" x="6149975" y="928688"/>
          <p14:tracePt t="98782" x="6149975" y="936625"/>
          <p14:tracePt t="98806" x="6149975" y="946150"/>
          <p14:tracePt t="98838" x="6149975" y="965200"/>
          <p14:tracePt t="98848" x="6149975" y="982663"/>
          <p14:tracePt t="98853" x="6140450" y="982663"/>
          <p14:tracePt t="98860" x="6113463" y="1001713"/>
          <p14:tracePt t="98880" x="6048375" y="1028700"/>
          <p14:tracePt t="98884" x="6021388" y="1028700"/>
          <p14:tracePt t="98900" x="5975350" y="1028700"/>
          <p14:tracePt t="98908" x="5938838" y="1028700"/>
          <p14:tracePt t="98916" x="5873750" y="1028700"/>
          <p14:tracePt t="98926" x="5827713" y="1028700"/>
          <p14:tracePt t="98932" x="5773738" y="1028700"/>
          <p14:tracePt t="98940" x="5708650" y="1028700"/>
          <p14:tracePt t="98948" x="5645150" y="1028700"/>
          <p14:tracePt t="98956" x="5616575" y="1019175"/>
          <p14:tracePt t="98964" x="5570538" y="1019175"/>
          <p14:tracePt t="98972" x="5543550" y="1001713"/>
          <p14:tracePt t="98980" x="5534025" y="1001713"/>
          <p14:tracePt t="98988" x="5524500" y="1001713"/>
          <p14:tracePt t="98996" x="5516563" y="1001713"/>
          <p14:tracePt t="99013" x="5497513" y="1001713"/>
          <p14:tracePt t="99030" x="5487988" y="1001713"/>
          <p14:tracePt t="99046" x="5478463" y="1001713"/>
          <p14:tracePt t="99100" x="5470525" y="1001713"/>
          <p14:tracePt t="99150" x="5461000" y="992188"/>
          <p14:tracePt t="99173" x="5461000" y="973138"/>
          <p14:tracePt t="99189" x="5461000" y="946150"/>
          <p14:tracePt t="99197" x="5470525" y="919163"/>
          <p14:tracePt t="99207" x="5487988" y="900113"/>
          <p14:tracePt t="99215" x="5516563" y="873125"/>
          <p14:tracePt t="99221" x="5553075" y="844550"/>
          <p14:tracePt t="99232" x="5589588" y="827088"/>
          <p14:tracePt t="99240" x="5607050" y="817563"/>
          <p14:tracePt t="99249" x="5662613" y="808038"/>
          <p14:tracePt t="99266" x="5699125" y="790575"/>
          <p14:tracePt t="99269" x="5718175" y="790575"/>
          <p14:tracePt t="99278" x="5764213" y="790575"/>
          <p14:tracePt t="99286" x="5800725" y="790575"/>
          <p14:tracePt t="99292" x="5837238" y="790575"/>
          <p14:tracePt t="99301" x="5883275" y="790575"/>
          <p14:tracePt t="99309" x="5938838" y="790575"/>
          <p14:tracePt t="99316" x="5984875" y="790575"/>
          <p14:tracePt t="99324" x="5994400" y="790575"/>
          <p14:tracePt t="99332" x="6002338" y="790575"/>
          <p14:tracePt t="99340" x="6030913" y="790575"/>
          <p14:tracePt t="99364" x="6057900" y="800100"/>
          <p14:tracePt t="99380" x="6094413" y="800100"/>
          <p14:tracePt t="99388" x="6122988" y="827088"/>
          <p14:tracePt t="99396" x="6149975" y="836613"/>
          <p14:tracePt t="99405" x="6149975" y="844550"/>
          <p14:tracePt t="99413" x="6159500" y="854075"/>
          <p14:tracePt t="99420" x="6176963" y="873125"/>
          <p14:tracePt t="99445" x="6186488" y="882650"/>
          <p14:tracePt t="99574" x="6196013" y="890588"/>
          <p14:tracePt t="99581" x="6196013" y="900113"/>
          <p14:tracePt t="99590" x="6196013" y="919163"/>
          <p14:tracePt t="99599" x="6196013" y="946150"/>
          <p14:tracePt t="99605" x="6186488" y="982663"/>
          <p14:tracePt t="99616" x="6122988" y="992188"/>
          <p14:tracePt t="99633" x="6113463" y="1001713"/>
          <p14:tracePt t="99638" x="6076950" y="1019175"/>
          <p14:tracePt t="99649" x="6030913" y="1038225"/>
          <p14:tracePt t="99655" x="5984875" y="1047750"/>
          <p14:tracePt t="99662" x="5938838" y="1047750"/>
          <p14:tracePt t="99670" x="5911850" y="1065213"/>
          <p14:tracePt t="99678" x="5892800" y="1065213"/>
          <p14:tracePt t="99686" x="5883275" y="1074738"/>
          <p14:tracePt t="99692" x="5865813" y="1074738"/>
          <p14:tracePt t="99700" x="5856288" y="1074738"/>
          <p14:tracePt t="99708" x="5846763" y="1074738"/>
          <p14:tracePt t="99716" x="5827713" y="1074738"/>
          <p14:tracePt t="99740" x="5810250" y="1074738"/>
          <p14:tracePt t="99773" x="5800725" y="1074738"/>
          <p14:tracePt t="99900" x="5791200" y="1074738"/>
          <p14:tracePt t="101070" x="5781675" y="1065213"/>
          <p14:tracePt t="101078" x="5745163" y="1065213"/>
          <p14:tracePt t="101087" x="5699125" y="1047750"/>
          <p14:tracePt t="101093" x="5662613" y="1019175"/>
          <p14:tracePt t="101101" x="5653088" y="1011238"/>
          <p14:tracePt t="101108" x="5626100" y="1011238"/>
          <p14:tracePt t="101133" x="5616575" y="1011238"/>
          <p14:tracePt t="101180" x="5616575" y="973138"/>
          <p14:tracePt t="101189" x="5607050" y="973138"/>
          <p14:tracePt t="101196" x="5607050" y="965200"/>
          <p14:tracePt t="101204" x="5599113" y="955675"/>
          <p14:tracePt t="101213" x="5599113" y="946150"/>
          <p14:tracePt t="101220" x="5580063" y="936625"/>
          <p14:tracePt t="101230" x="5570538" y="928688"/>
          <p14:tracePt t="101236" x="5561013" y="919163"/>
          <p14:tracePt t="101261" x="5553075" y="909638"/>
          <p14:tracePt t="101268" x="5543550" y="890588"/>
          <p14:tracePt t="101276" x="5534025" y="890588"/>
          <p14:tracePt t="101284" x="5524500" y="890588"/>
          <p14:tracePt t="101292" x="5497513" y="882650"/>
          <p14:tracePt t="101301" x="5451475" y="873125"/>
          <p14:tracePt t="101308" x="5432425" y="873125"/>
          <p14:tracePt t="101317" x="5386388" y="873125"/>
          <p14:tracePt t="101332" x="5368925" y="873125"/>
          <p14:tracePt t="101340" x="5341938" y="873125"/>
          <p14:tracePt t="101348" x="5322888" y="873125"/>
          <p14:tracePt t="101356" x="5286375" y="873125"/>
          <p14:tracePt t="101364" x="5276850" y="873125"/>
          <p14:tracePt t="101372" x="5249863" y="863600"/>
          <p14:tracePt t="101390" x="5240338" y="863600"/>
          <p14:tracePt t="101397" x="5221288" y="863600"/>
          <p14:tracePt t="101413" x="5203825" y="844550"/>
          <p14:tracePt t="101420" x="5194300" y="844550"/>
          <p14:tracePt t="101436" x="5175250" y="844550"/>
          <p14:tracePt t="101447" x="5165725" y="844550"/>
          <p14:tracePt t="101452" x="5138738" y="844550"/>
          <p14:tracePt t="101461" x="5121275" y="844550"/>
          <p14:tracePt t="101468" x="5092700" y="844550"/>
          <p14:tracePt t="101477" x="5083175" y="844550"/>
          <p14:tracePt t="101485" x="5075238" y="844550"/>
          <p14:tracePt t="101492" x="5056188" y="844550"/>
          <p14:tracePt t="101500" x="5046663" y="844550"/>
          <p14:tracePt t="101508" x="5037138" y="844550"/>
          <p14:tracePt t="101517" x="5029200" y="844550"/>
          <p14:tracePt t="101525" x="5019675" y="844550"/>
          <p14:tracePt t="101548" x="5000625" y="836613"/>
          <p14:tracePt t="101597" x="4973638" y="817563"/>
          <p14:tracePt t="101607" x="4964113" y="817563"/>
          <p14:tracePt t="101613" x="4946650" y="790575"/>
          <p14:tracePt t="101621" x="4937125" y="790575"/>
          <p14:tracePt t="101632" x="4900613" y="762000"/>
          <p14:tracePt t="101637" x="4881563" y="735013"/>
          <p14:tracePt t="101647" x="4854575" y="725488"/>
          <p14:tracePt t="101653" x="4854575" y="715963"/>
          <p14:tracePt t="101661" x="4854575" y="708025"/>
          <p14:tracePt t="101669" x="4854575" y="698500"/>
          <p14:tracePt t="101677" x="4845050" y="679450"/>
          <p14:tracePt t="101685" x="4826000" y="661988"/>
          <p14:tracePt t="101693" x="4826000" y="652463"/>
          <p14:tracePt t="101701" x="4826000" y="633413"/>
          <p14:tracePt t="101708" x="4826000" y="596900"/>
          <p14:tracePt t="101717" x="4826000" y="579438"/>
          <p14:tracePt t="101724" x="4826000" y="550863"/>
          <p14:tracePt t="101732" x="4826000" y="541338"/>
          <p14:tracePt t="101740" x="4826000" y="533400"/>
          <p14:tracePt t="101748" x="4826000" y="514350"/>
          <p14:tracePt t="101757" x="4826000" y="504825"/>
          <p14:tracePt t="101781" x="4826000" y="496888"/>
          <p14:tracePt t="101792" x="4862513" y="477838"/>
          <p14:tracePt t="101801" x="4900613" y="477838"/>
          <p14:tracePt t="101808" x="4937125" y="458788"/>
          <p14:tracePt t="101813" x="4964113" y="450850"/>
          <p14:tracePt t="101820" x="5000625" y="450850"/>
          <p14:tracePt t="101831" x="5029200" y="441325"/>
          <p14:tracePt t="101845" x="5046663" y="441325"/>
          <p14:tracePt t="101852" x="5075238" y="422275"/>
          <p14:tracePt t="101868" x="5121275" y="412750"/>
          <p14:tracePt t="101884" x="5129213" y="412750"/>
          <p14:tracePt t="101900" x="5175250" y="412750"/>
          <p14:tracePt t="101909" x="5211763" y="422275"/>
          <p14:tracePt t="101916" x="5230813" y="441325"/>
          <p14:tracePt t="101932" x="5240338" y="458788"/>
          <p14:tracePt t="101941" x="5267325" y="487363"/>
          <p14:tracePt t="101949" x="5276850" y="514350"/>
          <p14:tracePt t="101957" x="5276850" y="523875"/>
          <p14:tracePt t="101964" x="5286375" y="550863"/>
          <p14:tracePt t="101973" x="5295900" y="569913"/>
          <p14:tracePt t="101980" x="5295900" y="587375"/>
          <p14:tracePt t="101991" x="5295900" y="606425"/>
          <p14:tracePt t="101998" x="5295900" y="615950"/>
          <p14:tracePt t="102004" x="5303838" y="625475"/>
          <p14:tracePt t="102013" x="5313363" y="633413"/>
          <p14:tracePt t="102020" x="5313363" y="642938"/>
          <p14:tracePt t="102045" x="5322888" y="652463"/>
          <p14:tracePt t="102052" x="5322888" y="661988"/>
          <p14:tracePt t="102077" x="5322888" y="688975"/>
          <p14:tracePt t="102085" x="5313363" y="698500"/>
          <p14:tracePt t="102092" x="5303838" y="708025"/>
          <p14:tracePt t="102100" x="5295900" y="715963"/>
          <p14:tracePt t="102108" x="5267325" y="735013"/>
          <p14:tracePt t="102117" x="5257800" y="744538"/>
          <p14:tracePt t="102125" x="5230813" y="754063"/>
          <p14:tracePt t="102133" x="5203825" y="762000"/>
          <p14:tracePt t="102142" x="5175250" y="781050"/>
          <p14:tracePt t="102149" x="5111750" y="800100"/>
          <p14:tracePt t="102157" x="5092700" y="808038"/>
          <p14:tracePt t="102164" x="5065713" y="808038"/>
          <p14:tracePt t="102174" x="5019675" y="808038"/>
          <p14:tracePt t="102181" x="5010150" y="808038"/>
          <p14:tracePt t="102191" x="4991100" y="808038"/>
          <p14:tracePt t="102200" x="4964113" y="808038"/>
          <p14:tracePt t="102204" x="4946650" y="808038"/>
          <p14:tracePt t="102213" x="4918075" y="808038"/>
          <p14:tracePt t="102252" x="4908550" y="808038"/>
          <p14:tracePt t="102262" x="4900613" y="800100"/>
          <p14:tracePt t="102270" x="4891088" y="790575"/>
          <p14:tracePt t="102287" x="4891088" y="762000"/>
          <p14:tracePt t="102294" x="4891088" y="744538"/>
          <p14:tracePt t="102302" x="4891088" y="735013"/>
          <p14:tracePt t="102317" x="4872038" y="715963"/>
          <p14:tracePt t="102325" x="4872038" y="708025"/>
          <p14:tracePt t="102334" x="4872038" y="698500"/>
          <p14:tracePt t="102341" x="4872038" y="688975"/>
          <p14:tracePt t="102349" x="4872038" y="669925"/>
          <p14:tracePt t="102359" x="4872038" y="661988"/>
          <p14:tracePt t="102365" x="4872038" y="652463"/>
          <p14:tracePt t="102374" x="4862513" y="652463"/>
          <p14:tracePt t="102382" x="4862513" y="615950"/>
          <p14:tracePt t="102402" x="4862513" y="579438"/>
          <p14:tracePt t="102406" x="4872038" y="560388"/>
          <p14:tracePt t="102422" x="4881563" y="550863"/>
          <p14:tracePt t="102433" x="4891088" y="541338"/>
          <p14:tracePt t="102438" x="4908550" y="541338"/>
          <p14:tracePt t="102449" x="4927600" y="541338"/>
          <p14:tracePt t="102454" x="4973638" y="523875"/>
          <p14:tracePt t="102462" x="4983163" y="514350"/>
          <p14:tracePt t="102471" x="5010150" y="514350"/>
          <p14:tracePt t="102477" x="5046663" y="504825"/>
          <p14:tracePt t="102494" x="5056188" y="496888"/>
          <p14:tracePt t="102503" x="5065713" y="496888"/>
          <p14:tracePt t="102516" x="5075238" y="496888"/>
          <p14:tracePt t="102541" x="5092700" y="496888"/>
          <p14:tracePt t="102557" x="5102225" y="496888"/>
          <p14:tracePt t="102566" x="5121275" y="496888"/>
          <p14:tracePt t="102574" x="5138738" y="496888"/>
          <p14:tracePt t="102582" x="5194300" y="496888"/>
          <p14:tracePt t="102590" x="5211763" y="496888"/>
          <p14:tracePt t="102599" x="5221288" y="496888"/>
          <p14:tracePt t="102620" x="5240338" y="514350"/>
          <p14:tracePt t="102622" x="5249863" y="523875"/>
          <p14:tracePt t="102634" x="5257800" y="533400"/>
          <p14:tracePt t="102654" x="5276850" y="550863"/>
          <p14:tracePt t="102662" x="5276850" y="569913"/>
          <p14:tracePt t="102671" x="5276850" y="579438"/>
          <p14:tracePt t="102678" x="5295900" y="596900"/>
          <p14:tracePt t="102685" x="5295900" y="615950"/>
          <p14:tracePt t="102692" x="5295900" y="642938"/>
          <p14:tracePt t="102700" x="5295900" y="661988"/>
          <p14:tracePt t="102708" x="5295900" y="698500"/>
          <p14:tracePt t="102716" x="5295900" y="715963"/>
          <p14:tracePt t="102724" x="5295900" y="725488"/>
          <p14:tracePt t="102732" x="5295900" y="754063"/>
          <p14:tracePt t="102740" x="5295900" y="762000"/>
          <p14:tracePt t="102748" x="5295900" y="790575"/>
          <p14:tracePt t="102764" x="5295900" y="808038"/>
          <p14:tracePt t="102772" x="5286375" y="817563"/>
          <p14:tracePt t="102796" x="5276850" y="827088"/>
          <p14:tracePt t="102844" x="5267325" y="827088"/>
          <p14:tracePt t="106221" x="5267325" y="863600"/>
          <p14:tracePt t="106230" x="5249863" y="955675"/>
          <p14:tracePt t="106238" x="5194300" y="1057275"/>
          <p14:tracePt t="106247" x="5157788" y="1147763"/>
          <p14:tracePt t="106254" x="5129213" y="1285875"/>
          <p14:tracePt t="106262" x="5065713" y="1397000"/>
          <p14:tracePt t="106270" x="4991100" y="1535113"/>
          <p14:tracePt t="106279" x="4891088" y="1681163"/>
          <p14:tracePt t="106287" x="4845050" y="1828800"/>
          <p14:tracePt t="106293" x="4770438" y="1928813"/>
          <p14:tracePt t="106300" x="4706938" y="2076450"/>
          <p14:tracePt t="106308" x="4670425" y="2195513"/>
          <p14:tracePt t="106316" x="4595813" y="2306638"/>
          <p14:tracePt t="106324" x="4532313" y="2398713"/>
          <p14:tracePt t="106333" x="4476750" y="2462213"/>
          <p14:tracePt t="106340" x="4459288" y="2517775"/>
          <p14:tracePt t="106350" x="4403725" y="2563813"/>
          <p14:tracePt t="106356" x="4394200" y="2573338"/>
          <p14:tracePt t="106364" x="4384675" y="2581275"/>
          <p14:tracePt t="106372" x="4375150" y="2590800"/>
          <p14:tracePt t="106388" x="4367213" y="2590800"/>
          <p14:tracePt t="106398" x="4348163" y="2609850"/>
          <p14:tracePt t="106405" x="4330700" y="2627313"/>
          <p14:tracePt t="106417" x="4311650" y="2646363"/>
          <p14:tracePt t="106422" x="4246563" y="2663825"/>
          <p14:tracePt t="106432" x="4229100" y="2692400"/>
          <p14:tracePt t="106440" x="4173538" y="2738438"/>
          <p14:tracePt t="106449" x="4090988" y="2792413"/>
          <p14:tracePt t="106454" x="3998913" y="2857500"/>
          <p14:tracePt t="106462" x="3906838" y="2949575"/>
          <p14:tracePt t="106469" x="3814763" y="3005138"/>
          <p14:tracePt t="106477" x="3751263" y="3059113"/>
          <p14:tracePt t="106488" x="3676650" y="3114675"/>
          <p14:tracePt t="106497" x="3630613" y="3160713"/>
          <p14:tracePt t="106502" x="3603625" y="3206750"/>
          <p14:tracePt t="106508" x="3567113" y="3243263"/>
          <p14:tracePt t="106516" x="3502025" y="3262313"/>
          <p14:tracePt t="106524" x="3455988" y="3289300"/>
          <p14:tracePt t="106532" x="3438525" y="3298825"/>
          <p14:tracePt t="106540" x="3402013" y="3308350"/>
          <p14:tracePt t="106548" x="3363913" y="3335338"/>
          <p14:tracePt t="106565" x="3346450" y="3344863"/>
          <p14:tracePt t="106588" x="3336925" y="3344863"/>
          <p14:tracePt t="106598" x="3300413" y="3352800"/>
          <p14:tracePt t="106604" x="3263900" y="3362325"/>
          <p14:tracePt t="106613" x="3217863" y="3390900"/>
          <p14:tracePt t="106620" x="3135313" y="3398838"/>
          <p14:tracePt t="106630" x="3052763" y="3427413"/>
          <p14:tracePt t="106636" x="2951163" y="3473450"/>
          <p14:tracePt t="106646" x="2868613" y="3500438"/>
          <p14:tracePt t="106652" x="2794000" y="3546475"/>
          <p14:tracePt t="106660" x="2730500" y="3573463"/>
          <p14:tracePt t="106668" x="2657475" y="3611563"/>
          <p14:tracePt t="106676" x="2628900" y="3629025"/>
          <p14:tracePt t="106686" x="2592388" y="3656013"/>
          <p14:tracePt t="106692" x="2573338" y="3675063"/>
          <p14:tracePt t="106708" x="2565400" y="3675063"/>
          <p14:tracePt t="106716" x="2555875" y="3675063"/>
          <p14:tracePt t="106724" x="2536825" y="3684588"/>
          <p14:tracePt t="106732" x="2500313" y="3711575"/>
          <p14:tracePt t="106740" x="2463800" y="3711575"/>
          <p14:tracePt t="106748" x="2417763" y="3721100"/>
          <p14:tracePt t="106756" x="2398713" y="3730625"/>
          <p14:tracePt t="106764" x="2335213" y="3740150"/>
          <p14:tracePt t="106772" x="2270125" y="3784600"/>
          <p14:tracePt t="106780" x="2233613" y="3794125"/>
          <p14:tracePt t="106788" x="2216150" y="3803650"/>
          <p14:tracePt t="106796" x="2151063" y="3840163"/>
          <p14:tracePt t="106813" x="2114550" y="3849688"/>
          <p14:tracePt t="106837" x="2114550" y="3859213"/>
          <p14:tracePt t="106861" x="2105025" y="3868738"/>
          <p14:tracePt t="106880" x="2095500" y="3886200"/>
          <p14:tracePt t="106885" x="2087563" y="3895725"/>
          <p14:tracePt t="106892" x="2078038" y="3905250"/>
          <p14:tracePt t="106900" x="2068513" y="3922713"/>
          <p14:tracePt t="106908" x="2058988" y="3932238"/>
          <p14:tracePt t="106924" x="2049463" y="3968750"/>
          <p14:tracePt t="106940" x="2049463" y="3978275"/>
          <p14:tracePt t="106948" x="2032000" y="3997325"/>
          <p14:tracePt t="106958" x="2022475" y="4005263"/>
          <p14:tracePt t="106964" x="2022475" y="4014788"/>
          <p14:tracePt t="106972" x="2012950" y="4024313"/>
          <p14:tracePt t="106988" x="2003425" y="4043363"/>
          <p14:tracePt t="106996" x="2003425" y="4051300"/>
          <p14:tracePt t="107004" x="1995488" y="4060825"/>
          <p14:tracePt t="107013" x="1985963" y="4060825"/>
          <p14:tracePt t="107117" x="1985963" y="4070350"/>
          <p14:tracePt t="107125" x="1985963" y="4097338"/>
          <p14:tracePt t="107134" x="1985963" y="4106863"/>
          <p14:tracePt t="107141" x="1985963" y="4116388"/>
          <p14:tracePt t="107149" x="1985963" y="4133850"/>
          <p14:tracePt t="107157" x="1985963" y="4143375"/>
          <p14:tracePt t="107173" x="1985963" y="4152900"/>
          <p14:tracePt t="108438" x="1976438" y="4189413"/>
          <p14:tracePt t="108485" x="1966913" y="4198938"/>
          <p14:tracePt t="108541" x="1949450" y="4198938"/>
          <p14:tracePt t="108957" x="1930400" y="4208463"/>
          <p14:tracePt t="108975" x="1920875" y="4216400"/>
          <p14:tracePt t="108989" x="1903413" y="4216400"/>
          <p14:tracePt t="108997" x="1893888" y="4225925"/>
          <p14:tracePt t="109005" x="1884363" y="4235450"/>
          <p14:tracePt t="109020" x="1874838" y="4244975"/>
          <p14:tracePt t="109421" x="1893888" y="4244975"/>
          <p14:tracePt t="109430" x="1903413" y="4235450"/>
          <p14:tracePt t="109438" x="1939925" y="4179888"/>
          <p14:tracePt t="109448" x="1966913" y="4133850"/>
          <p14:tracePt t="109455" x="2003425" y="4079875"/>
          <p14:tracePt t="109462" x="2078038" y="4005263"/>
          <p14:tracePt t="109469" x="2114550" y="3959225"/>
          <p14:tracePt t="109476" x="2160588" y="3922713"/>
          <p14:tracePt t="109484" x="2216150" y="3849688"/>
          <p14:tracePt t="109492" x="2243138" y="3813175"/>
          <p14:tracePt t="109501" x="2270125" y="3784600"/>
          <p14:tracePt t="109508" x="2279650" y="3776663"/>
          <p14:tracePt t="109518" x="2279650" y="3757613"/>
          <p14:tracePt t="109524" x="2279650" y="3748088"/>
          <p14:tracePt t="109733" x="2270125" y="3757613"/>
          <p14:tracePt t="109742" x="2252663" y="3776663"/>
          <p14:tracePt t="109749" x="2206625" y="3803650"/>
          <p14:tracePt t="109757" x="2160588" y="3822700"/>
          <p14:tracePt t="109764" x="2124075" y="3849688"/>
          <p14:tracePt t="109773" x="2078038" y="3886200"/>
          <p14:tracePt t="109780" x="2003425" y="3922713"/>
          <p14:tracePt t="109788" x="1920875" y="3951288"/>
          <p14:tracePt t="109796" x="1838325" y="4014788"/>
          <p14:tracePt t="109804" x="1801813" y="4033838"/>
          <p14:tracePt t="109813" x="1765300" y="4060825"/>
          <p14:tracePt t="109820" x="1746250" y="4070350"/>
          <p14:tracePt t="109909" x="1746250" y="4060825"/>
          <p14:tracePt t="109918" x="1746250" y="4051300"/>
          <p14:tracePt t="109924" x="1755775" y="4043363"/>
          <p14:tracePt t="109932" x="1765300" y="4033838"/>
          <p14:tracePt t="109940" x="1774825" y="4024313"/>
          <p14:tracePt t="109988" x="1782763" y="4014788"/>
          <p14:tracePt t="110005" x="1792288" y="4005263"/>
          <p14:tracePt t="110012" x="1811338" y="3997325"/>
          <p14:tracePt t="110020" x="1828800" y="3978275"/>
          <p14:tracePt t="110029" x="1866900" y="3959225"/>
          <p14:tracePt t="110036" x="1912938" y="3905250"/>
          <p14:tracePt t="110046" x="1930400" y="3886200"/>
          <p14:tracePt t="110052" x="1995488" y="3822700"/>
          <p14:tracePt t="110060" x="2032000" y="3784600"/>
          <p14:tracePt t="110068" x="2105025" y="3711575"/>
          <p14:tracePt t="110076" x="2114550" y="3702050"/>
          <p14:tracePt t="110085" x="2132013" y="3675063"/>
          <p14:tracePt t="110092" x="2141538" y="3656013"/>
          <p14:tracePt t="110174" x="2151063" y="3656013"/>
          <p14:tracePt t="110285" x="2132013" y="3665538"/>
          <p14:tracePt t="110309" x="2078038" y="3711575"/>
          <p14:tracePt t="110317" x="2068513" y="3748088"/>
          <p14:tracePt t="110326" x="2041525" y="3767138"/>
          <p14:tracePt t="110334" x="2032000" y="3794125"/>
          <p14:tracePt t="110341" x="2003425" y="3813175"/>
          <p14:tracePt t="110348" x="1995488" y="3822700"/>
          <p14:tracePt t="110356" x="1995488" y="3830638"/>
          <p14:tracePt t="110364" x="1985963" y="3840163"/>
          <p14:tracePt t="110380" x="1966913" y="3849688"/>
          <p14:tracePt t="110388" x="1957388" y="3849688"/>
          <p14:tracePt t="110396" x="1949450" y="3849688"/>
          <p14:tracePt t="110404" x="1930400" y="3859213"/>
          <p14:tracePt t="110413" x="1920875" y="3868738"/>
          <p14:tracePt t="110420" x="1893888" y="3895725"/>
          <p14:tracePt t="110430" x="1857375" y="3905250"/>
          <p14:tracePt t="110436" x="1857375" y="3914775"/>
          <p14:tracePt t="110446" x="1838325" y="3922713"/>
          <p14:tracePt t="110576" x="1828800" y="3932238"/>
          <p14:tracePt t="110583" x="1820863" y="3932238"/>
          <p14:tracePt t="110765" x="1811338" y="3932238"/>
          <p14:tracePt t="110773" x="1811338" y="3914775"/>
          <p14:tracePt t="110782" x="1828800" y="3868738"/>
          <p14:tracePt t="110790" x="1838325" y="3830638"/>
          <p14:tracePt t="110799" x="1838325" y="3822700"/>
          <p14:tracePt t="110805" x="1857375" y="3803650"/>
          <p14:tracePt t="110816" x="1866900" y="3794125"/>
          <p14:tracePt t="110823" x="1884363" y="3776663"/>
          <p14:tracePt t="110838" x="1920875" y="3776663"/>
          <p14:tracePt t="110848" x="1949450" y="3776663"/>
          <p14:tracePt t="110854" x="1966913" y="3776663"/>
          <p14:tracePt t="110862" x="2003425" y="3767138"/>
          <p14:tracePt t="110869" x="2032000" y="3757613"/>
          <p14:tracePt t="110877" x="2049463" y="3757613"/>
          <p14:tracePt t="110892" x="2058988" y="3757613"/>
          <p14:tracePt t="111352" x="2087563" y="3730625"/>
          <p14:tracePt t="111361" x="2114550" y="3702050"/>
          <p14:tracePt t="111370" x="2170113" y="3665538"/>
          <p14:tracePt t="111373" x="2224088" y="3629025"/>
          <p14:tracePt t="111382" x="2279650" y="3573463"/>
          <p14:tracePt t="111388" x="2325688" y="3556000"/>
          <p14:tracePt t="111396" x="2362200" y="3519488"/>
          <p14:tracePt t="111404" x="2390775" y="3490913"/>
          <p14:tracePt t="111413" x="2417763" y="3463925"/>
          <p14:tracePt t="111420" x="2427288" y="3454400"/>
          <p14:tracePt t="111430" x="2436813" y="3436938"/>
          <p14:tracePt t="111436" x="2444750" y="3427413"/>
          <p14:tracePt t="111452" x="2454275" y="3408363"/>
          <p14:tracePt t="111460" x="2473325" y="3398838"/>
          <p14:tracePt t="111468" x="2482850" y="3390900"/>
          <p14:tracePt t="111476" x="2500313" y="3381375"/>
          <p14:tracePt t="111484" x="2509838" y="3371850"/>
          <p14:tracePt t="111492" x="2527300" y="3371850"/>
          <p14:tracePt t="111500" x="2555875" y="3362325"/>
          <p14:tracePt t="111508" x="2565400" y="3362325"/>
          <p14:tracePt t="111516" x="2582863" y="3344863"/>
          <p14:tracePt t="111524" x="2592388" y="3344863"/>
          <p14:tracePt t="111532" x="2601913" y="3335338"/>
          <p14:tracePt t="111550" x="2611438" y="3325813"/>
          <p14:tracePt t="111556" x="2619375" y="3325813"/>
          <p14:tracePt t="111564" x="2628900" y="3316288"/>
          <p14:tracePt t="111580" x="2657475" y="3298825"/>
          <p14:tracePt t="111588" x="2674938" y="3289300"/>
          <p14:tracePt t="111596" x="2684463" y="3289300"/>
          <p14:tracePt t="111604" x="2703513" y="3279775"/>
          <p14:tracePt t="111701" x="2711450" y="3279775"/>
          <p14:tracePt t="111710" x="2740025" y="3270250"/>
          <p14:tracePt t="111733" x="2747963" y="3262313"/>
          <p14:tracePt t="111748" x="2757488" y="3252788"/>
          <p14:tracePt t="111765" x="2767013" y="3243263"/>
          <p14:tracePt t="111780" x="2794000" y="3233738"/>
          <p14:tracePt t="111796" x="2840038" y="3233738"/>
          <p14:tracePt t="111804" x="2859088" y="3224213"/>
          <p14:tracePt t="111813" x="2878138" y="3224213"/>
          <p14:tracePt t="111820" x="2895600" y="3224213"/>
          <p14:tracePt t="111830" x="2905125" y="3216275"/>
          <p14:tracePt t="111836" x="2914650" y="3206750"/>
          <p14:tracePt t="111877" x="2932113" y="3206750"/>
          <p14:tracePt t="111895" x="2978150" y="3197225"/>
          <p14:tracePt t="111902" x="3024188" y="3197225"/>
          <p14:tracePt t="111911" x="3052763" y="3187700"/>
          <p14:tracePt t="111917" x="3089275" y="3187700"/>
          <p14:tracePt t="111924" x="3106738" y="3187700"/>
          <p14:tracePt t="111932" x="3125788" y="3187700"/>
          <p14:tracePt t="111940" x="3143250" y="3178175"/>
          <p14:tracePt t="111980" x="3152775" y="3178175"/>
          <p14:tracePt t="112004" x="3181350" y="3178175"/>
          <p14:tracePt t="112012" x="3189288" y="3178175"/>
          <p14:tracePt t="112021" x="3198813" y="3178175"/>
          <p14:tracePt t="112029" x="3227388" y="3178175"/>
          <p14:tracePt t="112037" x="3235325" y="3178175"/>
          <p14:tracePt t="112047" x="3244850" y="3178175"/>
          <p14:tracePt t="112052" x="3281363" y="3178175"/>
          <p14:tracePt t="112077" x="3309938" y="3178175"/>
          <p14:tracePt t="112092" x="3319463" y="3178175"/>
          <p14:tracePt t="112101" x="3336925" y="3178175"/>
          <p14:tracePt t="112108" x="3373438" y="3178175"/>
          <p14:tracePt t="112117" x="3402013" y="3178175"/>
          <p14:tracePt t="112125" x="3448050" y="3178175"/>
          <p14:tracePt t="112133" x="3494088" y="3178175"/>
          <p14:tracePt t="112141" x="3530600" y="3178175"/>
          <p14:tracePt t="112148" x="3557588" y="3178175"/>
          <p14:tracePt t="112157" x="3584575" y="3178175"/>
          <p14:tracePt t="112165" x="3603625" y="3160713"/>
          <p14:tracePt t="112174" x="3622675" y="3160713"/>
          <p14:tracePt t="112180" x="3640138" y="3160713"/>
          <p14:tracePt t="112197" x="3649663" y="3151188"/>
          <p14:tracePt t="112205" x="3668713" y="3151188"/>
          <p14:tracePt t="112214" x="3686175" y="3151188"/>
          <p14:tracePt t="112222" x="3695700" y="3151188"/>
          <p14:tracePt t="112231" x="3714750" y="3151188"/>
          <p14:tracePt t="112236" x="3722688" y="3151188"/>
          <p14:tracePt t="112246" x="3732213" y="3151188"/>
          <p14:tracePt t="112252" x="3741738" y="3151188"/>
          <p14:tracePt t="112261" x="3759200" y="3151188"/>
          <p14:tracePt t="112285" x="3778250" y="3151188"/>
          <p14:tracePt t="112376" x="3787775" y="3141663"/>
          <p14:tracePt t="112397" x="3797300" y="3133725"/>
          <p14:tracePt t="112408" x="3797300" y="3124200"/>
          <p14:tracePt t="112422" x="3797300" y="3114675"/>
          <p14:tracePt t="112438" x="3797300" y="3105150"/>
          <p14:tracePt t="112447" x="3797300" y="3095625"/>
          <p14:tracePt t="112454" x="3768725" y="3078163"/>
          <p14:tracePt t="112462" x="3768725" y="3068638"/>
          <p14:tracePt t="112469" x="3751263" y="3049588"/>
          <p14:tracePt t="112477" x="3722688" y="3049588"/>
          <p14:tracePt t="112485" x="3705225" y="3041650"/>
          <p14:tracePt t="112501" x="3668713" y="3032125"/>
          <p14:tracePt t="112508" x="3659188" y="3022600"/>
          <p14:tracePt t="112861" x="3676650" y="3013075"/>
          <p14:tracePt t="112870" x="3695700" y="3013075"/>
          <p14:tracePt t="112877" x="3732213" y="3013075"/>
          <p14:tracePt t="112885" x="3759200" y="3005138"/>
          <p14:tracePt t="112893" x="3805238" y="3005138"/>
          <p14:tracePt t="112901" x="3851275" y="3005138"/>
          <p14:tracePt t="112908" x="3925888" y="3005138"/>
          <p14:tracePt t="112916" x="4008438" y="3005138"/>
          <p14:tracePt t="112924" x="4100513" y="3005138"/>
          <p14:tracePt t="112932" x="4219575" y="3005138"/>
          <p14:tracePt t="112940" x="4321175" y="3005138"/>
          <p14:tracePt t="112948" x="4384675" y="3005138"/>
          <p14:tracePt t="112956" x="4440238" y="3005138"/>
          <p14:tracePt t="112964" x="4459288" y="3005138"/>
          <p14:tracePt t="112973" x="4467225" y="3005138"/>
          <p14:tracePt t="113159" x="4430713" y="3005138"/>
          <p14:tracePt t="113165" x="4375150" y="3005138"/>
          <p14:tracePt t="113176" x="4311650" y="3005138"/>
          <p14:tracePt t="113181" x="4229100" y="3005138"/>
          <p14:tracePt t="113188" x="4154488" y="3005138"/>
          <p14:tracePt t="113196" x="4017963" y="3005138"/>
          <p14:tracePt t="113204" x="3935413" y="3005138"/>
          <p14:tracePt t="113213" x="3833813" y="3005138"/>
          <p14:tracePt t="113220" x="3805238" y="3005138"/>
          <p14:tracePt t="113230" x="3759200" y="3005138"/>
          <p14:tracePt t="113236" x="3732213" y="3005138"/>
          <p14:tracePt t="113246" x="3722688" y="3005138"/>
          <p14:tracePt t="113260" x="3714750" y="3005138"/>
          <p14:tracePt t="113342" x="3705225" y="3005138"/>
          <p14:tracePt t="113365" x="3686175" y="3005138"/>
          <p14:tracePt t="113385" x="3676650" y="3005138"/>
          <p14:tracePt t="113404" x="3668713" y="3013075"/>
          <p14:tracePt t="113592" x="3686175" y="3022600"/>
          <p14:tracePt t="113601" x="3759200" y="3022600"/>
          <p14:tracePt t="113609" x="3797300" y="3032125"/>
          <p14:tracePt t="113616" x="3851275" y="3032125"/>
          <p14:tracePt t="113622" x="3897313" y="3032125"/>
          <p14:tracePt t="113629" x="3916363" y="3032125"/>
          <p14:tracePt t="113636" x="3962400" y="3032125"/>
          <p14:tracePt t="113646" x="3989388" y="3032125"/>
          <p14:tracePt t="113652" x="4025900" y="3032125"/>
          <p14:tracePt t="113660" x="4054475" y="3032125"/>
          <p14:tracePt t="113668" x="4071938" y="3032125"/>
          <p14:tracePt t="113676" x="4137025" y="3032125"/>
          <p14:tracePt t="113684" x="4192588" y="3032125"/>
          <p14:tracePt t="113692" x="4256088" y="3022600"/>
          <p14:tracePt t="113700" x="4275138" y="3013075"/>
          <p14:tracePt t="113708" x="4284663" y="3013075"/>
          <p14:tracePt t="113716" x="4302125" y="3013075"/>
          <p14:tracePt t="113870" x="4284663" y="3013075"/>
          <p14:tracePt t="113881" x="4238625" y="3013075"/>
          <p14:tracePt t="113886" x="4173538" y="3022600"/>
          <p14:tracePt t="113893" x="4110038" y="3049588"/>
          <p14:tracePt t="113901" x="4064000" y="3049588"/>
          <p14:tracePt t="113908" x="4008438" y="3068638"/>
          <p14:tracePt t="113917" x="3971925" y="3078163"/>
          <p14:tracePt t="113924" x="3879850" y="3078163"/>
          <p14:tracePt t="113931" x="3824288" y="3078163"/>
          <p14:tracePt t="113939" x="3759200" y="3078163"/>
          <p14:tracePt t="113947" x="3732213" y="3078163"/>
          <p14:tracePt t="113955" x="3668713" y="3078163"/>
          <p14:tracePt t="113963" x="3576638" y="3078163"/>
          <p14:tracePt t="113971" x="3548063" y="3078163"/>
          <p14:tracePt t="113981" x="3511550" y="3078163"/>
          <p14:tracePt t="113988" x="3502025" y="3078163"/>
          <p14:tracePt t="113996" x="3494088" y="3087688"/>
          <p14:tracePt t="114141" x="3511550" y="3087688"/>
          <p14:tracePt t="114150" x="3622675" y="3087688"/>
          <p14:tracePt t="114157" x="3732213" y="3087688"/>
          <p14:tracePt t="114165" x="3833813" y="3087688"/>
          <p14:tracePt t="114173" x="3870325" y="3087688"/>
          <p14:tracePt t="114182" x="3971925" y="3087688"/>
          <p14:tracePt t="114189" x="4035425" y="3087688"/>
          <p14:tracePt t="114200" x="4137025" y="3087688"/>
          <p14:tracePt t="114206" x="4238625" y="3068638"/>
          <p14:tracePt t="114218" x="4246563" y="3059113"/>
          <p14:tracePt t="114365" x="4210050" y="3059113"/>
          <p14:tracePt t="114374" x="4192588" y="3059113"/>
          <p14:tracePt t="114389" x="4183063" y="3059113"/>
          <p14:tracePt t="114413" x="4164013" y="3059113"/>
          <p14:tracePt t="114517" x="4154488" y="3059113"/>
          <p14:tracePt t="114533" x="4117975" y="3059113"/>
          <p14:tracePt t="114541" x="4100513" y="3049588"/>
          <p14:tracePt t="114550" x="4090988" y="3041650"/>
          <p14:tracePt t="114557" x="4081463" y="3032125"/>
          <p14:tracePt t="114564" x="4064000" y="3022600"/>
          <p14:tracePt t="114572" x="4054475" y="3013075"/>
          <p14:tracePt t="114636" x="4054475" y="3005138"/>
          <p14:tracePt t="114757" x="4054475" y="3013075"/>
          <p14:tracePt t="114765" x="4054475" y="3032125"/>
          <p14:tracePt t="114774" x="4054475" y="3049588"/>
          <p14:tracePt t="114782" x="4054475" y="3068638"/>
          <p14:tracePt t="114789" x="4054475" y="3078163"/>
          <p14:tracePt t="114799" x="4054475" y="3095625"/>
          <p14:tracePt t="114805" x="4017963" y="3114675"/>
          <p14:tracePt t="114823" x="4008438" y="3151188"/>
          <p14:tracePt t="114836" x="3998913" y="3170238"/>
          <p14:tracePt t="114838" x="3989388" y="3178175"/>
          <p14:tracePt t="114849" x="3989388" y="3197225"/>
          <p14:tracePt t="114933" x="3962400" y="3160713"/>
          <p14:tracePt t="114941" x="3952875" y="3141663"/>
          <p14:tracePt t="114952" x="3952875" y="3124200"/>
          <p14:tracePt t="114957" x="3943350" y="3114675"/>
          <p14:tracePt t="114965" x="3943350" y="3105150"/>
          <p14:tracePt t="115037" x="3943350" y="3095625"/>
          <p14:tracePt t="115228" x="3943350" y="3059113"/>
          <p14:tracePt t="115236" x="3943350" y="3022600"/>
          <p14:tracePt t="115244" x="3943350" y="3013075"/>
          <p14:tracePt t="115260" x="3943350" y="3005138"/>
          <p14:tracePt t="115335" x="3943350" y="3013075"/>
          <p14:tracePt t="115341" x="3943350" y="3059113"/>
          <p14:tracePt t="115349" x="3943350" y="3078163"/>
          <p14:tracePt t="115357" x="3935413" y="3105150"/>
          <p14:tracePt t="115365" x="3916363" y="3124200"/>
          <p14:tracePt t="115373" x="3916363" y="3141663"/>
          <p14:tracePt t="115381" x="3916363" y="3151188"/>
          <p14:tracePt t="115398" x="3906838" y="3170238"/>
          <p14:tracePt t="115454" x="3870325" y="3170238"/>
          <p14:tracePt t="115461" x="3843338" y="3170238"/>
          <p14:tracePt t="115470" x="3833813" y="3170238"/>
          <p14:tracePt t="115477" x="3805238" y="3170238"/>
          <p14:tracePt t="115486" x="3759200" y="3160713"/>
          <p14:tracePt t="115493" x="3741738" y="3160713"/>
          <p14:tracePt t="115501" x="3705225" y="3160713"/>
          <p14:tracePt t="115509" x="3686175" y="3160713"/>
          <p14:tracePt t="115525" x="3668713" y="3160713"/>
          <p14:tracePt t="115733" x="3659188" y="3151188"/>
          <p14:tracePt t="115741" x="3659188" y="3141663"/>
          <p14:tracePt t="115757" x="3668713" y="3133725"/>
          <p14:tracePt t="115773" x="3668713" y="3124200"/>
          <p14:tracePt t="115789" x="3676650" y="3114675"/>
          <p14:tracePt t="115893" x="3686175" y="3095625"/>
          <p14:tracePt t="115902" x="3705225" y="3087688"/>
          <p14:tracePt t="115910" x="3714750" y="3078163"/>
          <p14:tracePt t="115924" x="3732213" y="3059113"/>
          <p14:tracePt t="115933" x="3751263" y="3049588"/>
          <p14:tracePt t="115940" x="3759200" y="3049588"/>
          <p14:tracePt t="115947" x="3787775" y="3041650"/>
          <p14:tracePt t="115955" x="3833813" y="3041650"/>
          <p14:tracePt t="115964" x="3870325" y="3041650"/>
          <p14:tracePt t="115971" x="3925888" y="3041650"/>
          <p14:tracePt t="115980" x="3989388" y="3041650"/>
          <p14:tracePt t="115988" x="4025900" y="3041650"/>
          <p14:tracePt t="115996" x="4064000" y="3041650"/>
          <p14:tracePt t="116004" x="4071938" y="3041650"/>
          <p14:tracePt t="116012" x="4090988" y="3041650"/>
          <p14:tracePt t="116021" x="4137025" y="3041650"/>
          <p14:tracePt t="116028" x="4164013" y="3041650"/>
          <p14:tracePt t="116037" x="4238625" y="3041650"/>
          <p14:tracePt t="116045" x="4284663" y="3041650"/>
          <p14:tracePt t="116052" x="4302125" y="3041650"/>
          <p14:tracePt t="116060" x="4330700" y="3041650"/>
          <p14:tracePt t="116068" x="4348163" y="3041650"/>
          <p14:tracePt t="116197" x="4330700" y="3068638"/>
          <p14:tracePt t="116205" x="4292600" y="3078163"/>
          <p14:tracePt t="116212" x="4275138" y="3087688"/>
          <p14:tracePt t="116220" x="4229100" y="3095625"/>
          <p14:tracePt t="116230" x="4183063" y="3124200"/>
          <p14:tracePt t="116237" x="4164013" y="3133725"/>
          <p14:tracePt t="116245" x="4100513" y="3141663"/>
          <p14:tracePt t="116252" x="4054475" y="3160713"/>
          <p14:tracePt t="116260" x="4025900" y="3160713"/>
          <p14:tracePt t="116269" x="3962400" y="3178175"/>
          <p14:tracePt t="116276" x="3879850" y="3178175"/>
          <p14:tracePt t="116284" x="3843338" y="3197225"/>
          <p14:tracePt t="116292" x="3814763" y="3197225"/>
          <p14:tracePt t="116477" x="3824288" y="3197225"/>
          <p14:tracePt t="116486" x="3833813" y="3197225"/>
          <p14:tracePt t="116493" x="3879850" y="3197225"/>
          <p14:tracePt t="116502" x="3906838" y="3187700"/>
          <p14:tracePt t="116511" x="3943350" y="3178175"/>
          <p14:tracePt t="116517" x="3979863" y="3170238"/>
          <p14:tracePt t="116526" x="4081463" y="3170238"/>
          <p14:tracePt t="116533" x="4164013" y="3170238"/>
          <p14:tracePt t="116542" x="4229100" y="3170238"/>
          <p14:tracePt t="116548" x="4256088" y="3170238"/>
          <p14:tracePt t="116557" x="4284663" y="3170238"/>
          <p14:tracePt t="116647" x="4275138" y="3170238"/>
          <p14:tracePt t="116655" x="4183063" y="3170238"/>
          <p14:tracePt t="116662" x="4127500" y="3170238"/>
          <p14:tracePt t="116670" x="4044950" y="3170238"/>
          <p14:tracePt t="116677" x="3971925" y="3170238"/>
          <p14:tracePt t="116686" x="3925888" y="3170238"/>
          <p14:tracePt t="116693" x="3889375" y="3170238"/>
          <p14:tracePt t="116702" x="3860800" y="3170238"/>
          <p14:tracePt t="116709" x="3814763" y="3160713"/>
          <p14:tracePt t="116725" x="3805238" y="3160713"/>
          <p14:tracePt t="116734" x="3768725" y="3141663"/>
          <p14:tracePt t="116750" x="3759200" y="3141663"/>
          <p14:tracePt t="116780" x="3751263" y="3141663"/>
          <p14:tracePt t="116893" x="3814763" y="3141663"/>
          <p14:tracePt t="116902" x="3916363" y="3141663"/>
          <p14:tracePt t="116909" x="4017963" y="3124200"/>
          <p14:tracePt t="116918" x="4071938" y="3124200"/>
          <p14:tracePt t="116925" x="4081463" y="3124200"/>
          <p14:tracePt t="116940" x="4090988" y="3124200"/>
          <p14:tracePt t="117014" x="4081463" y="3124200"/>
          <p14:tracePt t="117023" x="4035425" y="3133725"/>
          <p14:tracePt t="117032" x="3935413" y="3133725"/>
          <p14:tracePt t="117041" x="3814763" y="3133725"/>
          <p14:tracePt t="117048" x="3722688" y="3133725"/>
          <p14:tracePt t="117054" x="3659188" y="3133725"/>
          <p14:tracePt t="117060" x="3594100" y="3133725"/>
          <p14:tracePt t="117068" x="3576638" y="3133725"/>
          <p14:tracePt t="117084" x="3576638" y="3141663"/>
          <p14:tracePt t="117188" x="3622675" y="3141663"/>
          <p14:tracePt t="117196" x="3695700" y="3141663"/>
          <p14:tracePt t="117205" x="3759200" y="3141663"/>
          <p14:tracePt t="117214" x="3860800" y="3141663"/>
          <p14:tracePt t="117221" x="3889375" y="3141663"/>
          <p14:tracePt t="117233" x="3925888" y="3141663"/>
          <p14:tracePt t="117388" x="3962400" y="3141663"/>
          <p14:tracePt t="117396" x="3998913" y="3114675"/>
          <p14:tracePt t="117404" x="4044950" y="3105150"/>
          <p14:tracePt t="117411" x="4054475" y="3105150"/>
          <p14:tracePt t="117422" x="4071938" y="3105150"/>
          <p14:tracePt t="117437" x="4081463" y="3105150"/>
          <p14:tracePt t="117549" x="4071938" y="3105150"/>
          <p14:tracePt t="117557" x="3979863" y="3105150"/>
          <p14:tracePt t="117566" x="3971925" y="3105150"/>
          <p14:tracePt t="117573" x="3916363" y="3105150"/>
          <p14:tracePt t="117582" x="3897313" y="3105150"/>
          <p14:tracePt t="117589" x="3870325" y="3105150"/>
          <p14:tracePt t="117605" x="3860800" y="3105150"/>
          <p14:tracePt t="117637" x="3851275" y="3095625"/>
          <p14:tracePt t="117685" x="3843338" y="3087688"/>
          <p14:tracePt t="117725" x="3843338" y="3068638"/>
          <p14:tracePt t="117734" x="3879850" y="3059113"/>
          <p14:tracePt t="117742" x="3906838" y="3049588"/>
          <p14:tracePt t="117748" x="3943350" y="3032125"/>
          <p14:tracePt t="117756" x="3971925" y="3032125"/>
          <p14:tracePt t="117764" x="3989388" y="3022600"/>
          <p14:tracePt t="117861" x="3979863" y="3022600"/>
          <p14:tracePt t="117878" x="3732213" y="3022600"/>
          <p14:tracePt t="117890" x="3630613" y="3022600"/>
          <p14:tracePt t="117895" x="3567113" y="3022600"/>
          <p14:tracePt t="117900" x="3557588" y="3022600"/>
          <p14:tracePt t="117909" x="3548063" y="3022600"/>
          <p14:tracePt t="117956" x="3584575" y="3005138"/>
          <p14:tracePt t="117964" x="3640138" y="3005138"/>
          <p14:tracePt t="117972" x="3759200" y="3005138"/>
          <p14:tracePt t="117980" x="3843338" y="3005138"/>
          <p14:tracePt t="117988" x="3897313" y="3005138"/>
          <p14:tracePt t="117996" x="3935413" y="3005138"/>
          <p14:tracePt t="118005" x="3952875" y="3005138"/>
          <p14:tracePt t="118205" x="3979863" y="3005138"/>
          <p14:tracePt t="118213" x="3989388" y="3005138"/>
          <p14:tracePt t="118221" x="3998913" y="3005138"/>
          <p14:tracePt t="118232" x="4008438" y="3005138"/>
          <p14:tracePt t="118293" x="4017963" y="3005138"/>
          <p14:tracePt t="125061" x="4035425" y="3013075"/>
          <p14:tracePt t="125071" x="4054475" y="3013075"/>
          <p14:tracePt t="125081" x="4110038" y="3013075"/>
          <p14:tracePt t="125087" x="4210050" y="3013075"/>
          <p14:tracePt t="125097" x="4311650" y="3013075"/>
          <p14:tracePt t="125114" x="4394200" y="3013075"/>
          <p14:tracePt t="125117" x="4449763" y="3013075"/>
          <p14:tracePt t="125124" x="4495800" y="3013075"/>
          <p14:tracePt t="125132" x="4549775" y="3013075"/>
          <p14:tracePt t="125140" x="4614863" y="3013075"/>
          <p14:tracePt t="125148" x="4716463" y="3013075"/>
          <p14:tracePt t="125156" x="4808538" y="3013075"/>
          <p14:tracePt t="125164" x="4891088" y="3032125"/>
          <p14:tracePt t="125172" x="4954588" y="3041650"/>
          <p14:tracePt t="125180" x="5000625" y="3041650"/>
          <p14:tracePt t="125188" x="5019675" y="3041650"/>
          <p14:tracePt t="125196" x="5037138" y="3041650"/>
          <p14:tracePt t="125205" x="5056188" y="3041650"/>
          <p14:tracePt t="125236" x="5065713" y="3041650"/>
          <p14:tracePt t="125252" x="5092700" y="3041650"/>
          <p14:tracePt t="125260" x="5102225" y="3041650"/>
          <p14:tracePt t="125268" x="5129213" y="3041650"/>
          <p14:tracePt t="125276" x="5138738" y="3041650"/>
          <p14:tracePt t="125285" x="5165725" y="3041650"/>
          <p14:tracePt t="125292" x="5175250" y="3032125"/>
          <p14:tracePt t="125397" x="5184775" y="3032125"/>
          <p14:tracePt t="125408" x="5203825" y="3022600"/>
          <p14:tracePt t="125418" x="5221288" y="3022600"/>
          <p14:tracePt t="125437" x="5230813" y="3022600"/>
          <p14:tracePt t="125613" x="5240338" y="3013075"/>
          <p14:tracePt t="125765" x="5249863" y="3005138"/>
          <p14:tracePt t="126589" x="5249863" y="2995613"/>
          <p14:tracePt t="126598" x="5221288" y="2986088"/>
          <p14:tracePt t="126606" x="5157788" y="2986088"/>
          <p14:tracePt t="126619" x="5037138" y="2986088"/>
          <p14:tracePt t="126626" x="4900613" y="2986088"/>
          <p14:tracePt t="126633" x="4872038" y="2986088"/>
          <p14:tracePt t="126637" x="4826000" y="2986088"/>
          <p14:tracePt t="126646" x="4752975" y="2986088"/>
          <p14:tracePt t="126652" x="4706938" y="2986088"/>
          <p14:tracePt t="126660" x="4679950" y="2986088"/>
          <p14:tracePt t="126668" x="4651375" y="2995613"/>
          <p14:tracePt t="126700" x="4624388" y="3005138"/>
          <p14:tracePt t="126732" x="4614863" y="3005138"/>
          <p14:tracePt t="126740" x="4587875" y="3005138"/>
          <p14:tracePt t="126748" x="4541838" y="3013075"/>
          <p14:tracePt t="126756" x="4476750" y="3032125"/>
          <p14:tracePt t="126764" x="4449763" y="3041650"/>
          <p14:tracePt t="126771" x="4384675" y="3041650"/>
          <p14:tracePt t="126779" x="4330700" y="3041650"/>
          <p14:tracePt t="126787" x="4292600" y="3041650"/>
          <p14:tracePt t="126796" x="4265613" y="3049588"/>
          <p14:tracePt t="126804" x="4256088" y="3049588"/>
          <p14:tracePt t="126812" x="4238625" y="3049588"/>
          <p14:tracePt t="126820" x="4229100" y="3049588"/>
          <p14:tracePt t="126836" x="4219575" y="3049588"/>
          <p14:tracePt t="126844" x="4210050" y="3049588"/>
          <p14:tracePt t="126860" x="4200525" y="3059113"/>
          <p14:tracePt t="126868" x="4183063" y="3059113"/>
          <p14:tracePt t="126876" x="4137025" y="3068638"/>
          <p14:tracePt t="126885" x="4127500" y="3068638"/>
          <p14:tracePt t="126892" x="4081463" y="3068638"/>
          <p14:tracePt t="126900" x="4017963" y="3068638"/>
          <p14:tracePt t="126908" x="3962400" y="3068638"/>
          <p14:tracePt t="126916" x="3879850" y="3068638"/>
          <p14:tracePt t="126925" x="3833813" y="3068638"/>
          <p14:tracePt t="126932" x="3814763" y="3068638"/>
          <p14:tracePt t="126940" x="3797300" y="3068638"/>
          <p14:tracePt t="126948" x="3787775" y="3068638"/>
          <p14:tracePt t="126956" x="3778250" y="3068638"/>
          <p14:tracePt t="127278" x="3833813" y="3068638"/>
          <p14:tracePt t="127285" x="3916363" y="3068638"/>
          <p14:tracePt t="127293" x="4071938" y="3068638"/>
          <p14:tracePt t="127301" x="4229100" y="3068638"/>
          <p14:tracePt t="127309" x="4367213" y="3068638"/>
          <p14:tracePt t="127317" x="4449763" y="3068638"/>
          <p14:tracePt t="127325" x="4467225" y="3068638"/>
          <p14:tracePt t="127333" x="4486275" y="3068638"/>
          <p14:tracePt t="127462" x="4421188" y="3068638"/>
          <p14:tracePt t="127469" x="4338638" y="3095625"/>
          <p14:tracePt t="127477" x="4238625" y="3114675"/>
          <p14:tracePt t="127484" x="4137025" y="3124200"/>
          <p14:tracePt t="127493" x="4035425" y="3141663"/>
          <p14:tracePt t="127501" x="3916363" y="3141663"/>
          <p14:tracePt t="127509" x="3787775" y="3187700"/>
          <p14:tracePt t="127517" x="3722688" y="3197225"/>
          <p14:tracePt t="127524" x="3686175" y="3197225"/>
          <p14:tracePt t="127532" x="3659188" y="3197225"/>
          <p14:tracePt t="127540" x="3659188" y="3206750"/>
          <p14:tracePt t="127741" x="3686175" y="3206750"/>
          <p14:tracePt t="127749" x="3751263" y="3197225"/>
          <p14:tracePt t="127757" x="3814763" y="3151188"/>
          <p14:tracePt t="127765" x="3935413" y="3151188"/>
          <p14:tracePt t="127773" x="4071938" y="3141663"/>
          <p14:tracePt t="127782" x="4256088" y="3105150"/>
          <p14:tracePt t="127788" x="4394200" y="3078163"/>
          <p14:tracePt t="127796" x="4495800" y="3078163"/>
          <p14:tracePt t="127804" x="4532313" y="3078163"/>
          <p14:tracePt t="127813" x="4559300" y="3078163"/>
          <p14:tracePt t="127886" x="4541838" y="3078163"/>
          <p14:tracePt t="127896" x="4486275" y="3078163"/>
          <p14:tracePt t="127902" x="4421188" y="3078163"/>
          <p14:tracePt t="127909" x="4348163" y="3078163"/>
          <p14:tracePt t="127918" x="4284663" y="3078163"/>
          <p14:tracePt t="127925" x="4229100" y="3078163"/>
          <p14:tracePt t="127934" x="4146550" y="3078163"/>
          <p14:tracePt t="127941" x="4081463" y="3078163"/>
          <p14:tracePt t="127949" x="3989388" y="3078163"/>
          <p14:tracePt t="127957" x="3925888" y="3078163"/>
          <p14:tracePt t="127966" x="3824288" y="3078163"/>
          <p14:tracePt t="127973" x="3778250" y="3078163"/>
          <p14:tracePt t="127982" x="3741738" y="3078163"/>
          <p14:tracePt t="127989" x="3722688" y="3078163"/>
          <p14:tracePt t="128000" x="3714750" y="3078163"/>
          <p14:tracePt t="128134" x="3722688" y="3078163"/>
          <p14:tracePt t="128141" x="3778250" y="3059113"/>
          <p14:tracePt t="128151" x="3824288" y="3059113"/>
          <p14:tracePt t="128157" x="3843338" y="3059113"/>
          <p14:tracePt t="128165" x="3870325" y="3059113"/>
          <p14:tracePt t="128172" x="3906838" y="3049588"/>
          <p14:tracePt t="128188" x="3916363" y="3041650"/>
          <p14:tracePt t="128212" x="3925888" y="3041650"/>
          <p14:tracePt t="128228" x="3935413" y="3041650"/>
          <p14:tracePt t="128237" x="3943350" y="3041650"/>
          <p14:tracePt t="128317" x="3870325" y="3049588"/>
          <p14:tracePt t="128326" x="3814763" y="3068638"/>
          <p14:tracePt t="128334" x="3778250" y="3068638"/>
          <p14:tracePt t="128445" x="3814763" y="3068638"/>
          <p14:tracePt t="128455" x="3889375" y="3068638"/>
          <p14:tracePt t="128465" x="3971925" y="3068638"/>
          <p14:tracePt t="128469" x="4090988" y="3068638"/>
          <p14:tracePt t="128478" x="4164013" y="3068638"/>
          <p14:tracePt t="128486" x="4246563" y="3068638"/>
          <p14:tracePt t="128493" x="4292600" y="3068638"/>
          <p14:tracePt t="128501" x="4321175" y="3068638"/>
          <p14:tracePt t="128597" x="4284663" y="3068638"/>
          <p14:tracePt t="128605" x="4229100" y="3068638"/>
          <p14:tracePt t="128613" x="4127500" y="3068638"/>
          <p14:tracePt t="128622" x="4008438" y="3068638"/>
          <p14:tracePt t="128633" x="3916363" y="3068638"/>
          <p14:tracePt t="128637" x="3797300" y="3068638"/>
          <p14:tracePt t="128649" x="3714750" y="3068638"/>
          <p14:tracePt t="128656" x="3668713" y="3068638"/>
          <p14:tracePt t="128662" x="3649663" y="3068638"/>
          <p14:tracePt t="128670" x="3622675" y="3068638"/>
          <p14:tracePt t="128827" x="3630613" y="3068638"/>
          <p14:tracePt t="128836" x="3732213" y="3068638"/>
          <p14:tracePt t="128844" x="3833813" y="3068638"/>
          <p14:tracePt t="128851" x="3971925" y="3068638"/>
          <p14:tracePt t="128861" x="4035425" y="3068638"/>
          <p14:tracePt t="128879" x="4081463" y="3068638"/>
          <p14:tracePt t="128987" x="4071938" y="3068638"/>
          <p14:tracePt t="128995" x="3952875" y="3068638"/>
          <p14:tracePt t="129004" x="3814763" y="3068638"/>
          <p14:tracePt t="129012" x="3695700" y="3068638"/>
          <p14:tracePt t="129020" x="3603625" y="3068638"/>
          <p14:tracePt t="129028" x="3567113" y="3068638"/>
          <p14:tracePt t="129157" x="3649663" y="3068638"/>
          <p14:tracePt t="129165" x="3751263" y="3068638"/>
          <p14:tracePt t="129173" x="3851275" y="3068638"/>
          <p14:tracePt t="129181" x="3925888" y="3068638"/>
          <p14:tracePt t="129189" x="3971925" y="3068638"/>
          <p14:tracePt t="129198" x="3989388" y="3068638"/>
          <p14:tracePt t="129292" x="3935413" y="3087688"/>
          <p14:tracePt t="129300" x="3860800" y="3087688"/>
          <p14:tracePt t="129308" x="3778250" y="3087688"/>
          <p14:tracePt t="129316" x="3676650" y="3087688"/>
          <p14:tracePt t="129324" x="3594100" y="3087688"/>
          <p14:tracePt t="129332" x="3576638" y="3087688"/>
          <p14:tracePt t="129356" x="3576638" y="3095625"/>
          <p14:tracePt t="129423" x="3584575" y="3095625"/>
          <p14:tracePt t="129430" x="3640138" y="3095625"/>
          <p14:tracePt t="129438" x="3705225" y="3095625"/>
          <p14:tracePt t="129449" x="3741738" y="3095625"/>
          <p14:tracePt t="129454" x="3759200" y="3095625"/>
          <p14:tracePt t="129461" x="3778250" y="3095625"/>
          <p14:tracePt t="129516" x="3797300" y="3095625"/>
          <p14:tracePt t="129572" x="3768725" y="3095625"/>
          <p14:tracePt t="129581" x="3741738" y="3095625"/>
          <p14:tracePt t="129589" x="3705225" y="3114675"/>
          <p14:tracePt t="129599" x="3695700" y="3114675"/>
          <p14:tracePt t="129605" x="3668713" y="3114675"/>
          <p14:tracePt t="129629" x="3659188" y="3114675"/>
          <p14:tracePt t="129701" x="3714750" y="3114675"/>
          <p14:tracePt t="129709" x="3768725" y="3114675"/>
          <p14:tracePt t="129717" x="3851275" y="3114675"/>
          <p14:tracePt t="129725" x="3879850" y="3114675"/>
          <p14:tracePt t="129732" x="3916363" y="3114675"/>
          <p14:tracePt t="129829" x="3935413" y="3114675"/>
          <p14:tracePt t="129895" x="3906838" y="3114675"/>
          <p14:tracePt t="129901" x="3879850" y="3114675"/>
          <p14:tracePt t="129909" x="3833813" y="3114675"/>
          <p14:tracePt t="129917" x="3805238" y="3141663"/>
          <p14:tracePt t="129925" x="3797300" y="3141663"/>
          <p14:tracePt t="129949" x="3787775" y="3141663"/>
          <p14:tracePt t="130021" x="3897313" y="3141663"/>
          <p14:tracePt t="130030" x="4017963" y="3141663"/>
          <p14:tracePt t="130037" x="4117975" y="3141663"/>
          <p14:tracePt t="130048" x="4210050" y="3141663"/>
          <p14:tracePt t="130053" x="4256088" y="3141663"/>
          <p14:tracePt t="130060" x="4265613" y="3141663"/>
          <p14:tracePt t="130142" x="4229100" y="3141663"/>
          <p14:tracePt t="130150" x="4164013" y="3141663"/>
          <p14:tracePt t="130157" x="4110038" y="3141663"/>
          <p14:tracePt t="130165" x="4071938" y="3141663"/>
          <p14:tracePt t="130173" x="3989388" y="3141663"/>
          <p14:tracePt t="130180" x="3906838" y="3141663"/>
          <p14:tracePt t="130188" x="3843338" y="3141663"/>
          <p14:tracePt t="130196" x="3768725" y="3141663"/>
          <p14:tracePt t="130204" x="3722688" y="3141663"/>
          <p14:tracePt t="130213" x="3714750" y="3141663"/>
          <p14:tracePt t="130220" x="3686175" y="3141663"/>
          <p14:tracePt t="130236" x="3676650" y="3141663"/>
          <p14:tracePt t="130343" x="3732213" y="3141663"/>
          <p14:tracePt t="130349" x="3889375" y="3141663"/>
          <p14:tracePt t="130357" x="4044950" y="3141663"/>
          <p14:tracePt t="130365" x="4183063" y="3141663"/>
          <p14:tracePt t="130373" x="4284663" y="3141663"/>
          <p14:tracePt t="130382" x="4330700" y="3141663"/>
          <p14:tracePt t="130399" x="4348163" y="3141663"/>
          <p14:tracePt t="130453" x="4330700" y="3151188"/>
          <p14:tracePt t="130462" x="4265613" y="3160713"/>
          <p14:tracePt t="130469" x="4238625" y="3160713"/>
          <p14:tracePt t="130479" x="4146550" y="3160713"/>
          <p14:tracePt t="130487" x="4064000" y="3160713"/>
          <p14:tracePt t="130494" x="3971925" y="3160713"/>
          <p14:tracePt t="130501" x="3870325" y="3160713"/>
          <p14:tracePt t="130510" x="3787775" y="3160713"/>
          <p14:tracePt t="130517" x="3768725" y="3160713"/>
          <p14:tracePt t="130527" x="3722688" y="3160713"/>
          <p14:tracePt t="130627" x="3732213" y="3160713"/>
          <p14:tracePt t="130635" x="3805238" y="3160713"/>
          <p14:tracePt t="130644" x="3889375" y="3160713"/>
          <p14:tracePt t="130651" x="3989388" y="3160713"/>
          <p14:tracePt t="130659" x="4090988" y="3160713"/>
          <p14:tracePt t="130667" x="4183063" y="3160713"/>
          <p14:tracePt t="130675" x="4200525" y="3160713"/>
          <p14:tracePt t="130683" x="4210050" y="3160713"/>
          <p14:tracePt t="130691" x="4229100" y="3160713"/>
          <p14:tracePt t="130749" x="4200525" y="3160713"/>
          <p14:tracePt t="130758" x="4154488" y="3160713"/>
          <p14:tracePt t="130765" x="4064000" y="3160713"/>
          <p14:tracePt t="130773" x="3998913" y="3160713"/>
          <p14:tracePt t="130782" x="3962400" y="3160713"/>
          <p14:tracePt t="130878" x="3989388" y="3160713"/>
          <p14:tracePt t="130887" x="4025900" y="3160713"/>
          <p14:tracePt t="130895" x="4054475" y="3160713"/>
          <p14:tracePt t="130900" x="4117975" y="3160713"/>
          <p14:tracePt t="130908" x="4137025" y="3160713"/>
          <p14:tracePt t="131068" x="4173538" y="3160713"/>
          <p14:tracePt t="131076" x="4284663" y="3160713"/>
          <p14:tracePt t="131085" x="4384675" y="3160713"/>
          <p14:tracePt t="131092" x="4459288" y="3160713"/>
          <p14:tracePt t="131101" x="4568825" y="3141663"/>
          <p14:tracePt t="131108" x="4614863" y="3133725"/>
          <p14:tracePt t="131117" x="4651375" y="3133725"/>
          <p14:tracePt t="131124" x="4743450" y="3114675"/>
          <p14:tracePt t="131134" x="4845050" y="3105150"/>
          <p14:tracePt t="131140" x="5029200" y="3068638"/>
          <p14:tracePt t="131148" x="5240338" y="3059113"/>
          <p14:tracePt t="131156" x="5432425" y="3059113"/>
          <p14:tracePt t="131164" x="5616575" y="3022600"/>
          <p14:tracePt t="131173" x="5727700" y="3022600"/>
          <p14:tracePt t="131181" x="5837238" y="2976563"/>
          <p14:tracePt t="131188" x="5902325" y="2976563"/>
          <p14:tracePt t="131197" x="5929313" y="2967038"/>
          <p14:tracePt t="131204" x="5938838" y="2959100"/>
          <p14:tracePt t="131213" x="5965825" y="2949575"/>
          <p14:tracePt t="131231" x="5975350" y="2930525"/>
          <p14:tracePt t="131285" x="5984875" y="2921000"/>
          <p14:tracePt t="131324" x="5994400" y="2913063"/>
          <p14:tracePt t="131549" x="5984875" y="2913063"/>
          <p14:tracePt t="131557" x="5965825" y="2913063"/>
          <p14:tracePt t="131565" x="5938838" y="2913063"/>
          <p14:tracePt t="131573" x="5929313" y="2913063"/>
          <p14:tracePt t="131583" x="5919788" y="2913063"/>
          <p14:tracePt t="131588" x="5902325" y="2913063"/>
          <p14:tracePt t="131596" x="5883275" y="2913063"/>
          <p14:tracePt t="131604" x="5873750" y="2913063"/>
          <p14:tracePt t="131613" x="5865813" y="2913063"/>
          <p14:tracePt t="131620" x="5846763" y="2913063"/>
          <p14:tracePt t="131630" x="5837238" y="2913063"/>
          <p14:tracePt t="131636" x="5827713" y="2913063"/>
          <p14:tracePt t="131646" x="5819775" y="2913063"/>
          <p14:tracePt t="131652" x="5800725" y="2913063"/>
          <p14:tracePt t="131660" x="5791200" y="2913063"/>
          <p14:tracePt t="131676" x="5781675" y="2913063"/>
          <p14:tracePt t="132237" x="5773738" y="2913063"/>
          <p14:tracePt t="132806" x="5773738" y="2930525"/>
          <p14:tracePt t="132813" x="5827713" y="2967038"/>
          <p14:tracePt t="132822" x="5873750" y="3005138"/>
          <p14:tracePt t="132833" x="5911850" y="3022600"/>
          <p14:tracePt t="132839" x="5965825" y="3032125"/>
          <p14:tracePt t="132848" x="6002338" y="3068638"/>
          <p14:tracePt t="132855" x="6030913" y="3078163"/>
          <p14:tracePt t="132861" x="6057900" y="3087688"/>
          <p14:tracePt t="132874" x="6076950" y="3087688"/>
          <p14:tracePt t="132879" x="6094413" y="3095625"/>
          <p14:tracePt t="132884" x="6103938" y="3105150"/>
          <p14:tracePt t="132892" x="6122988" y="3105150"/>
          <p14:tracePt t="132900" x="6132513" y="3105150"/>
          <p14:tracePt t="132908" x="6149975" y="3105150"/>
          <p14:tracePt t="132916" x="6169025" y="3105150"/>
          <p14:tracePt t="132932" x="6176963" y="3105150"/>
          <p14:tracePt t="132940" x="6186488" y="3114675"/>
          <p14:tracePt t="133037" x="6215063" y="3114675"/>
          <p14:tracePt t="133077" x="6223000" y="3114675"/>
          <p14:tracePt t="133093" x="6232525" y="3124200"/>
          <p14:tracePt t="133101" x="6251575" y="3124200"/>
          <p14:tracePt t="133109" x="6288088" y="3151188"/>
          <p14:tracePt t="133133" x="6307138" y="3151188"/>
          <p14:tracePt t="133144" x="6315075" y="3151188"/>
          <p14:tracePt t="133153" x="6324600" y="3151188"/>
          <p14:tracePt t="133196" x="6343650" y="3170238"/>
          <p14:tracePt t="133212" x="6353175" y="3170238"/>
          <p14:tracePt t="133228" x="6361113" y="3178175"/>
          <p14:tracePt t="133245" x="6361113" y="3187700"/>
          <p14:tracePt t="139509" x="6361113" y="3178175"/>
          <p14:tracePt t="139517" x="6361113" y="3160713"/>
          <p14:tracePt t="143221" x="6324600" y="3160713"/>
          <p14:tracePt t="143229" x="6315075" y="3160713"/>
          <p14:tracePt t="143238" x="6297613" y="3160713"/>
          <p14:tracePt t="143246" x="6251575" y="3197225"/>
          <p14:tracePt t="143253" x="6223000" y="3224213"/>
          <p14:tracePt t="143260" x="6196013" y="3252788"/>
          <p14:tracePt t="143268" x="6169025" y="3279775"/>
          <p14:tracePt t="143276" x="6169025" y="3308350"/>
          <p14:tracePt t="143284" x="6169025" y="3325813"/>
          <p14:tracePt t="143292" x="6169025" y="3335338"/>
          <p14:tracePt t="143301" x="6169025" y="3352800"/>
          <p14:tracePt t="143308" x="6169025" y="3381375"/>
          <p14:tracePt t="143316" x="6159500" y="3390900"/>
          <p14:tracePt t="143324" x="6149975" y="3398838"/>
          <p14:tracePt t="143332" x="6140450" y="3417888"/>
          <p14:tracePt t="143340" x="6140450" y="3427413"/>
          <p14:tracePt t="147125" x="6140450" y="3444875"/>
          <p14:tracePt t="147132" x="6132513" y="3454400"/>
          <p14:tracePt t="147140" x="6021388" y="3454400"/>
          <p14:tracePt t="147148" x="5865813" y="3454400"/>
          <p14:tracePt t="147156" x="5745163" y="3454400"/>
          <p14:tracePt t="147164" x="5645150" y="3454400"/>
          <p14:tracePt t="147172" x="5589588" y="3454400"/>
          <p14:tracePt t="147180" x="5543550" y="3463925"/>
          <p14:tracePt t="147196" x="5516563" y="3463925"/>
          <p14:tracePt t="147213" x="5507038" y="3473450"/>
          <p14:tracePt t="147253" x="5497513" y="3473450"/>
          <p14:tracePt t="147262" x="5451475" y="3473450"/>
          <p14:tracePt t="147270" x="5395913" y="3473450"/>
          <p14:tracePt t="147277" x="5332413" y="3473450"/>
          <p14:tracePt t="147286" x="5313363" y="3473450"/>
          <p14:tracePt t="147293" x="5257800" y="3473450"/>
          <p14:tracePt t="147303" x="5230813" y="3473450"/>
          <p14:tracePt t="147309" x="5211763" y="3473450"/>
          <p14:tracePt t="147316" x="5194300" y="3473450"/>
          <p14:tracePt t="147332" x="5184775" y="3473450"/>
          <p14:tracePt t="147340" x="5175250" y="3473450"/>
          <p14:tracePt t="147356" x="5165725" y="3473450"/>
          <p14:tracePt t="147429" x="5138738" y="3473450"/>
          <p14:tracePt t="147437" x="5046663" y="3473450"/>
          <p14:tracePt t="147446" x="4862513" y="3436938"/>
          <p14:tracePt t="147454" x="4605338" y="3362325"/>
          <p14:tracePt t="147461" x="4449763" y="3298825"/>
          <p14:tracePt t="147471" x="4302125" y="3233738"/>
          <p14:tracePt t="147477" x="4164013" y="3216275"/>
          <p14:tracePt t="147486" x="4100513" y="3187700"/>
          <p14:tracePt t="147493" x="4035425" y="3178175"/>
          <p14:tracePt t="147501" x="3971925" y="3178175"/>
          <p14:tracePt t="147509" x="3916363" y="3124200"/>
          <p14:tracePt t="147517" x="3870325" y="3124200"/>
          <p14:tracePt t="147525" x="3833813" y="3124200"/>
          <p14:tracePt t="147533" x="3787775" y="3114675"/>
          <p14:tracePt t="147541" x="3741738" y="3114675"/>
          <p14:tracePt t="147548" x="3668713" y="3114675"/>
          <p14:tracePt t="147557" x="3548063" y="3114675"/>
          <p14:tracePt t="147564" x="3429000" y="3114675"/>
          <p14:tracePt t="147574" x="3290888" y="3114675"/>
          <p14:tracePt t="147582" x="3189288" y="3095625"/>
          <p14:tracePt t="147588" x="3116263" y="3095625"/>
          <p14:tracePt t="147596" x="3079750" y="3095625"/>
          <p14:tracePt t="147604" x="3052763" y="3095625"/>
          <p14:tracePt t="147622" x="3043238" y="3095625"/>
          <p14:tracePt t="147775" x="3052763" y="3095625"/>
          <p14:tracePt t="147783" x="3079750" y="3095625"/>
          <p14:tracePt t="147791" x="3089275" y="3095625"/>
          <p14:tracePt t="147798" x="3106738" y="3095625"/>
          <p14:tracePt t="147805" x="3125788" y="3095625"/>
          <p14:tracePt t="147815" x="3143250" y="3095625"/>
          <p14:tracePt t="147821" x="3162300" y="3095625"/>
          <p14:tracePt t="147832" x="3181350" y="3095625"/>
          <p14:tracePt t="147837" x="3227388" y="3095625"/>
          <p14:tracePt t="147847" x="3244850" y="3095625"/>
          <p14:tracePt t="147853" x="3281363" y="3095625"/>
          <p14:tracePt t="147860" x="3346450" y="3068638"/>
          <p14:tracePt t="147868" x="3409950" y="3059113"/>
          <p14:tracePt t="147880" x="3494088" y="3049588"/>
          <p14:tracePt t="147884" x="3594100" y="3032125"/>
          <p14:tracePt t="147892" x="3640138" y="3032125"/>
          <p14:tracePt t="147900" x="3732213" y="3032125"/>
          <p14:tracePt t="147908" x="3814763" y="3005138"/>
          <p14:tracePt t="147917" x="3879850" y="2995613"/>
          <p14:tracePt t="147924" x="3897313" y="2995613"/>
          <p14:tracePt t="147932" x="3943350" y="2995613"/>
          <p14:tracePt t="147940" x="3989388" y="2976563"/>
          <p14:tracePt t="147948" x="4017963" y="2967038"/>
          <p14:tracePt t="147956" x="4071938" y="2967038"/>
          <p14:tracePt t="147963" x="4183063" y="2940050"/>
          <p14:tracePt t="147972" x="4284663" y="2921000"/>
          <p14:tracePt t="147981" x="4403725" y="2921000"/>
          <p14:tracePt t="147988" x="4505325" y="2913063"/>
          <p14:tracePt t="147996" x="4605338" y="2894013"/>
          <p14:tracePt t="148004" x="4670425" y="2867025"/>
          <p14:tracePt t="148013" x="4679950" y="2867025"/>
          <p14:tracePt t="148020" x="4687888" y="2867025"/>
          <p14:tracePt t="148036" x="4697413" y="2857500"/>
          <p14:tracePt t="148133" x="4660900" y="2857500"/>
          <p14:tracePt t="148141" x="4559300" y="2894013"/>
          <p14:tracePt t="148149" x="4476750" y="2903538"/>
          <p14:tracePt t="148158" x="4384675" y="2967038"/>
          <p14:tracePt t="148166" x="4284663" y="2995613"/>
          <p14:tracePt t="148173" x="4200525" y="3041650"/>
          <p14:tracePt t="148185" x="4090988" y="3078163"/>
          <p14:tracePt t="148193" x="4025900" y="3105150"/>
          <p14:tracePt t="148200" x="3943350" y="3124200"/>
          <p14:tracePt t="148204" x="3860800" y="3124200"/>
          <p14:tracePt t="148214" x="3824288" y="3124200"/>
          <p14:tracePt t="148219" x="3759200" y="3124200"/>
          <p14:tracePt t="148229" x="3722688" y="3124200"/>
          <p14:tracePt t="148235" x="3686175" y="3124200"/>
          <p14:tracePt t="148246" x="3668713" y="3124200"/>
          <p14:tracePt t="148252" x="3659188" y="3124200"/>
          <p14:tracePt t="148260" x="3640138" y="3124200"/>
          <p14:tracePt t="148397" x="3659188" y="3105150"/>
          <p14:tracePt t="148405" x="3676650" y="3105150"/>
          <p14:tracePt t="148413" x="3741738" y="3078163"/>
          <p14:tracePt t="148421" x="3843338" y="3078163"/>
          <p14:tracePt t="148433" x="4017963" y="3059113"/>
          <p14:tracePt t="148439" x="4192588" y="3059113"/>
          <p14:tracePt t="148448" x="4367213" y="3059113"/>
          <p14:tracePt t="148454" x="4486275" y="3059113"/>
          <p14:tracePt t="148461" x="4568825" y="3032125"/>
          <p14:tracePt t="148470" x="4587875" y="3032125"/>
          <p14:tracePt t="148477" x="4595813" y="3032125"/>
          <p14:tracePt t="148486" x="4605338" y="3032125"/>
          <p14:tracePt t="148573" x="4568825" y="3032125"/>
          <p14:tracePt t="148583" x="4505325" y="3049588"/>
          <p14:tracePt t="148595" x="4384675" y="3059113"/>
          <p14:tracePt t="148604" x="4164013" y="3095625"/>
          <p14:tracePt t="148616" x="4064000" y="3095625"/>
          <p14:tracePt t="148621" x="4017963" y="3095625"/>
          <p14:tracePt t="148631" x="3971925" y="3095625"/>
          <p14:tracePt t="148765" x="3989388" y="3095625"/>
          <p14:tracePt t="148773" x="4110038" y="3095625"/>
          <p14:tracePt t="148780" x="4284663" y="3095625"/>
          <p14:tracePt t="148789" x="4495800" y="3087688"/>
          <p14:tracePt t="148801" x="4679950" y="3068638"/>
          <p14:tracePt t="148807" x="4808538" y="3068638"/>
          <p14:tracePt t="148817" x="4891088" y="3068638"/>
          <p14:tracePt t="148822" x="4927600" y="3068638"/>
          <p14:tracePt t="148892" x="4862513" y="3068638"/>
          <p14:tracePt t="148900" x="4762500" y="3068638"/>
          <p14:tracePt t="148908" x="4660900" y="3087688"/>
          <p14:tracePt t="148916" x="4495800" y="3105150"/>
          <p14:tracePt t="148924" x="4338638" y="3105150"/>
          <p14:tracePt t="148933" x="4164013" y="3141663"/>
          <p14:tracePt t="148940" x="4008438" y="3170238"/>
          <p14:tracePt t="148949" x="3870325" y="3187700"/>
          <p14:tracePt t="148956" x="3805238" y="3187700"/>
          <p14:tracePt t="148964" x="3797300" y="3187700"/>
          <p14:tracePt t="148972" x="3778250" y="3187700"/>
          <p14:tracePt t="149036" x="3833813" y="3178175"/>
          <p14:tracePt t="149044" x="3906838" y="3178175"/>
          <p14:tracePt t="149052" x="3971925" y="3170238"/>
          <p14:tracePt t="149060" x="4090988" y="3170238"/>
          <p14:tracePt t="149068" x="4173538" y="3170238"/>
          <p14:tracePt t="149076" x="4330700" y="3170238"/>
          <p14:tracePt t="149084" x="4467225" y="3170238"/>
          <p14:tracePt t="149092" x="4624388" y="3170238"/>
          <p14:tracePt t="149100" x="4762500" y="3170238"/>
          <p14:tracePt t="149108" x="4835525" y="3170238"/>
          <p14:tracePt t="149116" x="4854575" y="3170238"/>
          <p14:tracePt t="149124" x="4872038" y="3170238"/>
          <p14:tracePt t="149132" x="4881563" y="3170238"/>
          <p14:tracePt t="149188" x="4854575" y="3170238"/>
          <p14:tracePt t="149196" x="4752975" y="3170238"/>
          <p14:tracePt t="149205" x="4549775" y="3170238"/>
          <p14:tracePt t="149213" x="4357688" y="3170238"/>
          <p14:tracePt t="149220" x="4265613" y="3170238"/>
          <p14:tracePt t="149229" x="4183063" y="3170238"/>
          <p14:tracePt t="149236" x="4173538" y="3178175"/>
          <p14:tracePt t="149292" x="4164013" y="3187700"/>
          <p14:tracePt t="149300" x="4173538" y="3197225"/>
          <p14:tracePt t="149308" x="4229100" y="3197225"/>
          <p14:tracePt t="149316" x="4348163" y="3197225"/>
          <p14:tracePt t="149324" x="4449763" y="3197225"/>
          <p14:tracePt t="149332" x="4495800" y="3197225"/>
          <p14:tracePt t="149340" x="4549775" y="3197225"/>
          <p14:tracePt t="149348" x="4568825" y="3197225"/>
          <p14:tracePt t="149356" x="4587875" y="3197225"/>
          <p14:tracePt t="149364" x="4595813" y="3197225"/>
          <p14:tracePt t="149428" x="4568825" y="3197225"/>
          <p14:tracePt t="149436" x="4505325" y="3197225"/>
          <p14:tracePt t="149445" x="4459288" y="3224213"/>
          <p14:tracePt t="149453" x="4430713" y="3233738"/>
          <p14:tracePt t="149460" x="4421188" y="3233738"/>
          <p14:tracePt t="149468" x="4394200" y="3233738"/>
          <p14:tracePt t="149476" x="4348163" y="3233738"/>
          <p14:tracePt t="149484" x="4330700" y="3233738"/>
          <p14:tracePt t="149492" x="4311650" y="3243263"/>
          <p14:tracePt t="149500" x="4284663" y="3243263"/>
          <p14:tracePt t="149565" x="4302125" y="3243263"/>
          <p14:tracePt t="149573" x="4505325" y="3243263"/>
          <p14:tracePt t="149580" x="4826000" y="3243263"/>
          <p14:tracePt t="149589" x="5184775" y="3243263"/>
          <p14:tracePt t="149599" x="5626100" y="3243263"/>
          <p14:tracePt t="149607" x="5911850" y="3243263"/>
          <p14:tracePt t="149615" x="5975350" y="3243263"/>
          <p14:tracePt t="149621" x="5994400" y="3243263"/>
          <p14:tracePt t="149670" x="5902325" y="3243263"/>
          <p14:tracePt t="149677" x="5745163" y="3243263"/>
          <p14:tracePt t="149685" x="5589588" y="3243263"/>
          <p14:tracePt t="149693" x="5507038" y="3262313"/>
          <p14:tracePt t="149702" x="5441950" y="3262313"/>
          <p14:tracePt t="149709" x="5405438" y="3279775"/>
          <p14:tracePt t="149717" x="5378450" y="3279775"/>
          <p14:tracePt t="149725" x="5349875" y="3289300"/>
          <p14:tracePt t="149733" x="5313363" y="3289300"/>
          <p14:tracePt t="149740" x="5257800" y="3289300"/>
          <p14:tracePt t="149748" x="5194300" y="3289300"/>
          <p14:tracePt t="149756" x="5092700" y="3289300"/>
          <p14:tracePt t="149764" x="5019675" y="3289300"/>
          <p14:tracePt t="149772" x="4881563" y="3289300"/>
          <p14:tracePt t="149780" x="4762500" y="3289300"/>
          <p14:tracePt t="149788" x="4624388" y="3289300"/>
          <p14:tracePt t="149796" x="4541838" y="3289300"/>
          <p14:tracePt t="149805" x="4505325" y="3289300"/>
          <p14:tracePt t="149813" x="4467225" y="3289300"/>
          <p14:tracePt t="150013" x="4413250" y="3289300"/>
          <p14:tracePt t="150021" x="4275138" y="3289300"/>
          <p14:tracePt t="150030" x="4081463" y="3289300"/>
          <p14:tracePt t="150037" x="3860800" y="3289300"/>
          <p14:tracePt t="150046" x="3649663" y="3289300"/>
          <p14:tracePt t="150052" x="3511550" y="3289300"/>
          <p14:tracePt t="150060" x="3455988" y="3289300"/>
          <p14:tracePt t="150068" x="3448050" y="3289300"/>
          <p14:tracePt t="150231" x="3502025" y="3289300"/>
          <p14:tracePt t="150239" x="3695700" y="3252788"/>
          <p14:tracePt t="150248" x="3879850" y="3206750"/>
          <p14:tracePt t="150255" x="4210050" y="3170238"/>
          <p14:tracePt t="150260" x="4394200" y="3151188"/>
          <p14:tracePt t="150268" x="4641850" y="3095625"/>
          <p14:tracePt t="150276" x="4706938" y="3087688"/>
          <p14:tracePt t="150284" x="4789488" y="3087688"/>
          <p14:tracePt t="150300" x="4799013" y="3078163"/>
          <p14:tracePt t="150397" x="4743450" y="3078163"/>
          <p14:tracePt t="150405" x="4651375" y="3078163"/>
          <p14:tracePt t="150415" x="4568825" y="3078163"/>
          <p14:tracePt t="150424" x="4467225" y="3078163"/>
          <p14:tracePt t="150430" x="4449763" y="3078163"/>
          <p14:tracePt t="150436" x="4403725" y="3078163"/>
          <p14:tracePt t="150452" x="4394200" y="3078163"/>
          <p14:tracePt t="150484" x="4375150" y="3078163"/>
          <p14:tracePt t="150542" x="4338638" y="3078163"/>
          <p14:tracePt t="150549" x="4311650" y="3078163"/>
          <p14:tracePt t="150557" x="4265613" y="3078163"/>
          <p14:tracePt t="150565" x="4246563" y="3078163"/>
          <p14:tracePt t="150573" x="4200525" y="3078163"/>
          <p14:tracePt t="150613" x="4192588" y="3078163"/>
          <p14:tracePt t="150637" x="4164013" y="3078163"/>
          <p14:tracePt t="150646" x="4137025" y="3078163"/>
          <p14:tracePt t="150653" x="4071938" y="3078163"/>
          <p14:tracePt t="150661" x="3979863" y="3078163"/>
          <p14:tracePt t="150669" x="3897313" y="3078163"/>
          <p14:tracePt t="150676" x="3814763" y="3078163"/>
          <p14:tracePt t="150684" x="3732213" y="3078163"/>
          <p14:tracePt t="150692" x="3705225" y="3078163"/>
          <p14:tracePt t="150724" x="3686175" y="3087688"/>
          <p14:tracePt t="150773" x="3676650" y="3095625"/>
          <p14:tracePt t="150804" x="3668713" y="3095625"/>
          <p14:tracePt t="150812" x="3659188" y="3095625"/>
          <p14:tracePt t="150885" x="3732213" y="3095625"/>
          <p14:tracePt t="150893" x="3833813" y="3095625"/>
          <p14:tracePt t="150901" x="3952875" y="3078163"/>
          <p14:tracePt t="150908" x="4017963" y="3068638"/>
          <p14:tracePt t="150916" x="4090988" y="3068638"/>
          <p14:tracePt t="150924" x="4173538" y="3068638"/>
          <p14:tracePt t="150932" x="4238625" y="3041650"/>
          <p14:tracePt t="150940" x="4275138" y="3041650"/>
          <p14:tracePt t="150948" x="4311650" y="3041650"/>
          <p14:tracePt t="150956" x="4321175" y="3041650"/>
          <p14:tracePt t="151053" x="4292600" y="3041650"/>
          <p14:tracePt t="151061" x="4200525" y="3041650"/>
          <p14:tracePt t="151070" x="4081463" y="3041650"/>
          <p14:tracePt t="151077" x="3971925" y="3041650"/>
          <p14:tracePt t="151085" x="3889375" y="3041650"/>
          <p14:tracePt t="151093" x="3805238" y="3041650"/>
          <p14:tracePt t="151101" x="3751263" y="3041650"/>
          <p14:tracePt t="151109" x="3714750" y="3041650"/>
          <p14:tracePt t="151141" x="3705225" y="3041650"/>
          <p14:tracePt t="151228" x="3741738" y="3032125"/>
          <p14:tracePt t="151237" x="3797300" y="3032125"/>
          <p14:tracePt t="151244" x="3916363" y="3032125"/>
          <p14:tracePt t="151253" x="4054475" y="3032125"/>
          <p14:tracePt t="151260" x="4210050" y="3032125"/>
          <p14:tracePt t="151268" x="4311650" y="3032125"/>
          <p14:tracePt t="151276" x="4367213" y="3032125"/>
          <p14:tracePt t="151284" x="4413250" y="3032125"/>
          <p14:tracePt t="151324" x="4421188" y="3032125"/>
          <p14:tracePt t="151388" x="4375150" y="3032125"/>
          <p14:tracePt t="151397" x="4265613" y="3032125"/>
          <p14:tracePt t="151405" x="4127500" y="3032125"/>
          <p14:tracePt t="151414" x="4025900" y="3032125"/>
          <p14:tracePt t="151420" x="3962400" y="3032125"/>
          <p14:tracePt t="151429" x="3935413" y="3032125"/>
          <p14:tracePt t="151437" x="3925888" y="3032125"/>
          <p14:tracePt t="151446" x="3916363" y="3032125"/>
          <p14:tracePt t="151451" x="3906838" y="3032125"/>
          <p14:tracePt t="151507" x="3952875" y="3032125"/>
          <p14:tracePt t="151517" x="4054475" y="3022600"/>
          <p14:tracePt t="151525" x="4137025" y="3013075"/>
          <p14:tracePt t="151532" x="4210050" y="3013075"/>
          <p14:tracePt t="151540" x="4292600" y="3013075"/>
          <p14:tracePt t="151548" x="4338638" y="3013075"/>
          <p14:tracePt t="151556" x="4367213" y="3013075"/>
          <p14:tracePt t="151564" x="4384675" y="3013075"/>
          <p14:tracePt t="151669" x="4321175" y="3013075"/>
          <p14:tracePt t="151677" x="4219575" y="3013075"/>
          <p14:tracePt t="151685" x="4110038" y="3013075"/>
          <p14:tracePt t="151693" x="4044950" y="3013075"/>
          <p14:tracePt t="151700" x="3998913" y="3013075"/>
          <p14:tracePt t="151709" x="3989388" y="3013075"/>
          <p14:tracePt t="151716" x="3979863" y="3013075"/>
          <p14:tracePt t="151853" x="4035425" y="3013075"/>
          <p14:tracePt t="151861" x="4127500" y="3013075"/>
          <p14:tracePt t="151869" x="4246563" y="3013075"/>
          <p14:tracePt t="151876" x="4330700" y="3013075"/>
          <p14:tracePt t="151884" x="4375150" y="3013075"/>
          <p14:tracePt t="151891" x="4384675" y="3013075"/>
          <p14:tracePt t="151949" x="4321175" y="3013075"/>
          <p14:tracePt t="151956" x="4246563" y="3032125"/>
          <p14:tracePt t="151967" x="4127500" y="3032125"/>
          <p14:tracePt t="151973" x="4100513" y="3041650"/>
          <p14:tracePt t="151982" x="4054475" y="3049588"/>
          <p14:tracePt t="151989" x="4025900" y="3049588"/>
          <p14:tracePt t="151999" x="3962400" y="3049588"/>
          <p14:tracePt t="152005" x="3906838" y="3049588"/>
          <p14:tracePt t="152016" x="3843338" y="3049588"/>
          <p14:tracePt t="152021" x="3824288" y="3059113"/>
          <p14:tracePt t="152035" x="3805238" y="3059113"/>
          <p14:tracePt t="152040" x="3797300" y="3059113"/>
          <p14:tracePt t="152141" x="3805238" y="3059113"/>
          <p14:tracePt t="152151" x="3943350" y="3059113"/>
          <p14:tracePt t="152157" x="4137025" y="3059113"/>
          <p14:tracePt t="152165" x="4348163" y="3059113"/>
          <p14:tracePt t="152173" x="4568825" y="3059113"/>
          <p14:tracePt t="152182" x="4743450" y="3059113"/>
          <p14:tracePt t="152189" x="4779963" y="3059113"/>
          <p14:tracePt t="152269" x="4770438" y="3059113"/>
          <p14:tracePt t="152277" x="4743450" y="3078163"/>
          <p14:tracePt t="152285" x="4725988" y="3078163"/>
          <p14:tracePt t="152293" x="4706938" y="3078163"/>
          <p14:tracePt t="152301" x="4687888" y="3078163"/>
          <p14:tracePt t="152309" x="4651375" y="3078163"/>
          <p14:tracePt t="152318" x="4578350" y="3078163"/>
          <p14:tracePt t="152325" x="4495800" y="3078163"/>
          <p14:tracePt t="152335" x="4421188" y="3078163"/>
          <p14:tracePt t="152341" x="4302125" y="3078163"/>
          <p14:tracePt t="152348" x="4219575" y="3078163"/>
          <p14:tracePt t="152357" x="4100513" y="3078163"/>
          <p14:tracePt t="152366" x="4071938" y="3078163"/>
          <p14:tracePt t="152373" x="4025900" y="3078163"/>
          <p14:tracePt t="152382" x="3979863" y="3095625"/>
          <p14:tracePt t="152389" x="3971925" y="3095625"/>
          <p14:tracePt t="152399" x="3943350" y="3095625"/>
          <p14:tracePt t="152416" x="3935413" y="3095625"/>
          <p14:tracePt t="152501" x="3943350" y="3095625"/>
          <p14:tracePt t="152508" x="4100513" y="3087688"/>
          <p14:tracePt t="152518" x="4292600" y="3087688"/>
          <p14:tracePt t="152525" x="4467225" y="3087688"/>
          <p14:tracePt t="152534" x="4605338" y="3068638"/>
          <p14:tracePt t="152540" x="4706938" y="3068638"/>
          <p14:tracePt t="152548" x="4752975" y="3059113"/>
          <p14:tracePt t="152556" x="4762500" y="3049588"/>
          <p14:tracePt t="152629" x="4733925" y="3049588"/>
          <p14:tracePt t="152638" x="4641850" y="3049588"/>
          <p14:tracePt t="152646" x="4541838" y="3049588"/>
          <p14:tracePt t="152657" x="4467225" y="3049588"/>
          <p14:tracePt t="152670" x="4284663" y="3049588"/>
          <p14:tracePt t="152677" x="4200525" y="3049588"/>
          <p14:tracePt t="152684" x="4146550" y="3049588"/>
          <p14:tracePt t="152692" x="4100513" y="3049588"/>
          <p14:tracePt t="152700" x="4081463" y="3049588"/>
          <p14:tracePt t="152708" x="4054475" y="3049588"/>
          <p14:tracePt t="152724" x="4044950" y="3049588"/>
          <p14:tracePt t="152788" x="4035425" y="3049588"/>
          <p14:tracePt t="152796" x="4017963" y="3049588"/>
          <p14:tracePt t="152805" x="3998913" y="3049588"/>
          <p14:tracePt t="152821" x="3989388" y="3049588"/>
          <p14:tracePt t="152830" x="3962400" y="3068638"/>
          <p14:tracePt t="152846" x="3952875" y="3068638"/>
          <p14:tracePt t="152873" x="3943350" y="3068638"/>
          <p14:tracePt t="152879" x="3925888" y="3068638"/>
          <p14:tracePt t="152884" x="3906838" y="3068638"/>
          <p14:tracePt t="152892" x="3851275" y="3068638"/>
          <p14:tracePt t="152900" x="3805238" y="3068638"/>
          <p14:tracePt t="152908" x="3787775" y="3068638"/>
          <p14:tracePt t="152916" x="3768725" y="3068638"/>
          <p14:tracePt t="152924" x="3759200" y="3068638"/>
          <p14:tracePt t="152980" x="3751263" y="3068638"/>
          <p14:tracePt t="152995" x="3741738" y="3068638"/>
          <p14:tracePt t="153020" x="3722688" y="3068638"/>
          <p14:tracePt t="153077" x="3714750" y="3078163"/>
          <p14:tracePt t="153125" x="3705225" y="3078163"/>
          <p14:tracePt t="153133" x="3695700" y="3078163"/>
          <p14:tracePt t="153141" x="3686175" y="3078163"/>
          <p14:tracePt t="153149" x="3676650" y="3078163"/>
          <p14:tracePt t="153188" x="3668713" y="3078163"/>
          <p14:tracePt t="153195" x="3659188" y="3078163"/>
          <p14:tracePt t="153285" x="3640138" y="3078163"/>
          <p14:tracePt t="153301" x="3630613" y="3087688"/>
          <p14:tracePt t="153389" x="3622675" y="3095625"/>
          <p14:tracePt t="153397" x="3622675" y="3114675"/>
          <p14:tracePt t="153406" x="3622675" y="3124200"/>
          <p14:tracePt t="153420" x="3622675" y="3133725"/>
          <p14:tracePt t="153430" x="3630613" y="3141663"/>
          <p14:tracePt t="153446" x="3640138" y="3141663"/>
          <p14:tracePt t="153476" x="3668713" y="3141663"/>
          <p14:tracePt t="153484" x="3695700" y="3141663"/>
          <p14:tracePt t="153492" x="3741738" y="3141663"/>
          <p14:tracePt t="153500" x="3797300" y="3141663"/>
          <p14:tracePt t="153508" x="3935413" y="3141663"/>
          <p14:tracePt t="153516" x="3979863" y="3141663"/>
          <p14:tracePt t="153524" x="4035425" y="3141663"/>
          <p14:tracePt t="153532" x="4117975" y="3141663"/>
          <p14:tracePt t="153540" x="4164013" y="3141663"/>
          <p14:tracePt t="153548" x="4183063" y="3141663"/>
          <p14:tracePt t="153557" x="4200525" y="3141663"/>
          <p14:tracePt t="153637" x="4210050" y="3141663"/>
          <p14:tracePt t="153805" x="4200525" y="3141663"/>
          <p14:tracePt t="153813" x="4154488" y="3141663"/>
          <p14:tracePt t="153821" x="4110038" y="3141663"/>
          <p14:tracePt t="153833" x="4071938" y="3141663"/>
          <p14:tracePt t="153837" x="4035425" y="3141663"/>
          <p14:tracePt t="153847" x="4008438" y="3141663"/>
          <p14:tracePt t="153853" x="3998913" y="3141663"/>
          <p14:tracePt t="153862" x="3989388" y="3141663"/>
          <p14:tracePt t="153869" x="3979863" y="3141663"/>
          <p14:tracePt t="153887" x="3952875" y="3141663"/>
          <p14:tracePt t="153893" x="3935413" y="3160713"/>
          <p14:tracePt t="153900" x="3925888" y="3160713"/>
          <p14:tracePt t="153923" x="3916363" y="3160713"/>
          <p14:tracePt t="153947" x="3906838" y="3160713"/>
          <p14:tracePt t="153956" x="3897313" y="3160713"/>
          <p14:tracePt t="153963" x="3889375" y="3160713"/>
          <p14:tracePt t="153979" x="3879850" y="3160713"/>
          <p14:tracePt t="153987" x="3870325" y="3160713"/>
          <p14:tracePt t="153995" x="3860800" y="3170238"/>
          <p14:tracePt t="154101" x="3833813" y="3170238"/>
          <p14:tracePt t="154117" x="3824288" y="3170238"/>
          <p14:tracePt t="154125" x="3814763" y="3170238"/>
          <p14:tracePt t="154141" x="3787775" y="3178175"/>
          <p14:tracePt t="154157" x="3778250" y="3178175"/>
          <p14:tracePt t="154165" x="3768725" y="3178175"/>
          <p14:tracePt t="154174" x="3751263" y="3178175"/>
          <p14:tracePt t="154179" x="3722688" y="3178175"/>
          <p14:tracePt t="154188" x="3686175" y="3178175"/>
          <p14:tracePt t="154195" x="3668713" y="3187700"/>
          <p14:tracePt t="154219" x="3649663" y="3187700"/>
          <p14:tracePt t="154252" x="3640138" y="3187700"/>
          <p14:tracePt t="154317" x="3649663" y="3187700"/>
          <p14:tracePt t="154413" x="3668713" y="3187700"/>
          <p14:tracePt t="154421" x="3722688" y="3187700"/>
          <p14:tracePt t="154430" x="3833813" y="3151188"/>
          <p14:tracePt t="154438" x="3989388" y="3124200"/>
          <p14:tracePt t="154449" x="4173538" y="3049588"/>
          <p14:tracePt t="154452" x="4367213" y="3022600"/>
          <p14:tracePt t="154460" x="4549775" y="2976563"/>
          <p14:tracePt t="154469" x="4651375" y="2959100"/>
          <p14:tracePt t="154476" x="4752975" y="2959100"/>
          <p14:tracePt t="154487" x="4779963" y="2949575"/>
          <p14:tracePt t="154733" x="4762500" y="2949575"/>
          <p14:tracePt t="154741" x="4697413" y="2949575"/>
          <p14:tracePt t="154749" x="4651375" y="2949575"/>
          <p14:tracePt t="154757" x="4633913" y="2949575"/>
          <p14:tracePt t="154766" x="4605338" y="2949575"/>
          <p14:tracePt t="154773" x="4587875" y="2967038"/>
          <p14:tracePt t="154783" x="4549775" y="2976563"/>
          <p14:tracePt t="154789" x="4532313" y="2976563"/>
          <p14:tracePt t="154805" x="4505325" y="2995613"/>
          <p14:tracePt t="154815" x="4486275" y="2995613"/>
          <p14:tracePt t="154821" x="4449763" y="2995613"/>
          <p14:tracePt t="154832" x="4375150" y="2995613"/>
          <p14:tracePt t="154837" x="4311650" y="2995613"/>
          <p14:tracePt t="154848" x="4256088" y="2995613"/>
          <p14:tracePt t="154853" x="4117975" y="2995613"/>
          <p14:tracePt t="154862" x="4035425" y="2995613"/>
          <p14:tracePt t="154869" x="3962400" y="2995613"/>
          <p14:tracePt t="154879" x="3897313" y="2995613"/>
          <p14:tracePt t="154888" x="3860800" y="3005138"/>
          <p14:tracePt t="155013" x="3851275" y="3005138"/>
          <p14:tracePt t="155045" x="3824288" y="3005138"/>
          <p14:tracePt t="155053" x="3797300" y="3022600"/>
          <p14:tracePt t="155063" x="3768725" y="3032125"/>
          <p14:tracePt t="155069" x="3751263" y="3032125"/>
          <p14:tracePt t="155077" x="3705225" y="3032125"/>
          <p14:tracePt t="155087" x="3668713" y="3041650"/>
          <p14:tracePt t="155095" x="3659188" y="3049588"/>
          <p14:tracePt t="155517" x="3668713" y="3049588"/>
          <p14:tracePt t="155525" x="3732213" y="3049588"/>
          <p14:tracePt t="155536" x="3787775" y="3049588"/>
          <p14:tracePt t="155541" x="3916363" y="3013075"/>
          <p14:tracePt t="155549" x="4017963" y="2986088"/>
          <p14:tracePt t="155557" x="4117975" y="2976563"/>
          <p14:tracePt t="155564" x="4238625" y="2940050"/>
          <p14:tracePt t="155572" x="4275138" y="2940050"/>
          <p14:tracePt t="155580" x="4302125" y="2940050"/>
          <p14:tracePt t="155588" x="4338638" y="2930525"/>
          <p14:tracePt t="155596" x="4348163" y="2930525"/>
          <p14:tracePt t="155982" x="4357688" y="2930525"/>
          <p14:tracePt t="155997" x="4357688" y="2940050"/>
          <p14:tracePt t="156005" x="4357688" y="2949575"/>
          <p14:tracePt t="156013" x="4357688" y="2967038"/>
          <p14:tracePt t="156021" x="4357688" y="2986088"/>
          <p14:tracePt t="156033" x="4357688" y="2995613"/>
          <p14:tracePt t="156047" x="4357688" y="3013075"/>
          <p14:tracePt t="156173" x="4357688" y="3022600"/>
          <p14:tracePt t="156180" x="4302125" y="3041650"/>
          <p14:tracePt t="156187" x="4256088" y="3041650"/>
          <p14:tracePt t="156195" x="4183063" y="3049588"/>
          <p14:tracePt t="156204" x="4100513" y="3049588"/>
          <p14:tracePt t="156212" x="4017963" y="3049588"/>
          <p14:tracePt t="156220" x="3979863" y="3049588"/>
          <p14:tracePt t="156230" x="3943350" y="3068638"/>
          <p14:tracePt t="156236" x="3925888" y="3068638"/>
          <p14:tracePt t="156246" x="3916363" y="3068638"/>
          <p14:tracePt t="156283" x="3906838" y="3068638"/>
          <p14:tracePt t="156324" x="3897313" y="3068638"/>
          <p14:tracePt t="156332" x="3879850" y="3068638"/>
          <p14:tracePt t="156340" x="3870325" y="3068638"/>
          <p14:tracePt t="156372" x="3860800" y="3068638"/>
          <p14:tracePt t="156404" x="3843338" y="3068638"/>
          <p14:tracePt t="156412" x="3833813" y="3068638"/>
          <p14:tracePt t="156428" x="3824288" y="3068638"/>
          <p14:tracePt t="156444" x="3814763" y="3068638"/>
          <p14:tracePt t="156460" x="3797300" y="3068638"/>
          <p14:tracePt t="156518" x="3787775" y="3068638"/>
          <p14:tracePt t="156527" x="3778250" y="3068638"/>
          <p14:tracePt t="156535" x="3741738" y="3068638"/>
          <p14:tracePt t="156541" x="3722688" y="3068638"/>
          <p14:tracePt t="156548" x="3676650" y="3068638"/>
          <p14:tracePt t="156556" x="3649663" y="3068638"/>
          <p14:tracePt t="156564" x="3613150" y="3068638"/>
          <p14:tracePt t="156572" x="3594100" y="3068638"/>
          <p14:tracePt t="156596" x="3584575" y="3078163"/>
          <p14:tracePt t="156653" x="3603625" y="3078163"/>
          <p14:tracePt t="156662" x="3622675" y="3078163"/>
          <p14:tracePt t="156670" x="3630613" y="3078163"/>
          <p14:tracePt t="156845" x="3659188" y="3078163"/>
          <p14:tracePt t="156855" x="3695700" y="3078163"/>
          <p14:tracePt t="156861" x="3751263" y="3078163"/>
          <p14:tracePt t="156880" x="3851275" y="3078163"/>
          <p14:tracePt t="156887" x="3897313" y="3078163"/>
          <p14:tracePt t="156893" x="3989388" y="3078163"/>
          <p14:tracePt t="156901" x="4035425" y="3078163"/>
          <p14:tracePt t="156908" x="4090988" y="3078163"/>
          <p14:tracePt t="156916" x="4127500" y="3078163"/>
          <p14:tracePt t="156924" x="4146550" y="3078163"/>
          <p14:tracePt t="156932" x="4154488" y="3078163"/>
          <p14:tracePt t="157021" x="4117975" y="3095625"/>
          <p14:tracePt t="157031" x="4071938" y="3095625"/>
          <p14:tracePt t="157037" x="4008438" y="3141663"/>
          <p14:tracePt t="157049" x="3962400" y="3151188"/>
          <p14:tracePt t="157053" x="3925888" y="3160713"/>
          <p14:tracePt t="157061" x="3889375" y="3178175"/>
          <p14:tracePt t="157069" x="3870325" y="3197225"/>
          <p14:tracePt t="157077" x="3860800" y="3197225"/>
          <p14:tracePt t="157093" x="3851275" y="3197225"/>
          <p14:tracePt t="157277" x="3860800" y="3187700"/>
          <p14:tracePt t="157293" x="3889375" y="3187700"/>
          <p14:tracePt t="157302" x="3897313" y="3187700"/>
          <p14:tracePt t="157309" x="3906838" y="3187700"/>
          <p14:tracePt t="157321" x="3952875" y="3170238"/>
          <p14:tracePt t="157340" x="3962400" y="3170238"/>
          <p14:tracePt t="157349" x="3989388" y="3170238"/>
          <p14:tracePt t="157645" x="3998913" y="3170238"/>
          <p14:tracePt t="157653" x="4025900" y="3170238"/>
          <p14:tracePt t="157661" x="4064000" y="3160713"/>
          <p14:tracePt t="157677" x="4081463" y="3160713"/>
          <p14:tracePt t="157693" x="4090988" y="3160713"/>
          <p14:tracePt t="157861" x="4054475" y="3160713"/>
          <p14:tracePt t="157868" x="4035425" y="3160713"/>
          <p14:tracePt t="157880" x="3971925" y="3178175"/>
          <p14:tracePt t="157886" x="3925888" y="3187700"/>
          <p14:tracePt t="157893" x="3860800" y="3187700"/>
          <p14:tracePt t="157901" x="3824288" y="3187700"/>
          <p14:tracePt t="157908" x="3778250" y="3187700"/>
          <p14:tracePt t="157916" x="3759200" y="3187700"/>
          <p14:tracePt t="157924" x="3751263" y="3187700"/>
          <p14:tracePt t="157933" x="3732213" y="3187700"/>
          <p14:tracePt t="157940" x="3722688" y="3187700"/>
          <p14:tracePt t="157964" x="3722688" y="3178175"/>
          <p14:tracePt t="157972" x="3722688" y="3151188"/>
          <p14:tracePt t="157979" x="3714750" y="3133725"/>
          <p14:tracePt t="157996" x="3714750" y="3095625"/>
          <p14:tracePt t="158004" x="3714750" y="3087688"/>
          <p14:tracePt t="158013" x="3714750" y="3059113"/>
          <p14:tracePt t="158029" x="3714750" y="3049588"/>
          <p14:tracePt t="158076" x="3714750" y="3041650"/>
          <p14:tracePt t="158084" x="3768725" y="3032125"/>
          <p14:tracePt t="158092" x="3814763" y="2986088"/>
          <p14:tracePt t="158100" x="3897313" y="2976563"/>
          <p14:tracePt t="158108" x="3998913" y="2959100"/>
          <p14:tracePt t="158116" x="4100513" y="2959100"/>
          <p14:tracePt t="158124" x="4164013" y="2930525"/>
          <p14:tracePt t="158132" x="4200525" y="2930525"/>
          <p14:tracePt t="158141" x="4229100" y="2930525"/>
          <p14:tracePt t="158148" x="4246563" y="2930525"/>
          <p14:tracePt t="158156" x="4265613" y="2930525"/>
          <p14:tracePt t="158163" x="4275138" y="2930525"/>
          <p14:tracePt t="158180" x="4292600" y="2930525"/>
          <p14:tracePt t="158188" x="4330700" y="2959100"/>
          <p14:tracePt t="158196" x="4338638" y="2995613"/>
          <p14:tracePt t="158213" x="4348163" y="3041650"/>
          <p14:tracePt t="158220" x="4348163" y="3049588"/>
          <p14:tracePt t="158229" x="4348163" y="3068638"/>
          <p14:tracePt t="158236" x="4348163" y="3078163"/>
          <p14:tracePt t="158260" x="4348163" y="3087688"/>
          <p14:tracePt t="158292" x="4338638" y="3095625"/>
          <p14:tracePt t="158300" x="4284663" y="3095625"/>
          <p14:tracePt t="158308" x="4200525" y="3095625"/>
          <p14:tracePt t="158316" x="4081463" y="3095625"/>
          <p14:tracePt t="158324" x="3962400" y="3095625"/>
          <p14:tracePt t="158332" x="3906838" y="3095625"/>
          <p14:tracePt t="158340" x="3824288" y="3095625"/>
          <p14:tracePt t="158348" x="3741738" y="3095625"/>
          <p14:tracePt t="158357" x="3732213" y="3095625"/>
          <p14:tracePt t="158364" x="3722688" y="3095625"/>
          <p14:tracePt t="158372" x="3714750" y="3095625"/>
          <p14:tracePt t="158493" x="3751263" y="3068638"/>
          <p14:tracePt t="158501" x="3879850" y="3059113"/>
          <p14:tracePt t="158509" x="3952875" y="3059113"/>
          <p14:tracePt t="158517" x="4090988" y="3059113"/>
          <p14:tracePt t="158525" x="4210050" y="3059113"/>
          <p14:tracePt t="158533" x="4292600" y="3059113"/>
          <p14:tracePt t="158543" x="4348163" y="3059113"/>
          <p14:tracePt t="158551" x="4367213" y="3059113"/>
          <p14:tracePt t="158564" x="4375150" y="3059113"/>
          <p14:tracePt t="158572" x="4384675" y="3059113"/>
          <p14:tracePt t="158588" x="4384675" y="3068638"/>
          <p14:tracePt t="158596" x="4384675" y="3078163"/>
          <p14:tracePt t="158605" x="4384675" y="3095625"/>
          <p14:tracePt t="158613" x="4384675" y="3114675"/>
          <p14:tracePt t="158630" x="4384675" y="3124200"/>
          <p14:tracePt t="158636" x="4384675" y="3151188"/>
          <p14:tracePt t="158646" x="4375150" y="3160713"/>
          <p14:tracePt t="158652" x="4338638" y="3160713"/>
          <p14:tracePt t="158660" x="4292600" y="3160713"/>
          <p14:tracePt t="158668" x="4192588" y="3160713"/>
          <p14:tracePt t="158676" x="4071938" y="3160713"/>
          <p14:tracePt t="158684" x="3935413" y="3160713"/>
          <p14:tracePt t="158692" x="3797300" y="3160713"/>
          <p14:tracePt t="158700" x="3676650" y="3160713"/>
          <p14:tracePt t="158708" x="3594100" y="3160713"/>
          <p14:tracePt t="158716" x="3576638" y="3160713"/>
          <p14:tracePt t="158724" x="3530600" y="3151188"/>
          <p14:tracePt t="158732" x="3521075" y="3141663"/>
          <p14:tracePt t="158748" x="3511550" y="3133725"/>
          <p14:tracePt t="158756" x="3511550" y="3124200"/>
          <p14:tracePt t="158804" x="3521075" y="3105150"/>
          <p14:tracePt t="158812" x="3584575" y="3105150"/>
          <p14:tracePt t="158820" x="3640138" y="3105150"/>
          <p14:tracePt t="158828" x="3768725" y="3087688"/>
          <p14:tracePt t="158835" x="3962400" y="3087688"/>
          <p14:tracePt t="158845" x="4154488" y="3087688"/>
          <p14:tracePt t="158851" x="4421188" y="3087688"/>
          <p14:tracePt t="158860" x="4660900" y="3087688"/>
          <p14:tracePt t="158867" x="4854575" y="3087688"/>
          <p14:tracePt t="158879" x="4973638" y="3087688"/>
          <p14:tracePt t="158883" x="5056188" y="3087688"/>
          <p14:tracePt t="158891" x="5065713" y="3087688"/>
          <p14:tracePt t="158940" x="5056188" y="3095625"/>
          <p14:tracePt t="158949" x="4991100" y="3114675"/>
          <p14:tracePt t="158956" x="4927600" y="3124200"/>
          <p14:tracePt t="158964" x="4881563" y="3133725"/>
          <p14:tracePt t="158972" x="4816475" y="3160713"/>
          <p14:tracePt t="158980" x="4752975" y="3170238"/>
          <p14:tracePt t="158988" x="4697413" y="3170238"/>
          <p14:tracePt t="158997" x="4614863" y="3170238"/>
          <p14:tracePt t="159004" x="4532313" y="3170238"/>
          <p14:tracePt t="159014" x="4459288" y="3170238"/>
          <p14:tracePt t="159020" x="4321175" y="3170238"/>
          <p14:tracePt t="159030" x="4265613" y="3160713"/>
          <p14:tracePt t="159037" x="4127500" y="3141663"/>
          <p14:tracePt t="159047" x="4008438" y="3114675"/>
          <p14:tracePt t="159052" x="3906838" y="3087688"/>
          <p14:tracePt t="159060" x="3824288" y="3059113"/>
          <p14:tracePt t="159068" x="3732213" y="3022600"/>
          <p14:tracePt t="159076" x="3705225" y="3013075"/>
          <p14:tracePt t="159084" x="3668713" y="3005138"/>
          <p14:tracePt t="159092" x="3649663" y="3005138"/>
          <p14:tracePt t="159108" x="3640138" y="2995613"/>
          <p14:tracePt t="159172" x="3686175" y="2995613"/>
          <p14:tracePt t="159180" x="3741738" y="2995613"/>
          <p14:tracePt t="159188" x="3824288" y="2995613"/>
          <p14:tracePt t="159195" x="3906838" y="3005138"/>
          <p14:tracePt t="159203" x="3989388" y="3013075"/>
          <p14:tracePt t="159212" x="4025900" y="3022600"/>
          <p14:tracePt t="159219" x="4054475" y="3022600"/>
          <p14:tracePt t="159235" x="4064000" y="3022600"/>
          <p14:tracePt t="159757" x="4071938" y="3022600"/>
          <p14:tracePt t="159885" x="4090988" y="3022600"/>
          <p14:tracePt t="159893" x="4117975" y="3041650"/>
          <p14:tracePt t="159901" x="4164013" y="3041650"/>
          <p14:tracePt t="159908" x="4173538" y="3041650"/>
          <p14:tracePt t="159924" x="4183063" y="3041650"/>
          <p14:tracePt t="159932" x="4192588" y="3049588"/>
          <p14:tracePt t="159965" x="4210050" y="3049588"/>
          <p14:tracePt t="159981" x="4219575" y="3049588"/>
          <p14:tracePt t="160005" x="4238625" y="3068638"/>
          <p14:tracePt t="160685" x="4256088" y="3068638"/>
          <p14:tracePt t="160693" x="4284663" y="3068638"/>
          <p14:tracePt t="160700" x="4330700" y="3068638"/>
          <p14:tracePt t="160708" x="4348163" y="3068638"/>
          <p14:tracePt t="160717" x="4367213" y="3068638"/>
          <p14:tracePt t="160725" x="4413250" y="3068638"/>
          <p14:tracePt t="160733" x="4430713" y="3068638"/>
          <p14:tracePt t="160749" x="4449763" y="3068638"/>
          <p14:tracePt t="160757" x="4459288" y="3068638"/>
          <p14:tracePt t="160767" x="4467225" y="3068638"/>
          <p14:tracePt t="162293" x="4476750" y="3068638"/>
          <p14:tracePt t="164398" x="4449763" y="3068638"/>
          <p14:tracePt t="164405" x="4413250" y="3068638"/>
          <p14:tracePt t="164414" x="4403725" y="3068638"/>
          <p14:tracePt t="164430" x="4367213" y="3068638"/>
          <p14:tracePt t="164493" x="4321175" y="3068638"/>
          <p14:tracePt t="164500" x="4311650" y="3068638"/>
          <p14:tracePt t="164508" x="4275138" y="3068638"/>
          <p14:tracePt t="164517" x="4219575" y="3068638"/>
          <p14:tracePt t="164525" x="4137025" y="3068638"/>
          <p14:tracePt t="164533" x="4090988" y="3078163"/>
          <p14:tracePt t="164541" x="4017963" y="3078163"/>
          <p14:tracePt t="164548" x="3935413" y="3095625"/>
          <p14:tracePt t="164557" x="3916363" y="3095625"/>
          <p14:tracePt t="164564" x="3889375" y="3105150"/>
          <p14:tracePt t="164572" x="3860800" y="3105150"/>
          <p14:tracePt t="164580" x="3843338" y="3114675"/>
          <p14:tracePt t="164588" x="3814763" y="3133725"/>
          <p14:tracePt t="164604" x="3805238" y="3133725"/>
          <p14:tracePt t="164613" x="3797300" y="3141663"/>
          <p14:tracePt t="164646" x="3787775" y="3141663"/>
          <p14:tracePt t="164653" x="3768725" y="3141663"/>
          <p14:tracePt t="164660" x="3676650" y="3170238"/>
          <p14:tracePt t="164667" x="3603625" y="3216275"/>
          <p14:tracePt t="164675" x="3521075" y="3252788"/>
          <p14:tracePt t="164685" x="3455988" y="3270250"/>
          <p14:tracePt t="164691" x="3373438" y="3298825"/>
          <p14:tracePt t="164701" x="3319463" y="3316288"/>
          <p14:tracePt t="164707" x="3254375" y="3335338"/>
          <p14:tracePt t="164716" x="3189288" y="3362325"/>
          <p14:tracePt t="164724" x="3143250" y="3381375"/>
          <p14:tracePt t="164732" x="3098800" y="3398838"/>
          <p14:tracePt t="164740" x="3052763" y="3408363"/>
          <p14:tracePt t="164748" x="3033713" y="3408363"/>
          <p14:tracePt t="164756" x="3024188" y="3408363"/>
          <p14:tracePt t="164764" x="2968625" y="3417888"/>
          <p14:tracePt t="164772" x="2914650" y="3417888"/>
          <p14:tracePt t="164779" x="2849563" y="3444875"/>
          <p14:tracePt t="164788" x="2803525" y="3444875"/>
          <p14:tracePt t="164796" x="2757488" y="3454400"/>
          <p14:tracePt t="164804" x="2747963" y="3454400"/>
          <p14:tracePt t="164813" x="2730500" y="3463925"/>
          <p14:tracePt t="164820" x="2720975" y="3463925"/>
          <p14:tracePt t="164830" x="2711450" y="3463925"/>
          <p14:tracePt t="164836" x="2703513" y="3473450"/>
          <p14:tracePt t="164852" x="2693988" y="3473450"/>
          <p14:tracePt t="164859" x="2665413" y="3473450"/>
          <p14:tracePt t="164867" x="2638425" y="3481388"/>
          <p14:tracePt t="164875" x="2619375" y="3490913"/>
          <p14:tracePt t="164885" x="2592388" y="3500438"/>
          <p14:tracePt t="164892" x="2582863" y="3500438"/>
          <p14:tracePt t="164925" x="2573338" y="3500438"/>
          <p14:tracePt t="164933" x="2565400" y="3509963"/>
          <p14:tracePt t="165085" x="2546350" y="3536950"/>
          <p14:tracePt t="165093" x="2536825" y="3546475"/>
          <p14:tracePt t="165101" x="2509838" y="3556000"/>
          <p14:tracePt t="165108" x="2500313" y="3565525"/>
          <p14:tracePt t="165125" x="2482850" y="3565525"/>
          <p14:tracePt t="165133" x="2454275" y="3592513"/>
          <p14:tracePt t="165157" x="2436813" y="3592513"/>
          <p14:tracePt t="165165" x="2427288" y="3602038"/>
          <p14:tracePt t="165183" x="2408238" y="3611563"/>
          <p14:tracePt t="165189" x="2398713" y="3611563"/>
          <p14:tracePt t="165206" x="2390775" y="3611563"/>
          <p14:tracePt t="165214" x="2381250" y="3619500"/>
          <p14:tracePt t="165219" x="2371725" y="3638550"/>
          <p14:tracePt t="165229" x="2335213" y="3648075"/>
          <p14:tracePt t="165235" x="2316163" y="3675063"/>
          <p14:tracePt t="165244" x="2289175" y="3694113"/>
          <p14:tracePt t="165251" x="2279650" y="3702050"/>
          <p14:tracePt t="165260" x="2270125" y="3711575"/>
          <p14:tracePt t="165275" x="2262188" y="3721100"/>
          <p14:tracePt t="165284" x="2252663" y="3740150"/>
          <p14:tracePt t="165291" x="2243138" y="3748088"/>
          <p14:tracePt t="165300" x="2224088" y="3757613"/>
          <p14:tracePt t="165315" x="2224088" y="3767138"/>
          <p14:tracePt t="165323" x="2206625" y="3784600"/>
          <p14:tracePt t="165339" x="2197100" y="3794125"/>
          <p14:tracePt t="165355" x="2187575" y="3813175"/>
          <p14:tracePt t="165379" x="2178050" y="3830638"/>
          <p14:tracePt t="165395" x="2170113" y="3840163"/>
          <p14:tracePt t="165411" x="2151063" y="3849688"/>
          <p14:tracePt t="165437" x="2132013" y="3859213"/>
          <p14:tracePt t="165453" x="2132013" y="3868738"/>
          <p14:tracePt t="165509" x="2114550" y="3876675"/>
          <p14:tracePt t="165525" x="2105025" y="3886200"/>
          <p14:tracePt t="165541" x="2087563" y="3895725"/>
          <p14:tracePt t="165548" x="2078038" y="3905250"/>
          <p14:tracePt t="165557" x="2058988" y="3922713"/>
          <p14:tracePt t="165573" x="2049463" y="3951288"/>
          <p14:tracePt t="165581" x="2049463" y="3959225"/>
          <p14:tracePt t="165589" x="2041525" y="3968750"/>
          <p14:tracePt t="165605" x="2041525" y="3978275"/>
          <p14:tracePt t="165621" x="2041525" y="3997325"/>
          <p14:tracePt t="165637" x="2041525" y="4014788"/>
          <p14:tracePt t="165648" x="2041525" y="4024313"/>
          <p14:tracePt t="165653" x="2032000" y="4033838"/>
          <p14:tracePt t="165663" x="2012950" y="4051300"/>
          <p14:tracePt t="165677" x="2003425" y="4060825"/>
          <p14:tracePt t="165708" x="1995488" y="4070350"/>
          <p14:tracePt t="165765" x="1985963" y="4070350"/>
          <p14:tracePt t="165781" x="1976438" y="4087813"/>
          <p14:tracePt t="165797" x="1957388" y="4116388"/>
          <p14:tracePt t="165828" x="1949450" y="4125913"/>
          <p14:tracePt t="165837" x="1949450" y="4133850"/>
          <p14:tracePt t="165853" x="1939925" y="4133850"/>
          <p14:tracePt t="165871" x="1920875" y="4162425"/>
          <p14:tracePt t="165917" x="1912938" y="4162425"/>
          <p14:tracePt t="165933" x="1903413" y="4162425"/>
          <p14:tracePt t="165981" x="1893888" y="4171950"/>
          <p14:tracePt t="165989" x="1884363" y="4179888"/>
          <p14:tracePt t="166109" x="1874838" y="4179888"/>
          <p14:tracePt t="166605" x="1866900" y="4179888"/>
          <p14:tracePt t="166621" x="1866900" y="4171950"/>
          <p14:tracePt t="166629" x="1874838" y="4171950"/>
          <p14:tracePt t="166637" x="1874838" y="4152900"/>
          <p14:tracePt t="166647" x="1884363" y="4143375"/>
          <p14:tracePt t="166653" x="1893888" y="4097338"/>
          <p14:tracePt t="166661" x="1930400" y="4051300"/>
          <p14:tracePt t="166669" x="1949450" y="4033838"/>
          <p14:tracePt t="166677" x="1985963" y="3968750"/>
          <p14:tracePt t="166685" x="1995488" y="3959225"/>
          <p14:tracePt t="166693" x="2003425" y="3941763"/>
          <p14:tracePt t="166700" x="2022475" y="3905250"/>
          <p14:tracePt t="166708" x="2041525" y="3895725"/>
          <p14:tracePt t="166715" x="2049463" y="3876675"/>
          <p14:tracePt t="166732" x="2058988" y="3868738"/>
          <p14:tracePt t="166740" x="2068513" y="3868738"/>
          <p14:tracePt t="166748" x="2078038" y="3859213"/>
          <p14:tracePt t="166756" x="2087563" y="3849688"/>
          <p14:tracePt t="166821" x="2095500" y="3849688"/>
          <p14:tracePt t="166829" x="2105025" y="3840163"/>
          <p14:tracePt t="166837" x="2124075" y="3830638"/>
          <p14:tracePt t="166845" x="2132013" y="3822700"/>
          <p14:tracePt t="166852" x="2141538" y="3822700"/>
          <p14:tracePt t="166860" x="2160588" y="3822700"/>
          <p14:tracePt t="166875" x="2160588" y="3813175"/>
          <p14:tracePt t="167037" x="2170113" y="3813175"/>
          <p14:tracePt t="167045" x="2170113" y="3822700"/>
          <p14:tracePt t="167053" x="2141538" y="3876675"/>
          <p14:tracePt t="167061" x="2095500" y="3932238"/>
          <p14:tracePt t="167069" x="2068513" y="3951288"/>
          <p14:tracePt t="167077" x="2022475" y="4014788"/>
          <p14:tracePt t="167085" x="1995488" y="4033838"/>
          <p14:tracePt t="167094" x="1976438" y="4051300"/>
          <p14:tracePt t="167103" x="1957388" y="4079875"/>
          <p14:tracePt t="167108" x="1949450" y="4087813"/>
          <p14:tracePt t="167116" x="1939925" y="4087813"/>
          <p14:tracePt t="167124" x="1930400" y="4087813"/>
          <p14:tracePt t="167148" x="1920875" y="4087813"/>
          <p14:tracePt t="167317" x="1912938" y="4087813"/>
          <p14:tracePt t="167325" x="1939925" y="4060825"/>
          <p14:tracePt t="167333" x="1939925" y="4051300"/>
          <p14:tracePt t="167341" x="1957388" y="4005263"/>
          <p14:tracePt t="167349" x="1995488" y="3951288"/>
          <p14:tracePt t="167356" x="2032000" y="3914775"/>
          <p14:tracePt t="167364" x="2058988" y="3886200"/>
          <p14:tracePt t="167372" x="2114550" y="3830638"/>
          <p14:tracePt t="167379" x="2170113" y="3803650"/>
          <p14:tracePt t="167388" x="2197100" y="3767138"/>
          <p14:tracePt t="167396" x="2252663" y="3748088"/>
          <p14:tracePt t="167404" x="2279650" y="3711575"/>
          <p14:tracePt t="167413" x="2298700" y="3702050"/>
          <p14:tracePt t="167429" x="2308225" y="3694113"/>
          <p14:tracePt t="167446" x="2335213" y="3684588"/>
          <p14:tracePt t="167580" x="2335213" y="3702050"/>
          <p14:tracePt t="167588" x="2335213" y="3721100"/>
          <p14:tracePt t="167597" x="2325688" y="3767138"/>
          <p14:tracePt t="167605" x="2316163" y="3784600"/>
          <p14:tracePt t="167616" x="2262188" y="3849688"/>
          <p14:tracePt t="167622" x="2262188" y="3886200"/>
          <p14:tracePt t="167629" x="2233613" y="3914775"/>
          <p14:tracePt t="167636" x="2197100" y="3951288"/>
          <p14:tracePt t="167646" x="2178050" y="3959225"/>
          <p14:tracePt t="167652" x="2151063" y="3968750"/>
          <p14:tracePt t="167660" x="2124075" y="3978275"/>
          <p14:tracePt t="167828" x="2124075" y="3941763"/>
          <p14:tracePt t="167837" x="2124075" y="3914775"/>
          <p14:tracePt t="167846" x="2132013" y="3868738"/>
          <p14:tracePt t="167853" x="2187575" y="3813175"/>
          <p14:tracePt t="167861" x="2243138" y="3757613"/>
          <p14:tracePt t="167869" x="2316163" y="3721100"/>
          <p14:tracePt t="167877" x="2381250" y="3675063"/>
          <p14:tracePt t="167885" x="2454275" y="3619500"/>
          <p14:tracePt t="167894" x="2482850" y="3602038"/>
          <p14:tracePt t="167902" x="2509838" y="3582988"/>
          <p14:tracePt t="167913" x="2509838" y="3573463"/>
          <p14:tracePt t="167916" x="2519363" y="3573463"/>
          <p14:tracePt t="167947" x="2536825" y="3573463"/>
          <p14:tracePt t="168060" x="2500313" y="3592513"/>
          <p14:tracePt t="168069" x="2444750" y="3648075"/>
          <p14:tracePt t="168077" x="2316163" y="3721100"/>
          <p14:tracePt t="168085" x="2197100" y="3784600"/>
          <p14:tracePt t="168093" x="2105025" y="3830638"/>
          <p14:tracePt t="168100" x="1985963" y="3895725"/>
          <p14:tracePt t="168108" x="1893888" y="3951288"/>
          <p14:tracePt t="168116" x="1828800" y="3978275"/>
          <p14:tracePt t="168124" x="1811338" y="3987800"/>
          <p14:tracePt t="168132" x="1782763" y="4005263"/>
          <p14:tracePt t="168315" x="1801813" y="3997325"/>
          <p14:tracePt t="168323" x="1811338" y="3987800"/>
          <p14:tracePt t="168331" x="1838325" y="3959225"/>
          <p14:tracePt t="168339" x="1866900" y="3895725"/>
          <p14:tracePt t="168347" x="1912938" y="3849688"/>
          <p14:tracePt t="168355" x="1939925" y="3803650"/>
          <p14:tracePt t="168363" x="2032000" y="3730625"/>
          <p14:tracePt t="168371" x="2095500" y="3675063"/>
          <p14:tracePt t="168379" x="2187575" y="3611563"/>
          <p14:tracePt t="168387" x="2262188" y="3556000"/>
          <p14:tracePt t="168395" x="2325688" y="3500438"/>
          <p14:tracePt t="168403" x="2398713" y="3444875"/>
          <p14:tracePt t="168412" x="2454275" y="3408363"/>
          <p14:tracePt t="168419" x="2473325" y="3390900"/>
          <p14:tracePt t="168428" x="2500313" y="3371850"/>
          <p14:tracePt t="168435" x="2519363" y="3352800"/>
          <p14:tracePt t="168556" x="2519363" y="3362325"/>
          <p14:tracePt t="168564" x="2519363" y="3390900"/>
          <p14:tracePt t="168573" x="2519363" y="3417888"/>
          <p14:tracePt t="168581" x="2490788" y="3473450"/>
          <p14:tracePt t="168589" x="2444750" y="3536950"/>
          <p14:tracePt t="168600" x="2371725" y="3592513"/>
          <p14:tracePt t="168605" x="2325688" y="3648075"/>
          <p14:tracePt t="168616" x="2233613" y="3694113"/>
          <p14:tracePt t="168620" x="2105025" y="3784600"/>
          <p14:tracePt t="168632" x="2003425" y="3849688"/>
          <p14:tracePt t="168637" x="1912938" y="3905250"/>
          <p14:tracePt t="168647" x="1838325" y="3959225"/>
          <p14:tracePt t="168651" x="1811338" y="3987800"/>
          <p14:tracePt t="168659" x="1792288" y="4005263"/>
          <p14:tracePt t="168667" x="1782763" y="4014788"/>
          <p14:tracePt t="168781" x="1774825" y="4014788"/>
          <p14:tracePt t="169133" x="1774825" y="4005263"/>
          <p14:tracePt t="169276" x="1774825" y="3997325"/>
          <p14:tracePt t="169292" x="1774825" y="3968750"/>
          <p14:tracePt t="169445" x="1792288" y="3951288"/>
          <p14:tracePt t="169461" x="1801813" y="3941763"/>
          <p14:tracePt t="169493" x="1811338" y="3932238"/>
          <p14:tracePt t="169520" x="1820863" y="3922713"/>
          <p14:tracePt t="169565" x="1828800" y="3922713"/>
          <p14:tracePt t="169613" x="1838325" y="3914775"/>
          <p14:tracePt t="169629" x="1847850" y="3914775"/>
          <p14:tracePt t="169637" x="1884363" y="3905250"/>
          <p14:tracePt t="169646" x="1912938" y="3895725"/>
          <p14:tracePt t="169654" x="1957388" y="3895725"/>
          <p14:tracePt t="169661" x="2012950" y="3895725"/>
          <p14:tracePt t="169669" x="2087563" y="3859213"/>
          <p14:tracePt t="169677" x="2151063" y="3840163"/>
          <p14:tracePt t="169684" x="2197100" y="3830638"/>
          <p14:tracePt t="169692" x="2224088" y="3794125"/>
          <p14:tracePt t="169701" x="2243138" y="3784600"/>
          <p14:tracePt t="169708" x="2298700" y="3748088"/>
          <p14:tracePt t="169716" x="2308225" y="3740150"/>
          <p14:tracePt t="169724" x="2325688" y="3721100"/>
          <p14:tracePt t="169731" x="2344738" y="3702050"/>
          <p14:tracePt t="169740" x="2352675" y="3694113"/>
          <p14:tracePt t="169748" x="2371725" y="3675063"/>
          <p14:tracePt t="169756" x="2417763" y="3665538"/>
          <p14:tracePt t="169764" x="2444750" y="3638550"/>
          <p14:tracePt t="169772" x="2473325" y="3619500"/>
          <p14:tracePt t="169779" x="2519363" y="3582988"/>
          <p14:tracePt t="169788" x="2536825" y="3573463"/>
          <p14:tracePt t="169804" x="2555875" y="3565525"/>
          <p14:tracePt t="169836" x="2582863" y="3556000"/>
          <p14:tracePt t="171589" x="2582863" y="3573463"/>
          <p14:tracePt t="171596" x="2582863" y="3582988"/>
          <p14:tracePt t="171605" x="2582863" y="3602038"/>
          <p14:tracePt t="171621" x="2582863" y="3619500"/>
          <p14:tracePt t="171632" x="2582863" y="3629025"/>
          <p14:tracePt t="171724" x="2573338" y="3629025"/>
          <p14:tracePt t="171997" x="2555875" y="3629025"/>
          <p14:tracePt t="172004" x="2527300" y="3629025"/>
          <p14:tracePt t="172020" x="2509838" y="3638550"/>
          <p14:tracePt t="172237" x="2500313" y="3638550"/>
          <p14:tracePt t="172246" x="2482850" y="3648075"/>
          <p14:tracePt t="172253" x="2473325" y="3648075"/>
          <p14:tracePt t="172261" x="2463800" y="3648075"/>
          <p14:tracePt t="172268" x="2436813" y="3656013"/>
          <p14:tracePt t="172275" x="2427288" y="3665538"/>
          <p14:tracePt t="172283" x="2417763" y="3675063"/>
          <p14:tracePt t="172291" x="2390775" y="3675063"/>
          <p14:tracePt t="172299" x="2371725" y="3684588"/>
          <p14:tracePt t="172315" x="2335213" y="3702050"/>
          <p14:tracePt t="172324" x="2316163" y="3721100"/>
          <p14:tracePt t="172331" x="2308225" y="3730625"/>
          <p14:tracePt t="172339" x="2279650" y="3740150"/>
          <p14:tracePt t="172365" x="2270125" y="3748088"/>
          <p14:tracePt t="172372" x="2270125" y="3757613"/>
          <p14:tracePt t="172396" x="2262188" y="3767138"/>
          <p14:tracePt t="172540" x="2262188" y="3776663"/>
          <p14:tracePt t="172557" x="2252663" y="3803650"/>
          <p14:tracePt t="172565" x="2243138" y="3803650"/>
          <p14:tracePt t="172613" x="2233613" y="3813175"/>
          <p14:tracePt t="172757" x="2243138" y="3813175"/>
          <p14:tracePt t="172765" x="2262188" y="3813175"/>
          <p14:tracePt t="172774" x="2289175" y="3784600"/>
          <p14:tracePt t="172784" x="2298700" y="3748088"/>
          <p14:tracePt t="172792" x="2325688" y="3684588"/>
          <p14:tracePt t="172798" x="2398713" y="3602038"/>
          <p14:tracePt t="172804" x="2444750" y="3546475"/>
          <p14:tracePt t="172813" x="2527300" y="3454400"/>
          <p14:tracePt t="172820" x="2592388" y="3381375"/>
          <p14:tracePt t="172829" x="2665413" y="3325813"/>
          <p14:tracePt t="172835" x="2757488" y="3252788"/>
          <p14:tracePt t="172846" x="2832100" y="3197225"/>
          <p14:tracePt t="172852" x="2859088" y="3170238"/>
          <p14:tracePt t="172860" x="2905125" y="3160713"/>
          <p14:tracePt t="172867" x="2978150" y="3105150"/>
          <p14:tracePt t="172878" x="2987675" y="3105150"/>
          <p14:tracePt t="172883" x="3014663" y="3105150"/>
          <p14:tracePt t="172891" x="3024188" y="3095625"/>
          <p14:tracePt t="173037" x="3033713" y="3095625"/>
          <p14:tracePt t="173046" x="3033713" y="3105150"/>
          <p14:tracePt t="173053" x="3043238" y="3124200"/>
          <p14:tracePt t="173061" x="3070225" y="3124200"/>
          <p14:tracePt t="173070" x="3181350" y="3114675"/>
          <p14:tracePt t="173077" x="3319463" y="3105150"/>
          <p14:tracePt t="173085" x="3455988" y="3068638"/>
          <p14:tracePt t="173093" x="3649663" y="2949575"/>
          <p14:tracePt t="173101" x="3751263" y="2903538"/>
          <p14:tracePt t="173108" x="3805238" y="2867025"/>
          <p14:tracePt t="173116" x="3814763" y="2857500"/>
          <p14:tracePt t="173124" x="3824288" y="2847975"/>
          <p14:tracePt t="173132" x="3833813" y="2830513"/>
          <p14:tracePt t="173140" x="3843338" y="2801938"/>
          <p14:tracePt t="173148" x="3843338" y="2784475"/>
          <p14:tracePt t="173157" x="3851275" y="2755900"/>
          <p14:tracePt t="173164" x="3851275" y="2728913"/>
          <p14:tracePt t="173174" x="3860800" y="2663825"/>
          <p14:tracePt t="173182" x="3889375" y="2600325"/>
          <p14:tracePt t="173187" x="3889375" y="2581275"/>
          <p14:tracePt t="173195" x="3889375" y="2535238"/>
          <p14:tracePt t="173203" x="3889375" y="2498725"/>
          <p14:tracePt t="173212" x="3897313" y="2462213"/>
          <p14:tracePt t="173219" x="3897313" y="2435225"/>
          <p14:tracePt t="173229" x="3897313" y="2398713"/>
          <p14:tracePt t="173235" x="3897313" y="2389188"/>
          <p14:tracePt t="173243" x="3897313" y="2379663"/>
          <p14:tracePt t="173251" x="3897313" y="2370138"/>
          <p14:tracePt t="173348" x="3889375" y="2370138"/>
          <p14:tracePt t="173374" x="3870325" y="2370138"/>
          <p14:tracePt t="173381" x="3860800" y="2389188"/>
          <p14:tracePt t="173392" x="3833813" y="2406650"/>
          <p14:tracePt t="173401" x="3824288" y="2416175"/>
          <p14:tracePt t="173404" x="3805238" y="2443163"/>
          <p14:tracePt t="173412" x="3787775" y="2452688"/>
          <p14:tracePt t="173419" x="3759200" y="2462213"/>
          <p14:tracePt t="173428" x="3732213" y="2489200"/>
          <p14:tracePt t="173435" x="3686175" y="2508250"/>
          <p14:tracePt t="173443" x="3622675" y="2527300"/>
          <p14:tracePt t="173451" x="3557588" y="2563813"/>
          <p14:tracePt t="173459" x="3538538" y="2573338"/>
          <p14:tracePt t="173467" x="3484563" y="2627313"/>
          <p14:tracePt t="173475" x="3455988" y="2636838"/>
          <p14:tracePt t="173483" x="3438525" y="2636838"/>
          <p14:tracePt t="173499" x="3402013" y="2636838"/>
          <p14:tracePt t="173763" x="3419475" y="2636838"/>
          <p14:tracePt t="173892" x="3409950" y="2617788"/>
          <p14:tracePt t="173901" x="3409950" y="2609850"/>
          <p14:tracePt t="173907" x="3409950" y="2590800"/>
          <p14:tracePt t="173915" x="3409950" y="2573338"/>
          <p14:tracePt t="173923" x="3392488" y="2535238"/>
          <p14:tracePt t="173931" x="3392488" y="2517775"/>
          <p14:tracePt t="173939" x="3392488" y="2489200"/>
          <p14:tracePt t="173947" x="3392488" y="2471738"/>
          <p14:tracePt t="173955" x="3392488" y="2435225"/>
          <p14:tracePt t="173963" x="3392488" y="2416175"/>
          <p14:tracePt t="173971" x="3392488" y="2379663"/>
          <p14:tracePt t="173979" x="3392488" y="2360613"/>
          <p14:tracePt t="173987" x="3392488" y="2324100"/>
          <p14:tracePt t="173996" x="3392488" y="2306638"/>
          <p14:tracePt t="174003" x="3392488" y="2260600"/>
          <p14:tracePt t="174012" x="3392488" y="2232025"/>
          <p14:tracePt t="174019" x="3392488" y="2195513"/>
          <p14:tracePt t="174030" x="3392488" y="2168525"/>
          <p14:tracePt t="174035" x="3392488" y="2112963"/>
          <p14:tracePt t="174045" x="3392488" y="2095500"/>
          <p14:tracePt t="174051" x="3392488" y="2049463"/>
          <p14:tracePt t="174060" x="3392488" y="2003425"/>
          <p14:tracePt t="174067" x="3392488" y="1957388"/>
          <p14:tracePt t="174075" x="3392488" y="1911350"/>
          <p14:tracePt t="174083" x="3392488" y="1892300"/>
          <p14:tracePt t="174091" x="3392488" y="1855788"/>
          <p14:tracePt t="174099" x="3392488" y="1792288"/>
          <p14:tracePt t="174107" x="3392488" y="1736725"/>
          <p14:tracePt t="174115" x="3392488" y="1654175"/>
          <p14:tracePt t="174123" x="3392488" y="1589088"/>
          <p14:tracePt t="174131" x="3392488" y="1552575"/>
          <p14:tracePt t="174139" x="3392488" y="1516063"/>
          <p14:tracePt t="174147" x="3392488" y="1470025"/>
          <p14:tracePt t="174155" x="3392488" y="1433513"/>
          <p14:tracePt t="174163" x="3392488" y="1423988"/>
          <p14:tracePt t="174171" x="3392488" y="1414463"/>
          <p14:tracePt t="174179" x="3392488" y="1387475"/>
          <p14:tracePt t="174260" x="3382963" y="1387475"/>
          <p14:tracePt t="174283" x="3382963" y="1433513"/>
          <p14:tracePt t="174292" x="3382963" y="1479550"/>
          <p14:tracePt t="174299" x="3382963" y="1552575"/>
          <p14:tracePt t="174307" x="3382963" y="1617663"/>
          <p14:tracePt t="174316" x="3402013" y="1681163"/>
          <p14:tracePt t="174323" x="3402013" y="1746250"/>
          <p14:tracePt t="174339" x="3409950" y="1782763"/>
          <p14:tracePt t="174348" x="3419475" y="1819275"/>
          <p14:tracePt t="174355" x="3419475" y="1846263"/>
          <p14:tracePt t="174364" x="3419475" y="1882775"/>
          <p14:tracePt t="174371" x="3419475" y="1892300"/>
          <p14:tracePt t="174379" x="3419475" y="1901825"/>
          <p14:tracePt t="174387" x="3419475" y="1928813"/>
          <p14:tracePt t="174397" x="3419475" y="1938338"/>
          <p14:tracePt t="174403" x="3438525" y="1957388"/>
          <p14:tracePt t="174427" x="3438525" y="1966913"/>
          <p14:tracePt t="174492" x="3448050" y="1966913"/>
          <p14:tracePt t="174499" x="3455988" y="1920875"/>
          <p14:tracePt t="174507" x="3475038" y="1819275"/>
          <p14:tracePt t="174515" x="3475038" y="1717675"/>
          <p14:tracePt t="174523" x="3521075" y="1589088"/>
          <p14:tracePt t="174531" x="3530600" y="1525588"/>
          <p14:tracePt t="174539" x="3538538" y="1460500"/>
          <p14:tracePt t="174548" x="3538538" y="1433513"/>
          <p14:tracePt t="174555" x="3538538" y="1387475"/>
          <p14:tracePt t="174564" x="3538538" y="1360488"/>
          <p14:tracePt t="174571" x="3538538" y="1350963"/>
          <p14:tracePt t="174643" x="3538538" y="1397000"/>
          <p14:tracePt t="174652" x="3538538" y="1460500"/>
          <p14:tracePt t="174663" x="3538538" y="1579563"/>
          <p14:tracePt t="174669" x="3538538" y="1700213"/>
          <p14:tracePt t="174678" x="3538538" y="1819275"/>
          <p14:tracePt t="174684" x="3538538" y="1911350"/>
          <p14:tracePt t="174694" x="3576638" y="2057400"/>
          <p14:tracePt t="174700" x="3584575" y="2141538"/>
          <p14:tracePt t="174709" x="3603625" y="2241550"/>
          <p14:tracePt t="174717" x="3603625" y="2270125"/>
          <p14:tracePt t="174724" x="3613150" y="2287588"/>
          <p14:tracePt t="174772" x="3630613" y="2278063"/>
          <p14:tracePt t="174781" x="3640138" y="2260600"/>
          <p14:tracePt t="174788" x="3640138" y="2214563"/>
          <p14:tracePt t="174798" x="3659188" y="2141538"/>
          <p14:tracePt t="174804" x="3668713" y="2076450"/>
          <p14:tracePt t="174816" x="3668713" y="2039938"/>
          <p14:tracePt t="174823" x="3668713" y="2003425"/>
          <p14:tracePt t="174833" x="3668713" y="1938338"/>
          <p14:tracePt t="174838" x="3668713" y="1882775"/>
          <p14:tracePt t="174848" x="3668713" y="1838325"/>
          <p14:tracePt t="174853" x="3668713" y="1773238"/>
          <p14:tracePt t="174860" x="3668713" y="1736725"/>
          <p14:tracePt t="174868" x="3668713" y="1717675"/>
          <p14:tracePt t="174877" x="3668713" y="1681163"/>
          <p14:tracePt t="174897" x="3686175" y="1663700"/>
          <p14:tracePt t="174933" x="3695700" y="1663700"/>
          <p14:tracePt t="174941" x="3695700" y="1690688"/>
          <p14:tracePt t="174949" x="3705225" y="1736725"/>
          <p14:tracePt t="174956" x="3722688" y="1800225"/>
          <p14:tracePt t="174965" x="3722688" y="1865313"/>
          <p14:tracePt t="174972" x="3722688" y="1938338"/>
          <p14:tracePt t="174983" x="3722688" y="2003425"/>
          <p14:tracePt t="174988" x="3741738" y="2066925"/>
          <p14:tracePt t="174998" x="3741738" y="2112963"/>
          <p14:tracePt t="175005" x="3741738" y="2159000"/>
          <p14:tracePt t="175016" x="3741738" y="2205038"/>
          <p14:tracePt t="175024" x="3741738" y="2232025"/>
          <p14:tracePt t="175032" x="3741738" y="2278063"/>
          <p14:tracePt t="175037" x="3741738" y="2324100"/>
          <p14:tracePt t="175049" x="3741738" y="2343150"/>
          <p14:tracePt t="175053" x="3741738" y="2370138"/>
          <p14:tracePt t="175061" x="3741738" y="2406650"/>
          <p14:tracePt t="175069" x="3732213" y="2425700"/>
          <p14:tracePt t="175077" x="3732213" y="2435225"/>
          <p14:tracePt t="175085" x="3722688" y="2443163"/>
          <p14:tracePt t="175095" x="3705225" y="2462213"/>
          <p14:tracePt t="175100" x="3695700" y="2481263"/>
          <p14:tracePt t="175148" x="3649663" y="2498725"/>
          <p14:tracePt t="175157" x="3630613" y="2527300"/>
          <p14:tracePt t="175164" x="3584575" y="2535238"/>
          <p14:tracePt t="175173" x="3521075" y="2563813"/>
          <p14:tracePt t="175182" x="3484563" y="2563813"/>
          <p14:tracePt t="175188" x="3475038" y="2563813"/>
          <p14:tracePt t="175198" x="3455988" y="2581275"/>
          <p14:tracePt t="175216" x="3438525" y="2581275"/>
          <p14:tracePt t="175233" x="3429000" y="2581275"/>
          <p14:tracePt t="175252" x="3419475" y="2581275"/>
          <p14:tracePt t="175267" x="3392488" y="2581275"/>
          <p14:tracePt t="175283" x="3373438" y="2581275"/>
          <p14:tracePt t="175299" x="3346450" y="2581275"/>
          <p14:tracePt t="175307" x="3336925" y="2581275"/>
          <p14:tracePt t="175315" x="3327400" y="2573338"/>
          <p14:tracePt t="175371" x="3319463" y="2563813"/>
          <p14:tracePt t="175379" x="3319463" y="2544763"/>
          <p14:tracePt t="175395" x="3319463" y="2535238"/>
          <p14:tracePt t="175403" x="3319463" y="2527300"/>
          <p14:tracePt t="175412" x="3319463" y="2508250"/>
          <p14:tracePt t="175477" x="3319463" y="2489200"/>
          <p14:tracePt t="175485" x="3346450" y="2481263"/>
          <p14:tracePt t="175492" x="3373438" y="2481263"/>
          <p14:tracePt t="175501" x="3429000" y="2481263"/>
          <p14:tracePt t="175508" x="3475038" y="2481263"/>
          <p14:tracePt t="175517" x="3538538" y="2481263"/>
          <p14:tracePt t="175524" x="3567113" y="2481263"/>
          <p14:tracePt t="175535" x="3613150" y="2481263"/>
          <p14:tracePt t="175540" x="3622675" y="2481263"/>
          <p14:tracePt t="175549" x="3630613" y="2481263"/>
          <p14:tracePt t="175556" x="3668713" y="2481263"/>
          <p14:tracePt t="175565" x="3676650" y="2498725"/>
          <p14:tracePt t="175572" x="3686175" y="2535238"/>
          <p14:tracePt t="175583" x="3722688" y="2554288"/>
          <p14:tracePt t="175588" x="3741738" y="2581275"/>
          <p14:tracePt t="175600" x="3751263" y="2609850"/>
          <p14:tracePt t="175606" x="3759200" y="2617788"/>
          <p14:tracePt t="175617" x="3768725" y="2627313"/>
          <p14:tracePt t="175632" x="3768725" y="2636838"/>
          <p14:tracePt t="175636" x="3778250" y="2646363"/>
          <p14:tracePt t="175733" x="3759200" y="2627313"/>
          <p14:tracePt t="175741" x="3705225" y="2600325"/>
          <p14:tracePt t="175749" x="3686175" y="2563813"/>
          <p14:tracePt t="175756" x="3640138" y="2517775"/>
          <p14:tracePt t="175764" x="3630613" y="2498725"/>
          <p14:tracePt t="175771" x="3613150" y="2462213"/>
          <p14:tracePt t="175779" x="3613150" y="2416175"/>
          <p14:tracePt t="175787" x="3613150" y="2379663"/>
          <p14:tracePt t="175796" x="3613150" y="2333625"/>
          <p14:tracePt t="175804" x="3613150" y="2297113"/>
          <p14:tracePt t="175812" x="3613150" y="2260600"/>
          <p14:tracePt t="175820" x="3613150" y="2224088"/>
          <p14:tracePt t="175829" x="3613150" y="2205038"/>
          <p14:tracePt t="175835" x="3630613" y="2185988"/>
          <p14:tracePt t="175846" x="3676650" y="2159000"/>
          <p14:tracePt t="175852" x="3695700" y="2159000"/>
          <p14:tracePt t="175860" x="3714750" y="2149475"/>
          <p14:tracePt t="175880" x="3778250" y="2141538"/>
          <p14:tracePt t="175883" x="3824288" y="2141538"/>
          <p14:tracePt t="175891" x="3925888" y="2141538"/>
          <p14:tracePt t="175899" x="3962400" y="2141538"/>
          <p14:tracePt t="175907" x="3998913" y="2141538"/>
          <p14:tracePt t="175915" x="4035425" y="2168525"/>
          <p14:tracePt t="175923" x="4054475" y="2185988"/>
          <p14:tracePt t="175931" x="4071938" y="2224088"/>
          <p14:tracePt t="175939" x="4090988" y="2278063"/>
          <p14:tracePt t="175947" x="4110038" y="2324100"/>
          <p14:tracePt t="175955" x="4110038" y="2389188"/>
          <p14:tracePt t="175963" x="4110038" y="2435225"/>
          <p14:tracePt t="175971" x="4110038" y="2462213"/>
          <p14:tracePt t="175979" x="4090988" y="2481263"/>
          <p14:tracePt t="175987" x="4090988" y="2489200"/>
          <p14:tracePt t="175995" x="4081463" y="2508250"/>
          <p14:tracePt t="176011" x="4054475" y="2508250"/>
          <p14:tracePt t="176019" x="4035425" y="2508250"/>
          <p14:tracePt t="176028" x="3989388" y="2508250"/>
          <p14:tracePt t="176035" x="3935413" y="2508250"/>
          <p14:tracePt t="176044" x="3897313" y="2508250"/>
          <p14:tracePt t="176051" x="3870325" y="2508250"/>
          <p14:tracePt t="176059" x="3805238" y="2481263"/>
          <p14:tracePt t="176067" x="3768725" y="2471738"/>
          <p14:tracePt t="176075" x="3741738" y="2452688"/>
          <p14:tracePt t="176083" x="3714750" y="2416175"/>
          <p14:tracePt t="176091" x="3705225" y="2398713"/>
          <p14:tracePt t="176099" x="3695700" y="2352675"/>
          <p14:tracePt t="176107" x="3695700" y="2343150"/>
          <p14:tracePt t="176115" x="3695700" y="2314575"/>
          <p14:tracePt t="176123" x="3695700" y="2278063"/>
          <p14:tracePt t="176131" x="3695700" y="2260600"/>
          <p14:tracePt t="176139" x="3695700" y="2251075"/>
          <p14:tracePt t="176147" x="3695700" y="2241550"/>
          <p14:tracePt t="176155" x="3695700" y="2232025"/>
          <p14:tracePt t="176163" x="3722688" y="2224088"/>
          <p14:tracePt t="176171" x="3787775" y="2205038"/>
          <p14:tracePt t="176179" x="3870325" y="2205038"/>
          <p14:tracePt t="176187" x="3952875" y="2205038"/>
          <p14:tracePt t="176195" x="3971925" y="2205038"/>
          <p14:tracePt t="176203" x="3989388" y="2205038"/>
          <p14:tracePt t="176211" x="4008438" y="2241550"/>
          <p14:tracePt t="176219" x="4025900" y="2287588"/>
          <p14:tracePt t="176228" x="4025900" y="2343150"/>
          <p14:tracePt t="176235" x="4035425" y="2389188"/>
          <p14:tracePt t="176243" x="4035425" y="2471738"/>
          <p14:tracePt t="176251" x="4035425" y="2517775"/>
          <p14:tracePt t="176259" x="4035425" y="2544763"/>
          <p14:tracePt t="176267" x="4035425" y="2590800"/>
          <p14:tracePt t="176275" x="4017963" y="2609850"/>
          <p14:tracePt t="176283" x="3998913" y="2636838"/>
          <p14:tracePt t="176339" x="3971925" y="2617788"/>
          <p14:tracePt t="176347" x="3971925" y="2600325"/>
          <p14:tracePt t="176355" x="3952875" y="2573338"/>
          <p14:tracePt t="176363" x="3943350" y="2508250"/>
          <p14:tracePt t="176371" x="3935413" y="2462213"/>
          <p14:tracePt t="176379" x="3935413" y="2416175"/>
          <p14:tracePt t="176387" x="3897313" y="2398713"/>
          <p14:tracePt t="176395" x="3889375" y="2379663"/>
          <p14:tracePt t="176403" x="3889375" y="2360613"/>
          <p14:tracePt t="176427" x="3889375" y="2352675"/>
          <p14:tracePt t="176435" x="3916363" y="2343150"/>
          <p14:tracePt t="176444" x="4035425" y="2343150"/>
          <p14:tracePt t="176451" x="4117975" y="2343150"/>
          <p14:tracePt t="176459" x="4200525" y="2343150"/>
          <p14:tracePt t="176467" x="4246563" y="2352675"/>
          <p14:tracePt t="176475" x="4256088" y="2360613"/>
          <p14:tracePt t="176483" x="4256088" y="2370138"/>
          <p14:tracePt t="176491" x="4256088" y="2379663"/>
          <p14:tracePt t="176499" x="4256088" y="2398713"/>
          <p14:tracePt t="176507" x="4256088" y="2416175"/>
          <p14:tracePt t="176515" x="4192588" y="2443163"/>
          <p14:tracePt t="176523" x="4127500" y="2471738"/>
          <p14:tracePt t="176531" x="4025900" y="2481263"/>
          <p14:tracePt t="176539" x="3925888" y="2498725"/>
          <p14:tracePt t="176547" x="3824288" y="2508250"/>
          <p14:tracePt t="176555" x="3741738" y="2508250"/>
          <p14:tracePt t="176563" x="3695700" y="2527300"/>
          <p14:tracePt t="176571" x="3686175" y="2535238"/>
          <p14:tracePt t="176619" x="3676650" y="2535238"/>
          <p14:tracePt t="176627" x="3649663" y="2527300"/>
          <p14:tracePt t="176635" x="3649663" y="2508250"/>
          <p14:tracePt t="176643" x="3640138" y="2481263"/>
          <p14:tracePt t="176651" x="3630613" y="2452688"/>
          <p14:tracePt t="176659" x="3622675" y="2435225"/>
          <p14:tracePt t="176667" x="3622675" y="2398713"/>
          <p14:tracePt t="176675" x="3622675" y="2370138"/>
          <p14:tracePt t="176683" x="3622675" y="2333625"/>
          <p14:tracePt t="176691" x="3622675" y="2314575"/>
          <p14:tracePt t="176699" x="3622675" y="2287588"/>
          <p14:tracePt t="176707" x="3659188" y="2224088"/>
          <p14:tracePt t="176715" x="3732213" y="2178050"/>
          <p14:tracePt t="176723" x="3778250" y="2141538"/>
          <p14:tracePt t="176731" x="3851275" y="2103438"/>
          <p14:tracePt t="176739" x="3889375" y="2066925"/>
          <p14:tracePt t="176747" x="3952875" y="2039938"/>
          <p14:tracePt t="176755" x="3998913" y="2020888"/>
          <p14:tracePt t="176763" x="4044950" y="2003425"/>
          <p14:tracePt t="176811" x="4054475" y="2003425"/>
          <p14:tracePt t="176819" x="4064000" y="2011363"/>
          <p14:tracePt t="176827" x="4064000" y="2030413"/>
          <p14:tracePt t="176835" x="4064000" y="2095500"/>
          <p14:tracePt t="176843" x="4064000" y="2159000"/>
          <p14:tracePt t="176851" x="3979863" y="2251075"/>
          <p14:tracePt t="176859" x="3943350" y="2297113"/>
          <p14:tracePt t="176877" x="3843338" y="2379663"/>
          <p14:tracePt t="176883" x="3797300" y="2416175"/>
          <p14:tracePt t="176891" x="3705225" y="2443163"/>
          <p14:tracePt t="176899" x="3640138" y="2471738"/>
          <p14:tracePt t="176907" x="3576638" y="2481263"/>
          <p14:tracePt t="176915" x="3557588" y="2489200"/>
          <p14:tracePt t="176923" x="3548063" y="2489200"/>
          <p14:tracePt t="176939" x="3538538" y="2489200"/>
          <p14:tracePt t="176947" x="3538538" y="2471738"/>
          <p14:tracePt t="176955" x="3530600" y="2425700"/>
          <p14:tracePt t="176963" x="3511550" y="2406650"/>
          <p14:tracePt t="176971" x="3511550" y="2379663"/>
          <p14:tracePt t="176979" x="3511550" y="2360613"/>
          <p14:tracePt t="176987" x="3511550" y="2324100"/>
          <p14:tracePt t="176995" x="3511550" y="2314575"/>
          <p14:tracePt t="177003" x="3511550" y="2306638"/>
          <p14:tracePt t="177011" x="3511550" y="2287588"/>
          <p14:tracePt t="177019" x="3521075" y="2270125"/>
          <p14:tracePt t="177028" x="3584575" y="2260600"/>
          <p14:tracePt t="177035" x="3622675" y="2260600"/>
          <p14:tracePt t="177044" x="3668713" y="2260600"/>
          <p14:tracePt t="177051" x="3686175" y="2260600"/>
          <p14:tracePt t="177060" x="3695700" y="2260600"/>
          <p14:tracePt t="177069" x="3732213" y="2260600"/>
          <p14:tracePt t="177076" x="3741738" y="2270125"/>
          <p14:tracePt t="177085" x="3751263" y="2287588"/>
          <p14:tracePt t="177092" x="3778250" y="2306638"/>
          <p14:tracePt t="177103" x="3778250" y="2314575"/>
          <p14:tracePt t="177108" x="3778250" y="2333625"/>
          <p14:tracePt t="177332" x="3787775" y="2352675"/>
          <p14:tracePt t="177429" x="3787775" y="2360613"/>
          <p14:tracePt t="177468" x="3797300" y="2370138"/>
          <p14:tracePt t="177621" x="3805238" y="2370138"/>
          <p14:tracePt t="177942" x="3805238" y="2360613"/>
          <p14:tracePt t="178053" x="3824288" y="2352675"/>
          <p14:tracePt t="178064" x="3870325" y="2379663"/>
          <p14:tracePt t="178074" x="3897313" y="2389188"/>
          <p14:tracePt t="178077" x="3952875" y="2425700"/>
          <p14:tracePt t="178085" x="3971925" y="2452688"/>
          <p14:tracePt t="178092" x="3998913" y="2462213"/>
          <p14:tracePt t="178101" x="4054475" y="2498725"/>
          <p14:tracePt t="178107" x="4064000" y="2508250"/>
          <p14:tracePt t="178115" x="4090988" y="2517775"/>
          <p14:tracePt t="178123" x="4117975" y="2535238"/>
          <p14:tracePt t="178132" x="4127500" y="2544763"/>
          <p14:tracePt t="178139" x="4154488" y="2563813"/>
          <p14:tracePt t="178164" x="4210050" y="2600325"/>
          <p14:tracePt t="178179" x="4219575" y="2609850"/>
          <p14:tracePt t="178211" x="4219575" y="2617788"/>
          <p14:tracePt t="178270" x="4137025" y="2617788"/>
          <p14:tracePt t="178275" x="4064000" y="2617788"/>
          <p14:tracePt t="178283" x="3952875" y="2663825"/>
          <p14:tracePt t="178291" x="3870325" y="2673350"/>
          <p14:tracePt t="178299" x="3797300" y="2673350"/>
          <p14:tracePt t="178307" x="3751263" y="2682875"/>
          <p14:tracePt t="178315" x="3695700" y="2709863"/>
          <p14:tracePt t="178323" x="3630613" y="2719388"/>
          <p14:tracePt t="178331" x="3613150" y="2719388"/>
          <p14:tracePt t="178339" x="3557588" y="2746375"/>
          <p14:tracePt t="178349" x="3475038" y="2746375"/>
          <p14:tracePt t="178355" x="3373438" y="2774950"/>
          <p14:tracePt t="178363" x="3273425" y="2792413"/>
          <p14:tracePt t="178372" x="3116263" y="2792413"/>
          <p14:tracePt t="178379" x="3033713" y="2801938"/>
          <p14:tracePt t="178388" x="2932113" y="2801938"/>
          <p14:tracePt t="178395" x="2868613" y="2820988"/>
          <p14:tracePt t="178403" x="2849563" y="2820988"/>
          <p14:tracePt t="178412" x="2822575" y="2830513"/>
          <p14:tracePt t="178419" x="2813050" y="2838450"/>
          <p14:tracePt t="178764" x="2832100" y="2838450"/>
          <p14:tracePt t="178773" x="2849563" y="2838450"/>
          <p14:tracePt t="178782" x="2886075" y="2838450"/>
          <p14:tracePt t="178789" x="2895600" y="2838450"/>
          <p14:tracePt t="178795" x="2941638" y="2838450"/>
          <p14:tracePt t="178803" x="3024188" y="2838450"/>
          <p14:tracePt t="178812" x="3060700" y="2830513"/>
          <p14:tracePt t="178819" x="3116263" y="2811463"/>
          <p14:tracePt t="178830" x="3189288" y="2784475"/>
          <p14:tracePt t="178836" x="3227388" y="2774950"/>
          <p14:tracePt t="178846" x="3273425" y="2765425"/>
          <p14:tracePt t="178852" x="3336925" y="2765425"/>
          <p14:tracePt t="178864" x="3382963" y="2755900"/>
          <p14:tracePt t="178869" x="3429000" y="2755900"/>
          <p14:tracePt t="178881" x="3448050" y="2755900"/>
          <p14:tracePt t="178884" x="3475038" y="2755900"/>
          <p14:tracePt t="178891" x="3484563" y="2755900"/>
          <p14:tracePt t="178900" x="3521075" y="2755900"/>
          <p14:tracePt t="178907" x="3538538" y="2755900"/>
          <p14:tracePt t="178916" x="3603625" y="2755900"/>
          <p14:tracePt t="178923" x="3722688" y="2755900"/>
          <p14:tracePt t="178931" x="3860800" y="2755900"/>
          <p14:tracePt t="178939" x="4054475" y="2755900"/>
          <p14:tracePt t="178947" x="4229100" y="2792413"/>
          <p14:tracePt t="178955" x="4430713" y="2811463"/>
          <p14:tracePt t="178963" x="4587875" y="2811463"/>
          <p14:tracePt t="178971" x="4743450" y="2811463"/>
          <p14:tracePt t="178979" x="4808538" y="2820988"/>
          <p14:tracePt t="178987" x="4862513" y="2820988"/>
          <p14:tracePt t="178996" x="4881563" y="2820988"/>
          <p14:tracePt t="179003" x="4900613" y="2820988"/>
          <p14:tracePt t="179013" x="4918075" y="2820988"/>
          <p14:tracePt t="179044" x="4927600" y="2820988"/>
          <p14:tracePt t="179052" x="4954588" y="2830513"/>
          <p14:tracePt t="179060" x="4964113" y="2830513"/>
          <p14:tracePt t="179067" x="4983163" y="2847975"/>
          <p14:tracePt t="179077" x="5019675" y="2847975"/>
          <p14:tracePt t="179085" x="5037138" y="2857500"/>
          <p14:tracePt t="179100" x="5056188" y="2857500"/>
          <p14:tracePt t="179267" x="4991100" y="2857500"/>
          <p14:tracePt t="179276" x="4835525" y="2876550"/>
          <p14:tracePt t="179283" x="4651375" y="2921000"/>
          <p14:tracePt t="179291" x="4532313" y="2921000"/>
          <p14:tracePt t="179299" x="4394200" y="2940050"/>
          <p14:tracePt t="179307" x="4238625" y="2959100"/>
          <p14:tracePt t="179315" x="4064000" y="2967038"/>
          <p14:tracePt t="179323" x="3879850" y="3005138"/>
          <p14:tracePt t="179332" x="3759200" y="3022600"/>
          <p14:tracePt t="179339" x="3584575" y="3032125"/>
          <p14:tracePt t="179347" x="3429000" y="3032125"/>
          <p14:tracePt t="179355" x="3273425" y="3032125"/>
          <p14:tracePt t="179363" x="3098800" y="3032125"/>
          <p14:tracePt t="179371" x="2978150" y="3032125"/>
          <p14:tracePt t="179379" x="2822575" y="3032125"/>
          <p14:tracePt t="179387" x="2647950" y="3032125"/>
          <p14:tracePt t="179395" x="2490788" y="3032125"/>
          <p14:tracePt t="179403" x="2352675" y="3032125"/>
          <p14:tracePt t="179411" x="2216150" y="3032125"/>
          <p14:tracePt t="179419" x="2114550" y="3049588"/>
          <p14:tracePt t="179432" x="1995488" y="3078163"/>
          <p14:tracePt t="179437" x="1949450" y="3087688"/>
          <p14:tracePt t="179448" x="1920875" y="3087688"/>
          <p14:tracePt t="179455" x="1874838" y="3087688"/>
          <p14:tracePt t="179470" x="1866900" y="3087688"/>
          <p14:tracePt t="179477" x="1857375" y="3087688"/>
          <p14:tracePt t="179494" x="1838325" y="3087688"/>
          <p14:tracePt t="179526" x="1828800" y="3087688"/>
          <p14:tracePt t="179540" x="1820863" y="3087688"/>
          <p14:tracePt t="179612" x="1811338" y="3087688"/>
          <p14:tracePt t="179725" x="1792288" y="3087688"/>
          <p14:tracePt t="179733" x="1774825" y="3087688"/>
          <p14:tracePt t="179740" x="1765300" y="3087688"/>
          <p14:tracePt t="179763" x="1746250" y="3087688"/>
          <p14:tracePt t="179771" x="1736725" y="3078163"/>
          <p14:tracePt t="179795" x="1728788" y="3078163"/>
          <p14:tracePt t="180100" x="1736725" y="3078163"/>
          <p14:tracePt t="180108" x="1774825" y="3059113"/>
          <p14:tracePt t="180117" x="1801813" y="3059113"/>
          <p14:tracePt t="180126" x="1838325" y="3059113"/>
          <p14:tracePt t="180132" x="1857375" y="3041650"/>
          <p14:tracePt t="180139" x="1874838" y="3041650"/>
          <p14:tracePt t="180155" x="1884363" y="3041650"/>
          <p14:tracePt t="180171" x="1893888" y="3041650"/>
          <p14:tracePt t="180188" x="1903413" y="3041650"/>
          <p14:tracePt t="180203" x="1930400" y="3041650"/>
          <p14:tracePt t="180213" x="1939925" y="3041650"/>
          <p14:tracePt t="180219" x="1949450" y="3041650"/>
          <p14:tracePt t="180230" x="1966913" y="3041650"/>
          <p14:tracePt t="180236" x="1976438" y="3041650"/>
          <p14:tracePt t="180246" x="1985963" y="3041650"/>
          <p14:tracePt t="180252" x="2022475" y="3041650"/>
          <p14:tracePt t="180260" x="2032000" y="3041650"/>
          <p14:tracePt t="180268" x="2058988" y="3032125"/>
          <p14:tracePt t="180276" x="2087563" y="3032125"/>
          <p14:tracePt t="180284" x="2132013" y="3032125"/>
          <p14:tracePt t="180291" x="2197100" y="3022600"/>
          <p14:tracePt t="180301" x="2316163" y="3022600"/>
          <p14:tracePt t="180307" x="2390775" y="3022600"/>
          <p14:tracePt t="180316" x="2490788" y="3022600"/>
          <p14:tracePt t="180323" x="2555875" y="3022600"/>
          <p14:tracePt t="180333" x="2665413" y="3022600"/>
          <p14:tracePt t="180339" x="2747963" y="3022600"/>
          <p14:tracePt t="180348" x="2813050" y="3022600"/>
          <p14:tracePt t="180355" x="2886075" y="3022600"/>
          <p14:tracePt t="180365" x="2924175" y="3022600"/>
          <p14:tracePt t="180371" x="2941638" y="3022600"/>
          <p14:tracePt t="180379" x="2968625" y="3022600"/>
          <p14:tracePt t="180396" x="2987675" y="3022600"/>
          <p14:tracePt t="180412" x="3024188" y="3022600"/>
          <p14:tracePt t="180419" x="3043238" y="3022600"/>
          <p14:tracePt t="180430" x="3135313" y="3022600"/>
          <p14:tracePt t="180436" x="3162300" y="3022600"/>
          <p14:tracePt t="180445" x="3273425" y="3022600"/>
          <p14:tracePt t="180451" x="3300413" y="3022600"/>
          <p14:tracePt t="180460" x="3409950" y="3005138"/>
          <p14:tracePt t="180468" x="3548063" y="2976563"/>
          <p14:tracePt t="180475" x="3649663" y="2976563"/>
          <p14:tracePt t="180484" x="3768725" y="2976563"/>
          <p14:tracePt t="180491" x="3824288" y="2976563"/>
          <p14:tracePt t="180501" x="3843338" y="2976563"/>
          <p14:tracePt t="180507" x="3860800" y="2976563"/>
          <p14:tracePt t="180515" x="3870325" y="2976563"/>
          <p14:tracePt t="180523" x="3879850" y="2976563"/>
          <p14:tracePt t="180531" x="3906838" y="2976563"/>
          <p14:tracePt t="180547" x="3925888" y="2976563"/>
          <p14:tracePt t="180555" x="3962400" y="2976563"/>
          <p14:tracePt t="180564" x="3979863" y="2976563"/>
          <p14:tracePt t="180571" x="4035425" y="2967038"/>
          <p14:tracePt t="180579" x="4100513" y="2949575"/>
          <p14:tracePt t="180588" x="4146550" y="2949575"/>
          <p14:tracePt t="180596" x="4192588" y="2949575"/>
          <p14:tracePt t="180603" x="4200525" y="2940050"/>
          <p14:tracePt t="180613" x="4238625" y="2940050"/>
          <p14:tracePt t="180619" x="4246563" y="2940050"/>
          <p14:tracePt t="180629" x="4292600" y="2940050"/>
          <p14:tracePt t="180636" x="4311650" y="2940050"/>
          <p14:tracePt t="180643" x="4348163" y="2940050"/>
          <p14:tracePt t="180651" x="4394200" y="2940050"/>
          <p14:tracePt t="180660" x="4413250" y="2940050"/>
          <p14:tracePt t="180667" x="4449763" y="2940050"/>
          <p14:tracePt t="180675" x="4495800" y="2940050"/>
          <p14:tracePt t="180683" x="4532313" y="2940050"/>
          <p14:tracePt t="180691" x="4568825" y="2940050"/>
          <p14:tracePt t="180701" x="4614863" y="2940050"/>
          <p14:tracePt t="180707" x="4679950" y="2940050"/>
          <p14:tracePt t="180715" x="4697413" y="2940050"/>
          <p14:tracePt t="180723" x="4725988" y="2940050"/>
          <p14:tracePt t="180731" x="4733925" y="2940050"/>
          <p14:tracePt t="180739" x="4743450" y="2940050"/>
          <p14:tracePt t="180755" x="4762500" y="2940050"/>
          <p14:tracePt t="180779" x="4770438" y="2940050"/>
          <p14:tracePt t="180795" x="4779963" y="2940050"/>
          <p14:tracePt t="180812" x="4789488" y="2940050"/>
          <p14:tracePt t="180819" x="4808538" y="2940050"/>
          <p14:tracePt t="180832" x="4826000" y="2940050"/>
          <p14:tracePt t="180849" x="4862513" y="2940050"/>
          <p14:tracePt t="180880" x="4872038" y="2940050"/>
          <p14:tracePt t="180892" x="4881563" y="2930525"/>
          <p14:tracePt t="180903" x="4891088" y="2921000"/>
          <p14:tracePt t="180940" x="4900613" y="2921000"/>
          <p14:tracePt t="180972" x="4908550" y="2921000"/>
          <p14:tracePt t="195565" x="4900613" y="2913063"/>
          <p14:tracePt t="195574" x="4891088" y="2913063"/>
          <p14:tracePt t="195580" x="4799013" y="2903538"/>
          <p14:tracePt t="195589" x="4679950" y="2876550"/>
          <p14:tracePt t="195598" x="4495800" y="2820988"/>
          <p14:tracePt t="195605" x="4302125" y="2774950"/>
          <p14:tracePt t="195612" x="4154488" y="2728913"/>
          <p14:tracePt t="195619" x="4035425" y="2682875"/>
          <p14:tracePt t="195629" x="3833813" y="2646363"/>
          <p14:tracePt t="195635" x="3751263" y="2636838"/>
          <p14:tracePt t="195643" x="3705225" y="2627313"/>
          <p14:tracePt t="195651" x="3649663" y="2627313"/>
          <p14:tracePt t="195659" x="3584575" y="2627313"/>
          <p14:tracePt t="195667" x="3521075" y="2627313"/>
          <p14:tracePt t="195675" x="3419475" y="2609850"/>
          <p14:tracePt t="195683" x="3355975" y="2581275"/>
          <p14:tracePt t="195691" x="3217863" y="2517775"/>
          <p14:tracePt t="195699" x="2997200" y="2416175"/>
          <p14:tracePt t="195707" x="2730500" y="2270125"/>
          <p14:tracePt t="195716" x="2206625" y="2085975"/>
          <p14:tracePt t="195723" x="1627188" y="1809750"/>
          <p14:tracePt t="195732" x="984250" y="1579563"/>
          <p14:tracePt t="195739" x="422275" y="14239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7C1EF43F-731B-4155-9380-E44BCABE2D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81759D-F6C0-4B1F-B284-53F37809F5C9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17</a:t>
            </a:fld>
            <a:endParaRPr kumimoji="0" lang="en-US" altLang="ja-JP" sz="1200"/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7AE600B8-6113-4612-AF9A-FFE4E0F4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58750"/>
            <a:ext cx="4060825" cy="53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3">
            <a:extLst>
              <a:ext uri="{FF2B5EF4-FFF2-40B4-BE49-F238E27FC236}">
                <a16:creationId xmlns:a16="http://schemas.microsoft.com/office/drawing/2014/main" id="{3FC3A1D9-3462-4790-B60C-B66D13C5E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609725"/>
            <a:ext cx="34766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南半球は風速過小評価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→</a:t>
            </a:r>
            <a:r>
              <a:rPr lang="ja-JP" altLang="en-US" sz="1400"/>
              <a:t>（解像度が粗く）</a:t>
            </a:r>
            <a:r>
              <a:rPr lang="en-US" altLang="ja-JP" sz="1400"/>
              <a:t>B</a:t>
            </a:r>
            <a:r>
              <a:rPr lang="ja-JP" altLang="en-US" sz="1400"/>
              <a:t>が過小評価されるため。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北半球は悪くない。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→B</a:t>
            </a:r>
            <a:r>
              <a:rPr lang="ja-JP" altLang="en-US" sz="1400"/>
              <a:t>は過小評価されるが、</a:t>
            </a:r>
            <a:r>
              <a:rPr lang="en-US" altLang="ja-JP" sz="1400"/>
              <a:t>G</a:t>
            </a:r>
            <a:r>
              <a:rPr lang="ja-JP" altLang="en-US" sz="1400"/>
              <a:t>の効果を考慮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してないので良いだけ。</a:t>
            </a:r>
          </a:p>
        </p:txBody>
      </p:sp>
      <p:sp>
        <p:nvSpPr>
          <p:cNvPr id="46085" name="Text Box 4">
            <a:extLst>
              <a:ext uri="{FF2B5EF4-FFF2-40B4-BE49-F238E27FC236}">
                <a16:creationId xmlns:a16="http://schemas.microsoft.com/office/drawing/2014/main" id="{1A7AD8A7-B2DB-4B43-B162-43D479DC7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2819400"/>
            <a:ext cx="32194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南半球は良くなる。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→B</a:t>
            </a:r>
            <a:r>
              <a:rPr lang="ja-JP" altLang="en-US" sz="1400"/>
              <a:t>の再現性良くなったため。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北半球は風速過大評価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→B</a:t>
            </a:r>
            <a:r>
              <a:rPr lang="ja-JP" altLang="en-US" sz="1400"/>
              <a:t>の再現性は良くなると考えられるが、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　</a:t>
            </a:r>
            <a:r>
              <a:rPr lang="en-US" altLang="ja-JP" sz="1400"/>
              <a:t>G</a:t>
            </a:r>
            <a:r>
              <a:rPr lang="ja-JP" altLang="en-US" sz="1400"/>
              <a:t>の効果が入ってないため。</a:t>
            </a: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1F87B1F1-0C98-44CB-9FE2-AA9A0214E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030" y="96838"/>
            <a:ext cx="3001963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U=B</a:t>
            </a:r>
            <a:r>
              <a:rPr lang="ja-JP" altLang="en-US" sz="1600"/>
              <a:t>－</a:t>
            </a:r>
            <a:r>
              <a:rPr lang="en-US" altLang="ja-JP" sz="1600"/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B:</a:t>
            </a:r>
            <a:r>
              <a:rPr lang="ja-JP" altLang="en-US" sz="1600"/>
              <a:t>傾圧不安定波による加速効果（　　　　　　　　　　　）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G: </a:t>
            </a:r>
            <a:r>
              <a:rPr lang="ja-JP" altLang="en-US" sz="1600"/>
              <a:t>重力波抵抗による減速効果</a:t>
            </a:r>
            <a:endParaRPr lang="en-US" altLang="ja-JP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北半球　</a:t>
            </a:r>
            <a:r>
              <a:rPr lang="en-US" altLang="ja-JP" sz="1600"/>
              <a:t>: G</a:t>
            </a:r>
            <a:r>
              <a:rPr lang="ja-JP" altLang="en-US" sz="1600"/>
              <a:t>　大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南半球　</a:t>
            </a:r>
            <a:r>
              <a:rPr lang="en-US" altLang="ja-JP" sz="1600"/>
              <a:t>: G</a:t>
            </a:r>
            <a:r>
              <a:rPr lang="ja-JP" altLang="en-US" sz="1600"/>
              <a:t>　小</a:t>
            </a:r>
          </a:p>
        </p:txBody>
      </p:sp>
      <p:graphicFrame>
        <p:nvGraphicFramePr>
          <p:cNvPr id="46087" name="Object 7">
            <a:extLst>
              <a:ext uri="{FF2B5EF4-FFF2-40B4-BE49-F238E27FC236}">
                <a16:creationId xmlns:a16="http://schemas.microsoft.com/office/drawing/2014/main" id="{CB6ABE1E-7491-490F-94B3-405148581A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48275" y="581025"/>
          <a:ext cx="1101725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1" name="数式" r:id="rId7" imgW="901309" imgH="253890" progId="Equation.3">
                  <p:embed/>
                </p:oleObj>
              </mc:Choice>
              <mc:Fallback>
                <p:oleObj name="数式" r:id="rId7" imgW="901309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581025"/>
                        <a:ext cx="1101725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8" name="Text Box 8">
            <a:extLst>
              <a:ext uri="{FF2B5EF4-FFF2-40B4-BE49-F238E27FC236}">
                <a16:creationId xmlns:a16="http://schemas.microsoft.com/office/drawing/2014/main" id="{E73271E9-11E8-4A98-AA4D-90059B149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0050"/>
            <a:ext cx="13128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100"/>
              <a:t>GCM</a:t>
            </a:r>
            <a:r>
              <a:rPr lang="ja-JP" altLang="en-US" sz="2100"/>
              <a:t>実験</a:t>
            </a:r>
          </a:p>
        </p:txBody>
      </p:sp>
      <p:sp>
        <p:nvSpPr>
          <p:cNvPr id="46089" name="AutoShape 10">
            <a:extLst>
              <a:ext uri="{FF2B5EF4-FFF2-40B4-BE49-F238E27FC236}">
                <a16:creationId xmlns:a16="http://schemas.microsoft.com/office/drawing/2014/main" id="{C0903F9F-545D-4230-B7DE-BAFD3B9DC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2093913"/>
            <a:ext cx="457200" cy="180975"/>
          </a:xfrm>
          <a:prstGeom prst="rightArrow">
            <a:avLst>
              <a:gd name="adj1" fmla="val 50000"/>
              <a:gd name="adj2" fmla="val 585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 anchor="ctr"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100"/>
          </a:p>
        </p:txBody>
      </p:sp>
      <p:sp>
        <p:nvSpPr>
          <p:cNvPr id="46090" name="AutoShape 11">
            <a:extLst>
              <a:ext uri="{FF2B5EF4-FFF2-40B4-BE49-F238E27FC236}">
                <a16:creationId xmlns:a16="http://schemas.microsoft.com/office/drawing/2014/main" id="{530ECFA6-5BEB-4949-93D3-C82D6799C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3122613"/>
            <a:ext cx="457200" cy="180975"/>
          </a:xfrm>
          <a:prstGeom prst="rightArrow">
            <a:avLst>
              <a:gd name="adj1" fmla="val 50000"/>
              <a:gd name="adj2" fmla="val 585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 anchor="ctr"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100"/>
          </a:p>
        </p:txBody>
      </p:sp>
      <p:sp>
        <p:nvSpPr>
          <p:cNvPr id="46091" name="AutoShape 12">
            <a:extLst>
              <a:ext uri="{FF2B5EF4-FFF2-40B4-BE49-F238E27FC236}">
                <a16:creationId xmlns:a16="http://schemas.microsoft.com/office/drawing/2014/main" id="{128C9B5B-447D-441B-B25E-52D8F3B01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514850"/>
            <a:ext cx="457200" cy="180975"/>
          </a:xfrm>
          <a:prstGeom prst="rightArrow">
            <a:avLst>
              <a:gd name="adj1" fmla="val 50000"/>
              <a:gd name="adj2" fmla="val 585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 anchor="ctr"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100"/>
          </a:p>
        </p:txBody>
      </p:sp>
      <p:sp>
        <p:nvSpPr>
          <p:cNvPr id="46092" name="Text Box 13">
            <a:extLst>
              <a:ext uri="{FF2B5EF4-FFF2-40B4-BE49-F238E27FC236}">
                <a16:creationId xmlns:a16="http://schemas.microsoft.com/office/drawing/2014/main" id="{695E59E0-A389-41D9-9482-574E21286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663" y="4332288"/>
            <a:ext cx="26701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B</a:t>
            </a:r>
            <a:r>
              <a:rPr lang="ja-JP" altLang="en-US" sz="1400"/>
              <a:t>の再現性がよくなり、</a:t>
            </a:r>
            <a:r>
              <a:rPr lang="en-US" altLang="ja-JP" sz="1400"/>
              <a:t>G</a:t>
            </a:r>
            <a:r>
              <a:rPr lang="ja-JP" altLang="en-US" sz="1400"/>
              <a:t>の効果も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入っているので、良い結果</a:t>
            </a:r>
          </a:p>
        </p:txBody>
      </p:sp>
      <p:sp>
        <p:nvSpPr>
          <p:cNvPr id="46093" name="Text Box 14">
            <a:extLst>
              <a:ext uri="{FF2B5EF4-FFF2-40B4-BE49-F238E27FC236}">
                <a16:creationId xmlns:a16="http://schemas.microsoft.com/office/drawing/2014/main" id="{87367F51-65F3-4B32-A40F-27226E75A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4918075"/>
            <a:ext cx="285432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Palmer et al. (1986, QJRMS)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D72DCC-1754-4B0F-8B6A-B2C667BDADB7}"/>
              </a:ext>
            </a:extLst>
          </p:cNvPr>
          <p:cNvSpPr txBox="1"/>
          <p:nvPr/>
        </p:nvSpPr>
        <p:spPr>
          <a:xfrm>
            <a:off x="1763936" y="489661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北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2D0AB4-E51C-4EA3-AE9E-E55B15147EC0}"/>
              </a:ext>
            </a:extLst>
          </p:cNvPr>
          <p:cNvSpPr txBox="1"/>
          <p:nvPr/>
        </p:nvSpPr>
        <p:spPr>
          <a:xfrm>
            <a:off x="4140200" y="488547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南</a:t>
            </a:r>
            <a:endParaRPr kumimoji="1" lang="ja-JP" altLang="en-US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695ABA9F-B470-42CC-94E2-734B3B680D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00"/>
    </mc:Choice>
    <mc:Fallback xmlns="">
      <p:transition spd="slow" advTm="37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8" x="201613" y="955675"/>
          <p14:tracePt t="442" x="211138" y="955675"/>
          <p14:tracePt t="480" x="220663" y="965200"/>
          <p14:tracePt t="648" x="239713" y="973138"/>
          <p14:tracePt t="656" x="266700" y="1001713"/>
          <p14:tracePt t="664" x="276225" y="1011238"/>
          <p14:tracePt t="680" x="285750" y="1019175"/>
          <p14:tracePt t="712" x="293688" y="1019175"/>
          <p14:tracePt t="794" x="303213" y="1028700"/>
          <p14:tracePt t="802" x="312738" y="1038225"/>
          <p14:tracePt t="817" x="322263" y="1047750"/>
          <p14:tracePt t="6665" x="358775" y="1047750"/>
          <p14:tracePt t="6673" x="368300" y="1047750"/>
          <p14:tracePt t="6681" x="395288" y="1057275"/>
          <p14:tracePt t="6691" x="441325" y="1111250"/>
          <p14:tracePt t="6697" x="550863" y="1222375"/>
          <p14:tracePt t="6708" x="688975" y="1387475"/>
          <p14:tracePt t="6714" x="928688" y="1654175"/>
          <p14:tracePt t="6724" x="1268413" y="1938338"/>
          <p14:tracePt t="6734" x="1571625" y="2241550"/>
          <p14:tracePt t="6739" x="2032000" y="2646363"/>
          <p14:tracePt t="6748" x="2436813" y="2949575"/>
          <p14:tracePt t="6752" x="2849563" y="3289300"/>
          <p14:tracePt t="6761" x="3227388" y="3611563"/>
          <p14:tracePt t="6768" x="3484563" y="3849688"/>
          <p14:tracePt t="6776" x="3668713" y="4097338"/>
          <p14:tracePt t="6785" x="3843338" y="4235450"/>
          <p14:tracePt t="6793" x="3943350" y="4364038"/>
          <p14:tracePt t="6800" x="4017963" y="4456113"/>
          <p14:tracePt t="6809" x="4090988" y="4548188"/>
          <p14:tracePt t="6816" x="4164013" y="4611688"/>
          <p14:tracePt t="6826" x="4210050" y="4667250"/>
          <p14:tracePt t="6832" x="4238625" y="4703763"/>
          <p14:tracePt t="6840" x="4265613" y="4713288"/>
          <p14:tracePt t="6849" x="4348163" y="4749800"/>
          <p14:tracePt t="6856" x="4394200" y="4749800"/>
          <p14:tracePt t="6864" x="4467225" y="4768850"/>
          <p14:tracePt t="6873" x="4587875" y="4768850"/>
          <p14:tracePt t="6880" x="4706938" y="4822825"/>
          <p14:tracePt t="6889" x="4835525" y="4841875"/>
          <p14:tracePt t="6896" x="4991100" y="4906963"/>
          <p14:tracePt t="6906" x="5138738" y="4951413"/>
          <p14:tracePt t="6912" x="5295900" y="5035550"/>
          <p14:tracePt t="6922" x="5386388" y="5062538"/>
          <p14:tracePt t="6928" x="5487988" y="5108575"/>
          <p14:tracePt t="6937" x="5561013" y="5164138"/>
          <p14:tracePt t="6944" x="5626100" y="5210175"/>
          <p14:tracePt t="6956" x="5718175" y="5264150"/>
          <p14:tracePt t="6961" x="5837238" y="5329238"/>
          <p14:tracePt t="6968" x="5911850" y="5402263"/>
          <p14:tracePt t="6976" x="6002338" y="5494338"/>
          <p14:tracePt t="6984" x="6149975" y="5622925"/>
          <p14:tracePt t="6992" x="6242050" y="5695950"/>
          <p14:tracePt t="7001" x="6297613" y="5751513"/>
          <p14:tracePt t="7251" x="5929313" y="5724525"/>
          <p14:tracePt t="7266" x="5902325" y="5715000"/>
          <p14:tracePt t="7273" x="5873750" y="5705475"/>
          <p14:tracePt t="7281" x="5865813" y="5695950"/>
          <p14:tracePt t="7296" x="5819775" y="5695950"/>
          <p14:tracePt t="7306" x="5800725" y="5686425"/>
          <p14:tracePt t="7312" x="5781675" y="5678488"/>
          <p14:tracePt t="7322" x="5737225" y="5678488"/>
          <p14:tracePt t="7329" x="5718175" y="5678488"/>
          <p14:tracePt t="7344" x="5699125" y="5668963"/>
          <p14:tracePt t="7353" x="5691188" y="5668963"/>
          <p14:tracePt t="7368" x="5672138" y="5659438"/>
          <p14:tracePt t="7393" x="5672138" y="5649913"/>
          <p14:tracePt t="7401" x="5662613" y="5641975"/>
          <p14:tracePt t="7408" x="5635625" y="5613400"/>
          <p14:tracePt t="7417" x="5616575" y="5586413"/>
          <p14:tracePt t="7424" x="5580063" y="5567363"/>
          <p14:tracePt t="7433" x="5561013" y="5549900"/>
          <p14:tracePt t="7441" x="5516563" y="5521325"/>
          <p14:tracePt t="7448" x="5487988" y="5513388"/>
          <p14:tracePt t="7456" x="5461000" y="5494338"/>
          <p14:tracePt t="7464" x="5441950" y="5494338"/>
          <p14:tracePt t="7472" x="5432425" y="5484813"/>
          <p14:tracePt t="7489" x="5424488" y="5475288"/>
          <p14:tracePt t="7506" x="5414963" y="5467350"/>
          <p14:tracePt t="7513" x="5395913" y="5448300"/>
          <p14:tracePt t="7522" x="5378450" y="5438775"/>
          <p14:tracePt t="7528" x="5368925" y="5429250"/>
          <p14:tracePt t="7536" x="5349875" y="5421313"/>
          <p14:tracePt t="7544" x="5303838" y="5384800"/>
          <p14:tracePt t="7552" x="5267325" y="5375275"/>
          <p14:tracePt t="7560" x="5221288" y="5338763"/>
          <p14:tracePt t="7576" x="5211763" y="5329238"/>
          <p14:tracePt t="7624" x="5203825" y="5329238"/>
          <p14:tracePt t="7632" x="5194300" y="5319713"/>
          <p14:tracePt t="7640" x="5184775" y="5319713"/>
          <p14:tracePt t="7648" x="5175250" y="5319713"/>
          <p14:tracePt t="7672" x="5165725" y="5319713"/>
          <p14:tracePt t="7913" x="5138738" y="5329238"/>
          <p14:tracePt t="7985" x="5138738" y="5338763"/>
          <p14:tracePt t="8025" x="5138738" y="5346700"/>
          <p14:tracePt t="9337" x="5138738" y="5356225"/>
          <p14:tracePt t="11041" x="5157788" y="5356225"/>
          <p14:tracePt t="11049" x="5203825" y="5365750"/>
          <p14:tracePt t="11057" x="5286375" y="5375275"/>
          <p14:tracePt t="11068" x="5349875" y="5375275"/>
          <p14:tracePt t="11075" x="5414963" y="5392738"/>
          <p14:tracePt t="11081" x="5478463" y="5402263"/>
          <p14:tracePt t="11091" x="5534025" y="5402263"/>
          <p14:tracePt t="11097" x="5599113" y="5402263"/>
          <p14:tracePt t="11105" x="5626100" y="5402263"/>
          <p14:tracePt t="11112" x="5672138" y="5402263"/>
          <p14:tracePt t="11121" x="5708650" y="5402263"/>
          <p14:tracePt t="11162" x="5718175" y="5402263"/>
          <p14:tracePt t="11241" x="5745163" y="5402263"/>
          <p14:tracePt t="11249" x="5754688" y="5402263"/>
          <p14:tracePt t="11258" x="5764213" y="5402263"/>
          <p14:tracePt t="11265" x="5773738" y="5402263"/>
          <p14:tracePt t="11274" x="5791200" y="5402263"/>
          <p14:tracePt t="11281" x="5800725" y="5402263"/>
          <p14:tracePt t="11297" x="5810250" y="5402263"/>
          <p14:tracePt t="11321" x="5837238" y="5402263"/>
          <p14:tracePt t="11345" x="5846763" y="5402263"/>
          <p14:tracePt t="11361" x="5856288" y="5402263"/>
          <p14:tracePt t="11393" x="5865813" y="5402263"/>
          <p14:tracePt t="11473" x="5883275" y="5402263"/>
          <p14:tracePt t="11497" x="5892800" y="5402263"/>
          <p14:tracePt t="11513" x="5902325" y="5402263"/>
          <p14:tracePt t="11522" x="5911850" y="5402263"/>
          <p14:tracePt t="11561" x="5929313" y="5402263"/>
          <p14:tracePt t="11569" x="5929313" y="5411788"/>
          <p14:tracePt t="11594" x="5948363" y="5411788"/>
          <p14:tracePt t="11602" x="5984875" y="5429250"/>
          <p14:tracePt t="11611" x="6011863" y="5429250"/>
          <p14:tracePt t="11619" x="6048375" y="5429250"/>
          <p14:tracePt t="11625" x="6086475" y="5429250"/>
          <p14:tracePt t="11640" x="6094413" y="5429250"/>
          <p14:tracePt t="11905" x="6103938" y="5429250"/>
          <p14:tracePt t="12274" x="6159500" y="5429250"/>
          <p14:tracePt t="12281" x="6205538" y="5421313"/>
          <p14:tracePt t="12290" x="6232525" y="5421313"/>
          <p14:tracePt t="12298" x="6269038" y="5411788"/>
          <p14:tracePt t="12308" x="6315075" y="5411788"/>
          <p14:tracePt t="12313" x="6343650" y="5392738"/>
          <p14:tracePt t="12324" x="6407150" y="5392738"/>
          <p14:tracePt t="12329" x="6426200" y="5392738"/>
          <p14:tracePt t="12338" x="6481763" y="5365750"/>
          <p14:tracePt t="12346" x="6545263" y="5365750"/>
          <p14:tracePt t="12354" x="6610350" y="5338763"/>
          <p14:tracePt t="12361" x="6646863" y="5319713"/>
          <p14:tracePt t="12369" x="6673850" y="5300663"/>
          <p14:tracePt t="12378" x="6710363" y="5292725"/>
          <p14:tracePt t="12385" x="6738938" y="5273675"/>
          <p14:tracePt t="12393" x="6748463" y="5264150"/>
          <p14:tracePt t="12400" x="6756400" y="5264150"/>
          <p14:tracePt t="13355" x="6765925" y="5264150"/>
          <p14:tracePt t="13362" x="6775450" y="5283200"/>
          <p14:tracePt t="13370" x="6792913" y="5292725"/>
          <p14:tracePt t="13377" x="6802438" y="5300663"/>
          <p14:tracePt t="13384" x="6811963" y="5310188"/>
          <p14:tracePt t="18833" x="6811963" y="5319713"/>
          <p14:tracePt t="18865" x="6802438" y="5319713"/>
          <p14:tracePt t="18872" x="6792913" y="5319713"/>
          <p14:tracePt t="18889" x="6756400" y="5319713"/>
          <p14:tracePt t="18897" x="6702425" y="5300663"/>
          <p14:tracePt t="18909" x="6664325" y="5283200"/>
          <p14:tracePt t="18913" x="6618288" y="5254625"/>
          <p14:tracePt t="18924" x="6518275" y="5254625"/>
          <p14:tracePt t="18929" x="6416675" y="5254625"/>
          <p14:tracePt t="18938" x="6343650" y="5254625"/>
          <p14:tracePt t="18946" x="6186488" y="5254625"/>
          <p14:tracePt t="18962" x="5810250" y="5254625"/>
          <p14:tracePt t="18968" x="5653088" y="5254625"/>
          <p14:tracePt t="18976" x="5478463" y="5254625"/>
          <p14:tracePt t="18984" x="5386388" y="5254625"/>
          <p14:tracePt t="18992" x="5211763" y="5254625"/>
          <p14:tracePt t="19000" x="5056188" y="5254625"/>
          <p14:tracePt t="19009" x="4770438" y="5218113"/>
          <p14:tracePt t="19016" x="4403725" y="5200650"/>
          <p14:tracePt t="19024" x="3906838" y="5154613"/>
          <p14:tracePt t="19032" x="3419475" y="5126038"/>
          <p14:tracePt t="19040" x="2886075" y="5081588"/>
          <p14:tracePt t="19048" x="2270125" y="4997450"/>
          <p14:tracePt t="19056" x="1782763" y="4970463"/>
          <p14:tracePt t="19064" x="1296988" y="4943475"/>
          <p14:tracePt t="19072" x="836613" y="4897438"/>
          <p14:tracePt t="19080" x="542925" y="4860925"/>
          <p14:tracePt t="19088" x="211138" y="4749800"/>
          <p14:tracePt t="19424" x="725488" y="1763713"/>
          <p14:tracePt t="19432" x="892175" y="1690688"/>
          <p14:tracePt t="19440" x="1076325" y="1625600"/>
          <p14:tracePt t="19448" x="1103313" y="1635125"/>
          <p14:tracePt t="19456" x="1120775" y="1617663"/>
          <p14:tracePt t="19464" x="1120775" y="1608138"/>
          <p14:tracePt t="19472" x="1130300" y="1579563"/>
          <p14:tracePt t="19488" x="1130300" y="1552575"/>
          <p14:tracePt t="19496" x="1130300" y="1543050"/>
          <p14:tracePt t="19505" x="1120775" y="1525588"/>
          <p14:tracePt t="19512" x="1112838" y="1506538"/>
          <p14:tracePt t="19528" x="1112838" y="1497013"/>
          <p14:tracePt t="19568" x="1112838" y="1479550"/>
          <p14:tracePt t="19576" x="1103313" y="1470025"/>
          <p14:tracePt t="19584" x="1103313" y="1460500"/>
          <p14:tracePt t="19608" x="1103313" y="1450975"/>
          <p14:tracePt t="19624" x="1103313" y="1443038"/>
          <p14:tracePt t="19632" x="1103313" y="1433513"/>
          <p14:tracePt t="19640" x="1103313" y="1404938"/>
          <p14:tracePt t="19650" x="1103313" y="1397000"/>
          <p14:tracePt t="19656" x="1093788" y="1387475"/>
          <p14:tracePt t="19681" x="1093788" y="1368425"/>
          <p14:tracePt t="19736" x="1120775" y="1331913"/>
          <p14:tracePt t="19760" x="1139825" y="1322388"/>
          <p14:tracePt t="19768" x="1149350" y="1314450"/>
          <p14:tracePt t="19776" x="1166813" y="1295400"/>
          <p14:tracePt t="19784" x="1176338" y="1285875"/>
          <p14:tracePt t="19800" x="1195388" y="1258888"/>
          <p14:tracePt t="19808" x="1212850" y="1239838"/>
          <p14:tracePt t="19816" x="1250950" y="1212850"/>
          <p14:tracePt t="19824" x="1277938" y="1193800"/>
          <p14:tracePt t="19832" x="1287463" y="1185863"/>
          <p14:tracePt t="19840" x="1304925" y="1166813"/>
          <p14:tracePt t="19848" x="1314450" y="1157288"/>
          <p14:tracePt t="19856" x="1333500" y="1130300"/>
          <p14:tracePt t="19864" x="1360488" y="1111250"/>
          <p14:tracePt t="19872" x="1379538" y="1093788"/>
          <p14:tracePt t="19880" x="1387475" y="1084263"/>
          <p14:tracePt t="19890" x="1397000" y="1065213"/>
          <p14:tracePt t="19897" x="1406525" y="1057275"/>
          <p14:tracePt t="19907" x="1416050" y="1047750"/>
          <p14:tracePt t="19913" x="1416050" y="1038225"/>
          <p14:tracePt t="19923" x="1425575" y="1019175"/>
          <p14:tracePt t="19929" x="1425575" y="1011238"/>
          <p14:tracePt t="19937" x="1452563" y="965200"/>
          <p14:tracePt t="19945" x="1462088" y="965200"/>
          <p14:tracePt t="19954" x="1471613" y="928688"/>
          <p14:tracePt t="19961" x="1489075" y="900113"/>
          <p14:tracePt t="19969" x="1525588" y="863600"/>
          <p14:tracePt t="19976" x="1562100" y="800100"/>
          <p14:tracePt t="19984" x="1571625" y="754063"/>
          <p14:tracePt t="19993" x="1581150" y="744538"/>
          <p14:tracePt t="20000" x="1590675" y="715963"/>
          <p14:tracePt t="20008" x="1627188" y="679450"/>
          <p14:tracePt t="20017" x="1636713" y="669925"/>
          <p14:tracePt t="20024" x="1636713" y="652463"/>
          <p14:tracePt t="20032" x="1646238" y="642938"/>
          <p14:tracePt t="20040" x="1663700" y="625475"/>
          <p14:tracePt t="20048" x="1663700" y="615950"/>
          <p14:tracePt t="20057" x="1663700" y="606425"/>
          <p14:tracePt t="20064" x="1682750" y="587375"/>
          <p14:tracePt t="20072" x="1692275" y="560388"/>
          <p14:tracePt t="20080" x="1709738" y="550863"/>
          <p14:tracePt t="20096" x="1709738" y="541338"/>
          <p14:tracePt t="20105" x="1719263" y="514350"/>
          <p14:tracePt t="20136" x="1728788" y="504825"/>
          <p14:tracePt t="20152" x="1736725" y="496888"/>
          <p14:tracePt t="20176" x="1746250" y="496888"/>
          <p14:tracePt t="20184" x="1755775" y="487363"/>
          <p14:tracePt t="20200" x="1765300" y="487363"/>
          <p14:tracePt t="20208" x="1782763" y="468313"/>
          <p14:tracePt t="20224" x="1792288" y="458788"/>
          <p14:tracePt t="20296" x="1811338" y="450850"/>
          <p14:tracePt t="20337" x="1820863" y="450850"/>
          <p14:tracePt t="20353" x="1838325" y="450850"/>
          <p14:tracePt t="20360" x="1847850" y="441325"/>
          <p14:tracePt t="20394" x="1857375" y="441325"/>
          <p14:tracePt t="20616" x="1884363" y="441325"/>
          <p14:tracePt t="20624" x="1903413" y="422275"/>
          <p14:tracePt t="20656" x="1930400" y="422275"/>
          <p14:tracePt t="20673" x="1949450" y="422275"/>
          <p14:tracePt t="20682" x="1957388" y="422275"/>
          <p14:tracePt t="20691" x="2003425" y="422275"/>
          <p14:tracePt t="20698" x="2032000" y="422275"/>
          <p14:tracePt t="20705" x="2058988" y="422275"/>
          <p14:tracePt t="20712" x="2095500" y="412750"/>
          <p14:tracePt t="20722" x="2114550" y="404813"/>
          <p14:tracePt t="20728" x="2141538" y="404813"/>
          <p14:tracePt t="20736" x="2170113" y="395288"/>
          <p14:tracePt t="21082" x="2187575" y="395288"/>
          <p14:tracePt t="21112" x="2197100" y="395288"/>
          <p14:tracePt t="21128" x="2197100" y="412750"/>
          <p14:tracePt t="21136" x="2206625" y="422275"/>
          <p14:tracePt t="21144" x="2206625" y="450850"/>
          <p14:tracePt t="21152" x="2206625" y="468313"/>
          <p14:tracePt t="21160" x="2216150" y="487363"/>
          <p14:tracePt t="21168" x="2216150" y="496888"/>
          <p14:tracePt t="21176" x="2216150" y="504825"/>
          <p14:tracePt t="21186" x="2216150" y="514350"/>
          <p14:tracePt t="21193" x="2216150" y="541338"/>
          <p14:tracePt t="21201" x="2216150" y="560388"/>
          <p14:tracePt t="21209" x="2216150" y="625475"/>
          <p14:tracePt t="21223" x="2216150" y="698500"/>
          <p14:tracePt t="21224" x="2216150" y="781050"/>
          <p14:tracePt t="21232" x="2224088" y="882650"/>
          <p14:tracePt t="21240" x="2224088" y="965200"/>
          <p14:tracePt t="21248" x="2252663" y="1028700"/>
          <p14:tracePt t="21257" x="2252663" y="1057275"/>
          <p14:tracePt t="21264" x="2262188" y="1065213"/>
          <p14:tracePt t="21272" x="2262188" y="1074738"/>
          <p14:tracePt t="21361" x="2262188" y="1103313"/>
          <p14:tracePt t="21369" x="2262188" y="1120775"/>
          <p14:tracePt t="21377" x="2262188" y="1157288"/>
          <p14:tracePt t="21385" x="2252663" y="1166813"/>
          <p14:tracePt t="21393" x="2252663" y="1193800"/>
          <p14:tracePt t="21402" x="2233613" y="1212850"/>
          <p14:tracePt t="21411" x="2233613" y="1222375"/>
          <p14:tracePt t="21416" x="2206625" y="1268413"/>
          <p14:tracePt t="21432" x="2197100" y="1295400"/>
          <p14:tracePt t="21441" x="2197100" y="1322388"/>
          <p14:tracePt t="21447" x="2187575" y="1360488"/>
          <p14:tracePt t="21456" x="2187575" y="1368425"/>
          <p14:tracePt t="21471" x="2187575" y="1377950"/>
          <p14:tracePt t="21496" x="2178050" y="1387475"/>
          <p14:tracePt t="21504" x="2178050" y="1397000"/>
          <p14:tracePt t="21511" x="2178050" y="1404938"/>
          <p14:tracePt t="21575" x="2160588" y="1423988"/>
          <p14:tracePt t="21864" x="2160588" y="1414463"/>
          <p14:tracePt t="21993" x="2160588" y="1404938"/>
          <p14:tracePt t="29017" x="2160588" y="1397000"/>
          <p14:tracePt t="29025" x="2160588" y="1368425"/>
          <p14:tracePt t="29033" x="2160588" y="1304925"/>
          <p14:tracePt t="29041" x="2105025" y="1239838"/>
          <p14:tracePt t="29050" x="2068513" y="1203325"/>
          <p14:tracePt t="29057" x="2058988" y="1185863"/>
          <p14:tracePt t="29066" x="2012950" y="1130300"/>
          <p14:tracePt t="29074" x="2003425" y="1103313"/>
          <p14:tracePt t="29082" x="1966913" y="1065213"/>
          <p14:tracePt t="29091" x="1957388" y="1047750"/>
          <p14:tracePt t="29097" x="1912938" y="1019175"/>
          <p14:tracePt t="29105" x="1874838" y="992188"/>
          <p14:tracePt t="29112" x="1838325" y="955675"/>
          <p14:tracePt t="29124" x="1792288" y="900113"/>
          <p14:tracePt t="29129" x="1736725" y="844550"/>
          <p14:tracePt t="29136" x="1654175" y="817563"/>
          <p14:tracePt t="29144" x="1600200" y="781050"/>
          <p14:tracePt t="29152" x="1489075" y="715963"/>
          <p14:tracePt t="29160" x="1425575" y="698500"/>
          <p14:tracePt t="29168" x="1304925" y="652463"/>
          <p14:tracePt t="29176" x="1204913" y="633413"/>
          <p14:tracePt t="29184" x="1130300" y="606425"/>
          <p14:tracePt t="29192" x="1103313" y="596900"/>
          <p14:tracePt t="29200" x="1057275" y="587375"/>
          <p14:tracePt t="29208" x="1038225" y="579438"/>
          <p14:tracePt t="29225" x="1030288" y="579438"/>
          <p14:tracePt t="29232" x="1020763" y="569913"/>
          <p14:tracePt t="29241" x="1011238" y="560388"/>
          <p14:tracePt t="29248" x="1001713" y="560388"/>
          <p14:tracePt t="29256" x="992188" y="550863"/>
          <p14:tracePt t="29272" x="965200" y="550863"/>
          <p14:tracePt t="29289" x="955675" y="541338"/>
          <p14:tracePt t="29312" x="946150" y="541338"/>
          <p14:tracePt t="29354" x="938213" y="541338"/>
          <p14:tracePt t="29360" x="928688" y="541338"/>
          <p14:tracePt t="29370" x="919163" y="533400"/>
          <p14:tracePt t="29385" x="909638" y="533400"/>
          <p14:tracePt t="29401" x="901700" y="533400"/>
          <p14:tracePt t="29425" x="882650" y="533400"/>
          <p14:tracePt t="29481" x="863600" y="533400"/>
          <p14:tracePt t="29489" x="855663" y="533400"/>
          <p14:tracePt t="29497" x="836613" y="533400"/>
          <p14:tracePt t="29507" x="827088" y="533400"/>
          <p14:tracePt t="29513" x="809625" y="533400"/>
          <p14:tracePt t="29524" x="781050" y="533400"/>
          <p14:tracePt t="29529" x="771525" y="533400"/>
          <p14:tracePt t="29540" x="763588" y="533400"/>
          <p14:tracePt t="29547" x="735013" y="533400"/>
          <p14:tracePt t="29555" x="725488" y="533400"/>
          <p14:tracePt t="29560" x="717550" y="533400"/>
          <p14:tracePt t="29584" x="698500" y="533400"/>
          <p14:tracePt t="29624" x="681038" y="514350"/>
          <p14:tracePt t="29632" x="671513" y="504825"/>
          <p14:tracePt t="29707" x="661988" y="496888"/>
          <p14:tracePt t="29841" x="688975" y="496888"/>
          <p14:tracePt t="29849" x="763588" y="496888"/>
          <p14:tracePt t="29857" x="882650" y="496888"/>
          <p14:tracePt t="29865" x="965200" y="496888"/>
          <p14:tracePt t="29874" x="1038225" y="496888"/>
          <p14:tracePt t="29881" x="1103313" y="496888"/>
          <p14:tracePt t="29891" x="1166813" y="496888"/>
          <p14:tracePt t="29897" x="1204913" y="496888"/>
          <p14:tracePt t="29908" x="1241425" y="496888"/>
          <p14:tracePt t="29913" x="1258888" y="496888"/>
          <p14:tracePt t="29924" x="1268413" y="496888"/>
          <p14:tracePt t="30002" x="1296988" y="504825"/>
          <p14:tracePt t="30011" x="1341438" y="514350"/>
          <p14:tracePt t="30018" x="1397000" y="514350"/>
          <p14:tracePt t="30025" x="1479550" y="533400"/>
          <p14:tracePt t="30032" x="1544638" y="541338"/>
          <p14:tracePt t="30041" x="1646238" y="560388"/>
          <p14:tracePt t="30048" x="1709738" y="569913"/>
          <p14:tracePt t="30056" x="1728788" y="569913"/>
          <p14:tracePt t="30064" x="1736725" y="569913"/>
          <p14:tracePt t="30409" x="1782763" y="569913"/>
          <p14:tracePt t="30417" x="1801813" y="569913"/>
          <p14:tracePt t="30449" x="1828800" y="569913"/>
          <p14:tracePt t="30577" x="1838325" y="569913"/>
          <p14:tracePt t="30585" x="1847850" y="569913"/>
          <p14:tracePt t="32762" x="1866900" y="569913"/>
          <p14:tracePt t="32772" x="1874838" y="569913"/>
          <p14:tracePt t="32842" x="1884363" y="569913"/>
          <p14:tracePt t="32865" x="1893888" y="569913"/>
          <p14:tracePt t="32897" x="1912938" y="569913"/>
          <p14:tracePt t="32906" x="1920875" y="569913"/>
          <p14:tracePt t="32945" x="1930400" y="579438"/>
          <p14:tracePt t="33018" x="1939925" y="579438"/>
          <p14:tracePt t="33042" x="1949450" y="569913"/>
          <p14:tracePt t="33050" x="1976438" y="569913"/>
          <p14:tracePt t="33057" x="2041525" y="541338"/>
          <p14:tracePt t="33065" x="2049463" y="541338"/>
          <p14:tracePt t="33081" x="2078038" y="523875"/>
          <p14:tracePt t="33091" x="2124075" y="523875"/>
          <p14:tracePt t="33097" x="2141538" y="514350"/>
          <p14:tracePt t="33108" x="2170113" y="504825"/>
          <p14:tracePt t="33113" x="2178050" y="504825"/>
          <p14:tracePt t="33125" x="2206625" y="496888"/>
          <p14:tracePt t="33153" x="2233613" y="487363"/>
          <p14:tracePt t="33162" x="2243138" y="468313"/>
          <p14:tracePt t="33185" x="2243138" y="458788"/>
          <p14:tracePt t="33202" x="2243138" y="441325"/>
          <p14:tracePt t="33233" x="2252663" y="431800"/>
          <p14:tracePt t="33305" x="2252663" y="422275"/>
          <p14:tracePt t="34994" x="2252663" y="431800"/>
          <p14:tracePt t="35001" x="2252663" y="458788"/>
          <p14:tracePt t="35018" x="2252663" y="596900"/>
          <p14:tracePt t="35027" x="2252663" y="661988"/>
          <p14:tracePt t="35032" x="2216150" y="725488"/>
          <p14:tracePt t="35040" x="2206625" y="790575"/>
          <p14:tracePt t="35048" x="2206625" y="808038"/>
          <p14:tracePt t="35056" x="2178050" y="854075"/>
          <p14:tracePt t="35064" x="2170113" y="863600"/>
          <p14:tracePt t="35080" x="2170113" y="882650"/>
          <p14:tracePt t="35120" x="2160588" y="890588"/>
          <p14:tracePt t="35129" x="2151063" y="909638"/>
          <p14:tracePt t="35139" x="2141538" y="955675"/>
          <p14:tracePt t="35147" x="2105025" y="1011238"/>
          <p14:tracePt t="35153" x="2078038" y="1111250"/>
          <p14:tracePt t="35160" x="2049463" y="1157288"/>
          <p14:tracePt t="35169" x="2041525" y="1239838"/>
          <p14:tracePt t="35176" x="2012950" y="1304925"/>
          <p14:tracePt t="35185" x="2012950" y="1350963"/>
          <p14:tracePt t="35192" x="2012950" y="1377950"/>
          <p14:tracePt t="35202" x="2012950" y="1387475"/>
          <p14:tracePt t="35208" x="2012950" y="1397000"/>
          <p14:tracePt t="35329" x="2012950" y="1414463"/>
          <p14:tracePt t="35360" x="2012950" y="1423988"/>
          <p14:tracePt t="35384" x="2022475" y="1433513"/>
          <p14:tracePt t="35441" x="2032000" y="1433513"/>
          <p14:tracePt t="35705" x="2049463" y="1433513"/>
          <p14:tracePt t="35713" x="2078038" y="1433513"/>
          <p14:tracePt t="35729" x="2087563" y="1433513"/>
          <p14:tracePt t="36273" x="2114550" y="1433513"/>
          <p14:tracePt t="36282" x="2124075" y="1433513"/>
          <p14:tracePt t="36289" x="2132013" y="1433513"/>
          <p14:tracePt t="36306" x="2151063" y="1433513"/>
          <p14:tracePt t="36314" x="2160588" y="1433513"/>
          <p14:tracePt t="36331" x="2170113" y="1433513"/>
          <p14:tracePt t="36409" x="2206625" y="1433513"/>
          <p14:tracePt t="36425" x="2216150" y="1433513"/>
          <p14:tracePt t="36433" x="2224088" y="1433513"/>
          <p14:tracePt t="36441" x="2252663" y="1433513"/>
          <p14:tracePt t="36458" x="2279650" y="1443038"/>
          <p14:tracePt t="37017" x="2335213" y="1443038"/>
          <p14:tracePt t="37025" x="2398713" y="1404938"/>
          <p14:tracePt t="37033" x="2500313" y="1397000"/>
          <p14:tracePt t="37040" x="2565400" y="1397000"/>
          <p14:tracePt t="37049" x="2665413" y="1397000"/>
          <p14:tracePt t="37058" x="2878138" y="1397000"/>
          <p14:tracePt t="37065" x="3070225" y="1404938"/>
          <p14:tracePt t="37076" x="3254375" y="1433513"/>
          <p14:tracePt t="37083" x="3373438" y="1450975"/>
          <p14:tracePt t="37088" x="3448050" y="1450975"/>
          <p14:tracePt t="37096" x="3484563" y="1450975"/>
          <p14:tracePt t="37275" x="3557588" y="1450975"/>
          <p14:tracePt t="37283" x="3659188" y="1450975"/>
          <p14:tracePt t="37290" x="3797300" y="1479550"/>
          <p14:tracePt t="37297" x="3916363" y="1479550"/>
          <p14:tracePt t="37308" x="3979863" y="1506538"/>
          <p14:tracePt t="37313" x="4017963" y="1516063"/>
          <p14:tracePt t="37322" x="4071938" y="1535113"/>
          <p14:tracePt t="37328" x="4110038" y="1543050"/>
          <p14:tracePt t="37392" x="4117975" y="1543050"/>
          <p14:tracePt t="37424" x="4117975" y="1535113"/>
          <p14:tracePt t="37448" x="4117975" y="1525588"/>
          <p14:tracePt t="37625" x="4117975" y="1506538"/>
          <p14:tracePt t="37641" x="4127500" y="1506538"/>
          <p14:tracePt t="37649" x="4154488" y="1497013"/>
          <p14:tracePt t="37656" x="4183063" y="1479550"/>
          <p14:tracePt t="37665" x="4192588" y="1479550"/>
          <p14:tracePt t="37674" x="4210050" y="1470025"/>
          <p14:tracePt t="37680" x="4219575" y="1470025"/>
          <p14:tracePt t="37825" x="4246563" y="1460500"/>
          <p14:tracePt t="37841" x="4256088" y="1460500"/>
          <p14:tracePt t="38225" x="4265613" y="1450975"/>
          <p14:tracePt t="38241" x="4164013" y="1423988"/>
          <p14:tracePt t="38249" x="3971925" y="1423988"/>
          <p14:tracePt t="38256" x="3676650" y="1423988"/>
          <p14:tracePt t="38265" x="3465513" y="1423988"/>
          <p14:tracePt t="38274" x="3402013" y="1443038"/>
          <p14:tracePt t="38281" x="3198813" y="1414463"/>
          <p14:tracePt t="38289" x="3043238" y="1423988"/>
          <p14:tracePt t="38296" x="2960688" y="1404938"/>
          <p14:tracePt t="38306" x="2932113" y="1387475"/>
          <p14:tracePt t="38312" x="2914650" y="1387475"/>
          <p14:tracePt t="38352" x="2914650" y="1368425"/>
          <p14:tracePt t="38360" x="2914650" y="1360488"/>
          <p14:tracePt t="38377" x="2932113" y="1350963"/>
          <p14:tracePt t="38416" x="2941638" y="1350963"/>
          <p14:tracePt t="38432" x="2951163" y="1350963"/>
          <p14:tracePt t="38440" x="2960688" y="1350963"/>
          <p14:tracePt t="38448" x="2968625" y="1350963"/>
          <p14:tracePt t="38464" x="2987675" y="1350963"/>
          <p14:tracePt t="38472" x="2997200" y="1350963"/>
          <p14:tracePt t="38512" x="3014663" y="1350963"/>
          <p14:tracePt t="38528" x="3043238" y="1368425"/>
          <p14:tracePt t="38536" x="3052763" y="1368425"/>
          <p14:tracePt t="38544" x="3060700" y="1377950"/>
          <p14:tracePt t="38552" x="3089275" y="1387475"/>
          <p14:tracePt t="38561" x="3106738" y="1387475"/>
          <p14:tracePt t="38568" x="3135313" y="1414463"/>
          <p14:tracePt t="38577" x="3152775" y="1423988"/>
          <p14:tracePt t="38584" x="3162300" y="1433513"/>
          <p14:tracePt t="38592" x="3181350" y="1443038"/>
          <p14:tracePt t="38600" x="3208338" y="1450975"/>
          <p14:tracePt t="38609" x="3235325" y="1470025"/>
          <p14:tracePt t="38616" x="3254375" y="1489075"/>
          <p14:tracePt t="38624" x="3263900" y="1489075"/>
          <p14:tracePt t="38632" x="3300413" y="1516063"/>
          <p14:tracePt t="38640" x="3336925" y="1516063"/>
          <p14:tracePt t="38648" x="3336925" y="1525588"/>
          <p14:tracePt t="38985" x="3319463" y="1525588"/>
          <p14:tracePt t="38994" x="3309938" y="1516063"/>
          <p14:tracePt t="39033" x="3300413" y="1506538"/>
          <p14:tracePt t="39489" x="3300413" y="1497013"/>
          <p14:tracePt t="39497" x="3309938" y="1489075"/>
          <p14:tracePt t="39515" x="3319463" y="1479550"/>
          <p14:tracePt t="43227" x="3244850" y="1479550"/>
          <p14:tracePt t="43233" x="3198813" y="1497013"/>
          <p14:tracePt t="43242" x="3181350" y="1506538"/>
          <p14:tracePt t="43250" x="3162300" y="1516063"/>
          <p14:tracePt t="43256" x="3152775" y="1525588"/>
          <p14:tracePt t="43264" x="3143250" y="1525588"/>
          <p14:tracePt t="43272" x="3135313" y="1525588"/>
          <p14:tracePt t="43336" x="3106738" y="1525588"/>
          <p14:tracePt t="43344" x="3089275" y="1525588"/>
          <p14:tracePt t="43352" x="3014663" y="1525588"/>
          <p14:tracePt t="43360" x="2968625" y="1525588"/>
          <p14:tracePt t="43368" x="2932113" y="1525588"/>
          <p14:tracePt t="43376" x="2905125" y="1525588"/>
          <p14:tracePt t="43384" x="2886075" y="1525588"/>
          <p14:tracePt t="43392" x="2878138" y="1525588"/>
          <p14:tracePt t="43400" x="2868613" y="1525588"/>
          <p14:tracePt t="43609" x="2849563" y="1516063"/>
          <p14:tracePt t="43617" x="2832100" y="1497013"/>
          <p14:tracePt t="43626" x="2813050" y="1479550"/>
          <p14:tracePt t="43633" x="2803525" y="1470025"/>
          <p14:tracePt t="43640" x="2794000" y="1460500"/>
          <p14:tracePt t="43648" x="2786063" y="1450975"/>
          <p14:tracePt t="43656" x="2767013" y="1433513"/>
          <p14:tracePt t="43664" x="2757488" y="1433513"/>
          <p14:tracePt t="43672" x="2740025" y="1423988"/>
          <p14:tracePt t="43688" x="2730500" y="1397000"/>
          <p14:tracePt t="43696" x="2720975" y="1387475"/>
          <p14:tracePt t="43712" x="2711450" y="1387475"/>
          <p14:tracePt t="43728" x="2703513" y="1368425"/>
          <p14:tracePt t="43736" x="2684463" y="1341438"/>
          <p14:tracePt t="43743" x="2674938" y="1331913"/>
          <p14:tracePt t="43751" x="2674938" y="1322388"/>
          <p14:tracePt t="43759" x="2674938" y="1295400"/>
          <p14:tracePt t="43767" x="2665413" y="1285875"/>
          <p14:tracePt t="43777" x="2647950" y="1268413"/>
          <p14:tracePt t="43783" x="2647950" y="1249363"/>
          <p14:tracePt t="43791" x="2647950" y="1231900"/>
          <p14:tracePt t="43799" x="2638425" y="1212850"/>
          <p14:tracePt t="43807" x="2638425" y="1203325"/>
          <p14:tracePt t="43815" x="2628900" y="1185863"/>
          <p14:tracePt t="43823" x="2628900" y="1166813"/>
          <p14:tracePt t="43831" x="2628900" y="1147763"/>
          <p14:tracePt t="43839" x="2601913" y="1103313"/>
          <p14:tracePt t="43847" x="2592388" y="1093788"/>
          <p14:tracePt t="43855" x="2582863" y="1065213"/>
          <p14:tracePt t="43863" x="2573338" y="1047750"/>
          <p14:tracePt t="43871" x="2573338" y="1038225"/>
          <p14:tracePt t="43879" x="2565400" y="1011238"/>
          <p14:tracePt t="43887" x="2555875" y="992188"/>
          <p14:tracePt t="43895" x="2546350" y="965200"/>
          <p14:tracePt t="43904" x="2536825" y="946150"/>
          <p14:tracePt t="43912" x="2536825" y="936625"/>
          <p14:tracePt t="43920" x="2536825" y="909638"/>
          <p14:tracePt t="43927" x="2536825" y="900113"/>
          <p14:tracePt t="43935" x="2536825" y="890588"/>
          <p14:tracePt t="43954" x="2536825" y="854075"/>
          <p14:tracePt t="43959" x="2527300" y="836613"/>
          <p14:tracePt t="43967" x="2527300" y="827088"/>
          <p14:tracePt t="43976" x="2527300" y="817563"/>
          <p14:tracePt t="43983" x="2527300" y="808038"/>
          <p14:tracePt t="43992" x="2527300" y="790575"/>
          <p14:tracePt t="43999" x="2527300" y="781050"/>
          <p14:tracePt t="44007" x="2527300" y="762000"/>
          <p14:tracePt t="44015" x="2519363" y="754063"/>
          <p14:tracePt t="44023" x="2519363" y="735013"/>
          <p14:tracePt t="44031" x="2519363" y="725488"/>
          <p14:tracePt t="44039" x="2519363" y="715963"/>
          <p14:tracePt t="44056" x="2519363" y="698500"/>
          <p14:tracePt t="44064" x="2519363" y="688975"/>
          <p14:tracePt t="44074" x="2519363" y="679450"/>
          <p14:tracePt t="44098" x="2519363" y="642938"/>
          <p14:tracePt t="44121" x="2519363" y="633413"/>
          <p14:tracePt t="44137" x="2519363" y="615950"/>
          <p14:tracePt t="44144" x="2519363" y="596900"/>
          <p14:tracePt t="44168" x="2536825" y="569913"/>
          <p14:tracePt t="44178" x="2536825" y="560388"/>
          <p14:tracePt t="44184" x="2546350" y="550863"/>
          <p14:tracePt t="44201" x="2546350" y="533400"/>
          <p14:tracePt t="44217" x="2555875" y="533400"/>
          <p14:tracePt t="44224" x="2555875" y="523875"/>
          <p14:tracePt t="44249" x="2565400" y="514350"/>
          <p14:tracePt t="44281" x="2573338" y="504825"/>
          <p14:tracePt t="44289" x="2582863" y="504825"/>
          <p14:tracePt t="44297" x="2592388" y="496888"/>
          <p14:tracePt t="44306" x="2628900" y="496888"/>
          <p14:tracePt t="44313" x="2638425" y="487363"/>
          <p14:tracePt t="44329" x="2647950" y="487363"/>
          <p14:tracePt t="44336" x="2657475" y="477838"/>
          <p14:tracePt t="44353" x="2674938" y="458788"/>
          <p14:tracePt t="44368" x="2684463" y="450850"/>
          <p14:tracePt t="44393" x="2693988" y="450850"/>
          <p14:tracePt t="44401" x="2711450" y="450850"/>
          <p14:tracePt t="44409" x="2730500" y="441325"/>
          <p14:tracePt t="44416" x="2740025" y="441325"/>
          <p14:tracePt t="44425" x="2757488" y="422275"/>
          <p14:tracePt t="44432" x="2776538" y="412750"/>
          <p14:tracePt t="44440" x="2822575" y="404813"/>
          <p14:tracePt t="44448" x="2832100" y="404813"/>
          <p14:tracePt t="44456" x="2840038" y="404813"/>
          <p14:tracePt t="44464" x="2859088" y="404813"/>
          <p14:tracePt t="44471" x="2859088" y="395288"/>
          <p14:tracePt t="44488" x="2868613" y="395288"/>
          <p14:tracePt t="44505" x="2878138" y="385763"/>
          <p14:tracePt t="44513" x="2886075" y="376238"/>
          <p14:tracePt t="44523" x="2895600" y="376238"/>
          <p14:tracePt t="44530" x="2914650" y="368300"/>
          <p14:tracePt t="44537" x="2924175" y="368300"/>
          <p14:tracePt t="44545" x="2960688" y="368300"/>
          <p14:tracePt t="44553" x="3006725" y="358775"/>
          <p14:tracePt t="44561" x="3052763" y="358775"/>
          <p14:tracePt t="44568" x="3079750" y="358775"/>
          <p14:tracePt t="44579" x="3116263" y="358775"/>
          <p14:tracePt t="44587" x="3125788" y="358775"/>
          <p14:tracePt t="44593" x="3152775" y="358775"/>
          <p14:tracePt t="44609" x="3171825" y="358775"/>
          <p14:tracePt t="44625" x="3181350" y="358775"/>
          <p14:tracePt t="44632" x="3198813" y="358775"/>
          <p14:tracePt t="44641" x="3208338" y="358775"/>
          <p14:tracePt t="44648" x="3235325" y="349250"/>
          <p14:tracePt t="44656" x="3273425" y="349250"/>
          <p14:tracePt t="44665" x="3327400" y="322263"/>
          <p14:tracePt t="44673" x="3355975" y="322263"/>
          <p14:tracePt t="44681" x="3429000" y="322263"/>
          <p14:tracePt t="44689" x="3475038" y="312738"/>
          <p14:tracePt t="44697" x="3484563" y="312738"/>
          <p14:tracePt t="44707" x="3521075" y="312738"/>
          <p14:tracePt t="44713" x="3538538" y="303213"/>
          <p14:tracePt t="44723" x="3548063" y="303213"/>
          <p14:tracePt t="44729" x="3584575" y="303213"/>
          <p14:tracePt t="44736" x="3594100" y="303213"/>
          <p14:tracePt t="44744" x="3640138" y="303213"/>
          <p14:tracePt t="44751" x="3686175" y="312738"/>
          <p14:tracePt t="44760" x="3695700" y="312738"/>
          <p14:tracePt t="44767" x="3705225" y="312738"/>
          <p14:tracePt t="44777" x="3714750" y="312738"/>
          <p14:tracePt t="44801" x="3722688" y="312738"/>
          <p14:tracePt t="44816" x="3732213" y="312738"/>
          <p14:tracePt t="44824" x="3741738" y="322263"/>
          <p14:tracePt t="44864" x="3759200" y="322263"/>
          <p14:tracePt t="44880" x="3768725" y="322263"/>
          <p14:tracePt t="44887" x="3778250" y="322263"/>
          <p14:tracePt t="44912" x="3787775" y="330200"/>
          <p14:tracePt t="44952" x="3805238" y="330200"/>
          <p14:tracePt t="44960" x="3814763" y="339725"/>
          <p14:tracePt t="44976" x="3833813" y="349250"/>
          <p14:tracePt t="44992" x="3851275" y="368300"/>
          <p14:tracePt t="45008" x="3870325" y="395288"/>
          <p14:tracePt t="45024" x="3897313" y="412750"/>
          <p14:tracePt t="45032" x="3916363" y="422275"/>
          <p14:tracePt t="45040" x="3925888" y="431800"/>
          <p14:tracePt t="45056" x="3943350" y="450850"/>
          <p14:tracePt t="45071" x="3952875" y="468313"/>
          <p14:tracePt t="45080" x="3962400" y="468313"/>
          <p14:tracePt t="45096" x="3971925" y="477838"/>
          <p14:tracePt t="45120" x="3979863" y="487363"/>
          <p14:tracePt t="45168" x="3989388" y="487363"/>
          <p14:tracePt t="45176" x="3998913" y="496888"/>
          <p14:tracePt t="45224" x="3998913" y="504825"/>
          <p14:tracePt t="45256" x="3998913" y="514350"/>
          <p14:tracePt t="45264" x="4008438" y="523875"/>
          <p14:tracePt t="45281" x="4008438" y="541338"/>
          <p14:tracePt t="45305" x="4017963" y="550863"/>
          <p14:tracePt t="45322" x="4017963" y="560388"/>
          <p14:tracePt t="45330" x="4035425" y="587375"/>
          <p14:tracePt t="45338" x="4044950" y="596900"/>
          <p14:tracePt t="45353" x="4044950" y="606425"/>
          <p14:tracePt t="45362" x="4044950" y="633413"/>
          <p14:tracePt t="45369" x="4044950" y="642938"/>
          <p14:tracePt t="45377" x="4044950" y="669925"/>
          <p14:tracePt t="45385" x="4054475" y="679450"/>
          <p14:tracePt t="45396" x="4054475" y="698500"/>
          <p14:tracePt t="45405" x="4054475" y="735013"/>
          <p14:tracePt t="45417" x="4054475" y="744538"/>
          <p14:tracePt t="45424" x="4054475" y="771525"/>
          <p14:tracePt t="45433" x="4054475" y="781050"/>
          <p14:tracePt t="45441" x="4054475" y="790575"/>
          <p14:tracePt t="45449" x="4064000" y="817563"/>
          <p14:tracePt t="45457" x="4064000" y="827088"/>
          <p14:tracePt t="45466" x="4064000" y="836613"/>
          <p14:tracePt t="45474" x="4064000" y="854075"/>
          <p14:tracePt t="45481" x="4064000" y="863600"/>
          <p14:tracePt t="45491" x="4064000" y="873125"/>
          <p14:tracePt t="45497" x="4064000" y="882650"/>
          <p14:tracePt t="45513" x="4064000" y="900113"/>
          <p14:tracePt t="45524" x="4064000" y="909638"/>
          <p14:tracePt t="45541" x="4064000" y="919163"/>
          <p14:tracePt t="46337" x="4071938" y="928688"/>
          <p14:tracePt t="46393" x="4071938" y="936625"/>
          <p14:tracePt t="46401" x="4071938" y="946150"/>
          <p14:tracePt t="46417" x="4071938" y="955675"/>
          <p14:tracePt t="46425" x="4071938" y="965200"/>
          <p14:tracePt t="46433" x="4071938" y="982663"/>
          <p14:tracePt t="46440" x="4090988" y="1001713"/>
          <p14:tracePt t="46456" x="4100513" y="1011238"/>
          <p14:tracePt t="46464" x="4100513" y="1028700"/>
          <p14:tracePt t="46472" x="4100513" y="1047750"/>
          <p14:tracePt t="46480" x="4100513" y="1057275"/>
          <p14:tracePt t="46488" x="4100513" y="1084263"/>
          <p14:tracePt t="46496" x="4100513" y="1093788"/>
          <p14:tracePt t="46505" x="4110038" y="1120775"/>
          <p14:tracePt t="46512" x="4110038" y="1130300"/>
          <p14:tracePt t="46521" x="4110038" y="1139825"/>
          <p14:tracePt t="46528" x="4110038" y="1147763"/>
          <p14:tracePt t="46536" x="4110038" y="1166813"/>
          <p14:tracePt t="46544" x="4117975" y="1176338"/>
          <p14:tracePt t="46585" x="4117975" y="1185863"/>
          <p14:tracePt t="46722" x="4117975" y="1193800"/>
          <p14:tracePt t="46745" x="4117975" y="1212850"/>
          <p14:tracePt t="46760" x="4110038" y="1222375"/>
          <p14:tracePt t="46768" x="4071938" y="1231900"/>
          <p14:tracePt t="46776" x="4035425" y="1231900"/>
          <p14:tracePt t="46784" x="3998913" y="1231900"/>
          <p14:tracePt t="46792" x="3943350" y="1231900"/>
          <p14:tracePt t="46800" x="3906838" y="1239838"/>
          <p14:tracePt t="46808" x="3814763" y="1239838"/>
          <p14:tracePt t="46816" x="3787775" y="1249363"/>
          <p14:tracePt t="46826" x="3695700" y="1276350"/>
          <p14:tracePt t="46836" x="3613150" y="1276350"/>
          <p14:tracePt t="46843" x="3511550" y="1295400"/>
          <p14:tracePt t="46850" x="3355975" y="1304925"/>
          <p14:tracePt t="46856" x="3198813" y="1322388"/>
          <p14:tracePt t="46864" x="3079750" y="1350963"/>
          <p14:tracePt t="46872" x="2914650" y="1368425"/>
          <p14:tracePt t="46880" x="2813050" y="1387475"/>
          <p14:tracePt t="46888" x="2720975" y="1387475"/>
          <p14:tracePt t="46896" x="2657475" y="1387475"/>
          <p14:tracePt t="46905" x="2638425" y="1387475"/>
          <p14:tracePt t="46912" x="2628900" y="1387475"/>
          <p14:tracePt t="47017" x="2601913" y="1397000"/>
          <p14:tracePt t="47026" x="2582863" y="1397000"/>
          <p14:tracePt t="47033" x="2546350" y="1404938"/>
          <p14:tracePt t="47043" x="2536825" y="1414463"/>
          <p14:tracePt t="47051" x="2500313" y="1414463"/>
          <p14:tracePt t="47056" x="2482850" y="1414463"/>
          <p14:tracePt t="47064" x="2463800" y="1414463"/>
          <p14:tracePt t="47071" x="2454275" y="1414463"/>
          <p14:tracePt t="47080" x="2436813" y="1414463"/>
          <p14:tracePt t="47105" x="2408238" y="1414463"/>
          <p14:tracePt t="47112" x="2390775" y="1414463"/>
          <p14:tracePt t="47121" x="2344738" y="1414463"/>
          <p14:tracePt t="47128" x="2335213" y="1414463"/>
          <p14:tracePt t="47136" x="2325688" y="1414463"/>
          <p14:tracePt t="47144" x="2298700" y="1423988"/>
          <p14:tracePt t="47152" x="2289175" y="1423988"/>
          <p14:tracePt t="47160" x="2262188" y="1423988"/>
          <p14:tracePt t="47168" x="2243138" y="1423988"/>
          <p14:tracePt t="47176" x="2224088" y="1423988"/>
          <p14:tracePt t="47184" x="2216150" y="1423988"/>
          <p14:tracePt t="47200" x="2206625" y="1423988"/>
          <p14:tracePt t="47271" x="2216150" y="1414463"/>
          <p14:tracePt t="47279" x="2216150" y="1404938"/>
          <p14:tracePt t="47287" x="2216150" y="1377950"/>
          <p14:tracePt t="47295" x="2216150" y="1368425"/>
          <p14:tracePt t="47304" x="2216150" y="1341438"/>
          <p14:tracePt t="47311" x="2224088" y="1322388"/>
          <p14:tracePt t="47322" x="2224088" y="1285875"/>
          <p14:tracePt t="47328" x="2224088" y="1231900"/>
          <p14:tracePt t="47336" x="2224088" y="1185863"/>
          <p14:tracePt t="47344" x="2224088" y="1093788"/>
          <p14:tracePt t="47352" x="2224088" y="1038225"/>
          <p14:tracePt t="47360" x="2224088" y="936625"/>
          <p14:tracePt t="47368" x="2224088" y="882650"/>
          <p14:tracePt t="47376" x="2224088" y="781050"/>
          <p14:tracePt t="47384" x="2224088" y="715963"/>
          <p14:tracePt t="47392" x="2224088" y="661988"/>
          <p14:tracePt t="47400" x="2224088" y="625475"/>
          <p14:tracePt t="47408" x="2224088" y="579438"/>
          <p14:tracePt t="47416" x="2224088" y="541338"/>
          <p14:tracePt t="47424" x="2224088" y="523875"/>
          <p14:tracePt t="47432" x="2224088" y="496888"/>
          <p14:tracePt t="47464" x="2224088" y="487363"/>
          <p14:tracePt t="47577" x="2224088" y="477838"/>
          <p14:tracePt t="47593" x="2224088" y="458788"/>
          <p14:tracePt t="47713" x="2262188" y="431800"/>
          <p14:tracePt t="47722" x="2270125" y="431800"/>
          <p14:tracePt t="47730" x="2289175" y="422275"/>
          <p14:tracePt t="47744" x="2325688" y="412750"/>
          <p14:tracePt t="47760" x="2352675" y="395288"/>
          <p14:tracePt t="47767" x="2362200" y="395288"/>
          <p14:tracePt t="47776" x="2390775" y="395288"/>
          <p14:tracePt t="47783" x="2427288" y="395288"/>
          <p14:tracePt t="47792" x="2454275" y="385763"/>
          <p14:tracePt t="47799" x="2509838" y="385763"/>
          <p14:tracePt t="47808" x="2573338" y="385763"/>
          <p14:tracePt t="47816" x="2674938" y="385763"/>
          <p14:tracePt t="47824" x="2730500" y="385763"/>
          <p14:tracePt t="47832" x="2868613" y="385763"/>
          <p14:tracePt t="47841" x="3006725" y="385763"/>
          <p14:tracePt t="47847" x="3052763" y="385763"/>
          <p14:tracePt t="47856" x="3208338" y="385763"/>
          <p14:tracePt t="47863" x="3281363" y="385763"/>
          <p14:tracePt t="47872" x="3346450" y="385763"/>
          <p14:tracePt t="47880" x="3392488" y="376238"/>
          <p14:tracePt t="47888" x="3409950" y="376238"/>
          <p14:tracePt t="47896" x="3438525" y="376238"/>
          <p14:tracePt t="47904" x="3484563" y="376238"/>
          <p14:tracePt t="47912" x="3494088" y="376238"/>
          <p14:tracePt t="47921" x="3502025" y="376238"/>
          <p14:tracePt t="47928" x="3511550" y="376238"/>
          <p14:tracePt t="47944" x="3530600" y="376238"/>
          <p14:tracePt t="47971" x="3548063" y="376238"/>
          <p14:tracePt t="47984" x="3557588" y="376238"/>
          <p14:tracePt t="47992" x="3584575" y="376238"/>
          <p14:tracePt t="48000" x="3603625" y="376238"/>
          <p14:tracePt t="48008" x="3659188" y="376238"/>
          <p14:tracePt t="48016" x="3722688" y="376238"/>
          <p14:tracePt t="48024" x="3843338" y="376238"/>
          <p14:tracePt t="48032" x="3979863" y="376238"/>
          <p14:tracePt t="48040" x="4054475" y="376238"/>
          <p14:tracePt t="48048" x="4137025" y="376238"/>
          <p14:tracePt t="48056" x="4164013" y="376238"/>
          <p14:tracePt t="48063" x="4173538" y="376238"/>
          <p14:tracePt t="48072" x="4183063" y="376238"/>
          <p14:tracePt t="48215" x="4210050" y="376238"/>
          <p14:tracePt t="48231" x="4229100" y="376238"/>
          <p14:tracePt t="48247" x="4238625" y="376238"/>
          <p14:tracePt t="48383" x="4256088" y="376238"/>
          <p14:tracePt t="48399" x="4265613" y="376238"/>
          <p14:tracePt t="48423" x="4265613" y="395288"/>
          <p14:tracePt t="48431" x="4265613" y="441325"/>
          <p14:tracePt t="48439" x="4275138" y="477838"/>
          <p14:tracePt t="48447" x="4302125" y="504825"/>
          <p14:tracePt t="48455" x="4321175" y="523875"/>
          <p14:tracePt t="48463" x="4321175" y="587375"/>
          <p14:tracePt t="48471" x="4321175" y="642938"/>
          <p14:tracePt t="48479" x="4321175" y="725488"/>
          <p14:tracePt t="48487" x="4321175" y="790575"/>
          <p14:tracePt t="48495" x="4321175" y="890588"/>
          <p14:tracePt t="48504" x="4330700" y="1011238"/>
          <p14:tracePt t="48511" x="4348163" y="1111250"/>
          <p14:tracePt t="48520" x="4367213" y="1212850"/>
          <p14:tracePt t="48527" x="4394200" y="1295400"/>
          <p14:tracePt t="48535" x="4394200" y="1341438"/>
          <p14:tracePt t="48543" x="4394200" y="1368425"/>
          <p14:tracePt t="48551" x="4403725" y="1414463"/>
          <p14:tracePt t="48559" x="4403725" y="1443038"/>
          <p14:tracePt t="48567" x="4403725" y="1460500"/>
          <p14:tracePt t="48575" x="4403725" y="1470025"/>
          <p14:tracePt t="48583" x="4403725" y="1489075"/>
          <p14:tracePt t="48592" x="4403725" y="1497013"/>
          <p14:tracePt t="48599" x="4403725" y="1516063"/>
          <p14:tracePt t="48607" x="4403725" y="1535113"/>
          <p14:tracePt t="48615" x="4403725" y="1543050"/>
          <p14:tracePt t="48623" x="4403725" y="1552575"/>
          <p14:tracePt t="48631" x="4403725" y="1562100"/>
          <p14:tracePt t="48655" x="4403725" y="1579563"/>
          <p14:tracePt t="48875" x="4384675" y="1571625"/>
          <p14:tracePt t="48882" x="4367213" y="1571625"/>
          <p14:tracePt t="48890" x="4321175" y="1535113"/>
          <p14:tracePt t="48896" x="4284663" y="1535113"/>
          <p14:tracePt t="48905" x="4229100" y="1525588"/>
          <p14:tracePt t="48912" x="4164013" y="1506538"/>
          <p14:tracePt t="48921" x="4100513" y="1506538"/>
          <p14:tracePt t="48928" x="3979863" y="1479550"/>
          <p14:tracePt t="48936" x="3897313" y="1479550"/>
          <p14:tracePt t="48944" x="3797300" y="1460500"/>
          <p14:tracePt t="48956" x="3640138" y="1450975"/>
          <p14:tracePt t="48960" x="3576638" y="1450975"/>
          <p14:tracePt t="48967" x="3475038" y="1433513"/>
          <p14:tracePt t="48976" x="3402013" y="1433513"/>
          <p14:tracePt t="48984" x="3319463" y="1433513"/>
          <p14:tracePt t="48992" x="3235325" y="1433513"/>
          <p14:tracePt t="49000" x="3198813" y="1433513"/>
          <p14:tracePt t="49008" x="3152775" y="1433513"/>
          <p14:tracePt t="49016" x="3106738" y="1433513"/>
          <p14:tracePt t="49024" x="3089275" y="1433513"/>
          <p14:tracePt t="49032" x="3043238" y="1433513"/>
          <p14:tracePt t="49040" x="2997200" y="1433513"/>
          <p14:tracePt t="49048" x="2968625" y="1433513"/>
          <p14:tracePt t="49056" x="2924175" y="1433513"/>
          <p14:tracePt t="49065" x="2868613" y="1433513"/>
          <p14:tracePt t="49072" x="2803525" y="1433513"/>
          <p14:tracePt t="49080" x="2684463" y="1433513"/>
          <p14:tracePt t="49089" x="2611438" y="1433513"/>
          <p14:tracePt t="49096" x="2546350" y="1433513"/>
          <p14:tracePt t="49105" x="2527300" y="1433513"/>
          <p14:tracePt t="49112" x="2473325" y="1433513"/>
          <p14:tracePt t="49121" x="2427288" y="1433513"/>
          <p14:tracePt t="49128" x="2417763" y="1433513"/>
          <p14:tracePt t="49152" x="2398713" y="1433513"/>
          <p14:tracePt t="49329" x="2390775" y="1433513"/>
          <p14:tracePt t="50219" x="2381250" y="1423988"/>
          <p14:tracePt t="50291" x="2381250" y="1414463"/>
          <p14:tracePt t="50377" x="2381250" y="1404938"/>
          <p14:tracePt t="50577" x="2381250" y="1414463"/>
          <p14:tracePt t="50609" x="2381250" y="1423988"/>
          <p14:tracePt t="50713" x="2362200" y="1443038"/>
          <p14:tracePt t="50729" x="2352675" y="1450975"/>
          <p14:tracePt t="50737" x="2344738" y="1450975"/>
          <p14:tracePt t="50746" x="2335213" y="1460500"/>
          <p14:tracePt t="50753" x="2316163" y="1479550"/>
          <p14:tracePt t="50762" x="2308225" y="1479550"/>
          <p14:tracePt t="50769" x="2279650" y="1497013"/>
          <p14:tracePt t="50776" x="2270125" y="1506538"/>
          <p14:tracePt t="50791" x="2252663" y="1516063"/>
          <p14:tracePt t="50799" x="2233613" y="1525588"/>
          <p14:tracePt t="50815" x="2206625" y="1543050"/>
          <p14:tracePt t="50823" x="2197100" y="1552575"/>
          <p14:tracePt t="50831" x="2187575" y="1552575"/>
          <p14:tracePt t="50922" x="2178050" y="1562100"/>
          <p14:tracePt t="50969" x="2178050" y="1571625"/>
          <p14:tracePt t="50993" x="2178050" y="1579563"/>
          <p14:tracePt t="51017" x="2187575" y="1589088"/>
          <p14:tracePt t="51025" x="2197100" y="1598613"/>
          <p14:tracePt t="51042" x="2206625" y="1608138"/>
          <p14:tracePt t="51417" x="2216150" y="1617663"/>
          <p14:tracePt t="51426" x="2252663" y="1654175"/>
          <p14:tracePt t="51434" x="2262188" y="1690688"/>
          <p14:tracePt t="51440" x="2270125" y="1717675"/>
          <p14:tracePt t="51449" x="2298700" y="1763713"/>
          <p14:tracePt t="51457" x="2298700" y="1773238"/>
          <p14:tracePt t="51465" x="2316163" y="1792288"/>
          <p14:tracePt t="51474" x="2325688" y="1874838"/>
          <p14:tracePt t="51480" x="2325688" y="1901825"/>
          <p14:tracePt t="51489" x="2325688" y="1966913"/>
          <p14:tracePt t="51496" x="2352675" y="2066925"/>
          <p14:tracePt t="51509" x="2371725" y="2149475"/>
          <p14:tracePt t="51513" x="2381250" y="2232025"/>
          <p14:tracePt t="51522" x="2381250" y="2270125"/>
          <p14:tracePt t="51528" x="2398713" y="2314575"/>
          <p14:tracePt t="51536" x="2398713" y="2352675"/>
          <p14:tracePt t="51544" x="2398713" y="2360613"/>
          <p14:tracePt t="51552" x="2398713" y="2370138"/>
          <p14:tracePt t="51650" x="2398713" y="2379663"/>
          <p14:tracePt t="51658" x="2398713" y="2389188"/>
          <p14:tracePt t="51665" x="2398713" y="2398713"/>
          <p14:tracePt t="51680" x="2398713" y="2416175"/>
          <p14:tracePt t="51688" x="2398713" y="2435225"/>
          <p14:tracePt t="51695" x="2398713" y="2443163"/>
          <p14:tracePt t="51704" x="2398713" y="2452688"/>
          <p14:tracePt t="51721" x="2398713" y="2462213"/>
          <p14:tracePt t="51727" x="2398713" y="2481263"/>
          <p14:tracePt t="51735" x="2398713" y="2489200"/>
          <p14:tracePt t="51752" x="2398713" y="2498725"/>
          <p14:tracePt t="51767" x="2398713" y="2508250"/>
          <p14:tracePt t="51775" x="2398713" y="2527300"/>
          <p14:tracePt t="51792" x="2371725" y="2544763"/>
          <p14:tracePt t="57675" x="2316163" y="2544763"/>
          <p14:tracePt t="57681" x="2216150" y="2544763"/>
          <p14:tracePt t="57689" x="2058988" y="2544763"/>
          <p14:tracePt t="57697" x="1920875" y="2544763"/>
          <p14:tracePt t="57708" x="1765300" y="2544763"/>
          <p14:tracePt t="57713" x="1692275" y="2544763"/>
          <p14:tracePt t="57723" x="1627188" y="2544763"/>
          <p14:tracePt t="57730" x="1562100" y="2544763"/>
          <p14:tracePt t="57737" x="1471613" y="2544763"/>
          <p14:tracePt t="57745" x="1387475" y="2544763"/>
          <p14:tracePt t="57752" x="1370013" y="2544763"/>
          <p14:tracePt t="57761" x="1350963" y="2544763"/>
          <p14:tracePt t="57768" x="1341438" y="2544763"/>
          <p14:tracePt t="57776" x="1333500" y="2544763"/>
          <p14:tracePt t="57784" x="1304925" y="2535238"/>
          <p14:tracePt t="57792" x="1250950" y="2535238"/>
          <p14:tracePt t="57800" x="1195388" y="2508250"/>
          <p14:tracePt t="57808" x="1103313" y="2508250"/>
          <p14:tracePt t="57816" x="1066800" y="2425700"/>
          <p14:tracePt t="57823" x="1047750" y="2398713"/>
          <p14:tracePt t="57832" x="1020763" y="2398713"/>
          <p14:tracePt t="57839" x="992188" y="2379663"/>
          <p14:tracePt t="57855" x="974725" y="2379663"/>
          <p14:tracePt t="57863" x="955675" y="2379663"/>
          <p14:tracePt t="57968" x="946150" y="2379663"/>
          <p14:tracePt t="57992" x="946150" y="2370138"/>
          <p14:tracePt t="58017" x="946150" y="2360613"/>
          <p14:tracePt t="58033" x="938213" y="2352675"/>
          <p14:tracePt t="58050" x="928688" y="2352675"/>
          <p14:tracePt t="58056" x="919163" y="2343150"/>
          <p14:tracePt t="58096" x="909638" y="2343150"/>
          <p14:tracePt t="58105" x="901700" y="2343150"/>
          <p14:tracePt t="58112" x="873125" y="2343150"/>
          <p14:tracePt t="58122" x="846138" y="2343150"/>
          <p14:tracePt t="58128" x="800100" y="2343150"/>
          <p14:tracePt t="58136" x="754063" y="2343150"/>
          <p14:tracePt t="58145" x="725488" y="2343150"/>
          <p14:tracePt t="58153" x="681038" y="2343150"/>
          <p14:tracePt t="58161" x="635000" y="2343150"/>
          <p14:tracePt t="58169" x="588963" y="2343150"/>
          <p14:tracePt t="58175" x="569913" y="2324100"/>
          <p14:tracePt t="58761" x="560388" y="2324100"/>
          <p14:tracePt t="59104" x="579438" y="2324100"/>
          <p14:tracePt t="59129" x="588963" y="2324100"/>
          <p14:tracePt t="59153" x="606425" y="2324100"/>
          <p14:tracePt t="59161" x="615950" y="2324100"/>
          <p14:tracePt t="59185" x="625475" y="2324100"/>
          <p14:tracePt t="59201" x="642938" y="2324100"/>
          <p14:tracePt t="59225" x="652463" y="2324100"/>
          <p14:tracePt t="59233" x="661988" y="2324100"/>
          <p14:tracePt t="59256" x="671513" y="2324100"/>
          <p14:tracePt t="59288" x="688975" y="2324100"/>
          <p14:tracePt t="59296" x="708025" y="2324100"/>
          <p14:tracePt t="59304" x="717550" y="2324100"/>
          <p14:tracePt t="59312" x="735013" y="2324100"/>
          <p14:tracePt t="59322" x="744538" y="2324100"/>
          <p14:tracePt t="59328" x="781050" y="2343150"/>
          <p14:tracePt t="59336" x="800100" y="2343150"/>
          <p14:tracePt t="59344" x="836613" y="2360613"/>
          <p14:tracePt t="59353" x="846138" y="2370138"/>
          <p14:tracePt t="59360" x="873125" y="2379663"/>
          <p14:tracePt t="59368" x="882650" y="2379663"/>
          <p14:tracePt t="59376" x="909638" y="2389188"/>
          <p14:tracePt t="59408" x="928688" y="2389188"/>
          <p14:tracePt t="59448" x="938213" y="2389188"/>
          <p14:tracePt t="59456" x="946150" y="2389188"/>
          <p14:tracePt t="59464" x="974725" y="2389188"/>
          <p14:tracePt t="59472" x="984250" y="2389188"/>
          <p14:tracePt t="59480" x="1020763" y="2389188"/>
          <p14:tracePt t="59488" x="1038225" y="2389188"/>
          <p14:tracePt t="59495" x="1047750" y="2389188"/>
          <p14:tracePt t="59504" x="1066800" y="2389188"/>
          <p14:tracePt t="59511" x="1076325" y="2389188"/>
          <p14:tracePt t="59528" x="1084263" y="2389188"/>
          <p14:tracePt t="59536" x="1093788" y="2389188"/>
          <p14:tracePt t="59544" x="1103313" y="2389188"/>
          <p14:tracePt t="59552" x="1112838" y="2389188"/>
          <p14:tracePt t="59560" x="1120775" y="2389188"/>
          <p14:tracePt t="59576" x="1130300" y="2389188"/>
          <p14:tracePt t="59584" x="1149350" y="2389188"/>
          <p14:tracePt t="59592" x="1158875" y="2389188"/>
          <p14:tracePt t="59608" x="1166813" y="2389188"/>
          <p14:tracePt t="59624" x="1176338" y="2389188"/>
          <p14:tracePt t="59640" x="1195388" y="2389188"/>
          <p14:tracePt t="59648" x="1204913" y="2389188"/>
          <p14:tracePt t="59664" x="1212850" y="2389188"/>
          <p14:tracePt t="59673" x="1222375" y="2389188"/>
          <p14:tracePt t="59688" x="1231900" y="2389188"/>
          <p14:tracePt t="59705" x="1241425" y="2389188"/>
          <p14:tracePt t="59825" x="1250950" y="2389188"/>
          <p14:tracePt t="59841" x="1258888" y="2389188"/>
          <p14:tracePt t="59856" x="1277938" y="2389188"/>
          <p14:tracePt t="59864" x="1296988" y="2389188"/>
          <p14:tracePt t="59872" x="1304925" y="2389188"/>
          <p14:tracePt t="59880" x="1333500" y="2389188"/>
          <p14:tracePt t="59888" x="1341438" y="2389188"/>
          <p14:tracePt t="59896" x="1350963" y="2389188"/>
          <p14:tracePt t="59984" x="1370013" y="2389188"/>
          <p14:tracePt t="60833" x="1397000" y="2389188"/>
          <p14:tracePt t="60841" x="1462088" y="2389188"/>
          <p14:tracePt t="60847" x="1508125" y="2389188"/>
          <p14:tracePt t="60855" x="1554163" y="2352675"/>
          <p14:tracePt t="60863" x="1600200" y="2343150"/>
          <p14:tracePt t="60871" x="1617663" y="2333625"/>
          <p14:tracePt t="60879" x="1663700" y="2297113"/>
          <p14:tracePt t="60888" x="1692275" y="2287588"/>
          <p14:tracePt t="60896" x="1719263" y="2270125"/>
          <p14:tracePt t="60905" x="1755775" y="2241550"/>
          <p14:tracePt t="60912" x="1774825" y="2214563"/>
          <p14:tracePt t="60921" x="1792288" y="2195513"/>
          <p14:tracePt t="60928" x="1828800" y="2178050"/>
          <p14:tracePt t="60936" x="1838325" y="2168525"/>
          <p14:tracePt t="60956" x="1903413" y="2122488"/>
          <p14:tracePt t="60960" x="1920875" y="2112963"/>
          <p14:tracePt t="60967" x="1949450" y="2085975"/>
          <p14:tracePt t="60976" x="1957388" y="2085975"/>
          <p14:tracePt t="60983" x="1957388" y="2076450"/>
          <p14:tracePt t="60992" x="1976438" y="2066925"/>
          <p14:tracePt t="61008" x="2003425" y="2039938"/>
          <p14:tracePt t="61033" x="2003425" y="2030413"/>
          <p14:tracePt t="61040" x="2022475" y="2011363"/>
          <p14:tracePt t="61057" x="2032000" y="1984375"/>
          <p14:tracePt t="61065" x="2041525" y="1966913"/>
          <p14:tracePt t="61076" x="2049463" y="1928813"/>
          <p14:tracePt t="61082" x="2049463" y="1920875"/>
          <p14:tracePt t="61088" x="2049463" y="1892300"/>
          <p14:tracePt t="61096" x="2058988" y="1874838"/>
          <p14:tracePt t="61105" x="2095500" y="1828800"/>
          <p14:tracePt t="61121" x="2095500" y="1792288"/>
          <p14:tracePt t="61128" x="2105025" y="1782763"/>
          <p14:tracePt t="61136" x="2114550" y="1782763"/>
          <p14:tracePt t="61168" x="2124075" y="1773238"/>
          <p14:tracePt t="61176" x="2132013" y="1763713"/>
          <p14:tracePt t="61192" x="2141538" y="1754188"/>
          <p14:tracePt t="61200" x="2141538" y="1736725"/>
          <p14:tracePt t="61208" x="2141538" y="1727200"/>
          <p14:tracePt t="61216" x="2151063" y="1700213"/>
          <p14:tracePt t="61223" x="2151063" y="1681163"/>
          <p14:tracePt t="61232" x="2151063" y="1663700"/>
          <p14:tracePt t="61239" x="2151063" y="1644650"/>
          <p14:tracePt t="61248" x="2151063" y="1635125"/>
          <p14:tracePt t="61256" x="2160588" y="1608138"/>
          <p14:tracePt t="61271" x="2160588" y="1598613"/>
          <p14:tracePt t="61329" x="2170113" y="1589088"/>
          <p14:tracePt t="61425" x="2178050" y="1589088"/>
          <p14:tracePt t="61435" x="2178050" y="1598613"/>
          <p14:tracePt t="61441" x="2178050" y="1635125"/>
          <p14:tracePt t="61449" x="2178050" y="1727200"/>
          <p14:tracePt t="61457" x="2178050" y="1800225"/>
          <p14:tracePt t="61468" x="2178050" y="1901825"/>
          <p14:tracePt t="61475" x="2178050" y="2003425"/>
          <p14:tracePt t="61481" x="2178050" y="2122488"/>
          <p14:tracePt t="61488" x="2170113" y="2205038"/>
          <p14:tracePt t="61496" x="2160588" y="2270125"/>
          <p14:tracePt t="61505" x="2160588" y="2306638"/>
          <p14:tracePt t="61512" x="2151063" y="2352675"/>
          <p14:tracePt t="61521" x="2151063" y="2370138"/>
          <p14:tracePt t="61528" x="2151063" y="2389188"/>
          <p14:tracePt t="61544" x="2124075" y="2425700"/>
          <p14:tracePt t="61568" x="2114550" y="2435225"/>
          <p14:tracePt t="61576" x="2114550" y="2443163"/>
          <p14:tracePt t="61592" x="2105025" y="2471738"/>
          <p14:tracePt t="61600" x="2095500" y="2508250"/>
          <p14:tracePt t="61608" x="2095500" y="2527300"/>
          <p14:tracePt t="61616" x="2087563" y="2554288"/>
          <p14:tracePt t="61624" x="2078038" y="2563813"/>
          <p14:tracePt t="61632" x="2068513" y="2590800"/>
          <p14:tracePt t="61648" x="2068513" y="2609850"/>
          <p14:tracePt t="61793" x="2068513" y="2617788"/>
          <p14:tracePt t="61810" x="2078038" y="2627313"/>
          <p14:tracePt t="61840" x="2087563" y="2636838"/>
          <p14:tracePt t="61913" x="2114550" y="2636838"/>
          <p14:tracePt t="61924" x="2132013" y="2636838"/>
          <p14:tracePt t="61934" x="2252663" y="2636838"/>
          <p14:tracePt t="61937" x="2371725" y="2636838"/>
          <p14:tracePt t="61945" x="2546350" y="2636838"/>
          <p14:tracePt t="61953" x="2703513" y="2655888"/>
          <p14:tracePt t="61976" x="3189288" y="2728913"/>
          <p14:tracePt t="61985" x="3327400" y="2774950"/>
          <p14:tracePt t="61992" x="3502025" y="2774950"/>
          <p14:tracePt t="61999" x="3640138" y="2774950"/>
          <p14:tracePt t="62009" x="3722688" y="2774950"/>
          <p14:tracePt t="62016" x="3759200" y="2774950"/>
          <p14:tracePt t="62032" x="3768725" y="2774950"/>
          <p14:tracePt t="62056" x="3778250" y="2774950"/>
          <p14:tracePt t="62064" x="3778250" y="2765425"/>
          <p14:tracePt t="62072" x="3778250" y="2746375"/>
          <p14:tracePt t="62080" x="3778250" y="2719388"/>
          <p14:tracePt t="62209" x="3778250" y="2692400"/>
          <p14:tracePt t="62217" x="3778250" y="2682875"/>
          <p14:tracePt t="62225" x="3778250" y="2663825"/>
          <p14:tracePt t="62233" x="3778250" y="2636838"/>
          <p14:tracePt t="62243" x="3778250" y="2617788"/>
          <p14:tracePt t="62249" x="3787775" y="2609850"/>
          <p14:tracePt t="62258" x="3814763" y="2590800"/>
          <p14:tracePt t="62265" x="3824288" y="2590800"/>
          <p14:tracePt t="62274" x="3851275" y="2590800"/>
          <p14:tracePt t="62281" x="3870325" y="2590800"/>
          <p14:tracePt t="62291" x="3879850" y="2590800"/>
          <p14:tracePt t="62297" x="3906838" y="2590800"/>
          <p14:tracePt t="62308" x="3925888" y="2590800"/>
          <p14:tracePt t="62322" x="3971925" y="2590800"/>
          <p14:tracePt t="62328" x="4008438" y="2590800"/>
          <p14:tracePt t="62335" x="4025900" y="2590800"/>
          <p14:tracePt t="62344" x="4054475" y="2590800"/>
          <p14:tracePt t="62351" x="4090988" y="2590800"/>
          <p14:tracePt t="62360" x="4110038" y="2590800"/>
          <p14:tracePt t="62368" x="4127500" y="2573338"/>
          <p14:tracePt t="62376" x="4137025" y="2573338"/>
          <p14:tracePt t="62384" x="4146550" y="2573338"/>
          <p14:tracePt t="62392" x="4164013" y="2563813"/>
          <p14:tracePt t="62400" x="4164013" y="2554288"/>
          <p14:tracePt t="62408" x="4164013" y="2544763"/>
          <p14:tracePt t="62416" x="4164013" y="2535238"/>
          <p14:tracePt t="62424" x="4164013" y="2498725"/>
          <p14:tracePt t="62432" x="4183063" y="2471738"/>
          <p14:tracePt t="62441" x="4183063" y="2443163"/>
          <p14:tracePt t="62448" x="4183063" y="2425700"/>
          <p14:tracePt t="62456" x="4183063" y="2379663"/>
          <p14:tracePt t="62464" x="4183063" y="2352675"/>
          <p14:tracePt t="62472" x="4183063" y="2287588"/>
          <p14:tracePt t="62480" x="4183063" y="2270125"/>
          <p14:tracePt t="62488" x="4183063" y="2214563"/>
          <p14:tracePt t="62496" x="4183063" y="2168525"/>
          <p14:tracePt t="62505" x="4183063" y="2122488"/>
          <p14:tracePt t="62512" x="4183063" y="2066925"/>
          <p14:tracePt t="62521" x="4183063" y="2039938"/>
          <p14:tracePt t="62528" x="4173538" y="1957388"/>
          <p14:tracePt t="62536" x="4164013" y="1911350"/>
          <p14:tracePt t="62544" x="4154488" y="1846263"/>
          <p14:tracePt t="62552" x="4154488" y="1792288"/>
          <p14:tracePt t="62560" x="4154488" y="1727200"/>
          <p14:tracePt t="62568" x="4137025" y="1681163"/>
          <p14:tracePt t="62576" x="4137025" y="1625600"/>
          <p14:tracePt t="62584" x="4127500" y="1579563"/>
          <p14:tracePt t="62592" x="4127500" y="1562100"/>
          <p14:tracePt t="62600" x="4127500" y="1525588"/>
          <p14:tracePt t="62608" x="4110038" y="1497013"/>
          <p14:tracePt t="62616" x="4110038" y="1479550"/>
          <p14:tracePt t="62624" x="4110038" y="1470025"/>
          <p14:tracePt t="62632" x="4110038" y="1460500"/>
          <p14:tracePt t="62648" x="4110038" y="1443038"/>
          <p14:tracePt t="62793" x="4064000" y="1470025"/>
          <p14:tracePt t="62801" x="4054475" y="1479550"/>
          <p14:tracePt t="62809" x="4017963" y="1497013"/>
          <p14:tracePt t="62817" x="3925888" y="1543050"/>
          <p14:tracePt t="62825" x="3860800" y="1552575"/>
          <p14:tracePt t="62832" x="3778250" y="1571625"/>
          <p14:tracePt t="62840" x="3659188" y="1598613"/>
          <p14:tracePt t="62848" x="3557588" y="1617663"/>
          <p14:tracePt t="62855" x="3494088" y="1625600"/>
          <p14:tracePt t="62863" x="3438525" y="1625600"/>
          <p14:tracePt t="62871" x="3373438" y="1625600"/>
          <p14:tracePt t="62879" x="3327400" y="1625600"/>
          <p14:tracePt t="62887" x="3281363" y="1625600"/>
          <p14:tracePt t="62903" x="3273425" y="1625600"/>
          <p14:tracePt t="62924" x="3227388" y="1625600"/>
          <p14:tracePt t="62931" x="3208338" y="1625600"/>
          <p14:tracePt t="62936" x="3135313" y="1625600"/>
          <p14:tracePt t="62958" x="3006725" y="1625600"/>
          <p14:tracePt t="62961" x="2941638" y="1625600"/>
          <p14:tracePt t="62968" x="2878138" y="1625600"/>
          <p14:tracePt t="62977" x="2849563" y="1625600"/>
          <p14:tracePt t="62984" x="2822575" y="1625600"/>
          <p14:tracePt t="62992" x="2813050" y="1625600"/>
          <p14:tracePt t="63000" x="2803525" y="1635125"/>
          <p14:tracePt t="63072" x="2786063" y="1635125"/>
          <p14:tracePt t="63080" x="2747963" y="1635125"/>
          <p14:tracePt t="63089" x="2720975" y="1635125"/>
          <p14:tracePt t="63096" x="2703513" y="1635125"/>
          <p14:tracePt t="63106" x="2684463" y="1635125"/>
          <p14:tracePt t="63115" x="2665413" y="1635125"/>
          <p14:tracePt t="63126" x="2657475" y="1635125"/>
          <p14:tracePt t="63129" x="2628900" y="1635125"/>
          <p14:tracePt t="63136" x="2619375" y="1635125"/>
          <p14:tracePt t="63144" x="2611438" y="1635125"/>
          <p14:tracePt t="63152" x="2582863" y="1625600"/>
          <p14:tracePt t="63160" x="2573338" y="1608138"/>
          <p14:tracePt t="63176" x="2536825" y="1598613"/>
          <p14:tracePt t="63184" x="2527300" y="1589088"/>
          <p14:tracePt t="63193" x="2519363" y="1589088"/>
          <p14:tracePt t="63200" x="2519363" y="1579563"/>
          <p14:tracePt t="63515" x="2519363" y="1608138"/>
          <p14:tracePt t="63523" x="2527300" y="1617663"/>
          <p14:tracePt t="63532" x="2527300" y="1654175"/>
          <p14:tracePt t="63537" x="2527300" y="1671638"/>
          <p14:tracePt t="63544" x="2527300" y="1717675"/>
          <p14:tracePt t="63552" x="2527300" y="1773238"/>
          <p14:tracePt t="63561" x="2509838" y="1846263"/>
          <p14:tracePt t="63568" x="2482850" y="1928813"/>
          <p14:tracePt t="63576" x="2444750" y="2011363"/>
          <p14:tracePt t="63584" x="2417763" y="2112963"/>
          <p14:tracePt t="63592" x="2362200" y="2224088"/>
          <p14:tracePt t="63599" x="2344738" y="2343150"/>
          <p14:tracePt t="63608" x="2298700" y="2481263"/>
          <p14:tracePt t="63616" x="2270125" y="2573338"/>
          <p14:tracePt t="63625" x="2243138" y="2655888"/>
          <p14:tracePt t="63632" x="2224088" y="2701925"/>
          <p14:tracePt t="63640" x="2224088" y="2746375"/>
          <p14:tracePt t="63648" x="2216150" y="2765425"/>
          <p14:tracePt t="63656" x="2216150" y="2811463"/>
          <p14:tracePt t="63664" x="2206625" y="2830513"/>
          <p14:tracePt t="63672" x="2206625" y="2857500"/>
          <p14:tracePt t="63680" x="2206625" y="2867025"/>
          <p14:tracePt t="63688" x="2206625" y="2876550"/>
          <p14:tracePt t="63696" x="2206625" y="2894013"/>
          <p14:tracePt t="63705" x="2206625" y="2903538"/>
          <p14:tracePt t="63712" x="2206625" y="2913063"/>
          <p14:tracePt t="64329" x="2206625" y="2921000"/>
          <p14:tracePt t="64377" x="2224088" y="2940050"/>
          <p14:tracePt t="64385" x="2224088" y="2949575"/>
          <p14:tracePt t="64401" x="2224088" y="2986088"/>
          <p14:tracePt t="64409" x="2224088" y="3005138"/>
          <p14:tracePt t="64417" x="2243138" y="3022600"/>
          <p14:tracePt t="64424" x="2243138" y="3041650"/>
          <p14:tracePt t="64432" x="2252663" y="3059113"/>
          <p14:tracePt t="64441" x="2252663" y="3095625"/>
          <p14:tracePt t="64448" x="2262188" y="3114675"/>
          <p14:tracePt t="64456" x="2262188" y="3160713"/>
          <p14:tracePt t="64464" x="2279650" y="3216275"/>
          <p14:tracePt t="64472" x="2279650" y="3298825"/>
          <p14:tracePt t="64480" x="2298700" y="3398838"/>
          <p14:tracePt t="64488" x="2308225" y="3481388"/>
          <p14:tracePt t="64495" x="2308225" y="3546475"/>
          <p14:tracePt t="64504" x="2325688" y="3629025"/>
          <p14:tracePt t="64511" x="2325688" y="3684588"/>
          <p14:tracePt t="64520" x="2344738" y="3721100"/>
          <p14:tracePt t="64527" x="2344738" y="3740150"/>
          <p14:tracePt t="64539" x="2352675" y="3757613"/>
          <p14:tracePt t="64544" x="2352675" y="3767138"/>
          <p14:tracePt t="64551" x="2352675" y="3776663"/>
          <p14:tracePt t="64584" x="2352675" y="3784600"/>
          <p14:tracePt t="64739" x="2352675" y="3794125"/>
          <p14:tracePt t="64873" x="2352675" y="3813175"/>
          <p14:tracePt t="64881" x="2352675" y="3822700"/>
          <p14:tracePt t="64889" x="2352675" y="3840163"/>
          <p14:tracePt t="64897" x="2352675" y="3859213"/>
          <p14:tracePt t="64907" x="2352675" y="3868738"/>
          <p14:tracePt t="64913" x="2352675" y="3886200"/>
          <p14:tracePt t="64953" x="2352675" y="3895725"/>
          <p14:tracePt t="64968" x="2352675" y="3905250"/>
          <p14:tracePt t="64999" x="2352675" y="3914775"/>
          <p14:tracePt t="65016" x="2352675" y="3922713"/>
          <p14:tracePt t="65241" x="2344738" y="3932238"/>
          <p14:tracePt t="65248" x="2316163" y="3932238"/>
          <p14:tracePt t="65257" x="2252663" y="3905250"/>
          <p14:tracePt t="65265" x="2233613" y="3895725"/>
          <p14:tracePt t="65274" x="2197100" y="3886200"/>
          <p14:tracePt t="65281" x="2151063" y="3886200"/>
          <p14:tracePt t="65305" x="2141538" y="3886200"/>
          <p14:tracePt t="65329" x="2124075" y="3876675"/>
          <p14:tracePt t="65337" x="2078038" y="3849688"/>
          <p14:tracePt t="65349" x="2003425" y="3849688"/>
          <p14:tracePt t="65354" x="1939925" y="3840163"/>
          <p14:tracePt t="65362" x="1874838" y="3830638"/>
          <p14:tracePt t="65368" x="1755775" y="3813175"/>
          <p14:tracePt t="65376" x="1590675" y="3784600"/>
          <p14:tracePt t="65384" x="1471613" y="3784600"/>
          <p14:tracePt t="65392" x="1296988" y="3784600"/>
          <p14:tracePt t="65400" x="1120775" y="3784600"/>
          <p14:tracePt t="65408" x="1030288" y="3784600"/>
          <p14:tracePt t="65416" x="928688" y="3784600"/>
          <p14:tracePt t="65424" x="863600" y="3784600"/>
          <p14:tracePt t="65432" x="836613" y="3784600"/>
          <p14:tracePt t="65440" x="800100" y="3784600"/>
          <p14:tracePt t="65448" x="781050" y="3784600"/>
          <p14:tracePt t="65456" x="744538" y="3784600"/>
          <p14:tracePt t="65512" x="735013" y="3784600"/>
          <p14:tracePt t="65537" x="725488" y="3776663"/>
          <p14:tracePt t="65761" x="708025" y="3767138"/>
          <p14:tracePt t="65769" x="681038" y="3730625"/>
          <p14:tracePt t="65778" x="671513" y="3711575"/>
          <p14:tracePt t="65786" x="652463" y="3694113"/>
          <p14:tracePt t="65792" x="642938" y="3684588"/>
          <p14:tracePt t="65800" x="642938" y="3638550"/>
          <p14:tracePt t="65808" x="625475" y="3619500"/>
          <p14:tracePt t="65816" x="615950" y="3602038"/>
          <p14:tracePt t="65825" x="588963" y="3582988"/>
          <p14:tracePt t="65832" x="588963" y="3565525"/>
          <p14:tracePt t="65840" x="579438" y="3536950"/>
          <p14:tracePt t="65855" x="569913" y="3536950"/>
          <p14:tracePt t="65879" x="569913" y="3527425"/>
          <p14:tracePt t="65887" x="560388" y="3509963"/>
          <p14:tracePt t="65904" x="542925" y="3473450"/>
          <p14:tracePt t="65920" x="523875" y="3454400"/>
          <p14:tracePt t="65927" x="523875" y="3444875"/>
          <p14:tracePt t="65935" x="523875" y="3427413"/>
          <p14:tracePt t="65944" x="523875" y="3398838"/>
          <p14:tracePt t="65954" x="523875" y="3371850"/>
          <p14:tracePt t="65960" x="523875" y="3344863"/>
          <p14:tracePt t="65967" x="523875" y="3335338"/>
          <p14:tracePt t="65975" x="523875" y="3325813"/>
          <p14:tracePt t="66008" x="523875" y="3308350"/>
          <p14:tracePt t="66016" x="533400" y="3289300"/>
          <p14:tracePt t="66032" x="542925" y="3289300"/>
          <p14:tracePt t="66041" x="550863" y="3279775"/>
          <p14:tracePt t="66072" x="560388" y="3270250"/>
          <p14:tracePt t="66080" x="560388" y="3262313"/>
          <p14:tracePt t="66090" x="579438" y="3262313"/>
          <p14:tracePt t="66096" x="596900" y="3262313"/>
          <p14:tracePt t="66107" x="642938" y="3243263"/>
          <p14:tracePt t="66112" x="652463" y="3243263"/>
          <p14:tracePt t="66123" x="671513" y="3243263"/>
          <p14:tracePt t="66129" x="708025" y="3243263"/>
          <p14:tracePt t="66136" x="763588" y="3243263"/>
          <p14:tracePt t="66145" x="800100" y="3243263"/>
          <p14:tracePt t="66152" x="855663" y="3243263"/>
          <p14:tracePt t="66163" x="873125" y="3243263"/>
          <p14:tracePt t="66170" x="901700" y="3243263"/>
          <p14:tracePt t="66177" x="919163" y="3243263"/>
          <p14:tracePt t="66184" x="955675" y="3233738"/>
          <p14:tracePt t="66193" x="974725" y="3233738"/>
          <p14:tracePt t="66209" x="1001713" y="3233738"/>
          <p14:tracePt t="66216" x="1020763" y="3233738"/>
          <p14:tracePt t="66224" x="1047750" y="3233738"/>
          <p14:tracePt t="66232" x="1076325" y="3233738"/>
          <p14:tracePt t="66240" x="1103313" y="3233738"/>
          <p14:tracePt t="66248" x="1120775" y="3233738"/>
          <p14:tracePt t="66256" x="1158875" y="3233738"/>
          <p14:tracePt t="66264" x="1176338" y="3233738"/>
          <p14:tracePt t="66273" x="1195388" y="3233738"/>
          <p14:tracePt t="66290" x="1212850" y="3233738"/>
          <p14:tracePt t="66312" x="1250950" y="3233738"/>
          <p14:tracePt t="66322" x="1250950" y="3243263"/>
          <p14:tracePt t="66337" x="1258888" y="3252788"/>
          <p14:tracePt t="66344" x="1268413" y="3252788"/>
          <p14:tracePt t="66362" x="1287463" y="3252788"/>
          <p14:tracePt t="66370" x="1304925" y="3279775"/>
          <p14:tracePt t="66400" x="1314450" y="3289300"/>
          <p14:tracePt t="66418" x="1323975" y="3298825"/>
          <p14:tracePt t="66425" x="1323975" y="3308350"/>
          <p14:tracePt t="66432" x="1333500" y="3316288"/>
          <p14:tracePt t="66441" x="1341438" y="3325813"/>
          <p14:tracePt t="66456" x="1350963" y="3352800"/>
          <p14:tracePt t="66464" x="1360488" y="3362325"/>
          <p14:tracePt t="66473" x="1360488" y="3371850"/>
          <p14:tracePt t="66480" x="1370013" y="3381375"/>
          <p14:tracePt t="66496" x="1387475" y="3398838"/>
          <p14:tracePt t="66512" x="1387475" y="3408363"/>
          <p14:tracePt t="66528" x="1387475" y="3417888"/>
          <p14:tracePt t="66536" x="1397000" y="3436938"/>
          <p14:tracePt t="66544" x="1397000" y="3444875"/>
          <p14:tracePt t="66552" x="1406525" y="3463925"/>
          <p14:tracePt t="66570" x="1416050" y="3490913"/>
          <p14:tracePt t="66578" x="1433513" y="3519488"/>
          <p14:tracePt t="66593" x="1433513" y="3527425"/>
          <p14:tracePt t="66600" x="1433513" y="3536950"/>
          <p14:tracePt t="66609" x="1443038" y="3556000"/>
          <p14:tracePt t="66648" x="1443038" y="3565525"/>
          <p14:tracePt t="66656" x="1443038" y="3582988"/>
          <p14:tracePt t="66664" x="1443038" y="3592513"/>
          <p14:tracePt t="66680" x="1443038" y="3602038"/>
          <p14:tracePt t="66698" x="1443038" y="3611563"/>
          <p14:tracePt t="66712" x="1443038" y="3629025"/>
          <p14:tracePt t="66722" x="1443038" y="3638550"/>
          <p14:tracePt t="66737" x="1443038" y="3648075"/>
          <p14:tracePt t="66744" x="1443038" y="3675063"/>
          <p14:tracePt t="66752" x="1443038" y="3684588"/>
          <p14:tracePt t="66760" x="1433513" y="3694113"/>
          <p14:tracePt t="66771" x="1406525" y="3702050"/>
          <p14:tracePt t="66784" x="1397000" y="3702050"/>
          <p14:tracePt t="66792" x="1379538" y="3711575"/>
          <p14:tracePt t="66809" x="1341438" y="3721100"/>
          <p14:tracePt t="66816" x="1333500" y="3730625"/>
          <p14:tracePt t="66824" x="1314450" y="3730625"/>
          <p14:tracePt t="66833" x="1304925" y="3730625"/>
          <p14:tracePt t="66840" x="1296988" y="3730625"/>
          <p14:tracePt t="66848" x="1268413" y="3730625"/>
          <p14:tracePt t="66865" x="1250950" y="3730625"/>
          <p14:tracePt t="66873" x="1212850" y="3730625"/>
          <p14:tracePt t="66880" x="1195388" y="3730625"/>
          <p14:tracePt t="66896" x="1166813" y="3730625"/>
          <p14:tracePt t="66906" x="1158875" y="3730625"/>
          <p14:tracePt t="66923" x="1103313" y="3730625"/>
          <p14:tracePt t="66937" x="1084263" y="3730625"/>
          <p14:tracePt t="66944" x="1057275" y="3730625"/>
          <p14:tracePt t="66957" x="1038225" y="3730625"/>
          <p14:tracePt t="66960" x="1001713" y="3730625"/>
          <p14:tracePt t="66970" x="992188" y="3730625"/>
          <p14:tracePt t="66976" x="965200" y="3721100"/>
          <p14:tracePt t="66984" x="955675" y="3721100"/>
          <p14:tracePt t="66992" x="946150" y="3711575"/>
          <p14:tracePt t="67016" x="909638" y="3711575"/>
          <p14:tracePt t="67025" x="892175" y="3711575"/>
          <p14:tracePt t="67033" x="873125" y="3711575"/>
          <p14:tracePt t="67040" x="863600" y="3711575"/>
          <p14:tracePt t="67049" x="846138" y="3702050"/>
          <p14:tracePt t="67056" x="846138" y="3694113"/>
          <p14:tracePt t="67065" x="836613" y="3694113"/>
          <p14:tracePt t="67073" x="827088" y="3684588"/>
          <p14:tracePt t="67121" x="817563" y="3684588"/>
          <p14:tracePt t="67321" x="827088" y="3684588"/>
          <p14:tracePt t="67329" x="836613" y="3675063"/>
          <p14:tracePt t="67337" x="846138" y="3675063"/>
          <p14:tracePt t="67346" x="855663" y="3675063"/>
          <p14:tracePt t="67361" x="873125" y="3665538"/>
          <p14:tracePt t="67387" x="901700" y="3648075"/>
          <p14:tracePt t="67417" x="909638" y="3638550"/>
          <p14:tracePt t="67801" x="909638" y="3629025"/>
          <p14:tracePt t="67809" x="909638" y="3611563"/>
          <p14:tracePt t="67817" x="928688" y="3592513"/>
          <p14:tracePt t="67825" x="928688" y="3582988"/>
          <p14:tracePt t="67833" x="955675" y="3546475"/>
          <p14:tracePt t="67842" x="965200" y="3509963"/>
          <p14:tracePt t="67849" x="974725" y="3490913"/>
          <p14:tracePt t="67857" x="984250" y="3454400"/>
          <p14:tracePt t="67865" x="1030288" y="3417888"/>
          <p14:tracePt t="67879" x="1047750" y="3390900"/>
          <p14:tracePt t="67895" x="1066800" y="3371850"/>
          <p14:tracePt t="67911" x="1076325" y="3335338"/>
          <p14:tracePt t="67961" x="1076325" y="3325813"/>
          <p14:tracePt t="67969" x="1076325" y="3316288"/>
          <p14:tracePt t="67977" x="1093788" y="3298825"/>
          <p14:tracePt t="67986" x="1093788" y="3289300"/>
          <p14:tracePt t="67992" x="1112838" y="3262313"/>
          <p14:tracePt t="68000" x="1139825" y="3233738"/>
          <p14:tracePt t="68008" x="1139825" y="3224213"/>
          <p14:tracePt t="68016" x="1149350" y="3178175"/>
          <p14:tracePt t="68024" x="1185863" y="3133725"/>
          <p14:tracePt t="68031" x="1185863" y="3114675"/>
          <p14:tracePt t="68039" x="1195388" y="3049588"/>
          <p14:tracePt t="68047" x="1195388" y="3005138"/>
          <p14:tracePt t="68055" x="1195388" y="2976563"/>
          <p14:tracePt t="68063" x="1195388" y="2949575"/>
          <p14:tracePt t="68071" x="1195388" y="2903538"/>
          <p14:tracePt t="68079" x="1195388" y="2857500"/>
          <p14:tracePt t="68087" x="1195388" y="2811463"/>
          <p14:tracePt t="68095" x="1195388" y="2792413"/>
          <p14:tracePt t="68105" x="1195388" y="2765425"/>
          <p14:tracePt t="68112" x="1195388" y="2701925"/>
          <p14:tracePt t="68122" x="1204913" y="2682875"/>
          <p14:tracePt t="68128" x="1231900" y="2636838"/>
          <p14:tracePt t="68136" x="1231900" y="2617788"/>
          <p14:tracePt t="68144" x="1231900" y="2590800"/>
          <p14:tracePt t="68152" x="1241425" y="2563813"/>
          <p14:tracePt t="68160" x="1241425" y="2544763"/>
          <p14:tracePt t="68168" x="1250950" y="2527300"/>
          <p14:tracePt t="68176" x="1258888" y="2508250"/>
          <p14:tracePt t="68184" x="1296988" y="2471738"/>
          <p14:tracePt t="68401" x="1304925" y="2471738"/>
          <p14:tracePt t="68410" x="1323975" y="2481263"/>
          <p14:tracePt t="68419" x="1333500" y="2489200"/>
          <p14:tracePt t="68425" x="1341438" y="2498725"/>
          <p14:tracePt t="68432" x="1341438" y="2517775"/>
          <p14:tracePt t="68440" x="1323975" y="2563813"/>
          <p14:tracePt t="68448" x="1323975" y="2627313"/>
          <p14:tracePt t="68456" x="1323975" y="2682875"/>
          <p14:tracePt t="68464" x="1323975" y="2801938"/>
          <p14:tracePt t="68472" x="1323975" y="2959100"/>
          <p14:tracePt t="68480" x="1323975" y="3151188"/>
          <p14:tracePt t="68489" x="1323975" y="3371850"/>
          <p14:tracePt t="68496" x="1323975" y="3602038"/>
          <p14:tracePt t="68505" x="1323975" y="3757613"/>
          <p14:tracePt t="68512" x="1333500" y="3905250"/>
          <p14:tracePt t="68521" x="1360488" y="3968750"/>
          <p14:tracePt t="68528" x="1370013" y="3987800"/>
          <p14:tracePt t="68568" x="1387475" y="3968750"/>
          <p14:tracePt t="68576" x="1387475" y="3941763"/>
          <p14:tracePt t="68584" x="1387475" y="3922713"/>
          <p14:tracePt t="68593" x="1387475" y="3859213"/>
          <p14:tracePt t="68600" x="1387475" y="3830638"/>
          <p14:tracePt t="68608" x="1387475" y="3813175"/>
          <p14:tracePt t="68616" x="1387475" y="3803650"/>
          <p14:tracePt t="68624" x="1387475" y="3784600"/>
          <p14:tracePt t="68632" x="1387475" y="3776663"/>
          <p14:tracePt t="68737" x="1387475" y="3757613"/>
          <p14:tracePt t="68745" x="1387475" y="3740150"/>
          <p14:tracePt t="68753" x="1387475" y="3721100"/>
          <p14:tracePt t="68761" x="1387475" y="3675063"/>
          <p14:tracePt t="68769" x="1387475" y="3656013"/>
          <p14:tracePt t="68777" x="1387475" y="3629025"/>
          <p14:tracePt t="68784" x="1387475" y="3611563"/>
          <p14:tracePt t="68793" x="1387475" y="3573463"/>
          <p14:tracePt t="68801" x="1387475" y="3565525"/>
          <p14:tracePt t="68811" x="1387475" y="3527425"/>
          <p14:tracePt t="68818" x="1387475" y="3519488"/>
          <p14:tracePt t="68827" x="1387475" y="3509963"/>
          <p14:tracePt t="68832" x="1387475" y="3490913"/>
          <p14:tracePt t="68849" x="1387475" y="3481388"/>
          <p14:tracePt t="69297" x="1387475" y="3463925"/>
          <p14:tracePt t="69329" x="1387475" y="3444875"/>
          <p14:tracePt t="69337" x="1387475" y="3436938"/>
          <p14:tracePt t="69345" x="1387475" y="3398838"/>
          <p14:tracePt t="69353" x="1387475" y="3344863"/>
          <p14:tracePt t="69360" x="1379538" y="3262313"/>
          <p14:tracePt t="69368" x="1360488" y="3197225"/>
          <p14:tracePt t="69376" x="1314450" y="3095625"/>
          <p14:tracePt t="69384" x="1287463" y="3022600"/>
          <p14:tracePt t="69392" x="1287463" y="2967038"/>
          <p14:tracePt t="69400" x="1258888" y="2857500"/>
          <p14:tracePt t="69410" x="1250950" y="2784475"/>
          <p14:tracePt t="69416" x="1250950" y="2719388"/>
          <p14:tracePt t="69424" x="1222375" y="2636838"/>
          <p14:tracePt t="69432" x="1222375" y="2590800"/>
          <p14:tracePt t="69440" x="1222375" y="2544763"/>
          <p14:tracePt t="69448" x="1195388" y="2517775"/>
          <p14:tracePt t="69464" x="1195388" y="2489200"/>
          <p14:tracePt t="69471" x="1185863" y="2489200"/>
          <p14:tracePt t="69480" x="1176338" y="2471738"/>
          <p14:tracePt t="69496" x="1176338" y="2452688"/>
          <p14:tracePt t="69505" x="1176338" y="2443163"/>
          <p14:tracePt t="69511" x="1166813" y="2425700"/>
          <p14:tracePt t="69520" x="1166813" y="2389188"/>
          <p14:tracePt t="69527" x="1149350" y="2370138"/>
          <p14:tracePt t="69535" x="1149350" y="2333625"/>
          <p14:tracePt t="69544" x="1139825" y="2314575"/>
          <p14:tracePt t="69552" x="1139825" y="2297113"/>
          <p14:tracePt t="69561" x="1130300" y="2278063"/>
          <p14:tracePt t="69567" x="1130300" y="2270125"/>
          <p14:tracePt t="69576" x="1130300" y="2251075"/>
          <p14:tracePt t="69583" x="1130300" y="2241550"/>
          <p14:tracePt t="69592" x="1130300" y="2232025"/>
          <p14:tracePt t="69599" x="1130300" y="2224088"/>
          <p14:tracePt t="69609" x="1130300" y="2214563"/>
          <p14:tracePt t="69616" x="1130300" y="2205038"/>
          <p14:tracePt t="69632" x="1120775" y="2195513"/>
          <p14:tracePt t="70033" x="1120775" y="2205038"/>
          <p14:tracePt t="70040" x="1120775" y="2241550"/>
          <p14:tracePt t="70048" x="1120775" y="2260600"/>
          <p14:tracePt t="70058" x="1120775" y="2306638"/>
          <p14:tracePt t="70065" x="1120775" y="2333625"/>
          <p14:tracePt t="70074" x="1120775" y="2360613"/>
          <p14:tracePt t="70081" x="1120775" y="2406650"/>
          <p14:tracePt t="70090" x="1120775" y="2471738"/>
          <p14:tracePt t="70097" x="1120775" y="2544763"/>
          <p14:tracePt t="70107" x="1120775" y="2627313"/>
          <p14:tracePt t="70113" x="1120775" y="2709863"/>
          <p14:tracePt t="70123" x="1120775" y="2765425"/>
          <p14:tracePt t="70129" x="1149350" y="2838450"/>
          <p14:tracePt t="70139" x="1166813" y="2903538"/>
          <p14:tracePt t="70145" x="1176338" y="2949575"/>
          <p14:tracePt t="70154" x="1185863" y="2995613"/>
          <p14:tracePt t="70161" x="1185863" y="3013075"/>
          <p14:tracePt t="70168" x="1185863" y="3032125"/>
          <p14:tracePt t="70183" x="1185863" y="3041650"/>
          <p14:tracePt t="70192" x="1185863" y="3068638"/>
          <p14:tracePt t="70201" x="1185863" y="3078163"/>
          <p14:tracePt t="70219" x="1204913" y="3095625"/>
          <p14:tracePt t="70232" x="1204913" y="3105150"/>
          <p14:tracePt t="70248" x="1204913" y="3114675"/>
          <p14:tracePt t="70264" x="1204913" y="3124200"/>
          <p14:tracePt t="70272" x="1212850" y="3133725"/>
          <p14:tracePt t="70280" x="1212850" y="3141663"/>
          <p14:tracePt t="70296" x="1212850" y="3151188"/>
          <p14:tracePt t="70312" x="1212850" y="3160713"/>
          <p14:tracePt t="70321" x="1222375" y="3170238"/>
          <p14:tracePt t="70344" x="1222375" y="3187700"/>
          <p14:tracePt t="70352" x="1222375" y="3206750"/>
          <p14:tracePt t="70360" x="1222375" y="3216275"/>
          <p14:tracePt t="70368" x="1231900" y="3224213"/>
          <p14:tracePt t="70376" x="1231900" y="3243263"/>
          <p14:tracePt t="70392" x="1250950" y="3262313"/>
          <p14:tracePt t="70400" x="1250950" y="3289300"/>
          <p14:tracePt t="70408" x="1258888" y="3308350"/>
          <p14:tracePt t="70417" x="1287463" y="3352800"/>
          <p14:tracePt t="70426" x="1287463" y="3362325"/>
          <p14:tracePt t="70432" x="1287463" y="3390900"/>
          <p14:tracePt t="70440" x="1287463" y="3408363"/>
          <p14:tracePt t="70448" x="1296988" y="3417888"/>
          <p14:tracePt t="70458" x="1304925" y="3427413"/>
          <p14:tracePt t="70464" x="1314450" y="3436938"/>
          <p14:tracePt t="70745" x="1314450" y="3444875"/>
          <p14:tracePt t="70753" x="1304925" y="3444875"/>
          <p14:tracePt t="70769" x="1296988" y="3444875"/>
          <p14:tracePt t="70785" x="1277938" y="3444875"/>
          <p14:tracePt t="70793" x="1268413" y="3444875"/>
          <p14:tracePt t="70809" x="1258888" y="3444875"/>
          <p14:tracePt t="70817" x="1250950" y="3444875"/>
          <p14:tracePt t="70825" x="1231900" y="3444875"/>
          <p14:tracePt t="70833" x="1212850" y="3444875"/>
          <p14:tracePt t="70845" x="1204913" y="3444875"/>
          <p14:tracePt t="70851" x="1112838" y="3444875"/>
          <p14:tracePt t="70859" x="1093788" y="3454400"/>
          <p14:tracePt t="70871" x="1066800" y="3454400"/>
          <p14:tracePt t="70879" x="1030288" y="3473450"/>
          <p14:tracePt t="70992" x="1020763" y="3473450"/>
          <p14:tracePt t="71008" x="1011238" y="3473450"/>
          <p14:tracePt t="71043" x="1001713" y="3473450"/>
          <p14:tracePt t="71057" x="992188" y="3463925"/>
          <p14:tracePt t="71065" x="974725" y="3463925"/>
          <p14:tracePt t="71097" x="965200" y="3463925"/>
          <p14:tracePt t="71105" x="955675" y="3463925"/>
          <p14:tracePt t="71225" x="938213" y="3463925"/>
          <p14:tracePt t="71651" x="955675" y="3463925"/>
          <p14:tracePt t="71688" x="965200" y="3463925"/>
          <p14:tracePt t="71720" x="984250" y="3463925"/>
          <p14:tracePt t="71776" x="992188" y="3463925"/>
          <p14:tracePt t="71817" x="1001713" y="3463925"/>
          <p14:tracePt t="71857" x="1011238" y="3463925"/>
          <p14:tracePt t="72129" x="1047750" y="3463925"/>
          <p14:tracePt t="72689" x="1066800" y="3463925"/>
          <p14:tracePt t="72696" x="1112838" y="3463925"/>
          <p14:tracePt t="72705" x="1158875" y="3463925"/>
          <p14:tracePt t="72713" x="1250950" y="3463925"/>
          <p14:tracePt t="72723" x="1370013" y="3463925"/>
          <p14:tracePt t="72729" x="1525588" y="3463925"/>
          <p14:tracePt t="72737" x="1663700" y="3463925"/>
          <p14:tracePt t="72745" x="1774825" y="3463925"/>
          <p14:tracePt t="72752" x="1893888" y="3463925"/>
          <p14:tracePt t="72760" x="1966913" y="3417888"/>
          <p14:tracePt t="72768" x="1985963" y="3408363"/>
          <p14:tracePt t="72784" x="2012950" y="3398838"/>
          <p14:tracePt t="72792" x="2022475" y="3390900"/>
          <p14:tracePt t="72801" x="2032000" y="3371850"/>
          <p14:tracePt t="72808" x="2068513" y="3352800"/>
          <p14:tracePt t="72815" x="2087563" y="3344863"/>
          <p14:tracePt t="72825" x="2105025" y="3316288"/>
          <p14:tracePt t="72831" x="2141538" y="3298825"/>
          <p14:tracePt t="72839" x="2187575" y="3289300"/>
          <p14:tracePt t="72848" x="2216150" y="3262313"/>
          <p14:tracePt t="72855" x="2243138" y="3252788"/>
          <p14:tracePt t="72864" x="2252663" y="3243263"/>
          <p14:tracePt t="72880" x="2252663" y="3233738"/>
          <p14:tracePt t="72951" x="2252663" y="3224213"/>
          <p14:tracePt t="72959" x="2252663" y="3216275"/>
          <p14:tracePt t="72967" x="2279650" y="3170238"/>
          <p14:tracePt t="72975" x="2289175" y="3151188"/>
          <p14:tracePt t="72983" x="2298700" y="3124200"/>
          <p14:tracePt t="72991" x="2298700" y="3078163"/>
          <p14:tracePt t="72999" x="2308225" y="3059113"/>
          <p14:tracePt t="73007" x="2308225" y="3022600"/>
          <p14:tracePt t="73015" x="2308225" y="3005138"/>
          <p14:tracePt t="73023" x="2308225" y="2976563"/>
          <p14:tracePt t="73031" x="2308225" y="2967038"/>
          <p14:tracePt t="73047" x="2308225" y="2959100"/>
          <p14:tracePt t="73153" x="2308225" y="2940050"/>
          <p14:tracePt t="73160" x="2308225" y="2930525"/>
          <p14:tracePt t="73169" x="2308225" y="2913063"/>
          <p14:tracePt t="73177" x="2308225" y="2894013"/>
          <p14:tracePt t="73184" x="2308225" y="2884488"/>
          <p14:tracePt t="73201" x="2308225" y="2876550"/>
          <p14:tracePt t="73345" x="2308225" y="2884488"/>
          <p14:tracePt t="73353" x="2325688" y="2921000"/>
          <p14:tracePt t="73363" x="2344738" y="2967038"/>
          <p14:tracePt t="73369" x="2344738" y="3041650"/>
          <p14:tracePt t="73377" x="2352675" y="3141663"/>
          <p14:tracePt t="73385" x="2371725" y="3224213"/>
          <p14:tracePt t="73392" x="2371725" y="3325813"/>
          <p14:tracePt t="73400" x="2408238" y="3381375"/>
          <p14:tracePt t="73407" x="2408238" y="3436938"/>
          <p14:tracePt t="73416" x="2417763" y="3481388"/>
          <p14:tracePt t="73423" x="2417763" y="3565525"/>
          <p14:tracePt t="73432" x="2417763" y="3611563"/>
          <p14:tracePt t="73440" x="2454275" y="3675063"/>
          <p14:tracePt t="73448" x="2454275" y="3711575"/>
          <p14:tracePt t="73456" x="2463800" y="3748088"/>
          <p14:tracePt t="73464" x="2463800" y="3776663"/>
          <p14:tracePt t="73472" x="2463800" y="3813175"/>
          <p14:tracePt t="73480" x="2463800" y="3859213"/>
          <p14:tracePt t="73490" x="2463800" y="3876675"/>
          <p14:tracePt t="73496" x="2463800" y="3905250"/>
          <p14:tracePt t="73505" x="2463800" y="3932238"/>
          <p14:tracePt t="73512" x="2463800" y="3951288"/>
          <p14:tracePt t="73521" x="2463800" y="3959225"/>
          <p14:tracePt t="73528" x="2463800" y="3968750"/>
          <p14:tracePt t="73536" x="2463800" y="3978275"/>
          <p14:tracePt t="73553" x="2463800" y="3997325"/>
          <p14:tracePt t="74304" x="2473325" y="4005263"/>
          <p14:tracePt t="74353" x="2490788" y="4005263"/>
          <p14:tracePt t="74369" x="2500313" y="4005263"/>
          <p14:tracePt t="74377" x="2509838" y="4005263"/>
          <p14:tracePt t="74416" x="2546350" y="3997325"/>
          <p14:tracePt t="74427" x="2611438" y="3997325"/>
          <p14:tracePt t="74433" x="2674938" y="3997325"/>
          <p14:tracePt t="74440" x="2711450" y="3997325"/>
          <p14:tracePt t="74448" x="2794000" y="3997325"/>
          <p14:tracePt t="74456" x="2886075" y="3997325"/>
          <p14:tracePt t="74464" x="3024188" y="3997325"/>
          <p14:tracePt t="74471" x="3162300" y="3997325"/>
          <p14:tracePt t="74480" x="3263900" y="3997325"/>
          <p14:tracePt t="74488" x="3319463" y="3997325"/>
          <p14:tracePt t="74496" x="3382963" y="3997325"/>
          <p14:tracePt t="74505" x="3429000" y="3997325"/>
          <p14:tracePt t="74512" x="3475038" y="3997325"/>
          <p14:tracePt t="74521" x="3494088" y="3997325"/>
          <p14:tracePt t="74528" x="3521075" y="3997325"/>
          <p14:tracePt t="74545" x="3530600" y="3997325"/>
          <p14:tracePt t="74551" x="3557588" y="3997325"/>
          <p14:tracePt t="74560" x="3567113" y="3997325"/>
          <p14:tracePt t="74567" x="3603625" y="3997325"/>
          <p14:tracePt t="74576" x="3622675" y="3997325"/>
          <p14:tracePt t="74584" x="3630613" y="3997325"/>
          <p14:tracePt t="74592" x="3659188" y="3997325"/>
          <p14:tracePt t="74608" x="3676650" y="3997325"/>
          <p14:tracePt t="74616" x="3695700" y="3997325"/>
          <p14:tracePt t="74624" x="3705225" y="3997325"/>
          <p14:tracePt t="74632" x="3722688" y="3997325"/>
          <p14:tracePt t="74639" x="3759200" y="3997325"/>
          <p14:tracePt t="74648" x="3797300" y="3997325"/>
          <p14:tracePt t="74656" x="3860800" y="3997325"/>
          <p14:tracePt t="74664" x="3916363" y="3997325"/>
          <p14:tracePt t="74672" x="3979863" y="3997325"/>
          <p14:tracePt t="74680" x="4008438" y="3997325"/>
          <p14:tracePt t="74688" x="4025900" y="3997325"/>
          <p14:tracePt t="74704" x="4044950" y="3997325"/>
          <p14:tracePt t="74768" x="4054475" y="3997325"/>
          <p14:tracePt t="74776" x="4071938" y="3997325"/>
          <p14:tracePt t="74784" x="4081463" y="3997325"/>
          <p14:tracePt t="74792" x="4137025" y="3997325"/>
          <p14:tracePt t="74801" x="4146550" y="3997325"/>
          <p14:tracePt t="74807" x="4154488" y="3997325"/>
          <p14:tracePt t="74816" x="4183063" y="3997325"/>
          <p14:tracePt t="74968" x="4192588" y="3997325"/>
          <p14:tracePt t="75041" x="4200525" y="3978275"/>
          <p14:tracePt t="75050" x="4200525" y="3968750"/>
          <p14:tracePt t="75057" x="4200525" y="3959225"/>
          <p14:tracePt t="75065" x="4200525" y="3932238"/>
          <p14:tracePt t="75073" x="4200525" y="3905250"/>
          <p14:tracePt t="75081" x="4200525" y="3859213"/>
          <p14:tracePt t="75091" x="4210050" y="3794125"/>
          <p14:tracePt t="75097" x="4238625" y="3711575"/>
          <p14:tracePt t="75107" x="4246563" y="3648075"/>
          <p14:tracePt t="75112" x="4246563" y="3527425"/>
          <p14:tracePt t="75124" x="4246563" y="3454400"/>
          <p14:tracePt t="75132" x="4265613" y="3390900"/>
          <p14:tracePt t="75137" x="4265613" y="3325813"/>
          <p14:tracePt t="75145" x="4265613" y="3279775"/>
          <p14:tracePt t="75151" x="4265613" y="3243263"/>
          <p14:tracePt t="75159" x="4265613" y="3216275"/>
          <p14:tracePt t="75167" x="4265613" y="3197225"/>
          <p14:tracePt t="75175" x="4265613" y="3178175"/>
          <p14:tracePt t="75191" x="4265613" y="3170238"/>
          <p14:tracePt t="75247" x="4246563" y="3133725"/>
          <p14:tracePt t="75255" x="4238625" y="3124200"/>
          <p14:tracePt t="75271" x="4238625" y="3087688"/>
          <p14:tracePt t="75279" x="4229100" y="3087688"/>
          <p14:tracePt t="75287" x="4229100" y="3078163"/>
          <p14:tracePt t="75295" x="4210050" y="3041650"/>
          <p14:tracePt t="75321" x="4200525" y="3022600"/>
          <p14:tracePt t="75327" x="4200525" y="3013075"/>
          <p14:tracePt t="75335" x="4200525" y="3005138"/>
          <p14:tracePt t="75343" x="4200525" y="2995613"/>
          <p14:tracePt t="75359" x="4192588" y="2967038"/>
          <p14:tracePt t="75367" x="4192588" y="2959100"/>
          <p14:tracePt t="75375" x="4192588" y="2949575"/>
          <p14:tracePt t="75383" x="4192588" y="2940050"/>
          <p14:tracePt t="75391" x="4192588" y="2913063"/>
          <p14:tracePt t="75407" x="4183063" y="2894013"/>
          <p14:tracePt t="75545" x="4154488" y="2884488"/>
          <p14:tracePt t="75555" x="4146550" y="2884488"/>
          <p14:tracePt t="75561" x="4110038" y="2884488"/>
          <p14:tracePt t="75569" x="4054475" y="2884488"/>
          <p14:tracePt t="75576" x="4044950" y="2884488"/>
          <p14:tracePt t="75584" x="3989388" y="2884488"/>
          <p14:tracePt t="75593" x="3935413" y="2884488"/>
          <p14:tracePt t="75600" x="3870325" y="2884488"/>
          <p14:tracePt t="75608" x="3787775" y="2884488"/>
          <p14:tracePt t="75616" x="3695700" y="2884488"/>
          <p14:tracePt t="75625" x="3613150" y="2884488"/>
          <p14:tracePt t="75633" x="3530600" y="2884488"/>
          <p14:tracePt t="75640" x="3455988" y="2884488"/>
          <p14:tracePt t="75648" x="3392488" y="2884488"/>
          <p14:tracePt t="75657" x="3327400" y="2884488"/>
          <p14:tracePt t="75664" x="3290888" y="2884488"/>
          <p14:tracePt t="75674" x="3244850" y="2884488"/>
          <p14:tracePt t="75681" x="3235325" y="2884488"/>
          <p14:tracePt t="75691" x="3198813" y="2884488"/>
          <p14:tracePt t="75697" x="3143250" y="2903538"/>
          <p14:tracePt t="75707" x="3116263" y="2903538"/>
          <p14:tracePt t="75713" x="3089275" y="2903538"/>
          <p14:tracePt t="75725" x="3079750" y="2903538"/>
          <p14:tracePt t="75731" x="3006725" y="2921000"/>
          <p14:tracePt t="75740" x="2978150" y="2921000"/>
          <p14:tracePt t="75745" x="2951163" y="2921000"/>
          <p14:tracePt t="75752" x="2914650" y="2930525"/>
          <p14:tracePt t="75759" x="2886075" y="2930525"/>
          <p14:tracePt t="75768" x="2868613" y="2930525"/>
          <p14:tracePt t="75776" x="2859088" y="2930525"/>
          <p14:tracePt t="75783" x="2840038" y="2930525"/>
          <p14:tracePt t="75839" x="2832100" y="2930525"/>
          <p14:tracePt t="76426" x="2794000" y="2967038"/>
          <p14:tracePt t="76433" x="2776538" y="2995613"/>
          <p14:tracePt t="76440" x="2740025" y="3041650"/>
          <p14:tracePt t="76448" x="2703513" y="3078163"/>
          <p14:tracePt t="76457" x="2665413" y="3160713"/>
          <p14:tracePt t="76465" x="2628900" y="3216275"/>
          <p14:tracePt t="76472" x="2565400" y="3279775"/>
          <p14:tracePt t="76480" x="2509838" y="3390900"/>
          <p14:tracePt t="76488" x="2482850" y="3436938"/>
          <p14:tracePt t="76496" x="2427288" y="3527425"/>
          <p14:tracePt t="76505" x="2398713" y="3592513"/>
          <p14:tracePt t="76512" x="2352675" y="3694113"/>
          <p14:tracePt t="76521" x="2344738" y="3757613"/>
          <p14:tracePt t="76528" x="2298700" y="3830638"/>
          <p14:tracePt t="76536" x="2270125" y="3932238"/>
          <p14:tracePt t="76544" x="2206625" y="4024313"/>
          <p14:tracePt t="76551" x="2178050" y="4125913"/>
          <p14:tracePt t="76560" x="2124075" y="4235450"/>
          <p14:tracePt t="76567" x="2078038" y="4354513"/>
          <p14:tracePt t="76576" x="2041525" y="4475163"/>
          <p14:tracePt t="76583" x="1976438" y="4603750"/>
          <p14:tracePt t="76592" x="1949450" y="4686300"/>
          <p14:tracePt t="76600" x="1912938" y="4759325"/>
          <p14:tracePt t="76609" x="1884363" y="4841875"/>
          <p14:tracePt t="76615" x="1874838" y="4887913"/>
          <p14:tracePt t="76624" x="1866900" y="4906963"/>
          <p14:tracePt t="76632" x="1866900" y="4924425"/>
          <p14:tracePt t="76648" x="1857375" y="4933950"/>
          <p14:tracePt t="76794" x="1866900" y="4943475"/>
          <p14:tracePt t="76832" x="1884363" y="4943475"/>
          <p14:tracePt t="76841" x="1893888" y="4943475"/>
          <p14:tracePt t="76864" x="1912938" y="4943475"/>
          <p14:tracePt t="76873" x="1920875" y="4943475"/>
          <p14:tracePt t="76882" x="1930400" y="4933950"/>
          <p14:tracePt t="76890" x="1939925" y="4924425"/>
          <p14:tracePt t="76922" x="1949450" y="4906963"/>
          <p14:tracePt t="77008" x="1949450" y="4897438"/>
          <p14:tracePt t="77024" x="1949450" y="4887913"/>
          <p14:tracePt t="77169" x="1957388" y="4878388"/>
          <p14:tracePt t="77802" x="1957388" y="4841875"/>
          <p14:tracePt t="77809" x="1957388" y="4795838"/>
          <p14:tracePt t="77816" x="1912938" y="4732338"/>
          <p14:tracePt t="77823" x="1874838" y="4667250"/>
          <p14:tracePt t="77831" x="1857375" y="4584700"/>
          <p14:tracePt t="77840" x="1828800" y="4483100"/>
          <p14:tracePt t="77848" x="1782763" y="4337050"/>
          <p14:tracePt t="77855" x="1765300" y="4198938"/>
          <p14:tracePt t="77863" x="1755775" y="4116388"/>
          <p14:tracePt t="77872" x="1719263" y="3978275"/>
          <p14:tracePt t="77880" x="1719263" y="3895725"/>
          <p14:tracePt t="77888" x="1709738" y="3830638"/>
          <p14:tracePt t="77896" x="1709738" y="3784600"/>
          <p14:tracePt t="77905" x="1700213" y="3757613"/>
          <p14:tracePt t="77912" x="1700213" y="3721100"/>
          <p14:tracePt t="77922" x="1700213" y="3694113"/>
          <p14:tracePt t="77928" x="1692275" y="3684588"/>
          <p14:tracePt t="78009" x="1682750" y="3665538"/>
          <p14:tracePt t="78017" x="1673225" y="3648075"/>
          <p14:tracePt t="78025" x="1663700" y="3638550"/>
          <p14:tracePt t="78032" x="1654175" y="3619500"/>
          <p14:tracePt t="78040" x="1646238" y="3602038"/>
          <p14:tracePt t="78049" x="1646238" y="3582988"/>
          <p14:tracePt t="78055" x="1617663" y="3556000"/>
          <p14:tracePt t="78072" x="1608138" y="3536950"/>
          <p14:tracePt t="78080" x="1600200" y="3509963"/>
          <p14:tracePt t="78089" x="1600200" y="3490913"/>
          <p14:tracePt t="78096" x="1590675" y="3481388"/>
          <p14:tracePt t="78105" x="1590675" y="3473450"/>
          <p14:tracePt t="78112" x="1571625" y="3444875"/>
          <p14:tracePt t="78122" x="1562100" y="3436938"/>
          <p14:tracePt t="78144" x="1554163" y="3436938"/>
          <p14:tracePt t="79795" x="1554163" y="3427413"/>
          <p14:tracePt t="79801" x="1581150" y="3398838"/>
          <p14:tracePt t="79810" x="1709738" y="3398838"/>
          <p14:tracePt t="79817" x="1736725" y="3390900"/>
          <p14:tracePt t="79824" x="1774825" y="3390900"/>
          <p14:tracePt t="79832" x="1801813" y="3381375"/>
          <p14:tracePt t="79839" x="1811338" y="3381375"/>
          <p14:tracePt t="79857" x="1838325" y="3371850"/>
          <p14:tracePt t="79864" x="1866900" y="3352800"/>
          <p14:tracePt t="79872" x="1893888" y="3344863"/>
          <p14:tracePt t="79880" x="1912938" y="3335338"/>
          <p14:tracePt t="79889" x="1995488" y="3316288"/>
          <p14:tracePt t="79896" x="2032000" y="3316288"/>
          <p14:tracePt t="79905" x="2078038" y="3298825"/>
          <p14:tracePt t="79912" x="2141538" y="3279775"/>
          <p14:tracePt t="79922" x="2187575" y="3279775"/>
          <p14:tracePt t="79928" x="2224088" y="3279775"/>
          <p14:tracePt t="79936" x="2252663" y="3270250"/>
          <p14:tracePt t="79951" x="2262188" y="3270250"/>
          <p14:tracePt t="79975" x="2270125" y="3270250"/>
          <p14:tracePt t="80015" x="2298700" y="3270250"/>
          <p14:tracePt t="80023" x="2316163" y="3270250"/>
          <p14:tracePt t="80031" x="2362200" y="3270250"/>
          <p14:tracePt t="80039" x="2371725" y="3270250"/>
          <p14:tracePt t="80063" x="2390775" y="3270250"/>
          <p14:tracePt t="80521" x="2362200" y="3279775"/>
          <p14:tracePt t="80530" x="2279650" y="3325813"/>
          <p14:tracePt t="80537" x="2262188" y="3344863"/>
          <p14:tracePt t="80545" x="2216150" y="3371850"/>
          <p14:tracePt t="80552" x="2187575" y="3381375"/>
          <p14:tracePt t="80560" x="2151063" y="3398838"/>
          <p14:tracePt t="80568" x="2141538" y="3408363"/>
          <p14:tracePt t="80584" x="2114550" y="3427413"/>
          <p14:tracePt t="80595" x="2095500" y="3444875"/>
          <p14:tracePt t="80608" x="2068513" y="3473450"/>
          <p14:tracePt t="80616" x="2022475" y="3509963"/>
          <p14:tracePt t="80624" x="2003425" y="3527425"/>
          <p14:tracePt t="80632" x="1995488" y="3536950"/>
          <p14:tracePt t="80640" x="1966913" y="3565525"/>
          <p14:tracePt t="80648" x="1949450" y="3573463"/>
          <p14:tracePt t="80656" x="1912938" y="3602038"/>
          <p14:tracePt t="80664" x="1893888" y="3619500"/>
          <p14:tracePt t="80672" x="1884363" y="3629025"/>
          <p14:tracePt t="80680" x="1866900" y="3638550"/>
          <p14:tracePt t="80689" x="1857375" y="3648075"/>
          <p14:tracePt t="80696" x="1847850" y="3656013"/>
          <p14:tracePt t="80705" x="1838325" y="3656013"/>
          <p14:tracePt t="80728" x="1828800" y="3675063"/>
          <p14:tracePt t="80736" x="1820863" y="3684588"/>
          <p14:tracePt t="80752" x="1811338" y="3702050"/>
          <p14:tracePt t="80768" x="1801813" y="3711575"/>
          <p14:tracePt t="80776" x="1792288" y="3721100"/>
          <p14:tracePt t="80784" x="1792288" y="3730625"/>
          <p14:tracePt t="80794" x="1792288" y="3740150"/>
          <p14:tracePt t="80801" x="1792288" y="3748088"/>
          <p14:tracePt t="80807" x="1774825" y="3767138"/>
          <p14:tracePt t="80816" x="1774825" y="3776663"/>
          <p14:tracePt t="80984" x="1774825" y="3784600"/>
          <p14:tracePt t="81065" x="1782763" y="3784600"/>
          <p14:tracePt t="81153" x="1792288" y="3776663"/>
          <p14:tracePt t="81481" x="1801813" y="3767138"/>
          <p14:tracePt t="81513" x="1811338" y="3757613"/>
          <p14:tracePt t="81577" x="1820863" y="3748088"/>
          <p14:tracePt t="82224" x="1820863" y="3776663"/>
          <p14:tracePt t="82236" x="1820863" y="3794125"/>
          <p14:tracePt t="82244" x="1820863" y="3830638"/>
          <p14:tracePt t="82250" x="1820863" y="3840163"/>
          <p14:tracePt t="82259" x="1820863" y="3859213"/>
          <p14:tracePt t="82264" x="1820863" y="3895725"/>
          <p14:tracePt t="82274" x="1820863" y="3932238"/>
          <p14:tracePt t="82280" x="1820863" y="3959225"/>
          <p14:tracePt t="82290" x="1811338" y="4005263"/>
          <p14:tracePt t="82296" x="1801813" y="4070350"/>
          <p14:tracePt t="82306" x="1792288" y="4106863"/>
          <p14:tracePt t="82312" x="1792288" y="4179888"/>
          <p14:tracePt t="82322" x="1782763" y="4225925"/>
          <p14:tracePt t="82330" x="1765300" y="4271963"/>
          <p14:tracePt t="82337" x="1755775" y="4300538"/>
          <p14:tracePt t="82345" x="1755775" y="4346575"/>
          <p14:tracePt t="82352" x="1755775" y="4391025"/>
          <p14:tracePt t="82361" x="1755775" y="4410075"/>
          <p14:tracePt t="82368" x="1755775" y="4465638"/>
          <p14:tracePt t="82377" x="1746250" y="4475163"/>
          <p14:tracePt t="82384" x="1746250" y="4492625"/>
          <p14:tracePt t="82394" x="1746250" y="4502150"/>
          <p14:tracePt t="82400" x="1746250" y="4511675"/>
          <p14:tracePt t="82409" x="1746250" y="4519613"/>
          <p14:tracePt t="82425" x="1746250" y="4538663"/>
          <p14:tracePt t="82512" x="1736725" y="4538663"/>
          <p14:tracePt t="82529" x="1736725" y="4548188"/>
          <p14:tracePt t="82537" x="1736725" y="4557713"/>
          <p14:tracePt t="82545" x="1709738" y="4575175"/>
          <p14:tracePt t="82553" x="1700213" y="4603750"/>
          <p14:tracePt t="82568" x="1692275" y="4621213"/>
          <p14:tracePt t="82579" x="1692275" y="4630738"/>
          <p14:tracePt t="82593" x="1682750" y="4640263"/>
          <p14:tracePt t="82609" x="1673225" y="4640263"/>
          <p14:tracePt t="82625" x="1654175" y="4649788"/>
          <p14:tracePt t="82640" x="1617663" y="4657725"/>
          <p14:tracePt t="82650" x="1590675" y="4657725"/>
          <p14:tracePt t="82660" x="1525588" y="4676775"/>
          <p14:tracePt t="82666" x="1443038" y="4686300"/>
          <p14:tracePt t="82673" x="1370013" y="4686300"/>
          <p14:tracePt t="82679" x="1250950" y="4686300"/>
          <p14:tracePt t="82688" x="1130300" y="4686300"/>
          <p14:tracePt t="82695" x="1047750" y="4686300"/>
          <p14:tracePt t="82705" x="946150" y="4703763"/>
          <p14:tracePt t="82711" x="882650" y="4713288"/>
          <p14:tracePt t="82721" x="827088" y="4732338"/>
          <p14:tracePt t="82727" x="763588" y="4732338"/>
          <p14:tracePt t="82736" x="744538" y="4732338"/>
          <p14:tracePt t="82744" x="725488" y="4732338"/>
          <p14:tracePt t="82751" x="708025" y="4732338"/>
          <p14:tracePt t="82761" x="698500" y="4732338"/>
          <p14:tracePt t="82767" x="688975" y="4732338"/>
          <p14:tracePt t="82784" x="671513" y="4732338"/>
          <p14:tracePt t="82792" x="652463" y="4732338"/>
          <p14:tracePt t="82799" x="642938" y="4722813"/>
          <p14:tracePt t="82807" x="635000" y="4703763"/>
          <p14:tracePt t="82824" x="615950" y="4676775"/>
          <p14:tracePt t="82841" x="606425" y="4667250"/>
          <p14:tracePt t="82855" x="596900" y="4667250"/>
          <p14:tracePt t="83008" x="596900" y="4657725"/>
          <p14:tracePt t="83015" x="606425" y="4657725"/>
          <p14:tracePt t="83023" x="615950" y="4657725"/>
          <p14:tracePt t="83059" x="652463" y="4657725"/>
          <p14:tracePt t="83088" x="688975" y="4657725"/>
          <p14:tracePt t="83128" x="735013" y="4657725"/>
          <p14:tracePt t="83136" x="744538" y="4657725"/>
          <p14:tracePt t="83143" x="846138" y="4657725"/>
          <p14:tracePt t="83151" x="928688" y="4686300"/>
          <p14:tracePt t="83160" x="1093788" y="4703763"/>
          <p14:tracePt t="83167" x="1250950" y="4749800"/>
          <p14:tracePt t="83176" x="1425575" y="4749800"/>
          <p14:tracePt t="83183" x="1581150" y="4749800"/>
          <p14:tracePt t="83191" x="1719263" y="4749800"/>
          <p14:tracePt t="83199" x="1801813" y="4749800"/>
          <p14:tracePt t="83207" x="1857375" y="4749800"/>
          <p14:tracePt t="83215" x="1893888" y="4749800"/>
          <p14:tracePt t="83223" x="1903413" y="4749800"/>
          <p14:tracePt t="83281" x="1912938" y="4749800"/>
          <p14:tracePt t="83289" x="1920875" y="4749800"/>
          <p14:tracePt t="83296" x="1930400" y="4749800"/>
          <p14:tracePt t="83305" x="1939925" y="4740275"/>
          <p14:tracePt t="83313" x="1949450" y="4740275"/>
          <p14:tracePt t="83329" x="1957388" y="4740275"/>
          <p14:tracePt t="83337" x="1985963" y="4732338"/>
          <p14:tracePt t="83353" x="2012950" y="4722813"/>
          <p14:tracePt t="83377" x="2032000" y="4703763"/>
          <p14:tracePt t="83385" x="2041525" y="4703763"/>
          <p14:tracePt t="83409" x="2049463" y="4694238"/>
          <p14:tracePt t="83440" x="2049463" y="4686300"/>
          <p14:tracePt t="83454" x="2049463" y="4667250"/>
          <p14:tracePt t="83466" x="2049463" y="4657725"/>
          <p14:tracePt t="83473" x="2049463" y="4640263"/>
          <p14:tracePt t="83479" x="2049463" y="4621213"/>
          <p14:tracePt t="83488" x="2049463" y="4611688"/>
          <p14:tracePt t="83496" x="2049463" y="4594225"/>
          <p14:tracePt t="83505" x="2058988" y="4575175"/>
          <p14:tracePt t="83512" x="2058988" y="4565650"/>
          <p14:tracePt t="83521" x="2068513" y="4548188"/>
          <p14:tracePt t="83528" x="2068513" y="4529138"/>
          <p14:tracePt t="83535" x="2078038" y="4511675"/>
          <p14:tracePt t="83543" x="2087563" y="4502150"/>
          <p14:tracePt t="83623" x="2087563" y="4492625"/>
          <p14:tracePt t="83640" x="2078038" y="4492625"/>
          <p14:tracePt t="83657" x="2058988" y="4492625"/>
          <p14:tracePt t="83668" x="2049463" y="4492625"/>
          <p14:tracePt t="83680" x="2032000" y="4492625"/>
          <p14:tracePt t="83697" x="2012950" y="4492625"/>
          <p14:tracePt t="83705" x="1985963" y="4492625"/>
          <p14:tracePt t="83713" x="1912938" y="4492625"/>
          <p14:tracePt t="83724" x="1828800" y="4492625"/>
          <p14:tracePt t="83729" x="1746250" y="4492625"/>
          <p14:tracePt t="83737" x="1673225" y="4492625"/>
          <p14:tracePt t="83745" x="1590675" y="4492625"/>
          <p14:tracePt t="83753" x="1525588" y="4492625"/>
          <p14:tracePt t="83761" x="1425575" y="4492625"/>
          <p14:tracePt t="83770" x="1397000" y="4492625"/>
          <p14:tracePt t="83777" x="1350963" y="4492625"/>
          <p14:tracePt t="83785" x="1296988" y="4492625"/>
          <p14:tracePt t="83792" x="1250950" y="4492625"/>
          <p14:tracePt t="83800" x="1176338" y="4492625"/>
          <p14:tracePt t="83809" x="1093788" y="4492625"/>
          <p14:tracePt t="83816" x="1001713" y="4492625"/>
          <p14:tracePt t="83825" x="901700" y="4492625"/>
          <p14:tracePt t="83832" x="817563" y="4492625"/>
          <p14:tracePt t="83842" x="763588" y="4492625"/>
          <p14:tracePt t="83848" x="717550" y="4492625"/>
          <p14:tracePt t="83856" x="681038" y="4492625"/>
          <p14:tracePt t="83864" x="652463" y="4492625"/>
          <p14:tracePt t="83938" x="615950" y="4492625"/>
          <p14:tracePt t="84153" x="625475" y="4492625"/>
          <p14:tracePt t="84160" x="642938" y="4492625"/>
          <p14:tracePt t="84185" x="652463" y="4492625"/>
          <p14:tracePt t="84202" x="661988" y="4492625"/>
          <p14:tracePt t="84224" x="671513" y="4492625"/>
          <p14:tracePt t="84232" x="688975" y="4492625"/>
          <p14:tracePt t="84240" x="698500" y="4492625"/>
          <p14:tracePt t="84248" x="708025" y="4492625"/>
          <p14:tracePt t="84264" x="744538" y="4502150"/>
          <p14:tracePt t="84276" x="744538" y="4511675"/>
          <p14:tracePt t="84282" x="754063" y="4529138"/>
          <p14:tracePt t="84293" x="763588" y="4548188"/>
          <p14:tracePt t="84297" x="771525" y="4557713"/>
          <p14:tracePt t="84307" x="790575" y="4575175"/>
          <p14:tracePt t="84323" x="817563" y="4603750"/>
          <p14:tracePt t="84329" x="817563" y="4611688"/>
          <p14:tracePt t="84352" x="817563" y="4621213"/>
          <p14:tracePt t="84360" x="817563" y="4640263"/>
          <p14:tracePt t="84376" x="817563" y="4649788"/>
          <p14:tracePt t="84384" x="817563" y="4657725"/>
          <p14:tracePt t="84400" x="827088" y="4676775"/>
          <p14:tracePt t="84415" x="836613" y="4686300"/>
          <p14:tracePt t="84423" x="836613" y="4694238"/>
          <p14:tracePt t="84447" x="836613" y="4703763"/>
          <p14:tracePt t="84455" x="836613" y="4713288"/>
          <p14:tracePt t="84463" x="846138" y="4740275"/>
          <p14:tracePt t="84496" x="855663" y="4749800"/>
          <p14:tracePt t="84520" x="863600" y="4759325"/>
          <p14:tracePt t="84535" x="863600" y="4786313"/>
          <p14:tracePt t="84543" x="863600" y="4805363"/>
          <p14:tracePt t="84551" x="892175" y="4868863"/>
          <p14:tracePt t="84559" x="892175" y="4897438"/>
          <p14:tracePt t="84567" x="892175" y="4914900"/>
          <p14:tracePt t="84575" x="892175" y="4960938"/>
          <p14:tracePt t="84583" x="892175" y="4989513"/>
          <p14:tracePt t="84591" x="892175" y="4997450"/>
          <p14:tracePt t="84599" x="892175" y="5006975"/>
          <p14:tracePt t="84607" x="901700" y="5016500"/>
          <p14:tracePt t="84712" x="909638" y="5026025"/>
          <p14:tracePt t="84736" x="909638" y="5035550"/>
          <p14:tracePt t="84784" x="909638" y="5043488"/>
          <p14:tracePt t="84800" x="882650" y="5043488"/>
          <p14:tracePt t="84824" x="863600" y="5043488"/>
          <p14:tracePt t="84833" x="827088" y="5043488"/>
          <p14:tracePt t="84841" x="817563" y="5043488"/>
          <p14:tracePt t="84848" x="800100" y="5043488"/>
          <p14:tracePt t="84857" x="781050" y="5026025"/>
          <p14:tracePt t="84877" x="735013" y="5016500"/>
          <p14:tracePt t="84882" x="735013" y="5006975"/>
          <p14:tracePt t="84892" x="717550" y="4989513"/>
          <p14:tracePt t="84896" x="688975" y="4979988"/>
          <p14:tracePt t="84907" x="681038" y="4960938"/>
          <p14:tracePt t="84914" x="652463" y="4951413"/>
          <p14:tracePt t="84923" x="642938" y="4951413"/>
          <p14:tracePt t="84929" x="606425" y="4933950"/>
          <p14:tracePt t="84936" x="596900" y="4924425"/>
          <p14:tracePt t="84945" x="588963" y="4906963"/>
          <p14:tracePt t="84952" x="588963" y="4897438"/>
          <p14:tracePt t="84975" x="569913" y="4860925"/>
          <p14:tracePt t="84984" x="569913" y="4851400"/>
          <p14:tracePt t="84994" x="550863" y="4832350"/>
          <p14:tracePt t="85000" x="550863" y="4822825"/>
          <p14:tracePt t="85007" x="550863" y="4814888"/>
          <p14:tracePt t="85015" x="550863" y="4805363"/>
          <p14:tracePt t="85023" x="550863" y="4795838"/>
          <p14:tracePt t="85031" x="550863" y="4778375"/>
          <p14:tracePt t="85040" x="550863" y="4759325"/>
          <p14:tracePt t="85047" x="550863" y="4749800"/>
          <p14:tracePt t="85056" x="550863" y="4722813"/>
          <p14:tracePt t="85063" x="550863" y="4713288"/>
          <p14:tracePt t="85073" x="560388" y="4686300"/>
          <p14:tracePt t="85081" x="560388" y="4676775"/>
          <p14:tracePt t="85088" x="579438" y="4657725"/>
          <p14:tracePt t="85095" x="588963" y="4649788"/>
          <p14:tracePt t="85105" x="606425" y="4621213"/>
          <p14:tracePt t="85111" x="615950" y="4611688"/>
          <p14:tracePt t="85121" x="635000" y="4603750"/>
          <p14:tracePt t="85136" x="671513" y="4565650"/>
          <p14:tracePt t="85143" x="688975" y="4565650"/>
          <p14:tracePt t="85151" x="735013" y="4557713"/>
          <p14:tracePt t="85160" x="754063" y="4548188"/>
          <p14:tracePt t="85167" x="781050" y="4548188"/>
          <p14:tracePt t="85176" x="863600" y="4548188"/>
          <p14:tracePt t="85183" x="919163" y="4548188"/>
          <p14:tracePt t="85193" x="984250" y="4548188"/>
          <p14:tracePt t="85200" x="1038225" y="4548188"/>
          <p14:tracePt t="85208" x="1057275" y="4548188"/>
          <p14:tracePt t="85216" x="1103313" y="4548188"/>
          <p14:tracePt t="85223" x="1112838" y="4548188"/>
          <p14:tracePt t="85231" x="1130300" y="4548188"/>
          <p14:tracePt t="85239" x="1149350" y="4565650"/>
          <p14:tracePt t="85247" x="1158875" y="4575175"/>
          <p14:tracePt t="85264" x="1166813" y="4584700"/>
          <p14:tracePt t="85271" x="1176338" y="4594225"/>
          <p14:tracePt t="85279" x="1195388" y="4611688"/>
          <p14:tracePt t="85289" x="1204913" y="4621213"/>
          <p14:tracePt t="85297" x="1212850" y="4640263"/>
          <p14:tracePt t="85305" x="1212850" y="4649788"/>
          <p14:tracePt t="85311" x="1231900" y="4667250"/>
          <p14:tracePt t="85328" x="1241425" y="4713288"/>
          <p14:tracePt t="85335" x="1241425" y="4722813"/>
          <p14:tracePt t="85343" x="1250950" y="4749800"/>
          <p14:tracePt t="85351" x="1250950" y="4768850"/>
          <p14:tracePt t="85360" x="1250950" y="4778375"/>
          <p14:tracePt t="85367" x="1250950" y="4805363"/>
          <p14:tracePt t="85376" x="1250950" y="4822825"/>
          <p14:tracePt t="85383" x="1250950" y="4841875"/>
          <p14:tracePt t="85392" x="1250950" y="4851400"/>
          <p14:tracePt t="85399" x="1241425" y="4878388"/>
          <p14:tracePt t="85407" x="1241425" y="4887913"/>
          <p14:tracePt t="85415" x="1241425" y="4897438"/>
          <p14:tracePt t="85423" x="1231900" y="4914900"/>
          <p14:tracePt t="85447" x="1222375" y="4943475"/>
          <p14:tracePt t="85455" x="1212850" y="4951413"/>
          <p14:tracePt t="85464" x="1195388" y="4960938"/>
          <p14:tracePt t="85479" x="1176338" y="4970463"/>
          <p14:tracePt t="85498" x="1139825" y="4970463"/>
          <p14:tracePt t="85507" x="1120775" y="4997450"/>
          <p14:tracePt t="85512" x="1103313" y="4997450"/>
          <p14:tracePt t="85524" x="1084263" y="4997450"/>
          <p14:tracePt t="85529" x="1076325" y="4997450"/>
          <p14:tracePt t="85536" x="1047750" y="4997450"/>
          <p14:tracePt t="85545" x="1038225" y="4997450"/>
          <p14:tracePt t="85553" x="1011238" y="4997450"/>
          <p14:tracePt t="85561" x="1001713" y="4997450"/>
          <p14:tracePt t="85568" x="992188" y="4997450"/>
          <p14:tracePt t="85577" x="965200" y="4997450"/>
          <p14:tracePt t="85584" x="946150" y="4997450"/>
          <p14:tracePt t="85593" x="919163" y="4979988"/>
          <p14:tracePt t="85600" x="882650" y="4979988"/>
          <p14:tracePt t="85609" x="863600" y="4979988"/>
          <p14:tracePt t="85616" x="846138" y="4979988"/>
          <p14:tracePt t="85624" x="836613" y="4979988"/>
          <p14:tracePt t="85632" x="817563" y="4979988"/>
          <p14:tracePt t="85643" x="809625" y="4979988"/>
          <p14:tracePt t="85657" x="800100" y="4979988"/>
          <p14:tracePt t="85674" x="790575" y="4979988"/>
          <p14:tracePt t="85698" x="781050" y="4979988"/>
          <p14:tracePt t="85712" x="771525" y="4979988"/>
          <p14:tracePt t="85729" x="763588" y="4970463"/>
          <p14:tracePt t="85783" x="754063" y="4960938"/>
          <p14:tracePt t="86072" x="763588" y="4951413"/>
          <p14:tracePt t="86089" x="771525" y="4951413"/>
          <p14:tracePt t="86107" x="781050" y="4951413"/>
          <p14:tracePt t="86113" x="809625" y="4951413"/>
          <p14:tracePt t="86122" x="817563" y="4951413"/>
          <p14:tracePt t="86129" x="827088" y="4951413"/>
          <p14:tracePt t="86137" x="863600" y="4951413"/>
          <p14:tracePt t="86146" x="892175" y="4951413"/>
          <p14:tracePt t="86153" x="955675" y="4951413"/>
          <p14:tracePt t="86161" x="1030288" y="4951413"/>
          <p14:tracePt t="86168" x="1130300" y="4951413"/>
          <p14:tracePt t="86177" x="1250950" y="4951413"/>
          <p14:tracePt t="86184" x="1350963" y="4951413"/>
          <p14:tracePt t="86193" x="1489075" y="4951413"/>
          <p14:tracePt t="86200" x="1562100" y="4951413"/>
          <p14:tracePt t="86211" x="1663700" y="4951413"/>
          <p14:tracePt t="86216" x="1746250" y="4951413"/>
          <p14:tracePt t="86224" x="1801813" y="4951413"/>
          <p14:tracePt t="86232" x="1903413" y="4951413"/>
          <p14:tracePt t="86240" x="1966913" y="4951413"/>
          <p14:tracePt t="86249" x="2022475" y="4951413"/>
          <p14:tracePt t="86256" x="2105025" y="4933950"/>
          <p14:tracePt t="86264" x="2141538" y="4924425"/>
          <p14:tracePt t="86273" x="2206625" y="4868863"/>
          <p14:tracePt t="86280" x="2316163" y="4795838"/>
          <p14:tracePt t="86291" x="2352675" y="4740275"/>
          <p14:tracePt t="86301" x="2427288" y="4667250"/>
          <p14:tracePt t="86312" x="2436813" y="4621213"/>
          <p14:tracePt t="86313" x="2454275" y="4594225"/>
          <p14:tracePt t="86323" x="2482850" y="4557713"/>
          <p14:tracePt t="86327" x="2482850" y="4529138"/>
          <p14:tracePt t="86335" x="2490788" y="4492625"/>
          <p14:tracePt t="86343" x="2490788" y="4475163"/>
          <p14:tracePt t="86351" x="2490788" y="4456113"/>
          <p14:tracePt t="86367" x="2490788" y="4446588"/>
          <p14:tracePt t="86383" x="2490788" y="4429125"/>
          <p14:tracePt t="86399" x="2490788" y="4419600"/>
          <p14:tracePt t="86423" x="2490788" y="4410075"/>
          <p14:tracePt t="86431" x="2490788" y="4400550"/>
          <p14:tracePt t="86447" x="2490788" y="4383088"/>
          <p14:tracePt t="86463" x="2490788" y="4373563"/>
          <p14:tracePt t="86471" x="2490788" y="4346575"/>
          <p14:tracePt t="86479" x="2490788" y="4337050"/>
          <p14:tracePt t="86487" x="2490788" y="4327525"/>
          <p14:tracePt t="86504" x="2490788" y="4318000"/>
          <p14:tracePt t="86697" x="2490788" y="4337050"/>
          <p14:tracePt t="86705" x="2490788" y="4429125"/>
          <p14:tracePt t="86716" x="2490788" y="4519613"/>
          <p14:tracePt t="86723" x="2490788" y="4621213"/>
          <p14:tracePt t="86728" x="2490788" y="4722813"/>
          <p14:tracePt t="86736" x="2490788" y="4786313"/>
          <p14:tracePt t="86743" x="2490788" y="4814888"/>
          <p14:tracePt t="86752" x="2490788" y="4841875"/>
          <p14:tracePt t="86760" x="2490788" y="4868863"/>
          <p14:tracePt t="86776" x="2490788" y="4897438"/>
          <p14:tracePt t="86783" x="2490788" y="4906963"/>
          <p14:tracePt t="86792" x="2490788" y="4914900"/>
          <p14:tracePt t="86808" x="2490788" y="4933950"/>
          <p14:tracePt t="86815" x="2490788" y="4943475"/>
          <p14:tracePt t="86864" x="2490788" y="4951413"/>
          <p14:tracePt t="86880" x="2490788" y="4970463"/>
          <p14:tracePt t="86896" x="2490788" y="4979988"/>
          <p14:tracePt t="86905" x="2490788" y="4989513"/>
          <p14:tracePt t="86912" x="2490788" y="4997450"/>
          <p14:tracePt t="86927" x="2490788" y="5016500"/>
          <p14:tracePt t="86931" x="2490788" y="5035550"/>
          <p14:tracePt t="86937" x="2490788" y="5062538"/>
          <p14:tracePt t="86945" x="2490788" y="5089525"/>
          <p14:tracePt t="86960" x="2500313" y="5108575"/>
          <p14:tracePt t="87049" x="2500313" y="5118100"/>
          <p14:tracePt t="87057" x="2500313" y="5135563"/>
          <p14:tracePt t="87068" x="2519363" y="5164138"/>
          <p14:tracePt t="87249" x="2555875" y="5164138"/>
          <p14:tracePt t="87256" x="2601913" y="5164138"/>
          <p14:tracePt t="87266" x="2693988" y="5164138"/>
          <p14:tracePt t="87273" x="2813050" y="5164138"/>
          <p14:tracePt t="87281" x="2987675" y="5164138"/>
          <p14:tracePt t="87290" x="3181350" y="5164138"/>
          <p14:tracePt t="87296" x="3336925" y="5164138"/>
          <p14:tracePt t="87307" x="3455988" y="5164138"/>
          <p14:tracePt t="87314" x="3538538" y="5164138"/>
          <p14:tracePt t="87329" x="3603625" y="5164138"/>
          <p14:tracePt t="87361" x="3622675" y="5164138"/>
          <p14:tracePt t="87368" x="3668713" y="5164138"/>
          <p14:tracePt t="87377" x="3705225" y="5164138"/>
          <p14:tracePt t="87384" x="3759200" y="5164138"/>
          <p14:tracePt t="87392" x="3879850" y="5164138"/>
          <p14:tracePt t="87400" x="3935413" y="5164138"/>
          <p14:tracePt t="87408" x="3971925" y="5164138"/>
          <p14:tracePt t="87416" x="3998913" y="5164138"/>
          <p14:tracePt t="87426" x="4008438" y="5164138"/>
          <p14:tracePt t="87489" x="4017963" y="5164138"/>
          <p14:tracePt t="87496" x="4071938" y="5164138"/>
          <p14:tracePt t="87505" x="4110038" y="5164138"/>
          <p14:tracePt t="87517" x="4154488" y="5164138"/>
          <p14:tracePt t="87525" x="4173538" y="5164138"/>
          <p14:tracePt t="87531" x="4219575" y="5164138"/>
          <p14:tracePt t="87585" x="4229100" y="5154613"/>
          <p14:tracePt t="87624" x="4246563" y="5154613"/>
          <p14:tracePt t="87633" x="4265613" y="5145088"/>
          <p14:tracePt t="87656" x="4275138" y="5135563"/>
          <p14:tracePt t="87688" x="4284663" y="5126038"/>
          <p14:tracePt t="87705" x="4302125" y="5108575"/>
          <p14:tracePt t="87717" x="4302125" y="5089525"/>
          <p14:tracePt t="87724" x="4311650" y="5081588"/>
          <p14:tracePt t="87732" x="4311650" y="5035550"/>
          <p14:tracePt t="87736" x="4311650" y="4979988"/>
          <p14:tracePt t="87743" x="4311650" y="4897438"/>
          <p14:tracePt t="87751" x="4311650" y="4822825"/>
          <p14:tracePt t="87759" x="4311650" y="4703763"/>
          <p14:tracePt t="87767" x="4311650" y="4621213"/>
          <p14:tracePt t="87775" x="4311650" y="4483100"/>
          <p14:tracePt t="87783" x="4311650" y="4410075"/>
          <p14:tracePt t="87791" x="4311650" y="4327525"/>
          <p14:tracePt t="87799" x="4321175" y="4244975"/>
          <p14:tracePt t="87807" x="4321175" y="4198938"/>
          <p14:tracePt t="87815" x="4321175" y="4143375"/>
          <p14:tracePt t="87823" x="4338638" y="4097338"/>
          <p14:tracePt t="87831" x="4338638" y="4060825"/>
          <p14:tracePt t="87839" x="4348163" y="4043363"/>
          <p14:tracePt t="87847" x="4357688" y="4033838"/>
          <p14:tracePt t="87938" x="4348163" y="4033838"/>
          <p14:tracePt t="87960" x="4330700" y="4033838"/>
          <p14:tracePt t="87983" x="4311650" y="4051300"/>
          <p14:tracePt t="88023" x="4302125" y="4051300"/>
          <p14:tracePt t="88039" x="4302125" y="4060825"/>
          <p14:tracePt t="88071" x="4302125" y="4079875"/>
          <p14:tracePt t="88079" x="4292600" y="4087813"/>
          <p14:tracePt t="88105" x="4284663" y="4097338"/>
          <p14:tracePt t="88139" x="4265613" y="4097338"/>
          <p14:tracePt t="88161" x="4256088" y="4097338"/>
          <p14:tracePt t="88168" x="4229100" y="4106863"/>
          <p14:tracePt t="88177" x="4183063" y="4106863"/>
          <p14:tracePt t="88183" x="4110038" y="4143375"/>
          <p14:tracePt t="88191" x="4025900" y="4143375"/>
          <p14:tracePt t="88199" x="3943350" y="4143375"/>
          <p14:tracePt t="88207" x="3824288" y="4143375"/>
          <p14:tracePt t="88215" x="3668713" y="4143375"/>
          <p14:tracePt t="88223" x="3576638" y="4143375"/>
          <p14:tracePt t="88231" x="3455988" y="4143375"/>
          <p14:tracePt t="88239" x="3392488" y="4143375"/>
          <p14:tracePt t="88247" x="3319463" y="4143375"/>
          <p14:tracePt t="88255" x="3281363" y="4143375"/>
          <p14:tracePt t="88263" x="3263900" y="4171950"/>
          <p14:tracePt t="88271" x="3254375" y="4171950"/>
          <p14:tracePt t="88279" x="3227388" y="4171950"/>
          <p14:tracePt t="88288" x="3189288" y="4171950"/>
          <p14:tracePt t="88295" x="3162300" y="4171950"/>
          <p14:tracePt t="88305" x="3089275" y="4171950"/>
          <p14:tracePt t="88311" x="3043238" y="4171950"/>
          <p14:tracePt t="88321" x="2941638" y="4171950"/>
          <p14:tracePt t="88329" x="2767013" y="4171950"/>
          <p14:tracePt t="88336" x="2601913" y="4125913"/>
          <p14:tracePt t="88343" x="2500313" y="4097338"/>
          <p14:tracePt t="88351" x="2390775" y="4051300"/>
          <p14:tracePt t="88359" x="2344738" y="4043363"/>
          <p14:tracePt t="88367" x="2316163" y="4043363"/>
          <p14:tracePt t="88376" x="2308225" y="4033838"/>
          <p14:tracePt t="88920" x="2316163" y="4033838"/>
          <p14:tracePt t="93418" x="2335213" y="4033838"/>
          <p14:tracePt t="93426" x="2381250" y="4033838"/>
          <p14:tracePt t="93434" x="2390775" y="4033838"/>
          <p14:tracePt t="93441" x="2398713" y="4033838"/>
          <p14:tracePt t="93496" x="2408238" y="4033838"/>
          <p14:tracePt t="93505" x="2417763" y="4033838"/>
          <p14:tracePt t="93521" x="2473325" y="4005263"/>
          <p14:tracePt t="93529" x="2519363" y="3987800"/>
          <p14:tracePt t="93537" x="2611438" y="3951288"/>
          <p14:tracePt t="93544" x="2674938" y="3922713"/>
          <p14:tracePt t="93553" x="2757488" y="3876675"/>
          <p14:tracePt t="93562" x="2849563" y="3830638"/>
          <p14:tracePt t="93568" x="2951163" y="3784600"/>
          <p14:tracePt t="93576" x="3014663" y="3767138"/>
          <p14:tracePt t="93584" x="3043238" y="3740150"/>
          <p14:tracePt t="93593" x="3070225" y="3721100"/>
          <p14:tracePt t="93599" x="3125788" y="3684588"/>
          <p14:tracePt t="93609" x="3152775" y="3665538"/>
          <p14:tracePt t="93615" x="3208338" y="3611563"/>
          <p14:tracePt t="93624" x="3227388" y="3565525"/>
          <p14:tracePt t="93631" x="3273425" y="3490913"/>
          <p14:tracePt t="93639" x="3300413" y="3427413"/>
          <p14:tracePt t="93648" x="3300413" y="3381375"/>
          <p14:tracePt t="93655" x="3327400" y="3352800"/>
          <p14:tracePt t="93664" x="3327400" y="3308350"/>
          <p14:tracePt t="93672" x="3336925" y="3270250"/>
          <p14:tracePt t="93680" x="3336925" y="3243263"/>
          <p14:tracePt t="93689" x="3336925" y="3216275"/>
          <p14:tracePt t="93696" x="3355975" y="3170238"/>
          <p14:tracePt t="93705" x="3355975" y="3133725"/>
          <p14:tracePt t="93712" x="3373438" y="3087688"/>
          <p14:tracePt t="93721" x="3382963" y="3059113"/>
          <p14:tracePt t="93728" x="3402013" y="3022600"/>
          <p14:tracePt t="93736" x="3409950" y="2995613"/>
          <p14:tracePt t="93744" x="3409950" y="2976563"/>
          <p14:tracePt t="93752" x="3419475" y="2930525"/>
          <p14:tracePt t="93760" x="3448050" y="2876550"/>
          <p14:tracePt t="93767" x="3448050" y="2838450"/>
          <p14:tracePt t="93776" x="3455988" y="2774950"/>
          <p14:tracePt t="93784" x="3455988" y="2709863"/>
          <p14:tracePt t="93793" x="3455988" y="2655888"/>
          <p14:tracePt t="93800" x="3455988" y="2617788"/>
          <p14:tracePt t="93808" x="3455988" y="2590800"/>
          <p14:tracePt t="93816" x="3455988" y="2544763"/>
          <p14:tracePt t="93823" x="3455988" y="2517775"/>
          <p14:tracePt t="93832" x="3494088" y="2462213"/>
          <p14:tracePt t="93840" x="3502025" y="2443163"/>
          <p14:tracePt t="93848" x="3502025" y="2425700"/>
          <p14:tracePt t="93856" x="3502025" y="2370138"/>
          <p14:tracePt t="93864" x="3502025" y="2324100"/>
          <p14:tracePt t="93872" x="3502025" y="2251075"/>
          <p14:tracePt t="93880" x="3502025" y="2205038"/>
          <p14:tracePt t="93889" x="3502025" y="2178050"/>
          <p14:tracePt t="93896" x="3448050" y="2112963"/>
          <p14:tracePt t="93906" x="3392488" y="2039938"/>
          <p14:tracePt t="93912" x="3319463" y="2011363"/>
          <p14:tracePt t="93922" x="3319463" y="2003425"/>
          <p14:tracePt t="94079" x="3319463" y="2011363"/>
          <p14:tracePt t="94087" x="3319463" y="2020888"/>
          <p14:tracePt t="94160" x="3319463" y="2011363"/>
          <p14:tracePt t="94169" x="3319463" y="1984375"/>
          <p14:tracePt t="94177" x="3309938" y="1974850"/>
          <p14:tracePt t="94184" x="3309938" y="1966913"/>
          <p14:tracePt t="94194" x="3300413" y="1957388"/>
          <p14:tracePt t="94200" x="3290888" y="1947863"/>
          <p14:tracePt t="94211" x="3273425" y="1938338"/>
          <p14:tracePt t="94216" x="3235325" y="1920875"/>
          <p14:tracePt t="94225" x="3143250" y="1882775"/>
          <p14:tracePt t="94232" x="2960688" y="1809750"/>
          <p14:tracePt t="94240" x="2747963" y="1727200"/>
          <p14:tracePt t="94252" x="2565400" y="1625600"/>
          <p14:tracePt t="94256" x="2344738" y="1535113"/>
          <p14:tracePt t="94263" x="2160588" y="1450975"/>
          <p14:tracePt t="94271" x="2022475" y="1368425"/>
          <p14:tracePt t="94279" x="1874838" y="1304925"/>
          <p14:tracePt t="94287" x="1838325" y="1295400"/>
          <p14:tracePt t="94295" x="1792288" y="1268413"/>
          <p14:tracePt t="94304" x="1782763" y="1268413"/>
          <p14:tracePt t="94384" x="1782763" y="1258888"/>
          <p14:tracePt t="94801" x="1792288" y="1249363"/>
          <p14:tracePt t="94809" x="1838325" y="1249363"/>
          <p14:tracePt t="94817" x="1949450" y="1203325"/>
          <p14:tracePt t="94825" x="2132013" y="1157288"/>
          <p14:tracePt t="94834" x="2308225" y="1120775"/>
          <p14:tracePt t="94840" x="2463800" y="1111250"/>
          <p14:tracePt t="94849" x="2611438" y="1047750"/>
          <p14:tracePt t="94856" x="2803525" y="1028700"/>
          <p14:tracePt t="94863" x="2941638" y="1011238"/>
          <p14:tracePt t="94871" x="3143250" y="946150"/>
          <p14:tracePt t="94879" x="3363913" y="928688"/>
          <p14:tracePt t="94888" x="3659188" y="928688"/>
          <p14:tracePt t="94895" x="3979863" y="928688"/>
          <p14:tracePt t="94905" x="4311650" y="909638"/>
          <p14:tracePt t="94911" x="4522788" y="909638"/>
          <p14:tracePt t="94921" x="4679950" y="909638"/>
          <p14:tracePt t="94927" x="4816475" y="909638"/>
          <p14:tracePt t="94936" x="4918075" y="909638"/>
          <p14:tracePt t="94943" x="4937125" y="900113"/>
          <p14:tracePt t="95000" x="4954588" y="873125"/>
          <p14:tracePt t="95032" x="4964113" y="863600"/>
          <p14:tracePt t="95039" x="4973638" y="863600"/>
          <p14:tracePt t="95049" x="4983163" y="854075"/>
          <p14:tracePt t="95063" x="4983163" y="844550"/>
          <p14:tracePt t="95071" x="4991100" y="836613"/>
          <p14:tracePt t="95089" x="5000625" y="827088"/>
          <p14:tracePt t="95112" x="5000625" y="808038"/>
          <p14:tracePt t="95119" x="5000625" y="800100"/>
          <p14:tracePt t="95127" x="5000625" y="781050"/>
          <p14:tracePt t="95135" x="5000625" y="754063"/>
          <p14:tracePt t="95143" x="5000625" y="735013"/>
          <p14:tracePt t="95151" x="5010150" y="688975"/>
          <p14:tracePt t="95159" x="5010150" y="652463"/>
          <p14:tracePt t="95167" x="5010150" y="633413"/>
          <p14:tracePt t="95175" x="5010150" y="606425"/>
          <p14:tracePt t="95183" x="5010150" y="596900"/>
          <p14:tracePt t="95191" x="5010150" y="587375"/>
          <p14:tracePt t="95199" x="5010150" y="579438"/>
          <p14:tracePt t="95223" x="5000625" y="569913"/>
          <p14:tracePt t="95263" x="4973638" y="569913"/>
          <p14:tracePt t="95337" x="4954588" y="569913"/>
          <p14:tracePt t="95361" x="4946650" y="560388"/>
          <p14:tracePt t="95367" x="4918075" y="541338"/>
          <p14:tracePt t="95383" x="4908550" y="533400"/>
          <p14:tracePt t="95407" x="4900613" y="514350"/>
          <p14:tracePt t="95430" x="4900613" y="504825"/>
          <p14:tracePt t="95438" x="4891088" y="496888"/>
          <p14:tracePt t="95512" x="4881563" y="477838"/>
          <p14:tracePt t="95528" x="4862513" y="458788"/>
          <p14:tracePt t="95545" x="4854575" y="450850"/>
          <p14:tracePt t="95976" x="4845050" y="441325"/>
          <p14:tracePt t="95985" x="4835525" y="441325"/>
          <p14:tracePt t="96008" x="4826000" y="441325"/>
          <p14:tracePt t="96017" x="4799013" y="441325"/>
          <p14:tracePt t="96025" x="4789488" y="441325"/>
          <p14:tracePt t="96033" x="4779963" y="441325"/>
          <p14:tracePt t="96040" x="4770438" y="422275"/>
          <p14:tracePt t="96047" x="4762500" y="412750"/>
          <p14:tracePt t="96071" x="4743450" y="395288"/>
          <p14:tracePt t="96079" x="4733925" y="395288"/>
          <p14:tracePt t="96087" x="4733925" y="385763"/>
          <p14:tracePt t="96095" x="4725988" y="376238"/>
          <p14:tracePt t="96104" x="4725988" y="368300"/>
          <p14:tracePt t="96111" x="4725988" y="358775"/>
          <p14:tracePt t="96119" x="4725988" y="339725"/>
          <p14:tracePt t="96127" x="4725988" y="330200"/>
          <p14:tracePt t="96135" x="4725988" y="322263"/>
          <p14:tracePt t="96143" x="4725988" y="312738"/>
          <p14:tracePt t="96151" x="4725988" y="293688"/>
          <p14:tracePt t="96159" x="4725988" y="284163"/>
          <p14:tracePt t="96167" x="4725988" y="276225"/>
          <p14:tracePt t="96191" x="4725988" y="238125"/>
          <p14:tracePt t="96215" x="4725988" y="230188"/>
          <p14:tracePt t="96223" x="4725988" y="211138"/>
          <p14:tracePt t="96231" x="4725988" y="201613"/>
          <p14:tracePt t="96239" x="4725988" y="193675"/>
          <p14:tracePt t="96247" x="4725988" y="184150"/>
          <p14:tracePt t="96255" x="4733925" y="174625"/>
          <p14:tracePt t="96263" x="4743450" y="165100"/>
          <p14:tracePt t="96279" x="4752975" y="147638"/>
          <p14:tracePt t="96295" x="4762500" y="138113"/>
          <p14:tracePt t="96311" x="4779963" y="128588"/>
          <p14:tracePt t="96327" x="4789488" y="128588"/>
          <p14:tracePt t="96335" x="4816475" y="128588"/>
          <p14:tracePt t="96343" x="4845050" y="109538"/>
          <p14:tracePt t="96351" x="4854575" y="101600"/>
          <p14:tracePt t="96367" x="4862513" y="101600"/>
          <p14:tracePt t="96407" x="4872038" y="101600"/>
          <p14:tracePt t="96415" x="4900613" y="101600"/>
          <p14:tracePt t="96423" x="4937125" y="92075"/>
          <p14:tracePt t="96431" x="4991100" y="92075"/>
          <p14:tracePt t="96439" x="5029200" y="92075"/>
          <p14:tracePt t="96447" x="5075238" y="92075"/>
          <p14:tracePt t="96455" x="5092700" y="92075"/>
          <p14:tracePt t="96463" x="5121275" y="92075"/>
          <p14:tracePt t="96471" x="5129213" y="92075"/>
          <p14:tracePt t="96479" x="5157788" y="92075"/>
          <p14:tracePt t="96487" x="5165725" y="92075"/>
          <p14:tracePt t="96497" x="5184775" y="92075"/>
          <p14:tracePt t="96513" x="5230813" y="92075"/>
          <p14:tracePt t="96524" x="5249863" y="92075"/>
          <p14:tracePt t="96528" x="5286375" y="92075"/>
          <p14:tracePt t="96536" x="5368925" y="92075"/>
          <p14:tracePt t="96545" x="5461000" y="92075"/>
          <p14:tracePt t="96553" x="5580063" y="92075"/>
          <p14:tracePt t="96561" x="5699125" y="92075"/>
          <p14:tracePt t="96568" x="5837238" y="92075"/>
          <p14:tracePt t="96577" x="5919788" y="92075"/>
          <p14:tracePt t="96584" x="5975350" y="92075"/>
          <p14:tracePt t="96592" x="6021388" y="92075"/>
          <p14:tracePt t="96600" x="6040438" y="92075"/>
          <p14:tracePt t="96608" x="6048375" y="92075"/>
          <p14:tracePt t="96615" x="6067425" y="92075"/>
          <p14:tracePt t="96631" x="6076950" y="92075"/>
          <p14:tracePt t="96639" x="6086475" y="92075"/>
          <p14:tracePt t="96648" x="6140450" y="101600"/>
          <p14:tracePt t="96658" x="6149975" y="101600"/>
          <p14:tracePt t="96676" x="6186488" y="101600"/>
          <p14:tracePt t="96682" x="6196013" y="109538"/>
          <p14:tracePt t="96691" x="6215063" y="109538"/>
          <p14:tracePt t="96707" x="6223000" y="109538"/>
          <p14:tracePt t="96737" x="6232525" y="119063"/>
          <p14:tracePt t="96761" x="6242050" y="138113"/>
          <p14:tracePt t="96768" x="6242050" y="147638"/>
          <p14:tracePt t="96776" x="6251575" y="165100"/>
          <p14:tracePt t="96794" x="6261100" y="174625"/>
          <p14:tracePt t="96800" x="6261100" y="184150"/>
          <p14:tracePt t="96824" x="6261100" y="193675"/>
          <p14:tracePt t="96848" x="6261100" y="201613"/>
          <p14:tracePt t="96856" x="6261100" y="211138"/>
          <p14:tracePt t="96864" x="6261100" y="220663"/>
          <p14:tracePt t="96883" x="6261100" y="247650"/>
          <p14:tracePt t="96896" x="6261100" y="284163"/>
          <p14:tracePt t="96913" x="6261100" y="303213"/>
          <p14:tracePt t="96923" x="6261100" y="330200"/>
          <p14:tracePt t="96929" x="6251575" y="330200"/>
          <p14:tracePt t="96936" x="6242050" y="339725"/>
          <p14:tracePt t="96960" x="6232525" y="349250"/>
          <p14:tracePt t="96964" x="6223000" y="349250"/>
          <p14:tracePt t="96977" x="6215063" y="358775"/>
          <p14:tracePt t="96984" x="6196013" y="358775"/>
          <p14:tracePt t="96992" x="6169025" y="376238"/>
          <p14:tracePt t="97000" x="6140450" y="376238"/>
          <p14:tracePt t="97009" x="6122988" y="376238"/>
          <p14:tracePt t="97016" x="6076950" y="376238"/>
          <p14:tracePt t="97025" x="6030913" y="395288"/>
          <p14:tracePt t="97032" x="5948363" y="404813"/>
          <p14:tracePt t="97040" x="5929313" y="404813"/>
          <p14:tracePt t="97047" x="5911850" y="404813"/>
          <p14:tracePt t="97055" x="5902325" y="404813"/>
          <p14:tracePt t="97071" x="5892800" y="404813"/>
          <p14:tracePt t="97080" x="5856288" y="404813"/>
          <p14:tracePt t="97087" x="5837238" y="404813"/>
          <p14:tracePt t="97095" x="5791200" y="404813"/>
          <p14:tracePt t="97104" x="5754688" y="404813"/>
          <p14:tracePt t="97111" x="5718175" y="404813"/>
          <p14:tracePt t="97121" x="5691188" y="404813"/>
          <p14:tracePt t="97127" x="5645150" y="404813"/>
          <p14:tracePt t="97135" x="5626100" y="404813"/>
          <p14:tracePt t="97144" x="5580063" y="404813"/>
          <p14:tracePt t="97151" x="5534025" y="404813"/>
          <p14:tracePt t="97160" x="5516563" y="412750"/>
          <p14:tracePt t="97167" x="5497513" y="412750"/>
          <p14:tracePt t="97176" x="5478463" y="412750"/>
          <p14:tracePt t="97183" x="5451475" y="412750"/>
          <p14:tracePt t="97191" x="5441950" y="412750"/>
          <p14:tracePt t="97207" x="5432425" y="412750"/>
          <p14:tracePt t="97255" x="5405438" y="412750"/>
          <p14:tracePt t="97263" x="5386388" y="412750"/>
          <p14:tracePt t="97271" x="5378450" y="412750"/>
          <p14:tracePt t="97280" x="5341938" y="412750"/>
          <p14:tracePt t="97288" x="5303838" y="412750"/>
          <p14:tracePt t="97295" x="5286375" y="412750"/>
          <p14:tracePt t="97304" x="5257800" y="412750"/>
          <p14:tracePt t="97311" x="5240338" y="412750"/>
          <p14:tracePt t="97321" x="5203825" y="412750"/>
          <p14:tracePt t="97327" x="5194300" y="412750"/>
          <p14:tracePt t="97335" x="5175250" y="412750"/>
          <p14:tracePt t="97343" x="5148263" y="412750"/>
          <p14:tracePt t="97351" x="5138738" y="412750"/>
          <p14:tracePt t="97359" x="5129213" y="412750"/>
          <p14:tracePt t="97367" x="5102225" y="412750"/>
          <p14:tracePt t="97376" x="5092700" y="412750"/>
          <p14:tracePt t="97383" x="5083175" y="412750"/>
          <p14:tracePt t="97392" x="5065713" y="412750"/>
          <p14:tracePt t="97399" x="5046663" y="412750"/>
          <p14:tracePt t="97407" x="5019675" y="412750"/>
          <p14:tracePt t="97415" x="4983163" y="412750"/>
          <p14:tracePt t="97423" x="4964113" y="412750"/>
          <p14:tracePt t="97431" x="4937125" y="412750"/>
          <p14:tracePt t="97447" x="4908550" y="412750"/>
          <p14:tracePt t="97455" x="4900613" y="412750"/>
          <p14:tracePt t="97463" x="4891088" y="412750"/>
          <p14:tracePt t="97471" x="4872038" y="412750"/>
          <p14:tracePt t="97479" x="4854575" y="412750"/>
          <p14:tracePt t="97488" x="4845050" y="412750"/>
          <p14:tracePt t="97496" x="4816475" y="412750"/>
          <p14:tracePt t="97504" x="4799013" y="412750"/>
          <p14:tracePt t="97511" x="4762500" y="412750"/>
          <p14:tracePt t="97521" x="4752975" y="412750"/>
          <p14:tracePt t="97527" x="4725988" y="412750"/>
          <p14:tracePt t="97543" x="4706938" y="404813"/>
          <p14:tracePt t="97567" x="4697413" y="395288"/>
          <p14:tracePt t="97681" x="4697413" y="385763"/>
          <p14:tracePt t="97689" x="4697413" y="376238"/>
          <p14:tracePt t="97699" x="4697413" y="349250"/>
          <p14:tracePt t="97712" x="4697413" y="303213"/>
          <p14:tracePt t="97723" x="4697413" y="293688"/>
          <p14:tracePt t="97728" x="4697413" y="284163"/>
          <p14:tracePt t="97735" x="4697413" y="266700"/>
          <p14:tracePt t="97743" x="4697413" y="257175"/>
          <p14:tracePt t="97759" x="4706938" y="230188"/>
          <p14:tracePt t="97775" x="4706938" y="220663"/>
          <p14:tracePt t="97783" x="4706938" y="211138"/>
          <p14:tracePt t="97807" x="4716463" y="201613"/>
          <p14:tracePt t="97831" x="4716463" y="193675"/>
          <p14:tracePt t="97839" x="4716463" y="165100"/>
          <p14:tracePt t="97847" x="4725988" y="155575"/>
          <p14:tracePt t="97856" x="4733925" y="147638"/>
          <p14:tracePt t="97871" x="4743450" y="119063"/>
          <p14:tracePt t="97879" x="4752975" y="109538"/>
          <p14:tracePt t="97895" x="4762500" y="101600"/>
          <p14:tracePt t="97935" x="4799013" y="101600"/>
          <p14:tracePt t="97943" x="4826000" y="101600"/>
          <p14:tracePt t="97952" x="4908550" y="101600"/>
          <p14:tracePt t="97959" x="4927600" y="101600"/>
          <p14:tracePt t="97967" x="4964113" y="101600"/>
          <p14:tracePt t="97983" x="4983163" y="101600"/>
          <p14:tracePt t="97991" x="5046663" y="101600"/>
          <p14:tracePt t="97999" x="5092700" y="101600"/>
          <p14:tracePt t="98007" x="5165725" y="101600"/>
          <p14:tracePt t="98015" x="5257800" y="101600"/>
          <p14:tracePt t="98024" x="5359400" y="101600"/>
          <p14:tracePt t="98031" x="5478463" y="101600"/>
          <p14:tracePt t="98040" x="5635625" y="101600"/>
          <p14:tracePt t="98047" x="5737225" y="101600"/>
          <p14:tracePt t="98055" x="5837238" y="101600"/>
          <p14:tracePt t="98063" x="5911850" y="101600"/>
          <p14:tracePt t="98070" x="5929313" y="101600"/>
          <p14:tracePt t="98079" x="5965825" y="101600"/>
          <p14:tracePt t="98087" x="5975350" y="101600"/>
          <p14:tracePt t="98095" x="6002338" y="101600"/>
          <p14:tracePt t="98104" x="6011863" y="101600"/>
          <p14:tracePt t="98111" x="6030913" y="101600"/>
          <p14:tracePt t="98135" x="6067425" y="101600"/>
          <p14:tracePt t="98143" x="6086475" y="101600"/>
          <p14:tracePt t="98152" x="6113463" y="119063"/>
          <p14:tracePt t="98159" x="6132513" y="128588"/>
          <p14:tracePt t="98320" x="6140450" y="138113"/>
          <p14:tracePt t="98329" x="6140450" y="155575"/>
          <p14:tracePt t="98344" x="6140450" y="165100"/>
          <p14:tracePt t="98361" x="6140450" y="174625"/>
          <p14:tracePt t="98376" x="6140450" y="211138"/>
          <p14:tracePt t="98384" x="6132513" y="211138"/>
          <p14:tracePt t="98400" x="6122988" y="220663"/>
          <p14:tracePt t="98409" x="6113463" y="220663"/>
          <p14:tracePt t="98416" x="6113463" y="230188"/>
          <p14:tracePt t="98425" x="6094413" y="247650"/>
          <p14:tracePt t="98432" x="6067425" y="257175"/>
          <p14:tracePt t="98441" x="6040438" y="284163"/>
          <p14:tracePt t="98448" x="6021388" y="293688"/>
          <p14:tracePt t="98457" x="6011863" y="303213"/>
          <p14:tracePt t="98464" x="6002338" y="312738"/>
          <p14:tracePt t="98473" x="5994400" y="312738"/>
          <p14:tracePt t="98489" x="5984875" y="322263"/>
          <p14:tracePt t="98544" x="5975350" y="322263"/>
          <p14:tracePt t="98552" x="5965825" y="330200"/>
          <p14:tracePt t="98568" x="5948363" y="330200"/>
          <p14:tracePt t="98592" x="5929313" y="339725"/>
          <p14:tracePt t="98599" x="5919788" y="349250"/>
          <p14:tracePt t="98648" x="5902325" y="349250"/>
          <p14:tracePt t="99535" x="5827713" y="368300"/>
          <p14:tracePt t="99544" x="5764213" y="385763"/>
          <p14:tracePt t="99551" x="5681663" y="395288"/>
          <p14:tracePt t="99560" x="5616575" y="422275"/>
          <p14:tracePt t="99567" x="5553075" y="441325"/>
          <p14:tracePt t="99576" x="5507038" y="450850"/>
          <p14:tracePt t="99583" x="5451475" y="468313"/>
          <p14:tracePt t="99592" x="5386388" y="496888"/>
          <p14:tracePt t="99599" x="5378450" y="504825"/>
          <p14:tracePt t="99609" x="5359400" y="504825"/>
          <p14:tracePt t="99712" x="5332413" y="533400"/>
          <p14:tracePt t="99721" x="5322888" y="541338"/>
          <p14:tracePt t="99729" x="5295900" y="541338"/>
          <p14:tracePt t="99737" x="5286375" y="541338"/>
          <p14:tracePt t="99753" x="5276850" y="541338"/>
          <p14:tracePt t="99761" x="5267325" y="541338"/>
          <p14:tracePt t="99865" x="5249863" y="541338"/>
          <p14:tracePt t="99872" x="5240338" y="541338"/>
          <p14:tracePt t="99937" x="5230813" y="541338"/>
          <p14:tracePt t="100154" x="5221288" y="533400"/>
          <p14:tracePt t="100167" x="5203825" y="533400"/>
          <p14:tracePt t="100175" x="5184775" y="533400"/>
          <p14:tracePt t="100183" x="5138738" y="523875"/>
          <p14:tracePt t="100191" x="5121275" y="523875"/>
          <p14:tracePt t="100199" x="5075238" y="487363"/>
          <p14:tracePt t="100207" x="5056188" y="487363"/>
          <p14:tracePt t="100215" x="5010150" y="477838"/>
          <p14:tracePt t="100223" x="4983163" y="468313"/>
          <p14:tracePt t="100231" x="4954588" y="458788"/>
          <p14:tracePt t="100239" x="4946650" y="450850"/>
          <p14:tracePt t="100255" x="4946650" y="441325"/>
          <p14:tracePt t="100272" x="4946650" y="431800"/>
          <p14:tracePt t="100320" x="4946650" y="422275"/>
          <p14:tracePt t="100416" x="4946650" y="404813"/>
          <p14:tracePt t="100555" x="4946650" y="395288"/>
          <p14:tracePt t="100563" x="4954588" y="395288"/>
          <p14:tracePt t="100576" x="4973638" y="395288"/>
          <p14:tracePt t="100584" x="4983163" y="395288"/>
          <p14:tracePt t="100591" x="5000625" y="395288"/>
          <p14:tracePt t="100599" x="5075238" y="376238"/>
          <p14:tracePt t="100607" x="5138738" y="368300"/>
          <p14:tracePt t="100615" x="5276850" y="368300"/>
          <p14:tracePt t="100623" x="5359400" y="368300"/>
          <p14:tracePt t="100631" x="5441950" y="368300"/>
          <p14:tracePt t="100640" x="5553075" y="368300"/>
          <p14:tracePt t="100647" x="5616575" y="368300"/>
          <p14:tracePt t="100655" x="5653088" y="358775"/>
          <p14:tracePt t="100663" x="5681663" y="358775"/>
          <p14:tracePt t="100671" x="5691188" y="358775"/>
          <p14:tracePt t="100679" x="5699125" y="358775"/>
          <p14:tracePt t="100695" x="5718175" y="358775"/>
          <p14:tracePt t="100727" x="5727700" y="358775"/>
          <p14:tracePt t="100735" x="5737225" y="358775"/>
          <p14:tracePt t="100751" x="5754688" y="358775"/>
          <p14:tracePt t="100760" x="5764213" y="358775"/>
          <p14:tracePt t="102041" x="5764213" y="376238"/>
          <p14:tracePt t="102049" x="5699125" y="404813"/>
          <p14:tracePt t="102056" x="5616575" y="431800"/>
          <p14:tracePt t="102065" x="5580063" y="450850"/>
          <p14:tracePt t="102074" x="5534025" y="458788"/>
          <p14:tracePt t="102079" x="5524500" y="458788"/>
          <p14:tracePt t="102088" x="5516563" y="468313"/>
          <p14:tracePt t="102095" x="5487988" y="487363"/>
          <p14:tracePt t="102119" x="5478463" y="514350"/>
          <p14:tracePt t="102127" x="5461000" y="523875"/>
          <p14:tracePt t="102134" x="5414963" y="560388"/>
          <p14:tracePt t="102142" x="5386388" y="579438"/>
          <p14:tracePt t="102151" x="5368925" y="587375"/>
          <p14:tracePt t="102159" x="5349875" y="606425"/>
          <p14:tracePt t="102167" x="5341938" y="615950"/>
          <p14:tracePt t="102175" x="5313363" y="615950"/>
          <p14:tracePt t="102183" x="5303838" y="625475"/>
          <p14:tracePt t="102191" x="5276850" y="625475"/>
          <p14:tracePt t="102199" x="5257800" y="642938"/>
          <p14:tracePt t="102215" x="5211763" y="661988"/>
          <p14:tracePt t="102271" x="5203825" y="661988"/>
          <p14:tracePt t="102328" x="5184775" y="661988"/>
          <p14:tracePt t="102336" x="5175250" y="661988"/>
          <p14:tracePt t="102344" x="5165725" y="661988"/>
          <p14:tracePt t="102352" x="5157788" y="661988"/>
          <p14:tracePt t="102368" x="5129213" y="661988"/>
          <p14:tracePt t="102376" x="5121275" y="661988"/>
          <p14:tracePt t="102386" x="5092700" y="661988"/>
          <p14:tracePt t="102393" x="5083175" y="661988"/>
          <p14:tracePt t="102400" x="5065713" y="661988"/>
          <p14:tracePt t="102408" x="5019675" y="661988"/>
          <p14:tracePt t="102423" x="4983163" y="661988"/>
          <p14:tracePt t="102903" x="4973638" y="661988"/>
          <p14:tracePt t="103649" x="4983163" y="661988"/>
          <p14:tracePt t="103688" x="4991100" y="661988"/>
          <p14:tracePt t="103696" x="5010150" y="661988"/>
          <p14:tracePt t="103721" x="5019675" y="661988"/>
          <p14:tracePt t="103728" x="5029200" y="661988"/>
          <p14:tracePt t="103744" x="5037138" y="661988"/>
          <p14:tracePt t="103768" x="5056188" y="661988"/>
          <p14:tracePt t="103777" x="5065713" y="661988"/>
          <p14:tracePt t="103792" x="5075238" y="661988"/>
          <p14:tracePt t="103803" x="5083175" y="661988"/>
          <p14:tracePt t="103823" x="5102225" y="661988"/>
          <p14:tracePt t="103832" x="5111750" y="661988"/>
          <p14:tracePt t="103847" x="5129213" y="661988"/>
          <p14:tracePt t="103871" x="5157788" y="661988"/>
          <p14:tracePt t="103879" x="5203825" y="661988"/>
          <p14:tracePt t="103888" x="5257800" y="661988"/>
          <p14:tracePt t="103895" x="5295900" y="661988"/>
          <p14:tracePt t="103905" x="5322888" y="661988"/>
          <p14:tracePt t="103911" x="5341938" y="661988"/>
          <p14:tracePt t="103921" x="5368925" y="661988"/>
          <p14:tracePt t="103935" x="5378450" y="661988"/>
          <p14:tracePt t="103951" x="5405438" y="661988"/>
          <p14:tracePt t="103971" x="5424488" y="661988"/>
          <p14:tracePt t="103975" x="5461000" y="661988"/>
          <p14:tracePt t="103983" x="5470525" y="652463"/>
          <p14:tracePt t="103991" x="5487988" y="652463"/>
          <p14:tracePt t="104009" x="5507038" y="652463"/>
          <p14:tracePt t="104016" x="5516563" y="652463"/>
          <p14:tracePt t="104032" x="5534025" y="652463"/>
          <p14:tracePt t="104039" x="5553075" y="652463"/>
          <p14:tracePt t="104047" x="5561013" y="652463"/>
          <p14:tracePt t="104063" x="5570538" y="652463"/>
          <p14:tracePt t="104072" x="5589588" y="652463"/>
          <p14:tracePt t="104079" x="5607050" y="652463"/>
          <p14:tracePt t="104087" x="5653088" y="652463"/>
          <p14:tracePt t="104095" x="5691188" y="652463"/>
          <p14:tracePt t="104104" x="5718175" y="652463"/>
          <p14:tracePt t="104111" x="5764213" y="652463"/>
          <p14:tracePt t="104120" x="5781675" y="652463"/>
          <p14:tracePt t="104127" x="5800725" y="652463"/>
          <p14:tracePt t="104134" x="5810250" y="652463"/>
          <p14:tracePt t="104159" x="5819775" y="652463"/>
          <p14:tracePt t="104167" x="5827713" y="652463"/>
          <p14:tracePt t="104183" x="5846763" y="652463"/>
          <p14:tracePt t="104247" x="5856288" y="652463"/>
          <p14:tracePt t="104255" x="5865813" y="652463"/>
          <p14:tracePt t="104263" x="5883275" y="652463"/>
          <p14:tracePt t="104271" x="5902325" y="652463"/>
          <p14:tracePt t="104279" x="5911850" y="652463"/>
          <p14:tracePt t="104287" x="5929313" y="652463"/>
          <p14:tracePt t="104295" x="5948363" y="652463"/>
          <p14:tracePt t="104304" x="5984875" y="652463"/>
          <p14:tracePt t="104311" x="6002338" y="652463"/>
          <p14:tracePt t="104320" x="6011863" y="652463"/>
          <p14:tracePt t="104327" x="6048375" y="652463"/>
          <p14:tracePt t="104343" x="6076950" y="652463"/>
          <p14:tracePt t="104351" x="6086475" y="652463"/>
          <p14:tracePt t="104359" x="6094413" y="652463"/>
          <p14:tracePt t="104368" x="6103938" y="652463"/>
          <p14:tracePt t="104377" x="6132513" y="652463"/>
          <p14:tracePt t="104384" x="6140450" y="652463"/>
          <p14:tracePt t="104393" x="6149975" y="652463"/>
          <p14:tracePt t="104400" x="6169025" y="652463"/>
          <p14:tracePt t="104411" x="6186488" y="652463"/>
          <p14:tracePt t="104417" x="6196013" y="652463"/>
          <p14:tracePt t="104427" x="6215063" y="652463"/>
          <p14:tracePt t="104432" x="6232525" y="652463"/>
          <p14:tracePt t="104440" x="6242050" y="652463"/>
          <p14:tracePt t="104447" x="6261100" y="652463"/>
          <p14:tracePt t="104463" x="6278563" y="652463"/>
          <p14:tracePt t="104471" x="6297613" y="652463"/>
          <p14:tracePt t="104480" x="6307138" y="652463"/>
          <p14:tracePt t="104490" x="6324600" y="661988"/>
          <p14:tracePt t="104497" x="6343650" y="661988"/>
          <p14:tracePt t="104512" x="6353175" y="661988"/>
          <p14:tracePt t="104528" x="6370638" y="661988"/>
          <p14:tracePt t="104632" x="6407150" y="661988"/>
          <p14:tracePt t="104641" x="6416675" y="661988"/>
          <p14:tracePt t="104672" x="6435725" y="661988"/>
          <p14:tracePt t="104751" x="6443663" y="661988"/>
          <p14:tracePt t="104864" x="6462713" y="661988"/>
          <p14:tracePt t="104871" x="6499225" y="652463"/>
          <p14:tracePt t="105000" x="6508750" y="652463"/>
          <p14:tracePt t="105064" x="6518275" y="652463"/>
          <p14:tracePt t="105072" x="6545263" y="652463"/>
          <p14:tracePt t="105080" x="6564313" y="652463"/>
          <p14:tracePt t="105090" x="6581775" y="652463"/>
          <p14:tracePt t="105097" x="6610350" y="642938"/>
          <p14:tracePt t="105111" x="6646863" y="642938"/>
          <p14:tracePt t="105127" x="6664325" y="642938"/>
          <p14:tracePt t="105134" x="6683375" y="642938"/>
          <p14:tracePt t="105143" x="6692900" y="642938"/>
          <p14:tracePt t="105151" x="6729413" y="642938"/>
          <p14:tracePt t="105159" x="6738938" y="642938"/>
          <p14:tracePt t="105167" x="6756400" y="642938"/>
          <p14:tracePt t="105176" x="6802438" y="642938"/>
          <p14:tracePt t="105183" x="6831013" y="642938"/>
          <p14:tracePt t="105191" x="6848475" y="642938"/>
          <p14:tracePt t="105199" x="6858000" y="642938"/>
          <p14:tracePt t="105207" x="6877050" y="642938"/>
          <p14:tracePt t="105217" x="6894513" y="642938"/>
          <p14:tracePt t="105223" x="6904038" y="642938"/>
          <p14:tracePt t="105231" x="6923088" y="642938"/>
          <p14:tracePt t="105239" x="6931025" y="642938"/>
          <p14:tracePt t="105247" x="6950075" y="642938"/>
          <p14:tracePt t="105271" x="6969125" y="642938"/>
          <p14:tracePt t="105295" x="6977063" y="642938"/>
          <p14:tracePt t="105311" x="6986588" y="642938"/>
          <p14:tracePt t="105320" x="7023100" y="642938"/>
          <p14:tracePt t="105328" x="7069138" y="642938"/>
          <p14:tracePt t="105335" x="7088188" y="642938"/>
          <p14:tracePt t="105344" x="7124700" y="642938"/>
          <p14:tracePt t="105351" x="7151688" y="642938"/>
          <p14:tracePt t="105359" x="7180263" y="642938"/>
          <p14:tracePt t="105375" x="7188200" y="652463"/>
          <p14:tracePt t="105432" x="7197725" y="652463"/>
          <p14:tracePt t="105439" x="7226300" y="652463"/>
          <p14:tracePt t="105447" x="7272338" y="652463"/>
          <p14:tracePt t="105463" x="7280275" y="661988"/>
          <p14:tracePt t="105634" x="7280275" y="669925"/>
          <p14:tracePt t="105648" x="7253288" y="679450"/>
          <p14:tracePt t="105656" x="7207250" y="688975"/>
          <p14:tracePt t="105664" x="7143750" y="708025"/>
          <p14:tracePt t="105671" x="7088188" y="715963"/>
          <p14:tracePt t="105679" x="7023100" y="715963"/>
          <p14:tracePt t="105688" x="6959600" y="725488"/>
          <p14:tracePt t="105695" x="6931025" y="725488"/>
          <p14:tracePt t="105705" x="6913563" y="725488"/>
          <p14:tracePt t="105711" x="6877050" y="725488"/>
          <p14:tracePt t="105721" x="6867525" y="725488"/>
          <p14:tracePt t="105727" x="6838950" y="754063"/>
          <p14:tracePt t="105735" x="6831013" y="754063"/>
          <p14:tracePt t="105751" x="6821488" y="754063"/>
          <p14:tracePt t="105768" x="6811963" y="754063"/>
          <p14:tracePt t="105783" x="6802438" y="744538"/>
          <p14:tracePt t="105815" x="6802438" y="725488"/>
          <p14:tracePt t="105832" x="6802438" y="715963"/>
          <p14:tracePt t="105839" x="6802438" y="708025"/>
          <p14:tracePt t="105847" x="6802438" y="679450"/>
          <p14:tracePt t="105855" x="6802438" y="661988"/>
          <p14:tracePt t="105863" x="6802438" y="652463"/>
          <p14:tracePt t="105871" x="6802438" y="625475"/>
          <p14:tracePt t="105879" x="6802438" y="615950"/>
          <p14:tracePt t="105888" x="6802438" y="606425"/>
          <p14:tracePt t="105895" x="6802438" y="569913"/>
          <p14:tracePt t="105911" x="6802438" y="533400"/>
          <p14:tracePt t="105921" x="6831013" y="514350"/>
          <p14:tracePt t="105927" x="6838950" y="504825"/>
          <p14:tracePt t="105935" x="6848475" y="496888"/>
          <p14:tracePt t="105943" x="6904038" y="477838"/>
          <p14:tracePt t="105956" x="6950075" y="468313"/>
          <p14:tracePt t="105959" x="7013575" y="450850"/>
          <p14:tracePt t="105968" x="7042150" y="441325"/>
          <p14:tracePt t="105975" x="7105650" y="412750"/>
          <p14:tracePt t="105984" x="7134225" y="404813"/>
          <p14:tracePt t="105992" x="7226300" y="395288"/>
          <p14:tracePt t="106000" x="7289800" y="395288"/>
          <p14:tracePt t="106007" x="7391400" y="376238"/>
          <p14:tracePt t="106015" x="7510463" y="376238"/>
          <p14:tracePt t="106023" x="7629525" y="376238"/>
          <p14:tracePt t="106033" x="7767638" y="376238"/>
          <p14:tracePt t="106040" x="7842250" y="376238"/>
          <p14:tracePt t="106047" x="7905750" y="376238"/>
          <p14:tracePt t="106055" x="8007350" y="376238"/>
          <p14:tracePt t="106063" x="8024813" y="376238"/>
          <p14:tracePt t="106072" x="8034338" y="376238"/>
          <p14:tracePt t="106079" x="8053388" y="376238"/>
          <p14:tracePt t="106095" x="8070850" y="395288"/>
          <p14:tracePt t="106127" x="8070850" y="404813"/>
          <p14:tracePt t="106135" x="8070850" y="412750"/>
          <p14:tracePt t="106143" x="8070850" y="431800"/>
          <p14:tracePt t="106151" x="8070850" y="441325"/>
          <p14:tracePt t="106159" x="8070850" y="458788"/>
          <p14:tracePt t="106167" x="8053388" y="477838"/>
          <p14:tracePt t="106175" x="8024813" y="504825"/>
          <p14:tracePt t="106183" x="8007350" y="514350"/>
          <p14:tracePt t="106191" x="7980363" y="523875"/>
          <p14:tracePt t="106200" x="7951788" y="541338"/>
          <p14:tracePt t="106207" x="7924800" y="550863"/>
          <p14:tracePt t="106216" x="7888288" y="579438"/>
          <p14:tracePt t="106234" x="7859713" y="587375"/>
          <p14:tracePt t="106241" x="7850188" y="596900"/>
          <p14:tracePt t="106255" x="7842250" y="606425"/>
          <p14:tracePt t="106263" x="7832725" y="615950"/>
          <p14:tracePt t="106279" x="7823200" y="615950"/>
          <p14:tracePt t="106295" x="7813675" y="615950"/>
          <p14:tracePt t="106305" x="7796213" y="615950"/>
          <p14:tracePt t="106311" x="7750175" y="615950"/>
          <p14:tracePt t="106321" x="7721600" y="615950"/>
          <p14:tracePt t="106327" x="7694613" y="615950"/>
          <p14:tracePt t="106335" x="7658100" y="615950"/>
          <p14:tracePt t="106343" x="7639050" y="615950"/>
          <p14:tracePt t="106351" x="7621588" y="615950"/>
          <p14:tracePt t="106359" x="7612063" y="615950"/>
          <p14:tracePt t="106367" x="7593013" y="615950"/>
          <p14:tracePt t="107400" x="7583488" y="625475"/>
          <p14:tracePt t="107416" x="7556500" y="661988"/>
          <p14:tracePt t="107425" x="7464425" y="725488"/>
          <p14:tracePt t="107432" x="7345363" y="771525"/>
          <p14:tracePt t="107441" x="7234238" y="817563"/>
          <p14:tracePt t="107450" x="7115175" y="827088"/>
          <p14:tracePt t="107457" x="7051675" y="873125"/>
          <p14:tracePt t="107463" x="6969125" y="882650"/>
          <p14:tracePt t="107471" x="6931025" y="890588"/>
          <p14:tracePt t="107479" x="6913563" y="890588"/>
          <p14:tracePt t="107487" x="6904038" y="890588"/>
          <p14:tracePt t="107495" x="6884988" y="890588"/>
          <p14:tracePt t="107511" x="6877050" y="890588"/>
          <p14:tracePt t="107527" x="6831013" y="890588"/>
          <p14:tracePt t="107535" x="6811963" y="919163"/>
          <p14:tracePt t="107543" x="6765925" y="928688"/>
          <p14:tracePt t="107551" x="6692900" y="928688"/>
          <p14:tracePt t="107559" x="6564313" y="936625"/>
          <p14:tracePt t="107567" x="6489700" y="936625"/>
          <p14:tracePt t="107575" x="6370638" y="955675"/>
          <p14:tracePt t="107583" x="6307138" y="982663"/>
          <p14:tracePt t="107591" x="6205538" y="1001713"/>
          <p14:tracePt t="107599" x="6196013" y="1001713"/>
          <p14:tracePt t="107607" x="6169025" y="1001713"/>
          <p14:tracePt t="107631" x="6159500" y="1001713"/>
          <p14:tracePt t="107680" x="6149975" y="1001713"/>
          <p14:tracePt t="107688" x="6132513" y="1001713"/>
          <p14:tracePt t="107696" x="6122988" y="1001713"/>
          <p14:tracePt t="107707" x="6103938" y="1001713"/>
          <p14:tracePt t="107712" x="6067425" y="1001713"/>
          <p14:tracePt t="107752" x="6057900" y="1001713"/>
          <p14:tracePt t="107768" x="6040438" y="1001713"/>
          <p14:tracePt t="107777" x="6030913" y="1001713"/>
          <p14:tracePt t="107785" x="6011863" y="1001713"/>
          <p14:tracePt t="107793" x="5994400" y="992188"/>
          <p14:tracePt t="107802" x="5975350" y="992188"/>
          <p14:tracePt t="107809" x="5929313" y="992188"/>
          <p14:tracePt t="107817" x="5892800" y="982663"/>
          <p14:tracePt t="107824" x="5865813" y="982663"/>
          <p14:tracePt t="107833" x="5837238" y="982663"/>
          <p14:tracePt t="107840" x="5800725" y="973138"/>
          <p14:tracePt t="107848" x="5773738" y="973138"/>
          <p14:tracePt t="107856" x="5727700" y="965200"/>
          <p14:tracePt t="107869" x="5708650" y="955675"/>
          <p14:tracePt t="107876" x="5699125" y="946150"/>
          <p14:tracePt t="107883" x="5681663" y="946150"/>
          <p14:tracePt t="107927" x="5672138" y="936625"/>
          <p14:tracePt t="107968" x="5662613" y="936625"/>
          <p14:tracePt t="107976" x="5635625" y="936625"/>
          <p14:tracePt t="107986" x="5626100" y="936625"/>
          <p14:tracePt t="107992" x="5607050" y="928688"/>
          <p14:tracePt t="108001" x="5570538" y="928688"/>
          <p14:tracePt t="108017" x="5561013" y="928688"/>
          <p14:tracePt t="108033" x="5543550" y="928688"/>
          <p14:tracePt t="108144" x="5534025" y="928688"/>
          <p14:tracePt t="108203" x="5516563" y="919163"/>
          <p14:tracePt t="108224" x="5478463" y="919163"/>
          <p14:tracePt t="108368" x="5470525" y="919163"/>
          <p14:tracePt t="108384" x="5441950" y="900113"/>
          <p14:tracePt t="108400" x="5424488" y="890588"/>
          <p14:tracePt t="108416" x="5395913" y="890588"/>
          <p14:tracePt t="108424" x="5386388" y="890588"/>
          <p14:tracePt t="108433" x="5368925" y="882650"/>
          <p14:tracePt t="108449" x="5332413" y="882650"/>
          <p14:tracePt t="108456" x="5322888" y="873125"/>
          <p14:tracePt t="109201" x="5332413" y="873125"/>
          <p14:tracePt t="109248" x="5341938" y="873125"/>
          <p14:tracePt t="109312" x="5359400" y="873125"/>
          <p14:tracePt t="109322" x="5368925" y="863600"/>
          <p14:tracePt t="109336" x="5378450" y="854075"/>
          <p14:tracePt t="109448" x="5386388" y="854075"/>
          <p14:tracePt t="109456" x="5414963" y="854075"/>
          <p14:tracePt t="109464" x="5424488" y="854075"/>
          <p14:tracePt t="109480" x="5451475" y="854075"/>
          <p14:tracePt t="109490" x="5470525" y="854075"/>
          <p14:tracePt t="109498" x="5478463" y="854075"/>
          <p14:tracePt t="109510" x="5497513" y="854075"/>
          <p14:tracePt t="109523" x="5516563" y="854075"/>
          <p14:tracePt t="109528" x="5524500" y="854075"/>
          <p14:tracePt t="109536" x="5553075" y="854075"/>
          <p14:tracePt t="109551" x="5570538" y="854075"/>
          <p14:tracePt t="109559" x="5580063" y="854075"/>
          <p14:tracePt t="109567" x="5599113" y="854075"/>
          <p14:tracePt t="109575" x="5607050" y="854075"/>
          <p14:tracePt t="109583" x="5616575" y="854075"/>
          <p14:tracePt t="109591" x="5626100" y="854075"/>
          <p14:tracePt t="109600" x="5635625" y="854075"/>
          <p14:tracePt t="109608" x="5645150" y="854075"/>
          <p14:tracePt t="109616" x="5672138" y="854075"/>
          <p14:tracePt t="109632" x="5691188" y="854075"/>
          <p14:tracePt t="109640" x="5727700" y="854075"/>
          <p14:tracePt t="109648" x="5737225" y="854075"/>
          <p14:tracePt t="109657" x="5745163" y="854075"/>
          <p14:tracePt t="109664" x="5754688" y="854075"/>
          <p14:tracePt t="109674" x="5764213" y="854075"/>
          <p14:tracePt t="109680" x="5773738" y="854075"/>
          <p14:tracePt t="109690" x="5791200" y="854075"/>
          <p14:tracePt t="109697" x="5810250" y="854075"/>
          <p14:tracePt t="109707" x="5819775" y="854075"/>
          <p14:tracePt t="109715" x="5837238" y="854075"/>
          <p14:tracePt t="109724" x="5873750" y="854075"/>
          <p14:tracePt t="109728" x="5892800" y="854075"/>
          <p14:tracePt t="109736" x="5911850" y="854075"/>
          <p14:tracePt t="109744" x="5929313" y="854075"/>
          <p14:tracePt t="109752" x="5938838" y="854075"/>
          <p14:tracePt t="109768" x="5957888" y="854075"/>
          <p14:tracePt t="109784" x="5965825" y="854075"/>
          <p14:tracePt t="109792" x="5984875" y="854075"/>
          <p14:tracePt t="109800" x="6011863" y="854075"/>
          <p14:tracePt t="109809" x="6030913" y="854075"/>
          <p14:tracePt t="109816" x="6048375" y="854075"/>
          <p14:tracePt t="109825" x="6057900" y="854075"/>
          <p14:tracePt t="109832" x="6076950" y="854075"/>
          <p14:tracePt t="109841" x="6094413" y="854075"/>
          <p14:tracePt t="109857" x="6103938" y="854075"/>
          <p14:tracePt t="109864" x="6113463" y="854075"/>
          <p14:tracePt t="109875" x="6122988" y="854075"/>
          <p14:tracePt t="109880" x="6149975" y="854075"/>
          <p14:tracePt t="109889" x="6196013" y="854075"/>
          <p14:tracePt t="109896" x="6215063" y="854075"/>
          <p14:tracePt t="109907" x="6269038" y="863600"/>
          <p14:tracePt t="109914" x="6315075" y="863600"/>
          <p14:tracePt t="109925" x="6380163" y="882650"/>
          <p14:tracePt t="109929" x="6426200" y="900113"/>
          <p14:tracePt t="109936" x="6443663" y="900113"/>
          <p14:tracePt t="109948" x="6489700" y="900113"/>
          <p14:tracePt t="109953" x="6499225" y="900113"/>
          <p14:tracePt t="109959" x="6499225" y="909638"/>
          <p14:tracePt t="110175" x="6508750" y="909638"/>
          <p14:tracePt t="110200" x="6508750" y="900113"/>
          <p14:tracePt t="110217" x="6508750" y="873125"/>
          <p14:tracePt t="110225" x="6508750" y="863600"/>
          <p14:tracePt t="110239" x="6508750" y="854075"/>
          <p14:tracePt t="110247" x="6508750" y="827088"/>
          <p14:tracePt t="110255" x="6508750" y="800100"/>
          <p14:tracePt t="110263" x="6508750" y="771525"/>
          <p14:tracePt t="110270" x="6508750" y="762000"/>
          <p14:tracePt t="110279" x="6508750" y="735013"/>
          <p14:tracePt t="110287" x="6508750" y="715963"/>
          <p14:tracePt t="110295" x="6508750" y="708025"/>
          <p14:tracePt t="110304" x="6508750" y="688975"/>
          <p14:tracePt t="110311" x="6508750" y="669925"/>
          <p14:tracePt t="110327" x="6508750" y="661988"/>
          <p14:tracePt t="110335" x="6508750" y="642938"/>
          <p14:tracePt t="110351" x="6508750" y="633413"/>
          <p14:tracePt t="110521" x="6499225" y="633413"/>
          <p14:tracePt t="110544" x="6489700" y="633413"/>
          <p14:tracePt t="110560" x="6481763" y="642938"/>
          <p14:tracePt t="110576" x="6472238" y="652463"/>
          <p14:tracePt t="110585" x="6435725" y="652463"/>
          <p14:tracePt t="110592" x="6380163" y="688975"/>
          <p14:tracePt t="110601" x="6343650" y="688975"/>
          <p14:tracePt t="110607" x="6251575" y="708025"/>
          <p14:tracePt t="110615" x="6205538" y="708025"/>
          <p14:tracePt t="110623" x="6132513" y="715963"/>
          <p14:tracePt t="110632" x="6086475" y="715963"/>
          <p14:tracePt t="110640" x="6040438" y="715963"/>
          <p14:tracePt t="110647" x="5984875" y="715963"/>
          <p14:tracePt t="110655" x="5938838" y="715963"/>
          <p14:tracePt t="110663" x="5919788" y="715963"/>
          <p14:tracePt t="110671" x="5856288" y="715963"/>
          <p14:tracePt t="110679" x="5846763" y="715963"/>
          <p14:tracePt t="110688" x="5819775" y="715963"/>
          <p14:tracePt t="110695" x="5810250" y="715963"/>
          <p14:tracePt t="110705" x="5781675" y="715963"/>
          <p14:tracePt t="110711" x="5764213" y="715963"/>
          <p14:tracePt t="110723" x="5737225" y="715963"/>
          <p14:tracePt t="110727" x="5718175" y="735013"/>
          <p14:tracePt t="110735" x="5653088" y="744538"/>
          <p14:tracePt t="110743" x="5626100" y="744538"/>
          <p14:tracePt t="110751" x="5589588" y="744538"/>
          <p14:tracePt t="110759" x="5543550" y="744538"/>
          <p14:tracePt t="110775" x="5524500" y="744538"/>
          <p14:tracePt t="110783" x="5516563" y="744538"/>
          <p14:tracePt t="111296" x="5516563" y="754063"/>
          <p14:tracePt t="111321" x="5534025" y="754063"/>
          <p14:tracePt t="111330" x="5543550" y="762000"/>
          <p14:tracePt t="112769" x="5543550" y="771525"/>
          <p14:tracePt t="112776" x="5543550" y="781050"/>
          <p14:tracePt t="112840" x="5507038" y="790575"/>
          <p14:tracePt t="112880" x="5497513" y="790575"/>
          <p14:tracePt t="112944" x="5478463" y="790575"/>
          <p14:tracePt t="112983" x="5470525" y="790575"/>
          <p14:tracePt t="113023" x="5461000" y="790575"/>
          <p14:tracePt t="116627" x="5461000" y="800100"/>
          <p14:tracePt t="116641" x="5451475" y="836613"/>
          <p14:tracePt t="116648" x="5378450" y="900113"/>
          <p14:tracePt t="116656" x="5313363" y="909638"/>
          <p14:tracePt t="116664" x="5249863" y="936625"/>
          <p14:tracePt t="116672" x="5194300" y="973138"/>
          <p14:tracePt t="116679" x="5175250" y="992188"/>
          <p14:tracePt t="116690" x="5138738" y="1028700"/>
          <p14:tracePt t="116695" x="5129213" y="1038225"/>
          <p14:tracePt t="116808" x="5129213" y="1057275"/>
          <p14:tracePt t="116826" x="5121275" y="1074738"/>
          <p14:tracePt t="116848" x="5111750" y="1084263"/>
          <p14:tracePt t="116936" x="5111750" y="1093788"/>
          <p14:tracePt t="116944" x="5102225" y="1103313"/>
          <p14:tracePt t="116992" x="5092700" y="1111250"/>
          <p14:tracePt t="117008" x="5083175" y="1111250"/>
          <p14:tracePt t="117016" x="5065713" y="1139825"/>
          <p14:tracePt t="117041" x="5056188" y="1157288"/>
          <p14:tracePt t="117089" x="5046663" y="1166813"/>
          <p14:tracePt t="117096" x="5037138" y="1176338"/>
          <p14:tracePt t="117112" x="5019675" y="1193800"/>
          <p14:tracePt t="117143" x="5010150" y="1203325"/>
          <p14:tracePt t="117289" x="5000625" y="1203325"/>
          <p14:tracePt t="117344" x="4983163" y="1203325"/>
          <p14:tracePt t="117359" x="4973638" y="1203325"/>
          <p14:tracePt t="117367" x="4954588" y="1203325"/>
          <p14:tracePt t="117383" x="4937125" y="1193800"/>
          <p14:tracePt t="117391" x="4927600" y="1193800"/>
          <p14:tracePt t="117399" x="4918075" y="1193800"/>
          <p14:tracePt t="117407" x="4891088" y="1193800"/>
          <p14:tracePt t="117426" x="4881563" y="1193800"/>
          <p14:tracePt t="117635" x="4872038" y="1185863"/>
          <p14:tracePt t="117792" x="4872038" y="1176338"/>
          <p14:tracePt t="117848" x="4881563" y="1166813"/>
          <p14:tracePt t="117904" x="4891088" y="1166813"/>
          <p14:tracePt t="117922" x="4908550" y="1166813"/>
          <p14:tracePt t="117928" x="4918075" y="1157288"/>
          <p14:tracePt t="117936" x="4927600" y="1157288"/>
          <p14:tracePt t="117960" x="4937125" y="1157288"/>
          <p14:tracePt t="117967" x="4954588" y="1147763"/>
          <p14:tracePt t="117975" x="4964113" y="1147763"/>
          <p14:tracePt t="117999" x="4991100" y="1139825"/>
          <p14:tracePt t="118008" x="5000625" y="1139825"/>
          <p14:tracePt t="118023" x="5010150" y="1139825"/>
          <p14:tracePt t="118031" x="5029200" y="1120775"/>
          <p14:tracePt t="118039" x="5037138" y="1120775"/>
          <p14:tracePt t="118063" x="5056188" y="1120775"/>
          <p14:tracePt t="118087" x="5065713" y="1120775"/>
          <p14:tracePt t="118095" x="5083175" y="1120775"/>
          <p14:tracePt t="118104" x="5092700" y="1120775"/>
          <p14:tracePt t="118120" x="5102225" y="1120775"/>
          <p14:tracePt t="118143" x="5111750" y="1120775"/>
          <p14:tracePt t="118151" x="5138738" y="1120775"/>
          <p14:tracePt t="118159" x="5148263" y="1120775"/>
          <p14:tracePt t="118167" x="5157788" y="1120775"/>
          <p14:tracePt t="118175" x="5175250" y="1120775"/>
          <p14:tracePt t="118182" x="5184775" y="1120775"/>
          <p14:tracePt t="118191" x="5194300" y="1120775"/>
          <p14:tracePt t="118198" x="5230813" y="1111250"/>
          <p14:tracePt t="118214" x="5276850" y="1111250"/>
          <p14:tracePt t="118222" x="5295900" y="1111250"/>
          <p14:tracePt t="118230" x="5303838" y="1111250"/>
          <p14:tracePt t="118238" x="5332413" y="1111250"/>
          <p14:tracePt t="118247" x="5349875" y="1111250"/>
          <p14:tracePt t="118254" x="5378450" y="1111250"/>
          <p14:tracePt t="118262" x="5386388" y="1111250"/>
          <p14:tracePt t="118270" x="5395913" y="1111250"/>
          <p14:tracePt t="118278" x="5414963" y="1111250"/>
          <p14:tracePt t="118286" x="5424488" y="1111250"/>
          <p14:tracePt t="118294" x="5441950" y="1111250"/>
          <p14:tracePt t="118303" x="5461000" y="1111250"/>
          <p14:tracePt t="118310" x="5470525" y="1111250"/>
          <p14:tracePt t="118326" x="5478463" y="1111250"/>
          <p14:tracePt t="118343" x="5497513" y="1103313"/>
          <p14:tracePt t="118358" x="5507038" y="1103313"/>
          <p14:tracePt t="118375" x="5516563" y="1093788"/>
          <p14:tracePt t="118391" x="5524500" y="1093788"/>
          <p14:tracePt t="118414" x="5553075" y="1093788"/>
          <p14:tracePt t="118422" x="5599113" y="1093788"/>
          <p14:tracePt t="118430" x="5607050" y="1093788"/>
          <p14:tracePt t="118439" x="5616575" y="1093788"/>
          <p14:tracePt t="118446" x="5626100" y="1093788"/>
          <p14:tracePt t="118454" x="5645150" y="1093788"/>
          <p14:tracePt t="118462" x="5653088" y="1093788"/>
          <p14:tracePt t="118470" x="5672138" y="1093788"/>
          <p14:tracePt t="118502" x="5681663" y="1093788"/>
          <p14:tracePt t="118511" x="5691188" y="1093788"/>
          <p14:tracePt t="118543" x="5699125" y="1093788"/>
          <p14:tracePt t="118575" x="5737225" y="1093788"/>
          <p14:tracePt t="118583" x="5745163" y="1093788"/>
          <p14:tracePt t="118591" x="5754688" y="1093788"/>
          <p14:tracePt t="118607" x="5773738" y="1093788"/>
          <p14:tracePt t="118631" x="5781675" y="1093788"/>
          <p14:tracePt t="118641" x="5791200" y="1093788"/>
          <p14:tracePt t="118647" x="5800725" y="1093788"/>
          <p14:tracePt t="118663" x="5819775" y="1093788"/>
          <p14:tracePt t="118672" x="5837238" y="1093788"/>
          <p14:tracePt t="118679" x="5846763" y="1093788"/>
          <p14:tracePt t="118688" x="5873750" y="1093788"/>
          <p14:tracePt t="118695" x="5883275" y="1093788"/>
          <p14:tracePt t="118705" x="5911850" y="1093788"/>
          <p14:tracePt t="118721" x="5919788" y="1093788"/>
          <p14:tracePt t="118785" x="5929313" y="1093788"/>
          <p14:tracePt t="118792" x="5938838" y="1093788"/>
          <p14:tracePt t="118801" x="5957888" y="1093788"/>
          <p14:tracePt t="118808" x="5975350" y="1093788"/>
          <p14:tracePt t="118823" x="5994400" y="1093788"/>
          <p14:tracePt t="118833" x="6002338" y="1093788"/>
          <p14:tracePt t="118851" x="6011863" y="1093788"/>
          <p14:tracePt t="118857" x="6021388" y="1093788"/>
          <p14:tracePt t="118880" x="6048375" y="1093788"/>
          <p14:tracePt t="118896" x="6057900" y="1093788"/>
          <p14:tracePt t="118907" x="6067425" y="1093788"/>
          <p14:tracePt t="118912" x="6086475" y="1093788"/>
          <p14:tracePt t="118922" x="6094413" y="1093788"/>
          <p14:tracePt t="118928" x="6103938" y="1093788"/>
          <p14:tracePt t="118936" x="6113463" y="1093788"/>
          <p14:tracePt t="118973" x="6132513" y="1093788"/>
          <p14:tracePt t="118985" x="6140450" y="1093788"/>
          <p14:tracePt t="119008" x="6149975" y="1093788"/>
          <p14:tracePt t="119017" x="6169025" y="1093788"/>
          <p14:tracePt t="119024" x="6176963" y="1093788"/>
          <p14:tracePt t="119040" x="6186488" y="1093788"/>
          <p14:tracePt t="119058" x="6196013" y="1093788"/>
          <p14:tracePt t="119064" x="6223000" y="1093788"/>
          <p14:tracePt t="119074" x="6232525" y="1093788"/>
          <p14:tracePt t="119080" x="6269038" y="1093788"/>
          <p14:tracePt t="119090" x="6334125" y="1093788"/>
          <p14:tracePt t="119096" x="6343650" y="1093788"/>
          <p14:tracePt t="119107" x="6370638" y="1093788"/>
          <p14:tracePt t="119112" x="6389688" y="1093788"/>
          <p14:tracePt t="119123" x="6397625" y="1093788"/>
          <p14:tracePt t="119128" x="6407150" y="1093788"/>
          <p14:tracePt t="119184" x="6435725" y="1093788"/>
          <p14:tracePt t="119191" x="6462713" y="1093788"/>
          <p14:tracePt t="119199" x="6481763" y="1093788"/>
          <p14:tracePt t="119207" x="6527800" y="1093788"/>
          <p14:tracePt t="119215" x="6545263" y="1093788"/>
          <p14:tracePt t="119223" x="6564313" y="1093788"/>
          <p14:tracePt t="119231" x="6581775" y="1093788"/>
          <p14:tracePt t="119239" x="6591300" y="1093788"/>
          <p14:tracePt t="119247" x="6610350" y="1093788"/>
          <p14:tracePt t="119255" x="6618288" y="1093788"/>
          <p14:tracePt t="119264" x="6627813" y="1093788"/>
          <p14:tracePt t="119279" x="6637338" y="1103313"/>
          <p14:tracePt t="119311" x="6646863" y="1103313"/>
          <p14:tracePt t="119321" x="6656388" y="1103313"/>
          <p14:tracePt t="119329" x="6664325" y="1103313"/>
          <p14:tracePt t="119337" x="6673850" y="1103313"/>
          <p14:tracePt t="119344" x="6692900" y="1103313"/>
          <p14:tracePt t="119352" x="6702425" y="1111250"/>
          <p14:tracePt t="119393" x="6710363" y="1111250"/>
          <p14:tracePt t="119400" x="6719888" y="1111250"/>
          <p14:tracePt t="119416" x="6738938" y="1111250"/>
          <p14:tracePt t="119425" x="6748463" y="1111250"/>
          <p14:tracePt t="119432" x="6748463" y="1120775"/>
          <p14:tracePt t="119448" x="6756400" y="1120775"/>
          <p14:tracePt t="119466" x="6775450" y="1120775"/>
          <p14:tracePt t="119488" x="6792913" y="1120775"/>
          <p14:tracePt t="119496" x="6802438" y="1120775"/>
          <p14:tracePt t="119512" x="6821488" y="1120775"/>
          <p14:tracePt t="119523" x="6838950" y="1130300"/>
          <p14:tracePt t="119537" x="6848475" y="1130300"/>
          <p14:tracePt t="119545" x="6867525" y="1130300"/>
          <p14:tracePt t="119561" x="6904038" y="1130300"/>
          <p14:tracePt t="119576" x="6931025" y="1130300"/>
          <p14:tracePt t="119591" x="6940550" y="1130300"/>
          <p14:tracePt t="119607" x="6950075" y="1130300"/>
          <p14:tracePt t="119623" x="6969125" y="1130300"/>
          <p14:tracePt t="119656" x="6977063" y="1130300"/>
          <p14:tracePt t="119672" x="6996113" y="1130300"/>
          <p14:tracePt t="119681" x="7013575" y="1130300"/>
          <p14:tracePt t="119696" x="7032625" y="1130300"/>
          <p14:tracePt t="119708" x="7042150" y="1130300"/>
          <p14:tracePt t="119712" x="7059613" y="1130300"/>
          <p14:tracePt t="119737" x="7069138" y="1130300"/>
          <p14:tracePt t="119752" x="7078663" y="1130300"/>
          <p14:tracePt t="119761" x="7097713" y="1130300"/>
          <p14:tracePt t="119768" x="7115175" y="1130300"/>
          <p14:tracePt t="119777" x="7151688" y="1130300"/>
          <p14:tracePt t="119784" x="7161213" y="1130300"/>
          <p14:tracePt t="119793" x="7180263" y="1130300"/>
          <p14:tracePt t="119800" x="7207250" y="1130300"/>
          <p14:tracePt t="119816" x="7234238" y="1130300"/>
          <p14:tracePt t="119824" x="7253288" y="1130300"/>
          <p14:tracePt t="119832" x="7262813" y="1130300"/>
          <p14:tracePt t="119841" x="7272338" y="1130300"/>
          <p14:tracePt t="119848" x="7299325" y="1130300"/>
          <p14:tracePt t="119872" x="7308850" y="1130300"/>
          <p14:tracePt t="119888" x="7335838" y="1130300"/>
          <p14:tracePt t="119905" x="7354888" y="1130300"/>
          <p14:tracePt t="119912" x="7364413" y="1130300"/>
          <p14:tracePt t="119923" x="7391400" y="1130300"/>
          <p14:tracePt t="119928" x="7400925" y="1130300"/>
          <p14:tracePt t="119936" x="7427913" y="1147763"/>
          <p14:tracePt t="119959" x="7454900" y="1147763"/>
          <p14:tracePt t="119962" x="7483475" y="1147763"/>
          <p14:tracePt t="119968" x="7493000" y="1147763"/>
          <p14:tracePt t="119977" x="7529513" y="1157288"/>
          <p14:tracePt t="120000" x="7546975" y="1157288"/>
          <p14:tracePt t="120024" x="7566025" y="1157288"/>
          <p14:tracePt t="120032" x="7575550" y="1166813"/>
          <p14:tracePt t="120104" x="7583488" y="1166813"/>
          <p14:tracePt t="120112" x="7593013" y="1166813"/>
          <p14:tracePt t="120121" x="7621588" y="1166813"/>
          <p14:tracePt t="120137" x="7648575" y="1157288"/>
          <p14:tracePt t="120144" x="7648575" y="1147763"/>
          <p14:tracePt t="120161" x="7658100" y="1139825"/>
          <p14:tracePt t="120169" x="7667625" y="1130300"/>
          <p14:tracePt t="120176" x="7667625" y="1120775"/>
          <p14:tracePt t="120191" x="7667625" y="1111250"/>
          <p14:tracePt t="120199" x="7667625" y="1084263"/>
          <p14:tracePt t="120207" x="7667625" y="1074738"/>
          <p14:tracePt t="120215" x="7667625" y="1057275"/>
          <p14:tracePt t="120223" x="7667625" y="1038225"/>
          <p14:tracePt t="120231" x="7667625" y="1019175"/>
          <p14:tracePt t="120239" x="7667625" y="1011238"/>
          <p14:tracePt t="120247" x="7667625" y="992188"/>
          <p14:tracePt t="120255" x="7667625" y="982663"/>
          <p14:tracePt t="120264" x="7667625" y="973138"/>
          <p14:tracePt t="120271" x="7667625" y="965200"/>
          <p14:tracePt t="120287" x="7667625" y="946150"/>
          <p14:tracePt t="120295" x="7667625" y="936625"/>
          <p14:tracePt t="120400" x="7658100" y="928688"/>
          <p14:tracePt t="120425" x="7639050" y="928688"/>
          <p14:tracePt t="120448" x="7621588" y="928688"/>
          <p14:tracePt t="120466" x="7583488" y="928688"/>
          <p14:tracePt t="120474" x="7566025" y="928688"/>
          <p14:tracePt t="120485" x="7539038" y="928688"/>
          <p14:tracePt t="120490" x="7483475" y="928688"/>
          <p14:tracePt t="120496" x="7400925" y="928688"/>
          <p14:tracePt t="120507" x="7364413" y="928688"/>
          <p14:tracePt t="120511" x="7280275" y="928688"/>
          <p14:tracePt t="120521" x="7161213" y="928688"/>
          <p14:tracePt t="120527" x="7042150" y="928688"/>
          <p14:tracePt t="120535" x="6940550" y="928688"/>
          <p14:tracePt t="120543" x="6784975" y="928688"/>
          <p14:tracePt t="120551" x="6664325" y="928688"/>
          <p14:tracePt t="120559" x="6545263" y="928688"/>
          <p14:tracePt t="120567" x="6462713" y="946150"/>
          <p14:tracePt t="120575" x="6389688" y="955675"/>
          <p14:tracePt t="120583" x="6343650" y="955675"/>
          <p14:tracePt t="120591" x="6278563" y="946150"/>
          <p14:tracePt t="120599" x="6215063" y="946150"/>
          <p14:tracePt t="120607" x="6186488" y="946150"/>
          <p14:tracePt t="120615" x="6159500" y="946150"/>
          <p14:tracePt t="120623" x="6113463" y="946150"/>
          <p14:tracePt t="120631" x="6040438" y="946150"/>
          <p14:tracePt t="120639" x="5938838" y="946150"/>
          <p14:tracePt t="120647" x="5873750" y="946150"/>
          <p14:tracePt t="120655" x="5791200" y="946150"/>
          <p14:tracePt t="120663" x="5708650" y="965200"/>
          <p14:tracePt t="120671" x="5626100" y="973138"/>
          <p14:tracePt t="120680" x="5570538" y="973138"/>
          <p14:tracePt t="120688" x="5524500" y="973138"/>
          <p14:tracePt t="120695" x="5487988" y="1001713"/>
          <p14:tracePt t="120704" x="5470525" y="1001713"/>
          <p14:tracePt t="120711" x="5461000" y="1001713"/>
          <p14:tracePt t="120721" x="5432425" y="1001713"/>
          <p14:tracePt t="120727" x="5414963" y="1001713"/>
          <p14:tracePt t="120735" x="5368925" y="1001713"/>
          <p14:tracePt t="120743" x="5313363" y="1001713"/>
          <p14:tracePt t="120751" x="5267325" y="1001713"/>
          <p14:tracePt t="120759" x="5230813" y="1001713"/>
          <p14:tracePt t="120767" x="5194300" y="992188"/>
          <p14:tracePt t="120775" x="5148263" y="973138"/>
          <p14:tracePt t="120783" x="5111750" y="973138"/>
          <p14:tracePt t="120791" x="5092700" y="973138"/>
          <p14:tracePt t="121736" x="5083175" y="973138"/>
          <p14:tracePt t="121745" x="5075238" y="973138"/>
          <p14:tracePt t="121752" x="5065713" y="973138"/>
          <p14:tracePt t="121760" x="5056188" y="973138"/>
          <p14:tracePt t="121768" x="5010150" y="992188"/>
          <p14:tracePt t="121776" x="4973638" y="992188"/>
          <p14:tracePt t="121784" x="4937125" y="992188"/>
          <p14:tracePt t="121792" x="4908550" y="992188"/>
          <p14:tracePt t="121800" x="4900613" y="992188"/>
          <p14:tracePt t="121808" x="4872038" y="992188"/>
          <p14:tracePt t="121824" x="4862513" y="992188"/>
          <p14:tracePt t="121952" x="4854575" y="992188"/>
          <p14:tracePt t="123408" x="4845050" y="992188"/>
          <p14:tracePt t="123472" x="4845050" y="982663"/>
          <p14:tracePt t="123488" x="4845050" y="965200"/>
          <p14:tracePt t="123504" x="4845050" y="955675"/>
          <p14:tracePt t="123530" x="4845050" y="946150"/>
          <p14:tracePt t="123538" x="4845050" y="936625"/>
          <p14:tracePt t="123545" x="4845050" y="928688"/>
          <p14:tracePt t="123552" x="4845050" y="890588"/>
          <p14:tracePt t="123560" x="4845050" y="863600"/>
          <p14:tracePt t="123568" x="4845050" y="817563"/>
          <p14:tracePt t="123577" x="4845050" y="800100"/>
          <p14:tracePt t="123584" x="4845050" y="754063"/>
          <p14:tracePt t="123592" x="4845050" y="725488"/>
          <p14:tracePt t="123600" x="4835525" y="688975"/>
          <p14:tracePt t="123610" x="4826000" y="669925"/>
          <p14:tracePt t="123616" x="4799013" y="633413"/>
          <p14:tracePt t="123624" x="4799013" y="606425"/>
          <p14:tracePt t="123632" x="4799013" y="596900"/>
          <p14:tracePt t="123641" x="4799013" y="587375"/>
          <p14:tracePt t="123648" x="4799013" y="579438"/>
          <p14:tracePt t="123657" x="4799013" y="560388"/>
          <p14:tracePt t="123664" x="4799013" y="550863"/>
          <p14:tracePt t="123680" x="4789488" y="541338"/>
          <p14:tracePt t="123704" x="4789488" y="523875"/>
          <p14:tracePt t="123713" x="4789488" y="514350"/>
          <p14:tracePt t="123736" x="4789488" y="504825"/>
          <p14:tracePt t="123768" x="4789488" y="496888"/>
          <p14:tracePt t="123864" x="4789488" y="477838"/>
          <p14:tracePt t="123872" x="4789488" y="468313"/>
          <p14:tracePt t="123888" x="4789488" y="458788"/>
          <p14:tracePt t="123896" x="4789488" y="450850"/>
          <p14:tracePt t="123912" x="4789488" y="431800"/>
          <p14:tracePt t="123952" x="4789488" y="422275"/>
          <p14:tracePt t="124312" x="4752975" y="412750"/>
          <p14:tracePt t="124331" x="4725988" y="412750"/>
          <p14:tracePt t="124347" x="4697413" y="404813"/>
          <p14:tracePt t="124353" x="4687888" y="395288"/>
          <p14:tracePt t="124359" x="4670425" y="385763"/>
          <p14:tracePt t="124375" x="4670425" y="376238"/>
          <p14:tracePt t="124399" x="4670425" y="368300"/>
          <p14:tracePt t="124407" x="4670425" y="339725"/>
          <p14:tracePt t="124415" x="4651375" y="312738"/>
          <p14:tracePt t="124431" x="4641850" y="284163"/>
          <p14:tracePt t="124447" x="4641850" y="276225"/>
          <p14:tracePt t="124455" x="4633913" y="257175"/>
          <p14:tracePt t="124463" x="4624388" y="247650"/>
          <p14:tracePt t="124471" x="4624388" y="238125"/>
          <p14:tracePt t="124488" x="4624388" y="230188"/>
          <p14:tracePt t="124504" x="4624388" y="220663"/>
          <p14:tracePt t="124520" x="4624388" y="193675"/>
          <p14:tracePt t="124535" x="4624388" y="184150"/>
          <p14:tracePt t="124551" x="4624388" y="174625"/>
          <p14:tracePt t="124575" x="4624388" y="155575"/>
          <p14:tracePt t="124591" x="4624388" y="138113"/>
          <p14:tracePt t="124599" x="4633913" y="138113"/>
          <p14:tracePt t="124607" x="4651375" y="138113"/>
          <p14:tracePt t="124615" x="4670425" y="128588"/>
          <p14:tracePt t="124631" x="4706938" y="128588"/>
          <p14:tracePt t="124639" x="4716463" y="128588"/>
          <p14:tracePt t="124647" x="4725988" y="128588"/>
          <p14:tracePt t="124655" x="4733925" y="128588"/>
          <p14:tracePt t="124671" x="4752975" y="128588"/>
          <p14:tracePt t="124689" x="4770438" y="128588"/>
          <p14:tracePt t="124696" x="4808538" y="128588"/>
          <p14:tracePt t="124706" x="4826000" y="128588"/>
          <p14:tracePt t="124714" x="4854575" y="128588"/>
          <p14:tracePt t="124723" x="4900613" y="128588"/>
          <p14:tracePt t="124732" x="4918075" y="128588"/>
          <p14:tracePt t="124737" x="4927600" y="128588"/>
          <p14:tracePt t="124744" x="4954588" y="128588"/>
          <p14:tracePt t="124759" x="4964113" y="128588"/>
          <p14:tracePt t="124775" x="4973638" y="128588"/>
          <p14:tracePt t="124792" x="4991100" y="128588"/>
          <p14:tracePt t="124800" x="5000625" y="128588"/>
          <p14:tracePt t="124808" x="5029200" y="138113"/>
          <p14:tracePt t="124816" x="5056188" y="147638"/>
          <p14:tracePt t="124823" x="5092700" y="165100"/>
          <p14:tracePt t="124832" x="5111750" y="174625"/>
          <p14:tracePt t="124840" x="5129213" y="193675"/>
          <p14:tracePt t="124856" x="5138738" y="201613"/>
          <p14:tracePt t="124864" x="5148263" y="211138"/>
          <p14:tracePt t="124873" x="5165725" y="220663"/>
          <p14:tracePt t="124880" x="5165725" y="230188"/>
          <p14:tracePt t="124897" x="5165725" y="238125"/>
          <p14:tracePt t="124906" x="5175250" y="247650"/>
          <p14:tracePt t="124923" x="5184775" y="266700"/>
          <p14:tracePt t="124929" x="5194300" y="266700"/>
          <p14:tracePt t="124936" x="5194300" y="276225"/>
          <p14:tracePt t="124949" x="5194300" y="284163"/>
          <p14:tracePt t="124961" x="5203825" y="293688"/>
          <p14:tracePt t="124970" x="5211763" y="312738"/>
          <p14:tracePt t="124976" x="5211763" y="322263"/>
          <p14:tracePt t="124983" x="5211763" y="339725"/>
          <p14:tracePt t="124991" x="5211763" y="368300"/>
          <p14:tracePt t="124999" x="5211763" y="376238"/>
          <p14:tracePt t="125007" x="5211763" y="385763"/>
          <p14:tracePt t="125015" x="5211763" y="412750"/>
          <p14:tracePt t="125023" x="5203825" y="441325"/>
          <p14:tracePt t="125031" x="5184775" y="487363"/>
          <p14:tracePt t="125055" x="5175250" y="523875"/>
          <p14:tracePt t="125071" x="5148263" y="533400"/>
          <p14:tracePt t="125087" x="5129213" y="533400"/>
          <p14:tracePt t="125095" x="5102225" y="533400"/>
          <p14:tracePt t="125105" x="5083175" y="533400"/>
          <p14:tracePt t="125111" x="5046663" y="533400"/>
          <p14:tracePt t="125127" x="5029200" y="533400"/>
          <p14:tracePt t="125143" x="5000625" y="533400"/>
          <p14:tracePt t="125153" x="4991100" y="533400"/>
          <p14:tracePt t="125159" x="4983163" y="533400"/>
          <p14:tracePt t="125167" x="4973638" y="523875"/>
          <p14:tracePt t="125175" x="4964113" y="523875"/>
          <p14:tracePt t="125183" x="4954588" y="523875"/>
          <p14:tracePt t="125199" x="4946650" y="514350"/>
          <p14:tracePt t="125215" x="4927600" y="504825"/>
          <p14:tracePt t="125223" x="4918075" y="496888"/>
          <p14:tracePt t="125231" x="4908550" y="487363"/>
          <p14:tracePt t="125247" x="4900613" y="477838"/>
          <p14:tracePt t="125280" x="4891088" y="468313"/>
          <p14:tracePt t="125295" x="4891088" y="450850"/>
          <p14:tracePt t="125311" x="4891088" y="441325"/>
          <p14:tracePt t="125656" x="4891088" y="431800"/>
          <p14:tracePt t="125664" x="4900613" y="431800"/>
          <p14:tracePt t="125673" x="4918075" y="431800"/>
          <p14:tracePt t="125680" x="4946650" y="431800"/>
          <p14:tracePt t="125690" x="4954588" y="431800"/>
          <p14:tracePt t="125696" x="4973638" y="431800"/>
          <p14:tracePt t="125706" x="5019675" y="431800"/>
          <p14:tracePt t="125712" x="5056188" y="431800"/>
          <p14:tracePt t="125723" x="5083175" y="431800"/>
          <p14:tracePt t="125728" x="5121275" y="431800"/>
          <p14:tracePt t="125736" x="5129213" y="431800"/>
          <p14:tracePt t="125744" x="5148263" y="431800"/>
          <p14:tracePt t="125754" x="5157788" y="431800"/>
          <p14:tracePt t="125775" x="5165725" y="431800"/>
          <p14:tracePt t="125783" x="5175250" y="422275"/>
          <p14:tracePt t="126162" x="5194300" y="422275"/>
          <p14:tracePt t="126170" x="5221288" y="422275"/>
          <p14:tracePt t="126176" x="5257800" y="422275"/>
          <p14:tracePt t="126183" x="5295900" y="422275"/>
          <p14:tracePt t="126192" x="5332413" y="422275"/>
          <p14:tracePt t="126199" x="5386388" y="422275"/>
          <p14:tracePt t="126207" x="5487988" y="422275"/>
          <p14:tracePt t="126215" x="5553075" y="422275"/>
          <p14:tracePt t="126223" x="5626100" y="422275"/>
          <p14:tracePt t="126231" x="5662613" y="422275"/>
          <p14:tracePt t="126239" x="5737225" y="422275"/>
          <p14:tracePt t="126246" x="5800725" y="450850"/>
          <p14:tracePt t="126254" x="5819775" y="450850"/>
          <p14:tracePt t="126262" x="5827713" y="450850"/>
          <p14:tracePt t="126632" x="5810250" y="450850"/>
          <p14:tracePt t="131520" x="5800725" y="450850"/>
          <p14:tracePt t="131536" x="5800725" y="468313"/>
          <p14:tracePt t="131544" x="5810250" y="487363"/>
          <p14:tracePt t="131552" x="5810250" y="523875"/>
          <p14:tracePt t="131560" x="5810250" y="550863"/>
          <p14:tracePt t="131568" x="5810250" y="569913"/>
          <p14:tracePt t="131576" x="5810250" y="587375"/>
          <p14:tracePt t="131584" x="5810250" y="606425"/>
          <p14:tracePt t="131592" x="5810250" y="625475"/>
          <p14:tracePt t="131600" x="5810250" y="642938"/>
          <p14:tracePt t="131608" x="5810250" y="661988"/>
          <p14:tracePt t="131616" x="5810250" y="708025"/>
          <p14:tracePt t="131625" x="5827713" y="754063"/>
          <p14:tracePt t="131633" x="5827713" y="800100"/>
          <p14:tracePt t="131640" x="5837238" y="854075"/>
          <p14:tracePt t="131648" x="5837238" y="919163"/>
          <p14:tracePt t="131655" x="5846763" y="946150"/>
          <p14:tracePt t="131664" x="5846763" y="992188"/>
          <p14:tracePt t="131671" x="5873750" y="1038225"/>
          <p14:tracePt t="131679" x="5873750" y="1057275"/>
          <p14:tracePt t="131688" x="5873750" y="1093788"/>
          <p14:tracePt t="131695" x="5883275" y="1103313"/>
          <p14:tracePt t="131704" x="5892800" y="1111250"/>
          <p14:tracePt t="131721" x="5892800" y="1120775"/>
          <p14:tracePt t="131727" x="5892800" y="1130300"/>
          <p14:tracePt t="131743" x="5892800" y="1139825"/>
          <p14:tracePt t="131751" x="5892800" y="1147763"/>
          <p14:tracePt t="131759" x="5892800" y="1166813"/>
          <p14:tracePt t="131775" x="5892800" y="1176338"/>
          <p14:tracePt t="131799" x="5892800" y="1185863"/>
          <p14:tracePt t="131815" x="5892800" y="1193800"/>
          <p14:tracePt t="131831" x="5892800" y="1222375"/>
          <p14:tracePt t="131839" x="5892800" y="1231900"/>
          <p14:tracePt t="131847" x="5892800" y="1239838"/>
          <p14:tracePt t="131855" x="5892800" y="1268413"/>
          <p14:tracePt t="131863" x="5892800" y="1276350"/>
          <p14:tracePt t="131872" x="5911850" y="1295400"/>
          <p14:tracePt t="131888" x="5911850" y="1304925"/>
          <p14:tracePt t="131895" x="5911850" y="1314450"/>
          <p14:tracePt t="131943" x="5911850" y="1322388"/>
          <p14:tracePt t="131967" x="5911850" y="1341438"/>
          <p14:tracePt t="131975" x="5929313" y="1368425"/>
          <p14:tracePt t="131991" x="5929313" y="1397000"/>
          <p14:tracePt t="131999" x="5929313" y="1404938"/>
          <p14:tracePt t="132384" x="5929313" y="1414463"/>
          <p14:tracePt t="133400" x="5929313" y="1423988"/>
          <p14:tracePt t="133416" x="5919788" y="1443038"/>
          <p14:tracePt t="133456" x="5911850" y="1450975"/>
          <p14:tracePt t="133880" x="5873750" y="1450975"/>
          <p14:tracePt t="133888" x="5810250" y="1450975"/>
          <p14:tracePt t="133898" x="5754688" y="1450975"/>
          <p14:tracePt t="133909" x="5708650" y="1450975"/>
          <p14:tracePt t="133913" x="5645150" y="1450975"/>
          <p14:tracePt t="133923" x="5635625" y="1450975"/>
          <p14:tracePt t="133944" x="5616575" y="1450975"/>
          <p14:tracePt t="133991" x="5607050" y="1450975"/>
          <p14:tracePt t="134144" x="5599113" y="1450975"/>
          <p14:tracePt t="134152" x="5599113" y="1443038"/>
          <p14:tracePt t="134160" x="5599113" y="1423988"/>
          <p14:tracePt t="134168" x="5599113" y="1404938"/>
          <p14:tracePt t="134176" x="5580063" y="1387475"/>
          <p14:tracePt t="134184" x="5580063" y="1377950"/>
          <p14:tracePt t="134193" x="5580063" y="1360488"/>
          <p14:tracePt t="134200" x="5580063" y="1350963"/>
          <p14:tracePt t="134209" x="5580063" y="1322388"/>
          <p14:tracePt t="134216" x="5580063" y="1314450"/>
          <p14:tracePt t="134224" x="5580063" y="1304925"/>
          <p14:tracePt t="134232" x="5580063" y="1295400"/>
          <p14:tracePt t="134239" x="5580063" y="1276350"/>
          <p14:tracePt t="134246" x="5580063" y="1268413"/>
          <p14:tracePt t="134270" x="5580063" y="1239838"/>
          <p14:tracePt t="134278" x="5580063" y="1231900"/>
          <p14:tracePt t="134286" x="5599113" y="1222375"/>
          <p14:tracePt t="134319" x="5607050" y="1212850"/>
          <p14:tracePt t="134335" x="5607050" y="1193800"/>
          <p14:tracePt t="134343" x="5616575" y="1185863"/>
          <p14:tracePt t="134367" x="5626100" y="1185863"/>
          <p14:tracePt t="134375" x="5645150" y="1185863"/>
          <p14:tracePt t="134383" x="5653088" y="1185863"/>
          <p14:tracePt t="134391" x="5672138" y="1176338"/>
          <p14:tracePt t="134407" x="5727700" y="1176338"/>
          <p14:tracePt t="134416" x="5737225" y="1166813"/>
          <p14:tracePt t="134432" x="5764213" y="1139825"/>
          <p14:tracePt t="134440" x="5773738" y="1139825"/>
          <p14:tracePt t="134448" x="5791200" y="1139825"/>
          <p14:tracePt t="134456" x="5800725" y="1139825"/>
          <p14:tracePt t="134464" x="5819775" y="1139825"/>
          <p14:tracePt t="134473" x="5856288" y="1130300"/>
          <p14:tracePt t="134490" x="5883275" y="1130300"/>
          <p14:tracePt t="134498" x="5929313" y="1120775"/>
          <p14:tracePt t="134508" x="5994400" y="1111250"/>
          <p14:tracePt t="134515" x="6021388" y="1111250"/>
          <p14:tracePt t="134519" x="6067425" y="1111250"/>
          <p14:tracePt t="134527" x="6122988" y="1111250"/>
          <p14:tracePt t="134535" x="6169025" y="1111250"/>
          <p14:tracePt t="134543" x="6176963" y="1111250"/>
          <p14:tracePt t="134551" x="6205538" y="1111250"/>
          <p14:tracePt t="134559" x="6215063" y="1111250"/>
          <p14:tracePt t="134631" x="6223000" y="1111250"/>
          <p14:tracePt t="134639" x="6251575" y="1111250"/>
          <p14:tracePt t="134647" x="6269038" y="1111250"/>
          <p14:tracePt t="134655" x="6278563" y="1111250"/>
          <p14:tracePt t="134670" x="6297613" y="1111250"/>
          <p14:tracePt t="134695" x="6307138" y="1111250"/>
          <p14:tracePt t="134715" x="6315075" y="1111250"/>
          <p14:tracePt t="134723" x="6315075" y="1120775"/>
          <p14:tracePt t="134731" x="6324600" y="1120775"/>
          <p14:tracePt t="134751" x="6334125" y="1130300"/>
          <p14:tracePt t="134807" x="6353175" y="1139825"/>
          <p14:tracePt t="134832" x="6353175" y="1157288"/>
          <p14:tracePt t="134839" x="6353175" y="1166813"/>
          <p14:tracePt t="134848" x="6361113" y="1185863"/>
          <p14:tracePt t="134872" x="6361113" y="1203325"/>
          <p14:tracePt t="134903" x="6361113" y="1212850"/>
          <p14:tracePt t="134951" x="6370638" y="1222375"/>
          <p14:tracePt t="134967" x="6370638" y="1239838"/>
          <p14:tracePt t="134976" x="6370638" y="1249363"/>
          <p14:tracePt t="134987" x="6370638" y="1268413"/>
          <p14:tracePt t="135008" x="6370638" y="1295400"/>
          <p14:tracePt t="135032" x="6370638" y="1304925"/>
          <p14:tracePt t="135128" x="6370638" y="1314450"/>
          <p14:tracePt t="135136" x="6370638" y="1331913"/>
          <p14:tracePt t="135145" x="6361113" y="1331913"/>
          <p14:tracePt t="135152" x="6353175" y="1341438"/>
          <p14:tracePt t="135161" x="6343650" y="1350963"/>
          <p14:tracePt t="135168" x="6324600" y="1368425"/>
          <p14:tracePt t="135184" x="6315075" y="1377950"/>
          <p14:tracePt t="135192" x="6307138" y="1387475"/>
          <p14:tracePt t="135200" x="6297613" y="1397000"/>
          <p14:tracePt t="135207" x="6278563" y="1397000"/>
          <p14:tracePt t="135216" x="6261100" y="1397000"/>
          <p14:tracePt t="135224" x="6215063" y="1397000"/>
          <p14:tracePt t="135232" x="6205538" y="1397000"/>
          <p14:tracePt t="135240" x="6176963" y="1397000"/>
          <p14:tracePt t="135247" x="6159500" y="1397000"/>
          <p14:tracePt t="135254" x="6132513" y="1397000"/>
          <p14:tracePt t="135263" x="6094413" y="1404938"/>
          <p14:tracePt t="135271" x="6067425" y="1404938"/>
          <p14:tracePt t="135279" x="6021388" y="1404938"/>
          <p14:tracePt t="135288" x="6002338" y="1414463"/>
          <p14:tracePt t="135295" x="5994400" y="1414463"/>
          <p14:tracePt t="135305" x="5965825" y="1414463"/>
          <p14:tracePt t="135311" x="5929313" y="1423988"/>
          <p14:tracePt t="135328" x="5919788" y="1423988"/>
          <p14:tracePt t="135335" x="5911850" y="1423988"/>
          <p14:tracePt t="135343" x="5902325" y="1423988"/>
          <p14:tracePt t="135351" x="5883275" y="1423988"/>
          <p14:tracePt t="135359" x="5873750" y="1423988"/>
          <p14:tracePt t="135367" x="5856288" y="1423988"/>
          <p14:tracePt t="135383" x="5827713" y="1423988"/>
          <p14:tracePt t="135391" x="5819775" y="1423988"/>
          <p14:tracePt t="135423" x="5810250" y="1423988"/>
          <p14:tracePt t="135455" x="5791200" y="1423988"/>
          <p14:tracePt t="135463" x="5781675" y="1423988"/>
          <p14:tracePt t="135471" x="5764213" y="1423988"/>
          <p14:tracePt t="135487" x="5745163" y="1404938"/>
          <p14:tracePt t="135495" x="5737225" y="1404938"/>
          <p14:tracePt t="135504" x="5727700" y="1397000"/>
          <p14:tracePt t="135511" x="5708650" y="1387475"/>
          <p14:tracePt t="135528" x="5699125" y="1387475"/>
          <p14:tracePt t="135535" x="5691188" y="1377950"/>
          <p14:tracePt t="135752" x="5691188" y="1368425"/>
          <p14:tracePt t="136408" x="5691188" y="1360488"/>
          <p14:tracePt t="137752" x="5691188" y="1350963"/>
          <p14:tracePt t="137770" x="5691188" y="1341438"/>
          <p14:tracePt t="137787" x="5691188" y="1331913"/>
          <p14:tracePt t="137800" x="5691188" y="1314450"/>
          <p14:tracePt t="137807" x="5691188" y="1276350"/>
          <p14:tracePt t="137815" x="5691188" y="1268413"/>
          <p14:tracePt t="137823" x="5691188" y="1249363"/>
          <p14:tracePt t="137831" x="5691188" y="1231900"/>
          <p14:tracePt t="137840" x="5691188" y="1212850"/>
          <p14:tracePt t="137847" x="5691188" y="1203325"/>
          <p14:tracePt t="137855" x="5691188" y="1193800"/>
          <p14:tracePt t="137863" x="5691188" y="1185863"/>
          <p14:tracePt t="137871" x="5699125" y="1185863"/>
          <p14:tracePt t="137888" x="5708650" y="1166813"/>
          <p14:tracePt t="137904" x="5718175" y="1166813"/>
          <p14:tracePt t="137911" x="5727700" y="1157288"/>
          <p14:tracePt t="137920" x="5737225" y="1157288"/>
          <p14:tracePt t="137927" x="5773738" y="1120775"/>
          <p14:tracePt t="137943" x="5791200" y="1120775"/>
          <p14:tracePt t="137951" x="5827713" y="1120775"/>
          <p14:tracePt t="137972" x="5865813" y="1111250"/>
          <p14:tracePt t="137976" x="5883275" y="1111250"/>
          <p14:tracePt t="137983" x="5919788" y="1111250"/>
          <p14:tracePt t="137991" x="5965825" y="1111250"/>
          <p14:tracePt t="137999" x="6030913" y="1111250"/>
          <p14:tracePt t="138007" x="6086475" y="1111250"/>
          <p14:tracePt t="138015" x="6149975" y="1111250"/>
          <p14:tracePt t="138023" x="6169025" y="1111250"/>
          <p14:tracePt t="138032" x="6215063" y="1111250"/>
          <p14:tracePt t="138039" x="6232525" y="1111250"/>
          <p14:tracePt t="138047" x="6261100" y="1111250"/>
          <p14:tracePt t="138054" x="6278563" y="1111250"/>
          <p14:tracePt t="138063" x="6315075" y="1111250"/>
          <p14:tracePt t="138071" x="6334125" y="1111250"/>
          <p14:tracePt t="138079" x="6361113" y="1130300"/>
          <p14:tracePt t="138088" x="6380163" y="1130300"/>
          <p14:tracePt t="138095" x="6416675" y="1139825"/>
          <p14:tracePt t="138104" x="6435725" y="1147763"/>
          <p14:tracePt t="138160" x="6435725" y="1166813"/>
          <p14:tracePt t="138177" x="6435725" y="1176338"/>
          <p14:tracePt t="138184" x="6435725" y="1185863"/>
          <p14:tracePt t="138191" x="6435725" y="1212850"/>
          <p14:tracePt t="138199" x="6426200" y="1231900"/>
          <p14:tracePt t="138215" x="6426200" y="1239838"/>
          <p14:tracePt t="138223" x="6426200" y="1258888"/>
          <p14:tracePt t="138239" x="6416675" y="1268413"/>
          <p14:tracePt t="138280" x="6407150" y="1276350"/>
          <p14:tracePt t="138296" x="6389688" y="1285875"/>
          <p14:tracePt t="138305" x="6380163" y="1295400"/>
          <p14:tracePt t="138313" x="6361113" y="1295400"/>
          <p14:tracePt t="138336" x="6343650" y="1295400"/>
          <p14:tracePt t="138344" x="6334125" y="1295400"/>
          <p14:tracePt t="138352" x="6307138" y="1314450"/>
          <p14:tracePt t="138360" x="6297613" y="1314450"/>
          <p14:tracePt t="138368" x="6278563" y="1314450"/>
          <p14:tracePt t="138376" x="6269038" y="1314450"/>
          <p14:tracePt t="138384" x="6251575" y="1314450"/>
          <p14:tracePt t="138431" x="6242050" y="1314450"/>
          <p14:tracePt t="138704" x="6251575" y="1314450"/>
          <p14:tracePt t="138712" x="6261100" y="1314450"/>
          <p14:tracePt t="138736" x="6269038" y="1314450"/>
          <p14:tracePt t="138744" x="6278563" y="1314450"/>
          <p14:tracePt t="138760" x="6288088" y="1314450"/>
          <p14:tracePt t="138768" x="6315075" y="1314450"/>
          <p14:tracePt t="138802" x="6343650" y="1314450"/>
          <p14:tracePt t="138808" x="6380163" y="1314450"/>
          <p14:tracePt t="138816" x="6397625" y="1314450"/>
          <p14:tracePt t="138825" x="6426200" y="1314450"/>
          <p14:tracePt t="138832" x="6443663" y="1314450"/>
          <p14:tracePt t="138840" x="6481763" y="1314450"/>
          <p14:tracePt t="138848" x="6489700" y="1314450"/>
          <p14:tracePt t="138880" x="6527800" y="1314450"/>
          <p14:tracePt t="138912" x="6527800" y="1322388"/>
          <p14:tracePt t="138921" x="6535738" y="1331913"/>
          <p14:tracePt t="138944" x="6545263" y="1341438"/>
          <p14:tracePt t="138952" x="6554788" y="1360488"/>
          <p14:tracePt t="138959" x="6581775" y="1377950"/>
          <p14:tracePt t="138967" x="6581775" y="1397000"/>
          <p14:tracePt t="138975" x="6581775" y="1414463"/>
          <p14:tracePt t="138982" x="6581775" y="1433513"/>
          <p14:tracePt t="138991" x="6581775" y="1443038"/>
          <p14:tracePt t="138999" x="6581775" y="1450975"/>
          <p14:tracePt t="139031" x="6581775" y="1460500"/>
          <p14:tracePt t="139055" x="6581775" y="1470025"/>
          <p14:tracePt t="139063" x="6581775" y="1489075"/>
          <p14:tracePt t="139071" x="6581775" y="1497013"/>
          <p14:tracePt t="139087" x="6581775" y="1535113"/>
          <p14:tracePt t="139103" x="6581775" y="1543050"/>
          <p14:tracePt t="139111" x="6581775" y="1571625"/>
          <p14:tracePt t="139120" x="6581775" y="1579563"/>
          <p14:tracePt t="139127" x="6581775" y="1598613"/>
          <p14:tracePt t="139143" x="6564313" y="1635125"/>
          <p14:tracePt t="139167" x="6564313" y="1644650"/>
          <p14:tracePt t="139175" x="6554788" y="1654175"/>
          <p14:tracePt t="139232" x="6535738" y="1663700"/>
          <p14:tracePt t="139248" x="6518275" y="1671638"/>
          <p14:tracePt t="139256" x="6508750" y="1681163"/>
          <p14:tracePt t="139280" x="6481763" y="1681163"/>
          <p14:tracePt t="139295" x="6472238" y="1681163"/>
          <p14:tracePt t="139303" x="6453188" y="1690688"/>
          <p14:tracePt t="139326" x="6443663" y="1690688"/>
          <p14:tracePt t="139342" x="6426200" y="1700213"/>
          <p14:tracePt t="139367" x="6407150" y="1708150"/>
          <p14:tracePt t="139375" x="6370638" y="1727200"/>
          <p14:tracePt t="139415" x="6361113" y="1727200"/>
          <p14:tracePt t="139423" x="6361113" y="1736725"/>
          <p14:tracePt t="139439" x="6353175" y="1736725"/>
          <p14:tracePt t="139447" x="6334125" y="1736725"/>
          <p14:tracePt t="139455" x="6315075" y="1746250"/>
          <p14:tracePt t="139463" x="6307138" y="1746250"/>
          <p14:tracePt t="139471" x="6288088" y="1754188"/>
          <p14:tracePt t="139479" x="6278563" y="1763713"/>
          <p14:tracePt t="139487" x="6261100" y="1773238"/>
          <p14:tracePt t="139495" x="6242050" y="1782763"/>
          <p14:tracePt t="139504" x="6232525" y="1782763"/>
          <p14:tracePt t="139511" x="6215063" y="1782763"/>
          <p14:tracePt t="139519" x="6196013" y="1782763"/>
          <p14:tracePt t="139527" x="6159500" y="1782763"/>
          <p14:tracePt t="139535" x="6132513" y="1782763"/>
          <p14:tracePt t="139543" x="6086475" y="1782763"/>
          <p14:tracePt t="139550" x="6040438" y="1782763"/>
          <p14:tracePt t="139559" x="5994400" y="1782763"/>
          <p14:tracePt t="139566" x="5975350" y="1782763"/>
          <p14:tracePt t="139575" x="5919788" y="1782763"/>
          <p14:tracePt t="139582" x="5856288" y="1782763"/>
          <p14:tracePt t="139591" x="5800725" y="1782763"/>
          <p14:tracePt t="139598" x="5764213" y="1782763"/>
          <p14:tracePt t="139615" x="5745163" y="1782763"/>
          <p14:tracePt t="139696" x="5737225" y="1773238"/>
          <p14:tracePt t="139728" x="5727700" y="1763713"/>
          <p14:tracePt t="139760" x="5727700" y="1754188"/>
          <p14:tracePt t="139768" x="5718175" y="1746250"/>
          <p14:tracePt t="139776" x="5708650" y="1746250"/>
          <p14:tracePt t="139784" x="5699125" y="1736725"/>
          <p14:tracePt t="139803" x="5699125" y="1708150"/>
          <p14:tracePt t="139809" x="5699125" y="1700213"/>
          <p14:tracePt t="139815" x="5681663" y="1690688"/>
          <p14:tracePt t="139823" x="5672138" y="1681163"/>
          <p14:tracePt t="139839" x="5662613" y="1671638"/>
          <p14:tracePt t="139847" x="5662613" y="1663700"/>
          <p14:tracePt t="139855" x="5653088" y="1644650"/>
          <p14:tracePt t="139871" x="5635625" y="1625600"/>
          <p14:tracePt t="139888" x="5626100" y="1617663"/>
          <p14:tracePt t="139895" x="5616575" y="1598613"/>
          <p14:tracePt t="139904" x="5607050" y="1589088"/>
          <p14:tracePt t="139927" x="5599113" y="1579563"/>
          <p14:tracePt t="139943" x="5589588" y="1579563"/>
          <p14:tracePt t="139955" x="5580063" y="1571625"/>
          <p14:tracePt t="139959" x="5580063" y="1562100"/>
          <p14:tracePt t="139967" x="5570538" y="1552575"/>
          <p14:tracePt t="139975" x="5561013" y="1543050"/>
          <p14:tracePt t="140015" x="5561013" y="1525588"/>
          <p14:tracePt t="140064" x="5561013" y="1516063"/>
          <p14:tracePt t="140080" x="5561013" y="1506538"/>
          <p14:tracePt t="140088" x="5580063" y="1489075"/>
          <p14:tracePt t="140096" x="5607050" y="1460500"/>
          <p14:tracePt t="140112" x="5626100" y="1443038"/>
          <p14:tracePt t="140123" x="5645150" y="1433513"/>
          <p14:tracePt t="140128" x="5662613" y="1414463"/>
          <p14:tracePt t="140168" x="5681663" y="1404938"/>
          <p14:tracePt t="140176" x="5691188" y="1397000"/>
          <p14:tracePt t="140192" x="5718175" y="1387475"/>
          <p14:tracePt t="140201" x="5727700" y="1377950"/>
          <p14:tracePt t="140223" x="5754688" y="1377950"/>
          <p14:tracePt t="140231" x="5781675" y="1377950"/>
          <p14:tracePt t="140239" x="5810250" y="1368425"/>
          <p14:tracePt t="140247" x="5827713" y="1368425"/>
          <p14:tracePt t="140254" x="5873750" y="1368425"/>
          <p14:tracePt t="140263" x="5919788" y="1368425"/>
          <p14:tracePt t="140271" x="5938838" y="1368425"/>
          <p14:tracePt t="140279" x="5965825" y="1368425"/>
          <p14:tracePt t="140288" x="5975350" y="1368425"/>
          <p14:tracePt t="140295" x="5994400" y="1368425"/>
          <p14:tracePt t="140304" x="6011863" y="1368425"/>
          <p14:tracePt t="140311" x="6040438" y="1368425"/>
          <p14:tracePt t="140319" x="6076950" y="1368425"/>
          <p14:tracePt t="140327" x="6122988" y="1368425"/>
          <p14:tracePt t="140335" x="6140450" y="1368425"/>
          <p14:tracePt t="140343" x="6186488" y="1368425"/>
          <p14:tracePt t="140352" x="6232525" y="1377950"/>
          <p14:tracePt t="140360" x="6251575" y="1377950"/>
          <p14:tracePt t="140366" x="6278563" y="1387475"/>
          <p14:tracePt t="140375" x="6288088" y="1387475"/>
          <p14:tracePt t="140391" x="6307138" y="1397000"/>
          <p14:tracePt t="140399" x="6324600" y="1397000"/>
          <p14:tracePt t="140408" x="6334125" y="1397000"/>
          <p14:tracePt t="140415" x="6353175" y="1397000"/>
          <p14:tracePt t="140423" x="6397625" y="1423988"/>
          <p14:tracePt t="140431" x="6426200" y="1423988"/>
          <p14:tracePt t="140439" x="6453188" y="1433513"/>
          <p14:tracePt t="140447" x="6489700" y="1433513"/>
          <p14:tracePt t="140455" x="6527800" y="1443038"/>
          <p14:tracePt t="140463" x="6545263" y="1443038"/>
          <p14:tracePt t="140473" x="6554788" y="1450975"/>
          <p14:tracePt t="140560" x="6554788" y="1460500"/>
          <p14:tracePt t="140568" x="6554788" y="1470025"/>
          <p14:tracePt t="140584" x="6554788" y="1479550"/>
          <p14:tracePt t="140608" x="6554788" y="1506538"/>
          <p14:tracePt t="140616" x="6554788" y="1516063"/>
          <p14:tracePt t="140632" x="6554788" y="1525588"/>
          <p14:tracePt t="140640" x="6554788" y="1543050"/>
          <p14:tracePt t="140648" x="6545263" y="1571625"/>
          <p14:tracePt t="140655" x="6535738" y="1571625"/>
          <p14:tracePt t="140663" x="6527800" y="1589088"/>
          <p14:tracePt t="140672" x="6508750" y="1617663"/>
          <p14:tracePt t="140679" x="6499225" y="1625600"/>
          <p14:tracePt t="140687" x="6453188" y="1663700"/>
          <p14:tracePt t="140695" x="6443663" y="1671638"/>
          <p14:tracePt t="140704" x="6426200" y="1690688"/>
          <p14:tracePt t="140711" x="6416675" y="1700213"/>
          <p14:tracePt t="140719" x="6389688" y="1717675"/>
          <p14:tracePt t="140727" x="6343650" y="1746250"/>
          <p14:tracePt t="140735" x="6324600" y="1763713"/>
          <p14:tracePt t="140743" x="6288088" y="1763713"/>
          <p14:tracePt t="140751" x="6261100" y="1773238"/>
          <p14:tracePt t="140759" x="6242050" y="1773238"/>
          <p14:tracePt t="140767" x="6196013" y="1773238"/>
          <p14:tracePt t="140775" x="6149975" y="1773238"/>
          <p14:tracePt t="140783" x="6132513" y="1773238"/>
          <p14:tracePt t="140791" x="6103938" y="1773238"/>
          <p14:tracePt t="140799" x="6067425" y="1773238"/>
          <p14:tracePt t="140807" x="6040438" y="1773238"/>
          <p14:tracePt t="140815" x="6030913" y="1773238"/>
          <p14:tracePt t="140824" x="6002338" y="1773238"/>
          <p14:tracePt t="140831" x="5984875" y="1773238"/>
          <p14:tracePt t="140839" x="5948363" y="1773238"/>
          <p14:tracePt t="140847" x="5919788" y="1773238"/>
          <p14:tracePt t="140854" x="5902325" y="1773238"/>
          <p14:tracePt t="140863" x="5865813" y="1773238"/>
          <p14:tracePt t="140871" x="5837238" y="1773238"/>
          <p14:tracePt t="140879" x="5827713" y="1773238"/>
          <p14:tracePt t="140888" x="5819775" y="1773238"/>
          <p14:tracePt t="140895" x="5791200" y="1773238"/>
          <p14:tracePt t="140904" x="5773738" y="1763713"/>
          <p14:tracePt t="140921" x="5737225" y="1746250"/>
          <p14:tracePt t="140927" x="5727700" y="1736725"/>
          <p14:tracePt t="140943" x="5708650" y="1717675"/>
          <p14:tracePt t="140983" x="5708650" y="1700213"/>
          <p14:tracePt t="140991" x="5708650" y="1681163"/>
          <p14:tracePt t="141007" x="5691188" y="1663700"/>
          <p14:tracePt t="141024" x="5681663" y="1663700"/>
          <p14:tracePt t="141031" x="5672138" y="1654175"/>
          <p14:tracePt t="141072" x="5672138" y="1635125"/>
          <p14:tracePt t="141080" x="5672138" y="1625600"/>
          <p14:tracePt t="141096" x="5672138" y="1617663"/>
          <p14:tracePt t="141105" x="5672138" y="1608138"/>
          <p14:tracePt t="141112" x="5672138" y="1589088"/>
          <p14:tracePt t="141124" x="5672138" y="1579563"/>
          <p14:tracePt t="141137" x="5672138" y="1571625"/>
          <p14:tracePt t="141160" x="5672138" y="1543050"/>
          <p14:tracePt t="141168" x="5672138" y="1535113"/>
          <p14:tracePt t="141176" x="5681663" y="1516063"/>
          <p14:tracePt t="141184" x="5691188" y="1506538"/>
          <p14:tracePt t="141192" x="5708650" y="1489075"/>
          <p14:tracePt t="141208" x="5718175" y="1479550"/>
          <p14:tracePt t="141216" x="5745163" y="1470025"/>
          <p14:tracePt t="141234" x="5764213" y="1470025"/>
          <p14:tracePt t="141242" x="5791200" y="1460500"/>
          <p14:tracePt t="141248" x="5800725" y="1460500"/>
          <p14:tracePt t="141254" x="5827713" y="1460500"/>
          <p14:tracePt t="141263" x="5856288" y="1443038"/>
          <p14:tracePt t="141271" x="5873750" y="1443038"/>
          <p14:tracePt t="141279" x="5919788" y="1433513"/>
          <p14:tracePt t="141288" x="5957888" y="1414463"/>
          <p14:tracePt t="141295" x="5984875" y="1404938"/>
          <p14:tracePt t="141304" x="5994400" y="1404938"/>
          <p14:tracePt t="141310" x="6021388" y="1387475"/>
          <p14:tracePt t="141318" x="6057900" y="1377950"/>
          <p14:tracePt t="141326" x="6086475" y="1377950"/>
          <p14:tracePt t="141334" x="6122988" y="1368425"/>
          <p14:tracePt t="141343" x="6140450" y="1368425"/>
          <p14:tracePt t="141351" x="6149975" y="1368425"/>
          <p14:tracePt t="141360" x="6186488" y="1368425"/>
          <p14:tracePt t="141367" x="6205538" y="1368425"/>
          <p14:tracePt t="141375" x="6251575" y="1368425"/>
          <p14:tracePt t="141383" x="6278563" y="1368425"/>
          <p14:tracePt t="141391" x="6297613" y="1368425"/>
          <p14:tracePt t="141399" x="6307138" y="1368425"/>
          <p14:tracePt t="141407" x="6334125" y="1368425"/>
          <p14:tracePt t="141415" x="6343650" y="1368425"/>
          <p14:tracePt t="141463" x="6353175" y="1387475"/>
          <p14:tracePt t="141479" x="6361113" y="1397000"/>
          <p14:tracePt t="141487" x="6361113" y="1414463"/>
          <p14:tracePt t="141495" x="6380163" y="1433513"/>
          <p14:tracePt t="141511" x="6389688" y="1443038"/>
          <p14:tracePt t="141527" x="6397625" y="1450975"/>
          <p14:tracePt t="141535" x="6407150" y="1470025"/>
          <p14:tracePt t="141542" x="6407150" y="1479550"/>
          <p14:tracePt t="141567" x="6407150" y="1506538"/>
          <p14:tracePt t="141592" x="6407150" y="1525588"/>
          <p14:tracePt t="141599" x="6407150" y="1535113"/>
          <p14:tracePt t="141607" x="6407150" y="1562100"/>
          <p14:tracePt t="141615" x="6407150" y="1571625"/>
          <p14:tracePt t="141624" x="6407150" y="1598613"/>
          <p14:tracePt t="141631" x="6407150" y="1617663"/>
          <p14:tracePt t="141639" x="6407150" y="1625600"/>
          <p14:tracePt t="141647" x="6407150" y="1654175"/>
          <p14:tracePt t="141655" x="6407150" y="1663700"/>
          <p14:tracePt t="141663" x="6389688" y="1681163"/>
          <p14:tracePt t="141671" x="6380163" y="1690688"/>
          <p14:tracePt t="141687" x="6361113" y="1708150"/>
          <p14:tracePt t="141705" x="6353175" y="1717675"/>
          <p14:tracePt t="141711" x="6334125" y="1727200"/>
          <p14:tracePt t="141720" x="6324600" y="1727200"/>
          <p14:tracePt t="141743" x="6297613" y="1727200"/>
          <p14:tracePt t="141751" x="6278563" y="1727200"/>
          <p14:tracePt t="141759" x="6251575" y="1727200"/>
          <p14:tracePt t="141767" x="6186488" y="1727200"/>
          <p14:tracePt t="141776" x="6169025" y="1727200"/>
          <p14:tracePt t="141783" x="6132513" y="1727200"/>
          <p14:tracePt t="141791" x="6086475" y="1727200"/>
          <p14:tracePt t="141799" x="6040438" y="1727200"/>
          <p14:tracePt t="141807" x="6021388" y="1727200"/>
          <p14:tracePt t="141815" x="6002338" y="1727200"/>
          <p14:tracePt t="141824" x="5994400" y="1727200"/>
          <p14:tracePt t="141831" x="5984875" y="1727200"/>
          <p14:tracePt t="141863" x="5975350" y="1727200"/>
          <p14:tracePt t="141871" x="5965825" y="1727200"/>
          <p14:tracePt t="141887" x="5957888" y="1727200"/>
          <p14:tracePt t="145399" x="5957888" y="1708150"/>
          <p14:tracePt t="145598" x="5883275" y="1690688"/>
          <p14:tracePt t="145606" x="5764213" y="1681163"/>
          <p14:tracePt t="145614" x="5645150" y="1681163"/>
          <p14:tracePt t="145622" x="5561013" y="1681163"/>
          <p14:tracePt t="145630" x="5405438" y="1681163"/>
          <p14:tracePt t="145638" x="5249863" y="1681163"/>
          <p14:tracePt t="145646" x="5092700" y="1681163"/>
          <p14:tracePt t="145654" x="4881563" y="1681163"/>
          <p14:tracePt t="145662" x="4641850" y="1681163"/>
          <p14:tracePt t="145671" x="4403725" y="1681163"/>
          <p14:tracePt t="145680" x="4164013" y="1625600"/>
          <p14:tracePt t="145689" x="4008438" y="1625600"/>
          <p14:tracePt t="145699" x="3870325" y="1625600"/>
          <p14:tracePt t="145708" x="3759200" y="1625600"/>
          <p14:tracePt t="145713" x="3659188" y="1608138"/>
          <p14:tracePt t="145720" x="3557588" y="1598613"/>
          <p14:tracePt t="145728" x="3455988" y="1579563"/>
          <p14:tracePt t="145736" x="3327400" y="1552575"/>
          <p14:tracePt t="145744" x="3171825" y="1535113"/>
          <p14:tracePt t="145751" x="3033713" y="1516063"/>
          <p14:tracePt t="145760" x="2878138" y="1516063"/>
          <p14:tracePt t="145768" x="2776538" y="1516063"/>
          <p14:tracePt t="145776" x="2720975" y="1516063"/>
          <p14:tracePt t="145782" x="2674938" y="1516063"/>
          <p14:tracePt t="145790" x="2665413" y="1516063"/>
          <p14:tracePt t="145798" x="2647950" y="1516063"/>
          <p14:tracePt t="145806" x="2638425" y="1516063"/>
          <p14:tracePt t="145863" x="2619375" y="1525588"/>
          <p14:tracePt t="145870" x="2592388" y="1543050"/>
          <p14:tracePt t="145879" x="2546350" y="1552575"/>
          <p14:tracePt t="145887" x="2519363" y="1562100"/>
          <p14:tracePt t="145896" x="2463800" y="1598613"/>
          <p14:tracePt t="145904" x="2390775" y="1625600"/>
          <p14:tracePt t="145911" x="2325688" y="1654175"/>
          <p14:tracePt t="145919" x="2298700" y="1663700"/>
          <p14:tracePt t="145927" x="2289175" y="1671638"/>
          <p14:tracePt t="145935" x="2279650" y="1681163"/>
          <p14:tracePt t="145943" x="2262188" y="1690688"/>
          <p14:tracePt t="145955" x="2252663" y="1700213"/>
          <p14:tracePt t="145959" x="2233613" y="1708150"/>
          <p14:tracePt t="145967" x="2216150" y="1717675"/>
          <p14:tracePt t="145975" x="2197100" y="1717675"/>
          <p14:tracePt t="145983" x="2170113" y="1727200"/>
          <p14:tracePt t="145991" x="2095500" y="1763713"/>
          <p14:tracePt t="145999" x="2012950" y="1792288"/>
          <p14:tracePt t="146007" x="1903413" y="1855788"/>
          <p14:tracePt t="146015" x="1755775" y="1920875"/>
          <p14:tracePt t="146023" x="1581150" y="1947863"/>
          <p14:tracePt t="146031" x="1397000" y="2011363"/>
          <p14:tracePt t="146039" x="1195388" y="2085975"/>
          <p14:tracePt t="146047" x="1076325" y="2112963"/>
          <p14:tracePt t="146054" x="873125" y="2185988"/>
          <p14:tracePt t="146063" x="790575" y="2214563"/>
          <p14:tracePt t="146071" x="735013" y="2232025"/>
          <p14:tracePt t="146079" x="708025" y="2232025"/>
          <p14:tracePt t="146095" x="688975" y="2232025"/>
          <p14:tracePt t="146232" x="671513" y="2232025"/>
          <p14:tracePt t="146264" x="661988" y="2241550"/>
          <p14:tracePt t="146312" x="661988" y="2232025"/>
          <p14:tracePt t="146322" x="661988" y="2224088"/>
          <p14:tracePt t="146400" x="661988" y="2205038"/>
          <p14:tracePt t="146472" x="671513" y="2178050"/>
          <p14:tracePt t="146521" x="681038" y="2168525"/>
          <p14:tracePt t="146936" x="681038" y="2159000"/>
          <p14:tracePt t="146944" x="681038" y="2149475"/>
          <p14:tracePt t="146968" x="681038" y="2141538"/>
          <p14:tracePt t="147008" x="671513" y="2132013"/>
          <p14:tracePt t="147015" x="671513" y="2112963"/>
          <p14:tracePt t="147026" x="661988" y="2103438"/>
          <p14:tracePt t="147056" x="661988" y="2095500"/>
          <p14:tracePt t="147064" x="652463" y="2085975"/>
          <p14:tracePt t="147088" x="642938" y="2085975"/>
          <p14:tracePt t="147096" x="642938" y="2076450"/>
          <p14:tracePt t="147185" x="635000" y="2076450"/>
          <p14:tracePt t="147191" x="625475" y="2066925"/>
          <p14:tracePt t="147201" x="615950" y="2057400"/>
          <p14:tracePt t="147232" x="606425" y="2057400"/>
          <p14:tracePt t="147239" x="596900" y="2049463"/>
          <p14:tracePt t="148391" x="596900" y="2057400"/>
          <p14:tracePt t="148400" x="596900" y="2066925"/>
          <p14:tracePt t="148407" x="596900" y="2085975"/>
          <p14:tracePt t="148416" x="596900" y="2103438"/>
          <p14:tracePt t="148423" x="596900" y="2112963"/>
          <p14:tracePt t="148431" x="596900" y="2141538"/>
          <p14:tracePt t="148440" x="596900" y="2159000"/>
          <p14:tracePt t="148457" x="606425" y="2185988"/>
          <p14:tracePt t="148487" x="606425" y="2195513"/>
          <p14:tracePt t="149672" x="615950" y="2224088"/>
          <p14:tracePt t="149680" x="615950" y="2232025"/>
          <p14:tracePt t="149688" x="615950" y="2241550"/>
          <p14:tracePt t="149697" x="615950" y="2251075"/>
          <p14:tracePt t="149706" x="615950" y="2270125"/>
          <p14:tracePt t="149712" x="642938" y="2287588"/>
          <p14:tracePt t="149985" x="642938" y="2297113"/>
          <p14:tracePt t="149993" x="652463" y="2297113"/>
          <p14:tracePt t="150000" x="698500" y="2297113"/>
          <p14:tracePt t="150007" x="735013" y="2297113"/>
          <p14:tracePt t="150015" x="827088" y="2297113"/>
          <p14:tracePt t="150023" x="946150" y="2297113"/>
          <p14:tracePt t="150031" x="1103313" y="2297113"/>
          <p14:tracePt t="150039" x="1258888" y="2297113"/>
          <p14:tracePt t="150047" x="1341438" y="2297113"/>
          <p14:tracePt t="150055" x="1462088" y="2297113"/>
          <p14:tracePt t="150063" x="1516063" y="2297113"/>
          <p14:tracePt t="150072" x="1617663" y="2297113"/>
          <p14:tracePt t="150079" x="1646238" y="2297113"/>
          <p14:tracePt t="150088" x="1654175" y="2297113"/>
          <p14:tracePt t="150111" x="1663700" y="2297113"/>
          <p14:tracePt t="150127" x="1673225" y="2297113"/>
          <p14:tracePt t="150135" x="1692275" y="2287588"/>
          <p14:tracePt t="150143" x="1709738" y="2278063"/>
          <p14:tracePt t="150151" x="1719263" y="2278063"/>
          <p14:tracePt t="150159" x="1746250" y="2278063"/>
          <p14:tracePt t="150167" x="1755775" y="2278063"/>
          <p14:tracePt t="150176" x="1774825" y="2270125"/>
          <p14:tracePt t="150191" x="1782763" y="2270125"/>
          <p14:tracePt t="150207" x="1792288" y="2270125"/>
          <p14:tracePt t="150223" x="1801813" y="2270125"/>
          <p14:tracePt t="150247" x="1811338" y="2270125"/>
          <p14:tracePt t="150287" x="1828800" y="2270125"/>
          <p14:tracePt t="150352" x="1838325" y="2270125"/>
          <p14:tracePt t="150359" x="1847850" y="2270125"/>
          <p14:tracePt t="150368" x="1866900" y="2260600"/>
          <p14:tracePt t="150379" x="1884363" y="2260600"/>
          <p14:tracePt t="150391" x="1920875" y="2260600"/>
          <p14:tracePt t="150399" x="1939925" y="2260600"/>
          <p14:tracePt t="150415" x="1985963" y="2260600"/>
          <p14:tracePt t="150431" x="1995488" y="2260600"/>
          <p14:tracePt t="150438" x="2003425" y="2260600"/>
          <p14:tracePt t="150447" x="2022475" y="2260600"/>
          <p14:tracePt t="150454" x="2032000" y="2260600"/>
          <p14:tracePt t="150479" x="2049463" y="2251075"/>
          <p14:tracePt t="150495" x="2058988" y="2241550"/>
          <p14:tracePt t="150527" x="2078038" y="2224088"/>
          <p14:tracePt t="150543" x="2087563" y="2214563"/>
          <p14:tracePt t="150559" x="2095500" y="2214563"/>
          <p14:tracePt t="150567" x="2095500" y="2205038"/>
          <p14:tracePt t="150576" x="2105025" y="2185988"/>
          <p14:tracePt t="150591" x="2105025" y="2168525"/>
          <p14:tracePt t="150599" x="2124075" y="2141538"/>
          <p14:tracePt t="150615" x="2132013" y="2122488"/>
          <p14:tracePt t="150623" x="2132013" y="2103438"/>
          <p14:tracePt t="150631" x="2132013" y="2095500"/>
          <p14:tracePt t="150639" x="2132013" y="2085975"/>
          <p14:tracePt t="150647" x="2132013" y="2057400"/>
          <p14:tracePt t="150655" x="2132013" y="2049463"/>
          <p14:tracePt t="150663" x="2141538" y="2011363"/>
          <p14:tracePt t="150671" x="2141538" y="1993900"/>
          <p14:tracePt t="150679" x="2141538" y="1966913"/>
          <p14:tracePt t="150688" x="2151063" y="1938338"/>
          <p14:tracePt t="150695" x="2151063" y="1911350"/>
          <p14:tracePt t="150704" x="2170113" y="1892300"/>
          <p14:tracePt t="150721" x="2170113" y="1855788"/>
          <p14:tracePt t="150727" x="2170113" y="1846263"/>
          <p14:tracePt t="150896" x="2170113" y="1838325"/>
          <p14:tracePt t="150905" x="2132013" y="1838325"/>
          <p14:tracePt t="150912" x="2078038" y="1838325"/>
          <p14:tracePt t="150922" x="1995488" y="1855788"/>
          <p14:tracePt t="150928" x="1930400" y="1855788"/>
          <p14:tracePt t="150937" x="1874838" y="1855788"/>
          <p14:tracePt t="150958" x="1765300" y="1855788"/>
          <p14:tracePt t="150960" x="1709738" y="1855788"/>
          <p14:tracePt t="150967" x="1663700" y="1855788"/>
          <p14:tracePt t="150975" x="1608138" y="1855788"/>
          <p14:tracePt t="150983" x="1544638" y="1855788"/>
          <p14:tracePt t="150992" x="1516063" y="1855788"/>
          <p14:tracePt t="150999" x="1452563" y="1828800"/>
          <p14:tracePt t="151007" x="1350963" y="1828800"/>
          <p14:tracePt t="151015" x="1287463" y="1828800"/>
          <p14:tracePt t="151024" x="1258888" y="1828800"/>
          <p14:tracePt t="151031" x="1195388" y="1792288"/>
          <p14:tracePt t="151038" x="1166813" y="1792288"/>
          <p14:tracePt t="151047" x="1103313" y="1792288"/>
          <p14:tracePt t="151054" x="1038225" y="1782763"/>
          <p14:tracePt t="151063" x="1020763" y="1782763"/>
          <p14:tracePt t="151071" x="992188" y="1782763"/>
          <p14:tracePt t="151079" x="984250" y="1782763"/>
          <p14:tracePt t="151088" x="974725" y="1782763"/>
          <p14:tracePt t="151151" x="955675" y="1782763"/>
          <p14:tracePt t="151159" x="946150" y="1782763"/>
          <p14:tracePt t="151184" x="919163" y="1792288"/>
          <p14:tracePt t="151197" x="909638" y="1792288"/>
          <p14:tracePt t="151203" x="901700" y="1792288"/>
          <p14:tracePt t="151210" x="892175" y="1792288"/>
          <p14:tracePt t="151214" x="882650" y="1792288"/>
          <p14:tracePt t="151360" x="873125" y="1800225"/>
          <p14:tracePt t="151402" x="873125" y="1809750"/>
          <p14:tracePt t="151410" x="873125" y="1828800"/>
          <p14:tracePt t="151414" x="873125" y="1838325"/>
          <p14:tracePt t="151422" x="855663" y="1846263"/>
          <p14:tracePt t="151446" x="846138" y="1846263"/>
          <p14:tracePt t="151470" x="846138" y="1865313"/>
          <p14:tracePt t="151478" x="846138" y="1874838"/>
          <p14:tracePt t="151494" x="846138" y="1892300"/>
          <p14:tracePt t="151511" x="855663" y="1938338"/>
          <p14:tracePt t="151519" x="863600" y="1947863"/>
          <p14:tracePt t="151527" x="873125" y="1957388"/>
          <p14:tracePt t="151535" x="882650" y="1974850"/>
          <p14:tracePt t="151551" x="882650" y="1993900"/>
          <p14:tracePt t="151559" x="892175" y="2003425"/>
          <p14:tracePt t="151567" x="901700" y="2020888"/>
          <p14:tracePt t="151575" x="909638" y="2030413"/>
          <p14:tracePt t="151631" x="919163" y="2039938"/>
          <p14:tracePt t="151639" x="946150" y="2039938"/>
          <p14:tracePt t="151647" x="965200" y="2039938"/>
          <p14:tracePt t="151654" x="1011238" y="2039938"/>
          <p14:tracePt t="151663" x="1066800" y="2020888"/>
          <p14:tracePt t="151671" x="1158875" y="1993900"/>
          <p14:tracePt t="151679" x="1296988" y="1984375"/>
          <p14:tracePt t="151688" x="1471613" y="1947863"/>
          <p14:tracePt t="151695" x="1627188" y="1920875"/>
          <p14:tracePt t="151704" x="1912938" y="1855788"/>
          <p14:tracePt t="151711" x="2233613" y="1855788"/>
          <p14:tracePt t="151720" x="2482850" y="1855788"/>
          <p14:tracePt t="151727" x="2924175" y="1855788"/>
          <p14:tracePt t="151735" x="3281363" y="1855788"/>
          <p14:tracePt t="151743" x="3676650" y="1855788"/>
          <p14:tracePt t="151750" x="3962400" y="1855788"/>
          <p14:tracePt t="151759" x="4117975" y="1855788"/>
          <p14:tracePt t="151767" x="4238625" y="1855788"/>
          <p14:tracePt t="151775" x="4302125" y="1855788"/>
          <p14:tracePt t="151815" x="4311650" y="1855788"/>
          <p14:tracePt t="151888" x="4321175" y="1855788"/>
          <p14:tracePt t="151920" x="4338638" y="1855788"/>
          <p14:tracePt t="151928" x="4357688" y="1846263"/>
          <p14:tracePt t="151936" x="4367213" y="1838325"/>
          <p14:tracePt t="151946" x="4413250" y="1838325"/>
          <p14:tracePt t="151960" x="4449763" y="1838325"/>
          <p14:tracePt t="151968" x="4467225" y="1838325"/>
          <p14:tracePt t="151983" x="4486275" y="1838325"/>
          <p14:tracePt t="152776" x="4513263" y="1828800"/>
          <p14:tracePt t="152912" x="4522788" y="1828800"/>
          <p14:tracePt t="152976" x="4559300" y="1828800"/>
          <p14:tracePt t="152984" x="4587875" y="1828800"/>
          <p14:tracePt t="153001" x="4605338" y="1828800"/>
          <p14:tracePt t="153018" x="4614863" y="1828800"/>
          <p14:tracePt t="153031" x="4624388" y="1838325"/>
          <p14:tracePt t="153039" x="4641850" y="1855788"/>
          <p14:tracePt t="153054" x="4651375" y="1865313"/>
          <p14:tracePt t="153071" x="4660900" y="1874838"/>
          <p14:tracePt t="153087" x="4679950" y="1874838"/>
          <p14:tracePt t="153095" x="4687888" y="1882775"/>
          <p14:tracePt t="153496" x="4697413" y="1892300"/>
          <p14:tracePt t="153784" x="4743450" y="1892300"/>
          <p14:tracePt t="153792" x="4826000" y="1892300"/>
          <p14:tracePt t="153800" x="4891088" y="1892300"/>
          <p14:tracePt t="153808" x="4946650" y="1892300"/>
          <p14:tracePt t="153815" x="5010150" y="1892300"/>
          <p14:tracePt t="153824" x="5046663" y="1892300"/>
          <p14:tracePt t="153833" x="5092700" y="1892300"/>
          <p14:tracePt t="153839" x="5129213" y="1892300"/>
          <p14:tracePt t="153847" x="5157788" y="1892300"/>
          <p14:tracePt t="153854" x="5194300" y="1901825"/>
          <p14:tracePt t="153863" x="5211763" y="1901825"/>
          <p14:tracePt t="153871" x="5221288" y="1901825"/>
          <p14:tracePt t="153879" x="5249863" y="1901825"/>
          <p14:tracePt t="153903" x="5267325" y="1901825"/>
          <p14:tracePt t="153911" x="5286375" y="1901825"/>
          <p14:tracePt t="153919" x="5303838" y="1901825"/>
          <p14:tracePt t="153927" x="5313363" y="1901825"/>
          <p14:tracePt t="153935" x="5332413" y="1901825"/>
          <p14:tracePt t="153955" x="5349875" y="1901825"/>
          <p14:tracePt t="153959" x="5378450" y="1901825"/>
          <p14:tracePt t="153967" x="5395913" y="1901825"/>
          <p14:tracePt t="153975" x="5432425" y="1901825"/>
          <p14:tracePt t="153983" x="5451475" y="1901825"/>
          <p14:tracePt t="153991" x="5478463" y="1901825"/>
          <p14:tracePt t="153999" x="5497513" y="1901825"/>
          <p14:tracePt t="154007" x="5534025" y="1901825"/>
          <p14:tracePt t="154015" x="5553075" y="1901825"/>
          <p14:tracePt t="154023" x="5580063" y="1901825"/>
          <p14:tracePt t="154031" x="5599113" y="1901825"/>
          <p14:tracePt t="154040" x="5626100" y="1901825"/>
          <p14:tracePt t="154047" x="5635625" y="1901825"/>
          <p14:tracePt t="154055" x="5691188" y="1901825"/>
          <p14:tracePt t="154063" x="5754688" y="1901825"/>
          <p14:tracePt t="154070" x="5827713" y="1901825"/>
          <p14:tracePt t="154079" x="5984875" y="1901825"/>
          <p14:tracePt t="154088" x="6048375" y="1901825"/>
          <p14:tracePt t="154095" x="6103938" y="1901825"/>
          <p14:tracePt t="154104" x="6186488" y="1901825"/>
          <p14:tracePt t="154111" x="6232525" y="1901825"/>
          <p14:tracePt t="154119" x="6278563" y="1901825"/>
          <p14:tracePt t="154127" x="6288088" y="1901825"/>
          <p14:tracePt t="154150" x="6307138" y="1901825"/>
          <p14:tracePt t="154159" x="6315075" y="1901825"/>
          <p14:tracePt t="154166" x="6370638" y="1901825"/>
          <p14:tracePt t="154174" x="6416675" y="1901825"/>
          <p14:tracePt t="154182" x="6489700" y="1901825"/>
          <p14:tracePt t="154190" x="6545263" y="1901825"/>
          <p14:tracePt t="154198" x="6646863" y="1901825"/>
          <p14:tracePt t="154206" x="6710363" y="1901825"/>
          <p14:tracePt t="154214" x="6756400" y="1901825"/>
          <p14:tracePt t="154281" x="6792913" y="1901825"/>
          <p14:tracePt t="154288" x="6811963" y="1901825"/>
          <p14:tracePt t="154295" x="6838950" y="1901825"/>
          <p14:tracePt t="154306" x="6858000" y="1892300"/>
          <p14:tracePt t="154311" x="6877050" y="1892300"/>
          <p14:tracePt t="154319" x="6894513" y="1892300"/>
          <p14:tracePt t="154327" x="6904038" y="1892300"/>
          <p14:tracePt t="156664" x="6913563" y="1882775"/>
          <p14:tracePt t="159346" x="6913563" y="1855788"/>
          <p14:tracePt t="159352" x="6913563" y="1838325"/>
          <p14:tracePt t="159360" x="6884988" y="1773238"/>
          <p14:tracePt t="159367" x="6877050" y="1736725"/>
          <p14:tracePt t="159375" x="6848475" y="1690688"/>
          <p14:tracePt t="159383" x="6802438" y="1635125"/>
          <p14:tracePt t="159391" x="6775450" y="1571625"/>
          <p14:tracePt t="159399" x="6738938" y="1525588"/>
          <p14:tracePt t="159407" x="6692900" y="1433513"/>
          <p14:tracePt t="159415" x="6646863" y="1350963"/>
          <p14:tracePt t="159423" x="6610350" y="1314450"/>
          <p14:tracePt t="159431" x="6600825" y="1249363"/>
          <p14:tracePt t="159438" x="6591300" y="1203325"/>
          <p14:tracePt t="159446" x="6545263" y="1139825"/>
          <p14:tracePt t="159454" x="6527800" y="1111250"/>
          <p14:tracePt t="159462" x="6489700" y="1065213"/>
          <p14:tracePt t="159470" x="6481763" y="1038225"/>
          <p14:tracePt t="159478" x="6443663" y="1001713"/>
          <p14:tracePt t="159486" x="6416675" y="982663"/>
          <p14:tracePt t="159494" x="6361113" y="928688"/>
          <p14:tracePt t="159503" x="6324600" y="890588"/>
          <p14:tracePt t="159510" x="6297613" y="863600"/>
          <p14:tracePt t="159518" x="6242050" y="827088"/>
          <p14:tracePt t="159526" x="6215063" y="790575"/>
          <p14:tracePt t="159534" x="6205538" y="781050"/>
          <p14:tracePt t="159542" x="6196013" y="754063"/>
          <p14:tracePt t="159550" x="6159500" y="725488"/>
          <p14:tracePt t="159558" x="6149975" y="725488"/>
          <p14:tracePt t="159566" x="6140450" y="725488"/>
          <p14:tracePt t="159574" x="6086475" y="708025"/>
          <p14:tracePt t="159582" x="6076950" y="698500"/>
          <p14:tracePt t="159591" x="6057900" y="679450"/>
          <p14:tracePt t="159606" x="6040438" y="669925"/>
          <p14:tracePt t="159614" x="6011863" y="669925"/>
          <p14:tracePt t="159622" x="5994400" y="669925"/>
          <p14:tracePt t="159630" x="5975350" y="669925"/>
          <p14:tracePt t="159638" x="5957888" y="669925"/>
          <p14:tracePt t="159646" x="5948363" y="669925"/>
          <p14:tracePt t="159654" x="5929313" y="669925"/>
          <p14:tracePt t="159670" x="5919788" y="669925"/>
          <p14:tracePt t="159678" x="5911850" y="669925"/>
          <p14:tracePt t="159686" x="5892800" y="669925"/>
          <p14:tracePt t="159694" x="5873750" y="669925"/>
          <p14:tracePt t="159703" x="5865813" y="669925"/>
          <p14:tracePt t="159710" x="5837238" y="669925"/>
          <p14:tracePt t="159718" x="5800725" y="679450"/>
          <p14:tracePt t="159726" x="5781675" y="679450"/>
          <p14:tracePt t="159735" x="5764213" y="679450"/>
          <p14:tracePt t="159742" x="5737225" y="679450"/>
          <p14:tracePt t="159750" x="5699125" y="698500"/>
          <p14:tracePt t="159758" x="5672138" y="698500"/>
          <p14:tracePt t="159766" x="5626100" y="698500"/>
          <p14:tracePt t="159774" x="5580063" y="698500"/>
          <p14:tracePt t="159782" x="5553075" y="698500"/>
          <p14:tracePt t="159790" x="5516563" y="698500"/>
          <p14:tracePt t="159798" x="5507038" y="698500"/>
          <p14:tracePt t="159806" x="5478463" y="698500"/>
          <p14:tracePt t="159814" x="5470525" y="698500"/>
          <p14:tracePt t="159870" x="5432425" y="698500"/>
          <p14:tracePt t="159878" x="5432425" y="708025"/>
          <p14:tracePt t="159886" x="5424488" y="708025"/>
          <p14:tracePt t="159894" x="5405438" y="708025"/>
          <p14:tracePt t="159903" x="5368925" y="715963"/>
          <p14:tracePt t="159910" x="5322888" y="715963"/>
          <p14:tracePt t="159919" x="5322888" y="725488"/>
          <p14:tracePt t="159929" x="5313363" y="725488"/>
          <p14:tracePt t="159942" x="5295900" y="725488"/>
          <p14:tracePt t="160007" x="5286375" y="725488"/>
          <p14:tracePt t="160023" x="5249863" y="725488"/>
          <p14:tracePt t="160032" x="5221288" y="725488"/>
          <p14:tracePt t="160039" x="5184775" y="725488"/>
          <p14:tracePt t="160048" x="5138738" y="725488"/>
          <p14:tracePt t="160056" x="5121275" y="725488"/>
          <p14:tracePt t="160063" x="5111750" y="725488"/>
          <p14:tracePt t="160073" x="5092700" y="725488"/>
          <p14:tracePt t="160104" x="5083175" y="725488"/>
          <p14:tracePt t="160375" x="5092700" y="725488"/>
          <p14:tracePt t="160402" x="5111750" y="725488"/>
          <p14:tracePt t="160415" x="5121275" y="725488"/>
          <p14:tracePt t="160440" x="5129213" y="725488"/>
          <p14:tracePt t="160464" x="5157788" y="725488"/>
          <p14:tracePt t="160471" x="5184775" y="725488"/>
          <p14:tracePt t="160479" x="5203825" y="725488"/>
          <p14:tracePt t="160487" x="5240338" y="725488"/>
          <p14:tracePt t="160495" x="5267325" y="725488"/>
          <p14:tracePt t="160504" x="5286375" y="725488"/>
          <p14:tracePt t="160511" x="5332413" y="725488"/>
          <p14:tracePt t="160519" x="5341938" y="725488"/>
          <p14:tracePt t="160527" x="5378450" y="725488"/>
          <p14:tracePt t="160535" x="5424488" y="725488"/>
          <p14:tracePt t="160544" x="5441950" y="725488"/>
          <p14:tracePt t="160550" x="5487988" y="725488"/>
          <p14:tracePt t="160559" x="5516563" y="725488"/>
          <p14:tracePt t="160566" x="5553075" y="725488"/>
          <p14:tracePt t="160574" x="5580063" y="725488"/>
          <p14:tracePt t="160583" x="5616575" y="754063"/>
          <p14:tracePt t="160600" x="5626100" y="754063"/>
          <p14:tracePt t="160607" x="5645150" y="754063"/>
          <p14:tracePt t="160615" x="5662613" y="754063"/>
          <p14:tracePt t="160631" x="5681663" y="754063"/>
          <p14:tracePt t="160639" x="5718175" y="754063"/>
          <p14:tracePt t="160647" x="5737225" y="754063"/>
          <p14:tracePt t="160654" x="5764213" y="754063"/>
          <p14:tracePt t="160663" x="5800725" y="754063"/>
          <p14:tracePt t="160671" x="5846763" y="754063"/>
          <p14:tracePt t="160679" x="5873750" y="754063"/>
          <p14:tracePt t="160688" x="5902325" y="754063"/>
          <p14:tracePt t="160695" x="5919788" y="754063"/>
          <p14:tracePt t="160704" x="5938838" y="754063"/>
          <p14:tracePt t="160711" x="5975350" y="754063"/>
          <p14:tracePt t="160719" x="6002338" y="754063"/>
          <p14:tracePt t="160727" x="6040438" y="754063"/>
          <p14:tracePt t="160735" x="6076950" y="754063"/>
          <p14:tracePt t="160743" x="6113463" y="754063"/>
          <p14:tracePt t="160750" x="6140450" y="762000"/>
          <p14:tracePt t="160759" x="6159500" y="762000"/>
          <p14:tracePt t="160766" x="6196013" y="762000"/>
          <p14:tracePt t="160775" x="6215063" y="762000"/>
          <p14:tracePt t="160782" x="6232525" y="762000"/>
          <p14:tracePt t="160791" x="6242050" y="762000"/>
          <p14:tracePt t="160799" x="6251575" y="771525"/>
          <p14:tracePt t="160807" x="6261100" y="771525"/>
          <p14:tracePt t="160838" x="6288088" y="771525"/>
          <p14:tracePt t="160846" x="6307138" y="771525"/>
          <p14:tracePt t="160854" x="6324600" y="771525"/>
          <p14:tracePt t="160862" x="6343650" y="771525"/>
          <p14:tracePt t="160870" x="6353175" y="771525"/>
          <p14:tracePt t="160878" x="6370638" y="771525"/>
          <p14:tracePt t="160903" x="6380163" y="771525"/>
          <p14:tracePt t="161264" x="6334125" y="771525"/>
          <p14:tracePt t="161271" x="6159500" y="771525"/>
          <p14:tracePt t="161280" x="5965825" y="771525"/>
          <p14:tracePt t="161289" x="5773738" y="771525"/>
          <p14:tracePt t="161296" x="5580063" y="771525"/>
          <p14:tracePt t="161306" x="5378450" y="771525"/>
          <p14:tracePt t="161312" x="5267325" y="771525"/>
          <p14:tracePt t="161322" x="5148263" y="771525"/>
          <p14:tracePt t="161328" x="5065713" y="771525"/>
          <p14:tracePt t="161336" x="5019675" y="771525"/>
          <p14:tracePt t="161346" x="5000625" y="771525"/>
          <p14:tracePt t="161351" x="4973638" y="771525"/>
          <p14:tracePt t="161376" x="4927600" y="771525"/>
          <p14:tracePt t="161383" x="4872038" y="771525"/>
          <p14:tracePt t="161390" x="4835525" y="781050"/>
          <p14:tracePt t="161398" x="4743450" y="817563"/>
          <p14:tracePt t="161406" x="4697413" y="844550"/>
          <p14:tracePt t="161415" x="4605338" y="873125"/>
          <p14:tracePt t="161423" x="4578350" y="882650"/>
          <p14:tracePt t="161431" x="4559300" y="890588"/>
          <p14:tracePt t="161439" x="4549775" y="890588"/>
          <p14:tracePt t="161563" x="4541838" y="909638"/>
          <p14:tracePt t="161570" x="4541838" y="919163"/>
          <p14:tracePt t="161581" x="4532313" y="973138"/>
          <p14:tracePt t="161585" x="4476750" y="1011238"/>
          <p14:tracePt t="161592" x="4440238" y="1047750"/>
          <p14:tracePt t="161599" x="4394200" y="1084263"/>
          <p14:tracePt t="161606" x="4357688" y="1120775"/>
          <p14:tracePt t="161615" x="4321175" y="1147763"/>
          <p14:tracePt t="161623" x="4256088" y="1176338"/>
          <p14:tracePt t="161630" x="4192588" y="1222375"/>
          <p14:tracePt t="161638" x="4100513" y="1249363"/>
          <p14:tracePt t="161646" x="3925888" y="1331913"/>
          <p14:tracePt t="161654" x="3714750" y="1397000"/>
          <p14:tracePt t="161662" x="3538538" y="1433513"/>
          <p14:tracePt t="161671" x="3327400" y="1516063"/>
          <p14:tracePt t="161679" x="3152775" y="1571625"/>
          <p14:tracePt t="161687" x="2924175" y="1617663"/>
          <p14:tracePt t="161695" x="2786063" y="1663700"/>
          <p14:tracePt t="161704" x="2657475" y="1727200"/>
          <p14:tracePt t="161711" x="2573338" y="1754188"/>
          <p14:tracePt t="161719" x="2490788" y="1782763"/>
          <p14:tracePt t="161726" x="2444750" y="1800225"/>
          <p14:tracePt t="161735" x="2408238" y="1809750"/>
          <p14:tracePt t="161743" x="2398713" y="1809750"/>
          <p14:tracePt t="161761" x="2381250" y="1809750"/>
          <p14:tracePt t="161766" x="2381250" y="1819275"/>
          <p14:tracePt t="161799" x="2308225" y="1838325"/>
          <p14:tracePt t="161815" x="2243138" y="1846263"/>
          <p14:tracePt t="161823" x="2216150" y="1865313"/>
          <p14:tracePt t="161830" x="2178050" y="1865313"/>
          <p14:tracePt t="161839" x="2132013" y="1874838"/>
          <p14:tracePt t="161847" x="2124075" y="1874838"/>
          <p14:tracePt t="161854" x="2087563" y="1882775"/>
          <p14:tracePt t="161863" x="2078038" y="1892300"/>
          <p14:tracePt t="161871" x="2041525" y="1911350"/>
          <p14:tracePt t="161878" x="1995488" y="1920875"/>
          <p14:tracePt t="161888" x="1903413" y="1966913"/>
          <p14:tracePt t="161895" x="1838325" y="1993900"/>
          <p14:tracePt t="161904" x="1774825" y="2020888"/>
          <p14:tracePt t="161911" x="1728788" y="2030413"/>
          <p14:tracePt t="161919" x="1663700" y="2057400"/>
          <p14:tracePt t="161927" x="1654175" y="2057400"/>
          <p14:tracePt t="161935" x="1627188" y="2076450"/>
          <p14:tracePt t="161943" x="1608138" y="2076450"/>
          <p14:tracePt t="161955" x="1562100" y="2085975"/>
          <p14:tracePt t="161959" x="1498600" y="2085975"/>
          <p14:tracePt t="161966" x="1452563" y="2085975"/>
          <p14:tracePt t="161977" x="1433513" y="2085975"/>
          <p14:tracePt t="161983" x="1387475" y="2103438"/>
          <p14:tracePt t="161991" x="1350963" y="2103438"/>
          <p14:tracePt t="161998" x="1323975" y="2112963"/>
          <p14:tracePt t="162007" x="1287463" y="2112963"/>
          <p14:tracePt t="162023" x="1277938" y="2112963"/>
          <p14:tracePt t="162030" x="1250950" y="2132013"/>
          <p14:tracePt t="162047" x="1231900" y="2132013"/>
          <p14:tracePt t="162054" x="1222375" y="2132013"/>
          <p14:tracePt t="162071" x="1204913" y="2132013"/>
          <p14:tracePt t="162079" x="1185863" y="2132013"/>
          <p14:tracePt t="162088" x="1149350" y="2132013"/>
          <p14:tracePt t="162096" x="1139825" y="2132013"/>
          <p14:tracePt t="162104" x="1120775" y="2132013"/>
          <p14:tracePt t="162111" x="1103313" y="2132013"/>
          <p14:tracePt t="162119" x="1084263" y="2132013"/>
          <p14:tracePt t="162127" x="1076325" y="2132013"/>
          <p14:tracePt t="162135" x="1047750" y="2132013"/>
          <p14:tracePt t="162143" x="1030288" y="2132013"/>
          <p14:tracePt t="162150" x="984250" y="2132013"/>
          <p14:tracePt t="162159" x="946150" y="2132013"/>
          <p14:tracePt t="162166" x="909638" y="2132013"/>
          <p14:tracePt t="162175" x="863600" y="2132013"/>
          <p14:tracePt t="162183" x="836613" y="2132013"/>
          <p14:tracePt t="162190" x="790575" y="2132013"/>
          <p14:tracePt t="162198" x="781050" y="2132013"/>
          <p14:tracePt t="162296" x="809625" y="2132013"/>
          <p14:tracePt t="162304" x="817563" y="2132013"/>
          <p14:tracePt t="162312" x="827088" y="2122488"/>
          <p14:tracePt t="162392" x="827088" y="2103438"/>
          <p14:tracePt t="162464" x="836613" y="2095500"/>
          <p14:tracePt t="162494" x="863600" y="2095500"/>
          <p14:tracePt t="162503" x="873125" y="2095500"/>
          <p14:tracePt t="162510" x="928688" y="2095500"/>
          <p14:tracePt t="162518" x="984250" y="2095500"/>
          <p14:tracePt t="162526" x="1120775" y="2095500"/>
          <p14:tracePt t="162534" x="1314450" y="2095500"/>
          <p14:tracePt t="162542" x="1489075" y="2095500"/>
          <p14:tracePt t="162550" x="1847850" y="2095500"/>
          <p14:tracePt t="162558" x="2344738" y="2049463"/>
          <p14:tracePt t="162566" x="2886075" y="1966913"/>
          <p14:tracePt t="162574" x="3521075" y="1773238"/>
          <p14:tracePt t="162583" x="4110038" y="1671638"/>
          <p14:tracePt t="162590" x="4559300" y="1617663"/>
          <p14:tracePt t="162598" x="4946650" y="1552575"/>
          <p14:tracePt t="162606" x="5249863" y="1516063"/>
          <p14:tracePt t="162614" x="5645150" y="1414463"/>
          <p14:tracePt t="162622" x="5819775" y="1404938"/>
          <p14:tracePt t="162630" x="6076950" y="1331913"/>
          <p14:tracePt t="162638" x="6261100" y="1331913"/>
          <p14:tracePt t="162646" x="6554788" y="1331913"/>
          <p14:tracePt t="162654" x="6673850" y="1314450"/>
          <p14:tracePt t="162662" x="6775450" y="1314450"/>
          <p14:tracePt t="162670" x="6913563" y="1322388"/>
          <p14:tracePt t="162678" x="6977063" y="1350963"/>
          <p14:tracePt t="162686" x="7013575" y="1360488"/>
          <p14:tracePt t="162694" x="7032625" y="1368425"/>
          <p14:tracePt t="162793" x="7032625" y="1377950"/>
          <p14:tracePt t="162808" x="7013575" y="1387475"/>
          <p14:tracePt t="162815" x="7005638" y="1397000"/>
          <p14:tracePt t="162822" x="6996113" y="1397000"/>
          <p14:tracePt t="162831" x="6986588" y="1397000"/>
          <p14:tracePt t="162838" x="6969125" y="1404938"/>
          <p14:tracePt t="162854" x="6950075" y="1414463"/>
          <p14:tracePt t="162862" x="6913563" y="1443038"/>
          <p14:tracePt t="162871" x="6877050" y="1479550"/>
          <p14:tracePt t="162879" x="6848475" y="1516063"/>
          <p14:tracePt t="162888" x="6821488" y="1535113"/>
          <p14:tracePt t="162919" x="6802438" y="1552575"/>
          <p14:tracePt t="162935" x="6802438" y="1562100"/>
          <p14:tracePt t="162959" x="6784975" y="1579563"/>
          <p14:tracePt t="162967" x="6756400" y="1579563"/>
          <p14:tracePt t="162975" x="6719888" y="1579563"/>
          <p14:tracePt t="162984" x="6702425" y="1579563"/>
          <p14:tracePt t="162992" x="6673850" y="1579563"/>
          <p14:tracePt t="162998" x="6656388" y="1579563"/>
          <p14:tracePt t="163007" x="6618288" y="1579563"/>
          <p14:tracePt t="163023" x="6600825" y="1579563"/>
          <p14:tracePt t="163031" x="6572250" y="1579563"/>
          <p14:tracePt t="163039" x="6564313" y="1579563"/>
          <p14:tracePt t="163046" x="6535738" y="1579563"/>
          <p14:tracePt t="163055" x="6527800" y="1579563"/>
          <p14:tracePt t="163063" x="6518275" y="1579563"/>
          <p14:tracePt t="163071" x="6508750" y="1579563"/>
          <p14:tracePt t="163079" x="6481763" y="1579563"/>
          <p14:tracePt t="163087" x="6462713" y="1579563"/>
          <p14:tracePt t="163095" x="6443663" y="1562100"/>
          <p14:tracePt t="163104" x="6426200" y="1562100"/>
          <p14:tracePt t="163111" x="6380163" y="1562100"/>
          <p14:tracePt t="163119" x="6370638" y="1552575"/>
          <p14:tracePt t="163126" x="6361113" y="1543050"/>
          <p14:tracePt t="163135" x="6334125" y="1525588"/>
          <p14:tracePt t="163142" x="6334125" y="1516063"/>
          <p14:tracePt t="163150" x="6324600" y="1506538"/>
          <p14:tracePt t="163159" x="6315075" y="1497013"/>
          <p14:tracePt t="163175" x="6307138" y="1489075"/>
          <p14:tracePt t="163239" x="6307138" y="1470025"/>
          <p14:tracePt t="163246" x="6297613" y="1443038"/>
          <p14:tracePt t="163254" x="6278563" y="1414463"/>
          <p14:tracePt t="163262" x="6251575" y="1377950"/>
          <p14:tracePt t="163271" x="6215063" y="1304925"/>
          <p14:tracePt t="163279" x="6186488" y="1249363"/>
          <p14:tracePt t="163288" x="6169025" y="1185863"/>
          <p14:tracePt t="163295" x="6140450" y="1157288"/>
          <p14:tracePt t="163304" x="6103938" y="1093788"/>
          <p14:tracePt t="163319" x="6103938" y="1074738"/>
          <p14:tracePt t="163327" x="6094413" y="1047750"/>
          <p14:tracePt t="163400" x="6086475" y="1047750"/>
          <p14:tracePt t="163409" x="6057900" y="1019175"/>
          <p14:tracePt t="163416" x="6030913" y="992188"/>
          <p14:tracePt t="163423" x="5994400" y="946150"/>
          <p14:tracePt t="163431" x="5994400" y="936625"/>
          <p14:tracePt t="163439" x="5965825" y="909638"/>
          <p14:tracePt t="163455" x="5957888" y="882650"/>
          <p14:tracePt t="163462" x="5948363" y="873125"/>
          <p14:tracePt t="163494" x="5948363" y="863600"/>
          <p14:tracePt t="163503" x="5938838" y="854075"/>
          <p14:tracePt t="163519" x="5911850" y="844550"/>
          <p14:tracePt t="163528" x="5902325" y="836613"/>
          <p14:tracePt t="163543" x="5892800" y="836613"/>
          <p14:tracePt t="163550" x="5865813" y="836613"/>
          <p14:tracePt t="163567" x="5856288" y="827088"/>
          <p14:tracePt t="163583" x="5837238" y="808038"/>
          <p14:tracePt t="163592" x="5827713" y="800100"/>
          <p14:tracePt t="163598" x="5800725" y="790575"/>
          <p14:tracePt t="163608" x="5764213" y="762000"/>
          <p14:tracePt t="163614" x="5745163" y="744538"/>
          <p14:tracePt t="163622" x="5708650" y="735013"/>
          <p14:tracePt t="163630" x="5681663" y="698500"/>
          <p14:tracePt t="163638" x="5653088" y="688975"/>
          <p14:tracePt t="163751" x="5699125" y="679450"/>
          <p14:tracePt t="163760" x="5708650" y="679450"/>
          <p14:tracePt t="163768" x="5745163" y="679450"/>
          <p14:tracePt t="163775" x="5800725" y="679450"/>
          <p14:tracePt t="163784" x="5883275" y="679450"/>
          <p14:tracePt t="163792" x="6021388" y="679450"/>
          <p14:tracePt t="163799" x="6122988" y="715963"/>
          <p14:tracePt t="163808" x="6261100" y="735013"/>
          <p14:tracePt t="163819" x="6324600" y="744538"/>
          <p14:tracePt t="163824" x="6416675" y="790575"/>
          <p14:tracePt t="163846" x="6426200" y="800100"/>
          <p14:tracePt t="163927" x="6426200" y="827088"/>
          <p14:tracePt t="163936" x="6397625" y="854075"/>
          <p14:tracePt t="163947" x="6380163" y="909638"/>
          <p14:tracePt t="163952" x="6343650" y="936625"/>
          <p14:tracePt t="163960" x="6307138" y="992188"/>
          <p14:tracePt t="163967" x="6278563" y="1057275"/>
          <p14:tracePt t="163974" x="6223000" y="1130300"/>
          <p14:tracePt t="163982" x="6159500" y="1193800"/>
          <p14:tracePt t="163990" x="6086475" y="1304925"/>
          <p14:tracePt t="163998" x="6011863" y="1414463"/>
          <p14:tracePt t="164007" x="5965825" y="1479550"/>
          <p14:tracePt t="164014" x="5919788" y="1571625"/>
          <p14:tracePt t="164023" x="5883275" y="1617663"/>
          <p14:tracePt t="164030" x="5883275" y="1654175"/>
          <p14:tracePt t="164143" x="5873750" y="1671638"/>
          <p14:tracePt t="164152" x="5856288" y="1690688"/>
          <p14:tracePt t="164161" x="5837238" y="1727200"/>
          <p14:tracePt t="164167" x="5800725" y="1746250"/>
          <p14:tracePt t="164176" x="5791200" y="1763713"/>
          <p14:tracePt t="164183" x="5773738" y="1792288"/>
          <p14:tracePt t="164191" x="5737225" y="1800225"/>
          <p14:tracePt t="164199" x="5718175" y="1819275"/>
          <p14:tracePt t="164208" x="5681663" y="1846263"/>
          <p14:tracePt t="164215" x="5662613" y="1865313"/>
          <p14:tracePt t="164223" x="5626100" y="1901825"/>
          <p14:tracePt t="164231" x="5561013" y="1938338"/>
          <p14:tracePt t="164239" x="5470525" y="1984375"/>
          <p14:tracePt t="164247" x="5424488" y="2039938"/>
          <p14:tracePt t="164254" x="5414963" y="2039938"/>
          <p14:tracePt t="164263" x="5378450" y="2066925"/>
          <p14:tracePt t="164271" x="5359400" y="2085975"/>
          <p14:tracePt t="164279" x="5341938" y="2085975"/>
          <p14:tracePt t="164456" x="5368925" y="2085975"/>
          <p14:tracePt t="164537" x="5386388" y="2085975"/>
          <p14:tracePt t="164752" x="5386388" y="2066925"/>
          <p14:tracePt t="164760" x="5386388" y="2049463"/>
          <p14:tracePt t="164778" x="5386388" y="2003425"/>
          <p14:tracePt t="164783" x="5386388" y="1938338"/>
          <p14:tracePt t="164792" x="5386388" y="1901825"/>
          <p14:tracePt t="164800" x="5386388" y="1892300"/>
          <p14:tracePt t="164811" x="5386388" y="1865313"/>
          <p14:tracePt t="164816" x="5386388" y="1846263"/>
          <p14:tracePt t="164825" x="5386388" y="1800225"/>
          <p14:tracePt t="164831" x="5386388" y="1754188"/>
          <p14:tracePt t="164839" x="5386388" y="1700213"/>
          <p14:tracePt t="164847" x="5395913" y="1635125"/>
          <p14:tracePt t="164856" x="5395913" y="1535113"/>
          <p14:tracePt t="164864" x="5414963" y="1470025"/>
          <p14:tracePt t="164873" x="5414963" y="1387475"/>
          <p14:tracePt t="164879" x="5414963" y="1331913"/>
          <p14:tracePt t="164889" x="5414963" y="1285875"/>
          <p14:tracePt t="164895" x="5414963" y="1239838"/>
          <p14:tracePt t="164907" x="5414963" y="1231900"/>
          <p14:tracePt t="164911" x="5414963" y="1203325"/>
          <p14:tracePt t="164928" x="5414963" y="1185863"/>
          <p14:tracePt t="164935" x="5414963" y="1176338"/>
          <p14:tracePt t="164944" x="5414963" y="1147763"/>
          <p14:tracePt t="164958" x="5441950" y="1120775"/>
          <p14:tracePt t="164962" x="5441950" y="1084263"/>
          <p14:tracePt t="164968" x="5451475" y="1057275"/>
          <p14:tracePt t="164979" x="5461000" y="1028700"/>
          <p14:tracePt t="164983" x="5461000" y="1019175"/>
          <p14:tracePt t="164999" x="5461000" y="1001713"/>
          <p14:tracePt t="165007" x="5487988" y="973138"/>
          <p14:tracePt t="165031" x="5487988" y="965200"/>
          <p14:tracePt t="165046" x="5487988" y="955675"/>
          <p14:tracePt t="165054" x="5487988" y="946150"/>
          <p14:tracePt t="165062" x="5487988" y="919163"/>
          <p14:tracePt t="165071" x="5487988" y="900113"/>
          <p14:tracePt t="165078" x="5497513" y="890588"/>
          <p14:tracePt t="165095" x="5497513" y="873125"/>
          <p14:tracePt t="165104" x="5507038" y="863600"/>
          <p14:tracePt t="165120" x="5507038" y="854075"/>
          <p14:tracePt t="165126" x="5516563" y="854075"/>
          <p14:tracePt t="165134" x="5534025" y="844550"/>
          <p14:tracePt t="165143" x="5543550" y="844550"/>
          <p14:tracePt t="165150" x="5570538" y="844550"/>
          <p14:tracePt t="165159" x="5607050" y="844550"/>
          <p14:tracePt t="165167" x="5653088" y="844550"/>
          <p14:tracePt t="165175" x="5681663" y="844550"/>
          <p14:tracePt t="165182" x="5699125" y="844550"/>
          <p14:tracePt t="165191" x="5745163" y="844550"/>
          <p14:tracePt t="165198" x="5754688" y="844550"/>
          <p14:tracePt t="165207" x="5781675" y="844550"/>
          <p14:tracePt t="165214" x="5800725" y="836613"/>
          <p14:tracePt t="165247" x="5846763" y="836613"/>
          <p14:tracePt t="165263" x="5856288" y="836613"/>
          <p14:tracePt t="165270" x="5873750" y="836613"/>
          <p14:tracePt t="165287" x="5883275" y="836613"/>
          <p14:tracePt t="165351" x="5892800" y="827088"/>
          <p14:tracePt t="165367" x="5902325" y="817563"/>
          <p14:tracePt t="165391" x="5929313" y="800100"/>
          <p14:tracePt t="165398" x="5938838" y="800100"/>
          <p14:tracePt t="165407" x="5984875" y="790575"/>
          <p14:tracePt t="165415" x="6021388" y="790575"/>
          <p14:tracePt t="165424" x="6086475" y="790575"/>
          <p14:tracePt t="165430" x="6113463" y="781050"/>
          <p14:tracePt t="165439" x="6159500" y="762000"/>
          <p14:tracePt t="165447" x="6196013" y="762000"/>
          <p14:tracePt t="165455" x="6251575" y="754063"/>
          <p14:tracePt t="165471" x="6334125" y="754063"/>
          <p14:tracePt t="165478" x="6397625" y="744538"/>
          <p14:tracePt t="165486" x="6453188" y="744538"/>
          <p14:tracePt t="165494" x="6489700" y="744538"/>
          <p14:tracePt t="165518" x="6499225" y="744538"/>
          <p14:tracePt t="165527" x="6508750" y="744538"/>
          <p14:tracePt t="165534" x="6535738" y="744538"/>
          <p14:tracePt t="165542" x="6554788" y="744538"/>
          <p14:tracePt t="165550" x="6600825" y="744538"/>
          <p14:tracePt t="165558" x="6673850" y="744538"/>
          <p14:tracePt t="165566" x="6748463" y="744538"/>
          <p14:tracePt t="165574" x="6848475" y="744538"/>
          <p14:tracePt t="165582" x="6913563" y="744538"/>
          <p14:tracePt t="165590" x="6969125" y="744538"/>
          <p14:tracePt t="165598" x="6986588" y="744538"/>
          <p14:tracePt t="165614" x="6996113" y="744538"/>
          <p14:tracePt t="165680" x="7023100" y="744538"/>
          <p14:tracePt t="165696" x="7051675" y="735013"/>
          <p14:tracePt t="165704" x="7069138" y="735013"/>
          <p14:tracePt t="165712" x="7088188" y="708025"/>
          <p14:tracePt t="165720" x="7134225" y="698500"/>
          <p14:tracePt t="165736" x="7143750" y="698500"/>
          <p14:tracePt t="165744" x="7151688" y="698500"/>
          <p14:tracePt t="165760" x="7188200" y="688975"/>
          <p14:tracePt t="165768" x="7207250" y="688975"/>
          <p14:tracePt t="165776" x="7253288" y="688975"/>
          <p14:tracePt t="165783" x="7299325" y="679450"/>
          <p14:tracePt t="165793" x="7335838" y="679450"/>
          <p14:tracePt t="165799" x="7381875" y="679450"/>
          <p14:tracePt t="165809" x="7418388" y="679450"/>
          <p14:tracePt t="165815" x="7454900" y="679450"/>
          <p14:tracePt t="165823" x="7464425" y="679450"/>
          <p14:tracePt t="165831" x="7493000" y="679450"/>
          <p14:tracePt t="165838" x="7500938" y="679450"/>
          <p14:tracePt t="165878" x="7510463" y="679450"/>
          <p14:tracePt t="165886" x="7529513" y="679450"/>
          <p14:tracePt t="165894" x="7539038" y="679450"/>
          <p14:tracePt t="165904" x="7593013" y="679450"/>
          <p14:tracePt t="165910" x="7621588" y="679450"/>
          <p14:tracePt t="165919" x="7648575" y="679450"/>
          <p14:tracePt t="165926" x="7658100" y="679450"/>
          <p14:tracePt t="165934" x="7675563" y="679450"/>
          <p14:tracePt t="166251" x="7675563" y="661988"/>
          <p14:tracePt t="166259" x="7629525" y="661988"/>
          <p14:tracePt t="166264" x="7575550" y="661988"/>
          <p14:tracePt t="166270" x="7529513" y="661988"/>
          <p14:tracePt t="166279" x="7500938" y="661988"/>
          <p14:tracePt t="166287" x="7464425" y="661988"/>
          <p14:tracePt t="166294" x="7437438" y="661988"/>
          <p14:tracePt t="166304" x="7418388" y="661988"/>
          <p14:tracePt t="166310" x="7408863" y="661988"/>
          <p14:tracePt t="166318" x="7381875" y="661988"/>
          <p14:tracePt t="166326" x="7372350" y="661988"/>
          <p14:tracePt t="166334" x="7364413" y="661988"/>
          <p14:tracePt t="166342" x="7345363" y="661988"/>
          <p14:tracePt t="166350" x="7326313" y="661988"/>
          <p14:tracePt t="166358" x="7318375" y="661988"/>
          <p14:tracePt t="166366" x="7289800" y="661988"/>
          <p14:tracePt t="166374" x="7243763" y="661988"/>
          <p14:tracePt t="166390" x="7197725" y="661988"/>
          <p14:tracePt t="166398" x="7180263" y="661988"/>
          <p14:tracePt t="166406" x="7151688" y="661988"/>
          <p14:tracePt t="166415" x="7134225" y="661988"/>
          <p14:tracePt t="166423" x="7097713" y="661988"/>
          <p14:tracePt t="166432" x="7088188" y="661988"/>
          <p14:tracePt t="166518" x="7078663" y="661988"/>
          <p14:tracePt t="167033" x="7078663" y="698500"/>
          <p14:tracePt t="167040" x="7078663" y="744538"/>
          <p14:tracePt t="167047" x="7078663" y="817563"/>
          <p14:tracePt t="167056" x="7059613" y="919163"/>
          <p14:tracePt t="167063" x="7059613" y="1038225"/>
          <p14:tracePt t="167078" x="7032625" y="1120775"/>
          <p14:tracePt t="167083" x="7013575" y="1203325"/>
          <p14:tracePt t="167087" x="6986588" y="1322388"/>
          <p14:tracePt t="167094" x="6940550" y="1404938"/>
          <p14:tracePt t="167104" x="6884988" y="1516063"/>
          <p14:tracePt t="167110" x="6858000" y="1598613"/>
          <p14:tracePt t="167119" x="6792913" y="1690688"/>
          <p14:tracePt t="167126" x="6738938" y="1809750"/>
          <p14:tracePt t="167135" x="6692900" y="1882775"/>
          <p14:tracePt t="167143" x="6656388" y="1938338"/>
          <p14:tracePt t="167150" x="6627813" y="2003425"/>
          <p14:tracePt t="167160" x="6610350" y="2020888"/>
          <p14:tracePt t="167166" x="6581775" y="2039938"/>
          <p14:tracePt t="167174" x="6581775" y="2049463"/>
          <p14:tracePt t="167214" x="6545263" y="2049463"/>
          <p14:tracePt t="167222" x="6518275" y="2049463"/>
          <p14:tracePt t="167230" x="6472238" y="2049463"/>
          <p14:tracePt t="167239" x="6416675" y="2049463"/>
          <p14:tracePt t="167246" x="6353175" y="2049463"/>
          <p14:tracePt t="167255" x="6278563" y="2049463"/>
          <p14:tracePt t="167262" x="6205538" y="2095500"/>
          <p14:tracePt t="167272" x="6159500" y="2103438"/>
          <p14:tracePt t="167278" x="6076950" y="2132013"/>
          <p14:tracePt t="167288" x="6067425" y="2132013"/>
          <p14:tracePt t="167295" x="6048375" y="2132013"/>
          <p14:tracePt t="167304" x="6030913" y="2132013"/>
          <p14:tracePt t="167311" x="6021388" y="2132013"/>
          <p14:tracePt t="167319" x="6011863" y="2132013"/>
          <p14:tracePt t="167326" x="5994400" y="2149475"/>
          <p14:tracePt t="167343" x="5984875" y="2149475"/>
          <p14:tracePt t="167359" x="5975350" y="2149475"/>
          <p14:tracePt t="167366" x="5957888" y="2159000"/>
          <p14:tracePt t="167375" x="5938838" y="2159000"/>
          <p14:tracePt t="167383" x="5929313" y="2159000"/>
          <p14:tracePt t="167391" x="5911850" y="2168525"/>
          <p14:tracePt t="167399" x="5892800" y="2168525"/>
          <p14:tracePt t="167407" x="5873750" y="2168525"/>
          <p14:tracePt t="167415" x="5846763" y="2168525"/>
          <p14:tracePt t="167422" x="5837238" y="2168525"/>
          <p14:tracePt t="167430" x="5819775" y="2168525"/>
          <p14:tracePt t="167438" x="5773738" y="2168525"/>
          <p14:tracePt t="167446" x="5764213" y="2168525"/>
          <p14:tracePt t="167456" x="5745163" y="2168525"/>
          <p14:tracePt t="167463" x="5737225" y="2168525"/>
          <p14:tracePt t="168711" x="5737225" y="2178050"/>
          <p14:tracePt t="168791" x="5745163" y="2178050"/>
          <p14:tracePt t="168865" x="5764213" y="2178050"/>
          <p14:tracePt t="168871" x="5773738" y="2178050"/>
          <p14:tracePt t="168888" x="5781675" y="2178050"/>
          <p14:tracePt t="168899" x="5791200" y="2178050"/>
          <p14:tracePt t="168913" x="5810250" y="2178050"/>
          <p14:tracePt t="168928" x="5827713" y="2178050"/>
          <p14:tracePt t="168957" x="5911850" y="2205038"/>
          <p14:tracePt t="168961" x="5938838" y="2205038"/>
          <p14:tracePt t="168967" x="5975350" y="2205038"/>
          <p14:tracePt t="168976" x="6002338" y="2205038"/>
          <p14:tracePt t="168983" x="6057900" y="2205038"/>
          <p14:tracePt t="168992" x="6094413" y="2205038"/>
          <p14:tracePt t="168999" x="6140450" y="2205038"/>
          <p14:tracePt t="169007" x="6159500" y="2205038"/>
          <p14:tracePt t="169015" x="6186488" y="2205038"/>
          <p14:tracePt t="169023" x="6205538" y="2205038"/>
          <p14:tracePt t="169032" x="6232525" y="2205038"/>
          <p14:tracePt t="169039" x="6261100" y="2205038"/>
          <p14:tracePt t="169047" x="6288088" y="2205038"/>
          <p14:tracePt t="169057" x="6307138" y="2205038"/>
          <p14:tracePt t="169064" x="6315075" y="2205038"/>
          <p14:tracePt t="169073" x="6343650" y="2205038"/>
          <p14:tracePt t="169081" x="6361113" y="2205038"/>
          <p14:tracePt t="169090" x="6389688" y="2205038"/>
          <p14:tracePt t="169104" x="6407150" y="2205038"/>
          <p14:tracePt t="169111" x="6435725" y="2205038"/>
          <p14:tracePt t="169118" x="6462713" y="2205038"/>
          <p14:tracePt t="169126" x="6489700" y="2205038"/>
          <p14:tracePt t="169134" x="6508750" y="2205038"/>
          <p14:tracePt t="169142" x="6572250" y="2205038"/>
          <p14:tracePt t="169150" x="6627813" y="2205038"/>
          <p14:tracePt t="169158" x="6692900" y="2205038"/>
          <p14:tracePt t="169166" x="6775450" y="2205038"/>
          <p14:tracePt t="169175" x="6848475" y="2205038"/>
          <p14:tracePt t="169182" x="6867525" y="2205038"/>
          <p14:tracePt t="169190" x="6913563" y="2205038"/>
          <p14:tracePt t="169198" x="6959600" y="2205038"/>
          <p14:tracePt t="169206" x="6977063" y="2205038"/>
          <p14:tracePt t="169214" x="6996113" y="2205038"/>
          <p14:tracePt t="169222" x="7023100" y="2205038"/>
          <p14:tracePt t="169230" x="7059613" y="2205038"/>
          <p14:tracePt t="169238" x="7078663" y="2195513"/>
          <p14:tracePt t="169246" x="7115175" y="2195513"/>
          <p14:tracePt t="169262" x="7134225" y="2195513"/>
          <p14:tracePt t="169278" x="7180263" y="2195513"/>
          <p14:tracePt t="169288" x="7226300" y="2195513"/>
          <p14:tracePt t="169294" x="7243763" y="2195513"/>
          <p14:tracePt t="169304" x="7308850" y="2205038"/>
          <p14:tracePt t="169310" x="7345363" y="2205038"/>
          <p14:tracePt t="169319" x="7381875" y="2205038"/>
          <p14:tracePt t="169327" x="7391400" y="2205038"/>
          <p14:tracePt t="169335" x="7408863" y="2205038"/>
          <p14:tracePt t="169342" x="7427913" y="2205038"/>
          <p14:tracePt t="169368" x="7446963" y="2205038"/>
          <p14:tracePt t="169376" x="7473950" y="2205038"/>
          <p14:tracePt t="169402" x="7493000" y="2205038"/>
          <p14:tracePt t="169415" x="7529513" y="2205038"/>
          <p14:tracePt t="169495" x="7539038" y="2205038"/>
          <p14:tracePt t="169506" x="7546975" y="2205038"/>
          <p14:tracePt t="169514" x="7566025" y="2205038"/>
          <p14:tracePt t="169526" x="7575550" y="2205038"/>
          <p14:tracePt t="169575" x="7583488" y="2205038"/>
          <p14:tracePt t="169582" x="7593013" y="2205038"/>
          <p14:tracePt t="169598" x="7612063" y="2205038"/>
          <p14:tracePt t="169614" x="7621588" y="2205038"/>
          <p14:tracePt t="169622" x="7629525" y="2195513"/>
          <p14:tracePt t="169630" x="7639050" y="2195513"/>
          <p14:tracePt t="169662" x="7658100" y="2195513"/>
          <p14:tracePt t="169706" x="7675563" y="2195513"/>
          <p14:tracePt t="169714" x="7694613" y="2195513"/>
          <p14:tracePt t="169735" x="7721600" y="2195513"/>
          <p14:tracePt t="169744" x="7721600" y="2185988"/>
          <p14:tracePt t="173775" x="7713663" y="2185988"/>
          <p14:tracePt t="173783" x="7694613" y="2185988"/>
          <p14:tracePt t="173791" x="7675563" y="2185988"/>
          <p14:tracePt t="173799" x="7583488" y="2185988"/>
          <p14:tracePt t="173808" x="7446963" y="2224088"/>
          <p14:tracePt t="173815" x="7345363" y="2232025"/>
          <p14:tracePt t="173823" x="7188200" y="2232025"/>
          <p14:tracePt t="173832" x="7069138" y="2270125"/>
          <p14:tracePt t="173839" x="6950075" y="2270125"/>
          <p14:tracePt t="173848" x="6884988" y="2270125"/>
          <p14:tracePt t="173856" x="6811963" y="2270125"/>
          <p14:tracePt t="173864" x="6775450" y="2270125"/>
          <p14:tracePt t="173873" x="6748463" y="2270125"/>
          <p14:tracePt t="173880" x="6738938" y="2270125"/>
          <p14:tracePt t="173890" x="6729413" y="2270125"/>
          <p14:tracePt t="173895" x="6710363" y="2270125"/>
          <p14:tracePt t="173907" x="6702425" y="2270125"/>
          <p14:tracePt t="173923" x="6683375" y="2270125"/>
          <p14:tracePt t="173927" x="6646863" y="2270125"/>
          <p14:tracePt t="173936" x="6600825" y="2270125"/>
          <p14:tracePt t="173943" x="6508750" y="2270125"/>
          <p14:tracePt t="173957" x="6389688" y="2270125"/>
          <p14:tracePt t="173960" x="6307138" y="2270125"/>
          <p14:tracePt t="173968" x="6232525" y="2270125"/>
          <p14:tracePt t="173975" x="6122988" y="2297113"/>
          <p14:tracePt t="173982" x="6086475" y="2297113"/>
          <p14:tracePt t="173990" x="6048375" y="2306638"/>
          <p14:tracePt t="173998" x="6002338" y="2314575"/>
          <p14:tracePt t="174007" x="5984875" y="2314575"/>
          <p14:tracePt t="174015" x="5965825" y="2314575"/>
          <p14:tracePt t="174023" x="5957888" y="2314575"/>
          <p14:tracePt t="174030" x="5948363" y="2314575"/>
          <p14:tracePt t="174046" x="5919788" y="2314575"/>
          <p14:tracePt t="174054" x="5902325" y="2314575"/>
          <p14:tracePt t="174062" x="5856288" y="2314575"/>
          <p14:tracePt t="174071" x="5781675" y="2314575"/>
          <p14:tracePt t="174080" x="5708650" y="2314575"/>
          <p14:tracePt t="174088" x="5589588" y="2314575"/>
          <p14:tracePt t="174095" x="5507038" y="2314575"/>
          <p14:tracePt t="174105" x="5386388" y="2314575"/>
          <p14:tracePt t="174111" x="5332413" y="2314575"/>
          <p14:tracePt t="174119" x="5267325" y="2314575"/>
          <p14:tracePt t="174127" x="5240338" y="2314575"/>
          <p14:tracePt t="174135" x="5221288" y="2314575"/>
          <p14:tracePt t="174143" x="5211763" y="2314575"/>
          <p14:tracePt t="174423" x="5203825" y="2333625"/>
          <p14:tracePt t="174447" x="5203825" y="2343150"/>
          <p14:tracePt t="174456" x="5203825" y="2352675"/>
          <p14:tracePt t="174463" x="5203825" y="2379663"/>
          <p14:tracePt t="174473" x="5203825" y="2398713"/>
          <p14:tracePt t="174479" x="5175250" y="2425700"/>
          <p14:tracePt t="174495" x="5165725" y="2443163"/>
          <p14:tracePt t="174507" x="5148263" y="2462213"/>
          <p14:tracePt t="174607" x="5138738" y="2462213"/>
          <p14:tracePt t="174622" x="5111750" y="2471738"/>
          <p14:tracePt t="174630" x="5102225" y="2471738"/>
          <p14:tracePt t="174638" x="5092700" y="2471738"/>
          <p14:tracePt t="174654" x="5065713" y="2471738"/>
          <p14:tracePt t="174678" x="5056188" y="2471738"/>
          <p14:tracePt t="174694" x="5046663" y="2471738"/>
          <p14:tracePt t="174702" x="5019675" y="2471738"/>
          <p14:tracePt t="174726" x="5010150" y="2471738"/>
          <p14:tracePt t="174734" x="4991100" y="2471738"/>
          <p14:tracePt t="174742" x="4983163" y="2471738"/>
          <p14:tracePt t="174758" x="4973638" y="2471738"/>
          <p14:tracePt t="174790" x="4964113" y="2471738"/>
          <p14:tracePt t="174806" x="4946650" y="2471738"/>
          <p14:tracePt t="174814" x="4927600" y="2462213"/>
          <p14:tracePt t="174823" x="4918075" y="2452688"/>
          <p14:tracePt t="174830" x="4900613" y="2452688"/>
          <p14:tracePt t="174839" x="4891088" y="2443163"/>
          <p14:tracePt t="174894" x="4891088" y="2435225"/>
          <p14:tracePt t="174903" x="4900613" y="2416175"/>
          <p14:tracePt t="174910" x="4918075" y="2406650"/>
          <p14:tracePt t="174926" x="4937125" y="2398713"/>
          <p14:tracePt t="174934" x="4946650" y="2398713"/>
          <p14:tracePt t="174942" x="4964113" y="2398713"/>
          <p14:tracePt t="174970" x="4991100" y="2389188"/>
          <p14:tracePt t="174974" x="5046663" y="2389188"/>
          <p14:tracePt t="174982" x="5148263" y="2389188"/>
          <p14:tracePt t="174991" x="5303838" y="2389188"/>
          <p14:tracePt t="174998" x="5497513" y="2389188"/>
          <p14:tracePt t="175006" x="5708650" y="2389188"/>
          <p14:tracePt t="175014" x="5919788" y="2389188"/>
          <p14:tracePt t="175022" x="6057900" y="2389188"/>
          <p14:tracePt t="175030" x="6140450" y="2389188"/>
          <p14:tracePt t="175039" x="6205538" y="2389188"/>
          <p14:tracePt t="175046" x="6223000" y="2389188"/>
          <p14:tracePt t="175247" x="6205538" y="2389188"/>
          <p14:tracePt t="175288" x="6196013" y="2389188"/>
          <p14:tracePt t="175304" x="6186488" y="2389188"/>
          <p14:tracePt t="175321" x="6176963" y="2389188"/>
          <p14:tracePt t="175393" x="6159500" y="2389188"/>
          <p14:tracePt t="175402" x="6149975" y="2379663"/>
          <p14:tracePt t="175647" x="6140450" y="2379663"/>
          <p14:tracePt t="175663" x="6132513" y="2379663"/>
          <p14:tracePt t="175679" x="6113463" y="2379663"/>
          <p14:tracePt t="175695" x="6103938" y="2379663"/>
          <p14:tracePt t="175704" x="6076950" y="2379663"/>
          <p14:tracePt t="175712" x="6011863" y="2379663"/>
          <p14:tracePt t="175722" x="5911850" y="2379663"/>
          <p14:tracePt t="175728" x="5754688" y="2379663"/>
          <p14:tracePt t="175735" x="5561013" y="2379663"/>
          <p14:tracePt t="175745" x="5368925" y="2379663"/>
          <p14:tracePt t="175752" x="5267325" y="2379663"/>
          <p14:tracePt t="175759" x="5075238" y="2379663"/>
          <p14:tracePt t="175767" x="4973638" y="2379663"/>
          <p14:tracePt t="175775" x="4900613" y="2379663"/>
          <p14:tracePt t="175783" x="4835525" y="2360613"/>
          <p14:tracePt t="175792" x="4826000" y="2352675"/>
          <p14:tracePt t="175799" x="4816475" y="2352675"/>
          <p14:tracePt t="175870" x="4808538" y="2352675"/>
          <p14:tracePt t="175886" x="4799013" y="2352675"/>
          <p14:tracePt t="175894" x="4789488" y="2352675"/>
          <p14:tracePt t="176047" x="4799013" y="2343150"/>
          <p14:tracePt t="176055" x="4816475" y="2343150"/>
          <p14:tracePt t="176063" x="4862513" y="2333625"/>
          <p14:tracePt t="176073" x="4900613" y="2333625"/>
          <p14:tracePt t="176079" x="4908550" y="2324100"/>
          <p14:tracePt t="176090" x="4973638" y="2306638"/>
          <p14:tracePt t="176095" x="5092700" y="2306638"/>
          <p14:tracePt t="176106" x="5230813" y="2270125"/>
          <p14:tracePt t="176113" x="5405438" y="2270125"/>
          <p14:tracePt t="176122" x="5580063" y="2270125"/>
          <p14:tracePt t="176128" x="5681663" y="2260600"/>
          <p14:tracePt t="176135" x="5819775" y="2260600"/>
          <p14:tracePt t="176144" x="5865813" y="2260600"/>
          <p14:tracePt t="176151" x="5883275" y="2260600"/>
          <p14:tracePt t="176159" x="5902325" y="2260600"/>
          <p14:tracePt t="176239" x="5919788" y="2260600"/>
          <p14:tracePt t="176247" x="5965825" y="2260600"/>
          <p14:tracePt t="176255" x="5984875" y="2260600"/>
          <p14:tracePt t="176263" x="6002338" y="2260600"/>
          <p14:tracePt t="176273" x="6011863" y="2260600"/>
          <p14:tracePt t="176279" x="6021388" y="2260600"/>
          <p14:tracePt t="176335" x="6030913" y="2260600"/>
          <p14:tracePt t="176455" x="6048375" y="2260600"/>
          <p14:tracePt t="176481" x="6057900" y="2260600"/>
          <p14:tracePt t="176488" x="6067425" y="2260600"/>
          <p14:tracePt t="176495" x="6086475" y="2260600"/>
          <p14:tracePt t="176511" x="6094413" y="2260600"/>
          <p14:tracePt t="176544" x="6103938" y="2260600"/>
          <p14:tracePt t="176550" x="6113463" y="2260600"/>
          <p14:tracePt t="176558" x="6140450" y="2260600"/>
          <p14:tracePt t="176566" x="6159500" y="2260600"/>
          <p14:tracePt t="176574" x="6176963" y="2260600"/>
          <p14:tracePt t="176590" x="6186488" y="2260600"/>
          <p14:tracePt t="176598" x="6205538" y="2260600"/>
          <p14:tracePt t="176679" x="6223000" y="2260600"/>
          <p14:tracePt t="176686" x="6232525" y="2260600"/>
          <p14:tracePt t="176694" x="6242050" y="2260600"/>
          <p14:tracePt t="176710" x="6251575" y="2260600"/>
          <p14:tracePt t="176734" x="6261100" y="2260600"/>
          <p14:tracePt t="179079" x="6242050" y="2260600"/>
          <p14:tracePt t="179095" x="6242050" y="2270125"/>
          <p14:tracePt t="179104" x="6242050" y="2287588"/>
          <p14:tracePt t="179121" x="6215063" y="2297113"/>
          <p14:tracePt t="179135" x="6196013" y="2297113"/>
          <p14:tracePt t="179161" x="6186488" y="2306638"/>
          <p14:tracePt t="179168" x="6186488" y="2314575"/>
          <p14:tracePt t="179177" x="6169025" y="2324100"/>
          <p14:tracePt t="179183" x="6149975" y="2333625"/>
          <p14:tracePt t="179192" x="6132513" y="2333625"/>
          <p14:tracePt t="179199" x="6103938" y="2333625"/>
          <p14:tracePt t="179207" x="6086475" y="2333625"/>
          <p14:tracePt t="179214" x="6040438" y="2324100"/>
          <p14:tracePt t="179222" x="6021388" y="2324100"/>
          <p14:tracePt t="179230" x="5984875" y="2306638"/>
          <p14:tracePt t="179239" x="5975350" y="2306638"/>
          <p14:tracePt t="179246" x="5948363" y="2260600"/>
          <p14:tracePt t="179254" x="5919788" y="2232025"/>
          <p14:tracePt t="179264" x="5919788" y="2195513"/>
          <p14:tracePt t="179271" x="5911850" y="2141538"/>
          <p14:tracePt t="179278" x="5911850" y="2076450"/>
          <p14:tracePt t="179287" x="5911850" y="2030413"/>
          <p14:tracePt t="179294" x="5911850" y="1993900"/>
          <p14:tracePt t="179304" x="5911850" y="1947863"/>
          <p14:tracePt t="179310" x="5911850" y="1911350"/>
          <p14:tracePt t="179319" x="5911850" y="1882775"/>
          <p14:tracePt t="179326" x="5911850" y="1865313"/>
          <p14:tracePt t="179334" x="5911850" y="1819275"/>
          <p14:tracePt t="179342" x="5911850" y="1773238"/>
          <p14:tracePt t="179350" x="5911850" y="1736725"/>
          <p14:tracePt t="179358" x="5911850" y="1690688"/>
          <p14:tracePt t="179366" x="5902325" y="1644650"/>
          <p14:tracePt t="179374" x="5902325" y="1608138"/>
          <p14:tracePt t="179382" x="5873750" y="1562100"/>
          <p14:tracePt t="179390" x="5873750" y="1552575"/>
          <p14:tracePt t="179422" x="5873750" y="1543050"/>
          <p14:tracePt t="179430" x="5873750" y="1525588"/>
          <p14:tracePt t="179438" x="5873750" y="1506538"/>
          <p14:tracePt t="179446" x="5873750" y="1497013"/>
          <p14:tracePt t="179455" x="5883275" y="1479550"/>
          <p14:tracePt t="179464" x="5919788" y="1443038"/>
          <p14:tracePt t="179471" x="5938838" y="1404938"/>
          <p14:tracePt t="179478" x="5957888" y="1387475"/>
          <p14:tracePt t="179487" x="5975350" y="1360488"/>
          <p14:tracePt t="179495" x="5975350" y="1341438"/>
          <p14:tracePt t="179504" x="5984875" y="1314450"/>
          <p14:tracePt t="179510" x="5984875" y="1295400"/>
          <p14:tracePt t="179519" x="5984875" y="1285875"/>
          <p14:tracePt t="179526" x="5984875" y="1276350"/>
          <p14:tracePt t="179535" x="5984875" y="1268413"/>
          <p14:tracePt t="179550" x="5984875" y="1258888"/>
          <p14:tracePt t="179566" x="5984875" y="1249363"/>
          <p14:tracePt t="179574" x="5984875" y="1231900"/>
          <p14:tracePt t="179582" x="5984875" y="1222375"/>
          <p14:tracePt t="179590" x="5994400" y="1203325"/>
          <p14:tracePt t="179598" x="6002338" y="1166813"/>
          <p14:tracePt t="179606" x="6021388" y="1147763"/>
          <p14:tracePt t="179614" x="6040438" y="1103313"/>
          <p14:tracePt t="179622" x="6048375" y="1057275"/>
          <p14:tracePt t="179630" x="6057900" y="1011238"/>
          <p14:tracePt t="179639" x="6057900" y="992188"/>
          <p14:tracePt t="179646" x="6057900" y="982663"/>
          <p14:tracePt t="179654" x="6057900" y="955675"/>
          <p14:tracePt t="179672" x="6057900" y="946150"/>
          <p14:tracePt t="179718" x="6057900" y="936625"/>
          <p14:tracePt t="179726" x="6048375" y="936625"/>
          <p14:tracePt t="179734" x="6021388" y="928688"/>
          <p14:tracePt t="179750" x="6002338" y="909638"/>
          <p14:tracePt t="179758" x="5965825" y="900113"/>
          <p14:tracePt t="179774" x="5948363" y="900113"/>
          <p14:tracePt t="179793" x="5929313" y="900113"/>
          <p14:tracePt t="179799" x="5919788" y="890588"/>
          <p14:tracePt t="179823" x="5892800" y="882650"/>
          <p14:tracePt t="179874" x="5883275" y="882650"/>
          <p14:tracePt t="179889" x="5846763" y="882650"/>
          <p14:tracePt t="179896" x="5827713" y="882650"/>
          <p14:tracePt t="179904" x="5800725" y="882650"/>
          <p14:tracePt t="179910" x="5791200" y="882650"/>
          <p14:tracePt t="179919" x="5754688" y="882650"/>
          <p14:tracePt t="179926" x="5737225" y="882650"/>
          <p14:tracePt t="179934" x="5718175" y="882650"/>
          <p14:tracePt t="179942" x="5708650" y="882650"/>
          <p14:tracePt t="179950" x="5699125" y="882650"/>
          <p14:tracePt t="179966" x="5691188" y="882650"/>
          <p14:tracePt t="179982" x="5672138" y="882650"/>
          <p14:tracePt t="179990" x="5653088" y="882650"/>
          <p14:tracePt t="179998" x="5616575" y="863600"/>
          <p14:tracePt t="180006" x="5561013" y="854075"/>
          <p14:tracePt t="180014" x="5516563" y="854075"/>
          <p14:tracePt t="180023" x="5441950" y="854075"/>
          <p14:tracePt t="180030" x="5359400" y="854075"/>
          <p14:tracePt t="180039" x="5303838" y="854075"/>
          <p14:tracePt t="180046" x="5240338" y="854075"/>
          <p14:tracePt t="180054" x="5194300" y="836613"/>
          <p14:tracePt t="180062" x="5184775" y="836613"/>
          <p14:tracePt t="180071" x="5165725" y="808038"/>
          <p14:tracePt t="180296" x="5175250" y="800100"/>
          <p14:tracePt t="180306" x="5286375" y="800100"/>
          <p14:tracePt t="180311" x="5424488" y="800100"/>
          <p14:tracePt t="180323" x="5580063" y="800100"/>
          <p14:tracePt t="180328" x="5754688" y="827088"/>
          <p14:tracePt t="180335" x="5892800" y="836613"/>
          <p14:tracePt t="180345" x="6030913" y="836613"/>
          <p14:tracePt t="180351" x="6113463" y="836613"/>
          <p14:tracePt t="180360" x="6196013" y="836613"/>
          <p14:tracePt t="180367" x="6269038" y="836613"/>
          <p14:tracePt t="180375" x="6307138" y="836613"/>
          <p14:tracePt t="180383" x="6334125" y="836613"/>
          <p14:tracePt t="180391" x="6343650" y="836613"/>
          <p14:tracePt t="180407" x="6397625" y="836613"/>
          <p14:tracePt t="180415" x="6435725" y="836613"/>
          <p14:tracePt t="180425" x="6518275" y="836613"/>
          <p14:tracePt t="180431" x="6572250" y="836613"/>
          <p14:tracePt t="180439" x="6656388" y="836613"/>
          <p14:tracePt t="180447" x="6719888" y="808038"/>
          <p14:tracePt t="180456" x="6792913" y="781050"/>
          <p14:tracePt t="180463" x="6821488" y="781050"/>
          <p14:tracePt t="180474" x="6838950" y="762000"/>
          <p14:tracePt t="180480" x="6858000" y="754063"/>
          <p14:tracePt t="180493" x="6867525" y="754063"/>
          <p14:tracePt t="180498" x="6877050" y="754063"/>
          <p14:tracePt t="180510" x="6904038" y="754063"/>
          <p14:tracePt t="180519" x="6913563" y="754063"/>
          <p14:tracePt t="180526" x="6923088" y="754063"/>
          <p14:tracePt t="180590" x="6931025" y="754063"/>
          <p14:tracePt t="180638" x="6931025" y="790575"/>
          <p14:tracePt t="180654" x="6931025" y="836613"/>
          <p14:tracePt t="180662" x="6923088" y="854075"/>
          <p14:tracePt t="180670" x="6884988" y="900113"/>
          <p14:tracePt t="180678" x="6867525" y="965200"/>
          <p14:tracePt t="180687" x="6811963" y="1038225"/>
          <p14:tracePt t="180696" x="6702425" y="1147763"/>
          <p14:tracePt t="180703" x="6627813" y="1239838"/>
          <p14:tracePt t="180710" x="6545263" y="1397000"/>
          <p14:tracePt t="180719" x="6453188" y="1525588"/>
          <p14:tracePt t="180726" x="6353175" y="1717675"/>
          <p14:tracePt t="180735" x="6269038" y="1838325"/>
          <p14:tracePt t="180743" x="6176963" y="1966913"/>
          <p14:tracePt t="180750" x="6057900" y="2112963"/>
          <p14:tracePt t="180758" x="5965825" y="2241550"/>
          <p14:tracePt t="180766" x="5957888" y="2287588"/>
          <p14:tracePt t="180775" x="5911850" y="2343150"/>
          <p14:tracePt t="180782" x="5892800" y="2389188"/>
          <p14:tracePt t="180791" x="5883275" y="2406650"/>
          <p14:tracePt t="180798" x="5865813" y="2416175"/>
          <p14:tracePt t="180807" x="5837238" y="2425700"/>
          <p14:tracePt t="180830" x="5810250" y="2435225"/>
          <p14:tracePt t="180854" x="5800725" y="2435225"/>
          <p14:tracePt t="180869" x="5773738" y="2443163"/>
          <p14:tracePt t="180878" x="5764213" y="2443163"/>
          <p14:tracePt t="180895" x="5754688" y="2443163"/>
          <p14:tracePt t="180910" x="5718175" y="2471738"/>
          <p14:tracePt t="180918" x="5691188" y="2481263"/>
          <p14:tracePt t="180926" x="5662613" y="2481263"/>
          <p14:tracePt t="180934" x="5616575" y="2489200"/>
          <p14:tracePt t="180943" x="5599113" y="2498725"/>
          <p14:tracePt t="180955" x="5589588" y="2498725"/>
          <p14:tracePt t="180959" x="5534025" y="2517775"/>
          <p14:tracePt t="180966" x="5516563" y="2535238"/>
          <p14:tracePt t="180982" x="5497513" y="2544763"/>
          <p14:tracePt t="181006" x="5487988" y="2544763"/>
          <p14:tracePt t="181014" x="5461000" y="2544763"/>
          <p14:tracePt t="181022" x="5461000" y="2535238"/>
          <p14:tracePt t="181030" x="5441950" y="2508250"/>
          <p14:tracePt t="181039" x="5386388" y="2471738"/>
          <p14:tracePt t="181046" x="5341938" y="2471738"/>
          <p14:tracePt t="181054" x="5295900" y="2443163"/>
          <p14:tracePt t="181062" x="5249863" y="2416175"/>
          <p14:tracePt t="181071" x="5221288" y="2406650"/>
          <p14:tracePt t="181078" x="5175250" y="2406650"/>
          <p14:tracePt t="181087" x="5157788" y="2406650"/>
          <p14:tracePt t="181096" x="5121275" y="2406650"/>
          <p14:tracePt t="181104" x="5111750" y="2406650"/>
          <p14:tracePt t="181126" x="5102225" y="2406650"/>
          <p14:tracePt t="181166" x="5065713" y="2416175"/>
          <p14:tracePt t="181367" x="5083175" y="2425700"/>
          <p14:tracePt t="181376" x="5092700" y="2425700"/>
          <p14:tracePt t="181383" x="5102225" y="2425700"/>
          <p14:tracePt t="181392" x="5111750" y="2435225"/>
          <p14:tracePt t="181398" x="5129213" y="2435225"/>
          <p14:tracePt t="181407" x="5165725" y="2435225"/>
          <p14:tracePt t="181414" x="5184775" y="2435225"/>
          <p14:tracePt t="181423" x="5240338" y="2435225"/>
          <p14:tracePt t="181430" x="5276850" y="2435225"/>
          <p14:tracePt t="181438" x="5349875" y="2435225"/>
          <p14:tracePt t="181446" x="5405438" y="2435225"/>
          <p14:tracePt t="181454" x="5470525" y="2435225"/>
          <p14:tracePt t="181462" x="5524500" y="2435225"/>
          <p14:tracePt t="181470" x="5589588" y="2435225"/>
          <p14:tracePt t="181478" x="5599113" y="2435225"/>
          <p14:tracePt t="181487" x="5626100" y="2435225"/>
          <p14:tracePt t="181494" x="5635625" y="2435225"/>
          <p14:tracePt t="181504" x="5645150" y="2443163"/>
          <p14:tracePt t="181519" x="5653088" y="2452688"/>
          <p14:tracePt t="181526" x="5662613" y="2452688"/>
          <p14:tracePt t="181534" x="5672138" y="2452688"/>
          <p14:tracePt t="181542" x="5691188" y="2452688"/>
          <p14:tracePt t="181550" x="5727700" y="2452688"/>
          <p14:tracePt t="181558" x="5791200" y="2452688"/>
          <p14:tracePt t="181566" x="5846763" y="2452688"/>
          <p14:tracePt t="181575" x="5911850" y="2452688"/>
          <p14:tracePt t="181582" x="5957888" y="2452688"/>
          <p14:tracePt t="181590" x="5975350" y="2452688"/>
          <p14:tracePt t="181606" x="6002338" y="2452688"/>
          <p14:tracePt t="181622" x="6021388" y="2452688"/>
          <p14:tracePt t="181630" x="6057900" y="2452688"/>
          <p14:tracePt t="181638" x="6076950" y="2452688"/>
          <p14:tracePt t="181646" x="6169025" y="2452688"/>
          <p14:tracePt t="181654" x="6205538" y="2452688"/>
          <p14:tracePt t="181662" x="6278563" y="2452688"/>
          <p14:tracePt t="181670" x="6343650" y="2452688"/>
          <p14:tracePt t="181678" x="6353175" y="2452688"/>
          <p14:tracePt t="181711" x="6370638" y="2452688"/>
          <p14:tracePt t="181815" x="6370638" y="2443163"/>
          <p14:tracePt t="182831" x="6397625" y="2435225"/>
          <p14:tracePt t="182839" x="6443663" y="2435225"/>
          <p14:tracePt t="182847" x="6535738" y="2435225"/>
          <p14:tracePt t="182856" x="6591300" y="2435225"/>
          <p14:tracePt t="182864" x="6673850" y="2435225"/>
          <p14:tracePt t="182873" x="6719888" y="2435225"/>
          <p14:tracePt t="182879" x="6775450" y="2435225"/>
          <p14:tracePt t="182890" x="6811963" y="2462213"/>
          <p14:tracePt t="182895" x="6821488" y="2462213"/>
          <p14:tracePt t="182905" x="6831013" y="2462213"/>
          <p14:tracePt t="182912" x="6838950" y="2471738"/>
          <p14:tracePt t="182935" x="6867525" y="2471738"/>
          <p14:tracePt t="182943" x="6877050" y="2481263"/>
          <p14:tracePt t="182975" x="6884988" y="2489200"/>
          <p14:tracePt t="183423" x="6884988" y="2498725"/>
          <p14:tracePt t="183447" x="6884988" y="2508250"/>
          <p14:tracePt t="183855" x="6904038" y="2517775"/>
          <p14:tracePt t="183863" x="6950075" y="2517775"/>
          <p14:tracePt t="183872" x="7013575" y="2517775"/>
          <p14:tracePt t="183879" x="7069138" y="2517775"/>
          <p14:tracePt t="183889" x="7134225" y="2517775"/>
          <p14:tracePt t="183895" x="7161213" y="2517775"/>
          <p14:tracePt t="183906" x="7226300" y="2517775"/>
          <p14:tracePt t="183911" x="7243763" y="2517775"/>
          <p14:tracePt t="183927" x="7289800" y="2517775"/>
          <p14:tracePt t="183936" x="7318375" y="2517775"/>
          <p14:tracePt t="183944" x="7364413" y="2517775"/>
          <p14:tracePt t="183959" x="7446963" y="2517775"/>
          <p14:tracePt t="183968" x="7510463" y="2517775"/>
          <p14:tracePt t="183975" x="7529513" y="2517775"/>
          <p14:tracePt t="183984" x="7556500" y="2517775"/>
          <p14:tracePt t="183990" x="7593013" y="2517775"/>
          <p14:tracePt t="183999" x="7621588" y="2517775"/>
          <p14:tracePt t="184006" x="7629525" y="2517775"/>
          <p14:tracePt t="184022" x="7639050" y="2517775"/>
          <p14:tracePt t="184063" x="7667625" y="2517775"/>
          <p14:tracePt t="184088" x="7675563" y="2517775"/>
          <p14:tracePt t="184167" x="7685088" y="2517775"/>
          <p14:tracePt t="184175" x="7721600" y="2508250"/>
          <p14:tracePt t="184191" x="7731125" y="2508250"/>
          <p14:tracePt t="184200" x="7759700" y="2508250"/>
          <p14:tracePt t="184208" x="7767638" y="2498725"/>
          <p14:tracePt t="184216" x="7777163" y="2498725"/>
          <p14:tracePt t="185936" x="7796213" y="2498725"/>
          <p14:tracePt t="185943" x="7804150" y="2498725"/>
          <p14:tracePt t="185952" x="7823200" y="2498725"/>
          <p14:tracePt t="185962" x="7850188" y="2498725"/>
          <p14:tracePt t="185967" x="7869238" y="2498725"/>
          <p14:tracePt t="185977" x="7905750" y="2498725"/>
          <p14:tracePt t="185983" x="7924800" y="2498725"/>
          <p14:tracePt t="185993" x="7934325" y="2498725"/>
          <p14:tracePt t="185999" x="7942263" y="2498725"/>
          <p14:tracePt t="186022" x="7951788" y="2498725"/>
          <p14:tracePt t="186479" x="7951788" y="2508250"/>
          <p14:tracePt t="187159" x="7951788" y="2535238"/>
          <p14:tracePt t="187255" x="7951788" y="2544763"/>
          <p14:tracePt t="191591" x="7942263" y="2544763"/>
          <p14:tracePt t="191615" x="7924800" y="2544763"/>
          <p14:tracePt t="191631" x="7915275" y="2544763"/>
          <p14:tracePt t="191640" x="7905750" y="2544763"/>
          <p14:tracePt t="191655" x="7888288" y="2544763"/>
          <p14:tracePt t="191663" x="7842250" y="2544763"/>
          <p14:tracePt t="191670" x="7796213" y="2544763"/>
          <p14:tracePt t="191679" x="7750175" y="2535238"/>
          <p14:tracePt t="191687" x="7704138" y="2527300"/>
          <p14:tracePt t="191694" x="7685088" y="2527300"/>
          <p14:tracePt t="191703" x="7658100" y="2527300"/>
          <p14:tracePt t="191710" x="7639050" y="2527300"/>
          <p14:tracePt t="191718" x="7629525" y="2527300"/>
          <p14:tracePt t="191727" x="7602538" y="2498725"/>
          <p14:tracePt t="191735" x="7593013" y="2498725"/>
          <p14:tracePt t="191742" x="7566025" y="2489200"/>
          <p14:tracePt t="191750" x="7529513" y="2489200"/>
          <p14:tracePt t="191758" x="7500938" y="2481263"/>
          <p14:tracePt t="191766" x="7437438" y="2471738"/>
          <p14:tracePt t="191774" x="7408863" y="2462213"/>
          <p14:tracePt t="191782" x="7364413" y="2452688"/>
          <p14:tracePt t="191790" x="7318375" y="2435225"/>
          <p14:tracePt t="191798" x="7253288" y="2425700"/>
          <p14:tracePt t="191806" x="7207250" y="2425700"/>
          <p14:tracePt t="191814" x="7161213" y="2416175"/>
          <p14:tracePt t="191823" x="7134225" y="2389188"/>
          <p14:tracePt t="191830" x="7097713" y="2370138"/>
          <p14:tracePt t="191838" x="7088188" y="2360613"/>
          <p14:tracePt t="191846" x="7059613" y="2343150"/>
          <p14:tracePt t="191854" x="7042150" y="2324100"/>
          <p14:tracePt t="191862" x="7013575" y="2297113"/>
          <p14:tracePt t="191870" x="6986588" y="2278063"/>
          <p14:tracePt t="191878" x="6904038" y="2251075"/>
          <p14:tracePt t="191887" x="6877050" y="2232025"/>
          <p14:tracePt t="191894" x="6831013" y="2224088"/>
          <p14:tracePt t="191903" x="6748463" y="2185988"/>
          <p14:tracePt t="191910" x="6637338" y="2149475"/>
          <p14:tracePt t="191920" x="6518275" y="2085975"/>
          <p14:tracePt t="191926" x="6481763" y="2057400"/>
          <p14:tracePt t="191934" x="6453188" y="2003425"/>
          <p14:tracePt t="191942" x="6435725" y="1928813"/>
          <p14:tracePt t="191954" x="6416675" y="1882775"/>
          <p14:tracePt t="191959" x="6361113" y="1800225"/>
          <p14:tracePt t="191966" x="6297613" y="1708150"/>
          <p14:tracePt t="191974" x="6278563" y="1681163"/>
          <p14:tracePt t="191982" x="6278563" y="1635125"/>
          <p14:tracePt t="191991" x="6242050" y="1608138"/>
          <p14:tracePt t="191998" x="6223000" y="1579563"/>
          <p14:tracePt t="192014" x="6215063" y="1571625"/>
          <p14:tracePt t="192022" x="6196013" y="1562100"/>
          <p14:tracePt t="192038" x="6176963" y="1552575"/>
          <p14:tracePt t="192046" x="6140450" y="1525588"/>
          <p14:tracePt t="192054" x="6103938" y="1525588"/>
          <p14:tracePt t="192062" x="6057900" y="1516063"/>
          <p14:tracePt t="192070" x="6021388" y="1506538"/>
          <p14:tracePt t="192078" x="5965825" y="1497013"/>
          <p14:tracePt t="192087" x="5892800" y="1450975"/>
          <p14:tracePt t="192094" x="5810250" y="1404938"/>
          <p14:tracePt t="192104" x="5754688" y="1387475"/>
          <p14:tracePt t="192110" x="5691188" y="1331913"/>
          <p14:tracePt t="192118" x="5681663" y="1322388"/>
          <p14:tracePt t="192126" x="5653088" y="1304925"/>
          <p14:tracePt t="192134" x="5653088" y="1295400"/>
          <p14:tracePt t="192142" x="5645150" y="1285875"/>
          <p14:tracePt t="192150" x="5645150" y="1276350"/>
          <p14:tracePt t="192158" x="5645150" y="1268413"/>
          <p14:tracePt t="192166" x="5635625" y="1239838"/>
          <p14:tracePt t="192174" x="5607050" y="1203325"/>
          <p14:tracePt t="192182" x="5599113" y="1185863"/>
          <p14:tracePt t="192190" x="5580063" y="1157288"/>
          <p14:tracePt t="192198" x="5553075" y="1103313"/>
          <p14:tracePt t="192207" x="5534025" y="1057275"/>
          <p14:tracePt t="192214" x="5497513" y="1038225"/>
          <p14:tracePt t="192223" x="5461000" y="1011238"/>
          <p14:tracePt t="192230" x="5441950" y="992188"/>
          <p14:tracePt t="192238" x="5432425" y="992188"/>
          <p14:tracePt t="192246" x="5414963" y="982663"/>
          <p14:tracePt t="192270" x="5405438" y="965200"/>
          <p14:tracePt t="192286" x="5395913" y="955675"/>
          <p14:tracePt t="192294" x="5386388" y="946150"/>
          <p14:tracePt t="192304" x="5378450" y="936625"/>
          <p14:tracePt t="192310" x="5378450" y="919163"/>
          <p14:tracePt t="192318" x="5368925" y="900113"/>
          <p14:tracePt t="192326" x="5368925" y="882650"/>
          <p14:tracePt t="192334" x="5349875" y="863600"/>
          <p14:tracePt t="192400" x="5349875" y="854075"/>
          <p14:tracePt t="192407" x="5341938" y="844550"/>
          <p14:tracePt t="192425" x="5341938" y="836613"/>
          <p14:tracePt t="192432" x="5332413" y="817563"/>
          <p14:tracePt t="192439" x="5322888" y="808038"/>
          <p14:tracePt t="192575" x="5313363" y="800100"/>
          <p14:tracePt t="192583" x="5303838" y="790575"/>
          <p14:tracePt t="192719" x="5303838" y="827088"/>
          <p14:tracePt t="192728" x="5303838" y="873125"/>
          <p14:tracePt t="192737" x="5295900" y="936625"/>
          <p14:tracePt t="192747" x="5295900" y="946150"/>
          <p14:tracePt t="192752" x="5295900" y="973138"/>
          <p14:tracePt t="192760" x="5295900" y="992188"/>
          <p14:tracePt t="192767" x="5295900" y="1001713"/>
          <p14:tracePt t="192774" x="5295900" y="1019175"/>
          <p14:tracePt t="192782" x="5286375" y="1038225"/>
          <p14:tracePt t="192790" x="5276850" y="1047750"/>
          <p14:tracePt t="192806" x="5267325" y="1074738"/>
          <p14:tracePt t="192823" x="5257800" y="1084263"/>
          <p14:tracePt t="192888" x="5249863" y="1084263"/>
          <p14:tracePt t="192903" x="5221288" y="1093788"/>
          <p14:tracePt t="192910" x="5211763" y="1103313"/>
          <p14:tracePt t="192934" x="5203825" y="1103313"/>
          <p14:tracePt t="192958" x="5194300" y="1103313"/>
          <p14:tracePt t="192974" x="5184775" y="1111250"/>
          <p14:tracePt t="192982" x="5165725" y="1120775"/>
          <p14:tracePt t="192998" x="5157788" y="1130300"/>
          <p14:tracePt t="193407" x="5148263" y="1120775"/>
          <p14:tracePt t="193415" x="5148263" y="1084263"/>
          <p14:tracePt t="193423" x="5148263" y="1057275"/>
          <p14:tracePt t="193431" x="5148263" y="965200"/>
          <p14:tracePt t="193439" x="5157788" y="919163"/>
          <p14:tracePt t="193447" x="5175250" y="873125"/>
          <p14:tracePt t="193456" x="5175250" y="827088"/>
          <p14:tracePt t="193463" x="5175250" y="800100"/>
          <p14:tracePt t="193473" x="5175250" y="781050"/>
          <p14:tracePt t="193479" x="5175250" y="771525"/>
          <p14:tracePt t="193489" x="5175250" y="744538"/>
          <p14:tracePt t="193495" x="5175250" y="735013"/>
          <p14:tracePt t="193509" x="5175250" y="725488"/>
          <p14:tracePt t="193516" x="5175250" y="708025"/>
          <p14:tracePt t="193543" x="5175250" y="698500"/>
          <p14:tracePt t="193567" x="5175250" y="688975"/>
          <p14:tracePt t="193577" x="5175250" y="679450"/>
          <p14:tracePt t="193583" x="5175250" y="661988"/>
          <p14:tracePt t="193592" x="5175250" y="652463"/>
          <p14:tracePt t="193608" x="5175250" y="642938"/>
          <p14:tracePt t="193703" x="5175250" y="633413"/>
          <p14:tracePt t="193719" x="5175250" y="625475"/>
          <p14:tracePt t="193727" x="5175250" y="615950"/>
          <p14:tracePt t="193743" x="5165725" y="606425"/>
          <p14:tracePt t="193887" x="5165725" y="625475"/>
          <p14:tracePt t="193895" x="5184775" y="715963"/>
          <p14:tracePt t="193904" x="5184775" y="817563"/>
          <p14:tracePt t="193915" x="5211763" y="919163"/>
          <p14:tracePt t="193925" x="5221288" y="1019175"/>
          <p14:tracePt t="193929" x="5267325" y="1103313"/>
          <p14:tracePt t="193936" x="5267325" y="1147763"/>
          <p14:tracePt t="193943" x="5276850" y="1166813"/>
          <p14:tracePt t="193954" x="5276850" y="1185863"/>
          <p14:tracePt t="193959" x="5276850" y="1203325"/>
          <p14:tracePt t="193975" x="5286375" y="1231900"/>
          <p14:tracePt t="193990" x="5286375" y="1239838"/>
          <p14:tracePt t="194071" x="5286375" y="1231900"/>
          <p14:tracePt t="194079" x="5286375" y="1212850"/>
          <p14:tracePt t="194103" x="5286375" y="1193800"/>
          <p14:tracePt t="194114" x="5286375" y="1176338"/>
          <p14:tracePt t="194122" x="5286375" y="1147763"/>
          <p14:tracePt t="194127" x="5286375" y="1111250"/>
          <p14:tracePt t="194135" x="5276850" y="1074738"/>
          <p14:tracePt t="194144" x="5267325" y="1028700"/>
          <p14:tracePt t="194151" x="5267325" y="982663"/>
          <p14:tracePt t="194160" x="5249863" y="928688"/>
          <p14:tracePt t="194167" x="5240338" y="844550"/>
          <p14:tracePt t="194176" x="5240338" y="781050"/>
          <p14:tracePt t="194183" x="5221288" y="715963"/>
          <p14:tracePt t="194191" x="5221288" y="679450"/>
          <p14:tracePt t="194199" x="5203825" y="625475"/>
          <p14:tracePt t="194207" x="5203825" y="606425"/>
          <p14:tracePt t="194214" x="5203825" y="587375"/>
          <p14:tracePt t="194222" x="5194300" y="569913"/>
          <p14:tracePt t="194423" x="5194300" y="587375"/>
          <p14:tracePt t="194431" x="5194300" y="642938"/>
          <p14:tracePt t="194438" x="5194300" y="679450"/>
          <p14:tracePt t="194449" x="5194300" y="735013"/>
          <p14:tracePt t="194456" x="5194300" y="781050"/>
          <p14:tracePt t="194463" x="5194300" y="808038"/>
          <p14:tracePt t="194473" x="5194300" y="844550"/>
          <p14:tracePt t="194479" x="5194300" y="863600"/>
          <p14:tracePt t="194490" x="5194300" y="882650"/>
          <p14:tracePt t="194495" x="5194300" y="900113"/>
          <p14:tracePt t="194506" x="5194300" y="909638"/>
          <p14:tracePt t="194514" x="5194300" y="928688"/>
          <p14:tracePt t="194525" x="5194300" y="936625"/>
          <p14:tracePt t="194528" x="5184775" y="946150"/>
          <p14:tracePt t="194551" x="5175250" y="982663"/>
          <p14:tracePt t="194832" x="5184775" y="1001713"/>
          <p14:tracePt t="194848" x="5194300" y="1011238"/>
          <p14:tracePt t="194999" x="5203825" y="1011238"/>
          <p14:tracePt t="195015" x="5203825" y="1001713"/>
          <p14:tracePt t="195023" x="5203825" y="992188"/>
          <p14:tracePt t="195039" x="5203825" y="982663"/>
          <p14:tracePt t="195127" x="5203825" y="973138"/>
          <p14:tracePt t="195137" x="5203825" y="955675"/>
          <p14:tracePt t="195147" x="5203825" y="936625"/>
          <p14:tracePt t="195156" x="5203825" y="900113"/>
          <p14:tracePt t="195161" x="5203825" y="882650"/>
          <p14:tracePt t="195167" x="5203825" y="854075"/>
          <p14:tracePt t="195174" x="5203825" y="844550"/>
          <p14:tracePt t="195183" x="5203825" y="827088"/>
          <p14:tracePt t="195199" x="5203825" y="808038"/>
          <p14:tracePt t="195206" x="5203825" y="800100"/>
          <p14:tracePt t="195214" x="5203825" y="790575"/>
          <p14:tracePt t="195222" x="5203825" y="781050"/>
          <p14:tracePt t="195230" x="5203825" y="762000"/>
          <p14:tracePt t="195238" x="5203825" y="744538"/>
          <p14:tracePt t="195246" x="5203825" y="715963"/>
          <p14:tracePt t="195255" x="5203825" y="698500"/>
          <p14:tracePt t="195262" x="5203825" y="652463"/>
          <p14:tracePt t="195271" x="5203825" y="642938"/>
          <p14:tracePt t="195278" x="5203825" y="633413"/>
          <p14:tracePt t="195287" x="5203825" y="615950"/>
          <p14:tracePt t="195294" x="5203825" y="606425"/>
          <p14:tracePt t="195423" x="5203825" y="596900"/>
          <p14:tracePt t="195511" x="5203825" y="633413"/>
          <p14:tracePt t="195521" x="5203825" y="669925"/>
          <p14:tracePt t="195527" x="5203825" y="762000"/>
          <p14:tracePt t="195535" x="5203825" y="844550"/>
          <p14:tracePt t="195544" x="5203825" y="946150"/>
          <p14:tracePt t="195551" x="5211763" y="1047750"/>
          <p14:tracePt t="195560" x="5230813" y="1130300"/>
          <p14:tracePt t="195570" x="5257800" y="1193800"/>
          <p14:tracePt t="195575" x="5267325" y="1212850"/>
          <p14:tracePt t="195584" x="5267325" y="1231900"/>
          <p14:tracePt t="195590" x="5267325" y="1239838"/>
          <p14:tracePt t="195598" x="5276850" y="1258888"/>
          <p14:tracePt t="195762" x="5276850" y="1249363"/>
          <p14:tracePt t="195769" x="5286375" y="1203325"/>
          <p14:tracePt t="195777" x="5286375" y="1120775"/>
          <p14:tracePt t="195783" x="5286375" y="1065213"/>
          <p14:tracePt t="195793" x="5286375" y="1001713"/>
          <p14:tracePt t="195799" x="5286375" y="919163"/>
          <p14:tracePt t="195807" x="5286375" y="863600"/>
          <p14:tracePt t="195815" x="5286375" y="800100"/>
          <p14:tracePt t="195825" x="5286375" y="754063"/>
          <p14:tracePt t="195831" x="5303838" y="708025"/>
          <p14:tracePt t="195840" x="5303838" y="679450"/>
          <p14:tracePt t="195847" x="5322888" y="615950"/>
          <p14:tracePt t="195856" x="5322888" y="596900"/>
          <p14:tracePt t="195863" x="5332413" y="579438"/>
          <p14:tracePt t="195873" x="5332413" y="550863"/>
          <p14:tracePt t="195879" x="5341938" y="541338"/>
          <p14:tracePt t="195886" x="5341938" y="533400"/>
          <p14:tracePt t="195910" x="5341938" y="523875"/>
          <p14:tracePt t="195998" x="5349875" y="514350"/>
          <p14:tracePt t="196047" x="5359400" y="504825"/>
          <p14:tracePt t="196056" x="5359400" y="496888"/>
          <p14:tracePt t="196479" x="5322888" y="496888"/>
          <p14:tracePt t="196488" x="5313363" y="496888"/>
          <p14:tracePt t="196495" x="5286375" y="496888"/>
          <p14:tracePt t="196504" x="5257800" y="514350"/>
          <p14:tracePt t="196512" x="5211763" y="514350"/>
          <p14:tracePt t="196523" x="5165725" y="514350"/>
          <p14:tracePt t="196527" x="5102225" y="523875"/>
          <p14:tracePt t="196535" x="5029200" y="523875"/>
          <p14:tracePt t="196544" x="4964113" y="523875"/>
          <p14:tracePt t="196551" x="4918075" y="523875"/>
          <p14:tracePt t="196559" x="4891088" y="523875"/>
          <p14:tracePt t="196566" x="4845050" y="523875"/>
          <p14:tracePt t="196574" x="4799013" y="523875"/>
          <p14:tracePt t="196582" x="4789488" y="523875"/>
          <p14:tracePt t="196614" x="4779963" y="533400"/>
          <p14:tracePt t="196824" x="4779963" y="560388"/>
          <p14:tracePt t="196831" x="4752975" y="698500"/>
          <p14:tracePt t="196838" x="4752975" y="854075"/>
          <p14:tracePt t="196848" x="4752975" y="1011238"/>
          <p14:tracePt t="196856" x="4752975" y="1147763"/>
          <p14:tracePt t="196862" x="4752975" y="1268413"/>
          <p14:tracePt t="196871" x="4752975" y="1322388"/>
          <p14:tracePt t="196878" x="4725988" y="1377950"/>
          <p14:tracePt t="196888" x="4725988" y="1397000"/>
          <p14:tracePt t="196894" x="4716463" y="1414463"/>
          <p14:tracePt t="196905" x="4687888" y="1450975"/>
          <p14:tracePt t="196910" x="4670425" y="1470025"/>
          <p14:tracePt t="196918" x="4633913" y="1516063"/>
          <p14:tracePt t="196926" x="4614863" y="1535113"/>
          <p14:tracePt t="196934" x="4559300" y="1598613"/>
          <p14:tracePt t="196955" x="4430713" y="1746250"/>
          <p14:tracePt t="196960" x="4357688" y="1838325"/>
          <p14:tracePt t="196966" x="4302125" y="1920875"/>
          <p14:tracePt t="196976" x="4246563" y="1993900"/>
          <p14:tracePt t="196985" x="4192588" y="2049463"/>
          <p14:tracePt t="196991" x="4183063" y="2066925"/>
          <p14:tracePt t="197008" x="4154488" y="2103438"/>
          <p14:tracePt t="197023" x="4146550" y="2112963"/>
          <p14:tracePt t="197062" x="4117975" y="2112963"/>
          <p14:tracePt t="197070" x="4110038" y="2112963"/>
          <p14:tracePt t="197078" x="4090988" y="2112963"/>
          <p14:tracePt t="197088" x="4054475" y="2112963"/>
          <p14:tracePt t="197094" x="4017963" y="2112963"/>
          <p14:tracePt t="197104" x="3989388" y="2122488"/>
          <p14:tracePt t="197110" x="3943350" y="2141538"/>
          <p14:tracePt t="197119" x="3889375" y="2168525"/>
          <p14:tracePt t="197126" x="3843338" y="2195513"/>
          <p14:tracePt t="197134" x="3797300" y="2205038"/>
          <p14:tracePt t="197143" x="3751263" y="2241550"/>
          <p14:tracePt t="197150" x="3714750" y="2251075"/>
          <p14:tracePt t="197160" x="3649663" y="2260600"/>
          <p14:tracePt t="197166" x="3603625" y="2287588"/>
          <p14:tracePt t="197177" x="3576638" y="2306638"/>
          <p14:tracePt t="197184" x="3530600" y="2324100"/>
          <p14:tracePt t="197191" x="3475038" y="2343150"/>
          <p14:tracePt t="197198" x="3448050" y="2370138"/>
          <p14:tracePt t="197207" x="3409950" y="2379663"/>
          <p14:tracePt t="197214" x="3363913" y="2416175"/>
          <p14:tracePt t="197223" x="3355975" y="2425700"/>
          <p14:tracePt t="197230" x="3327400" y="2435225"/>
          <p14:tracePt t="197238" x="3309938" y="2452688"/>
          <p14:tracePt t="197246" x="3300413" y="2452688"/>
          <p14:tracePt t="197254" x="3273425" y="2462213"/>
          <p14:tracePt t="197262" x="3254375" y="2471738"/>
          <p14:tracePt t="197271" x="3217863" y="2471738"/>
          <p14:tracePt t="197278" x="3171825" y="2481263"/>
          <p14:tracePt t="197288" x="3143250" y="2498725"/>
          <p14:tracePt t="197294" x="3089275" y="2535238"/>
          <p14:tracePt t="197304" x="3060700" y="2544763"/>
          <p14:tracePt t="197310" x="3043238" y="2563813"/>
          <p14:tracePt t="197318" x="3033713" y="2573338"/>
          <p14:tracePt t="197409" x="3014663" y="2573338"/>
          <p14:tracePt t="197415" x="2978150" y="2573338"/>
          <p14:tracePt t="197423" x="2951163" y="2573338"/>
          <p14:tracePt t="197431" x="2932113" y="2573338"/>
          <p14:tracePt t="197439" x="2914650" y="2573338"/>
          <p14:tracePt t="197447" x="2878138" y="2573338"/>
          <p14:tracePt t="197480" x="2859088" y="2573338"/>
          <p14:tracePt t="197488" x="2849563" y="2573338"/>
          <p14:tracePt t="197504" x="2840038" y="2554288"/>
          <p14:tracePt t="197512" x="2840038" y="2544763"/>
          <p14:tracePt t="197527" x="2813050" y="2517775"/>
          <p14:tracePt t="197535" x="2794000" y="2498725"/>
          <p14:tracePt t="197550" x="2776538" y="2489200"/>
          <p14:tracePt t="197559" x="2776538" y="2481263"/>
          <p14:tracePt t="197566" x="2776538" y="2471738"/>
          <p14:tracePt t="197576" x="2776538" y="2462213"/>
          <p14:tracePt t="197582" x="2757488" y="2443163"/>
          <p14:tracePt t="197592" x="2747963" y="2435225"/>
          <p14:tracePt t="197598" x="2747963" y="2425700"/>
          <p14:tracePt t="197606" x="2740025" y="2416175"/>
          <p14:tracePt t="197614" x="2730500" y="2398713"/>
          <p14:tracePt t="197622" x="2730500" y="2379663"/>
          <p14:tracePt t="197630" x="2730500" y="2370138"/>
          <p14:tracePt t="197639" x="2720975" y="2333625"/>
          <p14:tracePt t="197646" x="2711450" y="2324100"/>
          <p14:tracePt t="197654" x="2711450" y="2297113"/>
          <p14:tracePt t="197662" x="2711450" y="2278063"/>
          <p14:tracePt t="197670" x="2711450" y="2232025"/>
          <p14:tracePt t="197678" x="2711450" y="2205038"/>
          <p14:tracePt t="197687" x="2711450" y="2168525"/>
          <p14:tracePt t="197694" x="2711450" y="2122488"/>
          <p14:tracePt t="197704" x="2711450" y="2085975"/>
          <p14:tracePt t="197710" x="2711450" y="2049463"/>
          <p14:tracePt t="197718" x="2711450" y="2003425"/>
          <p14:tracePt t="197726" x="2711450" y="1966913"/>
          <p14:tracePt t="197734" x="2711450" y="1928813"/>
          <p14:tracePt t="197742" x="2711450" y="1911350"/>
          <p14:tracePt t="197750" x="2711450" y="1882775"/>
          <p14:tracePt t="197758" x="2711450" y="1874838"/>
          <p14:tracePt t="197766" x="2711450" y="1865313"/>
          <p14:tracePt t="197774" x="2711450" y="1855788"/>
          <p14:tracePt t="197798" x="2711450" y="1828800"/>
          <p14:tracePt t="197814" x="2711450" y="1819275"/>
          <p14:tracePt t="197822" x="2711450" y="1809750"/>
          <p14:tracePt t="197830" x="2711450" y="1792288"/>
          <p14:tracePt t="197838" x="2720975" y="1782763"/>
          <p14:tracePt t="197846" x="2730500" y="1754188"/>
          <p14:tracePt t="197854" x="2747963" y="1746250"/>
          <p14:tracePt t="197862" x="2747963" y="1736725"/>
          <p14:tracePt t="197871" x="2747963" y="1727200"/>
          <p14:tracePt t="197879" x="2757488" y="1708150"/>
          <p14:tracePt t="197887" x="2767013" y="1690688"/>
          <p14:tracePt t="197895" x="2767013" y="1681163"/>
          <p14:tracePt t="197904" x="2776538" y="1663700"/>
          <p14:tracePt t="197911" x="2803525" y="1654175"/>
          <p14:tracePt t="197919" x="2813050" y="1644650"/>
          <p14:tracePt t="197926" x="2813050" y="1635125"/>
          <p14:tracePt t="197934" x="2822575" y="1625600"/>
          <p14:tracePt t="197942" x="2840038" y="1625600"/>
          <p14:tracePt t="197955" x="2849563" y="1617663"/>
          <p14:tracePt t="197958" x="2895600" y="1589088"/>
          <p14:tracePt t="197966" x="2905125" y="1589088"/>
          <p14:tracePt t="197974" x="2914650" y="1579563"/>
          <p14:tracePt t="197983" x="2932113" y="1579563"/>
          <p14:tracePt t="197998" x="2951163" y="1579563"/>
          <p14:tracePt t="198006" x="2968625" y="1579563"/>
          <p14:tracePt t="198014" x="3006725" y="1579563"/>
          <p14:tracePt t="198022" x="3033713" y="1579563"/>
          <p14:tracePt t="198030" x="3098800" y="1579563"/>
          <p14:tracePt t="198038" x="3116263" y="1579563"/>
          <p14:tracePt t="198046" x="3152775" y="1579563"/>
          <p14:tracePt t="198054" x="3189288" y="1579563"/>
          <p14:tracePt t="198078" x="3198813" y="1579563"/>
          <p14:tracePt t="198102" x="3208338" y="1589088"/>
          <p14:tracePt t="198111" x="3217863" y="1598613"/>
          <p14:tracePt t="198118" x="3217863" y="1625600"/>
          <p14:tracePt t="198126" x="3217863" y="1635125"/>
          <p14:tracePt t="198134" x="3217863" y="1654175"/>
          <p14:tracePt t="198142" x="3217863" y="1671638"/>
          <p14:tracePt t="198150" x="3217863" y="1681163"/>
          <p14:tracePt t="198166" x="3217863" y="1690688"/>
          <p14:tracePt t="198182" x="3217863" y="1717675"/>
          <p14:tracePt t="198191" x="3217863" y="1727200"/>
          <p14:tracePt t="198198" x="3217863" y="1736725"/>
          <p14:tracePt t="198206" x="3217863" y="1773238"/>
          <p14:tracePt t="198214" x="3217863" y="1792288"/>
          <p14:tracePt t="198222" x="3217863" y="1819275"/>
          <p14:tracePt t="198230" x="3217863" y="1865313"/>
          <p14:tracePt t="198238" x="3217863" y="1882775"/>
          <p14:tracePt t="198246" x="3217863" y="1928813"/>
          <p14:tracePt t="198254" x="3198813" y="1947863"/>
          <p14:tracePt t="198262" x="3198813" y="1984375"/>
          <p14:tracePt t="198270" x="3181350" y="2003425"/>
          <p14:tracePt t="198278" x="3181350" y="2030413"/>
          <p14:tracePt t="198287" x="3171825" y="2039938"/>
          <p14:tracePt t="198294" x="3152775" y="2066925"/>
          <p14:tracePt t="198303" x="3143250" y="2076450"/>
          <p14:tracePt t="198310" x="3135313" y="2095500"/>
          <p14:tracePt t="198318" x="3106738" y="2122488"/>
          <p14:tracePt t="198326" x="3098800" y="2141538"/>
          <p14:tracePt t="198334" x="3089275" y="2149475"/>
          <p14:tracePt t="198342" x="3089275" y="2178050"/>
          <p14:tracePt t="198351" x="3060700" y="2205038"/>
          <p14:tracePt t="198358" x="3052763" y="2232025"/>
          <p14:tracePt t="198366" x="3043238" y="2232025"/>
          <p14:tracePt t="198374" x="3033713" y="2241550"/>
          <p14:tracePt t="198382" x="3006725" y="2287588"/>
          <p14:tracePt t="198390" x="2997200" y="2297113"/>
          <p14:tracePt t="198407" x="2987675" y="2314575"/>
          <p14:tracePt t="198414" x="2978150" y="2333625"/>
          <p14:tracePt t="198423" x="2960688" y="2352675"/>
          <p14:tracePt t="198470" x="2932113" y="2379663"/>
          <p14:tracePt t="198478" x="2905125" y="2389188"/>
          <p14:tracePt t="198486" x="2895600" y="2389188"/>
          <p14:tracePt t="198494" x="2886075" y="2389188"/>
          <p14:tracePt t="198504" x="2859088" y="2398713"/>
          <p14:tracePt t="198510" x="2849563" y="2398713"/>
          <p14:tracePt t="198526" x="2813050" y="2406650"/>
          <p14:tracePt t="198542" x="2803525" y="2406650"/>
          <p14:tracePt t="198550" x="2794000" y="2406650"/>
          <p14:tracePt t="198558" x="2786063" y="2416175"/>
          <p14:tracePt t="198566" x="2767013" y="2425700"/>
          <p14:tracePt t="198598" x="2757488" y="2425700"/>
          <p14:tracePt t="198608" x="2740025" y="2425700"/>
          <p14:tracePt t="198614" x="2740025" y="2416175"/>
          <p14:tracePt t="198622" x="2740025" y="2389188"/>
          <p14:tracePt t="198630" x="2740025" y="2379663"/>
          <p14:tracePt t="198638" x="2740025" y="2352675"/>
          <p14:tracePt t="198646" x="2720975" y="2314575"/>
          <p14:tracePt t="198654" x="2711450" y="2297113"/>
          <p14:tracePt t="198662" x="2711450" y="2287588"/>
          <p14:tracePt t="198671" x="2703513" y="2270125"/>
          <p14:tracePt t="198678" x="2703513" y="2251075"/>
          <p14:tracePt t="198686" x="2684463" y="2232025"/>
          <p14:tracePt t="198710" x="2684463" y="2185988"/>
          <p14:tracePt t="198719" x="2684463" y="2168525"/>
          <p14:tracePt t="198726" x="2684463" y="2122488"/>
          <p14:tracePt t="198734" x="2684463" y="2085975"/>
          <p14:tracePt t="198744" x="2684463" y="2039938"/>
          <p14:tracePt t="198750" x="2684463" y="1974850"/>
          <p14:tracePt t="198758" x="2684463" y="1938338"/>
          <p14:tracePt t="198766" x="2684463" y="1892300"/>
          <p14:tracePt t="198774" x="2684463" y="1846263"/>
          <p14:tracePt t="198782" x="2693988" y="1800225"/>
          <p14:tracePt t="198790" x="2693988" y="1782763"/>
          <p14:tracePt t="198798" x="2693988" y="1754188"/>
          <p14:tracePt t="198808" x="2711450" y="1727200"/>
          <p14:tracePt t="198814" x="2720975" y="1717675"/>
          <p14:tracePt t="198846" x="2720975" y="1708150"/>
          <p14:tracePt t="198894" x="2730500" y="1700213"/>
          <p14:tracePt t="198903" x="2767013" y="1700213"/>
          <p14:tracePt t="198910" x="2794000" y="1700213"/>
          <p14:tracePt t="198919" x="2832100" y="1700213"/>
          <p14:tracePt t="198926" x="2886075" y="1700213"/>
          <p14:tracePt t="198934" x="2932113" y="1708150"/>
          <p14:tracePt t="198942" x="2968625" y="1708150"/>
          <p14:tracePt t="198950" x="2987675" y="1717675"/>
          <p14:tracePt t="198970" x="3014663" y="1727200"/>
          <p14:tracePt t="198982" x="3024188" y="1736725"/>
          <p14:tracePt t="198990" x="3033713" y="1746250"/>
          <p14:tracePt t="199007" x="3043238" y="1754188"/>
          <p14:tracePt t="199014" x="3043238" y="1763713"/>
          <p14:tracePt t="199022" x="3052763" y="1792288"/>
          <p14:tracePt t="199029" x="3070225" y="1828800"/>
          <p14:tracePt t="199038" x="3079750" y="1846263"/>
          <p14:tracePt t="199046" x="3089275" y="1855788"/>
          <p14:tracePt t="199053" x="3098800" y="1882775"/>
          <p14:tracePt t="199062" x="3106738" y="1901825"/>
          <p14:tracePt t="199069" x="3116263" y="1911350"/>
          <p14:tracePt t="199078" x="3116263" y="1928813"/>
          <p14:tracePt t="199086" x="3125788" y="1947863"/>
          <p14:tracePt t="199110" x="3125788" y="1974850"/>
          <p14:tracePt t="199126" x="3125788" y="1984375"/>
          <p14:tracePt t="199142" x="3125788" y="1993900"/>
          <p14:tracePt t="199149" x="3125788" y="2003425"/>
          <p14:tracePt t="199159" x="3125788" y="2020888"/>
          <p14:tracePt t="199166" x="3125788" y="2039938"/>
          <p14:tracePt t="199175" x="3125788" y="2076450"/>
          <p14:tracePt t="199183" x="3125788" y="2095500"/>
          <p14:tracePt t="199191" x="3125788" y="2122488"/>
          <p14:tracePt t="199199" x="3116263" y="2159000"/>
          <p14:tracePt t="199207" x="3116263" y="2178050"/>
          <p14:tracePt t="199216" x="3106738" y="2205038"/>
          <p14:tracePt t="199222" x="3079750" y="2251075"/>
          <p14:tracePt t="199231" x="3060700" y="2278063"/>
          <p14:tracePt t="199239" x="3033713" y="2306638"/>
          <p14:tracePt t="199247" x="3024188" y="2314575"/>
          <p14:tracePt t="199255" x="2997200" y="2343150"/>
          <p14:tracePt t="199272" x="2978150" y="2379663"/>
          <p14:tracePt t="199279" x="2951163" y="2398713"/>
          <p14:tracePt t="199288" x="2951163" y="2406650"/>
          <p14:tracePt t="199295" x="2941638" y="2416175"/>
          <p14:tracePt t="199305" x="2924175" y="2425700"/>
          <p14:tracePt t="199310" x="2895600" y="2443163"/>
          <p14:tracePt t="199319" x="2886075" y="2452688"/>
          <p14:tracePt t="199328" x="2868613" y="2462213"/>
          <p14:tracePt t="199335" x="2849563" y="2481263"/>
          <p14:tracePt t="199344" x="2840038" y="2508250"/>
          <p14:tracePt t="199360" x="2832100" y="2517775"/>
          <p14:tracePt t="199366" x="2822575" y="2517775"/>
          <p14:tracePt t="199383" x="2813050" y="2527300"/>
          <p14:tracePt t="199392" x="2803525" y="2535238"/>
          <p14:tracePt t="199455" x="2776538" y="2527300"/>
          <p14:tracePt t="199471" x="2757488" y="2508250"/>
          <p14:tracePt t="199479" x="2747963" y="2471738"/>
          <p14:tracePt t="199487" x="2747963" y="2443163"/>
          <p14:tracePt t="199495" x="2720975" y="2398713"/>
          <p14:tracePt t="199505" x="2711450" y="2379663"/>
          <p14:tracePt t="199511" x="2674938" y="2297113"/>
          <p14:tracePt t="199521" x="2657475" y="2270125"/>
          <p14:tracePt t="199527" x="2638425" y="2224088"/>
          <p14:tracePt t="199535" x="2638425" y="2185988"/>
          <p14:tracePt t="199542" x="2601913" y="2122488"/>
          <p14:tracePt t="199550" x="2601913" y="2095500"/>
          <p14:tracePt t="199558" x="2592388" y="2049463"/>
          <p14:tracePt t="199566" x="2592388" y="2030413"/>
          <p14:tracePt t="199574" x="2592388" y="1974850"/>
          <p14:tracePt t="199582" x="2592388" y="1966913"/>
          <p14:tracePt t="199590" x="2592388" y="1920875"/>
          <p14:tracePt t="199598" x="2592388" y="1882775"/>
          <p14:tracePt t="199610" x="2611438" y="1838325"/>
          <p14:tracePt t="199616" x="2619375" y="1792288"/>
          <p14:tracePt t="199623" x="2628900" y="1754188"/>
          <p14:tracePt t="199631" x="2628900" y="1700213"/>
          <p14:tracePt t="199640" x="2647950" y="1663700"/>
          <p14:tracePt t="199647" x="2647950" y="1644650"/>
          <p14:tracePt t="199656" x="2647950" y="1617663"/>
          <p14:tracePt t="199663" x="2647950" y="1598613"/>
          <p14:tracePt t="199673" x="2647950" y="1589088"/>
          <p14:tracePt t="199678" x="2657475" y="1562100"/>
          <p14:tracePt t="199702" x="2665413" y="1552575"/>
          <p14:tracePt t="199726" x="2684463" y="1535113"/>
          <p14:tracePt t="199734" x="2720975" y="1506538"/>
          <p14:tracePt t="199750" x="2740025" y="1506538"/>
          <p14:tracePt t="199759" x="2767013" y="1506538"/>
          <p14:tracePt t="199766" x="2840038" y="1506538"/>
          <p14:tracePt t="199776" x="2849563" y="1506538"/>
          <p14:tracePt t="199782" x="2878138" y="1506538"/>
          <p14:tracePt t="199790" x="2914650" y="1506538"/>
          <p14:tracePt t="199798" x="2924175" y="1506538"/>
          <p14:tracePt t="199807" x="2941638" y="1506538"/>
          <p14:tracePt t="199814" x="2951163" y="1516063"/>
          <p14:tracePt t="199830" x="2978150" y="1535113"/>
          <p14:tracePt t="199839" x="2997200" y="1562100"/>
          <p14:tracePt t="199846" x="3006725" y="1562100"/>
          <p14:tracePt t="199854" x="3024188" y="1589088"/>
          <p14:tracePt t="199862" x="3033713" y="1608138"/>
          <p14:tracePt t="199870" x="3033713" y="1617663"/>
          <p14:tracePt t="199878" x="3070225" y="1654175"/>
          <p14:tracePt t="199887" x="3070225" y="1671638"/>
          <p14:tracePt t="199894" x="3079750" y="1690688"/>
          <p14:tracePt t="199904" x="3079750" y="1708150"/>
          <p14:tracePt t="199910" x="3079750" y="1746250"/>
          <p14:tracePt t="199918" x="3079750" y="1763713"/>
          <p14:tracePt t="199926" x="3079750" y="1782763"/>
          <p14:tracePt t="199934" x="3089275" y="1792288"/>
          <p14:tracePt t="199953" x="3089275" y="1838325"/>
          <p14:tracePt t="199959" x="3089275" y="1846263"/>
          <p14:tracePt t="199966" x="3089275" y="1874838"/>
          <p14:tracePt t="199976" x="3089275" y="1882775"/>
          <p14:tracePt t="199982" x="3089275" y="1901825"/>
          <p14:tracePt t="199991" x="3089275" y="1947863"/>
          <p14:tracePt t="199998" x="3089275" y="1974850"/>
          <p14:tracePt t="200006" x="3089275" y="2011363"/>
          <p14:tracePt t="200014" x="3089275" y="2039938"/>
          <p14:tracePt t="200024" x="3089275" y="2049463"/>
          <p14:tracePt t="200030" x="3089275" y="2076450"/>
          <p14:tracePt t="200039" x="3060700" y="2095500"/>
          <p14:tracePt t="200102" x="3060700" y="2085975"/>
          <p14:tracePt t="200110" x="3060700" y="2020888"/>
          <p14:tracePt t="200118" x="3043238" y="1974850"/>
          <p14:tracePt t="200126" x="3033713" y="1928813"/>
          <p14:tracePt t="200134" x="3024188" y="1901825"/>
          <p14:tracePt t="200142" x="3014663" y="1865313"/>
          <p14:tracePt t="200150" x="3014663" y="1838325"/>
          <p14:tracePt t="200158" x="3006725" y="1819275"/>
          <p14:tracePt t="200166" x="3006725" y="1773238"/>
          <p14:tracePt t="200174" x="2987675" y="1708150"/>
          <p14:tracePt t="200182" x="2978150" y="1644650"/>
          <p14:tracePt t="200191" x="2951163" y="1562100"/>
          <p14:tracePt t="200198" x="2951163" y="1506538"/>
          <p14:tracePt t="200207" x="2951163" y="1387475"/>
          <p14:tracePt t="200214" x="2951163" y="1285875"/>
          <p14:tracePt t="200225" x="2951163" y="1222375"/>
          <p14:tracePt t="200230" x="2951163" y="1166813"/>
          <p14:tracePt t="200238" x="2951163" y="1103313"/>
          <p14:tracePt t="200246" x="2951163" y="1047750"/>
          <p14:tracePt t="200254" x="2951163" y="1001713"/>
          <p14:tracePt t="200262" x="2951163" y="955675"/>
          <p14:tracePt t="200271" x="2951163" y="936625"/>
          <p14:tracePt t="200278" x="2951163" y="928688"/>
          <p14:tracePt t="200287" x="2951163" y="900113"/>
          <p14:tracePt t="200294" x="2951163" y="882650"/>
          <p14:tracePt t="200310" x="2960688" y="863600"/>
          <p14:tracePt t="200366" x="2960688" y="854075"/>
          <p14:tracePt t="200374" x="2960688" y="836613"/>
          <p14:tracePt t="200382" x="2968625" y="817563"/>
          <p14:tracePt t="200391" x="2968625" y="808038"/>
          <p14:tracePt t="200398" x="2987675" y="771525"/>
          <p14:tracePt t="200407" x="2997200" y="754063"/>
          <p14:tracePt t="200414" x="2997200" y="708025"/>
          <p14:tracePt t="200424" x="3006725" y="708025"/>
          <p14:tracePt t="200430" x="3006725" y="698500"/>
          <p14:tracePt t="200439" x="3006725" y="688975"/>
          <p14:tracePt t="200446" x="3014663" y="679450"/>
          <p14:tracePt t="200647" x="3014663" y="688975"/>
          <p14:tracePt t="200655" x="3014663" y="708025"/>
          <p14:tracePt t="200663" x="3014663" y="754063"/>
          <p14:tracePt t="200673" x="3014663" y="808038"/>
          <p14:tracePt t="200679" x="3014663" y="890588"/>
          <p14:tracePt t="200689" x="3014663" y="992188"/>
          <p14:tracePt t="200695" x="3014663" y="1103313"/>
          <p14:tracePt t="200704" x="3014663" y="1239838"/>
          <p14:tracePt t="200710" x="3014663" y="1360488"/>
          <p14:tracePt t="200717" x="3014663" y="1460500"/>
          <p14:tracePt t="200725" x="3014663" y="1562100"/>
          <p14:tracePt t="200733" x="3014663" y="1663700"/>
          <p14:tracePt t="200741" x="3014663" y="1736725"/>
          <p14:tracePt t="200750" x="3014663" y="1782763"/>
          <p14:tracePt t="200758" x="3033713" y="1855788"/>
          <p14:tracePt t="200766" x="3043238" y="1882775"/>
          <p14:tracePt t="200775" x="3043238" y="1938338"/>
          <p14:tracePt t="200782" x="3043238" y="1966913"/>
          <p14:tracePt t="200790" x="3043238" y="2011363"/>
          <p14:tracePt t="200798" x="3043238" y="2030413"/>
          <p14:tracePt t="200806" x="3043238" y="2066925"/>
          <p14:tracePt t="200815" x="3043238" y="2085975"/>
          <p14:tracePt t="200822" x="3043238" y="2112963"/>
          <p14:tracePt t="200831" x="3043238" y="2122488"/>
          <p14:tracePt t="200846" x="3043238" y="2132013"/>
          <p14:tracePt t="200970" x="3043238" y="2122488"/>
          <p14:tracePt t="200983" x="3043238" y="2095500"/>
          <p14:tracePt t="200991" x="3043238" y="2085975"/>
          <p14:tracePt t="200999" x="3043238" y="2076450"/>
          <p14:tracePt t="201007" x="3043238" y="2039938"/>
          <p14:tracePt t="201015" x="3043238" y="1993900"/>
          <p14:tracePt t="201024" x="3043238" y="1957388"/>
          <p14:tracePt t="201034" x="3043238" y="1920875"/>
          <p14:tracePt t="201042" x="3043238" y="1874838"/>
          <p14:tracePt t="201049" x="3024188" y="1828800"/>
          <p14:tracePt t="201056" x="3014663" y="1746250"/>
          <p14:tracePt t="201063" x="3014663" y="1700213"/>
          <p14:tracePt t="201073" x="3014663" y="1625600"/>
          <p14:tracePt t="201079" x="3014663" y="1562100"/>
          <p14:tracePt t="201089" x="3014663" y="1489075"/>
          <p14:tracePt t="201095" x="3014663" y="1423988"/>
          <p14:tracePt t="201106" x="3014663" y="1360488"/>
          <p14:tracePt t="201111" x="3014663" y="1285875"/>
          <p14:tracePt t="201120" x="3014663" y="1222375"/>
          <p14:tracePt t="201127" x="3014663" y="1166813"/>
          <p14:tracePt t="201135" x="3014663" y="1103313"/>
          <p14:tracePt t="201143" x="3014663" y="1074738"/>
          <p14:tracePt t="201151" x="3014663" y="1057275"/>
          <p14:tracePt t="201159" x="3014663" y="1011238"/>
          <p14:tracePt t="201184" x="3014663" y="1001713"/>
          <p14:tracePt t="201200" x="3014663" y="982663"/>
          <p14:tracePt t="201247" x="3014663" y="973138"/>
          <p14:tracePt t="201343" x="3014663" y="982663"/>
          <p14:tracePt t="201351" x="3014663" y="1038225"/>
          <p14:tracePt t="201359" x="2987675" y="1185863"/>
          <p14:tracePt t="201368" x="2968625" y="1304925"/>
          <p14:tracePt t="201376" x="2951163" y="1387475"/>
          <p14:tracePt t="201384" x="2951163" y="1460500"/>
          <p14:tracePt t="201391" x="2951163" y="1543050"/>
          <p14:tracePt t="201400" x="2951163" y="1644650"/>
          <p14:tracePt t="201407" x="2951163" y="1736725"/>
          <p14:tracePt t="201415" x="2951163" y="1800225"/>
          <p14:tracePt t="201423" x="2905125" y="1928813"/>
          <p14:tracePt t="201434" x="2905125" y="2003425"/>
          <p14:tracePt t="201441" x="2905125" y="2085975"/>
          <p14:tracePt t="201449" x="2905125" y="2141538"/>
          <p14:tracePt t="201455" x="2905125" y="2205038"/>
          <p14:tracePt t="201463" x="2905125" y="2214563"/>
          <p14:tracePt t="201472" x="2905125" y="2232025"/>
          <p14:tracePt t="201479" x="2895600" y="2241550"/>
          <p14:tracePt t="201551" x="2895600" y="2232025"/>
          <p14:tracePt t="201559" x="2895600" y="2205038"/>
          <p14:tracePt t="201567" x="2895600" y="2185988"/>
          <p14:tracePt t="201575" x="2895600" y="2141538"/>
          <p14:tracePt t="201583" x="2895600" y="2066925"/>
          <p14:tracePt t="201591" x="2895600" y="1966913"/>
          <p14:tracePt t="201600" x="2895600" y="1846263"/>
          <p14:tracePt t="201607" x="2895600" y="1708150"/>
          <p14:tracePt t="201616" x="2895600" y="1552575"/>
          <p14:tracePt t="201622" x="2895600" y="1377950"/>
          <p14:tracePt t="201632" x="2895600" y="1239838"/>
          <p14:tracePt t="201639" x="2895600" y="1130300"/>
          <p14:tracePt t="201650" x="2895600" y="1047750"/>
          <p14:tracePt t="201657" x="2895600" y="965200"/>
          <p14:tracePt t="201664" x="2895600" y="936625"/>
          <p14:tracePt t="201673" x="2895600" y="919163"/>
          <p14:tracePt t="201679" x="2895600" y="909638"/>
          <p14:tracePt t="201689" x="2895600" y="890588"/>
          <p14:tracePt t="201720" x="2895600" y="882650"/>
          <p14:tracePt t="201767" x="2895600" y="873125"/>
          <p14:tracePt t="201775" x="2895600" y="863600"/>
          <p14:tracePt t="201783" x="2895600" y="844550"/>
          <p14:tracePt t="201799" x="2895600" y="836613"/>
          <p14:tracePt t="201807" x="2895600" y="827088"/>
          <p14:tracePt t="201895" x="2895600" y="844550"/>
          <p14:tracePt t="201905" x="2895600" y="863600"/>
          <p14:tracePt t="201911" x="2895600" y="882650"/>
          <p14:tracePt t="201921" x="2895600" y="919163"/>
          <p14:tracePt t="201927" x="2895600" y="965200"/>
          <p14:tracePt t="201936" x="2895600" y="1001713"/>
          <p14:tracePt t="201943" x="2895600" y="1111250"/>
          <p14:tracePt t="201953" x="2895600" y="1193800"/>
          <p14:tracePt t="201976" x="2924175" y="1479550"/>
          <p14:tracePt t="201983" x="2924175" y="1535113"/>
          <p14:tracePt t="201993" x="2924175" y="1617663"/>
          <p14:tracePt t="201999" x="2924175" y="1671638"/>
          <p14:tracePt t="202007" x="2924175" y="1736725"/>
          <p14:tracePt t="202014" x="2924175" y="1800225"/>
          <p14:tracePt t="202022" x="2924175" y="1855788"/>
          <p14:tracePt t="202030" x="2924175" y="1920875"/>
          <p14:tracePt t="202038" x="2924175" y="1966913"/>
          <p14:tracePt t="202046" x="2924175" y="2020888"/>
          <p14:tracePt t="202055" x="2924175" y="2085975"/>
          <p14:tracePt t="202062" x="2924175" y="2122488"/>
          <p14:tracePt t="202070" x="2924175" y="2141538"/>
          <p14:tracePt t="202078" x="2924175" y="2168525"/>
          <p14:tracePt t="202143" x="2932113" y="2168525"/>
          <p14:tracePt t="202152" x="2932113" y="2149475"/>
          <p14:tracePt t="202159" x="2932113" y="2141538"/>
          <p14:tracePt t="202167" x="2932113" y="2132013"/>
          <p14:tracePt t="202183" x="2932113" y="2122488"/>
          <p14:tracePt t="202192" x="2932113" y="2103438"/>
          <p14:tracePt t="202199" x="2932113" y="2085975"/>
          <p14:tracePt t="202208" x="2932113" y="2057400"/>
          <p14:tracePt t="202215" x="2932113" y="1993900"/>
          <p14:tracePt t="202224" x="2932113" y="1938338"/>
          <p14:tracePt t="202231" x="2932113" y="1855788"/>
          <p14:tracePt t="202239" x="2932113" y="1736725"/>
          <p14:tracePt t="202247" x="2932113" y="1598613"/>
          <p14:tracePt t="202257" x="2932113" y="1443038"/>
          <p14:tracePt t="202264" x="2932113" y="1322388"/>
          <p14:tracePt t="202273" x="2932113" y="1185863"/>
          <p14:tracePt t="202278" x="2932113" y="1111250"/>
          <p14:tracePt t="202287" x="2932113" y="1011238"/>
          <p14:tracePt t="202294" x="2932113" y="946150"/>
          <p14:tracePt t="202303" x="2932113" y="909638"/>
          <p14:tracePt t="202310" x="2932113" y="863600"/>
          <p14:tracePt t="202318" x="2932113" y="844550"/>
          <p14:tracePt t="202334" x="2941638" y="808038"/>
          <p14:tracePt t="202535" x="2941638" y="873125"/>
          <p14:tracePt t="202543" x="2941638" y="973138"/>
          <p14:tracePt t="202551" x="2941638" y="1093788"/>
          <p14:tracePt t="202559" x="2941638" y="1231900"/>
          <p14:tracePt t="202567" x="2941638" y="1368425"/>
          <p14:tracePt t="202576" x="2978150" y="1470025"/>
          <p14:tracePt t="202583" x="3006725" y="1589088"/>
          <p14:tracePt t="202594" x="3006725" y="1671638"/>
          <p14:tracePt t="202599" x="3014663" y="1736725"/>
          <p14:tracePt t="202607" x="3014663" y="1782763"/>
          <p14:tracePt t="202615" x="3014663" y="1819275"/>
          <p14:tracePt t="202623" x="3014663" y="1838325"/>
          <p14:tracePt t="202631" x="3043238" y="1874838"/>
          <p14:tracePt t="202639" x="3043238" y="1882775"/>
          <p14:tracePt t="202647" x="3043238" y="1901825"/>
          <p14:tracePt t="202657" x="3043238" y="1920875"/>
          <p14:tracePt t="202665" x="3043238" y="1928813"/>
          <p14:tracePt t="202678" x="3043238" y="1947863"/>
          <p14:tracePt t="202710" x="3043238" y="1966913"/>
          <p14:tracePt t="202799" x="3043238" y="1947863"/>
          <p14:tracePt t="202808" x="3043238" y="1938338"/>
          <p14:tracePt t="202824" x="3043238" y="1928813"/>
          <p14:tracePt t="209105" x="3043238" y="1947863"/>
          <p14:tracePt t="209111" x="3043238" y="2003425"/>
          <p14:tracePt t="209120" x="3043238" y="2085975"/>
          <p14:tracePt t="209127" x="3043238" y="2168525"/>
          <p14:tracePt t="209135" x="3043238" y="2224088"/>
          <p14:tracePt t="209143" x="3043238" y="2306638"/>
          <p14:tracePt t="209151" x="3043238" y="2352675"/>
          <p14:tracePt t="209160" x="3052763" y="2389188"/>
          <p14:tracePt t="209167" x="3052763" y="2425700"/>
          <p14:tracePt t="209177" x="3052763" y="2462213"/>
          <p14:tracePt t="209186" x="3052763" y="2471738"/>
          <p14:tracePt t="209190" x="3052763" y="2481263"/>
          <p14:tracePt t="209198" x="3060700" y="2489200"/>
          <p14:tracePt t="209377" x="3052763" y="2471738"/>
          <p14:tracePt t="209391" x="3043238" y="2462213"/>
          <p14:tracePt t="209409" x="3033713" y="2452688"/>
          <p14:tracePt t="209455" x="3014663" y="2452688"/>
          <p14:tracePt t="209519" x="3006725" y="2443163"/>
          <p14:tracePt t="209598" x="2997200" y="2435225"/>
          <p14:tracePt t="209695" x="2987675" y="2425700"/>
          <p14:tracePt t="209704" x="2987675" y="2416175"/>
          <p14:tracePt t="209712" x="2987675" y="2389188"/>
          <p14:tracePt t="209720" x="2960688" y="2343150"/>
          <p14:tracePt t="209727" x="2960688" y="2306638"/>
          <p14:tracePt t="209735" x="2960688" y="2270125"/>
          <p14:tracePt t="209742" x="2960688" y="2205038"/>
          <p14:tracePt t="209750" x="2960688" y="2149475"/>
          <p14:tracePt t="209758" x="2932113" y="2066925"/>
          <p14:tracePt t="209765" x="2932113" y="1966913"/>
          <p14:tracePt t="209774" x="2932113" y="1865313"/>
          <p14:tracePt t="209781" x="2932113" y="1727200"/>
          <p14:tracePt t="209790" x="2932113" y="1608138"/>
          <p14:tracePt t="209798" x="2932113" y="1470025"/>
          <p14:tracePt t="209806" x="2932113" y="1331913"/>
          <p14:tracePt t="209816" x="2924175" y="1212850"/>
          <p14:tracePt t="209821" x="2924175" y="1139825"/>
          <p14:tracePt t="209829" x="2924175" y="1057275"/>
          <p14:tracePt t="209838" x="2924175" y="992188"/>
          <p14:tracePt t="209846" x="2895600" y="909638"/>
          <p14:tracePt t="209854" x="2895600" y="854075"/>
          <p14:tracePt t="209862" x="2895600" y="790575"/>
          <p14:tracePt t="209870" x="2895600" y="725488"/>
          <p14:tracePt t="209878" x="2895600" y="698500"/>
          <p14:tracePt t="209887" x="2895600" y="679450"/>
          <p14:tracePt t="209894" x="2895600" y="642938"/>
          <p14:tracePt t="209903" x="2878138" y="625475"/>
          <p14:tracePt t="209926" x="2878138" y="606425"/>
          <p14:tracePt t="210015" x="2878138" y="596900"/>
          <p14:tracePt t="210031" x="2878138" y="587375"/>
          <p14:tracePt t="210167" x="2868613" y="587375"/>
          <p14:tracePt t="210199" x="2859088" y="587375"/>
          <p14:tracePt t="210222" x="2849563" y="596900"/>
          <p14:tracePt t="210270" x="2840038" y="625475"/>
          <p14:tracePt t="210279" x="2840038" y="633413"/>
          <p14:tracePt t="210289" x="2840038" y="642938"/>
          <p14:tracePt t="210296" x="2840038" y="669925"/>
          <p14:tracePt t="210306" x="2840038" y="688975"/>
          <p14:tracePt t="210311" x="2840038" y="725488"/>
          <p14:tracePt t="210323" x="2840038" y="744538"/>
          <p14:tracePt t="210327" x="2840038" y="790575"/>
          <p14:tracePt t="210335" x="2840038" y="844550"/>
          <p14:tracePt t="210344" x="2840038" y="873125"/>
          <p14:tracePt t="210351" x="2840038" y="919163"/>
          <p14:tracePt t="210359" x="2840038" y="1011238"/>
          <p14:tracePt t="210367" x="2840038" y="1093788"/>
          <p14:tracePt t="210374" x="2840038" y="1185863"/>
          <p14:tracePt t="210382" x="2840038" y="1304925"/>
          <p14:tracePt t="210391" x="2840038" y="1404938"/>
          <p14:tracePt t="210398" x="2840038" y="1525588"/>
          <p14:tracePt t="210406" x="2840038" y="1608138"/>
          <p14:tracePt t="210414" x="2840038" y="1681163"/>
          <p14:tracePt t="210422" x="2840038" y="1746250"/>
          <p14:tracePt t="210430" x="2840038" y="1792288"/>
          <p14:tracePt t="210438" x="2840038" y="1819275"/>
          <p14:tracePt t="210446" x="2849563" y="1846263"/>
          <p14:tracePt t="210462" x="2849563" y="1892300"/>
          <p14:tracePt t="210470" x="2849563" y="1920875"/>
          <p14:tracePt t="210478" x="2849563" y="1928813"/>
          <p14:tracePt t="210487" x="2849563" y="1966913"/>
          <p14:tracePt t="210494" x="2849563" y="1984375"/>
          <p14:tracePt t="210504" x="2849563" y="2020888"/>
          <p14:tracePt t="210510" x="2849563" y="2039938"/>
          <p14:tracePt t="210518" x="2849563" y="2066925"/>
          <p14:tracePt t="210527" x="2859088" y="2085975"/>
          <p14:tracePt t="210566" x="2859088" y="2095500"/>
          <p14:tracePt t="210582" x="2859088" y="2112963"/>
          <p14:tracePt t="210735" x="2859088" y="2076450"/>
          <p14:tracePt t="210744" x="2859088" y="1984375"/>
          <p14:tracePt t="210751" x="2859088" y="1865313"/>
          <p14:tracePt t="210758" x="2859088" y="1727200"/>
          <p14:tracePt t="210766" x="2859088" y="1552575"/>
          <p14:tracePt t="210774" x="2859088" y="1377950"/>
          <p14:tracePt t="210781" x="2859088" y="1222375"/>
          <p14:tracePt t="210790" x="2859088" y="1047750"/>
          <p14:tracePt t="210798" x="2859088" y="909638"/>
          <p14:tracePt t="210806" x="2859088" y="790575"/>
          <p14:tracePt t="210815" x="2859088" y="715963"/>
          <p14:tracePt t="210822" x="2859088" y="596900"/>
          <p14:tracePt t="210830" x="2859088" y="533400"/>
          <p14:tracePt t="210838" x="2849563" y="487363"/>
          <p14:tracePt t="210846" x="2849563" y="468313"/>
          <p14:tracePt t="210854" x="2849563" y="458788"/>
          <p14:tracePt t="211018" x="2840038" y="458788"/>
          <p14:tracePt t="211025" x="2840038" y="496888"/>
          <p14:tracePt t="211036" x="2840038" y="569913"/>
          <p14:tracePt t="211039" x="2840038" y="652463"/>
          <p14:tracePt t="211048" x="2840038" y="715963"/>
          <p14:tracePt t="211056" x="2840038" y="790575"/>
          <p14:tracePt t="211063" x="2840038" y="909638"/>
          <p14:tracePt t="211072" x="2840038" y="1028700"/>
          <p14:tracePt t="211079" x="2840038" y="1130300"/>
          <p14:tracePt t="211090" x="2840038" y="1268413"/>
          <p14:tracePt t="211096" x="2840038" y="1360488"/>
          <p14:tracePt t="211105" x="2840038" y="1479550"/>
          <p14:tracePt t="211111" x="2822575" y="1562100"/>
          <p14:tracePt t="211119" x="2822575" y="1625600"/>
          <p14:tracePt t="211127" x="2822575" y="1681163"/>
          <p14:tracePt t="211135" x="2822575" y="1700213"/>
          <p14:tracePt t="211144" x="2822575" y="1717675"/>
          <p14:tracePt t="211151" x="2822575" y="1746250"/>
          <p14:tracePt t="211176" x="2813050" y="1746250"/>
          <p14:tracePt t="211367" x="2813050" y="1782763"/>
          <p14:tracePt t="211375" x="2813050" y="1800225"/>
          <p14:tracePt t="211383" x="2813050" y="1819275"/>
          <p14:tracePt t="211392" x="2813050" y="1828800"/>
          <p14:tracePt t="211423" x="2813050" y="1838325"/>
          <p14:tracePt t="211447" x="2813050" y="1846263"/>
          <p14:tracePt t="211454" x="2813050" y="1855788"/>
          <p14:tracePt t="211551" x="2813050" y="1865313"/>
          <p14:tracePt t="213359" x="2813050" y="1874838"/>
          <p14:tracePt t="213375" x="2813050" y="1882775"/>
          <p14:tracePt t="213383" x="2813050" y="1901825"/>
          <p14:tracePt t="213391" x="2794000" y="1920875"/>
          <p14:tracePt t="213407" x="2786063" y="1928813"/>
          <p14:tracePt t="213415" x="2776538" y="1938338"/>
          <p14:tracePt t="213424" x="2767013" y="1947863"/>
          <p14:tracePt t="213431" x="2747963" y="1966913"/>
          <p14:tracePt t="213440" x="2740025" y="1974850"/>
          <p14:tracePt t="213447" x="2703513" y="1984375"/>
          <p14:tracePt t="213454" x="2693988" y="1993900"/>
          <p14:tracePt t="213462" x="2665413" y="2011363"/>
          <p14:tracePt t="213470" x="2657475" y="2011363"/>
          <p14:tracePt t="213478" x="2619375" y="2030413"/>
          <p14:tracePt t="213487" x="2582863" y="2057400"/>
          <p14:tracePt t="213494" x="2555875" y="2066925"/>
          <p14:tracePt t="213503" x="2473325" y="2103438"/>
          <p14:tracePt t="213510" x="2427288" y="2112963"/>
          <p14:tracePt t="213518" x="2381250" y="2141538"/>
          <p14:tracePt t="213526" x="2344738" y="2159000"/>
          <p14:tracePt t="213534" x="2316163" y="2185988"/>
          <p14:tracePt t="213542" x="2279650" y="2205038"/>
          <p14:tracePt t="213550" x="2262188" y="2205038"/>
          <p14:tracePt t="213558" x="2224088" y="2241550"/>
          <p14:tracePt t="213566" x="2206625" y="2251075"/>
          <p14:tracePt t="213582" x="2178050" y="2260600"/>
          <p14:tracePt t="213590" x="2141538" y="2278063"/>
          <p14:tracePt t="213598" x="2105025" y="2297113"/>
          <p14:tracePt t="213606" x="2078038" y="2306638"/>
          <p14:tracePt t="213614" x="2012950" y="2314575"/>
          <p14:tracePt t="213622" x="1930400" y="2343150"/>
          <p14:tracePt t="213630" x="1903413" y="2343150"/>
          <p14:tracePt t="213638" x="1838325" y="2352675"/>
          <p14:tracePt t="213646" x="1828800" y="2360613"/>
          <p14:tracePt t="213655" x="1792288" y="2370138"/>
          <p14:tracePt t="213662" x="1782763" y="2370138"/>
          <p14:tracePt t="213670" x="1765300" y="2389188"/>
          <p14:tracePt t="213710" x="1746250" y="2406650"/>
          <p14:tracePt t="213726" x="1736725" y="2406650"/>
          <p14:tracePt t="213734" x="1709738" y="2406650"/>
          <p14:tracePt t="213750" x="1700213" y="2406650"/>
          <p14:tracePt t="213758" x="1663700" y="2406650"/>
          <p14:tracePt t="213766" x="1654175" y="2406650"/>
          <p14:tracePt t="213774" x="1617663" y="2406650"/>
          <p14:tracePt t="213782" x="1608138" y="2406650"/>
          <p14:tracePt t="213790" x="1581150" y="2406650"/>
          <p14:tracePt t="213798" x="1562100" y="2406650"/>
          <p14:tracePt t="213806" x="1516063" y="2406650"/>
          <p14:tracePt t="213822" x="1498600" y="2406650"/>
          <p14:tracePt t="213830" x="1452563" y="2406650"/>
          <p14:tracePt t="213838" x="1425575" y="2406650"/>
          <p14:tracePt t="213846" x="1397000" y="2406650"/>
          <p14:tracePt t="213862" x="1387475" y="2406650"/>
          <p14:tracePt t="213871" x="1379538" y="2406650"/>
          <p14:tracePt t="213886" x="1370013" y="2406650"/>
          <p14:tracePt t="213975" x="1360488" y="2406650"/>
          <p14:tracePt t="214591" x="1350963" y="2416175"/>
          <p14:tracePt t="214720" x="1360488" y="2425700"/>
          <p14:tracePt t="214744" x="1370013" y="2435225"/>
          <p14:tracePt t="214751" x="1370013" y="2443163"/>
          <p14:tracePt t="214760" x="1370013" y="2452688"/>
          <p14:tracePt t="214767" x="1370013" y="2471738"/>
          <p14:tracePt t="214774" x="1379538" y="2481263"/>
          <p14:tracePt t="214782" x="1387475" y="2489200"/>
          <p14:tracePt t="214797" x="1387475" y="2517775"/>
          <p14:tracePt t="214813" x="1397000" y="2535238"/>
          <p14:tracePt t="214870" x="1406525" y="2544763"/>
          <p14:tracePt t="214886" x="1406525" y="2563813"/>
          <p14:tracePt t="214894" x="1406525" y="2581275"/>
          <p14:tracePt t="214902" x="1406525" y="2609850"/>
          <p14:tracePt t="214910" x="1406525" y="2627313"/>
          <p14:tracePt t="214918" x="1425575" y="2663825"/>
          <p14:tracePt t="214926" x="1425575" y="2673350"/>
          <p14:tracePt t="214934" x="1433513" y="2701925"/>
          <p14:tracePt t="214953" x="1433513" y="2728913"/>
          <p14:tracePt t="214958" x="1433513" y="2755900"/>
          <p14:tracePt t="214966" x="1433513" y="2765425"/>
          <p14:tracePt t="214982" x="1443038" y="2784475"/>
          <p14:tracePt t="214990" x="1452563" y="2792413"/>
          <p14:tracePt t="214998" x="1452563" y="2811463"/>
          <p14:tracePt t="215006" x="1462088" y="2820988"/>
          <p14:tracePt t="215014" x="1462088" y="2838450"/>
          <p14:tracePt t="215022" x="1462088" y="2867025"/>
          <p14:tracePt t="215030" x="1462088" y="2894013"/>
          <p14:tracePt t="215038" x="1462088" y="2930525"/>
          <p14:tracePt t="215046" x="1462088" y="2976563"/>
          <p14:tracePt t="215053" x="1462088" y="3005138"/>
          <p14:tracePt t="215062" x="1462088" y="3022600"/>
          <p14:tracePt t="215070" x="1462088" y="3032125"/>
          <p14:tracePt t="215078" x="1462088" y="3049588"/>
          <p14:tracePt t="215118" x="1462088" y="3059113"/>
          <p14:tracePt t="219095" x="1462088" y="3068638"/>
          <p14:tracePt t="219104" x="1535113" y="3068638"/>
          <p14:tracePt t="219112" x="1654175" y="3059113"/>
          <p14:tracePt t="219119" x="1820863" y="3041650"/>
          <p14:tracePt t="219127" x="1893888" y="3041650"/>
          <p14:tracePt t="219135" x="2068513" y="3041650"/>
          <p14:tracePt t="219145" x="2289175" y="3041650"/>
          <p14:tracePt t="219153" x="2500313" y="3041650"/>
          <p14:tracePt t="219160" x="2740025" y="3041650"/>
          <p14:tracePt t="219169" x="3060700" y="3041650"/>
          <p14:tracePt t="219175" x="3336925" y="3041650"/>
          <p14:tracePt t="219182" x="3659188" y="3041650"/>
          <p14:tracePt t="219190" x="3943350" y="3041650"/>
          <p14:tracePt t="219198" x="4117975" y="3041650"/>
          <p14:tracePt t="219206" x="4384675" y="3041650"/>
          <p14:tracePt t="219214" x="4505325" y="3032125"/>
          <p14:tracePt t="219222" x="4624388" y="3013075"/>
          <p14:tracePt t="219230" x="4752975" y="2986088"/>
          <p14:tracePt t="219238" x="4808538" y="2986088"/>
          <p14:tracePt t="219246" x="4908550" y="2986088"/>
          <p14:tracePt t="219253" x="5010150" y="2986088"/>
          <p14:tracePt t="219262" x="5065713" y="2986088"/>
          <p14:tracePt t="219270" x="5129213" y="2986088"/>
          <p14:tracePt t="219278" x="5157788" y="2986088"/>
          <p14:tracePt t="219344" x="5165725" y="2986088"/>
          <p14:tracePt t="219374" x="5165725" y="2995613"/>
          <p14:tracePt t="219382" x="5165725" y="3013075"/>
          <p14:tracePt t="219398" x="5194300" y="3032125"/>
          <p14:tracePt t="219511" x="5203825" y="3041650"/>
          <p14:tracePt t="219535" x="5203825" y="3059113"/>
          <p14:tracePt t="219583" x="5203825" y="3068638"/>
          <p14:tracePt t="219631" x="5203825" y="3078163"/>
          <p14:tracePt t="219646" x="5203825" y="3095625"/>
          <p14:tracePt t="219662" x="5203825" y="3105150"/>
          <p14:tracePt t="219678" x="5203825" y="3114675"/>
          <p14:tracePt t="219686" x="5203825" y="3124200"/>
          <p14:tracePt t="219702" x="5203825" y="3141663"/>
          <p14:tracePt t="219718" x="5203825" y="3151188"/>
          <p14:tracePt t="219735" x="5194300" y="3170238"/>
          <p14:tracePt t="219744" x="5194300" y="3178175"/>
          <p14:tracePt t="219760" x="5175250" y="3187700"/>
          <p14:tracePt t="219776" x="5148263" y="3206750"/>
          <p14:tracePt t="219781" x="5138738" y="3206750"/>
          <p14:tracePt t="219790" x="5111750" y="3216275"/>
          <p14:tracePt t="219797" x="5102225" y="3224213"/>
          <p14:tracePt t="219805" x="5075238" y="3233738"/>
          <p14:tracePt t="219814" x="5065713" y="3243263"/>
          <p14:tracePt t="219823" x="5046663" y="3252788"/>
          <p14:tracePt t="219829" x="5029200" y="3262313"/>
          <p14:tracePt t="219845" x="5019675" y="3262313"/>
          <p14:tracePt t="219869" x="5000625" y="3262313"/>
          <p14:tracePt t="219894" x="4991100" y="3262313"/>
          <p14:tracePt t="219902" x="4973638" y="3262313"/>
          <p14:tracePt t="219910" x="4954588" y="3262313"/>
          <p14:tracePt t="219918" x="4918075" y="3262313"/>
          <p14:tracePt t="219926" x="4900613" y="3262313"/>
          <p14:tracePt t="219933" x="4835525" y="3262313"/>
          <p14:tracePt t="219955" x="4799013" y="3262313"/>
          <p14:tracePt t="219958" x="4770438" y="3262313"/>
          <p14:tracePt t="219965" x="4762500" y="3262313"/>
          <p14:tracePt t="219974" x="4743450" y="3252788"/>
          <p14:tracePt t="219981" x="4733925" y="3243263"/>
          <p14:tracePt t="220006" x="4733925" y="3233738"/>
          <p14:tracePt t="220014" x="4733925" y="3216275"/>
          <p14:tracePt t="220022" x="4716463" y="3197225"/>
          <p14:tracePt t="220039" x="4716463" y="3187700"/>
          <p14:tracePt t="220047" x="4716463" y="3170238"/>
          <p14:tracePt t="220056" x="4706938" y="3160713"/>
          <p14:tracePt t="220072" x="4706938" y="3141663"/>
          <p14:tracePt t="220089" x="4706938" y="3114675"/>
          <p14:tracePt t="220095" x="4706938" y="3105150"/>
          <p14:tracePt t="220105" x="4706938" y="3095625"/>
          <p14:tracePt t="220119" x="4706938" y="3078163"/>
          <p14:tracePt t="220127" x="4706938" y="3068638"/>
          <p14:tracePt t="220135" x="4706938" y="3059113"/>
          <p14:tracePt t="220144" x="4706938" y="3049588"/>
          <p14:tracePt t="220151" x="4716463" y="3022600"/>
          <p14:tracePt t="220159" x="4716463" y="3013075"/>
          <p14:tracePt t="220176" x="4725988" y="2995613"/>
          <p14:tracePt t="220182" x="4733925" y="2976563"/>
          <p14:tracePt t="220191" x="4752975" y="2959100"/>
          <p14:tracePt t="220199" x="4789488" y="2940050"/>
          <p14:tracePt t="220206" x="4816475" y="2913063"/>
          <p14:tracePt t="220215" x="4854575" y="2903538"/>
          <p14:tracePt t="220222" x="4872038" y="2894013"/>
          <p14:tracePt t="220231" x="4937125" y="2857500"/>
          <p14:tracePt t="220239" x="4964113" y="2857500"/>
          <p14:tracePt t="220246" x="5000625" y="2847975"/>
          <p14:tracePt t="220254" x="5046663" y="2830513"/>
          <p14:tracePt t="220262" x="5102225" y="2830513"/>
          <p14:tracePt t="220270" x="5165725" y="2830513"/>
          <p14:tracePt t="220278" x="5303838" y="2801938"/>
          <p14:tracePt t="220287" x="5386388" y="2801938"/>
          <p14:tracePt t="220294" x="5487988" y="2784475"/>
          <p14:tracePt t="220303" x="5626100" y="2784475"/>
          <p14:tracePt t="220310" x="5764213" y="2774950"/>
          <p14:tracePt t="220318" x="5846763" y="2755900"/>
          <p14:tracePt t="220327" x="5984875" y="2755900"/>
          <p14:tracePt t="220333" x="6140450" y="2755900"/>
          <p14:tracePt t="220342" x="6215063" y="2755900"/>
          <p14:tracePt t="220350" x="6278563" y="2755900"/>
          <p14:tracePt t="220358" x="6380163" y="2755900"/>
          <p14:tracePt t="220367" x="6407150" y="2755900"/>
          <p14:tracePt t="220374" x="6453188" y="2755900"/>
          <p14:tracePt t="220390" x="6481763" y="2755900"/>
          <p14:tracePt t="220406" x="6489700" y="2755900"/>
          <p14:tracePt t="220422" x="6499225" y="2755900"/>
          <p14:tracePt t="220430" x="6518275" y="2765425"/>
          <p14:tracePt t="220438" x="6545263" y="2784475"/>
          <p14:tracePt t="220446" x="6554788" y="2811463"/>
          <p14:tracePt t="220454" x="6564313" y="2830513"/>
          <p14:tracePt t="220462" x="6572250" y="2838450"/>
          <p14:tracePt t="220486" x="6572250" y="2847975"/>
          <p14:tracePt t="220494" x="6572250" y="2867025"/>
          <p14:tracePt t="220511" x="6572250" y="2884488"/>
          <p14:tracePt t="220518" x="6572250" y="2921000"/>
          <p14:tracePt t="220526" x="6581775" y="2940050"/>
          <p14:tracePt t="220534" x="6591300" y="2959100"/>
          <p14:tracePt t="220542" x="6600825" y="2976563"/>
          <p14:tracePt t="220550" x="6600825" y="2986088"/>
          <p14:tracePt t="220567" x="6610350" y="2995613"/>
          <p14:tracePt t="220575" x="6610350" y="3005138"/>
          <p14:tracePt t="220590" x="6610350" y="3013075"/>
          <p14:tracePt t="220622" x="6610350" y="3032125"/>
          <p14:tracePt t="220638" x="6618288" y="3041650"/>
          <p14:tracePt t="220646" x="6618288" y="3059113"/>
          <p14:tracePt t="220653" x="6618288" y="3068638"/>
          <p14:tracePt t="220662" x="6627813" y="3087688"/>
          <p14:tracePt t="220678" x="6637338" y="3095625"/>
          <p14:tracePt t="220718" x="6637338" y="3105150"/>
          <p14:tracePt t="220727" x="6637338" y="3114675"/>
          <p14:tracePt t="220750" x="6637338" y="3133725"/>
          <p14:tracePt t="220970" x="6637338" y="3141663"/>
          <p14:tracePt t="220984" x="6646863" y="3151188"/>
          <p14:tracePt t="221023" x="6664325" y="3170238"/>
          <p14:tracePt t="221031" x="6683375" y="3187700"/>
          <p14:tracePt t="221040" x="6692900" y="3197225"/>
          <p14:tracePt t="221047" x="6719888" y="3197225"/>
          <p14:tracePt t="221056" x="6748463" y="3224213"/>
          <p14:tracePt t="221063" x="6811963" y="3262313"/>
          <p14:tracePt t="221073" x="6838950" y="3279775"/>
          <p14:tracePt t="221079" x="6858000" y="3298825"/>
          <p14:tracePt t="221089" x="6867525" y="3308350"/>
          <p14:tracePt t="221105" x="6877050" y="3316288"/>
          <p14:tracePt t="221183" x="6884988" y="3325813"/>
          <p14:tracePt t="221199" x="6894513" y="3335338"/>
          <p14:tracePt t="221223" x="6894513" y="3352800"/>
          <p14:tracePt t="221239" x="6894513" y="3371850"/>
          <p14:tracePt t="221247" x="6894513" y="3390900"/>
          <p14:tracePt t="221254" x="6894513" y="3398838"/>
          <p14:tracePt t="221263" x="6894513" y="3408363"/>
          <p14:tracePt t="221272" x="6894513" y="3436938"/>
          <p14:tracePt t="221279" x="6894513" y="3454400"/>
          <p14:tracePt t="221289" x="6884988" y="3463925"/>
          <p14:tracePt t="221295" x="6884988" y="3490913"/>
          <p14:tracePt t="221305" x="6877050" y="3509963"/>
          <p14:tracePt t="221311" x="6877050" y="3519488"/>
          <p14:tracePt t="221327" x="6877050" y="3527425"/>
          <p14:tracePt t="221351" x="6867525" y="3546475"/>
          <p14:tracePt t="221360" x="6848475" y="3565525"/>
          <p14:tracePt t="221367" x="6838950" y="3573463"/>
          <p14:tracePt t="221378" x="6831013" y="3592513"/>
          <p14:tracePt t="221391" x="6821488" y="3629025"/>
          <p14:tracePt t="221399" x="6802438" y="3648075"/>
          <p14:tracePt t="221406" x="6792913" y="3656013"/>
          <p14:tracePt t="221414" x="6784975" y="3675063"/>
          <p14:tracePt t="221430" x="6775450" y="3694113"/>
          <p14:tracePt t="221438" x="6765925" y="3702050"/>
          <p14:tracePt t="221453" x="6738938" y="3721100"/>
          <p14:tracePt t="221462" x="6729413" y="3730625"/>
          <p14:tracePt t="221470" x="6719888" y="3730625"/>
          <p14:tracePt t="221478" x="6702425" y="3740150"/>
          <p14:tracePt t="221487" x="6692900" y="3748088"/>
          <p14:tracePt t="221494" x="6664325" y="3748088"/>
          <p14:tracePt t="221503" x="6646863" y="3757613"/>
          <p14:tracePt t="221510" x="6627813" y="3767138"/>
          <p14:tracePt t="221518" x="6618288" y="3776663"/>
          <p14:tracePt t="221526" x="6610350" y="3776663"/>
          <p14:tracePt t="221534" x="6600825" y="3784600"/>
          <p14:tracePt t="221551" x="6581775" y="3784600"/>
          <p14:tracePt t="221566" x="6572250" y="3784600"/>
          <p14:tracePt t="221590" x="6564313" y="3784600"/>
          <p14:tracePt t="221606" x="6545263" y="3794125"/>
          <p14:tracePt t="221622" x="6535738" y="3794125"/>
          <p14:tracePt t="221630" x="6527800" y="3794125"/>
          <p14:tracePt t="221686" x="6518275" y="3794125"/>
          <p14:tracePt t="221694" x="6499225" y="3794125"/>
          <p14:tracePt t="221703" x="6489700" y="3794125"/>
          <p14:tracePt t="221710" x="6481763" y="3794125"/>
          <p14:tracePt t="221718" x="6443663" y="3794125"/>
          <p14:tracePt t="221726" x="6426200" y="3794125"/>
          <p14:tracePt t="221734" x="6389688" y="3794125"/>
          <p14:tracePt t="221742" x="6370638" y="3794125"/>
          <p14:tracePt t="221750" x="6343650" y="3794125"/>
          <p14:tracePt t="221758" x="6334125" y="3794125"/>
          <p14:tracePt t="221765" x="6324600" y="3794125"/>
          <p14:tracePt t="221774" x="6307138" y="3794125"/>
          <p14:tracePt t="221790" x="6297613" y="3794125"/>
          <p14:tracePt t="221797" x="6288088" y="3794125"/>
          <p14:tracePt t="221806" x="6278563" y="3794125"/>
          <p14:tracePt t="221830" x="6261100" y="3794125"/>
          <p14:tracePt t="221837" x="6242050" y="3794125"/>
          <p14:tracePt t="221846" x="6215063" y="3794125"/>
          <p14:tracePt t="221853" x="6196013" y="3794125"/>
          <p14:tracePt t="221862" x="6159500" y="3794125"/>
          <p14:tracePt t="221870" x="6140450" y="3794125"/>
          <p14:tracePt t="221877" x="6113463" y="3794125"/>
          <p14:tracePt t="221887" x="6086475" y="3794125"/>
          <p14:tracePt t="221894" x="6076950" y="3794125"/>
          <p14:tracePt t="221904" x="6048375" y="3794125"/>
          <p14:tracePt t="221910" x="6040438" y="3794125"/>
          <p14:tracePt t="221918" x="6021388" y="3794125"/>
          <p14:tracePt t="221926" x="6011863" y="3794125"/>
          <p14:tracePt t="221933" x="5994400" y="3794125"/>
          <p14:tracePt t="221953" x="5957888" y="3794125"/>
          <p14:tracePt t="221958" x="5948363" y="3794125"/>
          <p14:tracePt t="221966" x="5929313" y="3794125"/>
          <p14:tracePt t="221974" x="5919788" y="3794125"/>
          <p14:tracePt t="221982" x="5911850" y="3794125"/>
          <p14:tracePt t="222039" x="5902325" y="3794125"/>
          <p14:tracePt t="222327" x="5856288" y="3794125"/>
          <p14:tracePt t="222335" x="5754688" y="3794125"/>
          <p14:tracePt t="222343" x="5672138" y="3794125"/>
          <p14:tracePt t="222351" x="5516563" y="3794125"/>
          <p14:tracePt t="222358" x="5378450" y="3794125"/>
          <p14:tracePt t="222366" x="5203825" y="3803650"/>
          <p14:tracePt t="222374" x="5083175" y="3803650"/>
          <p14:tracePt t="222382" x="4946650" y="3830638"/>
          <p14:tracePt t="222392" x="4826000" y="3830638"/>
          <p14:tracePt t="222398" x="4725988" y="3830638"/>
          <p14:tracePt t="222406" x="4605338" y="3830638"/>
          <p14:tracePt t="222414" x="4568825" y="3830638"/>
          <p14:tracePt t="222422" x="4549775" y="3830638"/>
          <p14:tracePt t="222430" x="4486275" y="3830638"/>
          <p14:tracePt t="222438" x="4467225" y="3822700"/>
          <p14:tracePt t="222446" x="4403725" y="3767138"/>
          <p14:tracePt t="222454" x="4384675" y="3757613"/>
          <p14:tracePt t="222462" x="4302125" y="3721100"/>
          <p14:tracePt t="222470" x="4238625" y="3694113"/>
          <p14:tracePt t="222478" x="4146550" y="3648075"/>
          <p14:tracePt t="222487" x="4081463" y="3638550"/>
          <p14:tracePt t="222494" x="4025900" y="3619500"/>
          <p14:tracePt t="222504" x="3989388" y="3619500"/>
          <p14:tracePt t="222510" x="3935413" y="3611563"/>
          <p14:tracePt t="222518" x="3925888" y="3602038"/>
          <p14:tracePt t="222526" x="3916363" y="3592513"/>
          <p14:tracePt t="222534" x="3897313" y="3592513"/>
          <p14:tracePt t="222542" x="3889375" y="3582988"/>
          <p14:tracePt t="222566" x="3870325" y="3565525"/>
          <p14:tracePt t="222574" x="3860800" y="3556000"/>
          <p14:tracePt t="222582" x="3843338" y="3536950"/>
          <p14:tracePt t="222592" x="3833813" y="3527425"/>
          <p14:tracePt t="222598" x="3824288" y="3519488"/>
          <p14:tracePt t="222622" x="3824288" y="3509963"/>
          <p14:tracePt t="222639" x="3824288" y="3500438"/>
          <p14:tracePt t="222655" x="3824288" y="3490913"/>
          <p14:tracePt t="222671" x="3824288" y="3473450"/>
          <p14:tracePt t="222679" x="3824288" y="3463925"/>
          <p14:tracePt t="222690" x="3824288" y="3454400"/>
          <p14:tracePt t="222695" x="3824288" y="3444875"/>
          <p14:tracePt t="222706" x="3824288" y="3427413"/>
          <p14:tracePt t="222711" x="3814763" y="3417888"/>
          <p14:tracePt t="222719" x="3797300" y="3398838"/>
          <p14:tracePt t="222727" x="3787775" y="3390900"/>
          <p14:tracePt t="222744" x="3778250" y="3371850"/>
          <p14:tracePt t="222776" x="3768725" y="3362325"/>
          <p14:tracePt t="222815" x="3751263" y="3344863"/>
          <p14:tracePt t="222959" x="3741738" y="3325813"/>
          <p14:tracePt t="222967" x="3741738" y="3308350"/>
          <p14:tracePt t="222976" x="3741738" y="3252788"/>
          <p14:tracePt t="222983" x="3741738" y="3133725"/>
          <p14:tracePt t="222991" x="3741738" y="2995613"/>
          <p14:tracePt t="222998" x="3741738" y="2820988"/>
          <p14:tracePt t="223007" x="3741738" y="2682875"/>
          <p14:tracePt t="223014" x="3741738" y="2471738"/>
          <p14:tracePt t="223022" x="3705225" y="2251075"/>
          <p14:tracePt t="223030" x="3705225" y="2112963"/>
          <p14:tracePt t="223039" x="3705225" y="1938338"/>
          <p14:tracePt t="223046" x="3705225" y="1763713"/>
          <p14:tracePt t="223054" x="3676650" y="1617663"/>
          <p14:tracePt t="223062" x="3659188" y="1479550"/>
          <p14:tracePt t="223070" x="3630613" y="1414463"/>
          <p14:tracePt t="223078" x="3630613" y="1331913"/>
          <p14:tracePt t="223087" x="3630613" y="1276350"/>
          <p14:tracePt t="223094" x="3630613" y="1258888"/>
          <p14:tracePt t="223104" x="3630613" y="1222375"/>
          <p14:tracePt t="223110" x="3630613" y="1212850"/>
          <p14:tracePt t="223126" x="3630613" y="1203325"/>
          <p14:tracePt t="223222" x="3630613" y="1176338"/>
          <p14:tracePt t="223230" x="3613150" y="1157288"/>
          <p14:tracePt t="223246" x="3613150" y="1139825"/>
          <p14:tracePt t="223254" x="3613150" y="1130300"/>
          <p14:tracePt t="223262" x="3603625" y="1120775"/>
          <p14:tracePt t="223343" x="3603625" y="1111250"/>
          <p14:tracePt t="223351" x="3603625" y="1074738"/>
          <p14:tracePt t="223360" x="3622675" y="1001713"/>
          <p14:tracePt t="223367" x="3640138" y="900113"/>
          <p14:tracePt t="223376" x="3695700" y="790575"/>
          <p14:tracePt t="223383" x="3732213" y="652463"/>
          <p14:tracePt t="223391" x="3759200" y="550863"/>
          <p14:tracePt t="223398" x="3787775" y="422275"/>
          <p14:tracePt t="223408" x="3814763" y="339725"/>
          <p14:tracePt t="223414" x="3843338" y="276225"/>
          <p14:tracePt t="223422" x="3843338" y="257175"/>
          <p14:tracePt t="223430" x="3843338" y="247650"/>
          <p14:tracePt t="223438" x="3843338" y="238125"/>
          <p14:tracePt t="223446" x="3851275" y="230188"/>
          <p14:tracePt t="223511" x="3851275" y="238125"/>
          <p14:tracePt t="223520" x="3851275" y="247650"/>
          <p14:tracePt t="223528" x="3851275" y="266700"/>
          <p14:tracePt t="223638" x="3851275" y="276225"/>
          <p14:tracePt t="223646" x="3851275" y="293688"/>
          <p14:tracePt t="223654" x="3851275" y="322263"/>
          <p14:tracePt t="223662" x="3851275" y="368300"/>
          <p14:tracePt t="223670" x="3851275" y="422275"/>
          <p14:tracePt t="223678" x="3843338" y="458788"/>
          <p14:tracePt t="223687" x="3843338" y="514350"/>
          <p14:tracePt t="223694" x="3833813" y="533400"/>
          <p14:tracePt t="223704" x="3833813" y="550863"/>
          <p14:tracePt t="223710" x="3805238" y="596900"/>
          <p14:tracePt t="223726" x="3805238" y="606425"/>
          <p14:tracePt t="223750" x="3805238" y="615950"/>
          <p14:tracePt t="224113" x="3805238" y="669925"/>
          <p14:tracePt t="224120" x="3778250" y="735013"/>
          <p14:tracePt t="224127" x="3759200" y="854075"/>
          <p14:tracePt t="224134" x="3759200" y="973138"/>
          <p14:tracePt t="224142" x="3759200" y="1111250"/>
          <p14:tracePt t="224150" x="3759200" y="1249363"/>
          <p14:tracePt t="224158" x="3759200" y="1368425"/>
          <p14:tracePt t="224166" x="3759200" y="1506538"/>
          <p14:tracePt t="224174" x="3759200" y="1635125"/>
          <p14:tracePt t="224182" x="3759200" y="1754188"/>
          <p14:tracePt t="224190" x="3759200" y="1874838"/>
          <p14:tracePt t="224198" x="3768725" y="1993900"/>
          <p14:tracePt t="224206" x="3768725" y="2076450"/>
          <p14:tracePt t="224214" x="3787775" y="2195513"/>
          <p14:tracePt t="224222" x="3797300" y="2278063"/>
          <p14:tracePt t="224231" x="3797300" y="2343150"/>
          <p14:tracePt t="224238" x="3814763" y="2425700"/>
          <p14:tracePt t="224246" x="3814763" y="2481263"/>
          <p14:tracePt t="224253" x="3814763" y="2544763"/>
          <p14:tracePt t="224262" x="3833813" y="2590800"/>
          <p14:tracePt t="224270" x="3833813" y="2617788"/>
          <p14:tracePt t="224278" x="3833813" y="2636838"/>
          <p14:tracePt t="224287" x="3851275" y="2701925"/>
          <p14:tracePt t="224294" x="3851275" y="2709863"/>
          <p14:tracePt t="224303" x="3860800" y="2728913"/>
          <p14:tracePt t="224310" x="3860800" y="2746375"/>
          <p14:tracePt t="224318" x="3870325" y="2765425"/>
          <p14:tracePt t="224326" x="3870325" y="2774950"/>
          <p14:tracePt t="224334" x="3870325" y="2784475"/>
          <p14:tracePt t="224342" x="3870325" y="2792413"/>
          <p14:tracePt t="224350" x="3870325" y="2801938"/>
          <p14:tracePt t="224358" x="3870325" y="2820988"/>
          <p14:tracePt t="224366" x="3889375" y="2838450"/>
          <p14:tracePt t="224390" x="3889375" y="2847975"/>
          <p14:tracePt t="224398" x="3889375" y="2867025"/>
          <p14:tracePt t="224417" x="3889375" y="2876550"/>
          <p14:tracePt t="224423" x="3889375" y="2884488"/>
          <p14:tracePt t="224430" x="3889375" y="2894013"/>
          <p14:tracePt t="224446" x="3889375" y="2913063"/>
          <p14:tracePt t="224470" x="3889375" y="2921000"/>
          <p14:tracePt t="224486" x="3889375" y="2930525"/>
          <p14:tracePt t="224494" x="3889375" y="2949575"/>
          <p14:tracePt t="224518" x="3889375" y="2959100"/>
          <p14:tracePt t="224526" x="3889375" y="2967038"/>
          <p14:tracePt t="224535" x="3889375" y="2976563"/>
          <p14:tracePt t="224543" x="3879850" y="2995613"/>
          <p14:tracePt t="224559" x="3879850" y="3005138"/>
          <p14:tracePt t="224567" x="3879850" y="3013075"/>
          <p14:tracePt t="224575" x="3870325" y="3022600"/>
          <p14:tracePt t="224583" x="3870325" y="3041650"/>
          <p14:tracePt t="224592" x="3870325" y="3049588"/>
          <p14:tracePt t="224599" x="3860800" y="3049588"/>
          <p14:tracePt t="224607" x="3843338" y="3068638"/>
          <p14:tracePt t="224615" x="3843338" y="3078163"/>
          <p14:tracePt t="224627" x="3833813" y="3087688"/>
          <p14:tracePt t="224641" x="3833813" y="3095625"/>
          <p14:tracePt t="224646" x="3824288" y="3105150"/>
          <p14:tracePt t="224767" x="3814763" y="3105150"/>
          <p14:tracePt t="225255" x="3843338" y="3105150"/>
          <p14:tracePt t="225263" x="3870325" y="3105150"/>
          <p14:tracePt t="225271" x="3916363" y="3105150"/>
          <p14:tracePt t="225279" x="3962400" y="3105150"/>
          <p14:tracePt t="225289" x="4054475" y="3105150"/>
          <p14:tracePt t="225295" x="4173538" y="3124200"/>
          <p14:tracePt t="225305" x="4311650" y="3124200"/>
          <p14:tracePt t="225311" x="4467225" y="3151188"/>
          <p14:tracePt t="225319" x="4660900" y="3187700"/>
          <p14:tracePt t="225328" x="4799013" y="3187700"/>
          <p14:tracePt t="225335" x="5000625" y="3187700"/>
          <p14:tracePt t="225343" x="5230813" y="3187700"/>
          <p14:tracePt t="225351" x="5368925" y="3187700"/>
          <p14:tracePt t="225359" x="5451475" y="3187700"/>
          <p14:tracePt t="225367" x="5497513" y="3187700"/>
          <p14:tracePt t="225383" x="5507038" y="3187700"/>
          <p14:tracePt t="225673" x="5497513" y="3216275"/>
          <p14:tracePt t="225687" x="5461000" y="3233738"/>
          <p14:tracePt t="225695" x="5451475" y="3233738"/>
          <p14:tracePt t="225705" x="5424488" y="3243263"/>
          <p14:tracePt t="225711" x="5386388" y="3262313"/>
          <p14:tracePt t="225719" x="5359400" y="3270250"/>
          <p14:tracePt t="225727" x="5322888" y="3279775"/>
          <p14:tracePt t="225734" x="5267325" y="3289300"/>
          <p14:tracePt t="225742" x="5249863" y="3289300"/>
          <p14:tracePt t="225750" x="5175250" y="3308350"/>
          <p14:tracePt t="225758" x="5138738" y="3325813"/>
          <p14:tracePt t="225766" x="5111750" y="3325813"/>
          <p14:tracePt t="225774" x="5065713" y="3325813"/>
          <p14:tracePt t="225782" x="5056188" y="3325813"/>
          <p14:tracePt t="225790" x="5046663" y="3325813"/>
          <p14:tracePt t="225814" x="5029200" y="3325813"/>
          <p14:tracePt t="225870" x="5010150" y="3325813"/>
          <p14:tracePt t="225887" x="4973638" y="3325813"/>
          <p14:tracePt t="225904" x="4964113" y="3325813"/>
          <p14:tracePt t="225911" x="4954588" y="3335338"/>
          <p14:tracePt t="225927" x="4937125" y="3335338"/>
          <p14:tracePt t="225935" x="4927600" y="3335338"/>
          <p14:tracePt t="225951" x="4908550" y="3335338"/>
          <p14:tracePt t="225972" x="4891088" y="3335338"/>
          <p14:tracePt t="225991" x="4881563" y="3335338"/>
          <p14:tracePt t="226055" x="4872038" y="3335338"/>
          <p14:tracePt t="226063" x="4862513" y="3335338"/>
          <p14:tracePt t="226079" x="4845050" y="3325813"/>
          <p14:tracePt t="226104" x="4835525" y="3316288"/>
          <p14:tracePt t="226135" x="4826000" y="3308350"/>
          <p14:tracePt t="226151" x="4816475" y="3298825"/>
          <p14:tracePt t="226159" x="4816475" y="3289300"/>
          <p14:tracePt t="226183" x="4816475" y="3279775"/>
          <p14:tracePt t="226191" x="4799013" y="3262313"/>
          <p14:tracePt t="226223" x="4799013" y="3252788"/>
          <p14:tracePt t="226231" x="4799013" y="3243263"/>
          <p14:tracePt t="226247" x="4799013" y="3233738"/>
          <p14:tracePt t="226255" x="4799013" y="3216275"/>
          <p14:tracePt t="226265" x="4799013" y="3206750"/>
          <p14:tracePt t="226286" x="4799013" y="3197225"/>
          <p14:tracePt t="226295" x="4799013" y="3187700"/>
          <p14:tracePt t="226303" x="4808538" y="3170238"/>
          <p14:tracePt t="226318" x="4808538" y="3160713"/>
          <p14:tracePt t="226342" x="4816475" y="3151188"/>
          <p14:tracePt t="226366" x="4826000" y="3141663"/>
          <p14:tracePt t="226382" x="4835525" y="3141663"/>
          <p14:tracePt t="226422" x="4854575" y="3133725"/>
          <p14:tracePt t="226430" x="4862513" y="3133725"/>
          <p14:tracePt t="226438" x="4891088" y="3114675"/>
          <p14:tracePt t="226453" x="4927600" y="3105150"/>
          <p14:tracePt t="226463" x="4937125" y="3095625"/>
          <p14:tracePt t="226470" x="4964113" y="3095625"/>
          <p14:tracePt t="226478" x="4973638" y="3087688"/>
          <p14:tracePt t="226487" x="4991100" y="3087688"/>
          <p14:tracePt t="226494" x="5029200" y="3087688"/>
          <p14:tracePt t="226503" x="5037138" y="3087688"/>
          <p14:tracePt t="226510" x="5065713" y="3068638"/>
          <p14:tracePt t="226574" x="5092700" y="3059113"/>
          <p14:tracePt t="226590" x="5121275" y="3059113"/>
          <p14:tracePt t="226598" x="5138738" y="3059113"/>
          <p14:tracePt t="226606" x="5184775" y="3059113"/>
          <p14:tracePt t="226614" x="5203825" y="3059113"/>
          <p14:tracePt t="226622" x="5221288" y="3059113"/>
          <p14:tracePt t="226630" x="5240338" y="3059113"/>
          <p14:tracePt t="226638" x="5267325" y="3059113"/>
          <p14:tracePt t="226646" x="5295900" y="3059113"/>
          <p14:tracePt t="226653" x="5332413" y="3059113"/>
          <p14:tracePt t="226662" x="5378450" y="3059113"/>
          <p14:tracePt t="226670" x="5432425" y="3059113"/>
          <p14:tracePt t="226678" x="5516563" y="3059113"/>
          <p14:tracePt t="226687" x="5580063" y="3059113"/>
          <p14:tracePt t="226694" x="5635625" y="3059113"/>
          <p14:tracePt t="226704" x="5718175" y="3059113"/>
          <p14:tracePt t="226710" x="5819775" y="3059113"/>
          <p14:tracePt t="226718" x="5827713" y="3059113"/>
          <p14:tracePt t="226726" x="5865813" y="3059113"/>
          <p14:tracePt t="226734" x="5892800" y="3059113"/>
          <p14:tracePt t="226742" x="5929313" y="3059113"/>
          <p14:tracePt t="226750" x="5948363" y="3059113"/>
          <p14:tracePt t="226758" x="5994400" y="3059113"/>
          <p14:tracePt t="226766" x="6048375" y="3059113"/>
          <p14:tracePt t="226774" x="6113463" y="3059113"/>
          <p14:tracePt t="226782" x="6186488" y="3059113"/>
          <p14:tracePt t="226790" x="6232525" y="3059113"/>
          <p14:tracePt t="226798" x="6343650" y="3059113"/>
          <p14:tracePt t="226806" x="6416675" y="3059113"/>
          <p14:tracePt t="226814" x="6499225" y="3059113"/>
          <p14:tracePt t="226822" x="6564313" y="3059113"/>
          <p14:tracePt t="226830" x="6600825" y="3059113"/>
          <p14:tracePt t="226837" x="6618288" y="3059113"/>
          <p14:tracePt t="226845" x="6637338" y="3059113"/>
          <p14:tracePt t="226871" x="6646863" y="3059113"/>
          <p14:tracePt t="226878" x="6656388" y="3059113"/>
          <p14:tracePt t="226889" x="6673850" y="3049588"/>
          <p14:tracePt t="226894" x="6683375" y="3049588"/>
          <p14:tracePt t="226904" x="6702425" y="3049588"/>
          <p14:tracePt t="226910" x="6738938" y="3049588"/>
          <p14:tracePt t="226926" x="6784975" y="3049588"/>
          <p14:tracePt t="226934" x="6792913" y="3049588"/>
          <p14:tracePt t="226942" x="6802438" y="3049588"/>
          <p14:tracePt t="226955" x="6831013" y="3049588"/>
          <p14:tracePt t="227006" x="6848475" y="3059113"/>
          <p14:tracePt t="227014" x="6858000" y="3068638"/>
          <p14:tracePt t="227023" x="6858000" y="3078163"/>
          <p14:tracePt t="227031" x="6867525" y="3095625"/>
          <p14:tracePt t="227038" x="6884988" y="3114675"/>
          <p14:tracePt t="227047" x="6894513" y="3124200"/>
          <p14:tracePt t="227072" x="6904038" y="3133725"/>
          <p14:tracePt t="227080" x="6904038" y="3141663"/>
          <p14:tracePt t="227104" x="6913563" y="3151188"/>
          <p14:tracePt t="227121" x="6923088" y="3170238"/>
          <p14:tracePt t="227127" x="6931025" y="3178175"/>
          <p14:tracePt t="227136" x="6950075" y="3197225"/>
          <p14:tracePt t="227144" x="6950075" y="3206750"/>
          <p14:tracePt t="227151" x="6969125" y="3224213"/>
          <p14:tracePt t="227159" x="6977063" y="3233738"/>
          <p14:tracePt t="227167" x="6977063" y="3243263"/>
          <p14:tracePt t="227175" x="6986588" y="3252788"/>
          <p14:tracePt t="227205" x="6986588" y="3262313"/>
          <p14:tracePt t="227213" x="6986588" y="3279775"/>
          <p14:tracePt t="227230" x="6996113" y="3298825"/>
          <p14:tracePt t="227262" x="6996113" y="3308350"/>
          <p14:tracePt t="227278" x="6996113" y="3325813"/>
          <p14:tracePt t="227302" x="6996113" y="3335338"/>
          <p14:tracePt t="227310" x="6986588" y="3352800"/>
          <p14:tracePt t="227319" x="6959600" y="3371850"/>
          <p14:tracePt t="227334" x="6940550" y="3381375"/>
          <p14:tracePt t="227342" x="6913563" y="3398838"/>
          <p14:tracePt t="227350" x="6884988" y="3398838"/>
          <p14:tracePt t="227358" x="6838950" y="3408363"/>
          <p14:tracePt t="227366" x="6775450" y="3436938"/>
          <p14:tracePt t="227374" x="6729413" y="3436938"/>
          <p14:tracePt t="227383" x="6664325" y="3444875"/>
          <p14:tracePt t="227390" x="6610350" y="3444875"/>
          <p14:tracePt t="227398" x="6564313" y="3454400"/>
          <p14:tracePt t="227406" x="6462713" y="3454400"/>
          <p14:tracePt t="227414" x="6380163" y="3454400"/>
          <p14:tracePt t="227422" x="6307138" y="3454400"/>
          <p14:tracePt t="227430" x="6223000" y="3454400"/>
          <p14:tracePt t="227438" x="6159500" y="3454400"/>
          <p14:tracePt t="227446" x="6103938" y="3454400"/>
          <p14:tracePt t="227454" x="6040438" y="3454400"/>
          <p14:tracePt t="227462" x="5984875" y="3454400"/>
          <p14:tracePt t="227472" x="5919788" y="3454400"/>
          <p14:tracePt t="227478" x="5873750" y="3444875"/>
          <p14:tracePt t="227487" x="5810250" y="3444875"/>
          <p14:tracePt t="227494" x="5727700" y="3427413"/>
          <p14:tracePt t="227504" x="5589588" y="3408363"/>
          <p14:tracePt t="227510" x="5507038" y="3398838"/>
          <p14:tracePt t="227518" x="5368925" y="3371850"/>
          <p14:tracePt t="227526" x="5249863" y="3352800"/>
          <p14:tracePt t="227533" x="5165725" y="3352800"/>
          <p14:tracePt t="227542" x="5083175" y="3352800"/>
          <p14:tracePt t="227550" x="4991100" y="3352800"/>
          <p14:tracePt t="227558" x="4954588" y="3352800"/>
          <p14:tracePt t="227567" x="4900613" y="3352800"/>
          <p14:tracePt t="227574" x="4854575" y="3352800"/>
          <p14:tracePt t="227582" x="4845050" y="3352800"/>
          <p14:tracePt t="227590" x="4816475" y="3352800"/>
          <p14:tracePt t="227598" x="4808538" y="3352800"/>
          <p14:tracePt t="227606" x="4789488" y="3352800"/>
          <p14:tracePt t="227614" x="4770438" y="3352800"/>
          <p14:tracePt t="227623" x="4762500" y="3352800"/>
          <p14:tracePt t="227630" x="4743450" y="3352800"/>
          <p14:tracePt t="227638" x="4716463" y="3352800"/>
          <p14:tracePt t="227646" x="4670425" y="3352800"/>
          <p14:tracePt t="227655" x="4660900" y="3344863"/>
          <p14:tracePt t="227662" x="4641850" y="3344863"/>
          <p14:tracePt t="227672" x="4614863" y="3335338"/>
          <p14:tracePt t="227687" x="4605338" y="3335338"/>
          <p14:tracePt t="227694" x="4587875" y="3316288"/>
          <p14:tracePt t="227775" x="4578350" y="3316288"/>
          <p14:tracePt t="227831" x="4568825" y="3308350"/>
          <p14:tracePt t="227839" x="4578350" y="3298825"/>
          <p14:tracePt t="227862" x="4587875" y="3289300"/>
          <p14:tracePt t="227877" x="4595813" y="3289300"/>
          <p14:tracePt t="227893" x="4605338" y="3289300"/>
          <p14:tracePt t="227901" x="4624388" y="3279775"/>
          <p14:tracePt t="227917" x="4633913" y="3270250"/>
          <p14:tracePt t="227933" x="4651375" y="3262313"/>
          <p14:tracePt t="227953" x="4670425" y="3252788"/>
          <p14:tracePt t="227966" x="4697413" y="3243263"/>
          <p14:tracePt t="227974" x="4725988" y="3216275"/>
          <p14:tracePt t="227982" x="4752975" y="3197225"/>
          <p14:tracePt t="227990" x="4770438" y="3187700"/>
          <p14:tracePt t="227998" x="4835525" y="3151188"/>
          <p14:tracePt t="228007" x="4900613" y="3133725"/>
          <p14:tracePt t="228014" x="4964113" y="3124200"/>
          <p14:tracePt t="228021" x="5010150" y="3095625"/>
          <p14:tracePt t="228030" x="5075238" y="3087688"/>
          <p14:tracePt t="228038" x="5121275" y="3087688"/>
          <p14:tracePt t="228046" x="5165725" y="3087688"/>
          <p14:tracePt t="228053" x="5240338" y="3078163"/>
          <p14:tracePt t="228062" x="5303838" y="3078163"/>
          <p14:tracePt t="228070" x="5349875" y="3078163"/>
          <p14:tracePt t="228079" x="5378450" y="3078163"/>
          <p14:tracePt t="228087" x="5405438" y="3078163"/>
          <p14:tracePt t="228094" x="5441950" y="3078163"/>
          <p14:tracePt t="228104" x="5451475" y="3078163"/>
          <p14:tracePt t="228110" x="5470525" y="3078163"/>
          <p14:tracePt t="228118" x="5516563" y="3078163"/>
          <p14:tracePt t="228126" x="5534025" y="3078163"/>
          <p14:tracePt t="228134" x="5570538" y="3078163"/>
          <p14:tracePt t="228142" x="5616575" y="3078163"/>
          <p14:tracePt t="228150" x="5691188" y="3078163"/>
          <p14:tracePt t="228158" x="5791200" y="3078163"/>
          <p14:tracePt t="228166" x="5911850" y="3078163"/>
          <p14:tracePt t="228174" x="6048375" y="3078163"/>
          <p14:tracePt t="228182" x="6103938" y="3078163"/>
          <p14:tracePt t="228190" x="6169025" y="3078163"/>
          <p14:tracePt t="228198" x="6251575" y="3078163"/>
          <p14:tracePt t="228206" x="6288088" y="3078163"/>
          <p14:tracePt t="228214" x="6353175" y="3078163"/>
          <p14:tracePt t="228222" x="6397625" y="3078163"/>
          <p14:tracePt t="228230" x="6426200" y="3078163"/>
          <p14:tracePt t="228238" x="6443663" y="3078163"/>
          <p14:tracePt t="228247" x="6462713" y="3078163"/>
          <p14:tracePt t="228253" x="6499225" y="3078163"/>
          <p14:tracePt t="228262" x="6527800" y="3078163"/>
          <p14:tracePt t="228270" x="6554788" y="3078163"/>
          <p14:tracePt t="228287" x="6572250" y="3078163"/>
          <p14:tracePt t="228294" x="6610350" y="3078163"/>
          <p14:tracePt t="228304" x="6618288" y="3078163"/>
          <p14:tracePt t="228551" x="6627813" y="3059113"/>
          <p14:tracePt t="228559" x="6627813" y="3041650"/>
          <p14:tracePt t="228567" x="6627813" y="2995613"/>
          <p14:tracePt t="228574" x="6627813" y="2949575"/>
          <p14:tracePt t="228582" x="6627813" y="2921000"/>
          <p14:tracePt t="228590" x="6627813" y="2857500"/>
          <p14:tracePt t="228598" x="6610350" y="2774950"/>
          <p14:tracePt t="228606" x="6591300" y="2655888"/>
          <p14:tracePt t="228614" x="6572250" y="2498725"/>
          <p14:tracePt t="228625" x="6564313" y="2297113"/>
          <p14:tracePt t="228630" x="6564313" y="2030413"/>
          <p14:tracePt t="228638" x="6692900" y="1663700"/>
          <p14:tracePt t="228646" x="6719888" y="1489075"/>
          <p14:tracePt t="228654" x="6702425" y="1360488"/>
          <p14:tracePt t="228662" x="6719888" y="1222375"/>
          <p14:tracePt t="228687" x="6710363" y="1193800"/>
          <p14:tracePt t="228694" x="6692900" y="1111250"/>
          <p14:tracePt t="228703" x="6664325" y="1028700"/>
          <p14:tracePt t="228710" x="6627813" y="965200"/>
          <p14:tracePt t="228718" x="6572250" y="919163"/>
          <p14:tracePt t="228726" x="6545263" y="900113"/>
          <p14:tracePt t="228734" x="6527800" y="890588"/>
          <p14:tracePt t="228742" x="6499225" y="873125"/>
          <p14:tracePt t="228750" x="6481763" y="873125"/>
          <p14:tracePt t="228766" x="6453188" y="873125"/>
          <p14:tracePt t="228774" x="6443663" y="873125"/>
          <p14:tracePt t="228790" x="6416675" y="873125"/>
          <p14:tracePt t="228798" x="6397625" y="873125"/>
          <p14:tracePt t="228806" x="6353175" y="873125"/>
          <p14:tracePt t="228814" x="6324600" y="873125"/>
          <p14:tracePt t="228822" x="6278563" y="873125"/>
          <p14:tracePt t="228830" x="6215063" y="873125"/>
          <p14:tracePt t="228837" x="6140450" y="873125"/>
          <p14:tracePt t="228846" x="6103938" y="863600"/>
          <p14:tracePt t="228853" x="6057900" y="817563"/>
          <p14:tracePt t="228862" x="6021388" y="800100"/>
          <p14:tracePt t="228870" x="5994400" y="790575"/>
          <p14:tracePt t="228878" x="5965825" y="679450"/>
          <p14:tracePt t="228887" x="6086475" y="560388"/>
          <p14:tracePt t="228894" x="6076950" y="560388"/>
          <p14:tracePt t="228903" x="6057900" y="550863"/>
          <p14:tracePt t="228910" x="6048375" y="550863"/>
          <p14:tracePt t="228918" x="6040438" y="550863"/>
          <p14:tracePt t="228926" x="6030913" y="550863"/>
          <p14:tracePt t="228950" x="6021388" y="550863"/>
          <p14:tracePt t="228970" x="5975350" y="550863"/>
          <p14:tracePt t="228974" x="5948363" y="560388"/>
          <p14:tracePt t="228982" x="5938838" y="569913"/>
          <p14:tracePt t="228990" x="5911850" y="579438"/>
          <p14:tracePt t="228998" x="5892800" y="579438"/>
          <p14:tracePt t="229006" x="5883275" y="579438"/>
          <p14:tracePt t="229014" x="5837238" y="579438"/>
          <p14:tracePt t="229030" x="5800725" y="579438"/>
          <p14:tracePt t="229038" x="5781675" y="569913"/>
          <p14:tracePt t="229046" x="5754688" y="569913"/>
          <p14:tracePt t="229054" x="5745163" y="569913"/>
          <p14:tracePt t="229062" x="5718175" y="569913"/>
          <p14:tracePt t="229072" x="5699125" y="560388"/>
          <p14:tracePt t="229078" x="5662613" y="560388"/>
          <p14:tracePt t="229087" x="5635625" y="560388"/>
          <p14:tracePt t="229094" x="5589588" y="560388"/>
          <p14:tracePt t="229105" x="5543550" y="560388"/>
          <p14:tracePt t="229110" x="5497513" y="560388"/>
          <p14:tracePt t="229126" x="5451475" y="560388"/>
          <p14:tracePt t="229134" x="5432425" y="560388"/>
          <p14:tracePt t="229142" x="5424488" y="560388"/>
          <p14:tracePt t="229150" x="5395913" y="560388"/>
          <p14:tracePt t="229158" x="5386388" y="569913"/>
          <p14:tracePt t="229166" x="5378450" y="579438"/>
          <p14:tracePt t="229191" x="5349875" y="579438"/>
          <p14:tracePt t="229199" x="5341938" y="587375"/>
          <p14:tracePt t="229207" x="5313363" y="587375"/>
          <p14:tracePt t="229215" x="5295900" y="587375"/>
          <p14:tracePt t="229223" x="5267325" y="587375"/>
          <p14:tracePt t="229231" x="5257800" y="596900"/>
          <p14:tracePt t="229239" x="5249863" y="596900"/>
          <p14:tracePt t="229257" x="5240338" y="596900"/>
          <p14:tracePt t="229273" x="5221288" y="596900"/>
          <p14:tracePt t="229312" x="5211763" y="596900"/>
          <p14:tracePt t="229507" x="5221288" y="596900"/>
          <p14:tracePt t="229527" x="5240338" y="596900"/>
          <p14:tracePt t="229543" x="5257800" y="596900"/>
          <p14:tracePt t="229551" x="5313363" y="596900"/>
          <p14:tracePt t="229559" x="5395913" y="596900"/>
          <p14:tracePt t="229567" x="5516563" y="596900"/>
          <p14:tracePt t="229575" x="5599113" y="596900"/>
          <p14:tracePt t="229583" x="5718175" y="596900"/>
          <p14:tracePt t="229591" x="5810250" y="596900"/>
          <p14:tracePt t="229598" x="5911850" y="596900"/>
          <p14:tracePt t="229606" x="5994400" y="596900"/>
          <p14:tracePt t="229615" x="6048375" y="596900"/>
          <p14:tracePt t="229622" x="6132513" y="596900"/>
          <p14:tracePt t="229630" x="6176963" y="596900"/>
          <p14:tracePt t="229638" x="6269038" y="625475"/>
          <p14:tracePt t="229646" x="6297613" y="625475"/>
          <p14:tracePt t="229654" x="6361113" y="633413"/>
          <p14:tracePt t="229662" x="6416675" y="633413"/>
          <p14:tracePt t="229671" x="6481763" y="642938"/>
          <p14:tracePt t="229678" x="6564313" y="661988"/>
          <p14:tracePt t="229688" x="6581775" y="661988"/>
          <p14:tracePt t="229694" x="6627813" y="661988"/>
          <p14:tracePt t="229706" x="6646863" y="661988"/>
          <p14:tracePt t="229711" x="6692900" y="661988"/>
          <p14:tracePt t="229718" x="6702425" y="661988"/>
          <p14:tracePt t="229726" x="6719888" y="661988"/>
          <p14:tracePt t="229734" x="6729413" y="661988"/>
          <p14:tracePt t="229782" x="6765925" y="661988"/>
          <p14:tracePt t="229790" x="6811963" y="661988"/>
          <p14:tracePt t="229798" x="6838950" y="661988"/>
          <p14:tracePt t="229806" x="6931025" y="661988"/>
          <p14:tracePt t="229814" x="6959600" y="661988"/>
          <p14:tracePt t="229822" x="7042150" y="661988"/>
          <p14:tracePt t="229830" x="7115175" y="661988"/>
          <p14:tracePt t="229837" x="7151688" y="661988"/>
          <p14:tracePt t="229846" x="7207250" y="661988"/>
          <p14:tracePt t="229855" x="7234238" y="661988"/>
          <p14:tracePt t="229862" x="7243763" y="661988"/>
          <p14:tracePt t="229871" x="7253288" y="661988"/>
          <p14:tracePt t="229887" x="7272338" y="661988"/>
          <p14:tracePt t="229893" x="7280275" y="661988"/>
          <p14:tracePt t="229904" x="7299325" y="661988"/>
          <p14:tracePt t="229909" x="7354888" y="661988"/>
          <p14:tracePt t="229917" x="7418388" y="661988"/>
          <p14:tracePt t="229925" x="7446963" y="661988"/>
          <p14:tracePt t="229933" x="7529513" y="661988"/>
          <p14:tracePt t="229952" x="7629525" y="661988"/>
          <p14:tracePt t="229957" x="7648575" y="661988"/>
          <p14:tracePt t="230329" x="7667625" y="642938"/>
          <p14:tracePt t="230606" x="7667625" y="652463"/>
          <p14:tracePt t="230613" x="7667625" y="679450"/>
          <p14:tracePt t="230621" x="7667625" y="735013"/>
          <p14:tracePt t="230629" x="7667625" y="781050"/>
          <p14:tracePt t="230637" x="7667625" y="844550"/>
          <p14:tracePt t="230645" x="7667625" y="900113"/>
          <p14:tracePt t="230653" x="7667625" y="965200"/>
          <p14:tracePt t="230661" x="7667625" y="1047750"/>
          <p14:tracePt t="230669" x="7667625" y="1120775"/>
          <p14:tracePt t="230677" x="7667625" y="1239838"/>
          <p14:tracePt t="230685" x="7667625" y="1360488"/>
          <p14:tracePt t="230693" x="7648575" y="1497013"/>
          <p14:tracePt t="230702" x="7612063" y="1681163"/>
          <p14:tracePt t="230709" x="7583488" y="1901825"/>
          <p14:tracePt t="230717" x="7566025" y="2057400"/>
          <p14:tracePt t="230725" x="7519988" y="2214563"/>
          <p14:tracePt t="230733" x="7493000" y="2324100"/>
          <p14:tracePt t="230741" x="7454900" y="2425700"/>
          <p14:tracePt t="230749" x="7427913" y="2508250"/>
          <p14:tracePt t="230758" x="7427913" y="2554288"/>
          <p14:tracePt t="230765" x="7418388" y="2573338"/>
          <p14:tracePt t="230774" x="7381875" y="2655888"/>
          <p14:tracePt t="230789" x="7372350" y="2701925"/>
          <p14:tracePt t="230797" x="7364413" y="2746375"/>
          <p14:tracePt t="230805" x="7335838" y="2830513"/>
          <p14:tracePt t="230813" x="7335838" y="2884488"/>
          <p14:tracePt t="230821" x="7335838" y="2921000"/>
          <p14:tracePt t="230829" x="7318375" y="2967038"/>
          <p14:tracePt t="230837" x="7318375" y="2995613"/>
          <p14:tracePt t="230853" x="7318375" y="3013075"/>
          <p14:tracePt t="230933" x="7318375" y="3032125"/>
          <p14:tracePt t="230941" x="7318375" y="3078163"/>
          <p14:tracePt t="230956" x="7308850" y="3095625"/>
          <p14:tracePt t="230961" x="7280275" y="3178175"/>
          <p14:tracePt t="230967" x="7272338" y="3224213"/>
          <p14:tracePt t="230975" x="7253288" y="3252788"/>
          <p14:tracePt t="230982" x="7243763" y="3270250"/>
          <p14:tracePt t="230998" x="7243763" y="3289300"/>
          <p14:tracePt t="231014" x="7243763" y="3298825"/>
          <p14:tracePt t="231054" x="7234238" y="3308350"/>
          <p14:tracePt t="231464" x="7226300" y="3308350"/>
          <p14:tracePt t="234942" x="7234238" y="3243263"/>
          <p14:tracePt t="234954" x="7197725" y="3068638"/>
          <p14:tracePt t="234959" x="7124700" y="2830513"/>
          <p14:tracePt t="234966" x="7088188" y="2655888"/>
          <p14:tracePt t="234976" x="7023100" y="2452688"/>
          <p14:tracePt t="234985" x="6996113" y="2297113"/>
          <p14:tracePt t="234993" x="6959600" y="2185988"/>
          <p14:tracePt t="235002" x="6950075" y="2085975"/>
          <p14:tracePt t="235005" x="6931025" y="2020888"/>
          <p14:tracePt t="235013" x="6923088" y="1974850"/>
          <p14:tracePt t="235022" x="6923088" y="1938338"/>
          <p14:tracePt t="235029" x="6904038" y="1911350"/>
          <p14:tracePt t="235038" x="6894513" y="1901825"/>
          <p14:tracePt t="235053" x="6884988" y="1901825"/>
          <p14:tracePt t="235085" x="6877050" y="1882775"/>
          <p14:tracePt t="235093" x="6858000" y="1865313"/>
          <p14:tracePt t="235103" x="6831013" y="1838325"/>
          <p14:tracePt t="235109" x="6831013" y="1828800"/>
          <p14:tracePt t="235118" x="6784975" y="1782763"/>
          <p14:tracePt t="235126" x="6765925" y="1763713"/>
          <p14:tracePt t="235134" x="6738938" y="1727200"/>
          <p14:tracePt t="235141" x="6719888" y="1708150"/>
          <p14:tracePt t="235149" x="6692900" y="1671638"/>
          <p14:tracePt t="235158" x="6673850" y="1654175"/>
          <p14:tracePt t="235165" x="6664325" y="1644650"/>
          <p14:tracePt t="235174" x="6646863" y="1617663"/>
          <p14:tracePt t="235181" x="6627813" y="1598613"/>
          <p14:tracePt t="235190" x="6618288" y="1579563"/>
          <p14:tracePt t="235197" x="6600825" y="1552575"/>
          <p14:tracePt t="235206" x="6591300" y="1552575"/>
          <p14:tracePt t="235213" x="6564313" y="1543050"/>
          <p14:tracePt t="235221" x="6554788" y="1543050"/>
          <p14:tracePt t="235229" x="6545263" y="1535113"/>
          <p14:tracePt t="235237" x="6499225" y="1516063"/>
          <p14:tracePt t="235246" x="6443663" y="1516063"/>
          <p14:tracePt t="235253" x="6380163" y="1506538"/>
          <p14:tracePt t="235261" x="6251575" y="1443038"/>
          <p14:tracePt t="235270" x="6149975" y="1414463"/>
          <p14:tracePt t="235277" x="6021388" y="1304925"/>
          <p14:tracePt t="235287" x="5873750" y="1249363"/>
          <p14:tracePt t="235293" x="5737225" y="1185863"/>
          <p14:tracePt t="235303" x="5662613" y="1130300"/>
          <p14:tracePt t="235309" x="5570538" y="1074738"/>
          <p14:tracePt t="235318" x="5553075" y="1065213"/>
          <p14:tracePt t="235325" x="5543550" y="1065213"/>
          <p14:tracePt t="235334" x="5534025" y="1057275"/>
          <p14:tracePt t="235438" x="5524500" y="1065213"/>
          <p14:tracePt t="235735" x="5543550" y="1065213"/>
          <p14:tracePt t="235743" x="5553075" y="1065213"/>
          <p14:tracePt t="235751" x="5561013" y="1065213"/>
          <p14:tracePt t="235759" x="5589588" y="1065213"/>
          <p14:tracePt t="235776" x="5626100" y="1065213"/>
          <p14:tracePt t="235783" x="5662613" y="1065213"/>
          <p14:tracePt t="235790" x="5754688" y="1065213"/>
          <p14:tracePt t="235799" x="5865813" y="1065213"/>
          <p14:tracePt t="235807" x="5965825" y="1065213"/>
          <p14:tracePt t="235815" x="6086475" y="1065213"/>
          <p14:tracePt t="235824" x="6205538" y="1065213"/>
          <p14:tracePt t="235831" x="6307138" y="1065213"/>
          <p14:tracePt t="235843" x="6380163" y="1065213"/>
          <p14:tracePt t="235848" x="6426200" y="1065213"/>
          <p14:tracePt t="235857" x="6462713" y="1065213"/>
          <p14:tracePt t="235877" x="6499225" y="1065213"/>
          <p14:tracePt t="235887" x="6508750" y="1065213"/>
          <p14:tracePt t="235894" x="6527800" y="1057275"/>
          <p14:tracePt t="235903" x="6564313" y="1057275"/>
          <p14:tracePt t="235909" x="6610350" y="1057275"/>
          <p14:tracePt t="235917" x="6683375" y="1057275"/>
          <p14:tracePt t="235926" x="6784975" y="1038225"/>
          <p14:tracePt t="235933" x="6831013" y="1011238"/>
          <p14:tracePt t="235952" x="6940550" y="1011238"/>
          <p14:tracePt t="235958" x="6969125" y="1011238"/>
          <p14:tracePt t="235965" x="7005638" y="1001713"/>
          <p14:tracePt t="235974" x="7023100" y="1001713"/>
          <p14:tracePt t="235981" x="7042150" y="992188"/>
          <p14:tracePt t="235989" x="7069138" y="992188"/>
          <p14:tracePt t="235997" x="7105650" y="992188"/>
          <p14:tracePt t="236005" x="7161213" y="992188"/>
          <p14:tracePt t="236013" x="7262813" y="1011238"/>
          <p14:tracePt t="236022" x="7326313" y="1011238"/>
          <p14:tracePt t="236029" x="7408863" y="1028700"/>
          <p14:tracePt t="236038" x="7493000" y="1038225"/>
          <p14:tracePt t="236045" x="7556500" y="1038225"/>
          <p14:tracePt t="236053" x="7583488" y="1038225"/>
          <p14:tracePt t="236061" x="7593013" y="1038225"/>
          <p14:tracePt t="236070" x="7602538" y="1038225"/>
          <p14:tracePt t="238952" x="7602538" y="1047750"/>
          <p14:tracePt t="238958" x="7583488" y="1065213"/>
          <p14:tracePt t="238966" x="7566025" y="1074738"/>
          <p14:tracePt t="238974" x="7539038" y="1103313"/>
          <p14:tracePt t="238982" x="7519988" y="1147763"/>
          <p14:tracePt t="238992" x="7437438" y="1295400"/>
          <p14:tracePt t="238997" x="7354888" y="1433513"/>
          <p14:tracePt t="239006" x="7234238" y="1625600"/>
          <p14:tracePt t="239014" x="7051675" y="1974850"/>
          <p14:tracePt t="239021" x="6811963" y="2333625"/>
          <p14:tracePt t="239030" x="6489700" y="2811463"/>
          <p14:tracePt t="239037" x="6205538" y="3289300"/>
          <p14:tracePt t="239046" x="5938838" y="3619500"/>
          <p14:tracePt t="239053" x="5699125" y="3876675"/>
          <p14:tracePt t="239062" x="5516563" y="4125913"/>
          <p14:tracePt t="239070" x="5386388" y="4235450"/>
          <p14:tracePt t="239078" x="5295900" y="4308475"/>
          <p14:tracePt t="239087" x="5249863" y="4364038"/>
          <p14:tracePt t="239095" x="5221288" y="4373563"/>
          <p14:tracePt t="239103" x="5211763" y="4383088"/>
          <p14:tracePt t="239150" x="5203825" y="4383088"/>
          <p14:tracePt t="239174" x="5184775" y="4383088"/>
          <p14:tracePt t="239182" x="5148263" y="4383088"/>
          <p14:tracePt t="239191" x="5138738" y="4383088"/>
          <p14:tracePt t="239198" x="5102225" y="4383088"/>
          <p14:tracePt t="239207" x="5083175" y="4383088"/>
          <p14:tracePt t="239214" x="5056188" y="4383088"/>
          <p14:tracePt t="239222" x="5037138" y="4383088"/>
          <p14:tracePt t="239230" x="5000625" y="4383088"/>
          <p14:tracePt t="239239" x="4991100" y="4383088"/>
          <p14:tracePt t="239246" x="4964113" y="4383088"/>
          <p14:tracePt t="239256" x="4946650" y="4383088"/>
          <p14:tracePt t="239263" x="4937125" y="4383088"/>
          <p14:tracePt t="239272" x="4918075" y="4383088"/>
          <p14:tracePt t="239278" x="4908550" y="4383088"/>
          <p14:tracePt t="239290" x="4891088" y="4383088"/>
          <p14:tracePt t="239295" x="4872038" y="4318000"/>
          <p14:tracePt t="239309" x="4845050" y="4291013"/>
          <p14:tracePt t="239314" x="4835525" y="4225925"/>
          <p14:tracePt t="239320" x="4799013" y="4162425"/>
          <p14:tracePt t="239326" x="4779963" y="4116388"/>
          <p14:tracePt t="239333" x="4770438" y="4070350"/>
          <p14:tracePt t="239342" x="4762500" y="4051300"/>
          <p14:tracePt t="239350" x="4733925" y="4005263"/>
          <p14:tracePt t="239358" x="4716463" y="3978275"/>
          <p14:tracePt t="239366" x="4697413" y="3951288"/>
          <p14:tracePt t="239374" x="4660900" y="3922713"/>
          <p14:tracePt t="239382" x="4651375" y="3914775"/>
          <p14:tracePt t="239390" x="4605338" y="3905250"/>
          <p14:tracePt t="239398" x="4578350" y="3895725"/>
          <p14:tracePt t="239406" x="4549775" y="3876675"/>
          <p14:tracePt t="239414" x="4532313" y="3876675"/>
          <p14:tracePt t="239421" x="4495800" y="3868738"/>
          <p14:tracePt t="239430" x="4467225" y="3868738"/>
          <p14:tracePt t="239438" x="4430713" y="3868738"/>
          <p14:tracePt t="239446" x="4421188" y="3868738"/>
          <p14:tracePt t="239494" x="4403725" y="3849688"/>
          <p14:tracePt t="239510" x="4394200" y="3840163"/>
          <p14:tracePt t="239518" x="4375150" y="3822700"/>
          <p14:tracePt t="239526" x="4357688" y="3794125"/>
          <p14:tracePt t="239533" x="4338638" y="3784600"/>
          <p14:tracePt t="239542" x="4330700" y="3776663"/>
          <p14:tracePt t="239549" x="4321175" y="3776663"/>
          <p14:tracePt t="239566" x="4311650" y="3776663"/>
          <p14:tracePt t="239671" x="4275138" y="3794125"/>
          <p14:tracePt t="239727" x="4265613" y="3803650"/>
          <p14:tracePt t="239743" x="4246563" y="3813175"/>
          <p14:tracePt t="239751" x="4229100" y="3813175"/>
          <p14:tracePt t="239759" x="4183063" y="3813175"/>
          <p14:tracePt t="239767" x="4164013" y="3813175"/>
          <p14:tracePt t="239774" x="4117975" y="3813175"/>
          <p14:tracePt t="239783" x="4090988" y="3813175"/>
          <p14:tracePt t="239799" x="4081463" y="3813175"/>
          <p14:tracePt t="239807" x="4064000" y="3813175"/>
          <p14:tracePt t="239814" x="4017963" y="3803650"/>
          <p14:tracePt t="239823" x="4008438" y="3794125"/>
          <p14:tracePt t="239831" x="3952875" y="3784600"/>
          <p14:tracePt t="239840" x="3906838" y="3767138"/>
          <p14:tracePt t="239847" x="3870325" y="3740150"/>
          <p14:tracePt t="239856" x="3843338" y="3730625"/>
          <p14:tracePt t="239863" x="3797300" y="3721100"/>
          <p14:tracePt t="239872" x="3768725" y="3711575"/>
          <p14:tracePt t="239878" x="3732213" y="3684588"/>
          <p14:tracePt t="239890" x="3732213" y="3675063"/>
          <p14:tracePt t="239895" x="3722688" y="3665538"/>
          <p14:tracePt t="239906" x="3722688" y="3656013"/>
          <p14:tracePt t="239914" x="3722688" y="3648075"/>
          <p14:tracePt t="239922" x="3722688" y="3629025"/>
          <p14:tracePt t="239925" x="3722688" y="3592513"/>
          <p14:tracePt t="239933" x="3722688" y="3565525"/>
          <p14:tracePt t="239941" x="3722688" y="3519488"/>
          <p14:tracePt t="239949" x="3722688" y="3463925"/>
          <p14:tracePt t="239970" x="3722688" y="3352800"/>
          <p14:tracePt t="239974" x="3722688" y="3308350"/>
          <p14:tracePt t="239982" x="3722688" y="3270250"/>
          <p14:tracePt t="239990" x="3722688" y="3233738"/>
          <p14:tracePt t="239998" x="3722688" y="3187700"/>
          <p14:tracePt t="240006" x="3722688" y="3160713"/>
          <p14:tracePt t="240014" x="3722688" y="3133725"/>
          <p14:tracePt t="240022" x="3722688" y="3095625"/>
          <p14:tracePt t="240029" x="3722688" y="3078163"/>
          <p14:tracePt t="240038" x="3722688" y="3049588"/>
          <p14:tracePt t="240046" x="3722688" y="3032125"/>
          <p14:tracePt t="240053" x="3722688" y="2995613"/>
          <p14:tracePt t="240062" x="3751263" y="2976563"/>
          <p14:tracePt t="240078" x="3751263" y="2967038"/>
          <p14:tracePt t="240111" x="3759200" y="2959100"/>
          <p14:tracePt t="240174" x="3778250" y="2949575"/>
          <p14:tracePt t="240183" x="3787775" y="2940050"/>
          <p14:tracePt t="240342" x="3787775" y="2959100"/>
          <p14:tracePt t="240351" x="3787775" y="2986088"/>
          <p14:tracePt t="240358" x="3787775" y="3013075"/>
          <p14:tracePt t="240374" x="3778250" y="3022600"/>
          <p14:tracePt t="240382" x="3778250" y="3032125"/>
          <p14:tracePt t="240392" x="3778250" y="3041650"/>
          <p14:tracePt t="240407" x="3778250" y="3049588"/>
          <p14:tracePt t="240414" x="3778250" y="3068638"/>
          <p14:tracePt t="240423" x="3778250" y="3078163"/>
          <p14:tracePt t="240447" x="3778250" y="3095625"/>
          <p14:tracePt t="240455" x="3778250" y="3124200"/>
          <p14:tracePt t="240463" x="3778250" y="3133725"/>
          <p14:tracePt t="240472" x="3778250" y="3141663"/>
          <p14:tracePt t="240489" x="3778250" y="3170238"/>
          <p14:tracePt t="240495" x="3778250" y="3178175"/>
          <p14:tracePt t="240505" x="3778250" y="3206750"/>
          <p14:tracePt t="240510" x="3778250" y="3216275"/>
          <p14:tracePt t="240518" x="3778250" y="3224213"/>
          <p14:tracePt t="240526" x="3778250" y="3243263"/>
          <p14:tracePt t="240533" x="3778250" y="3262313"/>
          <p14:tracePt t="240541" x="3778250" y="3270250"/>
          <p14:tracePt t="240549" x="3778250" y="3279775"/>
          <p14:tracePt t="240558" x="3778250" y="3298825"/>
          <p14:tracePt t="240565" x="3778250" y="3308350"/>
          <p14:tracePt t="240574" x="3778250" y="3316288"/>
          <p14:tracePt t="240589" x="3778250" y="3335338"/>
          <p14:tracePt t="240678" x="3824288" y="3308350"/>
          <p14:tracePt t="240686" x="3870325" y="3262313"/>
          <p14:tracePt t="240694" x="3925888" y="3206750"/>
          <p14:tracePt t="240702" x="3962400" y="3151188"/>
          <p14:tracePt t="240710" x="4017963" y="3095625"/>
          <p14:tracePt t="240718" x="4054475" y="3078163"/>
          <p14:tracePt t="240726" x="4127500" y="3022600"/>
          <p14:tracePt t="240734" x="4154488" y="3013075"/>
          <p14:tracePt t="240742" x="4200525" y="3005138"/>
          <p14:tracePt t="240749" x="4246563" y="2967038"/>
          <p14:tracePt t="240758" x="4311650" y="2949575"/>
          <p14:tracePt t="240765" x="4367213" y="2913063"/>
          <p14:tracePt t="240774" x="4394200" y="2913063"/>
          <p14:tracePt t="240782" x="4440238" y="2903538"/>
          <p14:tracePt t="240790" x="4467225" y="2894013"/>
          <p14:tracePt t="240798" x="4513263" y="2884488"/>
          <p14:tracePt t="240807" x="4532313" y="2884488"/>
          <p14:tracePt t="240813" x="4541838" y="2884488"/>
          <p14:tracePt t="240822" x="4587875" y="2884488"/>
          <p14:tracePt t="240830" x="4614863" y="2884488"/>
          <p14:tracePt t="240838" x="4633913" y="2903538"/>
          <p14:tracePt t="240846" x="4660900" y="2921000"/>
          <p14:tracePt t="240853" x="4679950" y="2930525"/>
          <p14:tracePt t="240862" x="4687888" y="2940050"/>
          <p14:tracePt t="240870" x="4697413" y="2949575"/>
          <p14:tracePt t="240878" x="4697413" y="2959100"/>
          <p14:tracePt t="240887" x="4706938" y="2995613"/>
          <p14:tracePt t="240903" x="4706938" y="3013075"/>
          <p14:tracePt t="240910" x="4725988" y="3041650"/>
          <p14:tracePt t="240918" x="4725988" y="3049588"/>
          <p14:tracePt t="241038" x="4725988" y="3059113"/>
          <p14:tracePt t="245526" x="4687888" y="3059113"/>
          <p14:tracePt t="245534" x="4641850" y="3095625"/>
          <p14:tracePt t="245543" x="4568825" y="3124200"/>
          <p14:tracePt t="245552" x="4541838" y="3133725"/>
          <p14:tracePt t="245558" x="4522788" y="3160713"/>
          <p14:tracePt t="245565" x="4486275" y="3178175"/>
          <p14:tracePt t="245573" x="4403725" y="3216275"/>
          <p14:tracePt t="245581" x="4375150" y="3243263"/>
          <p14:tracePt t="245589" x="4311650" y="3279775"/>
          <p14:tracePt t="245597" x="4275138" y="3298825"/>
          <p14:tracePt t="245606" x="4200525" y="3325813"/>
          <p14:tracePt t="245614" x="4173538" y="3362325"/>
          <p14:tracePt t="245622" x="4146550" y="3381375"/>
          <p14:tracePt t="245630" x="4127500" y="3398838"/>
          <p14:tracePt t="245637" x="4127500" y="3408363"/>
          <p14:tracePt t="245645" x="4127500" y="3427413"/>
          <p14:tracePt t="245662" x="4127500" y="3436938"/>
          <p14:tracePt t="245678" x="4117975" y="3444875"/>
          <p14:tracePt t="245694" x="4100513" y="3473450"/>
          <p14:tracePt t="245703" x="4100513" y="3481388"/>
          <p14:tracePt t="245709" x="4090988" y="3500438"/>
          <p14:tracePt t="245718" x="4071938" y="3536950"/>
          <p14:tracePt t="245725" x="4064000" y="3556000"/>
          <p14:tracePt t="245734" x="4044950" y="3602038"/>
          <p14:tracePt t="245742" x="4044950" y="3611563"/>
          <p14:tracePt t="245750" x="4044950" y="3629025"/>
          <p14:tracePt t="245758" x="4025900" y="3648075"/>
          <p14:tracePt t="245766" x="4025900" y="3656013"/>
          <p14:tracePt t="245774" x="4017963" y="3675063"/>
          <p14:tracePt t="245782" x="4017963" y="3694113"/>
          <p14:tracePt t="245790" x="3989388" y="3711575"/>
          <p14:tracePt t="245797" x="3989388" y="3730625"/>
          <p14:tracePt t="245805" x="3971925" y="3757613"/>
          <p14:tracePt t="245821" x="3962400" y="3784600"/>
          <p14:tracePt t="245830" x="3962400" y="3794125"/>
          <p14:tracePt t="245839" x="3943350" y="3803650"/>
          <p14:tracePt t="245846" x="3935413" y="3813175"/>
          <p14:tracePt t="245862" x="3935413" y="3822700"/>
          <p14:tracePt t="245870" x="3925888" y="3830638"/>
          <p14:tracePt t="245894" x="3906838" y="3840163"/>
          <p14:tracePt t="245903" x="3897313" y="3849688"/>
          <p14:tracePt t="245918" x="3889375" y="3859213"/>
          <p14:tracePt t="245926" x="3879850" y="3868738"/>
          <p14:tracePt t="245934" x="3860800" y="3886200"/>
          <p14:tracePt t="245942" x="3843338" y="3895725"/>
          <p14:tracePt t="245949" x="3833813" y="3905250"/>
          <p14:tracePt t="245957" x="3824288" y="3914775"/>
          <p14:tracePt t="245965" x="3814763" y="3914775"/>
          <p14:tracePt t="245973" x="3805238" y="3922713"/>
          <p14:tracePt t="245981" x="3797300" y="3932238"/>
          <p14:tracePt t="245997" x="3797300" y="3941763"/>
          <p14:tracePt t="246005" x="3768725" y="3959225"/>
          <p14:tracePt t="246021" x="3751263" y="3968750"/>
          <p14:tracePt t="246045" x="3732213" y="3968750"/>
          <p14:tracePt t="246117" x="3722688" y="3968750"/>
          <p14:tracePt t="246141" x="3714750" y="3968750"/>
          <p14:tracePt t="246165" x="3705225" y="3968750"/>
          <p14:tracePt t="246173" x="3695700" y="3959225"/>
          <p14:tracePt t="246189" x="3695700" y="3951288"/>
          <p14:tracePt t="246197" x="3695700" y="3922713"/>
          <p14:tracePt t="246205" x="3695700" y="3905250"/>
          <p14:tracePt t="246213" x="3695700" y="3868738"/>
          <p14:tracePt t="246221" x="3695700" y="3803650"/>
          <p14:tracePt t="246229" x="3695700" y="3748088"/>
          <p14:tracePt t="246237" x="3695700" y="3665538"/>
          <p14:tracePt t="246245" x="3695700" y="3602038"/>
          <p14:tracePt t="246253" x="3695700" y="3481388"/>
          <p14:tracePt t="246261" x="3695700" y="3408363"/>
          <p14:tracePt t="246269" x="3668713" y="3325813"/>
          <p14:tracePt t="246278" x="3668713" y="3262313"/>
          <p14:tracePt t="246288" x="3668713" y="3197225"/>
          <p14:tracePt t="246294" x="3640138" y="3133725"/>
          <p14:tracePt t="246305" x="3630613" y="3068638"/>
          <p14:tracePt t="246310" x="3603625" y="3041650"/>
          <p14:tracePt t="246326" x="3594100" y="3013075"/>
          <p14:tracePt t="246334" x="3594100" y="2986088"/>
          <p14:tracePt t="246343" x="3594100" y="2967038"/>
          <p14:tracePt t="246350" x="3584575" y="2959100"/>
          <p14:tracePt t="246358" x="3584575" y="2949575"/>
          <p14:tracePt t="246366" x="3584575" y="2940050"/>
          <p14:tracePt t="246390" x="3584575" y="2930525"/>
          <p14:tracePt t="246550" x="3584575" y="2940050"/>
          <p14:tracePt t="246558" x="3584575" y="2949575"/>
          <p14:tracePt t="246566" x="3584575" y="2986088"/>
          <p14:tracePt t="246574" x="3584575" y="3049588"/>
          <p14:tracePt t="246583" x="3584575" y="3105150"/>
          <p14:tracePt t="246591" x="3584575" y="3187700"/>
          <p14:tracePt t="246598" x="3584575" y="3308350"/>
          <p14:tracePt t="246606" x="3584575" y="3408363"/>
          <p14:tracePt t="246614" x="3584575" y="3463925"/>
          <p14:tracePt t="246622" x="3584575" y="3582988"/>
          <p14:tracePt t="246630" x="3603625" y="3648075"/>
          <p14:tracePt t="246638" x="3622675" y="3730625"/>
          <p14:tracePt t="246648" x="3630613" y="3794125"/>
          <p14:tracePt t="246659" x="3630613" y="3803650"/>
          <p14:tracePt t="246664" x="3640138" y="3830638"/>
          <p14:tracePt t="246735" x="3640138" y="3822700"/>
          <p14:tracePt t="246743" x="3676650" y="3776663"/>
          <p14:tracePt t="246750" x="3686175" y="3730625"/>
          <p14:tracePt t="246759" x="3686175" y="3648075"/>
          <p14:tracePt t="246766" x="3686175" y="3592513"/>
          <p14:tracePt t="246774" x="3732213" y="3481388"/>
          <p14:tracePt t="246782" x="3751263" y="3398838"/>
          <p14:tracePt t="246790" x="3759200" y="3316288"/>
          <p14:tracePt t="246798" x="3805238" y="3233738"/>
          <p14:tracePt t="246806" x="3805238" y="3170238"/>
          <p14:tracePt t="246814" x="3814763" y="3105150"/>
          <p14:tracePt t="246822" x="3824288" y="3059113"/>
          <p14:tracePt t="246830" x="3824288" y="3022600"/>
          <p14:tracePt t="246837" x="3843338" y="2986088"/>
          <p14:tracePt t="246847" x="3843338" y="2967038"/>
          <p14:tracePt t="246853" x="3851275" y="2949575"/>
          <p14:tracePt t="246862" x="3860800" y="2940050"/>
          <p14:tracePt t="246946" x="3860800" y="2986088"/>
          <p14:tracePt t="246951" x="3860800" y="3087688"/>
          <p14:tracePt t="246959" x="3860800" y="3206750"/>
          <p14:tracePt t="246966" x="3860800" y="3308350"/>
          <p14:tracePt t="246976" x="3860800" y="3381375"/>
          <p14:tracePt t="246982" x="3860800" y="3481388"/>
          <p14:tracePt t="246991" x="3860800" y="3546475"/>
          <p14:tracePt t="246998" x="3860800" y="3573463"/>
          <p14:tracePt t="247006" x="3860800" y="3619500"/>
          <p14:tracePt t="247014" x="3860800" y="3629025"/>
          <p14:tracePt t="247022" x="3860800" y="3656013"/>
          <p14:tracePt t="247031" x="3860800" y="3665538"/>
          <p14:tracePt t="247039" x="3860800" y="3675063"/>
          <p14:tracePt t="247048" x="3860800" y="3694113"/>
          <p14:tracePt t="247057" x="3860800" y="3702050"/>
          <p14:tracePt t="247119" x="3851275" y="3694113"/>
          <p14:tracePt t="247126" x="3851275" y="3648075"/>
          <p14:tracePt t="247135" x="3833813" y="3536950"/>
          <p14:tracePt t="247143" x="3833813" y="3436938"/>
          <p14:tracePt t="247151" x="3805238" y="3316288"/>
          <p14:tracePt t="247160" x="3805238" y="3197225"/>
          <p14:tracePt t="247166" x="3805238" y="3105150"/>
          <p14:tracePt t="247174" x="3805238" y="3022600"/>
          <p14:tracePt t="247183" x="3805238" y="2976563"/>
          <p14:tracePt t="247190" x="3805238" y="2921000"/>
          <p14:tracePt t="247198" x="3805238" y="2903538"/>
          <p14:tracePt t="247206" x="3805238" y="2867025"/>
          <p14:tracePt t="247214" x="3805238" y="2847975"/>
          <p14:tracePt t="247222" x="3805238" y="2838450"/>
          <p14:tracePt t="247231" x="3805238" y="2820988"/>
          <p14:tracePt t="247303" x="3805238" y="2857500"/>
          <p14:tracePt t="247310" x="3805238" y="2949575"/>
          <p14:tracePt t="247319" x="3805238" y="3087688"/>
          <p14:tracePt t="247326" x="3805238" y="3224213"/>
          <p14:tracePt t="247334" x="3805238" y="3362325"/>
          <p14:tracePt t="247343" x="3805238" y="3463925"/>
          <p14:tracePt t="247351" x="3805238" y="3536950"/>
          <p14:tracePt t="247359" x="3805238" y="3582988"/>
          <p14:tracePt t="247366" x="3805238" y="3611563"/>
          <p14:tracePt t="247375" x="3805238" y="3648075"/>
          <p14:tracePt t="247382" x="3805238" y="3665538"/>
          <p14:tracePt t="247391" x="3797300" y="3684588"/>
          <p14:tracePt t="247449" x="3787775" y="3684588"/>
          <p14:tracePt t="247466" x="3759200" y="3665538"/>
          <p14:tracePt t="247471" x="3759200" y="3648075"/>
          <p14:tracePt t="247478" x="3741738" y="3602038"/>
          <p14:tracePt t="247486" x="3714750" y="3500438"/>
          <p14:tracePt t="247493" x="3714750" y="3436938"/>
          <p14:tracePt t="247502" x="3686175" y="3352800"/>
          <p14:tracePt t="247509" x="3686175" y="3308350"/>
          <p14:tracePt t="247517" x="3686175" y="3252788"/>
          <p14:tracePt t="247525" x="3686175" y="3187700"/>
          <p14:tracePt t="247533" x="3686175" y="3141663"/>
          <p14:tracePt t="247541" x="3686175" y="3124200"/>
          <p14:tracePt t="247549" x="3686175" y="3114675"/>
          <p14:tracePt t="247566" x="3686175" y="3105150"/>
          <p14:tracePt t="247623" x="3695700" y="3141663"/>
          <p14:tracePt t="247632" x="3695700" y="3178175"/>
          <p14:tracePt t="247639" x="3705225" y="3262313"/>
          <p14:tracePt t="247647" x="3705225" y="3335338"/>
          <p14:tracePt t="247655" x="3705225" y="3454400"/>
          <p14:tracePt t="247665" x="3705225" y="3519488"/>
          <p14:tracePt t="247670" x="3705225" y="3573463"/>
          <p14:tracePt t="247678" x="3705225" y="3611563"/>
          <p14:tracePt t="247687" x="3705225" y="3638550"/>
          <p14:tracePt t="247694" x="3705225" y="3648075"/>
          <p14:tracePt t="247703" x="3705225" y="3675063"/>
          <p14:tracePt t="247709" x="3705225" y="3684588"/>
          <p14:tracePt t="247718" x="3705225" y="3711575"/>
          <p14:tracePt t="247725" x="3705225" y="3721100"/>
          <p14:tracePt t="247734" x="3705225" y="3730625"/>
          <p14:tracePt t="247838" x="3714750" y="3711575"/>
          <p14:tracePt t="247848" x="3732213" y="3694113"/>
          <p14:tracePt t="247854" x="3732213" y="3684588"/>
          <p14:tracePt t="247864" x="3732213" y="3675063"/>
          <p14:tracePt t="247874" x="3732213" y="3665538"/>
          <p14:tracePt t="247881" x="3732213" y="3648075"/>
          <p14:tracePt t="247889" x="3732213" y="3638550"/>
          <p14:tracePt t="248854" x="3732213" y="3648075"/>
          <p14:tracePt t="248862" x="3722688" y="3694113"/>
          <p14:tracePt t="248871" x="3705225" y="3757613"/>
          <p14:tracePt t="248879" x="3668713" y="3794125"/>
          <p14:tracePt t="248892" x="3630613" y="3840163"/>
          <p14:tracePt t="248896" x="3576638" y="3895725"/>
          <p14:tracePt t="248905" x="3502025" y="3951288"/>
          <p14:tracePt t="248910" x="3402013" y="3968750"/>
          <p14:tracePt t="248918" x="3336925" y="4005263"/>
          <p14:tracePt t="248925" x="3254375" y="4033838"/>
          <p14:tracePt t="248933" x="3143250" y="4079875"/>
          <p14:tracePt t="248953" x="3024188" y="4116388"/>
          <p14:tracePt t="248958" x="2978150" y="4143375"/>
          <p14:tracePt t="248966" x="2951163" y="4152900"/>
          <p14:tracePt t="248973" x="2941638" y="4152900"/>
          <p14:tracePt t="248981" x="2905125" y="4162425"/>
          <p14:tracePt t="249005" x="2895600" y="4162425"/>
          <p14:tracePt t="249021" x="2878138" y="4162425"/>
          <p14:tracePt t="249029" x="2849563" y="4143375"/>
          <p14:tracePt t="249037" x="2803525" y="4133850"/>
          <p14:tracePt t="249045" x="2703513" y="4116388"/>
          <p14:tracePt t="249053" x="2684463" y="4116388"/>
          <p14:tracePt t="249061" x="2628900" y="4116388"/>
          <p14:tracePt t="249069" x="2601913" y="4116388"/>
          <p14:tracePt t="249077" x="2573338" y="4097338"/>
          <p14:tracePt t="249133" x="2573338" y="4087813"/>
          <p14:tracePt t="249272" x="2573338" y="4070350"/>
          <p14:tracePt t="249289" x="2582863" y="4060825"/>
          <p14:tracePt t="249304" x="2592388" y="4051300"/>
          <p14:tracePt t="249311" x="2592388" y="4043363"/>
          <p14:tracePt t="249320" x="2601913" y="4033838"/>
          <p14:tracePt t="249438" x="2601913" y="4014788"/>
          <p14:tracePt t="249478" x="2601913" y="4005263"/>
          <p14:tracePt t="249494" x="2601913" y="3997325"/>
          <p14:tracePt t="249502" x="2611438" y="3987800"/>
          <p14:tracePt t="249509" x="2611438" y="3978275"/>
          <p14:tracePt t="249533" x="2611438" y="3968750"/>
          <p14:tracePt t="249814" x="2611438" y="3959225"/>
          <p14:tracePt t="249824" x="2611438" y="3951288"/>
          <p14:tracePt t="249903" x="2611438" y="3932238"/>
          <p14:tracePt t="249983" x="2611438" y="3922713"/>
          <p14:tracePt t="250069" x="2611438" y="3914775"/>
          <p14:tracePt t="250077" x="2611438" y="3905250"/>
          <p14:tracePt t="250085" x="2611438" y="3886200"/>
          <p14:tracePt t="250105" x="2611438" y="3876675"/>
          <p14:tracePt t="250110" x="2611438" y="3849688"/>
          <p14:tracePt t="250117" x="2611438" y="3840163"/>
          <p14:tracePt t="250125" x="2611438" y="3813175"/>
          <p14:tracePt t="250133" x="2611438" y="3767138"/>
          <p14:tracePt t="250141" x="2611438" y="3721100"/>
          <p14:tracePt t="250149" x="2611438" y="3675063"/>
          <p14:tracePt t="250157" x="2611438" y="3629025"/>
          <p14:tracePt t="250165" x="2611438" y="3573463"/>
          <p14:tracePt t="250173" x="2611438" y="3546475"/>
          <p14:tracePt t="250181" x="2611438" y="3509963"/>
          <p14:tracePt t="250189" x="2611438" y="3454400"/>
          <p14:tracePt t="250197" x="2611438" y="3444875"/>
          <p14:tracePt t="250205" x="2611438" y="3417888"/>
          <p14:tracePt t="250213" x="2582863" y="3390900"/>
          <p14:tracePt t="250221" x="2582863" y="3381375"/>
          <p14:tracePt t="250229" x="2582863" y="3371850"/>
          <p14:tracePt t="250238" x="2582863" y="3344863"/>
          <p14:tracePt t="250246" x="2573338" y="3344863"/>
          <p14:tracePt t="250253" x="2573338" y="3335338"/>
          <p14:tracePt t="250263" x="2573338" y="3316288"/>
          <p14:tracePt t="250270" x="2555875" y="3298825"/>
          <p14:tracePt t="250278" x="2555875" y="3289300"/>
          <p14:tracePt t="250287" x="2527300" y="3252788"/>
          <p14:tracePt t="250309" x="2527300" y="3216275"/>
          <p14:tracePt t="250325" x="2519363" y="3216275"/>
          <p14:tracePt t="250333" x="2509838" y="3216275"/>
          <p14:tracePt t="250342" x="2500313" y="3206750"/>
          <p14:tracePt t="250365" x="2490788" y="3178175"/>
          <p14:tracePt t="250382" x="2482850" y="3170238"/>
          <p14:tracePt t="250389" x="2473325" y="3160713"/>
          <p14:tracePt t="250405" x="2463800" y="3133725"/>
          <p14:tracePt t="250437" x="2454275" y="3124200"/>
          <p14:tracePt t="250505" x="2444750" y="3114675"/>
          <p14:tracePt t="250513" x="2436813" y="3087688"/>
          <p14:tracePt t="250527" x="2427288" y="3078163"/>
          <p14:tracePt t="250622" x="2417763" y="3068638"/>
          <p14:tracePt t="250640" x="2408238" y="3068638"/>
          <p14:tracePt t="250647" x="2398713" y="3078163"/>
          <p14:tracePt t="250678" x="2398713" y="3095625"/>
          <p14:tracePt t="250695" x="2398713" y="3124200"/>
          <p14:tracePt t="250705" x="2417763" y="3187700"/>
          <p14:tracePt t="250712" x="2417763" y="3233738"/>
          <p14:tracePt t="250717" x="2417763" y="3252788"/>
          <p14:tracePt t="250725" x="2427288" y="3289300"/>
          <p14:tracePt t="250733" x="2436813" y="3316288"/>
          <p14:tracePt t="250741" x="2463800" y="3344863"/>
          <p14:tracePt t="250749" x="2473325" y="3390900"/>
          <p14:tracePt t="250757" x="2473325" y="3427413"/>
          <p14:tracePt t="250765" x="2500313" y="3473450"/>
          <p14:tracePt t="250773" x="2500313" y="3481388"/>
          <p14:tracePt t="250781" x="2509838" y="3527425"/>
          <p14:tracePt t="250789" x="2527300" y="3565525"/>
          <p14:tracePt t="250797" x="2527300" y="3582988"/>
          <p14:tracePt t="250805" x="2536825" y="3611563"/>
          <p14:tracePt t="250813" x="2546350" y="3638550"/>
          <p14:tracePt t="250822" x="2573338" y="3665538"/>
          <p14:tracePt t="250829" x="2582863" y="3684588"/>
          <p14:tracePt t="250837" x="2582863" y="3711575"/>
          <p14:tracePt t="250845" x="2592388" y="3730625"/>
          <p14:tracePt t="250853" x="2601913" y="3757613"/>
          <p14:tracePt t="250861" x="2619375" y="3776663"/>
          <p14:tracePt t="250877" x="2628900" y="3784600"/>
          <p14:tracePt t="250893" x="2638425" y="3822700"/>
          <p14:tracePt t="250917" x="2647950" y="3822700"/>
          <p14:tracePt t="250925" x="2657475" y="3830638"/>
          <p14:tracePt t="250933" x="2665413" y="3840163"/>
          <p14:tracePt t="250949" x="2674938" y="3840163"/>
          <p14:tracePt t="250981" x="2684463" y="3849688"/>
          <p14:tracePt t="250989" x="2703513" y="3859213"/>
          <p14:tracePt t="251005" x="2711450" y="3868738"/>
          <p14:tracePt t="251013" x="2720975" y="3876675"/>
          <p14:tracePt t="251030" x="2730500" y="3886200"/>
          <p14:tracePt t="251038" x="2730500" y="3895725"/>
          <p14:tracePt t="251045" x="2757488" y="3922713"/>
          <p14:tracePt t="251061" x="2757488" y="3941763"/>
          <p14:tracePt t="251070" x="2767013" y="3951288"/>
          <p14:tracePt t="251206" x="2776538" y="3951288"/>
          <p14:tracePt t="251246" x="2794000" y="3951288"/>
          <p14:tracePt t="251254" x="2803525" y="3951288"/>
          <p14:tracePt t="251262" x="2803525" y="3959225"/>
          <p14:tracePt t="251273" x="2813050" y="3959225"/>
          <p14:tracePt t="251289" x="2840038" y="3968750"/>
          <p14:tracePt t="251358" x="2868613" y="3968750"/>
          <p14:tracePt t="251375" x="2895600" y="3968750"/>
          <p14:tracePt t="251382" x="2905125" y="3968750"/>
          <p14:tracePt t="251391" x="2914650" y="3968750"/>
          <p14:tracePt t="251406" x="2941638" y="3968750"/>
          <p14:tracePt t="251414" x="2960688" y="3968750"/>
          <p14:tracePt t="251439" x="2968625" y="3959225"/>
          <p14:tracePt t="251478" x="2978150" y="3951288"/>
          <p14:tracePt t="251487" x="2987675" y="3941763"/>
          <p14:tracePt t="251504" x="2997200" y="3922713"/>
          <p14:tracePt t="251511" x="2997200" y="3914775"/>
          <p14:tracePt t="251522" x="3006725" y="3905250"/>
          <p14:tracePt t="251528" x="3014663" y="3895725"/>
          <p14:tracePt t="251537" x="3024188" y="3868738"/>
          <p14:tracePt t="251544" x="3033713" y="3859213"/>
          <p14:tracePt t="251551" x="3033713" y="3849688"/>
          <p14:tracePt t="251558" x="3033713" y="3830638"/>
          <p14:tracePt t="251573" x="3052763" y="3813175"/>
          <p14:tracePt t="251581" x="3052763" y="3803650"/>
          <p14:tracePt t="251589" x="3052763" y="3784600"/>
          <p14:tracePt t="251605" x="3052763" y="3776663"/>
          <p14:tracePt t="251613" x="3060700" y="3767138"/>
          <p14:tracePt t="251621" x="3070225" y="3748088"/>
          <p14:tracePt t="251629" x="3070225" y="3740150"/>
          <p14:tracePt t="251637" x="3079750" y="3721100"/>
          <p14:tracePt t="251645" x="3079750" y="3684588"/>
          <p14:tracePt t="251653" x="3098800" y="3656013"/>
          <p14:tracePt t="251661" x="3098800" y="3638550"/>
          <p14:tracePt t="251670" x="3098800" y="3629025"/>
          <p14:tracePt t="251677" x="3106738" y="3592513"/>
          <p14:tracePt t="251686" x="3106738" y="3582988"/>
          <p14:tracePt t="251693" x="3116263" y="3565525"/>
          <p14:tracePt t="251702" x="3125788" y="3546475"/>
          <p14:tracePt t="251709" x="3125788" y="3536950"/>
          <p14:tracePt t="251717" x="3135313" y="3519488"/>
          <p14:tracePt t="251726" x="3135313" y="3509963"/>
          <p14:tracePt t="251733" x="3135313" y="3500438"/>
          <p14:tracePt t="251741" x="3135313" y="3490913"/>
          <p14:tracePt t="251749" x="3143250" y="3481388"/>
          <p14:tracePt t="251757" x="3143250" y="3463925"/>
          <p14:tracePt t="251765" x="3152775" y="3454400"/>
          <p14:tracePt t="251773" x="3152775" y="3444875"/>
          <p14:tracePt t="251781" x="3171825" y="3417888"/>
          <p14:tracePt t="251789" x="3171825" y="3408363"/>
          <p14:tracePt t="251797" x="3181350" y="3398838"/>
          <p14:tracePt t="251805" x="3189288" y="3362325"/>
          <p14:tracePt t="251813" x="3189288" y="3352800"/>
          <p14:tracePt t="251821" x="3189288" y="3344863"/>
          <p14:tracePt t="251829" x="3198813" y="3325813"/>
          <p14:tracePt t="251837" x="3198813" y="3316288"/>
          <p14:tracePt t="251845" x="3208338" y="3308350"/>
          <p14:tracePt t="251853" x="3208338" y="3298825"/>
          <p14:tracePt t="251902" x="3208338" y="3279775"/>
          <p14:tracePt t="252054" x="3208338" y="3298825"/>
          <p14:tracePt t="252062" x="3198813" y="3325813"/>
          <p14:tracePt t="252071" x="3125788" y="3335338"/>
          <p14:tracePt t="252080" x="3043238" y="3344863"/>
          <p14:tracePt t="252090" x="2924175" y="3381375"/>
          <p14:tracePt t="252095" x="2767013" y="3381375"/>
          <p14:tracePt t="252105" x="2674938" y="3408363"/>
          <p14:tracePt t="252111" x="2582863" y="3408363"/>
          <p14:tracePt t="252119" x="2565400" y="3408363"/>
          <p14:tracePt t="252158" x="2555875" y="3398838"/>
          <p14:tracePt t="252174" x="2527300" y="3371850"/>
          <p14:tracePt t="252182" x="2527300" y="3352800"/>
          <p14:tracePt t="252190" x="2519363" y="3325813"/>
          <p14:tracePt t="252198" x="2500313" y="3316288"/>
          <p14:tracePt t="252208" x="2482850" y="3289300"/>
          <p14:tracePt t="252213" x="2454275" y="3270250"/>
          <p14:tracePt t="252222" x="2436813" y="3262313"/>
          <p14:tracePt t="252230" x="2427288" y="3252788"/>
          <p14:tracePt t="252238" x="2417763" y="3243263"/>
          <p14:tracePt t="252253" x="2417763" y="3233738"/>
          <p14:tracePt t="252278" x="2417763" y="3224213"/>
          <p14:tracePt t="252294" x="2417763" y="3197225"/>
          <p14:tracePt t="252310" x="2417763" y="3187700"/>
          <p14:tracePt t="252318" x="2417763" y="3160713"/>
          <p14:tracePt t="252327" x="2417763" y="3151188"/>
          <p14:tracePt t="252342" x="2417763" y="3141663"/>
          <p14:tracePt t="252349" x="2417763" y="3133725"/>
          <p14:tracePt t="252359" x="2417763" y="3114675"/>
          <p14:tracePt t="252374" x="2427288" y="3095625"/>
          <p14:tracePt t="252406" x="2427288" y="3068638"/>
          <p14:tracePt t="252430" x="2436813" y="3059113"/>
          <p14:tracePt t="252534" x="2436813" y="3078163"/>
          <p14:tracePt t="252545" x="2444750" y="3095625"/>
          <p14:tracePt t="252553" x="2444750" y="3114675"/>
          <p14:tracePt t="252561" x="2463800" y="3133725"/>
          <p14:tracePt t="252566" x="2463800" y="3141663"/>
          <p14:tracePt t="252575" x="2463800" y="3160713"/>
          <p14:tracePt t="252581" x="2482850" y="3178175"/>
          <p14:tracePt t="252590" x="2482850" y="3206750"/>
          <p14:tracePt t="252597" x="2490788" y="3243263"/>
          <p14:tracePt t="252606" x="2500313" y="3270250"/>
          <p14:tracePt t="252613" x="2509838" y="3316288"/>
          <p14:tracePt t="252622" x="2519363" y="3352800"/>
          <p14:tracePt t="252629" x="2527300" y="3381375"/>
          <p14:tracePt t="252638" x="2546350" y="3444875"/>
          <p14:tracePt t="252645" x="2546350" y="3454400"/>
          <p14:tracePt t="252653" x="2546350" y="3481388"/>
          <p14:tracePt t="252662" x="2546350" y="3509963"/>
          <p14:tracePt t="252670" x="2555875" y="3546475"/>
          <p14:tracePt t="252678" x="2565400" y="3592513"/>
          <p14:tracePt t="252687" x="2573338" y="3602038"/>
          <p14:tracePt t="252693" x="2582863" y="3629025"/>
          <p14:tracePt t="252703" x="2592388" y="3648075"/>
          <p14:tracePt t="252718" x="2592388" y="3665538"/>
          <p14:tracePt t="252726" x="2592388" y="3675063"/>
          <p14:tracePt t="252733" x="2601913" y="3684588"/>
          <p14:tracePt t="252749" x="2601913" y="3694113"/>
          <p14:tracePt t="252757" x="2601913" y="3711575"/>
          <p14:tracePt t="252765" x="2601913" y="3721100"/>
          <p14:tracePt t="252773" x="2611438" y="3740150"/>
          <p14:tracePt t="252781" x="2619375" y="3748088"/>
          <p14:tracePt t="252789" x="2628900" y="3748088"/>
          <p14:tracePt t="252797" x="2628900" y="3757613"/>
          <p14:tracePt t="252806" x="2638425" y="3776663"/>
          <p14:tracePt t="252813" x="2647950" y="3784600"/>
          <p14:tracePt t="252823" x="2647950" y="3794125"/>
          <p14:tracePt t="252829" x="2647950" y="3803650"/>
          <p14:tracePt t="252838" x="2647950" y="3813175"/>
          <p14:tracePt t="252853" x="2647950" y="3822700"/>
          <p14:tracePt t="252861" x="2657475" y="3849688"/>
          <p14:tracePt t="252878" x="2665413" y="3859213"/>
          <p14:tracePt t="252895" x="2674938" y="3868738"/>
          <p14:tracePt t="252905" x="2674938" y="3886200"/>
          <p14:tracePt t="252911" x="2684463" y="3895725"/>
          <p14:tracePt t="252927" x="2693988" y="3905250"/>
          <p14:tracePt t="252974" x="2703513" y="3914775"/>
          <p14:tracePt t="252990" x="2711450" y="3922713"/>
          <p14:tracePt t="253013" x="2720975" y="3941763"/>
          <p14:tracePt t="253021" x="2720975" y="3951288"/>
          <p14:tracePt t="253030" x="2730500" y="3959225"/>
          <p14:tracePt t="253049" x="2740025" y="3978275"/>
          <p14:tracePt t="253056" x="2747963" y="3987800"/>
          <p14:tracePt t="253077" x="2757488" y="3997325"/>
          <p14:tracePt t="253110" x="2767013" y="4005263"/>
          <p14:tracePt t="253158" x="2786063" y="4005263"/>
          <p14:tracePt t="253167" x="2794000" y="4005263"/>
          <p14:tracePt t="253175" x="2813050" y="4005263"/>
          <p14:tracePt t="253182" x="2832100" y="4005263"/>
          <p14:tracePt t="253190" x="2849563" y="4005263"/>
          <p14:tracePt t="253198" x="2859088" y="4005263"/>
          <p14:tracePt t="253207" x="2878138" y="4005263"/>
          <p14:tracePt t="253214" x="2886075" y="4005263"/>
          <p14:tracePt t="253230" x="2924175" y="4005263"/>
          <p14:tracePt t="253254" x="2941638" y="4005263"/>
          <p14:tracePt t="253264" x="2951163" y="4005263"/>
          <p14:tracePt t="253272" x="2978150" y="3987800"/>
          <p14:tracePt t="253278" x="2987675" y="3978275"/>
          <p14:tracePt t="253289" x="3006725" y="3959225"/>
          <p14:tracePt t="253295" x="3033713" y="3914775"/>
          <p14:tracePt t="253305" x="3052763" y="3876675"/>
          <p14:tracePt t="253312" x="3079750" y="3859213"/>
          <p14:tracePt t="253319" x="3098800" y="3794125"/>
          <p14:tracePt t="253326" x="3106738" y="3767138"/>
          <p14:tracePt t="253335" x="3143250" y="3711575"/>
          <p14:tracePt t="253345" x="3162300" y="3684588"/>
          <p14:tracePt t="253354" x="3171825" y="3648075"/>
          <p14:tracePt t="253361" x="3189288" y="3602038"/>
          <p14:tracePt t="253365" x="3198813" y="3582988"/>
          <p14:tracePt t="253373" x="3254375" y="3519488"/>
          <p14:tracePt t="253381" x="3254375" y="3490913"/>
          <p14:tracePt t="253389" x="3263900" y="3463925"/>
          <p14:tracePt t="253397" x="3263900" y="3436938"/>
          <p14:tracePt t="253405" x="3273425" y="3417888"/>
          <p14:tracePt t="253413" x="3273425" y="3408363"/>
          <p14:tracePt t="253422" x="3273425" y="3381375"/>
          <p14:tracePt t="253438" x="3273425" y="3362325"/>
          <p14:tracePt t="253453" x="3273425" y="3344863"/>
          <p14:tracePt t="253526" x="3273425" y="3335338"/>
          <p14:tracePt t="253534" x="3244850" y="3335338"/>
          <p14:tracePt t="253551" x="3198813" y="3381375"/>
          <p14:tracePt t="253559" x="3189288" y="3381375"/>
          <p14:tracePt t="253565" x="3098800" y="3381375"/>
          <p14:tracePt t="253574" x="3033713" y="3381375"/>
          <p14:tracePt t="253581" x="2978150" y="3381375"/>
          <p14:tracePt t="253589" x="2905125" y="3362325"/>
          <p14:tracePt t="253598" x="2859088" y="3316288"/>
          <p14:tracePt t="253606" x="2803525" y="3270250"/>
          <p14:tracePt t="253613" x="2747963" y="3233738"/>
          <p14:tracePt t="253621" x="2711450" y="3187700"/>
          <p14:tracePt t="253629" x="2703513" y="3178175"/>
          <p14:tracePt t="253637" x="2703513" y="3160713"/>
          <p14:tracePt t="253646" x="2693988" y="3141663"/>
          <p14:tracePt t="253653" x="2693988" y="3133725"/>
          <p14:tracePt t="253662" x="2693988" y="3114675"/>
          <p14:tracePt t="253769" x="2684463" y="3105150"/>
          <p14:tracePt t="253879" x="2684463" y="3151188"/>
          <p14:tracePt t="253887" x="2684463" y="3197225"/>
          <p14:tracePt t="253897" x="2684463" y="3262313"/>
          <p14:tracePt t="253904" x="2684463" y="3279775"/>
          <p14:tracePt t="253911" x="2684463" y="3335338"/>
          <p14:tracePt t="253919" x="2684463" y="3381375"/>
          <p14:tracePt t="253927" x="2684463" y="3427413"/>
          <p14:tracePt t="253934" x="2693988" y="3463925"/>
          <p14:tracePt t="253959" x="2740025" y="3629025"/>
          <p14:tracePt t="253968" x="2786063" y="3711575"/>
          <p14:tracePt t="253975" x="2794000" y="3757613"/>
          <p14:tracePt t="253981" x="2813050" y="3784600"/>
          <p14:tracePt t="253991" x="2840038" y="3813175"/>
          <p14:tracePt t="253997" x="2859088" y="3830638"/>
          <p14:tracePt t="254006" x="2868613" y="3840163"/>
          <p14:tracePt t="254013" x="2886075" y="3859213"/>
          <p14:tracePt t="254021" x="2895600" y="3859213"/>
          <p14:tracePt t="254029" x="2905125" y="3868738"/>
          <p14:tracePt t="254037" x="2924175" y="3868738"/>
          <p14:tracePt t="254045" x="2951163" y="3868738"/>
          <p14:tracePt t="254069" x="2960688" y="3868738"/>
          <p14:tracePt t="254077" x="2968625" y="3868738"/>
          <p14:tracePt t="254093" x="2987675" y="3868738"/>
          <p14:tracePt t="254110" x="3014663" y="3868738"/>
          <p14:tracePt t="254119" x="3024188" y="3868738"/>
          <p14:tracePt t="254127" x="3043238" y="3849688"/>
          <p14:tracePt t="254135" x="3052763" y="3840163"/>
          <p14:tracePt t="254151" x="3070225" y="3830638"/>
          <p14:tracePt t="254158" x="3079750" y="3822700"/>
          <p14:tracePt t="254166" x="3098800" y="3803650"/>
          <p14:tracePt t="254175" x="3116263" y="3784600"/>
          <p14:tracePt t="254185" x="3135313" y="3740150"/>
          <p14:tracePt t="254192" x="3135313" y="3730625"/>
          <p14:tracePt t="254197" x="3135313" y="3694113"/>
          <p14:tracePt t="254205" x="3143250" y="3656013"/>
          <p14:tracePt t="254213" x="3152775" y="3629025"/>
          <p14:tracePt t="254222" x="3152775" y="3611563"/>
          <p14:tracePt t="254229" x="3152775" y="3602038"/>
          <p14:tracePt t="254237" x="3152775" y="3582988"/>
          <p14:tracePt t="254245" x="3152775" y="3565525"/>
          <p14:tracePt t="254343" x="3152775" y="3556000"/>
          <p14:tracePt t="254351" x="3135313" y="3556000"/>
          <p14:tracePt t="254366" x="3125788" y="3556000"/>
          <p14:tracePt t="254374" x="3116263" y="3556000"/>
          <p14:tracePt t="254385" x="3098800" y="3556000"/>
          <p14:tracePt t="254393" x="3079750" y="3556000"/>
          <p14:tracePt t="254400" x="3052763" y="3556000"/>
          <p14:tracePt t="254407" x="3014663" y="3536950"/>
          <p14:tracePt t="254413" x="2968625" y="3490913"/>
          <p14:tracePt t="254422" x="2968625" y="3473450"/>
          <p14:tracePt t="254429" x="2941638" y="3427413"/>
          <p14:tracePt t="254437" x="2905125" y="3352800"/>
          <p14:tracePt t="254445" x="2878138" y="3308350"/>
          <p14:tracePt t="254453" x="2832100" y="3224213"/>
          <p14:tracePt t="254461" x="2813050" y="3170238"/>
          <p14:tracePt t="254470" x="2786063" y="3151188"/>
          <p14:tracePt t="254477" x="2767013" y="3124200"/>
          <p14:tracePt t="254487" x="2757488" y="3114675"/>
          <p14:tracePt t="254509" x="2747963" y="3105150"/>
          <p14:tracePt t="254541" x="2740025" y="3095625"/>
          <p14:tracePt t="254574" x="2730500" y="3095625"/>
          <p14:tracePt t="254584" x="2720975" y="3087688"/>
          <p14:tracePt t="254597" x="2711450" y="3068638"/>
          <p14:tracePt t="254605" x="2693988" y="3068638"/>
          <p14:tracePt t="254613" x="2693988" y="3059113"/>
          <p14:tracePt t="254646" x="2684463" y="3049588"/>
          <p14:tracePt t="254678" x="2674938" y="3041650"/>
          <p14:tracePt t="254742" x="2665413" y="3032125"/>
          <p14:tracePt t="254773" x="2647950" y="3032125"/>
          <p14:tracePt t="254789" x="2638425" y="3041650"/>
          <p14:tracePt t="254805" x="2638425" y="3059113"/>
          <p14:tracePt t="254813" x="2628900" y="3068638"/>
          <p14:tracePt t="254821" x="2628900" y="3078163"/>
          <p14:tracePt t="254829" x="2628900" y="3095625"/>
          <p14:tracePt t="254837" x="2628900" y="3114675"/>
          <p14:tracePt t="254845" x="2628900" y="3160713"/>
          <p14:tracePt t="254856" x="2628900" y="3178175"/>
          <p14:tracePt t="254862" x="2628900" y="3206750"/>
          <p14:tracePt t="254872" x="2628900" y="3216275"/>
          <p14:tracePt t="254878" x="2628900" y="3233738"/>
          <p14:tracePt t="254889" x="2628900" y="3252788"/>
          <p14:tracePt t="254894" x="2628900" y="3262313"/>
          <p14:tracePt t="254905" x="2628900" y="3270250"/>
          <p14:tracePt t="254910" x="2628900" y="3279775"/>
          <p14:tracePt t="254927" x="2628900" y="3308350"/>
          <p14:tracePt t="254934" x="2628900" y="3316288"/>
          <p14:tracePt t="254943" x="2628900" y="3325813"/>
          <p14:tracePt t="254959" x="2665413" y="3371850"/>
          <p14:tracePt t="254975" x="2684463" y="3408363"/>
          <p14:tracePt t="254983" x="2693988" y="3427413"/>
          <p14:tracePt t="254991" x="2703513" y="3436938"/>
          <p14:tracePt t="255005" x="2720975" y="3454400"/>
          <p14:tracePt t="255013" x="2740025" y="3463925"/>
          <p14:tracePt t="255029" x="2747963" y="3473450"/>
          <p14:tracePt t="255061" x="2757488" y="3481388"/>
          <p14:tracePt t="255070" x="2794000" y="3481388"/>
          <p14:tracePt t="255077" x="2803525" y="3490913"/>
          <p14:tracePt t="255085" x="2840038" y="3509963"/>
          <p14:tracePt t="255093" x="2849563" y="3509963"/>
          <p14:tracePt t="255102" x="2868613" y="3509963"/>
          <p14:tracePt t="255109" x="2905125" y="3519488"/>
          <p14:tracePt t="255117" x="2914650" y="3519488"/>
          <p14:tracePt t="255125" x="2941638" y="3527425"/>
          <p14:tracePt t="255157" x="2960688" y="3536950"/>
          <p14:tracePt t="255173" x="2968625" y="3546475"/>
          <p14:tracePt t="255198" x="2978150" y="3546475"/>
          <p14:tracePt t="255221" x="2987675" y="3546475"/>
          <p14:tracePt t="255245" x="2997200" y="3546475"/>
          <p14:tracePt t="255253" x="2997200" y="3536950"/>
          <p14:tracePt t="255285" x="2997200" y="3519488"/>
          <p14:tracePt t="255301" x="2997200" y="3509963"/>
          <p14:tracePt t="255309" x="2997200" y="3500438"/>
          <p14:tracePt t="255317" x="2997200" y="3481388"/>
          <p14:tracePt t="255325" x="2997200" y="3473450"/>
          <p14:tracePt t="255333" x="2997200" y="3454400"/>
          <p14:tracePt t="255341" x="2997200" y="3436938"/>
          <p14:tracePt t="255349" x="2997200" y="3427413"/>
          <p14:tracePt t="255357" x="2997200" y="3408363"/>
          <p14:tracePt t="255365" x="2997200" y="3390900"/>
          <p14:tracePt t="255373" x="2997200" y="3371850"/>
          <p14:tracePt t="255381" x="2997200" y="3362325"/>
          <p14:tracePt t="255390" x="3006725" y="3352800"/>
          <p14:tracePt t="255397" x="3006725" y="3344863"/>
          <p14:tracePt t="255421" x="3006725" y="3335338"/>
          <p14:tracePt t="255429" x="3014663" y="3316288"/>
          <p14:tracePt t="255445" x="3024188" y="3308350"/>
          <p14:tracePt t="255453" x="3033713" y="3298825"/>
          <p14:tracePt t="255461" x="3043238" y="3279775"/>
          <p14:tracePt t="255477" x="3060700" y="3262313"/>
          <p14:tracePt t="255493" x="3089275" y="3233738"/>
          <p14:tracePt t="255502" x="3098800" y="3224213"/>
          <p14:tracePt t="255575" x="3098800" y="3206750"/>
          <p14:tracePt t="255606" x="3098800" y="3197225"/>
          <p14:tracePt t="255614" x="3098800" y="3187700"/>
          <p14:tracePt t="255878" x="3089275" y="3197225"/>
          <p14:tracePt t="255894" x="3070225" y="3206750"/>
          <p14:tracePt t="255903" x="3052763" y="3216275"/>
          <p14:tracePt t="255910" x="3014663" y="3216275"/>
          <p14:tracePt t="255919" x="2997200" y="3216275"/>
          <p14:tracePt t="255927" x="2987675" y="3216275"/>
          <p14:tracePt t="255955" x="2978150" y="3216275"/>
          <p14:tracePt t="255966" x="2932113" y="3206750"/>
          <p14:tracePt t="255976" x="2914650" y="3170238"/>
          <p14:tracePt t="255982" x="2878138" y="3124200"/>
          <p14:tracePt t="255990" x="2822575" y="3087688"/>
          <p14:tracePt t="255997" x="2803525" y="3059113"/>
          <p14:tracePt t="256006" x="2786063" y="3059113"/>
          <p14:tracePt t="256014" x="2776538" y="3049588"/>
          <p14:tracePt t="256021" x="2767013" y="3049588"/>
          <p14:tracePt t="256061" x="2757488" y="3049588"/>
          <p14:tracePt t="256093" x="2740025" y="3049588"/>
          <p14:tracePt t="256109" x="2730500" y="3049588"/>
          <p14:tracePt t="256125" x="2711450" y="3049588"/>
          <p14:tracePt t="256133" x="2693988" y="3049588"/>
          <p14:tracePt t="256286" x="2684463" y="3087688"/>
          <p14:tracePt t="256294" x="2684463" y="3124200"/>
          <p14:tracePt t="256303" x="2703513" y="3178175"/>
          <p14:tracePt t="256311" x="2711450" y="3206750"/>
          <p14:tracePt t="256319" x="2730500" y="3233738"/>
          <p14:tracePt t="256328" x="2740025" y="3243263"/>
          <p14:tracePt t="256335" x="2747963" y="3252788"/>
          <p14:tracePt t="256360" x="2747963" y="3270250"/>
          <p14:tracePt t="256366" x="2747963" y="3279775"/>
          <p14:tracePt t="256376" x="2747963" y="3289300"/>
          <p14:tracePt t="256391" x="2757488" y="3308350"/>
          <p14:tracePt t="256398" x="2767013" y="3325813"/>
          <p14:tracePt t="256412" x="2786063" y="3325813"/>
          <p14:tracePt t="256416" x="2794000" y="3325813"/>
          <p14:tracePt t="256425" x="2822575" y="3325813"/>
          <p14:tracePt t="256432" x="2840038" y="3325813"/>
          <p14:tracePt t="256438" x="2859088" y="3325813"/>
          <p14:tracePt t="256485" x="2878138" y="3325813"/>
          <p14:tracePt t="256502" x="2914650" y="3325813"/>
          <p14:tracePt t="256518" x="2932113" y="3325813"/>
          <p14:tracePt t="256525" x="2951163" y="3316288"/>
          <p14:tracePt t="256534" x="2987675" y="3262313"/>
          <p14:tracePt t="256541" x="2997200" y="3262313"/>
          <p14:tracePt t="256549" x="3024188" y="3233738"/>
          <p14:tracePt t="256558" x="3024188" y="3216275"/>
          <p14:tracePt t="256565" x="3033713" y="3187700"/>
          <p14:tracePt t="256573" x="3033713" y="3170238"/>
          <p14:tracePt t="256581" x="3052763" y="3105150"/>
          <p14:tracePt t="256597" x="3052763" y="3095625"/>
          <p14:tracePt t="256605" x="3052763" y="3068638"/>
          <p14:tracePt t="256613" x="3060700" y="3059113"/>
          <p14:tracePt t="256661" x="3060700" y="3049588"/>
          <p14:tracePt t="256669" x="3070225" y="3049588"/>
          <p14:tracePt t="257352" x="3089275" y="3049588"/>
          <p14:tracePt t="257358" x="3198813" y="3049588"/>
          <p14:tracePt t="257367" x="3281363" y="3049588"/>
          <p14:tracePt t="257374" x="3438525" y="3049588"/>
          <p14:tracePt t="257382" x="3594100" y="3087688"/>
          <p14:tracePt t="257391" x="3732213" y="3095625"/>
          <p14:tracePt t="257398" x="3889375" y="3133725"/>
          <p14:tracePt t="257407" x="4054475" y="3160713"/>
          <p14:tracePt t="257414" x="4210050" y="3197225"/>
          <p14:tracePt t="257424" x="4367213" y="3216275"/>
          <p14:tracePt t="257433" x="4440238" y="3233738"/>
          <p14:tracePt t="257438" x="4505325" y="3262313"/>
          <p14:tracePt t="257453" x="4513263" y="3270250"/>
          <p14:tracePt t="257477" x="4522788" y="3279775"/>
          <p14:tracePt t="257486" x="4522788" y="3289300"/>
          <p14:tracePt t="257493" x="4532313" y="3298825"/>
          <p14:tracePt t="257502" x="4549775" y="3308350"/>
          <p14:tracePt t="257509" x="4595813" y="3344863"/>
          <p14:tracePt t="257517" x="4641850" y="3371850"/>
          <p14:tracePt t="257525" x="4679950" y="3381375"/>
          <p14:tracePt t="257533" x="4733925" y="3417888"/>
          <p14:tracePt t="257541" x="4762500" y="3436938"/>
          <p14:tracePt t="257549" x="4762500" y="3444875"/>
          <p14:tracePt t="257557" x="4779963" y="3454400"/>
          <p14:tracePt t="257565" x="4789488" y="3463925"/>
          <p14:tracePt t="257581" x="4799013" y="3473450"/>
          <p14:tracePt t="257590" x="4826000" y="3481388"/>
          <p14:tracePt t="257597" x="4845050" y="3500438"/>
          <p14:tracePt t="257605" x="4891088" y="3527425"/>
          <p14:tracePt t="257613" x="4964113" y="3565525"/>
          <p14:tracePt t="257623" x="5010150" y="3582988"/>
          <p14:tracePt t="257629" x="5075238" y="3602038"/>
          <p14:tracePt t="257637" x="5129213" y="3602038"/>
          <p14:tracePt t="257645" x="5175250" y="3602038"/>
          <p14:tracePt t="257653" x="5211763" y="3629025"/>
          <p14:tracePt t="257693" x="5221288" y="3629025"/>
          <p14:tracePt t="257702" x="5240338" y="3619500"/>
          <p14:tracePt t="257942" x="5230813" y="3619500"/>
          <p14:tracePt t="257958" x="5211763" y="3619500"/>
          <p14:tracePt t="257966" x="5203825" y="3619500"/>
          <p14:tracePt t="257990" x="5194300" y="3619500"/>
          <p14:tracePt t="257997" x="5184775" y="3619500"/>
          <p14:tracePt t="258006" x="5157788" y="3619500"/>
          <p14:tracePt t="258021" x="5148263" y="3629025"/>
          <p14:tracePt t="258029" x="5121275" y="3629025"/>
          <p14:tracePt t="258039" x="5065713" y="3629025"/>
          <p14:tracePt t="258045" x="5056188" y="3629025"/>
          <p14:tracePt t="258053" x="5037138" y="3629025"/>
          <p14:tracePt t="258061" x="4991100" y="3629025"/>
          <p14:tracePt t="258070" x="4973638" y="3629025"/>
          <p14:tracePt t="258077" x="4954588" y="3629025"/>
          <p14:tracePt t="258087" x="4946650" y="3629025"/>
          <p14:tracePt t="258093" x="4937125" y="3629025"/>
          <p14:tracePt t="258406" x="4937125" y="3619500"/>
          <p14:tracePt t="258422" x="4946650" y="3611563"/>
          <p14:tracePt t="258432" x="4964113" y="3602038"/>
          <p14:tracePt t="258438" x="4964113" y="3592513"/>
          <p14:tracePt t="258448" x="4983163" y="3582988"/>
          <p14:tracePt t="258456" x="5000625" y="3573463"/>
          <p14:tracePt t="258462" x="5065713" y="3573463"/>
          <p14:tracePt t="258469" x="5092700" y="3565525"/>
          <p14:tracePt t="258477" x="5121275" y="3565525"/>
          <p14:tracePt t="258487" x="5175250" y="3536950"/>
          <p14:tracePt t="258493" x="5194300" y="3536950"/>
          <p14:tracePt t="258502" x="5221288" y="3536950"/>
          <p14:tracePt t="258509" x="5276850" y="3536950"/>
          <p14:tracePt t="258517" x="5322888" y="3536950"/>
          <p14:tracePt t="258525" x="5341938" y="3536950"/>
          <p14:tracePt t="258533" x="5378450" y="3536950"/>
          <p14:tracePt t="258541" x="5386388" y="3536950"/>
          <p14:tracePt t="258549" x="5424488" y="3536950"/>
          <p14:tracePt t="258557" x="5441950" y="3536950"/>
          <p14:tracePt t="258565" x="5461000" y="3536950"/>
          <p14:tracePt t="258573" x="5478463" y="3536950"/>
          <p14:tracePt t="258581" x="5507038" y="3536950"/>
          <p14:tracePt t="258589" x="5516563" y="3536950"/>
          <p14:tracePt t="258597" x="5553075" y="3536950"/>
          <p14:tracePt t="258605" x="5589588" y="3536950"/>
          <p14:tracePt t="258614" x="5635625" y="3527425"/>
          <p14:tracePt t="258621" x="5681663" y="3527425"/>
          <p14:tracePt t="258629" x="5718175" y="3527425"/>
          <p14:tracePt t="258637" x="5737225" y="3527425"/>
          <p14:tracePt t="258646" x="5773738" y="3527425"/>
          <p14:tracePt t="258653" x="5781675" y="3527425"/>
          <p14:tracePt t="258661" x="5800725" y="3527425"/>
          <p14:tracePt t="258685" x="5819775" y="3527425"/>
          <p14:tracePt t="258693" x="5827713" y="3527425"/>
          <p14:tracePt t="258703" x="5837238" y="3527425"/>
          <p14:tracePt t="258717" x="5873750" y="3527425"/>
          <p14:tracePt t="258725" x="5902325" y="3519488"/>
          <p14:tracePt t="258733" x="5911850" y="3519488"/>
          <p14:tracePt t="258741" x="5929313" y="3519488"/>
          <p14:tracePt t="258749" x="5938838" y="3509963"/>
          <p14:tracePt t="258757" x="5994400" y="3490913"/>
          <p14:tracePt t="258765" x="6011863" y="3490913"/>
          <p14:tracePt t="258773" x="6040438" y="3490913"/>
          <p14:tracePt t="258781" x="6076950" y="3490913"/>
          <p14:tracePt t="258789" x="6094413" y="3490913"/>
          <p14:tracePt t="258797" x="6132513" y="3490913"/>
          <p14:tracePt t="258805" x="6169025" y="3490913"/>
          <p14:tracePt t="258813" x="6196013" y="3490913"/>
          <p14:tracePt t="258821" x="6261100" y="3490913"/>
          <p14:tracePt t="258829" x="6315075" y="3490913"/>
          <p14:tracePt t="258837" x="6416675" y="3490913"/>
          <p14:tracePt t="258847" x="6499225" y="3490913"/>
          <p14:tracePt t="258853" x="6572250" y="3490913"/>
          <p14:tracePt t="258862" x="6637338" y="3490913"/>
          <p14:tracePt t="258869" x="6702425" y="3490913"/>
          <p14:tracePt t="258877" x="6738938" y="3473450"/>
          <p14:tracePt t="258886" x="6765925" y="3473450"/>
          <p14:tracePt t="258893" x="6792913" y="3463925"/>
          <p14:tracePt t="258909" x="6802438" y="3463925"/>
          <p14:tracePt t="258917" x="6811963" y="3463925"/>
          <p14:tracePt t="258925" x="6821488" y="3454400"/>
          <p14:tracePt t="259087" x="6792913" y="3454400"/>
          <p14:tracePt t="259097" x="6664325" y="3427413"/>
          <p14:tracePt t="259107" x="6453188" y="3344863"/>
          <p14:tracePt t="259112" x="5938838" y="3216275"/>
          <p14:tracePt t="259117" x="5386388" y="3059113"/>
          <p14:tracePt t="259125" x="4779963" y="2867025"/>
          <p14:tracePt t="259133" x="4064000" y="2663825"/>
          <p14:tracePt t="259141" x="3438525" y="2527300"/>
          <p14:tracePt t="259149" x="3033713" y="2406650"/>
          <p14:tracePt t="259157" x="2786063" y="2195513"/>
          <p14:tracePt t="259165" x="2601913" y="2112963"/>
          <p14:tracePt t="259173" x="2473325" y="2003425"/>
          <p14:tracePt t="259181" x="2444750" y="1938338"/>
          <p14:tracePt t="259189" x="2417763" y="1809750"/>
          <p14:tracePt t="259197" x="2417763" y="1773238"/>
          <p14:tracePt t="259205" x="2417763" y="1736725"/>
          <p14:tracePt t="259213" x="2417763" y="1717675"/>
          <p14:tracePt t="259221" x="2417763" y="1663700"/>
          <p14:tracePt t="259229" x="2417763" y="1644650"/>
          <p14:tracePt t="259237" x="2417763" y="1608138"/>
          <p14:tracePt t="259245" x="2417763" y="1598613"/>
          <p14:tracePt t="259253" x="2417763" y="1562100"/>
          <p14:tracePt t="259261" x="2417763" y="1552575"/>
          <p14:tracePt t="259270" x="2408238" y="1535113"/>
          <p14:tracePt t="259286" x="2398713" y="1516063"/>
          <p14:tracePt t="259306" x="2381250" y="1497013"/>
          <p14:tracePt t="259312" x="2381250" y="1489075"/>
          <p14:tracePt t="259319" x="2381250" y="1450975"/>
          <p14:tracePt t="259327" x="2362200" y="1414463"/>
          <p14:tracePt t="259334" x="2362200" y="1360488"/>
          <p14:tracePt t="259343" x="2352675" y="1322388"/>
          <p14:tracePt t="259351" x="2344738" y="1268413"/>
          <p14:tracePt t="259358" x="2344738" y="1203325"/>
          <p14:tracePt t="259366" x="2325688" y="1139825"/>
          <p14:tracePt t="259375" x="2325688" y="1093788"/>
          <p14:tracePt t="259382" x="2325688" y="1065213"/>
          <p14:tracePt t="259392" x="2325688" y="1047750"/>
          <p14:tracePt t="259398" x="2325688" y="1011238"/>
          <p14:tracePt t="259407" x="2325688" y="1001713"/>
          <p14:tracePt t="259414" x="2325688" y="982663"/>
          <p14:tracePt t="259422" x="2325688" y="955675"/>
          <p14:tracePt t="259430" x="2352675" y="946150"/>
          <p14:tracePt t="259438" x="2371725" y="946150"/>
          <p14:tracePt t="259446" x="2381250" y="936625"/>
          <p14:tracePt t="259459" x="2381250" y="928688"/>
          <p14:tracePt t="259465" x="2381250" y="909638"/>
          <p14:tracePt t="259472" x="2381250" y="900113"/>
          <p14:tracePt t="259478" x="2417763" y="873125"/>
          <p14:tracePt t="259486" x="2454275" y="836613"/>
          <p14:tracePt t="259493" x="2463800" y="827088"/>
          <p14:tracePt t="259505" x="2482850" y="800100"/>
          <p14:tracePt t="259512" x="2509838" y="781050"/>
          <p14:tracePt t="259519" x="2536825" y="754063"/>
          <p14:tracePt t="259526" x="2546350" y="744538"/>
          <p14:tracePt t="259535" x="2573338" y="725488"/>
          <p14:tracePt t="259543" x="2582863" y="715963"/>
          <p14:tracePt t="259552" x="2601913" y="698500"/>
          <p14:tracePt t="259559" x="2611438" y="698500"/>
          <p14:tracePt t="259573" x="2619375" y="688975"/>
          <p14:tracePt t="259581" x="2638425" y="688975"/>
          <p14:tracePt t="259686" x="2647950" y="688975"/>
          <p14:tracePt t="259774" x="2674938" y="688975"/>
          <p14:tracePt t="259782" x="2684463" y="688975"/>
          <p14:tracePt t="259808" x="2693988" y="688975"/>
          <p14:tracePt t="259878" x="2720975" y="688975"/>
          <p14:tracePt t="259887" x="2740025" y="688975"/>
          <p14:tracePt t="259895" x="2747963" y="688975"/>
          <p14:tracePt t="259926" x="2767013" y="688975"/>
          <p14:tracePt t="260182" x="2776538" y="708025"/>
          <p14:tracePt t="260191" x="2776538" y="715963"/>
          <p14:tracePt t="260214" x="2776538" y="754063"/>
          <p14:tracePt t="260230" x="2776538" y="781050"/>
          <p14:tracePt t="260239" x="2776538" y="790575"/>
          <p14:tracePt t="260246" x="2776538" y="808038"/>
          <p14:tracePt t="260257" x="2776538" y="854075"/>
          <p14:tracePt t="260262" x="2776538" y="900113"/>
          <p14:tracePt t="260275" x="2776538" y="946150"/>
          <p14:tracePt t="260280" x="2776538" y="1001713"/>
          <p14:tracePt t="260291" x="2776538" y="1084263"/>
          <p14:tracePt t="260294" x="2776538" y="1166813"/>
          <p14:tracePt t="260306" x="2776538" y="1239838"/>
          <p14:tracePt t="260310" x="2776538" y="1360488"/>
          <p14:tracePt t="260319" x="2776538" y="1460500"/>
          <p14:tracePt t="260326" x="2776538" y="1516063"/>
          <p14:tracePt t="260334" x="2767013" y="1598613"/>
          <p14:tracePt t="260343" x="2767013" y="1663700"/>
          <p14:tracePt t="260350" x="2767013" y="1727200"/>
          <p14:tracePt t="260359" x="2720975" y="1773238"/>
          <p14:tracePt t="260366" x="2720975" y="1838325"/>
          <p14:tracePt t="260375" x="2720975" y="1892300"/>
          <p14:tracePt t="260382" x="2720975" y="1957388"/>
          <p14:tracePt t="260390" x="2720975" y="2057400"/>
          <p14:tracePt t="260398" x="2720975" y="2132013"/>
          <p14:tracePt t="260407" x="2720975" y="2214563"/>
          <p14:tracePt t="260414" x="2720975" y="2278063"/>
          <p14:tracePt t="260423" x="2720975" y="2352675"/>
          <p14:tracePt t="260430" x="2730500" y="2398713"/>
          <p14:tracePt t="260438" x="2730500" y="2462213"/>
          <p14:tracePt t="260446" x="2730500" y="2508250"/>
          <p14:tracePt t="260455" x="2740025" y="2554288"/>
          <p14:tracePt t="260462" x="2740025" y="2581275"/>
          <p14:tracePt t="260475" x="2747963" y="2617788"/>
          <p14:tracePt t="260480" x="2747963" y="2673350"/>
          <p14:tracePt t="260491" x="2747963" y="2701925"/>
          <p14:tracePt t="260495" x="2747963" y="2746375"/>
          <p14:tracePt t="260503" x="2747963" y="2792413"/>
          <p14:tracePt t="260509" x="2767013" y="2820988"/>
          <p14:tracePt t="260517" x="2786063" y="2867025"/>
          <p14:tracePt t="260525" x="2786063" y="2884488"/>
          <p14:tracePt t="260533" x="2786063" y="2903538"/>
          <p14:tracePt t="260541" x="2786063" y="2940050"/>
          <p14:tracePt t="260549" x="2794000" y="2959100"/>
          <p14:tracePt t="260557" x="2794000" y="2995613"/>
          <p14:tracePt t="260565" x="2803525" y="2995613"/>
          <p14:tracePt t="260646" x="2813050" y="3005138"/>
          <p14:tracePt t="260654" x="2832100" y="3022600"/>
          <p14:tracePt t="260663" x="2840038" y="3049588"/>
          <p14:tracePt t="260675" x="2849563" y="3049588"/>
          <p14:tracePt t="260680" x="2849563" y="3068638"/>
          <p14:tracePt t="260691" x="2868613" y="3105150"/>
          <p14:tracePt t="260697" x="2878138" y="3114675"/>
          <p14:tracePt t="260705" x="2886075" y="3133725"/>
          <p14:tracePt t="260725" x="2895600" y="3141663"/>
          <p14:tracePt t="260758" x="2914650" y="3151188"/>
          <p14:tracePt t="264063" x="2924175" y="3151188"/>
          <p14:tracePt t="264071" x="2951163" y="3151188"/>
          <p14:tracePt t="264079" x="2978150" y="3151188"/>
          <p14:tracePt t="264089" x="3043238" y="3151188"/>
          <p14:tracePt t="264093" x="3125788" y="3197225"/>
          <p14:tracePt t="264102" x="3171825" y="3206750"/>
          <p14:tracePt t="264109" x="3273425" y="3216275"/>
          <p14:tracePt t="264117" x="3355975" y="3243263"/>
          <p14:tracePt t="264125" x="3438525" y="3270250"/>
          <p14:tracePt t="264133" x="3502025" y="3289300"/>
          <p14:tracePt t="264141" x="3613150" y="3335338"/>
          <p14:tracePt t="264149" x="3751263" y="3344863"/>
          <p14:tracePt t="264157" x="3897313" y="3408363"/>
          <p14:tracePt t="264165" x="4054475" y="3463925"/>
          <p14:tracePt t="264173" x="4200525" y="3509963"/>
          <p14:tracePt t="264181" x="4302125" y="3536950"/>
          <p14:tracePt t="264189" x="4403725" y="3582988"/>
          <p14:tracePt t="264197" x="4467225" y="3611563"/>
          <p14:tracePt t="264206" x="4495800" y="3619500"/>
          <p14:tracePt t="264213" x="4505325" y="3629025"/>
          <p14:tracePt t="264342" x="4505325" y="3648075"/>
          <p14:tracePt t="264351" x="4532313" y="3665538"/>
          <p14:tracePt t="264359" x="4541838" y="3684588"/>
          <p14:tracePt t="264367" x="4587875" y="3721100"/>
          <p14:tracePt t="264377" x="4679950" y="3767138"/>
          <p14:tracePt t="264382" x="4706938" y="3776663"/>
          <p14:tracePt t="264390" x="4770438" y="3803650"/>
          <p14:tracePt t="264397" x="4789488" y="3803650"/>
          <p14:tracePt t="264413" x="4799013" y="3803650"/>
          <p14:tracePt t="264974" x="4816475" y="3803650"/>
          <p14:tracePt t="265118" x="4826000" y="3803650"/>
          <p14:tracePt t="265158" x="4835525" y="3803650"/>
          <p14:tracePt t="265178" x="4845050" y="3794125"/>
          <p14:tracePt t="265214" x="4862513" y="3794125"/>
          <p14:tracePt t="265222" x="4872038" y="3794125"/>
          <p14:tracePt t="265230" x="4891088" y="3784600"/>
          <p14:tracePt t="265238" x="4918075" y="3776663"/>
          <p14:tracePt t="265245" x="4927600" y="3767138"/>
          <p14:tracePt t="265253" x="4937125" y="3767138"/>
          <p14:tracePt t="265261" x="4954588" y="3767138"/>
          <p14:tracePt t="265277" x="4964113" y="3767138"/>
          <p14:tracePt t="265302" x="4973638" y="3757613"/>
          <p14:tracePt t="265310" x="4983163" y="3757613"/>
          <p14:tracePt t="265334" x="5010150" y="3757613"/>
          <p14:tracePt t="265359" x="5019675" y="3757613"/>
          <p14:tracePt t="265368" x="5029200" y="3757613"/>
          <p14:tracePt t="265407" x="5056188" y="3748088"/>
          <p14:tracePt t="265446" x="5065713" y="3748088"/>
          <p14:tracePt t="265495" x="5075238" y="3748088"/>
          <p14:tracePt t="266374" x="5075238" y="3740150"/>
          <p14:tracePt t="266462" x="5037138" y="3740150"/>
          <p14:tracePt t="266472" x="5010150" y="3740150"/>
          <p14:tracePt t="266479" x="4964113" y="3740150"/>
          <p14:tracePt t="266487" x="4946650" y="3740150"/>
          <p14:tracePt t="266494" x="4900613" y="3740150"/>
          <p14:tracePt t="266505" x="4854575" y="3740150"/>
          <p14:tracePt t="266510" x="4826000" y="3740150"/>
          <p14:tracePt t="266519" x="4779963" y="3740150"/>
          <p14:tracePt t="266526" x="4733925" y="3740150"/>
          <p14:tracePt t="266534" x="4697413" y="3740150"/>
          <p14:tracePt t="266542" x="4670425" y="3740150"/>
          <p14:tracePt t="269062" x="4687888" y="3740150"/>
          <p14:tracePt t="269079" x="4697413" y="3730625"/>
          <p14:tracePt t="269095" x="4706938" y="3721100"/>
          <p14:tracePt t="269104" x="4716463" y="3721100"/>
          <p14:tracePt t="269166" x="4725988" y="3711575"/>
          <p14:tracePt t="269182" x="4762500" y="3711575"/>
          <p14:tracePt t="269190" x="4835525" y="3711575"/>
          <p14:tracePt t="269198" x="4900613" y="3711575"/>
          <p14:tracePt t="269207" x="4954588" y="3711575"/>
          <p14:tracePt t="269214" x="5000625" y="3711575"/>
          <p14:tracePt t="269222" x="5019675" y="3711575"/>
          <p14:tracePt t="269232" x="5065713" y="3702050"/>
          <p14:tracePt t="269247" x="5075238" y="3702050"/>
          <p14:tracePt t="269294" x="5092700" y="3702050"/>
          <p14:tracePt t="269303" x="5111750" y="3702050"/>
          <p14:tracePt t="269312" x="5121275" y="3702050"/>
          <p14:tracePt t="269319" x="5148263" y="3702050"/>
          <p14:tracePt t="269328" x="5157788" y="3702050"/>
          <p14:tracePt t="269334" x="5184775" y="3702050"/>
          <p14:tracePt t="269344" x="5194300" y="3702050"/>
          <p14:tracePt t="269350" x="5211763" y="3702050"/>
          <p14:tracePt t="269358" x="5230813" y="3702050"/>
          <p14:tracePt t="269374" x="5240338" y="3702050"/>
          <p14:tracePt t="269398" x="5257800" y="3702050"/>
          <p14:tracePt t="269406" x="5276850" y="3702050"/>
          <p14:tracePt t="269414" x="5286375" y="3702050"/>
          <p14:tracePt t="269422" x="5295900" y="3702050"/>
          <p14:tracePt t="269431" x="5303838" y="3702050"/>
          <p14:tracePt t="269441" x="5322888" y="3702050"/>
          <p14:tracePt t="269455" x="5332413" y="3702050"/>
          <p14:tracePt t="269472" x="5341938" y="3702050"/>
          <p14:tracePt t="269489" x="5359400" y="3702050"/>
          <p14:tracePt t="269494" x="5368925" y="3702050"/>
          <p14:tracePt t="269510" x="5378450" y="3702050"/>
          <p14:tracePt t="269527" x="5386388" y="3702050"/>
          <p14:tracePt t="269534" x="5405438" y="3702050"/>
          <p14:tracePt t="269543" x="5424488" y="3702050"/>
          <p14:tracePt t="269558" x="5432425" y="3702050"/>
          <p14:tracePt t="269567" x="5451475" y="3694113"/>
          <p14:tracePt t="269574" x="5461000" y="3694113"/>
          <p14:tracePt t="269582" x="5470525" y="3694113"/>
          <p14:tracePt t="269591" x="5478463" y="3694113"/>
          <p14:tracePt t="269606" x="5487988" y="3694113"/>
          <p14:tracePt t="269614" x="5516563" y="3675063"/>
          <p14:tracePt t="269622" x="5524500" y="3675063"/>
          <p14:tracePt t="269632" x="5561013" y="3675063"/>
          <p14:tracePt t="269640" x="5570538" y="3675063"/>
          <p14:tracePt t="269645" x="5607050" y="3675063"/>
          <p14:tracePt t="269653" x="5616575" y="3675063"/>
          <p14:tracePt t="269661" x="5635625" y="3675063"/>
          <p14:tracePt t="269670" x="5653088" y="3675063"/>
          <p14:tracePt t="269677" x="5662613" y="3675063"/>
          <p14:tracePt t="269687" x="5681663" y="3675063"/>
          <p14:tracePt t="269693" x="5691188" y="3675063"/>
          <p14:tracePt t="269703" x="5708650" y="3675063"/>
          <p14:tracePt t="269709" x="5727700" y="3675063"/>
          <p14:tracePt t="269717" x="5737225" y="3675063"/>
          <p14:tracePt t="269741" x="5745163" y="3675063"/>
          <p14:tracePt t="269766" x="5773738" y="3675063"/>
          <p14:tracePt t="269789" x="5791200" y="3675063"/>
          <p14:tracePt t="269813" x="5827713" y="3675063"/>
          <p14:tracePt t="269821" x="5837238" y="3675063"/>
          <p14:tracePt t="269830" x="5846763" y="3675063"/>
          <p14:tracePt t="269845" x="5865813" y="3675063"/>
          <p14:tracePt t="269861" x="5883275" y="3675063"/>
          <p14:tracePt t="269870" x="5892800" y="3675063"/>
          <p14:tracePt t="269877" x="5911850" y="3675063"/>
          <p14:tracePt t="269887" x="5929313" y="3675063"/>
          <p14:tracePt t="269893" x="5957888" y="3675063"/>
          <p14:tracePt t="269903" x="5965825" y="3675063"/>
          <p14:tracePt t="269909" x="5975350" y="3675063"/>
          <p14:tracePt t="269916" x="6002338" y="3675063"/>
          <p14:tracePt t="269925" x="6021388" y="3675063"/>
          <p14:tracePt t="269932" x="6030913" y="3675063"/>
          <p14:tracePt t="269981" x="6048375" y="3684588"/>
          <p14:tracePt t="270035" x="6057900" y="3684588"/>
          <p14:tracePt t="270041" x="6067425" y="3684588"/>
          <p14:tracePt t="270049" x="6076950" y="3684588"/>
          <p14:tracePt t="270055" x="6094413" y="3684588"/>
          <p14:tracePt t="270062" x="6113463" y="3684588"/>
          <p14:tracePt t="270072" x="6140450" y="3684588"/>
          <p14:tracePt t="270078" x="6159500" y="3684588"/>
          <p14:tracePt t="270089" x="6169025" y="3684588"/>
          <p14:tracePt t="270094" x="6196013" y="3684588"/>
          <p14:tracePt t="270103" x="6205538" y="3684588"/>
          <p14:tracePt t="270109" x="6215063" y="3684588"/>
          <p14:tracePt t="270125" x="6232525" y="3684588"/>
          <p14:tracePt t="270141" x="6242050" y="3684588"/>
          <p14:tracePt t="270149" x="6251575" y="3684588"/>
          <p14:tracePt t="270157" x="6261100" y="3684588"/>
          <p14:tracePt t="270165" x="6269038" y="3684588"/>
          <p14:tracePt t="270174" x="6288088" y="3684588"/>
          <p14:tracePt t="270181" x="6297613" y="3684588"/>
          <p14:tracePt t="270189" x="6324600" y="3684588"/>
          <p14:tracePt t="270197" x="6370638" y="3684588"/>
          <p14:tracePt t="270205" x="6389688" y="3684588"/>
          <p14:tracePt t="270216" x="6407150" y="3694113"/>
          <p14:tracePt t="270221" x="6435725" y="3694113"/>
          <p14:tracePt t="270240" x="6453188" y="3694113"/>
          <p14:tracePt t="270269" x="6472238" y="3694113"/>
          <p14:tracePt t="270277" x="6481763" y="3694113"/>
          <p14:tracePt t="270286" x="6489700" y="3694113"/>
          <p14:tracePt t="270293" x="6518275" y="3694113"/>
          <p14:tracePt t="270302" x="6535738" y="3694113"/>
          <p14:tracePt t="270309" x="6564313" y="3694113"/>
          <p14:tracePt t="270317" x="6581775" y="3694113"/>
          <p14:tracePt t="270325" x="6600825" y="3694113"/>
          <p14:tracePt t="270333" x="6618288" y="3694113"/>
          <p14:tracePt t="270341" x="6637338" y="3694113"/>
          <p14:tracePt t="270357" x="6673850" y="3694113"/>
          <p14:tracePt t="270381" x="6683375" y="3694113"/>
          <p14:tracePt t="270405" x="6710363" y="3694113"/>
          <p14:tracePt t="270414" x="6775450" y="3694113"/>
          <p14:tracePt t="270430" x="6784975" y="3694113"/>
          <p14:tracePt t="270437" x="6821488" y="3694113"/>
          <p14:tracePt t="270447" x="6831013" y="3694113"/>
          <p14:tracePt t="270453" x="6858000" y="3694113"/>
          <p14:tracePt t="270461" x="6877050" y="3711575"/>
          <p14:tracePt t="270469" x="6884988" y="3711575"/>
          <p14:tracePt t="270477" x="6913563" y="3711575"/>
          <p14:tracePt t="270486" x="6931025" y="3711575"/>
          <p14:tracePt t="270493" x="6969125" y="3711575"/>
          <p14:tracePt t="270502" x="6986588" y="3711575"/>
          <p14:tracePt t="270509" x="7032625" y="3721100"/>
          <p14:tracePt t="270525" x="7042150" y="3721100"/>
          <p14:tracePt t="270533" x="7051675" y="3721100"/>
          <p14:tracePt t="270541" x="7078663" y="3730625"/>
          <p14:tracePt t="270549" x="7088188" y="3730625"/>
          <p14:tracePt t="270557" x="7115175" y="3730625"/>
          <p14:tracePt t="270573" x="7124700" y="3730625"/>
          <p14:tracePt t="270589" x="7161213" y="3730625"/>
          <p14:tracePt t="270597" x="7180263" y="3730625"/>
          <p14:tracePt t="270605" x="7207250" y="3730625"/>
          <p14:tracePt t="270613" x="7226300" y="3730625"/>
          <p14:tracePt t="270621" x="7253288" y="3730625"/>
          <p14:tracePt t="270629" x="7299325" y="3730625"/>
          <p14:tracePt t="270637" x="7335838" y="3730625"/>
          <p14:tracePt t="270646" x="7364413" y="3730625"/>
          <p14:tracePt t="270661" x="7381875" y="3730625"/>
          <p14:tracePt t="270685" x="7418388" y="3730625"/>
          <p14:tracePt t="270710" x="7454900" y="3730625"/>
          <p14:tracePt t="270719" x="7483475" y="3730625"/>
          <p14:tracePt t="270726" x="7500938" y="3730625"/>
          <p14:tracePt t="270734" x="7510463" y="3730625"/>
          <p14:tracePt t="270742" x="7529513" y="3730625"/>
          <p14:tracePt t="270750" x="7546975" y="3730625"/>
          <p14:tracePt t="270766" x="7556500" y="3730625"/>
          <p14:tracePt t="270774" x="7566025" y="3730625"/>
          <p14:tracePt t="270782" x="7575550" y="3730625"/>
          <p14:tracePt t="270791" x="7593013" y="3730625"/>
          <p14:tracePt t="270798" x="7612063" y="3730625"/>
          <p14:tracePt t="270807" x="7621588" y="3730625"/>
          <p14:tracePt t="270814" x="7639050" y="3721100"/>
          <p14:tracePt t="270830" x="7658100" y="3721100"/>
          <p14:tracePt t="270838" x="7667625" y="3721100"/>
          <p14:tracePt t="270859" x="7675563" y="3721100"/>
          <p14:tracePt t="270871" x="7685088" y="3721100"/>
          <p14:tracePt t="270909" x="7694613" y="3721100"/>
          <p14:tracePt t="270918" x="7704138" y="3711575"/>
          <p14:tracePt t="273141" x="7685088" y="3711575"/>
          <p14:tracePt t="273149" x="7575550" y="3711575"/>
          <p14:tracePt t="273157" x="7454900" y="3711575"/>
          <p14:tracePt t="273165" x="7262813" y="3730625"/>
          <p14:tracePt t="273173" x="7069138" y="3730625"/>
          <p14:tracePt t="273181" x="6867525" y="3767138"/>
          <p14:tracePt t="273192" x="6710363" y="3784600"/>
          <p14:tracePt t="273197" x="6535738" y="3784600"/>
          <p14:tracePt t="273205" x="6361113" y="3784600"/>
          <p14:tracePt t="273213" x="6169025" y="3784600"/>
          <p14:tracePt t="273221" x="6011863" y="3784600"/>
          <p14:tracePt t="273229" x="5819775" y="3784600"/>
          <p14:tracePt t="273237" x="5616575" y="3776663"/>
          <p14:tracePt t="273245" x="5487988" y="3776663"/>
          <p14:tracePt t="273253" x="5322888" y="3740150"/>
          <p14:tracePt t="273261" x="5165725" y="3730625"/>
          <p14:tracePt t="273270" x="5148263" y="3730625"/>
          <p14:tracePt t="273277" x="5083175" y="3711575"/>
          <p14:tracePt t="273286" x="5019675" y="3702050"/>
          <p14:tracePt t="273293" x="4927600" y="3702050"/>
          <p14:tracePt t="273304" x="4862513" y="3702050"/>
          <p14:tracePt t="273309" x="4799013" y="3675063"/>
          <p14:tracePt t="273317" x="4762500" y="3675063"/>
          <p14:tracePt t="273325" x="4733925" y="3675063"/>
          <p14:tracePt t="273333" x="4725988" y="3665538"/>
          <p14:tracePt t="273341" x="4716463" y="3665538"/>
          <p14:tracePt t="273349" x="4679950" y="3656013"/>
          <p14:tracePt t="273357" x="4670425" y="3656013"/>
          <p14:tracePt t="273365" x="4633913" y="3656013"/>
          <p14:tracePt t="273373" x="4568825" y="3656013"/>
          <p14:tracePt t="273381" x="4486275" y="3638550"/>
          <p14:tracePt t="273389" x="4348163" y="3638550"/>
          <p14:tracePt t="273397" x="4229100" y="3611563"/>
          <p14:tracePt t="273406" x="4127500" y="3611563"/>
          <p14:tracePt t="273413" x="4054475" y="3611563"/>
          <p14:tracePt t="273421" x="3952875" y="3611563"/>
          <p14:tracePt t="273430" x="3906838" y="3611563"/>
          <p14:tracePt t="273437" x="3860800" y="3611563"/>
          <p14:tracePt t="273445" x="3824288" y="3611563"/>
          <p14:tracePt t="273461" x="3797300" y="3602038"/>
          <p14:tracePt t="273470" x="3778250" y="3602038"/>
          <p14:tracePt t="273477" x="3722688" y="3592513"/>
          <p14:tracePt t="273486" x="3676650" y="3582988"/>
          <p14:tracePt t="273493" x="3567113" y="3536950"/>
          <p14:tracePt t="273505" x="3448050" y="3473450"/>
          <p14:tracePt t="273509" x="3300413" y="3408363"/>
          <p14:tracePt t="273517" x="3181350" y="3344863"/>
          <p14:tracePt t="273525" x="3052763" y="3316288"/>
          <p14:tracePt t="273533" x="2951163" y="3289300"/>
          <p14:tracePt t="273541" x="2905125" y="3270250"/>
          <p14:tracePt t="273549" x="2886075" y="3270250"/>
          <p14:tracePt t="273557" x="2859088" y="3252788"/>
          <p14:tracePt t="273565" x="2849563" y="3243263"/>
          <p14:tracePt t="273582" x="2849563" y="3233738"/>
          <p14:tracePt t="273589" x="2849563" y="3216275"/>
          <p14:tracePt t="273613" x="2849563" y="3206750"/>
          <p14:tracePt t="273621" x="2849563" y="3197225"/>
          <p14:tracePt t="273628" x="2849563" y="3187700"/>
          <p14:tracePt t="273637" x="2849563" y="3160713"/>
          <p14:tracePt t="273652" x="2849563" y="3141663"/>
          <p14:tracePt t="273661" x="2840038" y="3133725"/>
          <p14:tracePt t="273669" x="2832100" y="3114675"/>
          <p14:tracePt t="273685" x="2832100" y="3105150"/>
          <p14:tracePt t="273693" x="2832100" y="3078163"/>
          <p14:tracePt t="273711" x="2813050" y="3041650"/>
          <p14:tracePt t="273718" x="2803525" y="3022600"/>
          <p14:tracePt t="273726" x="2803525" y="3013075"/>
          <p14:tracePt t="273734" x="2803525" y="2986088"/>
          <p14:tracePt t="273742" x="2803525" y="2976563"/>
          <p14:tracePt t="273749" x="2794000" y="2967038"/>
          <p14:tracePt t="273926" x="2794000" y="2976563"/>
          <p14:tracePt t="273935" x="2794000" y="3013075"/>
          <p14:tracePt t="273943" x="2803525" y="3041650"/>
          <p14:tracePt t="273952" x="2803525" y="3068638"/>
          <p14:tracePt t="273959" x="2813050" y="3078163"/>
          <p14:tracePt t="273965" x="2822575" y="3087688"/>
          <p14:tracePt t="273973" x="2832100" y="3105150"/>
          <p14:tracePt t="273981" x="2849563" y="3124200"/>
          <p14:tracePt t="273997" x="2859088" y="3133725"/>
          <p14:tracePt t="274013" x="2895600" y="3133725"/>
          <p14:tracePt t="274022" x="2932113" y="3170238"/>
          <p14:tracePt t="274029" x="2960688" y="3170238"/>
          <p14:tracePt t="274038" x="2968625" y="3170238"/>
          <p14:tracePt t="274046" x="2997200" y="3170238"/>
          <p14:tracePt t="274053" x="3033713" y="3178175"/>
          <p14:tracePt t="274062" x="3060700" y="3187700"/>
          <p14:tracePt t="274070" x="3070225" y="3187700"/>
          <p14:tracePt t="274109" x="3079750" y="3187700"/>
          <p14:tracePt t="274117" x="3079750" y="3170238"/>
          <p14:tracePt t="274124" x="3079750" y="3141663"/>
          <p14:tracePt t="274132" x="3079750" y="3078163"/>
          <p14:tracePt t="274141" x="3079750" y="3049588"/>
          <p14:tracePt t="274148" x="3079750" y="2995613"/>
          <p14:tracePt t="274157" x="3079750" y="2930525"/>
          <p14:tracePt t="274165" x="3079750" y="2903538"/>
          <p14:tracePt t="274173" x="3079750" y="2894013"/>
          <p14:tracePt t="274180" x="3079750" y="2884488"/>
          <p14:tracePt t="274189" x="3079750" y="2867025"/>
          <p14:tracePt t="274197" x="3079750" y="2857500"/>
          <p14:tracePt t="274205" x="3079750" y="2838450"/>
          <p14:tracePt t="274213" x="3060700" y="2830513"/>
          <p14:tracePt t="274326" x="3052763" y="2830513"/>
          <p14:tracePt t="274335" x="3043238" y="2838450"/>
          <p14:tracePt t="274343" x="3043238" y="2847975"/>
          <p14:tracePt t="274351" x="3043238" y="2867025"/>
          <p14:tracePt t="274358" x="3043238" y="2894013"/>
          <p14:tracePt t="274366" x="3043238" y="2940050"/>
          <p14:tracePt t="274374" x="3033713" y="2967038"/>
          <p14:tracePt t="274382" x="3033713" y="3005138"/>
          <p14:tracePt t="274391" x="3014663" y="3022600"/>
          <p14:tracePt t="274398" x="3014663" y="3041650"/>
          <p14:tracePt t="274406" x="3014663" y="3059113"/>
          <p14:tracePt t="274414" x="3014663" y="3068638"/>
          <p14:tracePt t="274422" x="3006725" y="3087688"/>
          <p14:tracePt t="274430" x="3006725" y="3095625"/>
          <p14:tracePt t="274463" x="2997200" y="3095625"/>
          <p14:tracePt t="274488" x="2978150" y="3095625"/>
          <p14:tracePt t="274494" x="2968625" y="3095625"/>
          <p14:tracePt t="274510" x="2951163" y="3095625"/>
          <p14:tracePt t="274534" x="2914650" y="3087688"/>
          <p14:tracePt t="274543" x="2905125" y="3078163"/>
          <p14:tracePt t="274551" x="2886075" y="3068638"/>
          <p14:tracePt t="274558" x="2868613" y="3032125"/>
          <p14:tracePt t="274566" x="2803525" y="2976563"/>
          <p14:tracePt t="274574" x="2794000" y="2967038"/>
          <p14:tracePt t="274582" x="2776538" y="2949575"/>
          <p14:tracePt t="274590" x="2757488" y="2930525"/>
          <p14:tracePt t="274598" x="2740025" y="2921000"/>
          <p14:tracePt t="274606" x="2684463" y="2884488"/>
          <p14:tracePt t="274614" x="2674938" y="2876550"/>
          <p14:tracePt t="274623" x="2657475" y="2867025"/>
          <p14:tracePt t="274638" x="2647950" y="2857500"/>
          <p14:tracePt t="274822" x="2638425" y="2857500"/>
          <p14:tracePt t="274830" x="2638425" y="2876550"/>
          <p14:tracePt t="274838" x="2638425" y="2921000"/>
          <p14:tracePt t="274846" x="2647950" y="2967038"/>
          <p14:tracePt t="274855" x="2684463" y="3022600"/>
          <p14:tracePt t="274862" x="2730500" y="3087688"/>
          <p14:tracePt t="274872" x="2786063" y="3178175"/>
          <p14:tracePt t="274878" x="2822575" y="3206750"/>
          <p14:tracePt t="274889" x="2878138" y="3262313"/>
          <p14:tracePt t="274896" x="2886075" y="3270250"/>
          <p14:tracePt t="274906" x="2895600" y="3289300"/>
          <p14:tracePt t="274934" x="2905125" y="3289300"/>
          <p14:tracePt t="274952" x="2914650" y="3289300"/>
          <p14:tracePt t="274981" x="2924175" y="3270250"/>
          <p14:tracePt t="274989" x="2951163" y="3252788"/>
          <p14:tracePt t="275013" x="2960688" y="3216275"/>
          <p14:tracePt t="275021" x="2960688" y="3206750"/>
          <p14:tracePt t="275029" x="2968625" y="3206750"/>
          <p14:tracePt t="275037" x="2968625" y="3197225"/>
          <p14:tracePt t="275053" x="2978150" y="3170238"/>
          <p14:tracePt t="275069" x="2978150" y="3133725"/>
          <p14:tracePt t="275093" x="2978150" y="3105150"/>
          <p14:tracePt t="275103" x="2978150" y="3068638"/>
          <p14:tracePt t="275134" x="2978150" y="3059113"/>
          <p14:tracePt t="275345" x="2978150" y="3049588"/>
          <p14:tracePt t="275351" x="2960688" y="3049588"/>
          <p14:tracePt t="275358" x="2895600" y="3087688"/>
          <p14:tracePt t="275367" x="2813050" y="3114675"/>
          <p14:tracePt t="275373" x="2757488" y="3151188"/>
          <p14:tracePt t="275381" x="2693988" y="3187700"/>
          <p14:tracePt t="275389" x="2657475" y="3224213"/>
          <p14:tracePt t="275397" x="2611438" y="3262313"/>
          <p14:tracePt t="275406" x="2601913" y="3270250"/>
          <p14:tracePt t="275413" x="2592388" y="3270250"/>
          <p14:tracePt t="275461" x="2582863" y="3270250"/>
          <p14:tracePt t="275471" x="2573338" y="3270250"/>
          <p14:tracePt t="275478" x="2565400" y="3252788"/>
          <p14:tracePt t="275487" x="2555875" y="3233738"/>
          <p14:tracePt t="275493" x="2555875" y="3224213"/>
          <p14:tracePt t="275503" x="2527300" y="3197225"/>
          <p14:tracePt t="275517" x="2527300" y="3187700"/>
          <p14:tracePt t="275533" x="2519363" y="3178175"/>
          <p14:tracePt t="275638" x="2482850" y="3216275"/>
          <p14:tracePt t="275646" x="2482850" y="3270250"/>
          <p14:tracePt t="275655" x="2482850" y="3316288"/>
          <p14:tracePt t="275662" x="2482850" y="3362325"/>
          <p14:tracePt t="275672" x="2482850" y="3390900"/>
          <p14:tracePt t="275678" x="2482850" y="3408363"/>
          <p14:tracePt t="275691" x="2482850" y="3444875"/>
          <p14:tracePt t="275694" x="2490788" y="3454400"/>
          <p14:tracePt t="275822" x="2519363" y="3454400"/>
          <p14:tracePt t="275830" x="2546350" y="3417888"/>
          <p14:tracePt t="275838" x="2546350" y="3390900"/>
          <p14:tracePt t="275846" x="2555875" y="3325813"/>
          <p14:tracePt t="275855" x="2582863" y="3262313"/>
          <p14:tracePt t="275862" x="2592388" y="3216275"/>
          <p14:tracePt t="275872" x="2592388" y="3151188"/>
          <p14:tracePt t="275878" x="2619375" y="3124200"/>
          <p14:tracePt t="275889" x="2619375" y="3105150"/>
          <p14:tracePt t="275895" x="2638425" y="3078163"/>
          <p14:tracePt t="275906" x="2647950" y="3068638"/>
          <p14:tracePt t="275991" x="2657475" y="3078163"/>
          <p14:tracePt t="275998" x="2665413" y="3114675"/>
          <p14:tracePt t="276010" x="2703513" y="3178175"/>
          <p14:tracePt t="276015" x="2730500" y="3243263"/>
          <p14:tracePt t="276024" x="2776538" y="3316288"/>
          <p14:tracePt t="276030" x="2776538" y="3344863"/>
          <p14:tracePt t="276037" x="2803525" y="3381375"/>
          <p14:tracePt t="276045" x="2832100" y="3398838"/>
          <p14:tracePt t="276053" x="2849563" y="3417888"/>
          <p14:tracePt t="276061" x="2859088" y="3427413"/>
          <p14:tracePt t="276070" x="2878138" y="3444875"/>
          <p14:tracePt t="276157" x="2886075" y="3454400"/>
          <p14:tracePt t="276165" x="2895600" y="3463925"/>
          <p14:tracePt t="276175" x="2914650" y="3473450"/>
          <p14:tracePt t="276182" x="2932113" y="3490913"/>
          <p14:tracePt t="276189" x="2941638" y="3500438"/>
          <p14:tracePt t="276197" x="2960688" y="3500438"/>
          <p14:tracePt t="276206" x="3014663" y="3527425"/>
          <p14:tracePt t="276213" x="3043238" y="3546475"/>
          <p14:tracePt t="276222" x="3152775" y="3573463"/>
          <p14:tracePt t="276229" x="3309938" y="3592513"/>
          <p14:tracePt t="276237" x="3502025" y="3638550"/>
          <p14:tracePt t="276245" x="3751263" y="3656013"/>
          <p14:tracePt t="276253" x="3925888" y="3702050"/>
          <p14:tracePt t="276261" x="4090988" y="3721100"/>
          <p14:tracePt t="276270" x="4210050" y="3740150"/>
          <p14:tracePt t="276277" x="4275138" y="3748088"/>
          <p14:tracePt t="276286" x="4292600" y="3757613"/>
          <p14:tracePt t="276333" x="4302125" y="3767138"/>
          <p14:tracePt t="276343" x="4311650" y="3767138"/>
          <p14:tracePt t="276349" x="4338638" y="3784600"/>
          <p14:tracePt t="276357" x="4384675" y="3784600"/>
          <p14:tracePt t="276365" x="4421188" y="3803650"/>
          <p14:tracePt t="276373" x="4486275" y="3803650"/>
          <p14:tracePt t="276381" x="4532313" y="3803650"/>
          <p14:tracePt t="276389" x="4595813" y="3822700"/>
          <p14:tracePt t="276397" x="4624388" y="3830638"/>
          <p14:tracePt t="276405" x="4641850" y="3830638"/>
          <p14:tracePt t="276413" x="4651375" y="3830638"/>
          <p14:tracePt t="276445" x="4679950" y="3859213"/>
          <p14:tracePt t="276453" x="4716463" y="3859213"/>
          <p14:tracePt t="276461" x="4743450" y="3876675"/>
          <p14:tracePt t="276470" x="4779963" y="3895725"/>
          <p14:tracePt t="276477" x="4826000" y="3914775"/>
          <p14:tracePt t="276487" x="4835525" y="3914775"/>
          <p14:tracePt t="276493" x="4862513" y="3914775"/>
          <p14:tracePt t="276503" x="4881563" y="3932238"/>
          <p14:tracePt t="276566" x="4927600" y="3941763"/>
          <p14:tracePt t="276582" x="4946650" y="3959225"/>
          <p14:tracePt t="276590" x="4983163" y="3987800"/>
          <p14:tracePt t="276599" x="5000625" y="3997325"/>
          <p14:tracePt t="276606" x="5029200" y="4005263"/>
          <p14:tracePt t="276614" x="5065713" y="4005263"/>
          <p14:tracePt t="276622" x="5075238" y="4014788"/>
          <p14:tracePt t="276710" x="5083175" y="4033838"/>
          <p14:tracePt t="276718" x="5102225" y="4043363"/>
          <p14:tracePt t="276862" x="5065713" y="4043363"/>
          <p14:tracePt t="276872" x="5019675" y="4051300"/>
          <p14:tracePt t="276878" x="5000625" y="4051300"/>
          <p14:tracePt t="276888" x="4954588" y="4060825"/>
          <p14:tracePt t="276894" x="4927600" y="4060825"/>
          <p14:tracePt t="276904" x="4908550" y="4060825"/>
          <p14:tracePt t="276909" x="4900613" y="4060825"/>
          <p14:tracePt t="276917" x="4881563" y="4060825"/>
          <p14:tracePt t="276925" x="4872038" y="4060825"/>
          <p14:tracePt t="277210" x="4900613" y="4060825"/>
          <p14:tracePt t="277214" x="4964113" y="4060825"/>
          <p14:tracePt t="277222" x="4983163" y="4060825"/>
          <p14:tracePt t="277230" x="5037138" y="4060825"/>
          <p14:tracePt t="277240" x="5102225" y="4060825"/>
          <p14:tracePt t="277246" x="5157788" y="4060825"/>
          <p14:tracePt t="277255" x="5221288" y="4060825"/>
          <p14:tracePt t="277262" x="5267325" y="4060825"/>
          <p14:tracePt t="277272" x="5313363" y="4060825"/>
          <p14:tracePt t="277278" x="5368925" y="4060825"/>
          <p14:tracePt t="277288" x="5432425" y="4060825"/>
          <p14:tracePt t="277295" x="5487988" y="4060825"/>
          <p14:tracePt t="277306" x="5553075" y="4060825"/>
          <p14:tracePt t="277312" x="5653088" y="4051300"/>
          <p14:tracePt t="277318" x="5718175" y="4033838"/>
          <p14:tracePt t="277327" x="5781675" y="4024313"/>
          <p14:tracePt t="277334" x="5827713" y="4024313"/>
          <p14:tracePt t="277350" x="5865813" y="4024313"/>
          <p14:tracePt t="277361" x="5873750" y="4024313"/>
          <p14:tracePt t="277367" x="5883275" y="4024313"/>
          <p14:tracePt t="277376" x="5929313" y="4024313"/>
          <p14:tracePt t="277381" x="5948363" y="4024313"/>
          <p14:tracePt t="277389" x="5965825" y="4024313"/>
          <p14:tracePt t="277397" x="5984875" y="4024313"/>
          <p14:tracePt t="277405" x="5994400" y="4024313"/>
          <p14:tracePt t="277413" x="6011863" y="4024313"/>
          <p14:tracePt t="277718" x="5984875" y="4024313"/>
          <p14:tracePt t="277726" x="5957888" y="4024313"/>
          <p14:tracePt t="277734" x="5919788" y="4024313"/>
          <p14:tracePt t="277743" x="5902325" y="4024313"/>
          <p14:tracePt t="277751" x="5873750" y="4033838"/>
          <p14:tracePt t="277760" x="5856288" y="4033838"/>
          <p14:tracePt t="277766" x="5827713" y="4033838"/>
          <p14:tracePt t="277778" x="5810250" y="4033838"/>
          <p14:tracePt t="277784" x="5781675" y="4033838"/>
          <p14:tracePt t="277791" x="5773738" y="4033838"/>
          <p14:tracePt t="277798" x="5764213" y="4033838"/>
          <p14:tracePt t="277806" x="5754688" y="4043363"/>
          <p14:tracePt t="277813" x="5737225" y="4043363"/>
          <p14:tracePt t="277821" x="5727700" y="4043363"/>
          <p14:tracePt t="277829" x="5718175" y="4043363"/>
          <p14:tracePt t="277837" x="5681663" y="4043363"/>
          <p14:tracePt t="277845" x="5635625" y="4043363"/>
          <p14:tracePt t="277853" x="5616575" y="4051300"/>
          <p14:tracePt t="277861" x="5570538" y="4051300"/>
          <p14:tracePt t="277870" x="5524500" y="4079875"/>
          <p14:tracePt t="277877" x="5507038" y="4079875"/>
          <p14:tracePt t="277886" x="5451475" y="4079875"/>
          <p14:tracePt t="277893" x="5432425" y="4087813"/>
          <p14:tracePt t="277903" x="5395913" y="4087813"/>
          <p14:tracePt t="277909" x="5368925" y="4087813"/>
          <p14:tracePt t="277917" x="5332413" y="4087813"/>
          <p14:tracePt t="277925" x="5322888" y="4087813"/>
          <p14:tracePt t="277933" x="5286375" y="4087813"/>
          <p14:tracePt t="277941" x="5257800" y="4087813"/>
          <p14:tracePt t="277954" x="5240338" y="4087813"/>
          <p14:tracePt t="277958" x="5203825" y="4087813"/>
          <p14:tracePt t="277965" x="5184775" y="4087813"/>
          <p14:tracePt t="277975" x="5165725" y="4087813"/>
          <p14:tracePt t="277981" x="5148263" y="4087813"/>
          <p14:tracePt t="277989" x="5138738" y="4087813"/>
          <p14:tracePt t="277997" x="5121275" y="4087813"/>
          <p14:tracePt t="278005" x="5111750" y="4087813"/>
          <p14:tracePt t="278045" x="5102225" y="4087813"/>
          <p14:tracePt t="278094" x="5075238" y="4087813"/>
          <p14:tracePt t="278103" x="5065713" y="4087813"/>
          <p14:tracePt t="278110" x="5046663" y="4087813"/>
          <p14:tracePt t="278119" x="5010150" y="4087813"/>
          <p14:tracePt t="278126" x="4983163" y="4087813"/>
          <p14:tracePt t="278134" x="4973638" y="4087813"/>
          <p14:tracePt t="278142" x="4964113" y="4087813"/>
          <p14:tracePt t="278158" x="4954588" y="4087813"/>
          <p14:tracePt t="278222" x="4946650" y="4087813"/>
          <p14:tracePt t="278230" x="4937125" y="4087813"/>
          <p14:tracePt t="278237" x="4927600" y="4087813"/>
          <p14:tracePt t="278254" x="4918075" y="4087813"/>
          <p14:tracePt t="278262" x="4881563" y="4079875"/>
          <p14:tracePt t="278286" x="4862513" y="4079875"/>
          <p14:tracePt t="278294" x="4835525" y="4070350"/>
          <p14:tracePt t="278310" x="4835525" y="4060825"/>
          <p14:tracePt t="278438" x="4835525" y="4051300"/>
          <p14:tracePt t="278462" x="4835525" y="4043363"/>
          <p14:tracePt t="278470" x="4835525" y="4033838"/>
          <p14:tracePt t="278503" x="4835525" y="4014788"/>
          <p14:tracePt t="278550" x="4845050" y="4014788"/>
          <p14:tracePt t="278599" x="4862513" y="4014788"/>
          <p14:tracePt t="278606" x="4881563" y="4005263"/>
          <p14:tracePt t="278614" x="4891088" y="3997325"/>
          <p14:tracePt t="278622" x="4900613" y="3997325"/>
          <p14:tracePt t="278631" x="4918075" y="3997325"/>
          <p14:tracePt t="278638" x="4927600" y="3997325"/>
          <p14:tracePt t="278645" x="4954588" y="3997325"/>
          <p14:tracePt t="278653" x="4964113" y="3987800"/>
          <p14:tracePt t="278661" x="4983163" y="3987800"/>
          <p14:tracePt t="278670" x="5010150" y="3987800"/>
          <p14:tracePt t="278677" x="5019675" y="3987800"/>
          <p14:tracePt t="278687" x="5029200" y="3987800"/>
          <p14:tracePt t="278693" x="5046663" y="3987800"/>
          <p14:tracePt t="278709" x="5056188" y="3987800"/>
          <p14:tracePt t="278725" x="5065713" y="3987800"/>
          <p14:tracePt t="278742" x="5075238" y="3987800"/>
          <p14:tracePt t="279054" x="5102225" y="3987800"/>
          <p14:tracePt t="279064" x="5121275" y="3987800"/>
          <p14:tracePt t="279071" x="5165725" y="3987800"/>
          <p14:tracePt t="279079" x="5211763" y="3987800"/>
          <p14:tracePt t="279089" x="5221288" y="3987800"/>
          <p14:tracePt t="279105" x="5240338" y="3987800"/>
          <p14:tracePt t="279110" x="5257800" y="3987800"/>
          <p14:tracePt t="279127" x="5267325" y="3987800"/>
          <p14:tracePt t="279133" x="5286375" y="3987800"/>
          <p14:tracePt t="279342" x="5295900" y="3987800"/>
          <p14:tracePt t="279358" x="5303838" y="3987800"/>
          <p14:tracePt t="279366" x="5313363" y="3987800"/>
          <p14:tracePt t="279374" x="5332413" y="3987800"/>
          <p14:tracePt t="279382" x="5341938" y="3987800"/>
          <p14:tracePt t="279390" x="5349875" y="3987800"/>
          <p14:tracePt t="279398" x="5378450" y="3987800"/>
          <p14:tracePt t="279407" x="5386388" y="3987800"/>
          <p14:tracePt t="279415" x="5395913" y="3987800"/>
          <p14:tracePt t="279424" x="5405438" y="3987800"/>
          <p14:tracePt t="279430" x="5424488" y="3987800"/>
          <p14:tracePt t="279462" x="5432425" y="3987800"/>
          <p14:tracePt t="279478" x="5441950" y="3987800"/>
          <p14:tracePt t="279494" x="5461000" y="3987800"/>
          <p14:tracePt t="279504" x="5478463" y="3987800"/>
          <p14:tracePt t="279518" x="5487988" y="3987800"/>
          <p14:tracePt t="279527" x="5507038" y="3987800"/>
          <p14:tracePt t="279551" x="5516563" y="3987800"/>
          <p14:tracePt t="279558" x="5524500" y="3987800"/>
          <p14:tracePt t="279567" x="5543550" y="3987800"/>
          <p14:tracePt t="279574" x="5561013" y="3987800"/>
          <p14:tracePt t="279584" x="5570538" y="3987800"/>
          <p14:tracePt t="279590" x="5599113" y="3987800"/>
          <p14:tracePt t="279598" x="5616575" y="3987800"/>
          <p14:tracePt t="279608" x="5645150" y="3987800"/>
          <p14:tracePt t="279616" x="5653088" y="3987800"/>
          <p14:tracePt t="279625" x="5662613" y="3987800"/>
          <p14:tracePt t="279630" x="5672138" y="3987800"/>
          <p14:tracePt t="279640" x="5691188" y="3987800"/>
          <p14:tracePt t="279726" x="5699125" y="3987800"/>
          <p14:tracePt t="279809" x="5708650" y="3987800"/>
          <p14:tracePt t="279846" x="5718175" y="3987800"/>
          <p14:tracePt t="281215" x="5699125" y="3987800"/>
          <p14:tracePt t="281223" x="5570538" y="4005263"/>
          <p14:tracePt t="281234" x="5395913" y="4005263"/>
          <p14:tracePt t="281242" x="5129213" y="4024313"/>
          <p14:tracePt t="281249" x="4954588" y="4024313"/>
          <p14:tracePt t="281253" x="4733925" y="4024313"/>
          <p14:tracePt t="281261" x="4495800" y="4024313"/>
          <p14:tracePt t="281269" x="4338638" y="4024313"/>
          <p14:tracePt t="281277" x="4229100" y="4024313"/>
          <p14:tracePt t="281286" x="4127500" y="4024313"/>
          <p14:tracePt t="281293" x="4090988" y="4024313"/>
          <p14:tracePt t="281302" x="4071938" y="4024313"/>
          <p14:tracePt t="281309" x="4064000" y="4024313"/>
          <p14:tracePt t="281350" x="4044950" y="4014788"/>
          <p14:tracePt t="281359" x="4017963" y="3987800"/>
          <p14:tracePt t="281368" x="3943350" y="3978275"/>
          <p14:tracePt t="281374" x="3797300" y="3941763"/>
          <p14:tracePt t="281382" x="3659188" y="3932238"/>
          <p14:tracePt t="281390" x="3484563" y="3895725"/>
          <p14:tracePt t="281398" x="3327400" y="3895725"/>
          <p14:tracePt t="281406" x="3300413" y="3868738"/>
          <p14:tracePt t="281414" x="3208338" y="3849688"/>
          <p14:tracePt t="281422" x="3152775" y="3849688"/>
          <p14:tracePt t="281430" x="3116263" y="3849688"/>
          <p14:tracePt t="281439" x="3098800" y="3849688"/>
          <p14:tracePt t="281453" x="3089275" y="3840163"/>
          <p14:tracePt t="281477" x="3070225" y="3840163"/>
          <p14:tracePt t="281493" x="3052763" y="3840163"/>
          <p14:tracePt t="281503" x="2987675" y="3822700"/>
          <p14:tracePt t="281509" x="2968625" y="3803650"/>
          <p14:tracePt t="281519" x="2924175" y="3803650"/>
          <p14:tracePt t="281527" x="2886075" y="3803650"/>
          <p14:tracePt t="281542" x="2878138" y="3803650"/>
          <p14:tracePt t="281552" x="2849563" y="3803650"/>
          <p14:tracePt t="281841" x="2840038" y="3794125"/>
          <p14:tracePt t="281848" x="2849563" y="3748088"/>
          <p14:tracePt t="281857" x="2849563" y="3702050"/>
          <p14:tracePt t="281862" x="2849563" y="3648075"/>
          <p14:tracePt t="281872" x="2849563" y="3565525"/>
          <p14:tracePt t="281878" x="2849563" y="3490913"/>
          <p14:tracePt t="281889" x="2849563" y="3408363"/>
          <p14:tracePt t="281894" x="2849563" y="3344863"/>
          <p14:tracePt t="281904" x="2849563" y="3316288"/>
          <p14:tracePt t="281910" x="2849563" y="3262313"/>
          <p14:tracePt t="281918" x="2849563" y="3224213"/>
          <p14:tracePt t="281934" x="2849563" y="3216275"/>
          <p14:tracePt t="281942" x="2849563" y="3206750"/>
          <p14:tracePt t="282057" x="2840038" y="3206750"/>
          <p14:tracePt t="282064" x="2832100" y="3252788"/>
          <p14:tracePt t="282071" x="2813050" y="3298825"/>
          <p14:tracePt t="282080" x="2813050" y="3344863"/>
          <p14:tracePt t="282089" x="2813050" y="3398838"/>
          <p14:tracePt t="282094" x="2813050" y="3463925"/>
          <p14:tracePt t="282103" x="2813050" y="3527425"/>
          <p14:tracePt t="282109" x="2813050" y="3565525"/>
          <p14:tracePt t="282117" x="2813050" y="3602038"/>
          <p14:tracePt t="282125" x="2813050" y="3629025"/>
          <p14:tracePt t="282133" x="2813050" y="3638550"/>
          <p14:tracePt t="282141" x="2813050" y="3656013"/>
          <p14:tracePt t="282149" x="2813050" y="3665538"/>
          <p14:tracePt t="282164" x="2813050" y="3675063"/>
          <p14:tracePt t="282204" x="2803525" y="3684588"/>
          <p14:tracePt t="282255" x="2794000" y="3665538"/>
          <p14:tracePt t="282263" x="2794000" y="3619500"/>
          <p14:tracePt t="282270" x="2794000" y="3546475"/>
          <p14:tracePt t="282277" x="2794000" y="3463925"/>
          <p14:tracePt t="282287" x="2794000" y="3417888"/>
          <p14:tracePt t="282293" x="2794000" y="3371850"/>
          <p14:tracePt t="282303" x="2794000" y="3352800"/>
          <p14:tracePt t="282309" x="2794000" y="3325813"/>
          <p14:tracePt t="282317" x="2794000" y="3316288"/>
          <p14:tracePt t="282455" x="2794000" y="3308350"/>
          <p14:tracePt t="282464" x="2794000" y="3316288"/>
          <p14:tracePt t="282473" x="2794000" y="3335338"/>
          <p14:tracePt t="282481" x="2794000" y="3381375"/>
          <p14:tracePt t="282487" x="2794000" y="3408363"/>
          <p14:tracePt t="282493" x="2813050" y="3436938"/>
          <p14:tracePt t="282503" x="2813050" y="3444875"/>
          <p14:tracePt t="282509" x="2813050" y="3454400"/>
          <p14:tracePt t="282517" x="2813050" y="3481388"/>
          <p14:tracePt t="282525" x="2813050" y="3509963"/>
          <p14:tracePt t="282533" x="2813050" y="3519488"/>
          <p14:tracePt t="282541" x="2813050" y="3536950"/>
          <p14:tracePt t="282549" x="2794000" y="3565525"/>
          <p14:tracePt t="282557" x="2786063" y="3573463"/>
          <p14:tracePt t="282702" x="2786063" y="3556000"/>
          <p14:tracePt t="282710" x="2786063" y="3500438"/>
          <p14:tracePt t="282718" x="2786063" y="3436938"/>
          <p14:tracePt t="282727" x="2786063" y="3398838"/>
          <p14:tracePt t="282734" x="2786063" y="3352800"/>
          <p14:tracePt t="282743" x="2786063" y="3289300"/>
          <p14:tracePt t="282750" x="2776538" y="3252788"/>
          <p14:tracePt t="282759" x="2776538" y="3216275"/>
          <p14:tracePt t="282766" x="2767013" y="3170238"/>
          <p14:tracePt t="282777" x="2767013" y="3114675"/>
          <p14:tracePt t="282782" x="2757488" y="3068638"/>
          <p14:tracePt t="282790" x="2730500" y="3013075"/>
          <p14:tracePt t="282798" x="2720975" y="2986088"/>
          <p14:tracePt t="282806" x="2711450" y="2949575"/>
          <p14:tracePt t="282813" x="2703513" y="2930525"/>
          <p14:tracePt t="282821" x="2703513" y="2913063"/>
          <p14:tracePt t="282837" x="2693988" y="2903538"/>
          <p14:tracePt t="282845" x="2684463" y="2894013"/>
          <p14:tracePt t="284822" x="2767013" y="2876550"/>
          <p14:tracePt t="284830" x="3143250" y="2792413"/>
          <p14:tracePt t="284837" x="3300413" y="2774950"/>
          <p14:tracePt t="284847" x="3402013" y="2728913"/>
          <p14:tracePt t="284855" x="3475038" y="2673350"/>
          <p14:tracePt t="284862" x="3530600" y="2636838"/>
          <p14:tracePt t="284872" x="3594100" y="2581275"/>
          <p14:tracePt t="284879" x="3603625" y="2554288"/>
          <p14:tracePt t="284888" x="3630613" y="2527300"/>
          <p14:tracePt t="284895" x="3630613" y="2489200"/>
          <p14:tracePt t="284903" x="3630613" y="2471738"/>
          <p14:tracePt t="284909" x="3630613" y="2435225"/>
          <p14:tracePt t="284918" x="3649663" y="2398713"/>
          <p14:tracePt t="284925" x="3659188" y="2379663"/>
          <p14:tracePt t="284933" x="3695700" y="2333625"/>
          <p14:tracePt t="284941" x="3722688" y="2260600"/>
          <p14:tracePt t="284949" x="3759200" y="2214563"/>
          <p14:tracePt t="284969" x="3860800" y="2057400"/>
          <p14:tracePt t="284973" x="3906838" y="1984375"/>
          <p14:tracePt t="284981" x="3916363" y="1882775"/>
          <p14:tracePt t="284989" x="3962400" y="1800225"/>
          <p14:tracePt t="284997" x="3989388" y="1754188"/>
          <p14:tracePt t="285005" x="4017963" y="1663700"/>
          <p14:tracePt t="285013" x="4071938" y="1617663"/>
          <p14:tracePt t="285021" x="4100513" y="1579563"/>
          <p14:tracePt t="285029" x="4117975" y="1571625"/>
          <p14:tracePt t="285037" x="4173538" y="1543050"/>
          <p14:tracePt t="285045" x="4219575" y="1489075"/>
          <p14:tracePt t="285053" x="4265613" y="1479550"/>
          <p14:tracePt t="285061" x="4275138" y="1460500"/>
          <p14:tracePt t="285070" x="4284663" y="1443038"/>
          <p14:tracePt t="285077" x="4284663" y="1397000"/>
          <p14:tracePt t="285087" x="4284663" y="1368425"/>
          <p14:tracePt t="285094" x="4284663" y="1331913"/>
          <p14:tracePt t="285103" x="4284663" y="1304925"/>
          <p14:tracePt t="285109" x="4284663" y="1295400"/>
          <p14:tracePt t="285117" x="4284663" y="1285875"/>
          <p14:tracePt t="285125" x="4275138" y="1268413"/>
          <p14:tracePt t="285181" x="4275138" y="1249363"/>
          <p14:tracePt t="285189" x="4275138" y="1239838"/>
          <p14:tracePt t="285197" x="4292600" y="1212850"/>
          <p14:tracePt t="285213" x="4321175" y="1193800"/>
          <p14:tracePt t="285230" x="4330700" y="1185863"/>
          <p14:tracePt t="285237" x="4330700" y="1176338"/>
          <p14:tracePt t="285245" x="4348163" y="1157288"/>
          <p14:tracePt t="285252" x="4357688" y="1147763"/>
          <p14:tracePt t="285261" x="4375150" y="1139825"/>
          <p14:tracePt t="285268" x="4394200" y="1111250"/>
          <p14:tracePt t="285276" x="4421188" y="1093788"/>
          <p14:tracePt t="285285" x="4449763" y="1057275"/>
          <p14:tracePt t="285293" x="4467225" y="1038225"/>
          <p14:tracePt t="285301" x="4505325" y="992188"/>
          <p14:tracePt t="285308" x="4505325" y="982663"/>
          <p14:tracePt t="285316" x="4522788" y="955675"/>
          <p14:tracePt t="285326" x="4541838" y="936625"/>
          <p14:tracePt t="285332" x="4541838" y="919163"/>
          <p14:tracePt t="285340" x="4568825" y="890588"/>
          <p14:tracePt t="285357" x="4578350" y="882650"/>
          <p14:tracePt t="285373" x="4587875" y="873125"/>
          <p14:tracePt t="285405" x="4595813" y="863600"/>
          <p14:tracePt t="285412" x="4614863" y="854075"/>
          <p14:tracePt t="285420" x="4624388" y="844550"/>
          <p14:tracePt t="285428" x="4633913" y="836613"/>
          <p14:tracePt t="285437" x="4641850" y="827088"/>
          <p14:tracePt t="285444" x="4641850" y="817563"/>
          <p14:tracePt t="285452" x="4651375" y="808038"/>
          <p14:tracePt t="285461" x="4660900" y="800100"/>
          <p14:tracePt t="285582" x="4670425" y="790575"/>
          <p14:tracePt t="285592" x="4679950" y="781050"/>
          <p14:tracePt t="285598" x="4706938" y="762000"/>
          <p14:tracePt t="285606" x="4733925" y="744538"/>
          <p14:tracePt t="285614" x="4743450" y="744538"/>
          <p14:tracePt t="285624" x="4799013" y="708025"/>
          <p14:tracePt t="285630" x="4808538" y="698500"/>
          <p14:tracePt t="285638" x="4816475" y="698500"/>
          <p14:tracePt t="285646" x="4826000" y="688975"/>
          <p14:tracePt t="285678" x="4845050" y="688975"/>
          <p14:tracePt t="285687" x="4854575" y="688975"/>
          <p14:tracePt t="285694" x="4872038" y="688975"/>
          <p14:tracePt t="285708" x="4891088" y="688975"/>
          <p14:tracePt t="285713" x="4900613" y="688975"/>
          <p14:tracePt t="285720" x="4908550" y="688975"/>
          <p14:tracePt t="285982" x="4900613" y="679450"/>
          <p14:tracePt t="285998" x="4891088" y="661988"/>
          <p14:tracePt t="286038" x="4881563" y="625475"/>
          <p14:tracePt t="286062" x="4881563" y="615950"/>
          <p14:tracePt t="286070" x="4881563" y="596900"/>
          <p14:tracePt t="286078" x="4881563" y="587375"/>
          <p14:tracePt t="286090" x="4881563" y="569913"/>
          <p14:tracePt t="286094" x="4881563" y="550863"/>
          <p14:tracePt t="286107" x="4881563" y="541338"/>
          <p14:tracePt t="286112" x="4881563" y="533400"/>
          <p14:tracePt t="286124" x="4881563" y="523875"/>
          <p14:tracePt t="286141" x="4881563" y="496888"/>
          <p14:tracePt t="286144" x="4881563" y="487363"/>
          <p14:tracePt t="286149" x="4881563" y="458788"/>
          <p14:tracePt t="286165" x="4881563" y="450850"/>
          <p14:tracePt t="286173" x="4881563" y="441325"/>
          <p14:tracePt t="286302" x="4891088" y="431800"/>
          <p14:tracePt t="286311" x="4908550" y="431800"/>
          <p14:tracePt t="286320" x="4954588" y="431800"/>
          <p14:tracePt t="286326" x="5000625" y="431800"/>
          <p14:tracePt t="286333" x="5019675" y="450850"/>
          <p14:tracePt t="286342" x="5029200" y="450850"/>
          <p14:tracePt t="286349" x="5046663" y="458788"/>
          <p14:tracePt t="286358" x="5056188" y="468313"/>
          <p14:tracePt t="286374" x="5065713" y="477838"/>
          <p14:tracePt t="286391" x="5075238" y="496888"/>
          <p14:tracePt t="286408" x="5075238" y="504825"/>
          <p14:tracePt t="286423" x="5083175" y="514350"/>
          <p14:tracePt t="286430" x="5102225" y="533400"/>
          <p14:tracePt t="286453" x="5111750" y="541338"/>
          <p14:tracePt t="286486" x="5111750" y="550863"/>
          <p14:tracePt t="286493" x="5111750" y="569913"/>
          <p14:tracePt t="286502" x="5111750" y="587375"/>
          <p14:tracePt t="286510" x="5121275" y="596900"/>
          <p14:tracePt t="286518" x="5121275" y="615950"/>
          <p14:tracePt t="286528" x="5121275" y="633413"/>
          <p14:tracePt t="286535" x="5121275" y="642938"/>
          <p14:tracePt t="286542" x="5121275" y="669925"/>
          <p14:tracePt t="286558" x="5121275" y="679450"/>
          <p14:tracePt t="286565" x="5121275" y="688975"/>
          <p14:tracePt t="286582" x="5121275" y="708025"/>
          <p14:tracePt t="286622" x="5121275" y="725488"/>
          <p14:tracePt t="286645" x="5111750" y="735013"/>
          <p14:tracePt t="286653" x="5102225" y="735013"/>
          <p14:tracePt t="286663" x="5092700" y="744538"/>
          <p14:tracePt t="286670" x="5065713" y="744538"/>
          <p14:tracePt t="286678" x="5046663" y="744538"/>
          <p14:tracePt t="286688" x="5037138" y="744538"/>
          <p14:tracePt t="286694" x="5010150" y="744538"/>
          <p14:tracePt t="286704" x="5000625" y="744538"/>
          <p14:tracePt t="286710" x="4991100" y="744538"/>
          <p14:tracePt t="286718" x="4964113" y="744538"/>
          <p14:tracePt t="286734" x="4946650" y="744538"/>
          <p14:tracePt t="286750" x="4927600" y="744538"/>
          <p14:tracePt t="286758" x="4908550" y="715963"/>
          <p14:tracePt t="286774" x="4900613" y="715963"/>
          <p14:tracePt t="286782" x="4891088" y="708025"/>
          <p14:tracePt t="286791" x="4881563" y="708025"/>
          <p14:tracePt t="286797" x="4862513" y="688975"/>
          <p14:tracePt t="286814" x="4854575" y="661988"/>
          <p14:tracePt t="286854" x="4854575" y="652463"/>
          <p14:tracePt t="286869" x="4854575" y="642938"/>
          <p14:tracePt t="286878" x="4854575" y="633413"/>
          <p14:tracePt t="286886" x="4854575" y="625475"/>
          <p14:tracePt t="286893" x="4854575" y="615950"/>
          <p14:tracePt t="286904" x="4854575" y="587375"/>
          <p14:tracePt t="286910" x="4872038" y="550863"/>
          <p14:tracePt t="286927" x="4872038" y="533400"/>
          <p14:tracePt t="286935" x="4872038" y="523875"/>
          <p14:tracePt t="286942" x="4881563" y="504825"/>
          <p14:tracePt t="286955" x="4881563" y="496888"/>
          <p14:tracePt t="286959" x="4900613" y="477838"/>
          <p14:tracePt t="286974" x="4927600" y="468313"/>
          <p14:tracePt t="286991" x="4937125" y="468313"/>
          <p14:tracePt t="286997" x="4954588" y="468313"/>
          <p14:tracePt t="287062" x="4964113" y="468313"/>
          <p14:tracePt t="287069" x="5010150" y="468313"/>
          <p14:tracePt t="287078" x="5029200" y="523875"/>
          <p14:tracePt t="287086" x="5037138" y="541338"/>
          <p14:tracePt t="287094" x="5065713" y="569913"/>
          <p14:tracePt t="287103" x="5075238" y="596900"/>
          <p14:tracePt t="287110" x="5083175" y="596900"/>
          <p14:tracePt t="287118" x="5083175" y="642938"/>
          <p14:tracePt t="287128" x="5083175" y="652463"/>
          <p14:tracePt t="287137" x="5092700" y="652463"/>
          <p14:tracePt t="287142" x="5092700" y="688975"/>
          <p14:tracePt t="287158" x="5092700" y="698500"/>
          <p14:tracePt t="287166" x="5092700" y="715963"/>
          <p14:tracePt t="287173" x="5092700" y="725488"/>
          <p14:tracePt t="287181" x="5092700" y="735013"/>
          <p14:tracePt t="287189" x="5083175" y="754063"/>
          <p14:tracePt t="287197" x="5056188" y="771525"/>
          <p14:tracePt t="287205" x="5046663" y="781050"/>
          <p14:tracePt t="287213" x="5010150" y="781050"/>
          <p14:tracePt t="287222" x="4964113" y="800100"/>
          <p14:tracePt t="287229" x="4927600" y="800100"/>
          <p14:tracePt t="287237" x="4900613" y="800100"/>
          <p14:tracePt t="287254" x="4862513" y="800100"/>
          <p14:tracePt t="287269" x="4826000" y="800100"/>
          <p14:tracePt t="287277" x="4808538" y="781050"/>
          <p14:tracePt t="287286" x="4808538" y="762000"/>
          <p14:tracePt t="287294" x="4799013" y="715963"/>
          <p14:tracePt t="287303" x="4789488" y="688975"/>
          <p14:tracePt t="287309" x="4762500" y="652463"/>
          <p14:tracePt t="287317" x="4752975" y="633413"/>
          <p14:tracePt t="287326" x="4752975" y="625475"/>
          <p14:tracePt t="287333" x="4743450" y="615950"/>
          <p14:tracePt t="287357" x="4743450" y="606425"/>
          <p14:tracePt t="287365" x="4743450" y="587375"/>
          <p14:tracePt t="287373" x="4762500" y="569913"/>
          <p14:tracePt t="287389" x="4789488" y="560388"/>
          <p14:tracePt t="287397" x="4826000" y="560388"/>
          <p14:tracePt t="287405" x="4854575" y="550863"/>
          <p14:tracePt t="287413" x="4872038" y="550863"/>
          <p14:tracePt t="287421" x="4908550" y="550863"/>
          <p14:tracePt t="287429" x="4937125" y="550863"/>
          <p14:tracePt t="287437" x="4964113" y="550863"/>
          <p14:tracePt t="287445" x="5010150" y="550863"/>
          <p14:tracePt t="287453" x="5029200" y="550863"/>
          <p14:tracePt t="287461" x="5065713" y="550863"/>
          <p14:tracePt t="287469" x="5083175" y="550863"/>
          <p14:tracePt t="287477" x="5092700" y="550863"/>
          <p14:tracePt t="287486" x="5121275" y="550863"/>
          <p14:tracePt t="287493" x="5129213" y="560388"/>
          <p14:tracePt t="287502" x="5129213" y="569913"/>
          <p14:tracePt t="287509" x="5138738" y="579438"/>
          <p14:tracePt t="287541" x="5138738" y="596900"/>
          <p14:tracePt t="287549" x="5138738" y="606425"/>
          <p14:tracePt t="287573" x="5138738" y="615950"/>
          <p14:tracePt t="288006" x="5121275" y="642938"/>
          <p14:tracePt t="288014" x="5102225" y="679450"/>
          <p14:tracePt t="288023" x="5019675" y="762000"/>
          <p14:tracePt t="288031" x="4946650" y="836613"/>
          <p14:tracePt t="288038" x="4845050" y="909638"/>
          <p14:tracePt t="288046" x="4697413" y="1038225"/>
          <p14:tracePt t="288056" x="4633913" y="1130300"/>
          <p14:tracePt t="288062" x="4375150" y="1368425"/>
          <p14:tracePt t="288072" x="4183063" y="1562100"/>
          <p14:tracePt t="288080" x="4035425" y="1708150"/>
          <p14:tracePt t="288089" x="3851275" y="1911350"/>
          <p14:tracePt t="288095" x="3659188" y="2159000"/>
          <p14:tracePt t="288102" x="3419475" y="2425700"/>
          <p14:tracePt t="288109" x="3181350" y="2784475"/>
          <p14:tracePt t="288117" x="2895600" y="3114675"/>
          <p14:tracePt t="288125" x="2592388" y="3527425"/>
          <p14:tracePt t="288133" x="2270125" y="3868738"/>
          <p14:tracePt t="288142" x="1930400" y="4208463"/>
          <p14:tracePt t="288149" x="1646238" y="4511675"/>
          <p14:tracePt t="288157" x="1277938" y="4841875"/>
          <p14:tracePt t="288165" x="1185863" y="4914900"/>
          <p14:tracePt t="288174" x="1038225" y="5006975"/>
          <p14:tracePt t="288181" x="1001713" y="5043488"/>
          <p14:tracePt t="288189" x="992188" y="5053013"/>
          <p14:tracePt t="288205" x="1001713" y="5043488"/>
          <p14:tracePt t="288212" x="1066800" y="4979988"/>
          <p14:tracePt t="288221" x="1139825" y="4906963"/>
          <p14:tracePt t="288228" x="1204913" y="4814888"/>
          <p14:tracePt t="288237" x="1250950" y="4768850"/>
          <p14:tracePt t="288244" x="1333500" y="4676775"/>
          <p14:tracePt t="288252" x="1370013" y="4621213"/>
          <p14:tracePt t="288260" x="1387475" y="4575175"/>
          <p14:tracePt t="288268" x="1416050" y="4557713"/>
          <p14:tracePt t="288285" x="1425575" y="4548188"/>
          <p14:tracePt t="288309" x="1433513" y="4548188"/>
          <p14:tracePt t="288317" x="1443038" y="4548188"/>
          <p14:tracePt t="288324" x="1479550" y="4538663"/>
          <p14:tracePt t="288332" x="1525588" y="4483100"/>
          <p14:tracePt t="288340" x="1581150" y="4429125"/>
          <p14:tracePt t="288348" x="1654175" y="4373563"/>
          <p14:tracePt t="288357" x="1746250" y="4244975"/>
          <p14:tracePt t="288364" x="1828800" y="4125913"/>
          <p14:tracePt t="288373" x="1874838" y="4014788"/>
          <p14:tracePt t="288380" x="1966913" y="3868738"/>
          <p14:tracePt t="288388" x="2012950" y="3784600"/>
          <p14:tracePt t="288396" x="2012950" y="3684588"/>
          <p14:tracePt t="288405" x="2049463" y="3638550"/>
          <p14:tracePt t="288412" x="2058988" y="3602038"/>
          <p14:tracePt t="288420" x="2078038" y="3565525"/>
          <p14:tracePt t="288437" x="2095500" y="3546475"/>
          <p14:tracePt t="288444" x="2105025" y="3519488"/>
          <p14:tracePt t="288476" x="2114550" y="3500438"/>
          <p14:tracePt t="288484" x="2124075" y="3481388"/>
          <p14:tracePt t="288493" x="2141538" y="3444875"/>
          <p14:tracePt t="288501" x="2170113" y="3398838"/>
          <p14:tracePt t="288508" x="2170113" y="3371850"/>
          <p14:tracePt t="288518" x="2178050" y="3352800"/>
          <p14:tracePt t="288526" x="2216150" y="3316288"/>
          <p14:tracePt t="288534" x="2216150" y="3308350"/>
          <p14:tracePt t="288542" x="2216150" y="3298825"/>
          <p14:tracePt t="288552" x="2224088" y="3279775"/>
          <p14:tracePt t="288558" x="2224088" y="3270250"/>
          <p14:tracePt t="288598" x="2224088" y="3262313"/>
          <p14:tracePt t="288605" x="2233613" y="3243263"/>
          <p14:tracePt t="288622" x="2270125" y="3197225"/>
          <p14:tracePt t="288637" x="2279650" y="3178175"/>
          <p14:tracePt t="288645" x="2289175" y="3170238"/>
          <p14:tracePt t="288661" x="2308225" y="3151188"/>
          <p14:tracePt t="288669" x="2316163" y="3141663"/>
          <p14:tracePt t="288677" x="2316163" y="3133725"/>
          <p14:tracePt t="288693" x="2316163" y="3124200"/>
          <p14:tracePt t="288736" x="2316163" y="3114675"/>
          <p14:tracePt t="288743" x="2344738" y="3095625"/>
          <p14:tracePt t="288750" x="2371725" y="3068638"/>
          <p14:tracePt t="288758" x="2408238" y="3049588"/>
          <p14:tracePt t="288765" x="2436813" y="3032125"/>
          <p14:tracePt t="288773" x="2473325" y="3013075"/>
          <p14:tracePt t="288781" x="2490788" y="2986088"/>
          <p14:tracePt t="288789" x="2490788" y="2959100"/>
          <p14:tracePt t="288797" x="2509838" y="2940050"/>
          <p14:tracePt t="288813" x="2519363" y="2930525"/>
          <p14:tracePt t="288829" x="2519363" y="2921000"/>
          <p14:tracePt t="288894" x="2527300" y="2913063"/>
          <p14:tracePt t="288942" x="2536825" y="2913063"/>
          <p14:tracePt t="288950" x="2565400" y="2940050"/>
          <p14:tracePt t="288961" x="2573338" y="2959100"/>
          <p14:tracePt t="288968" x="2592388" y="3022600"/>
          <p14:tracePt t="288974" x="2611438" y="3041650"/>
          <p14:tracePt t="288981" x="2628900" y="3078163"/>
          <p14:tracePt t="288989" x="2657475" y="3124200"/>
          <p14:tracePt t="288997" x="2665413" y="3133725"/>
          <p14:tracePt t="289005" x="2674938" y="3141663"/>
          <p14:tracePt t="289013" x="2693988" y="3178175"/>
          <p14:tracePt t="289021" x="2711450" y="3216275"/>
          <p14:tracePt t="289029" x="2740025" y="3233738"/>
          <p14:tracePt t="289037" x="2803525" y="3289300"/>
          <p14:tracePt t="289047" x="2832100" y="3298825"/>
          <p14:tracePt t="289053" x="2895600" y="3316288"/>
          <p14:tracePt t="289061" x="2960688" y="3362325"/>
          <p14:tracePt t="289070" x="2997200" y="3362325"/>
          <p14:tracePt t="289077" x="3014663" y="3362325"/>
          <p14:tracePt t="289087" x="3024188" y="3362325"/>
          <p14:tracePt t="289125" x="3033713" y="3362325"/>
          <p14:tracePt t="289133" x="3033713" y="3344863"/>
          <p14:tracePt t="289141" x="3033713" y="3298825"/>
          <p14:tracePt t="289149" x="3033713" y="3252788"/>
          <p14:tracePt t="289159" x="3033713" y="3216275"/>
          <p14:tracePt t="289165" x="3033713" y="3178175"/>
          <p14:tracePt t="289174" x="3033713" y="3133725"/>
          <p14:tracePt t="289181" x="3033713" y="3078163"/>
          <p14:tracePt t="289189" x="3014663" y="3032125"/>
          <p14:tracePt t="289197" x="3006725" y="2986088"/>
          <p14:tracePt t="289204" x="3006725" y="2967038"/>
          <p14:tracePt t="289212" x="3006725" y="2930525"/>
          <p14:tracePt t="289220" x="3006725" y="2913063"/>
          <p14:tracePt t="289228" x="3006725" y="2903538"/>
          <p14:tracePt t="289237" x="3006725" y="2894013"/>
          <p14:tracePt t="289326" x="2997200" y="2903538"/>
          <p14:tracePt t="289334" x="2997200" y="2921000"/>
          <p14:tracePt t="289342" x="2987675" y="2940050"/>
          <p14:tracePt t="289350" x="2960688" y="3005138"/>
          <p14:tracePt t="289364" x="2951163" y="3022600"/>
          <p14:tracePt t="289368" x="2932113" y="3049588"/>
          <p14:tracePt t="289375" x="2886075" y="3114675"/>
          <p14:tracePt t="289383" x="2840038" y="3170238"/>
          <p14:tracePt t="289389" x="2747963" y="3233738"/>
          <p14:tracePt t="289397" x="2638425" y="3308350"/>
          <p14:tracePt t="289405" x="2573338" y="3344863"/>
          <p14:tracePt t="289413" x="2519363" y="3371850"/>
          <p14:tracePt t="289421" x="2463800" y="3381375"/>
          <p14:tracePt t="289429" x="2417763" y="3398838"/>
          <p14:tracePt t="289437" x="2408238" y="3398838"/>
          <p14:tracePt t="289453" x="2390775" y="3398838"/>
          <p14:tracePt t="289469" x="2381250" y="3390900"/>
          <p14:tracePt t="289477" x="2381250" y="3362325"/>
          <p14:tracePt t="289486" x="2381250" y="3335338"/>
          <p14:tracePt t="289493" x="2381250" y="3289300"/>
          <p14:tracePt t="289502" x="2381250" y="3270250"/>
          <p14:tracePt t="289509" x="2381250" y="3243263"/>
          <p14:tracePt t="289517" x="2381250" y="3233738"/>
          <p14:tracePt t="289525" x="2381250" y="3224213"/>
          <p14:tracePt t="289565" x="2381250" y="3216275"/>
          <p14:tracePt t="289581" x="2381250" y="3206750"/>
          <p14:tracePt t="289605" x="2408238" y="3206750"/>
          <p14:tracePt t="289613" x="2436813" y="3224213"/>
          <p14:tracePt t="289621" x="2436813" y="3243263"/>
          <p14:tracePt t="289629" x="2473325" y="3270250"/>
          <p14:tracePt t="289637" x="2482850" y="3289300"/>
          <p14:tracePt t="289645" x="2500313" y="3325813"/>
          <p14:tracePt t="289653" x="2519363" y="3362325"/>
          <p14:tracePt t="289661" x="2536825" y="3390900"/>
          <p14:tracePt t="289669" x="2546350" y="3398838"/>
          <p14:tracePt t="289678" x="2555875" y="3408363"/>
          <p14:tracePt t="289686" x="2573338" y="3444875"/>
          <p14:tracePt t="289693" x="2592388" y="3481388"/>
          <p14:tracePt t="289703" x="2619375" y="3500438"/>
          <p14:tracePt t="289709" x="2638425" y="3527425"/>
          <p14:tracePt t="289717" x="2657475" y="3546475"/>
          <p14:tracePt t="289725" x="2665413" y="3546475"/>
          <p14:tracePt t="289733" x="2674938" y="3546475"/>
          <p14:tracePt t="289741" x="2693988" y="3546475"/>
          <p14:tracePt t="289757" x="2720975" y="3546475"/>
          <p14:tracePt t="289766" x="2767013" y="3546475"/>
          <p14:tracePt t="289773" x="2786063" y="3536950"/>
          <p14:tracePt t="289781" x="2803525" y="3500438"/>
          <p14:tracePt t="289789" x="2803525" y="3454400"/>
          <p14:tracePt t="289797" x="2813050" y="3427413"/>
          <p14:tracePt t="289805" x="2832100" y="3390900"/>
          <p14:tracePt t="289813" x="2840038" y="3344863"/>
          <p14:tracePt t="289822" x="2859088" y="3316288"/>
          <p14:tracePt t="289829" x="2859088" y="3270250"/>
          <p14:tracePt t="289837" x="2868613" y="3252788"/>
          <p14:tracePt t="289845" x="2868613" y="3243263"/>
          <p14:tracePt t="289853" x="2868613" y="3233738"/>
          <p14:tracePt t="289861" x="2868613" y="3224213"/>
          <p14:tracePt t="289869" x="2878138" y="3216275"/>
          <p14:tracePt t="289933" x="2886075" y="3224213"/>
          <p14:tracePt t="289942" x="2895600" y="3270250"/>
          <p14:tracePt t="289950" x="2905125" y="3308350"/>
          <p14:tracePt t="289960" x="2905125" y="3344863"/>
          <p14:tracePt t="289968" x="2905125" y="3381375"/>
          <p14:tracePt t="289976" x="2905125" y="3398838"/>
          <p14:tracePt t="289981" x="2905125" y="3408363"/>
          <p14:tracePt t="289989" x="2905125" y="3427413"/>
          <p14:tracePt t="289997" x="2905125" y="3436938"/>
          <p14:tracePt t="290558" x="2924175" y="3444875"/>
          <p14:tracePt t="290566" x="2987675" y="3427413"/>
          <p14:tracePt t="290575" x="3079750" y="3316288"/>
          <p14:tracePt t="290586" x="3171825" y="3187700"/>
          <p14:tracePt t="290591" x="3273425" y="3041650"/>
          <p14:tracePt t="290599" x="3373438" y="2894013"/>
          <p14:tracePt t="290605" x="3465513" y="2755900"/>
          <p14:tracePt t="290613" x="3594100" y="2600325"/>
          <p14:tracePt t="290621" x="3741738" y="2406650"/>
          <p14:tracePt t="290629" x="3833813" y="2278063"/>
          <p14:tracePt t="290637" x="3916363" y="2149475"/>
          <p14:tracePt t="290645" x="3943350" y="2085975"/>
          <p14:tracePt t="290653" x="3998913" y="2003425"/>
          <p14:tracePt t="290661" x="4044950" y="1911350"/>
          <p14:tracePt t="290672" x="4054475" y="1892300"/>
          <p14:tracePt t="290677" x="4090988" y="1846263"/>
          <p14:tracePt t="290686" x="4146550" y="1773238"/>
          <p14:tracePt t="290693" x="4192588" y="1708150"/>
          <p14:tracePt t="290703" x="4246563" y="1635125"/>
          <p14:tracePt t="290709" x="4284663" y="1579563"/>
          <p14:tracePt t="290717" x="4321175" y="1552575"/>
          <p14:tracePt t="290725" x="4338638" y="1516063"/>
          <p14:tracePt t="290733" x="4357688" y="1479550"/>
          <p14:tracePt t="290741" x="4384675" y="1460500"/>
          <p14:tracePt t="290749" x="4403725" y="1450975"/>
          <p14:tracePt t="290757" x="4413250" y="1443038"/>
          <p14:tracePt t="290765" x="4413250" y="1423988"/>
          <p14:tracePt t="290773" x="4413250" y="1460500"/>
          <p14:tracePt t="290934" x="4375150" y="1460500"/>
          <p14:tracePt t="290942" x="4430713" y="1460500"/>
          <p14:tracePt t="290955" x="4430713" y="1443038"/>
          <p14:tracePt t="290959" x="4440238" y="1423988"/>
          <p14:tracePt t="290966" x="4430713" y="1397000"/>
          <p14:tracePt t="290992" x="4476750" y="1377950"/>
          <p14:tracePt t="291002" x="4522788" y="1350963"/>
          <p14:tracePt t="291006" x="4541838" y="1331913"/>
          <p14:tracePt t="291014" x="4578350" y="1314450"/>
          <p14:tracePt t="291022" x="4605338" y="1249363"/>
          <p14:tracePt t="291030" x="4614863" y="1212850"/>
          <p14:tracePt t="291046" x="4641850" y="1203325"/>
          <p14:tracePt t="291055" x="4697413" y="1157288"/>
          <p14:tracePt t="291062" x="4789488" y="1084263"/>
          <p14:tracePt t="291074" x="4816475" y="1047750"/>
          <p14:tracePt t="291080" x="4854575" y="992188"/>
          <p14:tracePt t="291086" x="4918075" y="928688"/>
          <p14:tracePt t="291093" x="4973638" y="836613"/>
          <p14:tracePt t="291101" x="5000625" y="790575"/>
          <p14:tracePt t="291109" x="5037138" y="715963"/>
          <p14:tracePt t="291117" x="5037138" y="688975"/>
          <p14:tracePt t="291125" x="5046663" y="679450"/>
          <p14:tracePt t="291141" x="5046663" y="669925"/>
          <p14:tracePt t="292094" x="5037138" y="679450"/>
          <p14:tracePt t="292103" x="5029200" y="698500"/>
          <p14:tracePt t="292110" x="4991100" y="754063"/>
          <p14:tracePt t="292118" x="4937125" y="817563"/>
          <p14:tracePt t="292127" x="4862513" y="909638"/>
          <p14:tracePt t="292134" x="4799013" y="982663"/>
          <p14:tracePt t="292142" x="4687888" y="1111250"/>
          <p14:tracePt t="292149" x="4614863" y="1222375"/>
          <p14:tracePt t="292157" x="4513263" y="1341438"/>
          <p14:tracePt t="292165" x="4440238" y="1470025"/>
          <p14:tracePt t="292174" x="4357688" y="1617663"/>
          <p14:tracePt t="292181" x="4265613" y="1727200"/>
          <p14:tracePt t="292190" x="4219575" y="1828800"/>
          <p14:tracePt t="292197" x="4137025" y="1957388"/>
          <p14:tracePt t="292206" x="4090988" y="2057400"/>
          <p14:tracePt t="292214" x="4017963" y="2149475"/>
          <p14:tracePt t="292221" x="3962400" y="2224088"/>
          <p14:tracePt t="292228" x="3906838" y="2297113"/>
          <p14:tracePt t="292236" x="3833813" y="2379663"/>
          <p14:tracePt t="292244" x="3722688" y="2508250"/>
          <p14:tracePt t="292252" x="3676650" y="2581275"/>
          <p14:tracePt t="292260" x="3584575" y="2692400"/>
          <p14:tracePt t="292268" x="3455988" y="2801938"/>
          <p14:tracePt t="292277" x="3346450" y="2913063"/>
          <p14:tracePt t="292285" x="3217863" y="2995613"/>
          <p14:tracePt t="292292" x="3181350" y="3022600"/>
          <p14:tracePt t="292301" x="3143250" y="3078163"/>
          <p14:tracePt t="292308" x="3125788" y="3114675"/>
          <p14:tracePt t="292316" x="3106738" y="3133725"/>
          <p14:tracePt t="292324" x="3098800" y="3151188"/>
          <p14:tracePt t="292332" x="3098800" y="3178175"/>
          <p14:tracePt t="292340" x="3089275" y="3187700"/>
          <p14:tracePt t="292348" x="3089275" y="3206750"/>
          <p14:tracePt t="292440" x="3089275" y="3197225"/>
          <p14:tracePt t="292446" x="3089275" y="3187700"/>
          <p14:tracePt t="292453" x="3089275" y="3178175"/>
          <p14:tracePt t="292461" x="3089275" y="3160713"/>
          <p14:tracePt t="292470" x="3079750" y="3141663"/>
          <p14:tracePt t="292493" x="3070225" y="3133725"/>
          <p14:tracePt t="292517" x="3060700" y="3133725"/>
          <p14:tracePt t="292525" x="3052763" y="3133725"/>
          <p14:tracePt t="292549" x="3043238" y="3133725"/>
          <p14:tracePt t="292573" x="3014663" y="3133725"/>
          <p14:tracePt t="292581" x="3006725" y="3133725"/>
          <p14:tracePt t="292589" x="2997200" y="3133725"/>
          <p14:tracePt t="292597" x="2951163" y="3105150"/>
          <p14:tracePt t="292605" x="2932113" y="3087688"/>
          <p14:tracePt t="292613" x="2905125" y="3068638"/>
          <p14:tracePt t="292622" x="2878138" y="3059113"/>
          <p14:tracePt t="292629" x="2849563" y="3041650"/>
          <p14:tracePt t="292637" x="2813050" y="3032125"/>
          <p14:tracePt t="292645" x="2794000" y="3022600"/>
          <p14:tracePt t="292653" x="2786063" y="3022600"/>
          <p14:tracePt t="292661" x="2767013" y="3022600"/>
          <p14:tracePt t="292670" x="2757488" y="3022600"/>
          <p14:tracePt t="292717" x="2747963" y="3013075"/>
          <p14:tracePt t="292725" x="2747963" y="3005138"/>
          <p14:tracePt t="292749" x="2747963" y="2995613"/>
          <p14:tracePt t="292765" x="2747963" y="2986088"/>
          <p14:tracePt t="292789" x="2747963" y="2976563"/>
          <p14:tracePt t="292797" x="2747963" y="2967038"/>
          <p14:tracePt t="292934" x="2757488" y="2976563"/>
          <p14:tracePt t="292944" x="2757488" y="2986088"/>
          <p14:tracePt t="292951" x="2776538" y="3005138"/>
          <p14:tracePt t="292958" x="2832100" y="3049588"/>
          <p14:tracePt t="292966" x="2849563" y="3078163"/>
          <p14:tracePt t="292975" x="2868613" y="3087688"/>
          <p14:tracePt t="292981" x="2932113" y="3124200"/>
          <p14:tracePt t="292990" x="2978150" y="3151188"/>
          <p14:tracePt t="292997" x="2997200" y="3151188"/>
          <p14:tracePt t="293006" x="3043238" y="3151188"/>
          <p14:tracePt t="293013" x="3052763" y="3151188"/>
          <p14:tracePt t="293021" x="3070225" y="3151188"/>
          <p14:tracePt t="293037" x="3089275" y="3141663"/>
          <p14:tracePt t="293045" x="3098800" y="3141663"/>
          <p14:tracePt t="293053" x="3098800" y="3124200"/>
          <p14:tracePt t="293061" x="3098800" y="3114675"/>
          <p14:tracePt t="293070" x="3098800" y="3078163"/>
          <p14:tracePt t="293077" x="3098800" y="3032125"/>
          <p14:tracePt t="293086" x="3098800" y="3022600"/>
          <p14:tracePt t="293093" x="3098800" y="2986088"/>
          <p14:tracePt t="293103" x="3106738" y="2976563"/>
          <p14:tracePt t="293109" x="3125788" y="2959100"/>
          <p14:tracePt t="293117" x="3125788" y="2940050"/>
          <p14:tracePt t="293133" x="3125788" y="2930525"/>
          <p14:tracePt t="293141" x="3135313" y="2913063"/>
          <p14:tracePt t="293149" x="3135313" y="2903538"/>
          <p14:tracePt t="293157" x="3135313" y="2894013"/>
          <p14:tracePt t="293165" x="3135313" y="2884488"/>
          <p14:tracePt t="293173" x="3135313" y="2876550"/>
          <p14:tracePt t="293181" x="3135313" y="2857500"/>
          <p14:tracePt t="293189" x="3143250" y="2847975"/>
          <p14:tracePt t="293279" x="3143250" y="2876550"/>
          <p14:tracePt t="293287" x="3143250" y="2894013"/>
          <p14:tracePt t="293293" x="3135313" y="2903538"/>
          <p14:tracePt t="293310" x="3135313" y="2930525"/>
          <p14:tracePt t="293325" x="3125788" y="2959100"/>
          <p14:tracePt t="293333" x="3116263" y="2995613"/>
          <p14:tracePt t="293341" x="3106738" y="3005138"/>
          <p14:tracePt t="293349" x="3089275" y="3049588"/>
          <p14:tracePt t="293357" x="3060700" y="3078163"/>
          <p14:tracePt t="293365" x="3043238" y="3114675"/>
          <p14:tracePt t="293373" x="3014663" y="3151188"/>
          <p14:tracePt t="293381" x="3006725" y="3151188"/>
          <p14:tracePt t="293413" x="2997200" y="3151188"/>
          <p14:tracePt t="293421" x="2987675" y="3151188"/>
          <p14:tracePt t="293437" x="2951163" y="3133725"/>
          <p14:tracePt t="293445" x="2905125" y="3095625"/>
          <p14:tracePt t="293453" x="2868613" y="3059113"/>
          <p14:tracePt t="293461" x="2813050" y="3059113"/>
          <p14:tracePt t="293470" x="2786063" y="3041650"/>
          <p14:tracePt t="293477" x="2757488" y="3022600"/>
          <p14:tracePt t="293493" x="2747963" y="3013075"/>
          <p14:tracePt t="293525" x="2740025" y="2995613"/>
          <p14:tracePt t="293581" x="2711450" y="2976563"/>
          <p14:tracePt t="293677" x="2711450" y="2986088"/>
          <p14:tracePt t="293685" x="2730500" y="3022600"/>
          <p14:tracePt t="293693" x="2757488" y="3059113"/>
          <p14:tracePt t="293702" x="2776538" y="3068638"/>
          <p14:tracePt t="293709" x="2803525" y="3087688"/>
          <p14:tracePt t="293717" x="2822575" y="3124200"/>
          <p14:tracePt t="293725" x="2840038" y="3151188"/>
          <p14:tracePt t="293733" x="2859088" y="3187700"/>
          <p14:tracePt t="293741" x="2886075" y="3206750"/>
          <p14:tracePt t="293749" x="2895600" y="3224213"/>
          <p14:tracePt t="293757" x="2914650" y="3262313"/>
          <p14:tracePt t="293765" x="2924175" y="3270250"/>
          <p14:tracePt t="293773" x="2941638" y="3289300"/>
          <p14:tracePt t="293781" x="2960688" y="3298825"/>
          <p14:tracePt t="293831" x="2968625" y="3298825"/>
          <p14:tracePt t="293838" x="2978150" y="3270250"/>
          <p14:tracePt t="293845" x="2978150" y="3252788"/>
          <p14:tracePt t="293853" x="3014663" y="3216275"/>
          <p14:tracePt t="293861" x="3024188" y="3170238"/>
          <p14:tracePt t="293870" x="3033713" y="3141663"/>
          <p14:tracePt t="293886" x="3033713" y="3133725"/>
          <p14:tracePt t="293893" x="3033713" y="3105150"/>
          <p14:tracePt t="293958" x="3033713" y="3095625"/>
          <p14:tracePt t="293990" x="3006725" y="3095625"/>
          <p14:tracePt t="293999" x="3006725" y="3105150"/>
          <p14:tracePt t="294040" x="2978150" y="3114675"/>
          <p14:tracePt t="294047" x="2960688" y="3160713"/>
          <p14:tracePt t="294054" x="2968625" y="3170238"/>
          <p14:tracePt t="294063" x="2968625" y="3197225"/>
          <p14:tracePt t="294071" x="2960688" y="3206750"/>
          <p14:tracePt t="294078" x="2941638" y="3216275"/>
          <p14:tracePt t="294090" x="2932113" y="3224213"/>
          <p14:tracePt t="294094" x="2914650" y="3233738"/>
          <p14:tracePt t="294104" x="2895600" y="3243263"/>
          <p14:tracePt t="294111" x="2886075" y="3252788"/>
          <p14:tracePt t="294118" x="2878138" y="3252788"/>
          <p14:tracePt t="294126" x="2868613" y="3252788"/>
          <p14:tracePt t="294133" x="2849563" y="3252788"/>
          <p14:tracePt t="294141" x="2832100" y="3243263"/>
          <p14:tracePt t="294149" x="2822575" y="3233738"/>
          <p14:tracePt t="294164" x="2813050" y="3206750"/>
          <p14:tracePt t="294181" x="2803525" y="3187700"/>
          <p14:tracePt t="294189" x="2794000" y="3178175"/>
          <p14:tracePt t="294197" x="2794000" y="3170238"/>
          <p14:tracePt t="294205" x="2794000" y="3160713"/>
          <p14:tracePt t="294213" x="2794000" y="3151188"/>
          <p14:tracePt t="294221" x="2786063" y="3141663"/>
          <p14:tracePt t="294229" x="2786063" y="3133725"/>
          <p14:tracePt t="294236" x="2786063" y="3114675"/>
          <p14:tracePt t="294244" x="2776538" y="3114675"/>
          <p14:tracePt t="294252" x="2767013" y="3105150"/>
          <p14:tracePt t="294261" x="2767013" y="3087688"/>
          <p14:tracePt t="294271" x="2757488" y="3078163"/>
          <p14:tracePt t="294277" x="2747963" y="3068638"/>
          <p14:tracePt t="294373" x="2740025" y="3068638"/>
          <p14:tracePt t="294381" x="2740025" y="3087688"/>
          <p14:tracePt t="294390" x="2757488" y="3160713"/>
          <p14:tracePt t="294397" x="2757488" y="3206750"/>
          <p14:tracePt t="294406" x="2786063" y="3252788"/>
          <p14:tracePt t="294413" x="2813050" y="3316288"/>
          <p14:tracePt t="294421" x="2813050" y="3352800"/>
          <p14:tracePt t="294430" x="2813050" y="3390900"/>
          <p14:tracePt t="294438" x="2822575" y="3436938"/>
          <p14:tracePt t="294447" x="2822575" y="3500438"/>
          <p14:tracePt t="294454" x="2832100" y="3527425"/>
          <p14:tracePt t="294461" x="2840038" y="3556000"/>
          <p14:tracePt t="294478" x="2840038" y="3573463"/>
          <p14:tracePt t="294510" x="2849563" y="3582988"/>
          <p14:tracePt t="294518" x="2859088" y="3582988"/>
          <p14:tracePt t="294534" x="2868613" y="3582988"/>
          <p14:tracePt t="294542" x="2886075" y="3573463"/>
          <p14:tracePt t="294549" x="2905125" y="3546475"/>
          <p14:tracePt t="294557" x="2914650" y="3527425"/>
          <p14:tracePt t="294566" x="2932113" y="3500438"/>
          <p14:tracePt t="294573" x="2960688" y="3463925"/>
          <p14:tracePt t="294581" x="2978150" y="3444875"/>
          <p14:tracePt t="294589" x="2987675" y="3436938"/>
          <p14:tracePt t="294597" x="3014663" y="3408363"/>
          <p14:tracePt t="294605" x="3014663" y="3398838"/>
          <p14:tracePt t="294613" x="3024188" y="3381375"/>
          <p14:tracePt t="294678" x="3024188" y="3371850"/>
          <p14:tracePt t="294702" x="3014663" y="3371850"/>
          <p14:tracePt t="294734" x="3006725" y="3371850"/>
          <p14:tracePt t="294750" x="2987675" y="3371850"/>
          <p14:tracePt t="294766" x="2978150" y="3371850"/>
          <p14:tracePt t="294773" x="2978150" y="3381375"/>
          <p14:tracePt t="294780" x="2960688" y="3417888"/>
          <p14:tracePt t="294789" x="2960688" y="3436938"/>
          <p14:tracePt t="294796" x="2932113" y="3481388"/>
          <p14:tracePt t="294804" x="2895600" y="3536950"/>
          <p14:tracePt t="294812" x="2859088" y="3582988"/>
          <p14:tracePt t="294821" x="2840038" y="3611563"/>
          <p14:tracePt t="294828" x="2822575" y="3629025"/>
          <p14:tracePt t="294838" x="2794000" y="3656013"/>
          <p14:tracePt t="294846" x="2786063" y="3665538"/>
          <p14:tracePt t="294866" x="2757488" y="3675063"/>
          <p14:tracePt t="294870" x="2747963" y="3675063"/>
          <p14:tracePt t="294877" x="2720975" y="3675063"/>
          <p14:tracePt t="294886" x="2684463" y="3675063"/>
          <p14:tracePt t="294893" x="2657475" y="3675063"/>
          <p14:tracePt t="294902" x="2638425" y="3675063"/>
          <p14:tracePt t="294917" x="2619375" y="3675063"/>
          <p14:tracePt t="294925" x="2601913" y="3675063"/>
          <p14:tracePt t="294933" x="2601913" y="3656013"/>
          <p14:tracePt t="294941" x="2573338" y="3638550"/>
          <p14:tracePt t="294949" x="2573338" y="3592513"/>
          <p14:tracePt t="294969" x="2536825" y="3536950"/>
          <p14:tracePt t="294974" x="2536825" y="3500438"/>
          <p14:tracePt t="294981" x="2536825" y="3490913"/>
          <p14:tracePt t="294989" x="2536825" y="3481388"/>
          <p14:tracePt t="295022" x="2536825" y="3473450"/>
          <p14:tracePt t="295078" x="2536825" y="3490913"/>
          <p14:tracePt t="295094" x="2546350" y="3509963"/>
          <p14:tracePt t="295103" x="2555875" y="3509963"/>
          <p14:tracePt t="295110" x="2565400" y="3519488"/>
          <p14:tracePt t="295134" x="2565400" y="3536950"/>
          <p14:tracePt t="295150" x="2565400" y="3556000"/>
          <p14:tracePt t="295158" x="2565400" y="3582988"/>
          <p14:tracePt t="295166" x="2601913" y="3619500"/>
          <p14:tracePt t="295174" x="2611438" y="3629025"/>
          <p14:tracePt t="295182" x="2619375" y="3648075"/>
          <p14:tracePt t="295191" x="2647950" y="3665538"/>
          <p14:tracePt t="295198" x="2657475" y="3665538"/>
          <p14:tracePt t="295207" x="2684463" y="3665538"/>
          <p14:tracePt t="295214" x="2693988" y="3665538"/>
          <p14:tracePt t="295222" x="2720975" y="3665538"/>
          <p14:tracePt t="295229" x="2730500" y="3665538"/>
          <p14:tracePt t="295245" x="2740025" y="3665538"/>
          <p14:tracePt t="295255" x="2747963" y="3656013"/>
          <p14:tracePt t="295262" x="2757488" y="3638550"/>
          <p14:tracePt t="295270" x="2786063" y="3611563"/>
          <p14:tracePt t="295277" x="2794000" y="3582988"/>
          <p14:tracePt t="295286" x="2803525" y="3556000"/>
          <p14:tracePt t="295293" x="2813050" y="3546475"/>
          <p14:tracePt t="295302" x="2822575" y="3527425"/>
          <p14:tracePt t="295309" x="2840038" y="3509963"/>
          <p14:tracePt t="295317" x="2868613" y="3481388"/>
          <p14:tracePt t="295325" x="2886075" y="3473450"/>
          <p14:tracePt t="295333" x="2905125" y="3454400"/>
          <p14:tracePt t="295341" x="2932113" y="3444875"/>
          <p14:tracePt t="295349" x="2941638" y="3436938"/>
          <p14:tracePt t="295357" x="2951163" y="3427413"/>
          <p14:tracePt t="295365" x="2960688" y="3408363"/>
          <p14:tracePt t="295381" x="2960688" y="3398838"/>
          <p14:tracePt t="295413" x="2968625" y="3390900"/>
          <p14:tracePt t="295421" x="2978150" y="3381375"/>
          <p14:tracePt t="295542" x="2968625" y="3398838"/>
          <p14:tracePt t="295630" x="2960688" y="3408363"/>
          <p14:tracePt t="295646" x="2951163" y="3408363"/>
          <p14:tracePt t="295664" x="2941638" y="3408363"/>
          <p14:tracePt t="295678" x="2932113" y="3408363"/>
          <p14:tracePt t="295695" x="2914650" y="3408363"/>
          <p14:tracePt t="295703" x="2905125" y="3408363"/>
          <p14:tracePt t="295710" x="2895600" y="3408363"/>
          <p14:tracePt t="295718" x="2886075" y="3408363"/>
          <p14:tracePt t="295742" x="2859088" y="3417888"/>
          <p14:tracePt t="296334" x="2868613" y="3417888"/>
          <p14:tracePt t="296902" x="2886075" y="3417888"/>
          <p14:tracePt t="296975" x="2905125" y="3408363"/>
          <p14:tracePt t="297846" x="2914650" y="3408363"/>
          <p14:tracePt t="297855" x="2932113" y="3408363"/>
          <p14:tracePt t="297870" x="2941638" y="3408363"/>
          <p14:tracePt t="297968" x="2895600" y="3436938"/>
          <p14:tracePt t="297975" x="2794000" y="3473450"/>
          <p14:tracePt t="297984" x="2684463" y="3509963"/>
          <p14:tracePt t="297990" x="2665413" y="3527425"/>
          <p14:tracePt t="297998" x="2657475" y="3536950"/>
          <p14:tracePt t="298005" x="2628900" y="3546475"/>
          <p14:tracePt t="298013" x="2582863" y="3556000"/>
          <p14:tracePt t="298021" x="2519363" y="3582988"/>
          <p14:tracePt t="298029" x="2473325" y="3592513"/>
          <p14:tracePt t="298036" x="2454275" y="3602038"/>
          <p14:tracePt t="298045" x="2436813" y="3611563"/>
          <p14:tracePt t="298061" x="2408238" y="3638550"/>
          <p14:tracePt t="298069" x="2398713" y="3648075"/>
          <p14:tracePt t="298077" x="2390775" y="3656013"/>
          <p14:tracePt t="298093" x="2381250" y="3684588"/>
          <p14:tracePt t="298110" x="2362200" y="3702050"/>
          <p14:tracePt t="298117" x="2352675" y="3702050"/>
          <p14:tracePt t="298125" x="2344738" y="3711575"/>
          <p14:tracePt t="298133" x="2335213" y="3711575"/>
          <p14:tracePt t="298149" x="2316163" y="3711575"/>
          <p14:tracePt t="298229" x="2298700" y="3711575"/>
          <p14:tracePt t="298237" x="2270125" y="3711575"/>
          <p14:tracePt t="298245" x="2252663" y="3711575"/>
          <p14:tracePt t="298252" x="2206625" y="3711575"/>
          <p14:tracePt t="298260" x="2187575" y="3711575"/>
          <p14:tracePt t="298268" x="2160588" y="3711575"/>
          <p14:tracePt t="298276" x="2141538" y="3711575"/>
          <p14:tracePt t="298294" x="2124075" y="3711575"/>
          <p14:tracePt t="298306" x="2114550" y="3711575"/>
          <p14:tracePt t="298311" x="2105025" y="3721100"/>
          <p14:tracePt t="298327" x="2087563" y="3740150"/>
          <p14:tracePt t="298341" x="2049463" y="3757613"/>
          <p14:tracePt t="298349" x="2032000" y="3767138"/>
          <p14:tracePt t="298357" x="1995488" y="3794125"/>
          <p14:tracePt t="298365" x="1949450" y="3813175"/>
          <p14:tracePt t="298373" x="1903413" y="3849688"/>
          <p14:tracePt t="298381" x="1866900" y="3868738"/>
          <p14:tracePt t="298389" x="1820863" y="3886200"/>
          <p14:tracePt t="298397" x="1792288" y="3914775"/>
          <p14:tracePt t="298406" x="1755775" y="3922713"/>
          <p14:tracePt t="298413" x="1709738" y="3932238"/>
          <p14:tracePt t="298422" x="1692275" y="3951288"/>
          <p14:tracePt t="298429" x="1654175" y="3978275"/>
          <p14:tracePt t="298437" x="1646238" y="3997325"/>
          <p14:tracePt t="298445" x="1617663" y="4014788"/>
          <p14:tracePt t="298453" x="1608138" y="4024313"/>
          <p14:tracePt t="298461" x="1600200" y="4033838"/>
          <p14:tracePt t="298469" x="1581150" y="4051300"/>
          <p14:tracePt t="298477" x="1571625" y="4060825"/>
          <p14:tracePt t="298486" x="1554163" y="4070350"/>
          <p14:tracePt t="298493" x="1544638" y="4079875"/>
          <p14:tracePt t="298502" x="1535113" y="4079875"/>
          <p14:tracePt t="298509" x="1508125" y="4097338"/>
          <p14:tracePt t="298526" x="1498600" y="4106863"/>
          <p14:tracePt t="298532" x="1489075" y="4106863"/>
          <p14:tracePt t="298541" x="1479550" y="4106863"/>
          <p14:tracePt t="298557" x="1471613" y="4116388"/>
          <p14:tracePt t="298573" x="1462088" y="4125913"/>
          <p14:tracePt t="298581" x="1462088" y="4143375"/>
          <p14:tracePt t="298589" x="1462088" y="4152900"/>
          <p14:tracePt t="298597" x="1462088" y="4179888"/>
          <p14:tracePt t="298605" x="1462088" y="4198938"/>
          <p14:tracePt t="298613" x="1462088" y="4225925"/>
          <p14:tracePt t="298621" x="1462088" y="4235450"/>
          <p14:tracePt t="298629" x="1462088" y="4244975"/>
          <p14:tracePt t="298637" x="1462088" y="4271963"/>
          <p14:tracePt t="298645" x="1462088" y="4281488"/>
          <p14:tracePt t="298661" x="1462088" y="4291013"/>
          <p14:tracePt t="298684" x="1462088" y="4300538"/>
          <p14:tracePt t="298692" x="1462088" y="4318000"/>
          <p14:tracePt t="298709" x="1462088" y="4327525"/>
          <p14:tracePt t="298725" x="1462088" y="4337050"/>
          <p14:tracePt t="298741" x="1471613" y="4346575"/>
          <p14:tracePt t="298749" x="1471613" y="4354513"/>
          <p14:tracePt t="298765" x="1471613" y="4364038"/>
          <p14:tracePt t="298789" x="1479550" y="4383088"/>
          <p14:tracePt t="298928" x="1489075" y="4419600"/>
          <p14:tracePt t="298942" x="1498600" y="4429125"/>
          <p14:tracePt t="298974" x="1498600" y="4446588"/>
          <p14:tracePt t="298990" x="1516063" y="4475163"/>
          <p14:tracePt t="299046" x="1516063" y="4483100"/>
          <p14:tracePt t="299062" x="1525588" y="4511675"/>
          <p14:tracePt t="299230" x="1535113" y="4511675"/>
          <p14:tracePt t="299496" x="1535113" y="4502150"/>
          <p14:tracePt t="299678" x="1535113" y="4519613"/>
          <p14:tracePt t="299686" x="1535113" y="4548188"/>
          <p14:tracePt t="299694" x="1535113" y="4557713"/>
          <p14:tracePt t="299703" x="1535113" y="4565650"/>
          <p14:tracePt t="299718" x="1535113" y="4575175"/>
          <p14:tracePt t="299750" x="1535113" y="4594225"/>
          <p14:tracePt t="299766" x="1535113" y="4611688"/>
          <p14:tracePt t="299782" x="1535113" y="4621213"/>
          <p14:tracePt t="299791" x="1535113" y="4640263"/>
          <p14:tracePt t="299806" x="1535113" y="4649788"/>
          <p14:tracePt t="299822" x="1535113" y="4657725"/>
          <p14:tracePt t="299838" x="1554163" y="4676775"/>
          <p14:tracePt t="299846" x="1562100" y="4676775"/>
          <p14:tracePt t="299855" x="1562100" y="4686300"/>
          <p14:tracePt t="299862" x="1581150" y="4703763"/>
          <p14:tracePt t="299872" x="1608138" y="4722813"/>
          <p14:tracePt t="299878" x="1627188" y="4749800"/>
          <p14:tracePt t="299888" x="1636713" y="4749800"/>
          <p14:tracePt t="299894" x="1663700" y="4759325"/>
          <p14:tracePt t="299934" x="1673225" y="4759325"/>
          <p14:tracePt t="300062" x="1682750" y="4768850"/>
          <p14:tracePt t="300078" x="1646238" y="4786313"/>
          <p14:tracePt t="300087" x="1617663" y="4786313"/>
          <p14:tracePt t="300094" x="1571625" y="4805363"/>
          <p14:tracePt t="300105" x="1544638" y="4805363"/>
          <p14:tracePt t="300110" x="1508125" y="4805363"/>
          <p14:tracePt t="300118" x="1462088" y="4805363"/>
          <p14:tracePt t="300126" x="1433513" y="4805363"/>
          <p14:tracePt t="300134" x="1379538" y="4805363"/>
          <p14:tracePt t="300142" x="1333500" y="4805363"/>
          <p14:tracePt t="300152" x="1268413" y="4805363"/>
          <p14:tracePt t="300159" x="1231900" y="4805363"/>
          <p14:tracePt t="300166" x="1166813" y="4805363"/>
          <p14:tracePt t="300174" x="1120775" y="4795838"/>
          <p14:tracePt t="300181" x="1076325" y="4778375"/>
          <p14:tracePt t="300189" x="1047750" y="4778375"/>
          <p14:tracePt t="300197" x="1001713" y="4778375"/>
          <p14:tracePt t="300205" x="984250" y="4768850"/>
          <p14:tracePt t="300213" x="965200" y="4768850"/>
          <p14:tracePt t="300221" x="938213" y="4740275"/>
          <p14:tracePt t="300269" x="909638" y="4740275"/>
          <p14:tracePt t="300285" x="901700" y="4740275"/>
          <p14:tracePt t="300294" x="882650" y="4740275"/>
          <p14:tracePt t="300303" x="855663" y="4740275"/>
          <p14:tracePt t="300310" x="836613" y="4740275"/>
          <p14:tracePt t="300318" x="800100" y="4740275"/>
          <p14:tracePt t="300327" x="790575" y="4740275"/>
          <p14:tracePt t="300337" x="781050" y="4740275"/>
          <p14:tracePt t="300350" x="763588" y="4740275"/>
          <p14:tracePt t="300373" x="744538" y="4732338"/>
          <p14:tracePt t="300381" x="725488" y="4722813"/>
          <p14:tracePt t="300389" x="698500" y="4713288"/>
          <p14:tracePt t="300397" x="661988" y="4713288"/>
          <p14:tracePt t="300405" x="596900" y="4686300"/>
          <p14:tracePt t="300413" x="569913" y="4676775"/>
          <p14:tracePt t="300421" x="533400" y="4676775"/>
          <p14:tracePt t="300437" x="523875" y="4667250"/>
          <p14:tracePt t="300445" x="504825" y="4667250"/>
          <p14:tracePt t="300517" x="496888" y="4657725"/>
          <p14:tracePt t="300525" x="496888" y="4649788"/>
          <p14:tracePt t="300533" x="504825" y="4640263"/>
          <p14:tracePt t="300541" x="523875" y="4630738"/>
          <p14:tracePt t="300550" x="542925" y="4621213"/>
          <p14:tracePt t="300557" x="550863" y="4611688"/>
          <p14:tracePt t="300565" x="579438" y="4594225"/>
          <p14:tracePt t="300573" x="606425" y="4575175"/>
          <p14:tracePt t="300581" x="671513" y="4538663"/>
          <p14:tracePt t="300589" x="708025" y="4529138"/>
          <p14:tracePt t="300597" x="763588" y="4511675"/>
          <p14:tracePt t="300606" x="836613" y="4475163"/>
          <p14:tracePt t="300613" x="901700" y="4446588"/>
          <p14:tracePt t="300621" x="965200" y="4437063"/>
          <p14:tracePt t="300629" x="1038225" y="4391025"/>
          <p14:tracePt t="300637" x="1139825" y="4373563"/>
          <p14:tracePt t="300645" x="1241425" y="4364038"/>
          <p14:tracePt t="300652" x="1323975" y="4337050"/>
          <p14:tracePt t="300661" x="1425575" y="4318000"/>
          <p14:tracePt t="300670" x="1525588" y="4318000"/>
          <p14:tracePt t="300677" x="1663700" y="4318000"/>
          <p14:tracePt t="300686" x="1755775" y="4318000"/>
          <p14:tracePt t="300693" x="1893888" y="4318000"/>
          <p14:tracePt t="300703" x="1995488" y="4318000"/>
          <p14:tracePt t="300709" x="2041525" y="4318000"/>
          <p14:tracePt t="300717" x="2087563" y="4318000"/>
          <p14:tracePt t="300725" x="2105025" y="4318000"/>
          <p14:tracePt t="300741" x="2124075" y="4318000"/>
          <p14:tracePt t="300757" x="2132013" y="4318000"/>
          <p14:tracePt t="300773" x="2151063" y="4327525"/>
          <p14:tracePt t="300789" x="2170113" y="4327525"/>
          <p14:tracePt t="300797" x="2187575" y="4337050"/>
          <p14:tracePt t="300805" x="2197100" y="4346575"/>
          <p14:tracePt t="300813" x="2233613" y="4346575"/>
          <p14:tracePt t="300821" x="2262188" y="4346575"/>
          <p14:tracePt t="300837" x="2270125" y="4354513"/>
          <p14:tracePt t="300853" x="2279650" y="4364038"/>
          <p14:tracePt t="300870" x="2279650" y="4373563"/>
          <p14:tracePt t="300886" x="2289175" y="4391025"/>
          <p14:tracePt t="300894" x="2289175" y="4400550"/>
          <p14:tracePt t="300903" x="2289175" y="4419600"/>
          <p14:tracePt t="300909" x="2289175" y="4429125"/>
          <p14:tracePt t="300917" x="2289175" y="4456113"/>
          <p14:tracePt t="300933" x="2289175" y="4475163"/>
          <p14:tracePt t="300941" x="2279650" y="4502150"/>
          <p14:tracePt t="300955" x="2252663" y="4529138"/>
          <p14:tracePt t="300958" x="2252663" y="4557713"/>
          <p14:tracePt t="300965" x="2224088" y="4575175"/>
          <p14:tracePt t="300973" x="2206625" y="4603750"/>
          <p14:tracePt t="300981" x="2178050" y="4621213"/>
          <p14:tracePt t="300990" x="2151063" y="4640263"/>
          <p14:tracePt t="300997" x="2114550" y="4667250"/>
          <p14:tracePt t="301005" x="2087563" y="4686300"/>
          <p14:tracePt t="301013" x="2049463" y="4694238"/>
          <p14:tracePt t="301021" x="2012950" y="4722813"/>
          <p14:tracePt t="301029" x="1995488" y="4732338"/>
          <p14:tracePt t="301037" x="1966913" y="4732338"/>
          <p14:tracePt t="301045" x="1957388" y="4740275"/>
          <p14:tracePt t="301053" x="1949450" y="4740275"/>
          <p14:tracePt t="301061" x="1939925" y="4740275"/>
          <p14:tracePt t="301070" x="1920875" y="4740275"/>
          <p14:tracePt t="301077" x="1912938" y="4740275"/>
          <p14:tracePt t="301101" x="1903413" y="4740275"/>
          <p14:tracePt t="301142" x="1893888" y="4740275"/>
          <p14:tracePt t="301198" x="1893888" y="4732338"/>
          <p14:tracePt t="301238" x="1893888" y="4722813"/>
          <p14:tracePt t="301318" x="1893888" y="4732338"/>
          <p14:tracePt t="301326" x="1866900" y="4759325"/>
          <p14:tracePt t="301336" x="1820863" y="4795838"/>
          <p14:tracePt t="301342" x="1765300" y="4851400"/>
          <p14:tracePt t="301351" x="1700213" y="4887913"/>
          <p14:tracePt t="301358" x="1636713" y="4906963"/>
          <p14:tracePt t="301366" x="1600200" y="4924425"/>
          <p14:tracePt t="301374" x="1544638" y="4933950"/>
          <p14:tracePt t="301380" x="1498600" y="4933950"/>
          <p14:tracePt t="301388" x="1479550" y="4943475"/>
          <p14:tracePt t="301396" x="1471613" y="4951413"/>
          <p14:tracePt t="301405" x="1462088" y="4951413"/>
          <p14:tracePt t="301412" x="1452563" y="4951413"/>
          <p14:tracePt t="301421" x="1443038" y="4951413"/>
          <p14:tracePt t="301429" x="1433513" y="4951413"/>
          <p14:tracePt t="301445" x="1406525" y="4951413"/>
          <p14:tracePt t="301452" x="1387475" y="4951413"/>
          <p14:tracePt t="301469" x="1341438" y="4951413"/>
          <p14:tracePt t="301477" x="1314450" y="4951413"/>
          <p14:tracePt t="301486" x="1296988" y="4951413"/>
          <p14:tracePt t="301493" x="1258888" y="4951413"/>
          <p14:tracePt t="301502" x="1250950" y="4951413"/>
          <p14:tracePt t="301638" x="1241425" y="4951413"/>
          <p14:tracePt t="301758" x="1231900" y="4960938"/>
          <p14:tracePt t="301783" x="1212850" y="4960938"/>
          <p14:tracePt t="301798" x="1166813" y="4970463"/>
          <p14:tracePt t="301806" x="1149350" y="4970463"/>
          <p14:tracePt t="301814" x="1130300" y="4970463"/>
          <p14:tracePt t="301822" x="1112838" y="4970463"/>
          <p14:tracePt t="301830" x="1093788" y="4970463"/>
          <p14:tracePt t="301839" x="1076325" y="4970463"/>
          <p14:tracePt t="301846" x="1066800" y="4970463"/>
          <p14:tracePt t="301862" x="1057275" y="4979988"/>
          <p14:tracePt t="301872" x="1030288" y="4997450"/>
          <p14:tracePt t="301878" x="1011238" y="4997450"/>
          <p14:tracePt t="301888" x="946150" y="4997450"/>
          <p14:tracePt t="301894" x="882650" y="5016500"/>
          <p14:tracePt t="301905" x="781050" y="5026025"/>
          <p14:tracePt t="301910" x="688975" y="5026025"/>
          <p14:tracePt t="301918" x="579438" y="5043488"/>
          <p14:tracePt t="301926" x="496888" y="5089525"/>
          <p14:tracePt t="301934" x="450850" y="5089525"/>
          <p14:tracePt t="301942" x="395288" y="5089525"/>
          <p14:tracePt t="301950" x="358775" y="5089525"/>
          <p14:tracePt t="301973" x="349250" y="5089525"/>
          <p14:tracePt t="302006" x="339725" y="5089525"/>
          <p14:tracePt t="302014" x="339725" y="5081588"/>
          <p14:tracePt t="302022" x="339725" y="5072063"/>
          <p14:tracePt t="302030" x="339725" y="5053013"/>
          <p14:tracePt t="302038" x="339725" y="5035550"/>
          <p14:tracePt t="302046" x="339725" y="5026025"/>
          <p14:tracePt t="302055" x="339725" y="4997450"/>
          <p14:tracePt t="302062" x="339725" y="4951413"/>
          <p14:tracePt t="302074" x="358775" y="4933950"/>
          <p14:tracePt t="302078" x="358775" y="4897438"/>
          <p14:tracePt t="302089" x="358775" y="4887913"/>
          <p14:tracePt t="302094" x="358775" y="4878388"/>
          <p14:tracePt t="302105" x="358775" y="4851400"/>
          <p14:tracePt t="302110" x="358775" y="4841875"/>
          <p14:tracePt t="302118" x="368300" y="4841875"/>
          <p14:tracePt t="302142" x="368300" y="4832350"/>
          <p14:tracePt t="302150" x="376238" y="4805363"/>
          <p14:tracePt t="302158" x="385763" y="4795838"/>
          <p14:tracePt t="302166" x="395288" y="4795838"/>
          <p14:tracePt t="302177" x="404813" y="4786313"/>
          <p14:tracePt t="302183" x="414338" y="4778375"/>
          <p14:tracePt t="302192" x="414338" y="4768850"/>
          <p14:tracePt t="302198" x="422275" y="4749800"/>
          <p14:tracePt t="302205" x="450850" y="4722813"/>
          <p14:tracePt t="302213" x="504825" y="4703763"/>
          <p14:tracePt t="302221" x="560388" y="4694238"/>
          <p14:tracePt t="302229" x="642938" y="4694238"/>
          <p14:tracePt t="302236" x="688975" y="4676775"/>
          <p14:tracePt t="302245" x="754063" y="4667250"/>
          <p14:tracePt t="302253" x="836613" y="4621213"/>
          <p14:tracePt t="302261" x="863600" y="4621213"/>
          <p14:tracePt t="302284" x="882650" y="4621213"/>
          <p14:tracePt t="302327" x="901700" y="4621213"/>
          <p14:tracePt t="302345" x="909638" y="4621213"/>
          <p14:tracePt t="302351" x="919163" y="4621213"/>
          <p14:tracePt t="302357" x="955675" y="4621213"/>
          <p14:tracePt t="302365" x="974725" y="4630738"/>
          <p14:tracePt t="302374" x="1011238" y="4657725"/>
          <p14:tracePt t="302381" x="1038225" y="4657725"/>
          <p14:tracePt t="302389" x="1076325" y="4694238"/>
          <p14:tracePt t="302397" x="1093788" y="4694238"/>
          <p14:tracePt t="302405" x="1112838" y="4703763"/>
          <p14:tracePt t="302413" x="1130300" y="4713288"/>
          <p14:tracePt t="302421" x="1149350" y="4722813"/>
          <p14:tracePt t="302429" x="1158875" y="4732338"/>
          <p14:tracePt t="302445" x="1166813" y="4740275"/>
          <p14:tracePt t="302453" x="1185863" y="4759325"/>
          <p14:tracePt t="302470" x="1195388" y="4778375"/>
          <p14:tracePt t="302487" x="1195388" y="4786313"/>
          <p14:tracePt t="302503" x="1195388" y="4795838"/>
          <p14:tracePt t="302525" x="1195388" y="4814888"/>
          <p14:tracePt t="302533" x="1195388" y="4822825"/>
          <p14:tracePt t="302557" x="1195388" y="4832350"/>
          <p14:tracePt t="302575" x="1195388" y="4851400"/>
          <p14:tracePt t="302581" x="1195388" y="4860925"/>
          <p14:tracePt t="302589" x="1185863" y="4887913"/>
          <p14:tracePt t="302597" x="1176338" y="4897438"/>
          <p14:tracePt t="302605" x="1166813" y="4906963"/>
          <p14:tracePt t="302613" x="1149350" y="4924425"/>
          <p14:tracePt t="302621" x="1149350" y="4933950"/>
          <p14:tracePt t="302629" x="1103313" y="4943475"/>
          <p14:tracePt t="302637" x="1084263" y="4960938"/>
          <p14:tracePt t="302645" x="1047750" y="4979988"/>
          <p14:tracePt t="302669" x="1038225" y="4979988"/>
          <p14:tracePt t="302677" x="1011238" y="4989513"/>
          <p14:tracePt t="302701" x="1001713" y="4989513"/>
          <p14:tracePt t="302717" x="992188" y="4989513"/>
          <p14:tracePt t="302725" x="974725" y="4989513"/>
          <p14:tracePt t="302733" x="955675" y="4989513"/>
          <p14:tracePt t="302741" x="946150" y="4989513"/>
          <p14:tracePt t="302749" x="928688" y="4989513"/>
          <p14:tracePt t="302757" x="919163" y="4989513"/>
          <p14:tracePt t="302765" x="909638" y="4989513"/>
          <p14:tracePt t="302773" x="901700" y="4989513"/>
          <p14:tracePt t="302797" x="882650" y="4989513"/>
          <p14:tracePt t="302829" x="873125" y="4989513"/>
          <p14:tracePt t="302837" x="863600" y="4989513"/>
          <p14:tracePt t="304430" x="919163" y="4960938"/>
          <p14:tracePt t="304438" x="1011238" y="4924425"/>
          <p14:tracePt t="304447" x="1166813" y="4841875"/>
          <p14:tracePt t="304454" x="1443038" y="4686300"/>
          <p14:tracePt t="304462" x="1709738" y="4446588"/>
          <p14:tracePt t="304472" x="2289175" y="4171950"/>
          <p14:tracePt t="304478" x="2932113" y="3914775"/>
          <p14:tracePt t="304488" x="3511550" y="3665538"/>
          <p14:tracePt t="304494" x="3998913" y="3490913"/>
          <p14:tracePt t="304505" x="4421188" y="3262313"/>
          <p14:tracePt t="304510" x="4918075" y="3087688"/>
          <p14:tracePt t="304518" x="5303838" y="2867025"/>
          <p14:tracePt t="304527" x="5691188" y="2673350"/>
          <p14:tracePt t="304534" x="5865813" y="2508250"/>
          <p14:tracePt t="304543" x="6021388" y="2360613"/>
          <p14:tracePt t="304550" x="6149975" y="2232025"/>
          <p14:tracePt t="304558" x="6242050" y="2085975"/>
          <p14:tracePt t="304566" x="6261100" y="1947863"/>
          <p14:tracePt t="304574" x="6307138" y="1855788"/>
          <p14:tracePt t="304583" x="6315075" y="1754188"/>
          <p14:tracePt t="304589" x="6315075" y="1635125"/>
          <p14:tracePt t="304597" x="6315075" y="1562100"/>
          <p14:tracePt t="304606" x="6315075" y="1497013"/>
          <p14:tracePt t="304615" x="6315075" y="1450975"/>
          <p14:tracePt t="304622" x="6315075" y="1433513"/>
          <p14:tracePt t="304629" x="6315075" y="1404938"/>
          <p14:tracePt t="304637" x="6315075" y="1387475"/>
          <p14:tracePt t="304645" x="6324600" y="1368425"/>
          <p14:tracePt t="304670" x="6324600" y="1350963"/>
          <p14:tracePt t="304678" x="6324600" y="1341438"/>
          <p14:tracePt t="304688" x="6324600" y="1322388"/>
          <p14:tracePt t="304694" x="6324600" y="1314450"/>
          <p14:tracePt t="304705" x="6324600" y="1276350"/>
          <p14:tracePt t="304710" x="6324600" y="1258888"/>
          <p14:tracePt t="304718" x="6324600" y="1212850"/>
          <p14:tracePt t="304726" x="6324600" y="1147763"/>
          <p14:tracePt t="304734" x="6370638" y="1084263"/>
          <p14:tracePt t="304742" x="6380163" y="1001713"/>
          <p14:tracePt t="304750" x="6380163" y="936625"/>
          <p14:tracePt t="304759" x="6380163" y="900113"/>
          <p14:tracePt t="304766" x="6380163" y="882650"/>
          <p14:tracePt t="304774" x="6380163" y="863600"/>
          <p14:tracePt t="304783" x="6380163" y="836613"/>
          <p14:tracePt t="304824" x="6380163" y="827088"/>
          <p14:tracePt t="304846" x="6361113" y="827088"/>
          <p14:tracePt t="304862" x="6343650" y="827088"/>
          <p14:tracePt t="304870" x="6334125" y="827088"/>
          <p14:tracePt t="304878" x="6307138" y="827088"/>
          <p14:tracePt t="304889" x="6251575" y="790575"/>
          <p14:tracePt t="304894" x="6186488" y="762000"/>
          <p14:tracePt t="304905" x="6122988" y="715963"/>
          <p14:tracePt t="304910" x="6030913" y="661988"/>
          <p14:tracePt t="304918" x="5984875" y="652463"/>
          <p14:tracePt t="304926" x="5948363" y="625475"/>
          <p14:tracePt t="304934" x="5929313" y="606425"/>
          <p14:tracePt t="304942" x="5919788" y="596900"/>
          <p14:tracePt t="304958" x="5902325" y="587375"/>
          <p14:tracePt t="304997" x="5883275" y="587375"/>
          <p14:tracePt t="305005" x="5865813" y="587375"/>
          <p14:tracePt t="305013" x="5846763" y="587375"/>
          <p14:tracePt t="305023" x="5800725" y="587375"/>
          <p14:tracePt t="305029" x="5791200" y="587375"/>
          <p14:tracePt t="305037" x="5764213" y="587375"/>
          <p14:tracePt t="305045" x="5737225" y="569913"/>
          <p14:tracePt t="305053" x="5718175" y="560388"/>
          <p14:tracePt t="305061" x="5681663" y="533400"/>
          <p14:tracePt t="305069" x="5672138" y="523875"/>
          <p14:tracePt t="305077" x="5662613" y="496888"/>
          <p14:tracePt t="305086" x="5653088" y="487363"/>
          <p14:tracePt t="305093" x="5645150" y="458788"/>
          <p14:tracePt t="305103" x="5645150" y="450850"/>
          <p14:tracePt t="305109" x="5635625" y="441325"/>
          <p14:tracePt t="305117" x="5635625" y="431800"/>
          <p14:tracePt t="305125" x="5635625" y="412750"/>
          <p14:tracePt t="305149" x="5616575" y="404813"/>
          <p14:tracePt t="305165" x="5607050" y="404813"/>
          <p14:tracePt t="305173" x="5599113" y="404813"/>
          <p14:tracePt t="305181" x="5570538" y="404813"/>
          <p14:tracePt t="305189" x="5553075" y="404813"/>
          <p14:tracePt t="305197" x="5543550" y="404813"/>
          <p14:tracePt t="305205" x="5516563" y="404813"/>
          <p14:tracePt t="305221" x="5497513" y="404813"/>
          <p14:tracePt t="305245" x="5478463" y="404813"/>
          <p14:tracePt t="305253" x="5470525" y="404813"/>
          <p14:tracePt t="305261" x="5461000" y="395288"/>
          <p14:tracePt t="305270" x="5461000" y="385763"/>
          <p14:tracePt t="305277" x="5441950" y="358775"/>
          <p14:tracePt t="305286" x="5414963" y="339725"/>
          <p14:tracePt t="305293" x="5368925" y="322263"/>
          <p14:tracePt t="305303" x="5359400" y="322263"/>
          <p14:tracePt t="305309" x="5341938" y="312738"/>
          <p14:tracePt t="305317" x="5303838" y="303213"/>
          <p14:tracePt t="305424" x="5303838" y="293688"/>
          <p14:tracePt t="305432" x="5295900" y="293688"/>
          <p14:tracePt t="305718" x="5303838" y="293688"/>
          <p14:tracePt t="305726" x="5349875" y="293688"/>
          <p14:tracePt t="305734" x="5368925" y="293688"/>
          <p14:tracePt t="305742" x="5441950" y="293688"/>
          <p14:tracePt t="305750" x="5487988" y="293688"/>
          <p14:tracePt t="305758" x="5561013" y="322263"/>
          <p14:tracePt t="305766" x="5645150" y="330200"/>
          <p14:tracePt t="305775" x="5672138" y="330200"/>
          <p14:tracePt t="305782" x="5699125" y="330200"/>
          <p14:tracePt t="305790" x="5745163" y="349250"/>
          <p14:tracePt t="306264" x="5745163" y="376238"/>
          <p14:tracePt t="306278" x="5745163" y="395288"/>
          <p14:tracePt t="306287" x="5745163" y="441325"/>
          <p14:tracePt t="306294" x="5745163" y="468313"/>
          <p14:tracePt t="306305" x="5745163" y="504825"/>
          <p14:tracePt t="306310" x="5745163" y="560388"/>
          <p14:tracePt t="306318" x="5745163" y="625475"/>
          <p14:tracePt t="306326" x="5745163" y="679450"/>
          <p14:tracePt t="306334" x="5745163" y="744538"/>
          <p14:tracePt t="306342" x="5745163" y="827088"/>
          <p14:tracePt t="306350" x="5745163" y="936625"/>
          <p14:tracePt t="306359" x="5745163" y="1019175"/>
          <p14:tracePt t="306366" x="5745163" y="1157288"/>
          <p14:tracePt t="306374" x="5745163" y="1331913"/>
          <p14:tracePt t="306382" x="5745163" y="1506538"/>
          <p14:tracePt t="306390" x="5745163" y="1700213"/>
          <p14:tracePt t="306397" x="5745163" y="1874838"/>
          <p14:tracePt t="306406" x="5745163" y="2112963"/>
          <p14:tracePt t="306414" x="5718175" y="2297113"/>
          <p14:tracePt t="306423" x="5718175" y="2489200"/>
          <p14:tracePt t="306430" x="5718175" y="2701925"/>
          <p14:tracePt t="306439" x="5718175" y="2940050"/>
          <p14:tracePt t="306446" x="5718175" y="3041650"/>
          <p14:tracePt t="306455" x="5718175" y="3114675"/>
          <p14:tracePt t="306463" x="5754688" y="3243263"/>
          <p14:tracePt t="306471" x="5754688" y="3298825"/>
          <p14:tracePt t="306478" x="5781675" y="3390900"/>
          <p14:tracePt t="306489" x="5781675" y="3408363"/>
          <p14:tracePt t="306494" x="5781675" y="3417888"/>
          <p14:tracePt t="306504" x="5781675" y="3427413"/>
          <p14:tracePt t="306518" x="5781675" y="3436938"/>
          <p14:tracePt t="306526" x="5781675" y="3444875"/>
          <p14:tracePt t="306534" x="5781675" y="3454400"/>
          <p14:tracePt t="306544" x="5781675" y="3463925"/>
          <p14:tracePt t="306549" x="5781675" y="3490913"/>
          <p14:tracePt t="306558" x="5781675" y="3509963"/>
          <p14:tracePt t="306566" x="5781675" y="3527425"/>
          <p14:tracePt t="306574" x="5764213" y="3565525"/>
          <p14:tracePt t="306582" x="5764213" y="3573463"/>
          <p14:tracePt t="306590" x="5718175" y="3592513"/>
          <p14:tracePt t="306598" x="5718175" y="3611563"/>
          <p14:tracePt t="306606" x="5708650" y="3648075"/>
          <p14:tracePt t="306614" x="5691188" y="3675063"/>
          <p14:tracePt t="306622" x="5681663" y="3721100"/>
          <p14:tracePt t="306630" x="5662613" y="3767138"/>
          <p14:tracePt t="306638" x="5653088" y="3830638"/>
          <p14:tracePt t="306646" x="5653088" y="3895725"/>
          <p14:tracePt t="306655" x="5626100" y="3959225"/>
          <p14:tracePt t="306664" x="5626100" y="4024313"/>
          <p14:tracePt t="306675" x="5599113" y="4106863"/>
          <p14:tracePt t="306680" x="5589588" y="4171950"/>
          <p14:tracePt t="306688" x="5589588" y="4216400"/>
          <p14:tracePt t="306693" x="5589588" y="4254500"/>
          <p14:tracePt t="306702" x="5561013" y="4318000"/>
          <p14:tracePt t="306709" x="5543550" y="4354513"/>
          <p14:tracePt t="306717" x="5524500" y="4400550"/>
          <p14:tracePt t="306725" x="5516563" y="4456113"/>
          <p14:tracePt t="306732" x="5507038" y="4502150"/>
          <p14:tracePt t="306741" x="5478463" y="4575175"/>
          <p14:tracePt t="306748" x="5478463" y="4649788"/>
          <p14:tracePt t="306757" x="5478463" y="4694238"/>
          <p14:tracePt t="306764" x="5470525" y="4759325"/>
          <p14:tracePt t="306773" x="5470525" y="4778375"/>
          <p14:tracePt t="306781" x="5470525" y="4805363"/>
          <p14:tracePt t="308750" x="5432425" y="4795838"/>
          <p14:tracePt t="308758" x="5341938" y="4749800"/>
          <p14:tracePt t="308767" x="5257800" y="4722813"/>
          <p14:tracePt t="308774" x="5165725" y="4649788"/>
          <p14:tracePt t="308782" x="5138738" y="4621213"/>
          <p14:tracePt t="308789" x="5056188" y="4502150"/>
          <p14:tracePt t="308796" x="4872038" y="4300538"/>
          <p14:tracePt t="308805" x="4725988" y="4097338"/>
          <p14:tracePt t="308812" x="4605338" y="3830638"/>
          <p14:tracePt t="308820" x="4459288" y="3427413"/>
          <p14:tracePt t="308828" x="4284663" y="3216275"/>
          <p14:tracePt t="308837" x="4173538" y="2986088"/>
          <p14:tracePt t="308844" x="4090988" y="2838450"/>
          <p14:tracePt t="308852" x="4008438" y="2682875"/>
          <p14:tracePt t="308860" x="4008438" y="2673350"/>
          <p14:tracePt t="308871" x="3989388" y="2617788"/>
          <p14:tracePt t="308877" x="3943350" y="2508250"/>
          <p14:tracePt t="308890" x="3925888" y="2443163"/>
          <p14:tracePt t="308896" x="3906838" y="2425700"/>
          <p14:tracePt t="308904" x="3879850" y="2314575"/>
          <p14:tracePt t="308909" x="3851275" y="2232025"/>
          <p14:tracePt t="308917" x="3851275" y="2168525"/>
          <p14:tracePt t="308927" x="3805238" y="2066925"/>
          <p14:tracePt t="308933" x="3805238" y="2020888"/>
          <p14:tracePt t="308941" x="3805238" y="1966913"/>
          <p14:tracePt t="308949" x="3805238" y="1920875"/>
          <p14:tracePt t="308970" x="3805238" y="1882775"/>
          <p14:tracePt t="308974" x="3805238" y="1865313"/>
          <p14:tracePt t="308981" x="3805238" y="1846263"/>
          <p14:tracePt t="308989" x="3805238" y="1828800"/>
          <p14:tracePt t="308997" x="3805238" y="1792288"/>
          <p14:tracePt t="309006" x="3805238" y="1773238"/>
          <p14:tracePt t="309013" x="3805238" y="1746250"/>
          <p14:tracePt t="309021" x="3805238" y="1727200"/>
          <p14:tracePt t="309029" x="3805238" y="1663700"/>
          <p14:tracePt t="309037" x="3787775" y="1625600"/>
          <p14:tracePt t="309045" x="3768725" y="1598613"/>
          <p14:tracePt t="309054" x="3751263" y="1562100"/>
          <p14:tracePt t="309061" x="3741738" y="1543050"/>
          <p14:tracePt t="309072" x="3732213" y="1535113"/>
          <p14:tracePt t="309077" x="3714750" y="1506538"/>
          <p14:tracePt t="309095" x="3676650" y="1489075"/>
          <p14:tracePt t="309109" x="3659188" y="1460500"/>
          <p14:tracePt t="309117" x="3630613" y="1450975"/>
          <p14:tracePt t="309125" x="3594100" y="1433513"/>
          <p14:tracePt t="309134" x="3548063" y="1404938"/>
          <p14:tracePt t="309142" x="3484563" y="1397000"/>
          <p14:tracePt t="309149" x="3419475" y="1387475"/>
          <p14:tracePt t="309160" x="3382963" y="1350963"/>
          <p14:tracePt t="309165" x="3363913" y="1341438"/>
          <p14:tracePt t="309174" x="3336925" y="1341438"/>
          <p14:tracePt t="309181" x="3327400" y="1331913"/>
          <p14:tracePt t="309190" x="3300413" y="1322388"/>
          <p14:tracePt t="309197" x="3273425" y="1295400"/>
          <p14:tracePt t="309206" x="3263900" y="1295400"/>
          <p14:tracePt t="309222" x="3263900" y="1285875"/>
          <p14:tracePt t="309229" x="3254375" y="1268413"/>
          <p14:tracePt t="309237" x="3254375" y="1258888"/>
          <p14:tracePt t="309254" x="3254375" y="1249363"/>
          <p14:tracePt t="309262" x="3254375" y="1239838"/>
          <p14:tracePt t="309271" x="3254375" y="1222375"/>
          <p14:tracePt t="309288" x="3254375" y="1212850"/>
          <p14:tracePt t="309294" x="3254375" y="1203325"/>
          <p14:tracePt t="309324" x="3254375" y="1176338"/>
          <p14:tracePt t="309349" x="3254375" y="1166813"/>
          <p14:tracePt t="309365" x="3254375" y="1157288"/>
          <p14:tracePt t="309373" x="3254375" y="1147763"/>
          <p14:tracePt t="309389" x="3254375" y="1130300"/>
          <p14:tracePt t="309421" x="3254375" y="1120775"/>
          <p14:tracePt t="309445" x="3254375" y="1093788"/>
          <p14:tracePt t="309461" x="3254375" y="1074738"/>
          <p14:tracePt t="309469" x="3208338" y="1019175"/>
          <p14:tracePt t="309477" x="3171825" y="1011238"/>
          <p14:tracePt t="309485" x="3116263" y="982663"/>
          <p14:tracePt t="309493" x="3043238" y="955675"/>
          <p14:tracePt t="309502" x="3024188" y="946150"/>
          <p14:tracePt t="309510" x="2997200" y="936625"/>
          <p14:tracePt t="309516" x="2978150" y="928688"/>
          <p14:tracePt t="309541" x="2968625" y="909638"/>
          <p14:tracePt t="309589" x="2932113" y="900113"/>
          <p14:tracePt t="309605" x="2924175" y="890588"/>
          <p14:tracePt t="309612" x="2895600" y="882650"/>
          <p14:tracePt t="309620" x="2849563" y="854075"/>
          <p14:tracePt t="309629" x="2832100" y="854075"/>
          <p14:tracePt t="309637" x="2786063" y="836613"/>
          <p14:tracePt t="309644" x="2776538" y="836613"/>
          <p14:tracePt t="309652" x="2740025" y="817563"/>
          <p14:tracePt t="309660" x="2703513" y="800100"/>
          <p14:tracePt t="309669" x="2657475" y="790575"/>
          <p14:tracePt t="309677" x="2628900" y="790575"/>
          <p14:tracePt t="309686" x="2565400" y="790575"/>
          <p14:tracePt t="309693" x="2555875" y="781050"/>
          <p14:tracePt t="309702" x="2519363" y="781050"/>
          <p14:tracePt t="309710" x="2500313" y="781050"/>
          <p14:tracePt t="309716" x="2482850" y="781050"/>
          <p14:tracePt t="309724" x="2473325" y="781050"/>
          <p14:tracePt t="309732" x="2463800" y="781050"/>
          <p14:tracePt t="309765" x="2454275" y="781050"/>
          <p14:tracePt t="309943" x="2490788" y="781050"/>
          <p14:tracePt t="309950" x="2565400" y="781050"/>
          <p14:tracePt t="309958" x="2628900" y="781050"/>
          <p14:tracePt t="309966" x="2711450" y="781050"/>
          <p14:tracePt t="309974" x="2813050" y="781050"/>
          <p14:tracePt t="309981" x="2941638" y="781050"/>
          <p14:tracePt t="309989" x="3098800" y="781050"/>
          <p14:tracePt t="309997" x="3235325" y="781050"/>
          <p14:tracePt t="310005" x="3319463" y="781050"/>
          <p14:tracePt t="310013" x="3438525" y="781050"/>
          <p14:tracePt t="310021" x="3521075" y="781050"/>
          <p14:tracePt t="310029" x="3603625" y="762000"/>
          <p14:tracePt t="310038" x="3603625" y="744538"/>
          <p14:tracePt t="310117" x="3622675" y="744538"/>
          <p14:tracePt t="310125" x="3640138" y="744538"/>
          <p14:tracePt t="310132" x="3649663" y="744538"/>
          <p14:tracePt t="310140" x="3695700" y="744538"/>
          <p14:tracePt t="310148" x="3722688" y="744538"/>
          <p14:tracePt t="310156" x="3732213" y="744538"/>
          <p14:tracePt t="310188" x="3741738" y="744538"/>
          <p14:tracePt t="310399" x="3751263" y="744538"/>
          <p14:tracePt t="310406" x="3778250" y="754063"/>
          <p14:tracePt t="310422" x="3797300" y="754063"/>
          <p14:tracePt t="310430" x="3824288" y="754063"/>
          <p14:tracePt t="310438" x="3860800" y="771525"/>
          <p14:tracePt t="310446" x="3889375" y="771525"/>
          <p14:tracePt t="310456" x="3925888" y="771525"/>
          <p14:tracePt t="310462" x="3935413" y="771525"/>
          <p14:tracePt t="310478" x="3943350" y="771525"/>
          <p14:tracePt t="310489" x="3952875" y="781050"/>
          <p14:tracePt t="310494" x="3962400" y="781050"/>
          <p14:tracePt t="310504" x="3979863" y="781050"/>
          <p14:tracePt t="310510" x="4017963" y="781050"/>
          <p14:tracePt t="310528" x="4064000" y="781050"/>
          <p14:tracePt t="310532" x="4090988" y="800100"/>
          <p14:tracePt t="310541" x="4154488" y="800100"/>
          <p14:tracePt t="310548" x="4200525" y="808038"/>
          <p14:tracePt t="310565" x="4219575" y="808038"/>
          <p14:tracePt t="310886" x="4229100" y="827088"/>
          <p14:tracePt t="310893" x="4229100" y="844550"/>
          <p14:tracePt t="310903" x="4200525" y="909638"/>
          <p14:tracePt t="310910" x="4090988" y="1038225"/>
          <p14:tracePt t="310917" x="3952875" y="1203325"/>
          <p14:tracePt t="310925" x="3622675" y="1470025"/>
          <p14:tracePt t="310934" x="3548063" y="1589088"/>
          <p14:tracePt t="310941" x="3355975" y="1984375"/>
          <p14:tracePt t="310954" x="3290888" y="2122488"/>
          <p14:tracePt t="310957" x="3162300" y="2343150"/>
          <p14:tracePt t="310973" x="3162300" y="2370138"/>
          <p14:tracePt t="310981" x="3106738" y="2435225"/>
          <p14:tracePt t="310989" x="3079750" y="2600325"/>
          <p14:tracePt t="310997" x="3014663" y="2682875"/>
          <p14:tracePt t="311006" x="2987675" y="2701925"/>
          <p14:tracePt t="311021" x="2978150" y="2728913"/>
          <p14:tracePt t="311029" x="2951163" y="2811463"/>
          <p14:tracePt t="311036" x="2905125" y="2967038"/>
          <p14:tracePt t="311045" x="2905125" y="3013075"/>
          <p14:tracePt t="311053" x="2905125" y="3087688"/>
          <p14:tracePt t="311061" x="2914650" y="3087688"/>
          <p14:tracePt t="311230" x="2914650" y="3095625"/>
          <p14:tracePt t="311271" x="2924175" y="3105150"/>
          <p14:tracePt t="311278" x="2978150" y="3141663"/>
          <p14:tracePt t="311288" x="3006725" y="3170238"/>
          <p14:tracePt t="311294" x="3024188" y="3216275"/>
          <p14:tracePt t="311301" x="3024188" y="3316288"/>
          <p14:tracePt t="311308" x="3033713" y="3417888"/>
          <p14:tracePt t="311317" x="3052763" y="3500438"/>
          <p14:tracePt t="311324" x="3052763" y="3546475"/>
          <p14:tracePt t="311332" x="3052763" y="3592513"/>
          <p14:tracePt t="311340" x="3052763" y="3648075"/>
          <p14:tracePt t="311348" x="3043238" y="3711575"/>
          <p14:tracePt t="311356" x="3014663" y="3794125"/>
          <p14:tracePt t="311364" x="2987675" y="3895725"/>
          <p14:tracePt t="311373" x="2941638" y="3987800"/>
          <p14:tracePt t="311380" x="2895600" y="4087813"/>
          <p14:tracePt t="311388" x="2868613" y="4225925"/>
          <p14:tracePt t="311396" x="2840038" y="4318000"/>
          <p14:tracePt t="311404" x="2840038" y="4437063"/>
          <p14:tracePt t="311412" x="2832100" y="4519613"/>
          <p14:tracePt t="311421" x="2832100" y="4594225"/>
          <p14:tracePt t="311429" x="2832100" y="4630738"/>
          <p14:tracePt t="311437" x="2832100" y="4640263"/>
          <p14:tracePt t="311629" x="2832100" y="4630738"/>
          <p14:tracePt t="311638" x="2803525" y="4603750"/>
          <p14:tracePt t="311646" x="2803525" y="4594225"/>
          <p14:tracePt t="311655" x="2794000" y="4565650"/>
          <p14:tracePt t="311661" x="2794000" y="4557713"/>
          <p14:tracePt t="311677" x="2786063" y="4548188"/>
          <p14:tracePt t="311717" x="2767013" y="4538663"/>
          <p14:tracePt t="311782" x="2757488" y="4538663"/>
          <p14:tracePt t="311791" x="2747963" y="4538663"/>
          <p14:tracePt t="311806" x="2730500" y="4538663"/>
          <p14:tracePt t="311822" x="2720975" y="4538663"/>
          <p14:tracePt t="311830" x="2711450" y="4538663"/>
          <p14:tracePt t="312190" x="2730500" y="4538663"/>
          <p14:tracePt t="312198" x="2776538" y="4538663"/>
          <p14:tracePt t="312205" x="2822575" y="4538663"/>
          <p14:tracePt t="312214" x="2859088" y="4538663"/>
          <p14:tracePt t="312221" x="2924175" y="4538663"/>
          <p14:tracePt t="312230" x="2951163" y="4538663"/>
          <p14:tracePt t="312239" x="3024188" y="4538663"/>
          <p14:tracePt t="312246" x="3143250" y="4538663"/>
          <p14:tracePt t="312256" x="3263900" y="4538663"/>
          <p14:tracePt t="312262" x="3438525" y="4538663"/>
          <p14:tracePt t="312272" x="3594100" y="4538663"/>
          <p14:tracePt t="312278" x="3768725" y="4538663"/>
          <p14:tracePt t="312288" x="3889375" y="4538663"/>
          <p14:tracePt t="312294" x="3952875" y="4538663"/>
          <p14:tracePt t="312305" x="4008438" y="4538663"/>
          <p14:tracePt t="312310" x="4025900" y="4538663"/>
          <p14:tracePt t="312318" x="4035425" y="4538663"/>
          <p14:tracePt t="312399" x="4064000" y="4529138"/>
          <p14:tracePt t="312416" x="4071938" y="4529138"/>
          <p14:tracePt t="312422" x="4090988" y="4519613"/>
          <p14:tracePt t="312583" x="4081463" y="4519613"/>
          <p14:tracePt t="312589" x="4054475" y="4519613"/>
          <p14:tracePt t="312598" x="3962400" y="4519613"/>
          <p14:tracePt t="312605" x="3843338" y="4519613"/>
          <p14:tracePt t="312613" x="3722688" y="4519613"/>
          <p14:tracePt t="312621" x="3584575" y="4519613"/>
          <p14:tracePt t="312630" x="3465513" y="4519613"/>
          <p14:tracePt t="312638" x="3327400" y="4519613"/>
          <p14:tracePt t="312646" x="3235325" y="4519613"/>
          <p14:tracePt t="312655" x="3189288" y="4519613"/>
          <p14:tracePt t="312662" x="3143250" y="4519613"/>
          <p14:tracePt t="312672" x="3116263" y="4519613"/>
          <p14:tracePt t="312678" x="3106738" y="4519613"/>
          <p14:tracePt t="312703" x="3089275" y="4519613"/>
          <p14:tracePt t="312710" x="3052763" y="4519613"/>
          <p14:tracePt t="312718" x="2997200" y="4519613"/>
          <p14:tracePt t="312726" x="2932113" y="4519613"/>
          <p14:tracePt t="312734" x="2840038" y="4519613"/>
          <p14:tracePt t="312742" x="2720975" y="4519613"/>
          <p14:tracePt t="312752" x="2657475" y="4519613"/>
          <p14:tracePt t="312761" x="2601913" y="4519613"/>
          <p14:tracePt t="312765" x="2555875" y="4519613"/>
          <p14:tracePt t="312772" x="2536825" y="4519613"/>
          <p14:tracePt t="312780" x="2527300" y="4519613"/>
          <p14:tracePt t="312788" x="2519363" y="4529138"/>
          <p14:tracePt t="312797" x="2500313" y="4538663"/>
          <p14:tracePt t="312894" x="2490788" y="4538663"/>
          <p14:tracePt t="312909" x="2482850" y="4548188"/>
          <p14:tracePt t="313070" x="2536825" y="4548188"/>
          <p14:tracePt t="313078" x="2592388" y="4548188"/>
          <p14:tracePt t="313087" x="2674938" y="4529138"/>
          <p14:tracePt t="313095" x="2776538" y="4519613"/>
          <p14:tracePt t="313104" x="2859088" y="4519613"/>
          <p14:tracePt t="313110" x="2997200" y="4519613"/>
          <p14:tracePt t="313118" x="3116263" y="4502150"/>
          <p14:tracePt t="313126" x="3198813" y="4475163"/>
          <p14:tracePt t="313134" x="3355975" y="4475163"/>
          <p14:tracePt t="313142" x="3475038" y="4475163"/>
          <p14:tracePt t="313150" x="3557588" y="4475163"/>
          <p14:tracePt t="313158" x="3576638" y="4475163"/>
          <p14:tracePt t="313167" x="3603625" y="4475163"/>
          <p14:tracePt t="313238" x="3649663" y="4475163"/>
          <p14:tracePt t="313246" x="3686175" y="4475163"/>
          <p14:tracePt t="313254" x="3722688" y="4475163"/>
          <p14:tracePt t="313264" x="3759200" y="4475163"/>
          <p14:tracePt t="313272" x="3778250" y="4475163"/>
          <p14:tracePt t="313278" x="3787775" y="4475163"/>
          <p14:tracePt t="313582" x="3805238" y="4475163"/>
          <p14:tracePt t="313590" x="3824288" y="4475163"/>
          <p14:tracePt t="313598" x="3833813" y="4465638"/>
          <p14:tracePt t="313606" x="3851275" y="4465638"/>
          <p14:tracePt t="313614" x="3851275" y="4456113"/>
          <p14:tracePt t="313654" x="3860800" y="4456113"/>
          <p14:tracePt t="313718" x="3870325" y="4456113"/>
          <p14:tracePt t="313725" x="3889375" y="4456113"/>
          <p14:tracePt t="313742" x="3897313" y="4456113"/>
          <p14:tracePt t="313758" x="3906838" y="4456113"/>
          <p14:tracePt t="313776" x="3916363" y="4456113"/>
          <p14:tracePt t="313862" x="3935413" y="4456113"/>
          <p14:tracePt t="313870" x="3943350" y="4456113"/>
          <p14:tracePt t="313878" x="3952875" y="4456113"/>
          <p14:tracePt t="313894" x="3962400" y="4456113"/>
          <p14:tracePt t="313910" x="3979863" y="4456113"/>
          <p14:tracePt t="314094" x="3989388" y="4456113"/>
          <p14:tracePt t="314670" x="4017963" y="4456113"/>
          <p14:tracePt t="314742" x="4025900" y="4456113"/>
          <p14:tracePt t="315302" x="4025900" y="4465638"/>
          <p14:tracePt t="315310" x="3979863" y="4475163"/>
          <p14:tracePt t="315320" x="3906838" y="4475163"/>
          <p14:tracePt t="315326" x="3860800" y="4492625"/>
          <p14:tracePt t="315336" x="3797300" y="4502150"/>
          <p14:tracePt t="315341" x="3714750" y="4529138"/>
          <p14:tracePt t="315348" x="3649663" y="4538663"/>
          <p14:tracePt t="315357" x="3584575" y="4538663"/>
          <p14:tracePt t="315364" x="3521075" y="4557713"/>
          <p14:tracePt t="315372" x="3475038" y="4557713"/>
          <p14:tracePt t="315380" x="3429000" y="4565650"/>
          <p14:tracePt t="315388" x="3409950" y="4565650"/>
          <p14:tracePt t="315396" x="3373438" y="4565650"/>
          <p14:tracePt t="315405" x="3355975" y="4565650"/>
          <p14:tracePt t="315412" x="3300413" y="4594225"/>
          <p14:tracePt t="315422" x="3263900" y="4594225"/>
          <p14:tracePt t="315428" x="3235325" y="4603750"/>
          <p14:tracePt t="315437" x="3208338" y="4611688"/>
          <p14:tracePt t="315444" x="3198813" y="4611688"/>
          <p14:tracePt t="315452" x="3181350" y="4621213"/>
          <p14:tracePt t="315460" x="3171825" y="4621213"/>
          <p14:tracePt t="315469" x="3152775" y="4621213"/>
          <p14:tracePt t="315476" x="3143250" y="4630738"/>
          <p14:tracePt t="315485" x="3135313" y="4640263"/>
          <p14:tracePt t="315492" x="3116263" y="4640263"/>
          <p14:tracePt t="315508" x="3079750" y="4640263"/>
          <p14:tracePt t="315524" x="3060700" y="4640263"/>
          <p14:tracePt t="315533" x="3043238" y="4640263"/>
          <p14:tracePt t="315540" x="3033713" y="4640263"/>
          <p14:tracePt t="315549" x="3024188" y="4640263"/>
          <p14:tracePt t="315564" x="3014663" y="4640263"/>
          <p14:tracePt t="315572" x="2997200" y="4640263"/>
          <p14:tracePt t="315588" x="2987675" y="4630738"/>
          <p14:tracePt t="315612" x="2978150" y="4630738"/>
          <p14:tracePt t="315660" x="2968625" y="4630738"/>
          <p14:tracePt t="315686" x="2951163" y="4630738"/>
          <p14:tracePt t="315693" x="2941638" y="4630738"/>
          <p14:tracePt t="315726" x="2932113" y="4630738"/>
          <p14:tracePt t="315790" x="2924175" y="4621213"/>
          <p14:tracePt t="315798" x="2924175" y="4611688"/>
          <p14:tracePt t="315806" x="2924175" y="4603750"/>
          <p14:tracePt t="316086" x="2951163" y="4603750"/>
          <p14:tracePt t="316093" x="2997200" y="4603750"/>
          <p14:tracePt t="316103" x="3060700" y="4603750"/>
          <p14:tracePt t="316111" x="3098800" y="4603750"/>
          <p14:tracePt t="316118" x="3171825" y="4603750"/>
          <p14:tracePt t="316126" x="3235325" y="4603750"/>
          <p14:tracePt t="316134" x="3263900" y="4603750"/>
          <p14:tracePt t="316142" x="3273425" y="4603750"/>
          <p14:tracePt t="316150" x="3281363" y="4603750"/>
          <p14:tracePt t="316158" x="3290888" y="4603750"/>
          <p14:tracePt t="316166" x="3319463" y="4603750"/>
          <p14:tracePt t="316198" x="3336925" y="4603750"/>
          <p14:tracePt t="316206" x="3373438" y="4603750"/>
          <p14:tracePt t="316214" x="3419475" y="4603750"/>
          <p14:tracePt t="316223" x="3475038" y="4603750"/>
          <p14:tracePt t="316230" x="3557588" y="4603750"/>
          <p14:tracePt t="316239" x="3613150" y="4603750"/>
          <p14:tracePt t="316246" x="3630613" y="4603750"/>
          <p14:tracePt t="316253" x="3649663" y="4603750"/>
          <p14:tracePt t="316260" x="3668713" y="4603750"/>
          <p14:tracePt t="316446" x="3676650" y="4611688"/>
          <p14:tracePt t="316454" x="3695700" y="4611688"/>
          <p14:tracePt t="317318" x="3705225" y="4621213"/>
          <p14:tracePt t="317382" x="3705225" y="4630738"/>
          <p14:tracePt t="326901" x="3714750" y="4603750"/>
          <p14:tracePt t="326909" x="3797300" y="4475163"/>
          <p14:tracePt t="326918" x="3824288" y="4373563"/>
          <p14:tracePt t="326927" x="3870325" y="4225925"/>
          <p14:tracePt t="326934" x="3889375" y="4033838"/>
          <p14:tracePt t="326943" x="3943350" y="3803650"/>
          <p14:tracePt t="326957" x="3971925" y="3298825"/>
          <p14:tracePt t="326965" x="3971925" y="3013075"/>
          <p14:tracePt t="326975" x="3998913" y="2646363"/>
          <p14:tracePt t="326981" x="4035425" y="2343150"/>
          <p14:tracePt t="326990" x="4054475" y="2132013"/>
          <p14:tracePt t="326998" x="4054475" y="1892300"/>
          <p14:tracePt t="327007" x="4054475" y="1736725"/>
          <p14:tracePt t="327016" x="4044950" y="1598613"/>
          <p14:tracePt t="327020" x="4044950" y="1443038"/>
          <p14:tracePt t="327028" x="4035425" y="1360488"/>
          <p14:tracePt t="327036" x="4035425" y="1276350"/>
          <p14:tracePt t="327044" x="4035425" y="1222375"/>
          <p14:tracePt t="327052" x="4035425" y="1185863"/>
          <p14:tracePt t="327060" x="4035425" y="1139825"/>
          <p14:tracePt t="327069" x="4035425" y="1111250"/>
          <p14:tracePt t="327076" x="4035425" y="1065213"/>
          <p14:tracePt t="327086" x="4035425" y="1011238"/>
          <p14:tracePt t="327092" x="4044950" y="928688"/>
          <p14:tracePt t="327102" x="4044950" y="827088"/>
          <p14:tracePt t="327108" x="4064000" y="725488"/>
          <p14:tracePt t="327116" x="4081463" y="642938"/>
          <p14:tracePt t="327124" x="4100513" y="579438"/>
          <p14:tracePt t="327132" x="4100513" y="514350"/>
          <p14:tracePt t="327140" x="4100513" y="468313"/>
          <p14:tracePt t="327148" x="4117975" y="441325"/>
          <p14:tracePt t="327156" x="4117975" y="422275"/>
          <p14:tracePt t="327164" x="4127500" y="385763"/>
          <p14:tracePt t="327172" x="4127500" y="368300"/>
          <p14:tracePt t="327180" x="4127500" y="358775"/>
          <p14:tracePt t="327188" x="4127500" y="330200"/>
          <p14:tracePt t="327196" x="4137025" y="312738"/>
          <p14:tracePt t="327263" x="4154488" y="303213"/>
          <p14:tracePt t="327277" x="4164013" y="303213"/>
          <p14:tracePt t="327287" x="4173538" y="303213"/>
          <p14:tracePt t="327294" x="4183063" y="322263"/>
          <p14:tracePt t="327304" x="4229100" y="358775"/>
          <p14:tracePt t="327310" x="4265613" y="358775"/>
          <p14:tracePt t="327318" x="4311650" y="376238"/>
          <p14:tracePt t="327327" x="4321175" y="376238"/>
          <p14:tracePt t="327342" x="4330700" y="376238"/>
          <p14:tracePt t="327349" x="4348163" y="376238"/>
          <p14:tracePt t="327398" x="4357688" y="385763"/>
          <p14:tracePt t="327421" x="4357688" y="412750"/>
          <p14:tracePt t="327428" x="4357688" y="431800"/>
          <p14:tracePt t="327437" x="4357688" y="441325"/>
          <p14:tracePt t="327445" x="4357688" y="468313"/>
          <p14:tracePt t="327452" x="4357688" y="487363"/>
          <p14:tracePt t="327468" x="4357688" y="523875"/>
          <p14:tracePt t="327476" x="4357688" y="533400"/>
          <p14:tracePt t="327500" x="4357688" y="550863"/>
          <p14:tracePt t="327512" x="4357688" y="560388"/>
          <p14:tracePt t="327526" x="4357688" y="569913"/>
          <p14:tracePt t="327534" x="4357688" y="579438"/>
          <p14:tracePt t="327541" x="4357688" y="596900"/>
          <p14:tracePt t="327550" x="4357688" y="615950"/>
          <p14:tracePt t="327558" x="4357688" y="625475"/>
          <p14:tracePt t="327566" x="4357688" y="652463"/>
          <p14:tracePt t="327576" x="4357688" y="669925"/>
          <p14:tracePt t="327581" x="4357688" y="708025"/>
          <p14:tracePt t="327590" x="4357688" y="725488"/>
          <p14:tracePt t="327598" x="4357688" y="754063"/>
          <p14:tracePt t="327605" x="4357688" y="771525"/>
          <p14:tracePt t="327613" x="4357688" y="808038"/>
          <p14:tracePt t="327620" x="4357688" y="854075"/>
          <p14:tracePt t="327628" x="4357688" y="882650"/>
          <p14:tracePt t="327636" x="4357688" y="936625"/>
          <p14:tracePt t="327644" x="4357688" y="1001713"/>
          <p14:tracePt t="327652" x="4357688" y="1084263"/>
          <p14:tracePt t="327660" x="4357688" y="1176338"/>
          <p14:tracePt t="327668" x="4357688" y="1258888"/>
          <p14:tracePt t="327676" x="4357688" y="1360488"/>
          <p14:tracePt t="327685" x="4338638" y="1460500"/>
          <p14:tracePt t="327692" x="4338638" y="1562100"/>
          <p14:tracePt t="327700" x="4338638" y="1717675"/>
          <p14:tracePt t="327708" x="4330700" y="1838325"/>
          <p14:tracePt t="327716" x="4330700" y="1993900"/>
          <p14:tracePt t="327724" x="4330700" y="2149475"/>
          <p14:tracePt t="327732" x="4292600" y="2306638"/>
          <p14:tracePt t="327740" x="4292600" y="2462213"/>
          <p14:tracePt t="327749" x="4292600" y="2600325"/>
          <p14:tracePt t="327756" x="4302125" y="2738438"/>
          <p14:tracePt t="327765" x="4321175" y="2857500"/>
          <p14:tracePt t="327772" x="4321175" y="2995613"/>
          <p14:tracePt t="327780" x="4357688" y="3078163"/>
          <p14:tracePt t="327788" x="4357688" y="3160713"/>
          <p14:tracePt t="327796" x="4357688" y="3224213"/>
          <p14:tracePt t="327804" x="4357688" y="3325813"/>
          <p14:tracePt t="327812" x="4357688" y="3398838"/>
          <p14:tracePt t="327820" x="4375150" y="3500438"/>
          <p14:tracePt t="327828" x="4375150" y="3619500"/>
          <p14:tracePt t="327837" x="4375150" y="3776663"/>
          <p14:tracePt t="327844" x="4403725" y="3932238"/>
          <p14:tracePt t="327852" x="4403725" y="4051300"/>
          <p14:tracePt t="327860" x="4459288" y="4198938"/>
          <p14:tracePt t="327868" x="4486275" y="4354513"/>
          <p14:tracePt t="327876" x="4486275" y="4400550"/>
          <p14:tracePt t="327885" x="4522788" y="4446588"/>
          <p14:tracePt t="327902" x="4522788" y="4456113"/>
          <p14:tracePt t="327908" x="4522788" y="4465638"/>
          <p14:tracePt t="327916" x="4522788" y="4483100"/>
          <p14:tracePt t="327932" x="4522788" y="4492625"/>
          <p14:tracePt t="327940" x="4522788" y="4502150"/>
          <p14:tracePt t="327966" x="4522788" y="4511675"/>
          <p14:tracePt t="327974" x="4522788" y="4519613"/>
          <p14:tracePt t="327981" x="4522788" y="4529138"/>
          <p14:tracePt t="327998" x="4522788" y="4548188"/>
          <p14:tracePt t="328013" x="4522788" y="4565650"/>
          <p14:tracePt t="328026" x="4522788" y="4575175"/>
          <p14:tracePt t="328032" x="4522788" y="4584700"/>
          <p14:tracePt t="328061" x="4513263" y="4594225"/>
          <p14:tracePt t="328086" x="4513263" y="4621213"/>
          <p14:tracePt t="328094" x="4505325" y="4630738"/>
          <p14:tracePt t="328103" x="4505325" y="4657725"/>
          <p14:tracePt t="328110" x="4505325" y="4676775"/>
          <p14:tracePt t="328118" x="4505325" y="4722813"/>
          <p14:tracePt t="328126" x="4505325" y="4768850"/>
          <p14:tracePt t="328134" x="4495800" y="4795838"/>
          <p14:tracePt t="328142" x="4495800" y="4832350"/>
          <p14:tracePt t="328150" x="4495800" y="4851400"/>
          <p14:tracePt t="328158" x="4495800" y="4868863"/>
          <p14:tracePt t="328166" x="4476750" y="4887913"/>
          <p14:tracePt t="328181" x="4467225" y="4897438"/>
          <p14:tracePt t="328197" x="4467225" y="4906963"/>
          <p14:tracePt t="328206" x="4459288" y="4924425"/>
          <p14:tracePt t="328213" x="4459288" y="4933950"/>
          <p14:tracePt t="328225" x="4459288" y="4943475"/>
          <p14:tracePt t="328230" x="4449763" y="4970463"/>
          <p14:tracePt t="328241" x="4449763" y="4979988"/>
          <p14:tracePt t="328247" x="4449763" y="4989513"/>
          <p14:tracePt t="328260" x="4449763" y="5006975"/>
          <p14:tracePt t="328293" x="4449763" y="5016500"/>
          <p14:tracePt t="328332" x="4449763" y="5026025"/>
          <p14:tracePt t="328341" x="4449763" y="5043488"/>
          <p14:tracePt t="328348" x="4449763" y="5053013"/>
          <p14:tracePt t="328373" x="4440238" y="5072063"/>
          <p14:tracePt t="328422" x="4430713" y="5081588"/>
          <p14:tracePt t="328436" x="4430713" y="5089525"/>
          <p14:tracePt t="328444" x="4430713" y="5099050"/>
          <p14:tracePt t="328460" x="4430713" y="5108575"/>
          <p14:tracePt t="328468" x="4430713" y="5135563"/>
          <p14:tracePt t="328484" x="4430713" y="5145088"/>
          <p14:tracePt t="328501" x="4421188" y="5154613"/>
          <p14:tracePt t="328549" x="4413250" y="5164138"/>
          <p14:tracePt t="328565" x="4384675" y="5172075"/>
          <p14:tracePt t="328573" x="4367213" y="5191125"/>
          <p14:tracePt t="328581" x="4348163" y="5191125"/>
          <p14:tracePt t="328590" x="4311650" y="5200650"/>
          <p14:tracePt t="328597" x="4265613" y="5210175"/>
          <p14:tracePt t="328605" x="4200525" y="5227638"/>
          <p14:tracePt t="328613" x="4137025" y="5254625"/>
          <p14:tracePt t="328624" x="4090988" y="5264150"/>
          <p14:tracePt t="328630" x="4035425" y="5264150"/>
          <p14:tracePt t="328639" x="3935413" y="5273675"/>
          <p14:tracePt t="328645" x="3851275" y="5292725"/>
          <p14:tracePt t="328654" x="3732213" y="5292725"/>
          <p14:tracePt t="328661" x="3576638" y="5292725"/>
          <p14:tracePt t="328671" x="3438525" y="5292725"/>
          <p14:tracePt t="328677" x="3300413" y="5292725"/>
          <p14:tracePt t="328687" x="3181350" y="5292725"/>
          <p14:tracePt t="328693" x="3060700" y="5292725"/>
          <p14:tracePt t="328703" x="2960688" y="5292725"/>
          <p14:tracePt t="328709" x="2868613" y="5292725"/>
          <p14:tracePt t="328717" x="2786063" y="5292725"/>
          <p14:tracePt t="328725" x="2767013" y="5292725"/>
          <p14:tracePt t="328733" x="2740025" y="5292725"/>
          <p14:tracePt t="328741" x="2730500" y="5292725"/>
          <p14:tracePt t="328749" x="2703513" y="5292725"/>
          <p14:tracePt t="328765" x="2693988" y="5292725"/>
          <p14:tracePt t="328781" x="2684463" y="5292725"/>
          <p14:tracePt t="328789" x="2657475" y="5292725"/>
          <p14:tracePt t="328797" x="2638425" y="5292725"/>
          <p14:tracePt t="328805" x="2592388" y="5292725"/>
          <p14:tracePt t="328813" x="2527300" y="5292725"/>
          <p14:tracePt t="328822" x="2444750" y="5264150"/>
          <p14:tracePt t="328830" x="2362200" y="5264150"/>
          <p14:tracePt t="328837" x="2308225" y="5264150"/>
          <p14:tracePt t="328845" x="2262188" y="5264150"/>
          <p14:tracePt t="328854" x="2187575" y="5264150"/>
          <p14:tracePt t="328861" x="2151063" y="5264150"/>
          <p14:tracePt t="328871" x="2141538" y="5264150"/>
          <p14:tracePt t="328877" x="2132013" y="5264150"/>
          <p14:tracePt t="328887" x="2124075" y="5264150"/>
          <p14:tracePt t="328942" x="2114550" y="5254625"/>
          <p14:tracePt t="328950" x="2105025" y="5246688"/>
          <p14:tracePt t="329041" x="2105025" y="5227638"/>
          <p14:tracePt t="329047" x="2105025" y="5218113"/>
          <p14:tracePt t="329058" x="2105025" y="5210175"/>
          <p14:tracePt t="329062" x="2105025" y="5172075"/>
          <p14:tracePt t="329070" x="2105025" y="5108575"/>
          <p14:tracePt t="329077" x="2124075" y="5043488"/>
          <p14:tracePt t="329086" x="2151063" y="4943475"/>
          <p14:tracePt t="329104" x="2224088" y="4657725"/>
          <p14:tracePt t="329109" x="2279650" y="4483100"/>
          <p14:tracePt t="329117" x="2325688" y="4281488"/>
          <p14:tracePt t="329124" x="2344738" y="4106863"/>
          <p14:tracePt t="329132" x="2381250" y="3886200"/>
          <p14:tracePt t="329141" x="2390775" y="3665538"/>
          <p14:tracePt t="329148" x="2390775" y="3509963"/>
          <p14:tracePt t="329157" x="2352675" y="3352800"/>
          <p14:tracePt t="329164" x="2325688" y="3216275"/>
          <p14:tracePt t="329173" x="2308225" y="3095625"/>
          <p14:tracePt t="329180" x="2308225" y="2976563"/>
          <p14:tracePt t="329189" x="2279650" y="2894013"/>
          <p14:tracePt t="329197" x="2279650" y="2830513"/>
          <p14:tracePt t="329205" x="2262188" y="2728913"/>
          <p14:tracePt t="329213" x="2262188" y="2627313"/>
          <p14:tracePt t="329221" x="2262188" y="2544763"/>
          <p14:tracePt t="329228" x="2262188" y="2389188"/>
          <p14:tracePt t="329236" x="2233613" y="2251075"/>
          <p14:tracePt t="329245" x="2216150" y="2095500"/>
          <p14:tracePt t="329252" x="2187575" y="1974850"/>
          <p14:tracePt t="329260" x="2170113" y="1838325"/>
          <p14:tracePt t="329270" x="2170113" y="1736725"/>
          <p14:tracePt t="329277" x="2170113" y="1654175"/>
          <p14:tracePt t="329286" x="2124075" y="1552575"/>
          <p14:tracePt t="329293" x="2124075" y="1450975"/>
          <p14:tracePt t="329302" x="2124075" y="1423988"/>
          <p14:tracePt t="329308" x="2105025" y="1322388"/>
          <p14:tracePt t="329317" x="2105025" y="1268413"/>
          <p14:tracePt t="329324" x="2105025" y="1185863"/>
          <p14:tracePt t="329332" x="2087563" y="1139825"/>
          <p14:tracePt t="329341" x="2058988" y="1074738"/>
          <p14:tracePt t="329348" x="2049463" y="992188"/>
          <p14:tracePt t="329357" x="1976438" y="882650"/>
          <p14:tracePt t="329364" x="1976438" y="827088"/>
          <p14:tracePt t="329372" x="1957388" y="708025"/>
          <p14:tracePt t="329380" x="1939925" y="625475"/>
          <p14:tracePt t="329389" x="1939925" y="541338"/>
          <p14:tracePt t="329397" x="1939925" y="441325"/>
          <p14:tracePt t="329405" x="1939925" y="385763"/>
          <p14:tracePt t="329413" x="1939925" y="322263"/>
          <p14:tracePt t="329421" x="1939925" y="293688"/>
          <p14:tracePt t="329428" x="1939925" y="247650"/>
          <p14:tracePt t="329437" x="1939925" y="184150"/>
          <p14:tracePt t="329446" x="1939925" y="147638"/>
          <p14:tracePt t="329452" x="1949450" y="109538"/>
          <p14:tracePt t="329460" x="1966913" y="65088"/>
          <p14:tracePt t="329468" x="1966913" y="36513"/>
          <p14:tracePt t="329476" x="1966913" y="19050"/>
          <p14:tracePt t="329850" x="2344738" y="26988"/>
          <p14:tracePt t="329858" x="2454275" y="55563"/>
          <p14:tracePt t="329862" x="2592388" y="73025"/>
          <p14:tracePt t="329869" x="2711450" y="101600"/>
          <p14:tracePt t="329876" x="2886075" y="119063"/>
          <p14:tracePt t="329886" x="3106738" y="138113"/>
          <p14:tracePt t="329892" x="3263900" y="138113"/>
          <p14:tracePt t="329900" x="3327400" y="147638"/>
          <p14:tracePt t="329908" x="3346450" y="147638"/>
          <p14:tracePt t="329933" x="3346450" y="155575"/>
          <p14:tracePt t="329941" x="3355975" y="165100"/>
          <p14:tracePt t="329955" x="3363913" y="165100"/>
          <p14:tracePt t="329958" x="3382963" y="165100"/>
          <p14:tracePt t="329965" x="3402013" y="193675"/>
          <p14:tracePt t="329975" x="3455988" y="220663"/>
          <p14:tracePt t="329981" x="3521075" y="247650"/>
          <p14:tracePt t="329989" x="3567113" y="266700"/>
          <p14:tracePt t="329997" x="3630613" y="284163"/>
          <p14:tracePt t="330005" x="3649663" y="312738"/>
          <p14:tracePt t="330013" x="3668713" y="312738"/>
          <p14:tracePt t="330020" x="3676650" y="312738"/>
          <p14:tracePt t="330045" x="3686175" y="312738"/>
          <p14:tracePt t="330061" x="3695700" y="322263"/>
          <p14:tracePt t="330076" x="3714750" y="322263"/>
          <p14:tracePt t="330085" x="3732213" y="322263"/>
          <p14:tracePt t="330092" x="3824288" y="322263"/>
          <p14:tracePt t="330102" x="3906838" y="322263"/>
          <p14:tracePt t="330109" x="3962400" y="322263"/>
          <p14:tracePt t="330117" x="3979863" y="322263"/>
          <p14:tracePt t="330125" x="3998913" y="322263"/>
          <p14:tracePt t="330198" x="4008438" y="322263"/>
          <p14:tracePt t="330206" x="4017963" y="322263"/>
          <p14:tracePt t="330221" x="4025900" y="322263"/>
          <p14:tracePt t="330254" x="4044950" y="322263"/>
          <p14:tracePt t="330455" x="4081463" y="339725"/>
          <p14:tracePt t="330463" x="4110038" y="339725"/>
          <p14:tracePt t="330469" x="4173538" y="349250"/>
          <p14:tracePt t="330476" x="4219575" y="368300"/>
          <p14:tracePt t="330486" x="4238625" y="368300"/>
          <p14:tracePt t="330492" x="4265613" y="368300"/>
          <p14:tracePt t="330500" x="4284663" y="368300"/>
          <p14:tracePt t="330508" x="4292600" y="368300"/>
          <p14:tracePt t="330533" x="4311650" y="368300"/>
          <p14:tracePt t="330629" x="4321175" y="368300"/>
          <p14:tracePt t="330654" x="4330700" y="368300"/>
          <p14:tracePt t="331229" x="4338638" y="368300"/>
          <p14:tracePt t="331239" x="4357688" y="368300"/>
          <p14:tracePt t="331254" x="4367213" y="368300"/>
          <p14:tracePt t="331261" x="4384675" y="358775"/>
          <p14:tracePt t="331413" x="4403725" y="358775"/>
          <p14:tracePt t="331581" x="4413250" y="358775"/>
          <p14:tracePt t="331590" x="4421188" y="358775"/>
          <p14:tracePt t="331606" x="4449763" y="358775"/>
          <p14:tracePt t="339638" x="4430713" y="404813"/>
          <p14:tracePt t="339645" x="4403725" y="468313"/>
          <p14:tracePt t="339654" x="4394200" y="504825"/>
          <p14:tracePt t="339662" x="4394200" y="514350"/>
          <p14:tracePt t="339672" x="4384675" y="541338"/>
          <p14:tracePt t="339677" x="4375150" y="560388"/>
          <p14:tracePt t="339686" x="4338638" y="587375"/>
          <p14:tracePt t="339692" x="4338638" y="615950"/>
          <p14:tracePt t="339702" x="4330700" y="633413"/>
          <p14:tracePt t="339708" x="4321175" y="661988"/>
          <p14:tracePt t="339724" x="4321175" y="669925"/>
          <p14:tracePt t="339741" x="4311650" y="688975"/>
          <p14:tracePt t="339982" x="4348163" y="688975"/>
          <p14:tracePt t="339989" x="4357688" y="688975"/>
          <p14:tracePt t="340333" x="4367213" y="688975"/>
          <p14:tracePt t="340453" x="4357688" y="679450"/>
          <p14:tracePt t="341197" x="4367213" y="661988"/>
          <p14:tracePt t="341206" x="4384675" y="652463"/>
          <p14:tracePt t="341213" x="4403725" y="642938"/>
          <p14:tracePt t="341222" x="4430713" y="625475"/>
          <p14:tracePt t="341229" x="4449763" y="615950"/>
          <p14:tracePt t="341240" x="4459288" y="606425"/>
          <p14:tracePt t="341248" x="4467225" y="596900"/>
          <p14:tracePt t="341254" x="4495800" y="587375"/>
          <p14:tracePt t="341260" x="4495800" y="579438"/>
          <p14:tracePt t="341269" x="4495800" y="569913"/>
          <p14:tracePt t="341276" x="4505325" y="560388"/>
          <p14:tracePt t="341285" x="4522788" y="550863"/>
          <p14:tracePt t="341364" x="4522788" y="541338"/>
          <p14:tracePt t="347101" x="4522788" y="560388"/>
          <p14:tracePt t="363957" x="4522788" y="587375"/>
          <p14:tracePt t="363965" x="4522788" y="679450"/>
          <p14:tracePt t="363973" x="4522788" y="744538"/>
          <p14:tracePt t="363982" x="4522788" y="762000"/>
          <p14:tracePt t="364015" x="4522788" y="771525"/>
          <p14:tracePt t="364021" x="4522788" y="790575"/>
          <p14:tracePt t="364029" x="4522788" y="800100"/>
          <p14:tracePt t="364038" x="4522788" y="808038"/>
          <p14:tracePt t="364045" x="4522788" y="817563"/>
          <p14:tracePt t="364056" x="4522788" y="827088"/>
          <p14:tracePt t="364133" x="4522788" y="836613"/>
          <p14:tracePt t="373989" x="4541838" y="854075"/>
          <p14:tracePt t="374015" x="4549775" y="854075"/>
          <p14:tracePt t="374365" x="4467225" y="854075"/>
          <p14:tracePt t="374373" x="4302125" y="800100"/>
          <p14:tracePt t="374381" x="4154488" y="735013"/>
          <p14:tracePt t="374389" x="4017963" y="679450"/>
          <p14:tracePt t="374399" x="3916363" y="661988"/>
          <p14:tracePt t="374404" x="3787775" y="633413"/>
          <p14:tracePt t="374413" x="3686175" y="615950"/>
          <p14:tracePt t="374421" x="3622675" y="587375"/>
          <p14:tracePt t="374432" x="3594100" y="579438"/>
          <p14:tracePt t="374439" x="3538538" y="541338"/>
          <p14:tracePt t="374446" x="3494088" y="504825"/>
          <p14:tracePt t="374452" x="3419475" y="431800"/>
          <p14:tracePt t="374460" x="3290888" y="368300"/>
          <p14:tracePt t="374468" x="3189288" y="312738"/>
          <p14:tracePt t="374476" x="3043238" y="247650"/>
          <p14:tracePt t="374485" x="2924175" y="211138"/>
          <p14:tracePt t="374492" x="2822575" y="165100"/>
          <p14:tracePt t="374502" x="2747963" y="147638"/>
          <p14:tracePt t="374509" x="2703513" y="128588"/>
          <p14:tracePt t="374518" x="2638425" y="73025"/>
          <p14:tracePt t="374525" x="2565400" y="190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>
            <a:extLst>
              <a:ext uri="{FF2B5EF4-FFF2-40B4-BE49-F238E27FC236}">
                <a16:creationId xmlns:a16="http://schemas.microsoft.com/office/drawing/2014/main" id="{1244BF6A-DD4B-44D5-BEA0-8A319B21E9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D9283F-3351-47F7-8D88-66D949FF1419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18</a:t>
            </a:fld>
            <a:endParaRPr kumimoji="0" lang="en-US" altLang="ja-JP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F5F62543-702F-4685-A08C-8AD18C3F7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課題</a:t>
            </a: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F93AA0B-31FD-4D3A-991C-64F3CF38A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z="2100"/>
              <a:t>下部対流圏での砕波（</a:t>
            </a:r>
            <a:r>
              <a:rPr lang="en-US" altLang="ja-JP" sz="2100"/>
              <a:t>Iwasaki et al. 1989, JMSJ)</a:t>
            </a:r>
          </a:p>
          <a:p>
            <a:pPr eaLnBrk="1" hangingPunct="1"/>
            <a:r>
              <a:rPr lang="ja-JP" altLang="en-US" sz="2100"/>
              <a:t>山岳の形状、風向きへの依存（</a:t>
            </a:r>
            <a:r>
              <a:rPr lang="en-US" altLang="ja-JP" sz="2100"/>
              <a:t>Kim and Arakawa 1995, JAS)</a:t>
            </a:r>
          </a:p>
          <a:p>
            <a:pPr eaLnBrk="1" hangingPunct="1"/>
            <a:r>
              <a:rPr lang="ja-JP" altLang="en-US" sz="2100"/>
              <a:t>山岳以外の非定常、移動性</a:t>
            </a:r>
            <a:r>
              <a:rPr lang="en-US" altLang="ja-JP" sz="2100"/>
              <a:t>source (</a:t>
            </a:r>
            <a:r>
              <a:rPr lang="ja-JP" altLang="en-US" sz="2100"/>
              <a:t>積雲対流など）</a:t>
            </a:r>
          </a:p>
          <a:p>
            <a:pPr eaLnBrk="1" hangingPunct="1">
              <a:buFontTx/>
              <a:buNone/>
            </a:pPr>
            <a:r>
              <a:rPr lang="ja-JP" altLang="en-US" sz="2100"/>
              <a:t>　  の表現</a:t>
            </a:r>
            <a:endParaRPr lang="en-US" altLang="ja-JP" sz="210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ACC3297-FC3C-4BD3-BA4B-6558B70F1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20"/>
    </mc:Choice>
    <mc:Fallback xmlns="">
      <p:transition spd="slow" advTm="5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2" x="1406525" y="1782763"/>
          <p14:tracePt t="1142" x="1397000" y="1782763"/>
          <p14:tracePt t="1150" x="1370013" y="1754188"/>
          <p14:tracePt t="1158" x="1333500" y="1736725"/>
          <p14:tracePt t="1167" x="1268413" y="1717675"/>
          <p14:tracePt t="1174" x="1222375" y="1681163"/>
          <p14:tracePt t="1182" x="1204913" y="1681163"/>
          <p14:tracePt t="1190" x="1195388" y="1671638"/>
          <p14:tracePt t="1199" x="1166813" y="1663700"/>
          <p14:tracePt t="1216" x="1158875" y="1654175"/>
          <p14:tracePt t="1231" x="1139825" y="1635125"/>
          <p14:tracePt t="1238" x="1139825" y="1625600"/>
          <p14:tracePt t="1246" x="1112838" y="1608138"/>
          <p14:tracePt t="1253" x="1103313" y="1598613"/>
          <p14:tracePt t="1262" x="1084263" y="1579563"/>
          <p14:tracePt t="1270" x="1047750" y="1562100"/>
          <p14:tracePt t="1278" x="1020763" y="1543050"/>
          <p14:tracePt t="1287" x="992188" y="1535113"/>
          <p14:tracePt t="1296" x="946150" y="1506538"/>
          <p14:tracePt t="1302" x="882650" y="1479550"/>
          <p14:tracePt t="1312" x="846138" y="1470025"/>
          <p14:tracePt t="1318" x="827088" y="1450975"/>
          <p14:tracePt t="1333" x="817563" y="1443038"/>
          <p14:tracePt t="1341" x="809625" y="1433513"/>
          <p14:tracePt t="1479" x="800100" y="1423988"/>
          <p14:tracePt t="1486" x="800100" y="1414463"/>
          <p14:tracePt t="1512" x="790575" y="1397000"/>
          <p14:tracePt t="1520" x="790575" y="1387475"/>
          <p14:tracePt t="1528" x="790575" y="1377950"/>
          <p14:tracePt t="1558" x="790575" y="1368425"/>
          <p14:tracePt t="1566" x="781050" y="1360488"/>
          <p14:tracePt t="1653" x="781050" y="1350963"/>
          <p14:tracePt t="1693" x="781050" y="1341438"/>
          <p14:tracePt t="1709" x="781050" y="1331913"/>
          <p14:tracePt t="8021" x="781050" y="1341438"/>
          <p14:tracePt t="8046" x="790575" y="1377950"/>
          <p14:tracePt t="8053" x="790575" y="1397000"/>
          <p14:tracePt t="8062" x="790575" y="1423988"/>
          <p14:tracePt t="8069" x="800100" y="1443038"/>
          <p14:tracePt t="8078" x="800100" y="1506538"/>
          <p14:tracePt t="8086" x="800100" y="1543050"/>
          <p14:tracePt t="8095" x="800100" y="1608138"/>
          <p14:tracePt t="8102" x="809625" y="1625600"/>
          <p14:tracePt t="8111" x="809625" y="1681163"/>
          <p14:tracePt t="8118" x="817563" y="1717675"/>
          <p14:tracePt t="8128" x="836613" y="1736725"/>
          <p14:tracePt t="8135" x="855663" y="1773238"/>
          <p14:tracePt t="8142" x="855663" y="1800225"/>
          <p14:tracePt t="8151" x="855663" y="1819275"/>
          <p14:tracePt t="8158" x="855663" y="1828800"/>
          <p14:tracePt t="8166" x="863600" y="1855788"/>
          <p14:tracePt t="8182" x="863600" y="1865313"/>
          <p14:tracePt t="8190" x="873125" y="1874838"/>
          <p14:tracePt t="8222" x="882650" y="1882775"/>
          <p14:tracePt t="8246" x="892175" y="1911350"/>
          <p14:tracePt t="8261" x="892175" y="1920875"/>
          <p14:tracePt t="8269" x="901700" y="1928813"/>
          <p14:tracePt t="8286" x="909638" y="1957388"/>
          <p14:tracePt t="15486" x="909638" y="1974850"/>
          <p14:tracePt t="15494" x="938213" y="1993900"/>
          <p14:tracePt t="15502" x="938213" y="2011363"/>
          <p14:tracePt t="15510" x="938213" y="2057400"/>
          <p14:tracePt t="15517" x="946150" y="2103438"/>
          <p14:tracePt t="15528" x="946150" y="2132013"/>
          <p14:tracePt t="15535" x="946150" y="2195513"/>
          <p14:tracePt t="15542" x="946150" y="2224088"/>
          <p14:tracePt t="15552" x="946150" y="2287588"/>
          <p14:tracePt t="15559" x="946150" y="2306638"/>
          <p14:tracePt t="15565" x="946150" y="2343150"/>
          <p14:tracePt t="15572" x="946150" y="2379663"/>
          <p14:tracePt t="15580" x="946150" y="2406650"/>
          <p14:tracePt t="15588" x="946150" y="2425700"/>
          <p14:tracePt t="15596" x="946150" y="2435225"/>
          <p14:tracePt t="15604" x="946150" y="2443163"/>
          <p14:tracePt t="15612" x="946150" y="2452688"/>
          <p14:tracePt t="15645" x="946150" y="2471738"/>
          <p14:tracePt t="15717" x="946150" y="2481263"/>
          <p14:tracePt t="15749" x="938213" y="2481263"/>
          <p14:tracePt t="15845" x="909638" y="2481263"/>
          <p14:tracePt t="15942" x="901700" y="2481263"/>
          <p14:tracePt t="30581" x="892175" y="2489200"/>
          <p14:tracePt t="30589" x="892175" y="2517775"/>
          <p14:tracePt t="30598" x="892175" y="2527300"/>
          <p14:tracePt t="30605" x="892175" y="2535238"/>
          <p14:tracePt t="30618" x="892175" y="2544763"/>
          <p14:tracePt t="30622" x="892175" y="2563813"/>
          <p14:tracePt t="30631" x="882650" y="2581275"/>
          <p14:tracePt t="30653" x="882650" y="2590800"/>
          <p14:tracePt t="30668" x="882650" y="2609850"/>
          <p14:tracePt t="30692" x="873125" y="2609850"/>
          <p14:tracePt t="30716" x="873125" y="2617788"/>
          <p14:tracePt t="30732" x="873125" y="2627313"/>
          <p14:tracePt t="30740" x="873125" y="2646363"/>
          <p14:tracePt t="30748" x="873125" y="2655888"/>
          <p14:tracePt t="30756" x="873125" y="2673350"/>
          <p14:tracePt t="30764" x="873125" y="2692400"/>
          <p14:tracePt t="30773" x="873125" y="2709863"/>
          <p14:tracePt t="30780" x="873125" y="2719388"/>
          <p14:tracePt t="30788" x="873125" y="2746375"/>
          <p14:tracePt t="30797" x="873125" y="2755900"/>
          <p14:tracePt t="30804" x="873125" y="2765425"/>
          <p14:tracePt t="30820" x="873125" y="2784475"/>
          <p14:tracePt t="30836" x="873125" y="2792413"/>
          <p14:tracePt t="30844" x="873125" y="2801938"/>
          <p14:tracePt t="30860" x="873125" y="2811463"/>
          <p14:tracePt t="30877" x="873125" y="2830513"/>
          <p14:tracePt t="30892" x="873125" y="2838450"/>
          <p14:tracePt t="30900" x="873125" y="2847975"/>
          <p14:tracePt t="30909" x="873125" y="2876550"/>
          <p14:tracePt t="30916" x="873125" y="2894013"/>
          <p14:tracePt t="30925" x="873125" y="2913063"/>
          <p14:tracePt t="30933" x="873125" y="2940050"/>
          <p14:tracePt t="30940" x="873125" y="2967038"/>
          <p14:tracePt t="30960" x="873125" y="2995613"/>
          <p14:tracePt t="30964" x="873125" y="3013075"/>
          <p14:tracePt t="52477" x="873125" y="3022600"/>
          <p14:tracePt t="52485" x="873125" y="3032125"/>
          <p14:tracePt t="52494" x="846138" y="3005138"/>
          <p14:tracePt t="52501" x="725488" y="2857500"/>
          <p14:tracePt t="52511" x="652463" y="2719388"/>
          <p14:tracePt t="52517" x="514350" y="2443163"/>
          <p14:tracePt t="52528" x="395288" y="2185988"/>
          <p14:tracePt t="52534" x="330200" y="2020888"/>
          <p14:tracePt t="52541" x="211138" y="175418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CD09645A-F332-402C-8004-64B1727964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52BA75-11E2-48C0-AC2B-BC23021FF33A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19</a:t>
            </a:fld>
            <a:endParaRPr kumimoji="0" lang="en-US" altLang="ja-JP" sz="1200"/>
          </a:p>
        </p:txBody>
      </p:sp>
      <p:graphicFrame>
        <p:nvGraphicFramePr>
          <p:cNvPr id="48131" name="Object 5">
            <a:extLst>
              <a:ext uri="{FF2B5EF4-FFF2-40B4-BE49-F238E27FC236}">
                <a16:creationId xmlns:a16="http://schemas.microsoft.com/office/drawing/2014/main" id="{5717E3DE-F464-415A-B0CD-4A437FBF55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9650" y="1490663"/>
          <a:ext cx="234950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7" name="数式" r:id="rId6" imgW="2070100" imgH="1803400" progId="Equation.3">
                  <p:embed/>
                </p:oleObj>
              </mc:Choice>
              <mc:Fallback>
                <p:oleObj name="数式" r:id="rId6" imgW="2070100" imgH="1803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1490663"/>
                        <a:ext cx="2349500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2" name="Object 6">
            <a:extLst>
              <a:ext uri="{FF2B5EF4-FFF2-40B4-BE49-F238E27FC236}">
                <a16:creationId xmlns:a16="http://schemas.microsoft.com/office/drawing/2014/main" id="{2A0C8EE8-035E-4D0C-9370-92962458DE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563" y="1185863"/>
          <a:ext cx="17780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8" name="数式" r:id="rId8" imgW="1447800" imgH="228600" progId="Equation.3">
                  <p:embed/>
                </p:oleObj>
              </mc:Choice>
              <mc:Fallback>
                <p:oleObj name="数式" r:id="rId8" imgW="14478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1185863"/>
                        <a:ext cx="17780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3" name="Object 7">
            <a:extLst>
              <a:ext uri="{FF2B5EF4-FFF2-40B4-BE49-F238E27FC236}">
                <a16:creationId xmlns:a16="http://schemas.microsoft.com/office/drawing/2014/main" id="{E41E654D-7BB2-4E65-9AF6-3F861EB972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6863" y="1185863"/>
          <a:ext cx="8255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9" name="数式" r:id="rId10" imgW="672808" imgH="241195" progId="Equation.3">
                  <p:embed/>
                </p:oleObj>
              </mc:Choice>
              <mc:Fallback>
                <p:oleObj name="数式" r:id="rId10" imgW="672808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863" y="1185863"/>
                        <a:ext cx="825500" cy="277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4" name="Text Box 8">
            <a:extLst>
              <a:ext uri="{FF2B5EF4-FFF2-40B4-BE49-F238E27FC236}">
                <a16:creationId xmlns:a16="http://schemas.microsoft.com/office/drawing/2014/main" id="{D574E237-B93F-49C1-9FAA-E11FE0AAD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581025"/>
            <a:ext cx="44323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2</a:t>
            </a:r>
            <a:r>
              <a:rPr lang="ja-JP" altLang="en-US" sz="1800"/>
              <a:t>次元</a:t>
            </a:r>
            <a:r>
              <a:rPr lang="en-US" altLang="ja-JP" sz="1800"/>
              <a:t>(x,z),</a:t>
            </a:r>
            <a:r>
              <a:rPr lang="ja-JP" altLang="en-US" sz="1800"/>
              <a:t>非回転、断熱、非粘性</a:t>
            </a:r>
            <a:r>
              <a:rPr lang="en-US" altLang="ja-JP" sz="1800"/>
              <a:t>Boussinesq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流体を考えると</a:t>
            </a:r>
          </a:p>
        </p:txBody>
      </p:sp>
      <p:graphicFrame>
        <p:nvGraphicFramePr>
          <p:cNvPr id="48135" name="Object 9">
            <a:extLst>
              <a:ext uri="{FF2B5EF4-FFF2-40B4-BE49-F238E27FC236}">
                <a16:creationId xmlns:a16="http://schemas.microsoft.com/office/drawing/2014/main" id="{96A2E430-4449-4313-B465-A9C795CC7F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9650" y="3486150"/>
          <a:ext cx="6016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0" name="数式" r:id="rId12" imgW="520474" imgH="393529" progId="Equation.3">
                  <p:embed/>
                </p:oleObj>
              </mc:Choice>
              <mc:Fallback>
                <p:oleObj name="数式" r:id="rId12" imgW="520474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3486150"/>
                        <a:ext cx="601663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6" name="Object 10">
            <a:extLst>
              <a:ext uri="{FF2B5EF4-FFF2-40B4-BE49-F238E27FC236}">
                <a16:creationId xmlns:a16="http://schemas.microsoft.com/office/drawing/2014/main" id="{0A971FA8-76E8-4C44-82FE-45259700E6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4738" y="4030663"/>
          <a:ext cx="3122612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1" name="数式" r:id="rId14" imgW="2540000" imgH="1143000" progId="Equation.3">
                  <p:embed/>
                </p:oleObj>
              </mc:Choice>
              <mc:Fallback>
                <p:oleObj name="数式" r:id="rId14" imgW="2540000" imgH="1143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738" y="4030663"/>
                        <a:ext cx="3122612" cy="1300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7" name="Text Box 11">
            <a:extLst>
              <a:ext uri="{FF2B5EF4-FFF2-40B4-BE49-F238E27FC236}">
                <a16:creationId xmlns:a16="http://schemas.microsoft.com/office/drawing/2014/main" id="{32AEBDCC-DC61-4EF8-9EBD-EC6033763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31763"/>
            <a:ext cx="36766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100"/>
              <a:t>（補遺）運動量フラックスの導出</a:t>
            </a:r>
            <a:endParaRPr lang="en-US" altLang="ja-JP" sz="2100"/>
          </a:p>
        </p:txBody>
      </p:sp>
      <p:graphicFrame>
        <p:nvGraphicFramePr>
          <p:cNvPr id="48138" name="Object 12">
            <a:extLst>
              <a:ext uri="{FF2B5EF4-FFF2-40B4-BE49-F238E27FC236}">
                <a16:creationId xmlns:a16="http://schemas.microsoft.com/office/drawing/2014/main" id="{9606860E-3E5B-475E-A175-619EF078F3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7225" y="2698750"/>
          <a:ext cx="3513138" cy="232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2" name="数式" r:id="rId16" imgW="2857500" imgH="2044700" progId="Equation.3">
                  <p:embed/>
                </p:oleObj>
              </mc:Choice>
              <mc:Fallback>
                <p:oleObj name="数式" r:id="rId16" imgW="2857500" imgH="2044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225" y="2698750"/>
                        <a:ext cx="3513138" cy="232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9" name="Text Box 13">
            <a:extLst>
              <a:ext uri="{FF2B5EF4-FFF2-40B4-BE49-F238E27FC236}">
                <a16:creationId xmlns:a16="http://schemas.microsoft.com/office/drawing/2014/main" id="{F445F918-530A-4D4D-ADF7-465C837E6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3544888"/>
            <a:ext cx="18954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（定常）を仮定すると</a:t>
            </a:r>
          </a:p>
        </p:txBody>
      </p:sp>
      <p:sp>
        <p:nvSpPr>
          <p:cNvPr id="48140" name="Text Box 14">
            <a:extLst>
              <a:ext uri="{FF2B5EF4-FFF2-40B4-BE49-F238E27FC236}">
                <a16:creationId xmlns:a16="http://schemas.microsoft.com/office/drawing/2014/main" id="{C5685826-3993-4892-BC80-0CB9D91E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192088"/>
            <a:ext cx="3322637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(</a:t>
            </a:r>
            <a:r>
              <a:rPr lang="ja-JP" altLang="en-US" sz="1800"/>
              <a:t>参考文献：メソ気象の基礎理論</a:t>
            </a:r>
            <a:r>
              <a:rPr lang="en-US" altLang="ja-JP" sz="18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F80A44B-84AB-4B77-AFC0-5FA6BC84A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5"/>
    </mc:Choice>
    <mc:Fallback xmlns="">
      <p:transition spd="slow" advTm="4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" x="211138" y="669925"/>
          <p14:tracePt t="281" x="211138" y="661988"/>
          <p14:tracePt t="289" x="211138" y="652463"/>
          <p14:tracePt t="297" x="211138" y="625475"/>
          <p14:tracePt t="305" x="230188" y="606425"/>
          <p14:tracePt t="313" x="239713" y="596900"/>
          <p14:tracePt t="321" x="239713" y="587375"/>
          <p14:tracePt t="329" x="239713" y="569913"/>
          <p14:tracePt t="337" x="239713" y="560388"/>
          <p14:tracePt t="345" x="247650" y="541338"/>
          <p14:tracePt t="353" x="257175" y="523875"/>
          <p14:tracePt t="369" x="257175" y="514350"/>
          <p14:tracePt t="377" x="257175" y="504825"/>
          <p14:tracePt t="385" x="257175" y="487363"/>
          <p14:tracePt t="396" x="257175" y="468313"/>
          <p14:tracePt t="402" x="257175" y="458788"/>
          <p14:tracePt t="412" x="257175" y="431800"/>
          <p14:tracePt t="418" x="266700" y="412750"/>
          <p14:tracePt t="435" x="266700" y="385763"/>
          <p14:tracePt t="442" x="266700" y="376238"/>
          <p14:tracePt t="450" x="266700" y="368300"/>
          <p14:tracePt t="458" x="266700" y="339725"/>
          <p14:tracePt t="466" x="266700" y="330200"/>
          <p14:tracePt t="490" x="266700" y="312738"/>
          <p14:tracePt t="1202" x="266700" y="322263"/>
          <p14:tracePt t="1227" x="266700" y="330200"/>
          <p14:tracePt t="1323" x="266700" y="339725"/>
          <p14:tracePt t="1369" x="266700" y="349250"/>
          <p14:tracePt t="1378" x="266700" y="358775"/>
          <p14:tracePt t="1385" x="266700" y="368300"/>
          <p14:tracePt t="1458" x="266700" y="376238"/>
          <p14:tracePt t="1475" x="266700" y="385763"/>
          <p14:tracePt t="1507" x="276225" y="395288"/>
          <p14:tracePt t="1523" x="276225" y="404813"/>
          <p14:tracePt t="1555" x="276225" y="412750"/>
          <p14:tracePt t="18778" x="285750" y="441325"/>
          <p14:tracePt t="18789" x="303213" y="477838"/>
          <p14:tracePt t="18797" x="303213" y="523875"/>
          <p14:tracePt t="18803" x="303213" y="560388"/>
          <p14:tracePt t="18812" x="312738" y="587375"/>
          <p14:tracePt t="18819" x="312738" y="615950"/>
          <p14:tracePt t="18828" x="312738" y="633413"/>
          <p14:tracePt t="18835" x="312738" y="642938"/>
          <p14:tracePt t="18841" x="322263" y="669925"/>
          <p14:tracePt t="18850" x="322263" y="688975"/>
          <p14:tracePt t="18857" x="322263" y="708025"/>
          <p14:tracePt t="18866" x="322263" y="725488"/>
          <p14:tracePt t="18873" x="322263" y="735013"/>
          <p14:tracePt t="18881" x="339725" y="771525"/>
          <p14:tracePt t="18889" x="358775" y="808038"/>
          <p14:tracePt t="18897" x="358775" y="863600"/>
          <p14:tracePt t="18905" x="385763" y="936625"/>
          <p14:tracePt t="18914" x="395288" y="965200"/>
          <p14:tracePt t="18921" x="422275" y="1011238"/>
          <p14:tracePt t="18929" x="431800" y="1074738"/>
          <p14:tracePt t="18937" x="460375" y="1157288"/>
          <p14:tracePt t="18946" x="487363" y="1268413"/>
          <p14:tracePt t="18953" x="504825" y="1331913"/>
          <p14:tracePt t="18962" x="514350" y="1387475"/>
          <p14:tracePt t="18969" x="514350" y="1433513"/>
          <p14:tracePt t="18978" x="523875" y="1479550"/>
          <p14:tracePt t="18985" x="523875" y="1543050"/>
          <p14:tracePt t="18995" x="523875" y="1598613"/>
          <p14:tracePt t="19001" x="523875" y="1663700"/>
          <p14:tracePt t="19009" x="523875" y="1727200"/>
          <p14:tracePt t="19017" x="523875" y="1838325"/>
          <p14:tracePt t="19025" x="569913" y="1947863"/>
          <p14:tracePt t="19033" x="569913" y="2066925"/>
          <p14:tracePt t="19042" x="606425" y="2205038"/>
          <p14:tracePt t="19051" x="606425" y="2287588"/>
          <p14:tracePt t="19059" x="635000" y="2370138"/>
          <p14:tracePt t="19068" x="642938" y="2489200"/>
          <p14:tracePt t="19075" x="642938" y="2554288"/>
          <p14:tracePt t="19083" x="661988" y="2636838"/>
          <p14:tracePt t="19090" x="671513" y="2709863"/>
          <p14:tracePt t="19098" x="717550" y="2801938"/>
          <p14:tracePt t="19107" x="717550" y="2921000"/>
          <p14:tracePt t="19113" x="717550" y="3022600"/>
          <p14:tracePt t="19122" x="781050" y="3141663"/>
          <p14:tracePt t="19130" x="781050" y="3224213"/>
          <p14:tracePt t="19138" x="781050" y="3344863"/>
          <p14:tracePt t="19147" x="781050" y="3436938"/>
          <p14:tracePt t="19154" x="781050" y="3519488"/>
          <p14:tracePt t="19164" x="781050" y="3565525"/>
          <p14:tracePt t="19170" x="790575" y="3619500"/>
          <p14:tracePt t="19180" x="790575" y="3665538"/>
          <p14:tracePt t="19186" x="800100" y="3711575"/>
          <p14:tracePt t="19201" x="800100" y="3721100"/>
          <p14:tracePt t="19206" x="800100" y="3757613"/>
          <p14:tracePt t="19213" x="800100" y="3767138"/>
          <p14:tracePt t="19219" x="800100" y="3776663"/>
          <p14:tracePt t="19235" x="800100" y="3784600"/>
          <p14:tracePt t="19243" x="800100" y="3803650"/>
          <p14:tracePt t="19250" x="800100" y="3813175"/>
          <p14:tracePt t="19260" x="800100" y="3822700"/>
          <p14:tracePt t="19267" x="800100" y="3830638"/>
          <p14:tracePt t="19274" x="800100" y="3859213"/>
          <p14:tracePt t="19282" x="800100" y="3876675"/>
          <p14:tracePt t="19290" x="800100" y="3922713"/>
          <p14:tracePt t="19298" x="800100" y="3951288"/>
          <p14:tracePt t="19306" x="800100" y="3978275"/>
          <p14:tracePt t="19315" x="790575" y="4014788"/>
          <p14:tracePt t="19322" x="781050" y="4079875"/>
          <p14:tracePt t="19330" x="771525" y="4097338"/>
          <p14:tracePt t="19338" x="754063" y="4116388"/>
          <p14:tracePt t="19347" x="744538" y="4143375"/>
          <p14:tracePt t="19354" x="725488" y="4171950"/>
          <p14:tracePt t="19364" x="725488" y="4179888"/>
          <p14:tracePt t="19370" x="717550" y="4189413"/>
          <p14:tracePt t="19395" x="708025" y="4198938"/>
          <p14:tracePt t="19414" x="708025" y="4208463"/>
          <p14:tracePt t="19730" x="708025" y="4189413"/>
          <p14:tracePt t="19746" x="708025" y="4171950"/>
          <p14:tracePt t="19754" x="717550" y="4133850"/>
          <p14:tracePt t="19764" x="725488" y="4125913"/>
          <p14:tracePt t="19779" x="735013" y="4116388"/>
          <p14:tracePt t="19787" x="735013" y="4087813"/>
          <p14:tracePt t="19796" x="744538" y="4079875"/>
          <p14:tracePt t="19822" x="744538" y="4070350"/>
          <p14:tracePt t="19827" x="754063" y="4043363"/>
          <p14:tracePt t="19843" x="754063" y="4033838"/>
          <p14:tracePt t="19851" x="754063" y="4005263"/>
          <p14:tracePt t="19859" x="771525" y="3987800"/>
          <p14:tracePt t="19867" x="771525" y="3951288"/>
          <p14:tracePt t="19876" x="790575" y="3922713"/>
          <p14:tracePt t="19882" x="790575" y="3876675"/>
          <p14:tracePt t="19891" x="790575" y="3830638"/>
          <p14:tracePt t="19899" x="790575" y="3813175"/>
          <p14:tracePt t="19907" x="790575" y="3776663"/>
          <p14:tracePt t="19915" x="790575" y="3711575"/>
          <p14:tracePt t="19922" x="790575" y="3665538"/>
          <p14:tracePt t="19931" x="790575" y="3629025"/>
          <p14:tracePt t="19938" x="790575" y="3565525"/>
          <p14:tracePt t="19946" x="790575" y="3509963"/>
          <p14:tracePt t="19962" x="790575" y="3289300"/>
          <p14:tracePt t="19969" x="790575" y="3187700"/>
          <p14:tracePt t="19977" x="800100" y="3049588"/>
          <p14:tracePt t="19985" x="800100" y="2913063"/>
          <p14:tracePt t="19993" x="800100" y="2755900"/>
          <p14:tracePt t="20001" x="800100" y="2581275"/>
          <p14:tracePt t="20010" x="800100" y="2389188"/>
          <p14:tracePt t="20017" x="800100" y="2232025"/>
          <p14:tracePt t="20025" x="781050" y="2095500"/>
          <p14:tracePt t="20035" x="763588" y="1957388"/>
          <p14:tracePt t="20041" x="735013" y="1865313"/>
          <p14:tracePt t="20049" x="735013" y="1792288"/>
          <p14:tracePt t="20057" x="725488" y="1727200"/>
          <p14:tracePt t="20065" x="708025" y="1681163"/>
          <p14:tracePt t="20073" x="708025" y="1635125"/>
          <p14:tracePt t="20081" x="708025" y="1589088"/>
          <p14:tracePt t="20090" x="708025" y="1562100"/>
          <p14:tracePt t="20097" x="708025" y="1525588"/>
          <p14:tracePt t="20106" x="708025" y="1516063"/>
          <p14:tracePt t="20121" x="708025" y="1497013"/>
          <p14:tracePt t="20129" x="708025" y="1489075"/>
          <p14:tracePt t="20137" x="708025" y="1479550"/>
          <p14:tracePt t="20153" x="708025" y="1470025"/>
          <p14:tracePt t="20161" x="708025" y="1450975"/>
          <p14:tracePt t="20169" x="708025" y="1443038"/>
          <p14:tracePt t="20194" x="708025" y="1433513"/>
          <p14:tracePt t="20226" x="708025" y="1423988"/>
          <p14:tracePt t="20242" x="708025" y="1404938"/>
          <p14:tracePt t="20251" x="708025" y="1387475"/>
          <p14:tracePt t="20259" x="688975" y="1360488"/>
          <p14:tracePt t="20268" x="688975" y="1322388"/>
          <p14:tracePt t="20274" x="688975" y="1268413"/>
          <p14:tracePt t="20283" x="688975" y="1166813"/>
          <p14:tracePt t="20290" x="681038" y="1139825"/>
          <p14:tracePt t="20300" x="681038" y="1093788"/>
          <p14:tracePt t="20306" x="671513" y="1028700"/>
          <p14:tracePt t="20318" x="661988" y="1001713"/>
          <p14:tracePt t="20322" x="661988" y="982663"/>
          <p14:tracePt t="20330" x="652463" y="946150"/>
          <p14:tracePt t="20338" x="652463" y="928688"/>
          <p14:tracePt t="20347" x="652463" y="900113"/>
          <p14:tracePt t="20354" x="635000" y="882650"/>
          <p14:tracePt t="20363" x="635000" y="873125"/>
          <p14:tracePt t="20369" x="635000" y="844550"/>
          <p14:tracePt t="20377" x="635000" y="836613"/>
          <p14:tracePt t="20385" x="635000" y="827088"/>
          <p14:tracePt t="20394" x="635000" y="800100"/>
          <p14:tracePt t="20401" x="635000" y="754063"/>
          <p14:tracePt t="20410" x="635000" y="735013"/>
          <p14:tracePt t="20419" x="635000" y="698500"/>
          <p14:tracePt t="20425" x="635000" y="679450"/>
          <p14:tracePt t="20433" x="635000" y="652463"/>
          <p14:tracePt t="20441" x="635000" y="633413"/>
          <p14:tracePt t="20450" x="635000" y="606425"/>
          <p14:tracePt t="20457" x="635000" y="579438"/>
          <p14:tracePt t="20473" x="625475" y="560388"/>
          <p14:tracePt t="20481" x="625475" y="541338"/>
          <p14:tracePt t="20497" x="625475" y="533400"/>
          <p14:tracePt t="20513" x="625475" y="514350"/>
          <p14:tracePt t="20537" x="615950" y="487363"/>
          <p14:tracePt t="20636" x="606425" y="487363"/>
          <p14:tracePt t="22642" x="596900" y="487363"/>
          <p14:tracePt t="22650" x="579438" y="487363"/>
          <p14:tracePt t="22669" x="569913" y="487363"/>
          <p14:tracePt t="22706" x="560388" y="487363"/>
          <p14:tracePt t="22722" x="550863" y="487363"/>
          <p14:tracePt t="28467" x="523875" y="496888"/>
          <p14:tracePt t="28475" x="477838" y="504825"/>
          <p14:tracePt t="28484" x="441325" y="514350"/>
          <p14:tracePt t="28490" x="414338" y="523875"/>
          <p14:tracePt t="28499" x="368300" y="550863"/>
          <p14:tracePt t="28506" x="349250" y="560388"/>
          <p14:tracePt t="28514" x="339725" y="560388"/>
          <p14:tracePt t="28521" x="312738" y="569913"/>
          <p14:tracePt t="28529" x="303213" y="569913"/>
          <p14:tracePt t="28537" x="285750" y="579438"/>
          <p14:tracePt t="28553" x="276225" y="579438"/>
          <p14:tracePt t="40546" x="247650" y="579438"/>
          <p14:tracePt t="40557" x="211138" y="579438"/>
          <p14:tracePt t="40565" x="193675" y="579438"/>
          <p14:tracePt t="40573" x="165100" y="579438"/>
          <p14:tracePt t="40582" x="101600" y="541338"/>
          <p14:tracePt t="40586" x="46038" y="514350"/>
          <p14:tracePt t="40595" x="19050" y="4778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番号プレースホルダー 5">
            <a:extLst>
              <a:ext uri="{FF2B5EF4-FFF2-40B4-BE49-F238E27FC236}">
                <a16:creationId xmlns:a16="http://schemas.microsoft.com/office/drawing/2014/main" id="{B491014D-D9D6-430C-A82D-469CD97F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19125" indent="-2365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955675" indent="-187325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336675" indent="-187325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719263" indent="-187325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764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6336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908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5480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2ED9BB-A5F8-40CF-986D-C81A39D639BC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2</a:t>
            </a:fld>
            <a:endParaRPr kumimoji="0" lang="en-US" altLang="ja-JP" sz="1200"/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CCF54640-1AFF-4CCC-85C4-38588F54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390650"/>
            <a:ext cx="3354387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5">
            <a:extLst>
              <a:ext uri="{FF2B5EF4-FFF2-40B4-BE49-F238E27FC236}">
                <a16:creationId xmlns:a16="http://schemas.microsoft.com/office/drawing/2014/main" id="{32C3E105-8415-494B-8515-8389B260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180013"/>
            <a:ext cx="26733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/>
              <a:t>Randall et al. (2003, BAMS)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2914609-3B09-4DB4-90B2-79F7D1CA338C}"/>
              </a:ext>
            </a:extLst>
          </p:cNvPr>
          <p:cNvSpPr txBox="1"/>
          <p:nvPr/>
        </p:nvSpPr>
        <p:spPr>
          <a:xfrm>
            <a:off x="366713" y="1390650"/>
            <a:ext cx="4265612" cy="3770313"/>
          </a:xfrm>
          <a:prstGeom prst="rect">
            <a:avLst/>
          </a:prstGeom>
          <a:noFill/>
        </p:spPr>
        <p:txBody>
          <a:bodyPr wrap="none" lIns="76573" tIns="38287" rIns="76573" bIns="38287">
            <a:spAutoFit/>
          </a:bodyPr>
          <a:lstStyle/>
          <a:p>
            <a:pPr eaLnBrk="1" hangingPunct="1">
              <a:defRPr/>
            </a:pPr>
            <a:r>
              <a:rPr lang="ja-JP" altLang="en-US" dirty="0"/>
              <a:t>積雲の効果をパラメータ化する方法は</a:t>
            </a:r>
            <a:endParaRPr lang="en-US" altLang="ja-JP" dirty="0"/>
          </a:p>
          <a:p>
            <a:pPr eaLnBrk="1" hangingPunct="1">
              <a:defRPr/>
            </a:pPr>
            <a:r>
              <a:rPr lang="ja-JP" altLang="en-US" dirty="0"/>
              <a:t>多数あるが、ここでは代表的な</a:t>
            </a:r>
            <a:endParaRPr lang="en-US" altLang="ja-JP" dirty="0"/>
          </a:p>
          <a:p>
            <a:pPr eaLnBrk="1" hangingPunct="1">
              <a:defRPr/>
            </a:pPr>
            <a:endParaRPr lang="en-US" altLang="ja-JP" dirty="0"/>
          </a:p>
          <a:p>
            <a:pPr marL="382866" indent="-382866" eaLnBrk="1" hangingPunct="1">
              <a:buFontTx/>
              <a:buAutoNum type="alphaLcPeriod"/>
              <a:defRPr/>
            </a:pPr>
            <a:r>
              <a:rPr lang="ja-JP" altLang="en-US" dirty="0"/>
              <a:t>対流調節</a:t>
            </a:r>
            <a:endParaRPr lang="en-US" altLang="ja-JP" dirty="0"/>
          </a:p>
          <a:p>
            <a:pPr marL="382866" indent="-382866" eaLnBrk="1" hangingPunct="1">
              <a:buFontTx/>
              <a:buAutoNum type="alphaLcPeriod"/>
              <a:defRPr/>
            </a:pPr>
            <a:r>
              <a:rPr lang="en-US" altLang="ja-JP" dirty="0"/>
              <a:t>Arakawa-Schubert  </a:t>
            </a:r>
            <a:r>
              <a:rPr lang="ja-JP" altLang="en-US" dirty="0"/>
              <a:t>スキーム</a:t>
            </a:r>
            <a:endParaRPr lang="en-US" altLang="ja-JP" dirty="0"/>
          </a:p>
          <a:p>
            <a:pPr eaLnBrk="1" hangingPunct="1">
              <a:defRPr/>
            </a:pPr>
            <a:endParaRPr lang="en-US" altLang="ja-JP" dirty="0"/>
          </a:p>
          <a:p>
            <a:pPr eaLnBrk="1" hangingPunct="1">
              <a:defRPr/>
            </a:pPr>
            <a:r>
              <a:rPr lang="ja-JP" altLang="en-US" dirty="0"/>
              <a:t>の基本的な考え方について説明する。</a:t>
            </a:r>
            <a:endParaRPr lang="en-US" altLang="ja-JP" dirty="0"/>
          </a:p>
          <a:p>
            <a:pPr eaLnBrk="1" hangingPunct="1">
              <a:defRPr/>
            </a:pPr>
            <a:r>
              <a:rPr lang="ja-JP" altLang="en-US" dirty="0"/>
              <a:t>（</a:t>
            </a:r>
            <a:r>
              <a:rPr lang="en-US" altLang="ja-JP" dirty="0"/>
              <a:t>Arakawa-Schubert</a:t>
            </a:r>
            <a:r>
              <a:rPr lang="ja-JP" altLang="en-US" dirty="0"/>
              <a:t>　は非常に複雑）</a:t>
            </a:r>
            <a:endParaRPr lang="en-US" altLang="ja-JP" dirty="0"/>
          </a:p>
          <a:p>
            <a:pPr eaLnBrk="1" hangingPunct="1">
              <a:defRPr/>
            </a:pPr>
            <a:endParaRPr lang="en-US" altLang="ja-JP" dirty="0"/>
          </a:p>
          <a:p>
            <a:pPr eaLnBrk="1" hangingPunct="1">
              <a:defRPr/>
            </a:pPr>
            <a:r>
              <a:rPr lang="ja-JP" altLang="en-US" dirty="0"/>
              <a:t>積雲パラメタリゼーションは</a:t>
            </a:r>
            <a:endParaRPr lang="en-US" altLang="ja-JP" dirty="0"/>
          </a:p>
          <a:p>
            <a:pPr eaLnBrk="1" hangingPunct="1">
              <a:defRPr/>
            </a:pPr>
            <a:r>
              <a:rPr lang="ja-JP" altLang="en-US" dirty="0"/>
              <a:t>格子の粗い非静力学大気モデル</a:t>
            </a:r>
            <a:endParaRPr lang="en-US" altLang="ja-JP" dirty="0"/>
          </a:p>
          <a:p>
            <a:pPr eaLnBrk="1" hangingPunct="1">
              <a:defRPr/>
            </a:pPr>
            <a:r>
              <a:rPr lang="ja-JP" altLang="en-US" dirty="0"/>
              <a:t>の数値実験でも必要となる。</a:t>
            </a:r>
          </a:p>
        </p:txBody>
      </p:sp>
      <p:sp>
        <p:nvSpPr>
          <p:cNvPr id="31750" name="Rectangle 2">
            <a:extLst>
              <a:ext uri="{FF2B5EF4-FFF2-40B4-BE49-F238E27FC236}">
                <a16:creationId xmlns:a16="http://schemas.microsoft.com/office/drawing/2014/main" id="{3415637D-A740-4F33-8C3E-85FCEA22E8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8" y="-147638"/>
            <a:ext cx="7038975" cy="958851"/>
          </a:xfrm>
        </p:spPr>
        <p:txBody>
          <a:bodyPr/>
          <a:lstStyle/>
          <a:p>
            <a:pPr eaLnBrk="1" hangingPunct="1"/>
            <a:r>
              <a:rPr lang="en-US" altLang="ja-JP" sz="2900" dirty="0">
                <a:solidFill>
                  <a:srgbClr val="0070C0"/>
                </a:solidFill>
              </a:rPr>
              <a:t>11.2 </a:t>
            </a:r>
            <a:r>
              <a:rPr lang="ja-JP" altLang="en-US" sz="2900" dirty="0">
                <a:solidFill>
                  <a:srgbClr val="0070C0"/>
                </a:solidFill>
              </a:rPr>
              <a:t>積雲対流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20FE1654-C9E4-4B6B-B91A-3166B8C4A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12"/>
    </mc:Choice>
    <mc:Fallback xmlns="">
      <p:transition spd="slow" advTm="21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674" x="2757488" y="2066925"/>
          <p14:tracePt t="109907" x="2747963" y="2076450"/>
          <p14:tracePt t="109916" x="2730500" y="2085975"/>
          <p14:tracePt t="109922" x="2665413" y="2122488"/>
          <p14:tracePt t="109930" x="2657475" y="2132013"/>
          <p14:tracePt t="109948" x="2628900" y="2178050"/>
          <p14:tracePt t="109953" x="2611438" y="2214563"/>
          <p14:tracePt t="109960" x="2611438" y="2251075"/>
          <p14:tracePt t="109968" x="2611438" y="2314575"/>
          <p14:tracePt t="109976" x="2611438" y="2370138"/>
          <p14:tracePt t="109984" x="2611438" y="2452688"/>
          <p14:tracePt t="109992" x="2628900" y="2517775"/>
          <p14:tracePt t="110000" x="2693988" y="2609850"/>
          <p14:tracePt t="110008" x="2747963" y="2682875"/>
          <p14:tracePt t="110016" x="2822575" y="2765425"/>
          <p14:tracePt t="110024" x="2840038" y="2801938"/>
          <p14:tracePt t="110034" x="2895600" y="2847975"/>
          <p14:tracePt t="110040" x="2951163" y="2903538"/>
          <p14:tracePt t="110048" x="2960688" y="2940050"/>
          <p14:tracePt t="110056" x="2960688" y="2986088"/>
          <p14:tracePt t="110072" x="2968625" y="3041650"/>
          <p14:tracePt t="110080" x="3024188" y="3114675"/>
          <p14:tracePt t="110088" x="3070225" y="3197225"/>
          <p14:tracePt t="110097" x="3143250" y="3270250"/>
          <p14:tracePt t="110104" x="3198813" y="3344863"/>
          <p14:tracePt t="110113" x="3254375" y="3398838"/>
          <p14:tracePt t="110120" x="3327400" y="3454400"/>
          <p14:tracePt t="110130" x="3373438" y="3509963"/>
          <p14:tracePt t="110136" x="3382963" y="3536950"/>
          <p14:tracePt t="110145" x="3438525" y="3565525"/>
          <p14:tracePt t="110152" x="3484563" y="3611563"/>
          <p14:tracePt t="110160" x="3494088" y="3619500"/>
          <p14:tracePt t="110168" x="3548063" y="3665538"/>
          <p14:tracePt t="110176" x="3576638" y="3684588"/>
          <p14:tracePt t="110185" x="3603625" y="3721100"/>
          <p14:tracePt t="110192" x="3640138" y="3748088"/>
          <p14:tracePt t="110200" x="3686175" y="3794125"/>
          <p14:tracePt t="110208" x="3722688" y="3840163"/>
          <p14:tracePt t="110216" x="3741738" y="3868738"/>
          <p14:tracePt t="110224" x="3759200" y="3895725"/>
          <p14:tracePt t="110234" x="3778250" y="3932238"/>
          <p14:tracePt t="110240" x="3787775" y="3941763"/>
          <p14:tracePt t="110248" x="3797300" y="3968750"/>
          <p14:tracePt t="110257" x="3805238" y="3978275"/>
          <p14:tracePt t="110264" x="3805238" y="3997325"/>
          <p14:tracePt t="110272" x="3833813" y="4043363"/>
          <p14:tracePt t="110280" x="3843338" y="4051300"/>
          <p14:tracePt t="110288" x="3851275" y="4079875"/>
          <p14:tracePt t="110297" x="3916363" y="4162425"/>
          <p14:tracePt t="110305" x="3971925" y="4208463"/>
          <p14:tracePt t="110313" x="4017963" y="4300538"/>
          <p14:tracePt t="110321" x="4064000" y="4354513"/>
          <p14:tracePt t="110330" x="4137025" y="4429125"/>
          <p14:tracePt t="110336" x="4173538" y="4456113"/>
          <p14:tracePt t="110345" x="4219575" y="4492625"/>
          <p14:tracePt t="110352" x="4275138" y="4519613"/>
          <p14:tracePt t="110360" x="4321175" y="4548188"/>
          <p14:tracePt t="110368" x="4330700" y="4557713"/>
          <p14:tracePt t="110376" x="4338638" y="4557713"/>
          <p14:tracePt t="110401" x="4348163" y="4594225"/>
          <p14:tracePt t="110432" x="4367213" y="4621213"/>
          <p14:tracePt t="110440" x="4394200" y="4657725"/>
          <p14:tracePt t="110448" x="4413250" y="4686300"/>
          <p14:tracePt t="110457" x="4430713" y="4722813"/>
          <p14:tracePt t="110465" x="4486275" y="4768850"/>
          <p14:tracePt t="110472" x="4486275" y="4786313"/>
          <p14:tracePt t="110480" x="4505325" y="4822825"/>
          <p14:tracePt t="110489" x="4532313" y="4868863"/>
          <p14:tracePt t="110497" x="4568825" y="4924425"/>
          <p14:tracePt t="110504" x="4578350" y="4933950"/>
          <p14:tracePt t="110513" x="4595813" y="4951413"/>
          <p14:tracePt t="110520" x="4614863" y="4979988"/>
          <p14:tracePt t="110530" x="4624388" y="4997450"/>
          <p14:tracePt t="110536" x="4633913" y="5006975"/>
          <p14:tracePt t="110545" x="4633913" y="5016500"/>
          <p14:tracePt t="110552" x="4641850" y="5026025"/>
          <p14:tracePt t="110560" x="4651375" y="5035550"/>
          <p14:tracePt t="110956" x="4670425" y="5035550"/>
          <p14:tracePt t="110962" x="4687888" y="5026025"/>
          <p14:tracePt t="110971" x="4716463" y="4989513"/>
          <p14:tracePt t="110980" x="4725988" y="4970463"/>
          <p14:tracePt t="110986" x="4733925" y="4933950"/>
          <p14:tracePt t="110993" x="4733925" y="4914900"/>
          <p14:tracePt t="111001" x="4743450" y="4878388"/>
          <p14:tracePt t="111008" x="4743450" y="4851400"/>
          <p14:tracePt t="111016" x="4743450" y="4814888"/>
          <p14:tracePt t="111024" x="4770438" y="4768850"/>
          <p14:tracePt t="111032" x="4770438" y="4749800"/>
          <p14:tracePt t="111040" x="4770438" y="4713288"/>
          <p14:tracePt t="111048" x="4770438" y="4694238"/>
          <p14:tracePt t="111056" x="4770438" y="4676775"/>
          <p14:tracePt t="111064" x="4770438" y="4667250"/>
          <p14:tracePt t="111072" x="4770438" y="4649788"/>
          <p14:tracePt t="111080" x="4770438" y="4630738"/>
          <p14:tracePt t="111088" x="4779963" y="4621213"/>
          <p14:tracePt t="111104" x="4779963" y="4611688"/>
          <p14:tracePt t="111120" x="4789488" y="4594225"/>
          <p14:tracePt t="111129" x="4799013" y="4584700"/>
          <p14:tracePt t="111137" x="4799013" y="4575175"/>
          <p14:tracePt t="111144" x="4808538" y="4557713"/>
          <p14:tracePt t="111160" x="4816475" y="4557713"/>
          <p14:tracePt t="111265" x="4816475" y="4548188"/>
          <p14:tracePt t="111490" x="4816475" y="4538663"/>
          <p14:tracePt t="111497" x="4816475" y="4519613"/>
          <p14:tracePt t="111505" x="4816475" y="4483100"/>
          <p14:tracePt t="111515" x="4816475" y="4446588"/>
          <p14:tracePt t="111521" x="4835525" y="4410075"/>
          <p14:tracePt t="111531" x="4835525" y="4364038"/>
          <p14:tracePt t="111537" x="4835525" y="4327525"/>
          <p14:tracePt t="111546" x="4845050" y="4281488"/>
          <p14:tracePt t="111553" x="4845050" y="4216400"/>
          <p14:tracePt t="111562" x="4862513" y="4179888"/>
          <p14:tracePt t="111570" x="4862513" y="4097338"/>
          <p14:tracePt t="111577" x="4862513" y="4060825"/>
          <p14:tracePt t="111585" x="4862513" y="3987800"/>
          <p14:tracePt t="111593" x="4862513" y="3868738"/>
          <p14:tracePt t="111601" x="4881563" y="3767138"/>
          <p14:tracePt t="111609" x="4881563" y="3711575"/>
          <p14:tracePt t="111617" x="4881563" y="3611563"/>
          <p14:tracePt t="111625" x="4891088" y="3527425"/>
          <p14:tracePt t="111633" x="4946650" y="3362325"/>
          <p14:tracePt t="111642" x="4954588" y="3262313"/>
          <p14:tracePt t="111650" x="4954588" y="3178175"/>
          <p14:tracePt t="111658" x="4954588" y="3087688"/>
          <p14:tracePt t="111665" x="4954588" y="2967038"/>
          <p14:tracePt t="111674" x="4954588" y="2884488"/>
          <p14:tracePt t="111682" x="4954588" y="2830513"/>
          <p14:tracePt t="111689" x="4954588" y="2765425"/>
          <p14:tracePt t="111699" x="4954588" y="2701925"/>
          <p14:tracePt t="111705" x="4954588" y="2627313"/>
          <p14:tracePt t="111716" x="4954588" y="2544763"/>
          <p14:tracePt t="111721" x="4954588" y="2481263"/>
          <p14:tracePt t="111731" x="4954588" y="2425700"/>
          <p14:tracePt t="111738" x="4954588" y="2360613"/>
          <p14:tracePt t="111745" x="4973638" y="2297113"/>
          <p14:tracePt t="111753" x="4973638" y="2232025"/>
          <p14:tracePt t="111762" x="4983163" y="2168525"/>
          <p14:tracePt t="111769" x="4983163" y="2132013"/>
          <p14:tracePt t="111777" x="5010150" y="2066925"/>
          <p14:tracePt t="111785" x="5010150" y="2003425"/>
          <p14:tracePt t="111793" x="5019675" y="1938338"/>
          <p14:tracePt t="111802" x="5019675" y="1882775"/>
          <p14:tracePt t="111809" x="5019675" y="1846263"/>
          <p14:tracePt t="111818" x="5019675" y="1819275"/>
          <p14:tracePt t="111825" x="5029200" y="1800225"/>
          <p14:tracePt t="111836" x="5037138" y="1763713"/>
          <p14:tracePt t="111841" x="5037138" y="1690688"/>
          <p14:tracePt t="111850" x="5037138" y="1608138"/>
          <p14:tracePt t="111857" x="5037138" y="1552575"/>
          <p14:tracePt t="111866" x="5037138" y="1516063"/>
          <p14:tracePt t="111873" x="5037138" y="1489075"/>
          <p14:tracePt t="111882" x="5037138" y="1443038"/>
          <p14:tracePt t="111889" x="5037138" y="1423988"/>
          <p14:tracePt t="111899" x="5037138" y="1397000"/>
          <p14:tracePt t="112217" x="5075238" y="1387475"/>
          <p14:tracePt t="112225" x="5092700" y="1387475"/>
          <p14:tracePt t="112234" x="5267325" y="1397000"/>
          <p14:tracePt t="112241" x="5368925" y="1414463"/>
          <p14:tracePt t="112249" x="5589588" y="1460500"/>
          <p14:tracePt t="112257" x="5781675" y="1479550"/>
          <p14:tracePt t="112266" x="6159500" y="1543050"/>
          <p14:tracePt t="112273" x="6443663" y="1535113"/>
          <p14:tracePt t="112280" x="6518275" y="1506538"/>
          <p14:tracePt t="112288" x="6673850" y="1506538"/>
          <p14:tracePt t="112296" x="6692900" y="1506538"/>
          <p14:tracePt t="112304" x="6765925" y="1506538"/>
          <p14:tracePt t="112313" x="6792913" y="1535113"/>
          <p14:tracePt t="112320" x="6831013" y="1535113"/>
          <p14:tracePt t="112333" x="6838950" y="1535113"/>
          <p14:tracePt t="112338" x="6894513" y="1525588"/>
          <p14:tracePt t="112346" x="6931025" y="1516063"/>
          <p14:tracePt t="112355" x="6996113" y="1506538"/>
          <p14:tracePt t="112361" x="7115175" y="1506538"/>
          <p14:tracePt t="112371" x="7289800" y="1506538"/>
          <p14:tracePt t="112377" x="7446963" y="1506538"/>
          <p14:tracePt t="112385" x="7583488" y="1506538"/>
          <p14:tracePt t="112393" x="7685088" y="1506538"/>
          <p14:tracePt t="112401" x="7767638" y="1506538"/>
          <p14:tracePt t="112409" x="7804150" y="1506538"/>
          <p14:tracePt t="112417" x="7832725" y="1506538"/>
          <p14:tracePt t="112729" x="7842250" y="1516063"/>
          <p14:tracePt t="112737" x="7888288" y="1579563"/>
          <p14:tracePt t="112746" x="7888288" y="1663700"/>
          <p14:tracePt t="112754" x="7915275" y="1763713"/>
          <p14:tracePt t="112762" x="7970838" y="1901825"/>
          <p14:tracePt t="112770" x="7997825" y="2103438"/>
          <p14:tracePt t="112777" x="8053388" y="2333625"/>
          <p14:tracePt t="112785" x="8043863" y="2489200"/>
          <p14:tracePt t="112792" x="8043863" y="2663825"/>
          <p14:tracePt t="112801" x="8043863" y="2857500"/>
          <p14:tracePt t="112808" x="8043863" y="3032125"/>
          <p14:tracePt t="112817" x="8043863" y="3224213"/>
          <p14:tracePt t="112825" x="8043863" y="3381375"/>
          <p14:tracePt t="112834" x="8043863" y="3536950"/>
          <p14:tracePt t="112840" x="8016875" y="3721100"/>
          <p14:tracePt t="112849" x="8016875" y="3830638"/>
          <p14:tracePt t="112857" x="7961313" y="3997325"/>
          <p14:tracePt t="112864" x="7961313" y="4152900"/>
          <p14:tracePt t="112872" x="7961313" y="4308475"/>
          <p14:tracePt t="112881" x="7951788" y="4483100"/>
          <p14:tracePt t="112889" x="7934325" y="4703763"/>
          <p14:tracePt t="112897" x="7915275" y="4860925"/>
          <p14:tracePt t="112904" x="7888288" y="4960938"/>
          <p14:tracePt t="112913" x="7859713" y="5081588"/>
          <p14:tracePt t="112931" x="7859713" y="5210175"/>
          <p14:tracePt t="112937" x="7859713" y="5246688"/>
          <p14:tracePt t="112945" x="7859713" y="5254625"/>
          <p14:tracePt t="112953" x="7859713" y="5264150"/>
          <p14:tracePt t="113201" x="7850188" y="5273675"/>
          <p14:tracePt t="113210" x="7832725" y="5273675"/>
          <p14:tracePt t="113217" x="7796213" y="5227638"/>
          <p14:tracePt t="113225" x="7767638" y="5210175"/>
          <p14:tracePt t="113233" x="7750175" y="5200650"/>
          <p14:tracePt t="113240" x="7713663" y="5145088"/>
          <p14:tracePt t="113248" x="7639050" y="5053013"/>
          <p14:tracePt t="113256" x="7566025" y="4997450"/>
          <p14:tracePt t="113264" x="7500938" y="4943475"/>
          <p14:tracePt t="113272" x="7454900" y="4860925"/>
          <p14:tracePt t="113280" x="7326313" y="4778375"/>
          <p14:tracePt t="113288" x="7243763" y="4749800"/>
          <p14:tracePt t="113297" x="7097713" y="4667250"/>
          <p14:tracePt t="113304" x="6996113" y="4611688"/>
          <p14:tracePt t="113313" x="6884988" y="4548188"/>
          <p14:tracePt t="113320" x="6765925" y="4529138"/>
          <p14:tracePt t="113330" x="6702425" y="4511675"/>
          <p14:tracePt t="113336" x="6600825" y="4475163"/>
          <p14:tracePt t="113345" x="6545263" y="4456113"/>
          <p14:tracePt t="113352" x="6443663" y="4437063"/>
          <p14:tracePt t="113360" x="6361113" y="4410075"/>
          <p14:tracePt t="113368" x="6278563" y="4400550"/>
          <p14:tracePt t="113376" x="6159500" y="4364038"/>
          <p14:tracePt t="113384" x="6086475" y="4308475"/>
          <p14:tracePt t="113392" x="6067425" y="4308475"/>
          <p14:tracePt t="113400" x="5957888" y="4271963"/>
          <p14:tracePt t="113408" x="5892800" y="4254500"/>
          <p14:tracePt t="113416" x="5883275" y="4254500"/>
          <p14:tracePt t="113424" x="5846763" y="4235450"/>
          <p14:tracePt t="113433" x="5827713" y="4235450"/>
          <p14:tracePt t="113440" x="5827713" y="4208463"/>
          <p14:tracePt t="113448" x="5791200" y="4189413"/>
          <p14:tracePt t="113465" x="5781675" y="4189413"/>
          <p14:tracePt t="113472" x="5764213" y="4189413"/>
          <p14:tracePt t="113480" x="5745163" y="4189413"/>
          <p14:tracePt t="113504" x="5718175" y="4189413"/>
          <p14:tracePt t="113513" x="5699125" y="4189413"/>
          <p14:tracePt t="113530" x="5653088" y="4189413"/>
          <p14:tracePt t="113545" x="5635625" y="4189413"/>
          <p14:tracePt t="113552" x="5616575" y="4189413"/>
          <p14:tracePt t="113561" x="5607050" y="4198938"/>
          <p14:tracePt t="113568" x="5599113" y="4198938"/>
          <p14:tracePt t="113584" x="5589588" y="4198938"/>
          <p14:tracePt t="113600" x="5580063" y="4198938"/>
          <p14:tracePt t="113608" x="5580063" y="4208463"/>
          <p14:tracePt t="113616" x="5580063" y="4216400"/>
          <p14:tracePt t="113632" x="5570538" y="4225925"/>
          <p14:tracePt t="113640" x="5553075" y="4244975"/>
          <p14:tracePt t="113649" x="5507038" y="4254500"/>
          <p14:tracePt t="113664" x="5470525" y="4254500"/>
          <p14:tracePt t="113672" x="5451475" y="4271963"/>
          <p14:tracePt t="113680" x="5432425" y="4281488"/>
          <p14:tracePt t="113736" x="5424488" y="4281488"/>
          <p14:tracePt t="113785" x="5414963" y="4281488"/>
          <p14:tracePt t="113841" x="5405438" y="4300538"/>
          <p14:tracePt t="113857" x="5386388" y="4300538"/>
          <p14:tracePt t="113921" x="5368925" y="4300538"/>
          <p14:tracePt t="113969" x="5341938" y="4291013"/>
          <p14:tracePt t="113978" x="5332413" y="4291013"/>
          <p14:tracePt t="113994" x="5322888" y="4291013"/>
          <p14:tracePt t="114001" x="5303838" y="4291013"/>
          <p14:tracePt t="114033" x="5286375" y="4291013"/>
          <p14:tracePt t="114065" x="5249863" y="4271963"/>
          <p14:tracePt t="114073" x="5230813" y="4271963"/>
          <p14:tracePt t="114081" x="5211763" y="4271963"/>
          <p14:tracePt t="114089" x="5175250" y="4271963"/>
          <p14:tracePt t="114098" x="5165725" y="4271963"/>
          <p14:tracePt t="114105" x="5138738" y="4271963"/>
          <p14:tracePt t="114121" x="5102225" y="4271963"/>
          <p14:tracePt t="114145" x="5075238" y="4271963"/>
          <p14:tracePt t="114177" x="5056188" y="4271963"/>
          <p14:tracePt t="114185" x="5037138" y="4271963"/>
          <p14:tracePt t="114208" x="5029200" y="4271963"/>
          <p14:tracePt t="114226" x="5019675" y="4271963"/>
          <p14:tracePt t="114232" x="5010150" y="4271963"/>
          <p14:tracePt t="114248" x="5000625" y="4271963"/>
          <p14:tracePt t="114256" x="4991100" y="4271963"/>
          <p14:tracePt t="114267" x="4983163" y="4271963"/>
          <p14:tracePt t="114273" x="4964113" y="4271963"/>
          <p14:tracePt t="114282" x="4946650" y="4271963"/>
          <p14:tracePt t="114289" x="4937125" y="4271963"/>
          <p14:tracePt t="114298" x="4927600" y="4271963"/>
          <p14:tracePt t="114330" x="4900613" y="4271963"/>
          <p14:tracePt t="119211" x="4918075" y="4271963"/>
          <p14:tracePt t="119220" x="4927600" y="4262438"/>
          <p14:tracePt t="119233" x="4937125" y="4262438"/>
          <p14:tracePt t="119264" x="4946650" y="4254500"/>
          <p14:tracePt t="119280" x="4973638" y="4235450"/>
          <p14:tracePt t="119288" x="4973638" y="4225925"/>
          <p14:tracePt t="119312" x="4983163" y="4208463"/>
          <p14:tracePt t="119360" x="4991100" y="4179888"/>
          <p14:tracePt t="119400" x="5000625" y="4171950"/>
          <p14:tracePt t="119408" x="5010150" y="4162425"/>
          <p14:tracePt t="119416" x="5019675" y="4152900"/>
          <p14:tracePt t="119424" x="5029200" y="4143375"/>
          <p14:tracePt t="119464" x="5029200" y="4133850"/>
          <p14:tracePt t="119474" x="5037138" y="4125913"/>
          <p14:tracePt t="119496" x="5037138" y="4116388"/>
          <p14:tracePt t="119512" x="5046663" y="4106863"/>
          <p14:tracePt t="119553" x="5046663" y="4087813"/>
          <p14:tracePt t="119561" x="5046663" y="4079875"/>
          <p14:tracePt t="119569" x="5056188" y="4070350"/>
          <p14:tracePt t="119586" x="5065713" y="4060825"/>
          <p14:tracePt t="119601" x="5065713" y="4051300"/>
          <p14:tracePt t="119609" x="5075238" y="4043363"/>
          <p14:tracePt t="119625" x="5092700" y="4024313"/>
          <p14:tracePt t="119633" x="5102225" y="4024313"/>
          <p14:tracePt t="119642" x="5111750" y="4005263"/>
          <p14:tracePt t="119661" x="5121275" y="3997325"/>
          <p14:tracePt t="119681" x="5138738" y="3987800"/>
          <p14:tracePt t="119698" x="5148263" y="3978275"/>
          <p14:tracePt t="119761" x="5157788" y="3968750"/>
          <p14:tracePt t="119769" x="5165725" y="3959225"/>
          <p14:tracePt t="119785" x="5165725" y="3951288"/>
          <p14:tracePt t="119792" x="5165725" y="3941763"/>
          <p14:tracePt t="119808" x="5175250" y="3932238"/>
          <p14:tracePt t="119832" x="5184775" y="3932238"/>
          <p14:tracePt t="119840" x="5194300" y="3922713"/>
          <p14:tracePt t="119856" x="5194300" y="3914775"/>
          <p14:tracePt t="119872" x="5194300" y="3905250"/>
          <p14:tracePt t="119880" x="5194300" y="3895725"/>
          <p14:tracePt t="119888" x="5203825" y="3886200"/>
          <p14:tracePt t="119904" x="5203825" y="3876675"/>
          <p14:tracePt t="119920" x="5211763" y="3859213"/>
          <p14:tracePt t="119963" x="5240338" y="3840163"/>
          <p14:tracePt t="120001" x="5249863" y="3822700"/>
          <p14:tracePt t="120081" x="5257800" y="3813175"/>
          <p14:tracePt t="120105" x="5276850" y="3803650"/>
          <p14:tracePt t="120137" x="5286375" y="3794125"/>
          <p14:tracePt t="120602" x="5295900" y="3784600"/>
          <p14:tracePt t="120609" x="5295900" y="3767138"/>
          <p14:tracePt t="120625" x="5295900" y="3721100"/>
          <p14:tracePt t="120634" x="5295900" y="3675063"/>
          <p14:tracePt t="120641" x="5295900" y="3648075"/>
          <p14:tracePt t="120650" x="5295900" y="3592513"/>
          <p14:tracePt t="120657" x="5295900" y="3546475"/>
          <p14:tracePt t="120665" x="5295900" y="3509963"/>
          <p14:tracePt t="120673" x="5295900" y="3490913"/>
          <p14:tracePt t="120681" x="5295900" y="3463925"/>
          <p14:tracePt t="120689" x="5295900" y="3454400"/>
          <p14:tracePt t="120698" x="5295900" y="3444875"/>
          <p14:tracePt t="120705" x="5295900" y="3436938"/>
          <p14:tracePt t="120721" x="5295900" y="3417888"/>
          <p14:tracePt t="120753" x="5295900" y="3408363"/>
          <p14:tracePt t="120770" x="5295900" y="3398838"/>
          <p14:tracePt t="121097" x="5295900" y="3390900"/>
          <p14:tracePt t="121106" x="5295900" y="3362325"/>
          <p14:tracePt t="121114" x="5295900" y="3325813"/>
          <p14:tracePt t="121123" x="5295900" y="3308350"/>
          <p14:tracePt t="121138" x="5295900" y="3243263"/>
          <p14:tracePt t="121144" x="5295900" y="3216275"/>
          <p14:tracePt t="121152" x="5295900" y="3197225"/>
          <p14:tracePt t="121160" x="5276850" y="3133725"/>
          <p14:tracePt t="121169" x="5276850" y="3114675"/>
          <p14:tracePt t="121176" x="5276850" y="3068638"/>
          <p14:tracePt t="121185" x="5276850" y="3013075"/>
          <p14:tracePt t="121192" x="5286375" y="2967038"/>
          <p14:tracePt t="121200" x="5303838" y="2903538"/>
          <p14:tracePt t="121208" x="5349875" y="2830513"/>
          <p14:tracePt t="121224" x="5349875" y="2820988"/>
          <p14:tracePt t="121232" x="5359400" y="2820988"/>
          <p14:tracePt t="121240" x="5368925" y="2811463"/>
          <p14:tracePt t="121577" x="5395913" y="2811463"/>
          <p14:tracePt t="121585" x="5470525" y="2811463"/>
          <p14:tracePt t="121593" x="5553075" y="2811463"/>
          <p14:tracePt t="121601" x="5645150" y="2811463"/>
          <p14:tracePt t="121609" x="5727700" y="2811463"/>
          <p14:tracePt t="121617" x="5791200" y="2811463"/>
          <p14:tracePt t="121625" x="5800725" y="2811463"/>
          <p14:tracePt t="121634" x="5837238" y="2811463"/>
          <p14:tracePt t="121641" x="5865813" y="2820988"/>
          <p14:tracePt t="121649" x="5873750" y="2820988"/>
          <p14:tracePt t="121753" x="5919788" y="2838450"/>
          <p14:tracePt t="121762" x="5938838" y="2847975"/>
          <p14:tracePt t="121770" x="5984875" y="2847975"/>
          <p14:tracePt t="121778" x="6011863" y="2847975"/>
          <p14:tracePt t="121785" x="6040438" y="2847975"/>
          <p14:tracePt t="121793" x="6057900" y="2847975"/>
          <p14:tracePt t="121801" x="6103938" y="2847975"/>
          <p14:tracePt t="121809" x="6113463" y="2847975"/>
          <p14:tracePt t="121817" x="6122988" y="2838450"/>
          <p14:tracePt t="121849" x="6140450" y="2820988"/>
          <p14:tracePt t="122049" x="6186488" y="2792413"/>
          <p14:tracePt t="122058" x="6223000" y="2792413"/>
          <p14:tracePt t="122067" x="6251575" y="2784475"/>
          <p14:tracePt t="122073" x="6315075" y="2784475"/>
          <p14:tracePt t="122082" x="6343650" y="2784475"/>
          <p14:tracePt t="122099" x="6397625" y="2784475"/>
          <p14:tracePt t="122105" x="6481763" y="2784475"/>
          <p14:tracePt t="122115" x="6518275" y="2784475"/>
          <p14:tracePt t="122121" x="6610350" y="2801938"/>
          <p14:tracePt t="122132" x="6637338" y="2811463"/>
          <p14:tracePt t="122137" x="6656388" y="2811463"/>
          <p14:tracePt t="122288" x="6664325" y="2830513"/>
          <p14:tracePt t="122304" x="6664325" y="2838450"/>
          <p14:tracePt t="122328" x="6664325" y="2847975"/>
          <p14:tracePt t="122344" x="6664325" y="2857500"/>
          <p14:tracePt t="122352" x="6664325" y="2876550"/>
          <p14:tracePt t="122384" x="6664325" y="2884488"/>
          <p14:tracePt t="122425" x="6656388" y="2894013"/>
          <p14:tracePt t="122449" x="6627813" y="2894013"/>
          <p14:tracePt t="122465" x="6618288" y="2894013"/>
          <p14:tracePt t="122473" x="6610350" y="2894013"/>
          <p14:tracePt t="122481" x="6591300" y="2894013"/>
          <p14:tracePt t="122489" x="6581775" y="2903538"/>
          <p14:tracePt t="122505" x="6572250" y="2903538"/>
          <p14:tracePt t="122553" x="6564313" y="2903538"/>
          <p14:tracePt t="122593" x="6545263" y="2903538"/>
          <p14:tracePt t="122601" x="6527800" y="2903538"/>
          <p14:tracePt t="122609" x="6499225" y="2903538"/>
          <p14:tracePt t="122618" x="6489700" y="2903538"/>
          <p14:tracePt t="122625" x="6481763" y="2903538"/>
          <p14:tracePt t="122633" x="6453188" y="2903538"/>
          <p14:tracePt t="122641" x="6435725" y="2884488"/>
          <p14:tracePt t="122657" x="6397625" y="2876550"/>
          <p14:tracePt t="122665" x="6380163" y="2867025"/>
          <p14:tracePt t="122673" x="6353175" y="2857500"/>
          <p14:tracePt t="122689" x="6315075" y="2847975"/>
          <p14:tracePt t="122897" x="6324600" y="2847975"/>
          <p14:tracePt t="122905" x="6334125" y="2847975"/>
          <p14:tracePt t="122915" x="6370638" y="2857500"/>
          <p14:tracePt t="122922" x="6416675" y="2857500"/>
          <p14:tracePt t="122932" x="6489700" y="2857500"/>
          <p14:tracePt t="122949" x="6618288" y="2876550"/>
          <p14:tracePt t="122954" x="6683375" y="2876550"/>
          <p14:tracePt t="122961" x="6702425" y="2876550"/>
          <p14:tracePt t="122969" x="6756400" y="2876550"/>
          <p14:tracePt t="122977" x="6775450" y="2884488"/>
          <p14:tracePt t="122985" x="6811963" y="2884488"/>
          <p14:tracePt t="123001" x="6831013" y="2884488"/>
          <p14:tracePt t="123009" x="6838950" y="2884488"/>
          <p14:tracePt t="123019" x="6848475" y="2884488"/>
          <p14:tracePt t="123025" x="6884988" y="2884488"/>
          <p14:tracePt t="123034" x="6904038" y="2894013"/>
          <p14:tracePt t="123041" x="6950075" y="2894013"/>
          <p14:tracePt t="123050" x="6969125" y="2913063"/>
          <p14:tracePt t="123057" x="6977063" y="2913063"/>
          <p14:tracePt t="123066" x="7005638" y="2930525"/>
          <p14:tracePt t="123073" x="7042150" y="2930525"/>
          <p14:tracePt t="123081" x="7059613" y="2930525"/>
          <p14:tracePt t="123089" x="7097713" y="2930525"/>
          <p14:tracePt t="123098" x="7134225" y="2930525"/>
          <p14:tracePt t="123104" x="7161213" y="2930525"/>
          <p14:tracePt t="123112" x="7197725" y="2930525"/>
          <p14:tracePt t="123120" x="7234238" y="2930525"/>
          <p14:tracePt t="123129" x="7243763" y="2930525"/>
          <p14:tracePt t="123136" x="7289800" y="2930525"/>
          <p14:tracePt t="123152" x="7308850" y="2940050"/>
          <p14:tracePt t="123160" x="7345363" y="2940050"/>
          <p14:tracePt t="123168" x="7364413" y="2940050"/>
          <p14:tracePt t="123176" x="7391400" y="2940050"/>
          <p14:tracePt t="123184" x="7437438" y="2940050"/>
          <p14:tracePt t="123192" x="7473950" y="2940050"/>
          <p14:tracePt t="123200" x="7493000" y="2940050"/>
          <p14:tracePt t="123240" x="7500938" y="2940050"/>
          <p14:tracePt t="123250" x="7510463" y="2940050"/>
          <p14:tracePt t="123258" x="7529513" y="2940050"/>
          <p14:tracePt t="123280" x="7539038" y="2940050"/>
          <p14:tracePt t="123296" x="7546975" y="2940050"/>
          <p14:tracePt t="123304" x="7556500" y="2940050"/>
          <p14:tracePt t="123312" x="7575550" y="2940050"/>
          <p14:tracePt t="123320" x="7583488" y="2940050"/>
          <p14:tracePt t="123329" x="7593013" y="2940050"/>
          <p14:tracePt t="123336" x="7621588" y="2940050"/>
          <p14:tracePt t="123352" x="7639050" y="2940050"/>
          <p14:tracePt t="123360" x="7648575" y="2930525"/>
          <p14:tracePt t="123376" x="7667625" y="2921000"/>
          <p14:tracePt t="123392" x="7675563" y="2894013"/>
          <p14:tracePt t="123432" x="7685088" y="2894013"/>
          <p14:tracePt t="123448" x="7694613" y="2884488"/>
          <p14:tracePt t="123472" x="7713663" y="2876550"/>
          <p14:tracePt t="123489" x="7731125" y="2867025"/>
          <p14:tracePt t="123505" x="7731125" y="2857500"/>
          <p14:tracePt t="123514" x="7750175" y="2847975"/>
          <p14:tracePt t="123522" x="7767638" y="2838450"/>
          <p14:tracePt t="123602" x="7767638" y="2830513"/>
          <p14:tracePt t="123618" x="7767638" y="2811463"/>
          <p14:tracePt t="123625" x="7767638" y="2801938"/>
          <p14:tracePt t="123635" x="7767638" y="2792413"/>
          <p14:tracePt t="123641" x="7759700" y="2784475"/>
          <p14:tracePt t="123649" x="7750175" y="2765425"/>
          <p14:tracePt t="123657" x="7713663" y="2755900"/>
          <p14:tracePt t="123665" x="7713663" y="2746375"/>
          <p14:tracePt t="123673" x="7704138" y="2738438"/>
          <p14:tracePt t="123682" x="7704138" y="2719388"/>
          <p14:tracePt t="123689" x="7675563" y="2692400"/>
          <p14:tracePt t="123698" x="7658100" y="2682875"/>
          <p14:tracePt t="123704" x="7639050" y="2673350"/>
          <p14:tracePt t="123712" x="7612063" y="2673350"/>
          <p14:tracePt t="123720" x="7556500" y="2636838"/>
          <p14:tracePt t="123729" x="7510463" y="2627313"/>
          <p14:tracePt t="123744" x="7427913" y="2600325"/>
          <p14:tracePt t="123752" x="7418388" y="2590800"/>
          <p14:tracePt t="123760" x="7372350" y="2581275"/>
          <p14:tracePt t="123768" x="7326313" y="2573338"/>
          <p14:tracePt t="123776" x="7289800" y="2573338"/>
          <p14:tracePt t="123784" x="7262813" y="2563813"/>
          <p14:tracePt t="123792" x="7216775" y="2544763"/>
          <p14:tracePt t="123801" x="7188200" y="2527300"/>
          <p14:tracePt t="123808" x="7170738" y="2527300"/>
          <p14:tracePt t="123817" x="7151688" y="2527300"/>
          <p14:tracePt t="123832" x="7124700" y="2527300"/>
          <p14:tracePt t="123840" x="7115175" y="2527300"/>
          <p14:tracePt t="123856" x="7078663" y="2517775"/>
          <p14:tracePt t="123864" x="7069138" y="2517775"/>
          <p14:tracePt t="123872" x="7013575" y="2508250"/>
          <p14:tracePt t="123880" x="6996113" y="2498725"/>
          <p14:tracePt t="123888" x="6950075" y="2489200"/>
          <p14:tracePt t="123896" x="6931025" y="2489200"/>
          <p14:tracePt t="123904" x="6913563" y="2471738"/>
          <p14:tracePt t="123930" x="6904038" y="2471738"/>
          <p14:tracePt t="123936" x="6884988" y="2471738"/>
          <p14:tracePt t="123944" x="6877050" y="2471738"/>
          <p14:tracePt t="123992" x="6867525" y="2471738"/>
          <p14:tracePt t="124000" x="6858000" y="2471738"/>
          <p14:tracePt t="124008" x="6838950" y="2462213"/>
          <p14:tracePt t="124017" x="6831013" y="2452688"/>
          <p14:tracePt t="124024" x="6821488" y="2443163"/>
          <p14:tracePt t="124048" x="6802438" y="2435225"/>
          <p14:tracePt t="124072" x="6792913" y="2435225"/>
          <p14:tracePt t="124080" x="6792913" y="2425700"/>
          <p14:tracePt t="124088" x="6784975" y="2425700"/>
          <p14:tracePt t="124096" x="6775450" y="2416175"/>
          <p14:tracePt t="124104" x="6765925" y="2416175"/>
          <p14:tracePt t="124113" x="6748463" y="2416175"/>
          <p14:tracePt t="124129" x="6738938" y="2416175"/>
          <p14:tracePt t="124136" x="6729413" y="2416175"/>
          <p14:tracePt t="124144" x="6710363" y="2416175"/>
          <p14:tracePt t="124152" x="6702425" y="2416175"/>
          <p14:tracePt t="124176" x="6683375" y="2416175"/>
          <p14:tracePt t="124184" x="6656388" y="2416175"/>
          <p14:tracePt t="124192" x="6637338" y="2416175"/>
          <p14:tracePt t="124200" x="6618288" y="2416175"/>
          <p14:tracePt t="124208" x="6610350" y="2416175"/>
          <p14:tracePt t="124216" x="6572250" y="2416175"/>
          <p14:tracePt t="124224" x="6554788" y="2416175"/>
          <p14:tracePt t="124232" x="6518275" y="2416175"/>
          <p14:tracePt t="124240" x="6499225" y="2416175"/>
          <p14:tracePt t="124248" x="6453188" y="2416175"/>
          <p14:tracePt t="124256" x="6443663" y="2416175"/>
          <p14:tracePt t="124264" x="6416675" y="2416175"/>
          <p14:tracePt t="124280" x="6407150" y="2416175"/>
          <p14:tracePt t="124296" x="6397625" y="2416175"/>
          <p14:tracePt t="124313" x="6389688" y="2416175"/>
          <p14:tracePt t="124368" x="6370638" y="2416175"/>
          <p14:tracePt t="124384" x="6370638" y="2425700"/>
          <p14:tracePt t="124392" x="6370638" y="2435225"/>
          <p14:tracePt t="124416" x="6361113" y="2443163"/>
          <p14:tracePt t="124424" x="6353175" y="2452688"/>
          <p14:tracePt t="124456" x="6307138" y="2481263"/>
          <p14:tracePt t="124480" x="6297613" y="2489200"/>
          <p14:tracePt t="124505" x="6288088" y="2498725"/>
          <p14:tracePt t="124514" x="6288088" y="2508250"/>
          <p14:tracePt t="124521" x="6269038" y="2517775"/>
          <p14:tracePt t="124546" x="6269038" y="2527300"/>
          <p14:tracePt t="124561" x="6242050" y="2544763"/>
          <p14:tracePt t="124585" x="6242050" y="2554288"/>
          <p14:tracePt t="124593" x="6215063" y="2573338"/>
          <p14:tracePt t="124617" x="6215063" y="2581275"/>
          <p14:tracePt t="124625" x="6205538" y="2590800"/>
          <p14:tracePt t="124634" x="6196013" y="2600325"/>
          <p14:tracePt t="124641" x="6176963" y="2609850"/>
          <p14:tracePt t="124657" x="6169025" y="2627313"/>
          <p14:tracePt t="124665" x="6159500" y="2636838"/>
          <p14:tracePt t="124674" x="6159500" y="2655888"/>
          <p14:tracePt t="124697" x="6149975" y="2673350"/>
          <p14:tracePt t="124857" x="6140450" y="2682875"/>
          <p14:tracePt t="125009" x="6140450" y="2709863"/>
          <p14:tracePt t="125025" x="6176963" y="2728913"/>
          <p14:tracePt t="125034" x="6186488" y="2728913"/>
          <p14:tracePt t="125065" x="6186488" y="2738438"/>
          <p14:tracePt t="125138" x="6205538" y="2738438"/>
          <p14:tracePt t="125145" x="6232525" y="2738438"/>
          <p14:tracePt t="125154" x="6278563" y="2738438"/>
          <p14:tracePt t="125161" x="6297613" y="2738438"/>
          <p14:tracePt t="125169" x="6307138" y="2738438"/>
          <p14:tracePt t="125177" x="6334125" y="2738438"/>
          <p14:tracePt t="125184" x="6353175" y="2738438"/>
          <p14:tracePt t="125192" x="6380163" y="2738438"/>
          <p14:tracePt t="125200" x="6389688" y="2738438"/>
          <p14:tracePt t="125208" x="6416675" y="2738438"/>
          <p14:tracePt t="125216" x="6443663" y="2738438"/>
          <p14:tracePt t="125232" x="6481763" y="2738438"/>
          <p14:tracePt t="125241" x="6499225" y="2738438"/>
          <p14:tracePt t="125258" x="6518275" y="2738438"/>
          <p14:tracePt t="125266" x="6527800" y="2738438"/>
          <p14:tracePt t="125282" x="6572250" y="2738438"/>
          <p14:tracePt t="125299" x="6591300" y="2755900"/>
          <p14:tracePt t="125321" x="6610350" y="2755900"/>
          <p14:tracePt t="125331" x="6618288" y="2755900"/>
          <p14:tracePt t="125337" x="6637338" y="2765425"/>
          <p14:tracePt t="125355" x="6656388" y="2765425"/>
          <p14:tracePt t="125362" x="6673850" y="2765425"/>
          <p14:tracePt t="125369" x="6683375" y="2774950"/>
          <p14:tracePt t="125385" x="6702425" y="2774950"/>
          <p14:tracePt t="125393" x="6710363" y="2774950"/>
          <p14:tracePt t="125425" x="6719888" y="2774950"/>
          <p14:tracePt t="125433" x="6729413" y="2774950"/>
          <p14:tracePt t="125441" x="6748463" y="2774950"/>
          <p14:tracePt t="125450" x="6748463" y="2784475"/>
          <p14:tracePt t="125457" x="6756400" y="2784475"/>
          <p14:tracePt t="125473" x="6802438" y="2784475"/>
          <p14:tracePt t="125482" x="6821488" y="2811463"/>
          <p14:tracePt t="125498" x="6848475" y="2811463"/>
          <p14:tracePt t="125505" x="6867525" y="2811463"/>
          <p14:tracePt t="125515" x="6884988" y="2811463"/>
          <p14:tracePt t="125521" x="6894513" y="2811463"/>
          <p14:tracePt t="125531" x="6913563" y="2820988"/>
          <p14:tracePt t="125553" x="6931025" y="2820988"/>
          <p14:tracePt t="125569" x="6940550" y="2820988"/>
          <p14:tracePt t="125577" x="6950075" y="2820988"/>
          <p14:tracePt t="125593" x="6959600" y="2820988"/>
          <p14:tracePt t="125609" x="6977063" y="2820988"/>
          <p14:tracePt t="125633" x="6986588" y="2820988"/>
          <p14:tracePt t="125657" x="6996113" y="2830513"/>
          <p14:tracePt t="125683" x="7005638" y="2838450"/>
          <p14:tracePt t="125690" x="7013575" y="2847975"/>
          <p14:tracePt t="125699" x="7032625" y="2857500"/>
          <p14:tracePt t="125707" x="7051675" y="2857500"/>
          <p14:tracePt t="125715" x="7078663" y="2857500"/>
          <p14:tracePt t="125732" x="7105650" y="2857500"/>
          <p14:tracePt t="125738" x="7115175" y="2857500"/>
          <p14:tracePt t="125746" x="7124700" y="2867025"/>
          <p14:tracePt t="125762" x="7134225" y="2867025"/>
          <p14:tracePt t="125801" x="7143750" y="2867025"/>
          <p14:tracePt t="125953" x="7180263" y="2867025"/>
          <p14:tracePt t="125961" x="7216775" y="2867025"/>
          <p14:tracePt t="125969" x="7226300" y="2867025"/>
          <p14:tracePt t="125977" x="7234238" y="2867025"/>
          <p14:tracePt t="125985" x="7262813" y="2867025"/>
          <p14:tracePt t="125993" x="7272338" y="2867025"/>
          <p14:tracePt t="126009" x="7289800" y="2867025"/>
          <p14:tracePt t="126017" x="7308850" y="2867025"/>
          <p14:tracePt t="126041" x="7326313" y="2857500"/>
          <p14:tracePt t="126073" x="7364413" y="2857500"/>
          <p14:tracePt t="126082" x="7381875" y="2857500"/>
          <p14:tracePt t="126098" x="7427913" y="2847975"/>
          <p14:tracePt t="126121" x="7437438" y="2847975"/>
          <p14:tracePt t="126131" x="7454900" y="2847975"/>
          <p14:tracePt t="126137" x="7464425" y="2847975"/>
          <p14:tracePt t="126161" x="7473950" y="2847975"/>
          <p14:tracePt t="126169" x="7500938" y="2847975"/>
          <p14:tracePt t="126177" x="7510463" y="2847975"/>
          <p14:tracePt t="126234" x="7519988" y="2847975"/>
          <p14:tracePt t="126241" x="7529513" y="2838450"/>
          <p14:tracePt t="126249" x="7539038" y="2838450"/>
          <p14:tracePt t="126313" x="7539038" y="2820988"/>
          <p14:tracePt t="126336" x="7539038" y="2811463"/>
          <p14:tracePt t="126345" x="7546975" y="2801938"/>
          <p14:tracePt t="126553" x="7546975" y="2792413"/>
          <p14:tracePt t="126577" x="7539038" y="2792413"/>
          <p14:tracePt t="126586" x="7529513" y="2784475"/>
          <p14:tracePt t="126617" x="7500938" y="2755900"/>
          <p14:tracePt t="126625" x="7483475" y="2746375"/>
          <p14:tracePt t="126634" x="7464425" y="2738438"/>
          <p14:tracePt t="126642" x="7427913" y="2709863"/>
          <p14:tracePt t="126648" x="7408863" y="2709863"/>
          <p14:tracePt t="126656" x="7364413" y="2682875"/>
          <p14:tracePt t="126664" x="7354888" y="2673350"/>
          <p14:tracePt t="126696" x="7345363" y="2663825"/>
          <p14:tracePt t="126737" x="7345363" y="2655888"/>
          <p14:tracePt t="126745" x="7335838" y="2646363"/>
          <p14:tracePt t="126752" x="7326313" y="2646363"/>
          <p14:tracePt t="126769" x="7326313" y="2636838"/>
          <p14:tracePt t="126776" x="7326313" y="2609850"/>
          <p14:tracePt t="126785" x="7318375" y="2590800"/>
          <p14:tracePt t="126792" x="7308850" y="2590800"/>
          <p14:tracePt t="126801" x="7280275" y="2573338"/>
          <p14:tracePt t="126808" x="7262813" y="2563813"/>
          <p14:tracePt t="126824" x="7243763" y="2554288"/>
          <p14:tracePt t="126889" x="7226300" y="2554288"/>
          <p14:tracePt t="126921" x="7216775" y="2554288"/>
          <p14:tracePt t="126930" x="7207250" y="2554288"/>
          <p14:tracePt t="126940" x="7197725" y="2554288"/>
          <p14:tracePt t="126946" x="7180263" y="2554288"/>
          <p14:tracePt t="126953" x="7161213" y="2554288"/>
          <p14:tracePt t="126961" x="7134225" y="2554288"/>
          <p14:tracePt t="126969" x="7097713" y="2554288"/>
          <p14:tracePt t="126977" x="7069138" y="2554288"/>
          <p14:tracePt t="126986" x="7023100" y="2544763"/>
          <p14:tracePt t="127001" x="6986588" y="2535238"/>
          <p14:tracePt t="127009" x="6969125" y="2517775"/>
          <p14:tracePt t="127019" x="6950075" y="2517775"/>
          <p14:tracePt t="127025" x="6923088" y="2517775"/>
          <p14:tracePt t="127034" x="6913563" y="2517775"/>
          <p14:tracePt t="127041" x="6904038" y="2517775"/>
          <p14:tracePt t="127057" x="6867525" y="2508250"/>
          <p14:tracePt t="127073" x="6858000" y="2508250"/>
          <p14:tracePt t="127082" x="6848475" y="2508250"/>
          <p14:tracePt t="127089" x="6831013" y="2508250"/>
          <p14:tracePt t="127098" x="6811963" y="2498725"/>
          <p14:tracePt t="127105" x="6775450" y="2498725"/>
          <p14:tracePt t="127115" x="6756400" y="2498725"/>
          <p14:tracePt t="127121" x="6702425" y="2489200"/>
          <p14:tracePt t="127132" x="6656388" y="2489200"/>
          <p14:tracePt t="127137" x="6637338" y="2471738"/>
          <p14:tracePt t="127146" x="6591300" y="2462213"/>
          <p14:tracePt t="127154" x="6581775" y="2462213"/>
          <p14:tracePt t="127161" x="6535738" y="2443163"/>
          <p14:tracePt t="127171" x="6518275" y="2443163"/>
          <p14:tracePt t="127177" x="6499225" y="2443163"/>
          <p14:tracePt t="127186" x="6489700" y="2443163"/>
          <p14:tracePt t="127193" x="6462713" y="2443163"/>
          <p14:tracePt t="127209" x="6443663" y="2443163"/>
          <p14:tracePt t="127216" x="6426200" y="2435225"/>
          <p14:tracePt t="127224" x="6407150" y="2435225"/>
          <p14:tracePt t="127240" x="6397625" y="2435225"/>
          <p14:tracePt t="127248" x="6389688" y="2435225"/>
          <p14:tracePt t="127256" x="6353175" y="2425700"/>
          <p14:tracePt t="127272" x="6343650" y="2416175"/>
          <p14:tracePt t="127296" x="6324600" y="2416175"/>
          <p14:tracePt t="127304" x="6297613" y="2416175"/>
          <p14:tracePt t="127312" x="6261100" y="2416175"/>
          <p14:tracePt t="127320" x="6251575" y="2416175"/>
          <p14:tracePt t="127329" x="6223000" y="2416175"/>
          <p14:tracePt t="127336" x="6215063" y="2416175"/>
          <p14:tracePt t="127344" x="6176963" y="2416175"/>
          <p14:tracePt t="127352" x="6169025" y="2406650"/>
          <p14:tracePt t="127392" x="6149975" y="2406650"/>
          <p14:tracePt t="127408" x="6140450" y="2406650"/>
          <p14:tracePt t="127544" x="6140450" y="2416175"/>
          <p14:tracePt t="127552" x="6140450" y="2452688"/>
          <p14:tracePt t="127560" x="6140450" y="2508250"/>
          <p14:tracePt t="127568" x="6140450" y="2527300"/>
          <p14:tracePt t="127576" x="6149975" y="2573338"/>
          <p14:tracePt t="127584" x="6149975" y="2609850"/>
          <p14:tracePt t="127592" x="6149975" y="2646363"/>
          <p14:tracePt t="127600" x="6149975" y="2682875"/>
          <p14:tracePt t="127608" x="6149975" y="2692400"/>
          <p14:tracePt t="127616" x="6149975" y="2701925"/>
          <p14:tracePt t="127624" x="6159500" y="2701925"/>
          <p14:tracePt t="127640" x="6159500" y="2719388"/>
          <p14:tracePt t="127649" x="6159500" y="2738438"/>
          <p14:tracePt t="127665" x="6159500" y="2755900"/>
          <p14:tracePt t="127672" x="6159500" y="2765425"/>
          <p14:tracePt t="127680" x="6159500" y="2774950"/>
          <p14:tracePt t="127712" x="6159500" y="2784475"/>
          <p14:tracePt t="127720" x="6176963" y="2801938"/>
          <p14:tracePt t="127841" x="6176963" y="2765425"/>
          <p14:tracePt t="127849" x="6176963" y="2738438"/>
          <p14:tracePt t="127857" x="6159500" y="2719388"/>
          <p14:tracePt t="127865" x="6159500" y="2701925"/>
          <p14:tracePt t="127882" x="6149975" y="2663825"/>
          <p14:tracePt t="127891" x="6113463" y="2646363"/>
          <p14:tracePt t="128761" x="6113463" y="2636838"/>
          <p14:tracePt t="128793" x="6122988" y="2636838"/>
          <p14:tracePt t="128933" x="6140450" y="2636838"/>
          <p14:tracePt t="128937" x="6149975" y="2636838"/>
          <p14:tracePt t="128945" x="6159500" y="2636838"/>
          <p14:tracePt t="128962" x="6169025" y="2636838"/>
          <p14:tracePt t="128969" x="6186488" y="2636838"/>
          <p14:tracePt t="128985" x="6196013" y="2636838"/>
          <p14:tracePt t="129001" x="6205538" y="2636838"/>
          <p14:tracePt t="129017" x="6232525" y="2636838"/>
          <p14:tracePt t="129033" x="6251575" y="2636838"/>
          <p14:tracePt t="129041" x="6278563" y="2636838"/>
          <p14:tracePt t="129057" x="6297613" y="2636838"/>
          <p14:tracePt t="129073" x="6334125" y="2655888"/>
          <p14:tracePt t="129082" x="6353175" y="2655888"/>
          <p14:tracePt t="129089" x="6380163" y="2655888"/>
          <p14:tracePt t="129099" x="6426200" y="2663825"/>
          <p14:tracePt t="129105" x="6462713" y="2682875"/>
          <p14:tracePt t="129115" x="6508750" y="2719388"/>
          <p14:tracePt t="129121" x="6554788" y="2719388"/>
          <p14:tracePt t="129131" x="6572250" y="2719388"/>
          <p14:tracePt t="129138" x="6618288" y="2728913"/>
          <p14:tracePt t="129144" x="6683375" y="2738438"/>
          <p14:tracePt t="129152" x="6748463" y="2755900"/>
          <p14:tracePt t="129161" x="6792913" y="2774950"/>
          <p14:tracePt t="129168" x="6821488" y="2774950"/>
          <p14:tracePt t="129176" x="6831013" y="2784475"/>
          <p14:tracePt t="129184" x="6848475" y="2792413"/>
          <p14:tracePt t="129192" x="6867525" y="2792413"/>
          <p14:tracePt t="129200" x="6904038" y="2801938"/>
          <p14:tracePt t="129208" x="6923088" y="2801938"/>
          <p14:tracePt t="129216" x="6969125" y="2801938"/>
          <p14:tracePt t="129224" x="7023100" y="2820988"/>
          <p14:tracePt t="129232" x="7059613" y="2830513"/>
          <p14:tracePt t="129240" x="7078663" y="2830513"/>
          <p14:tracePt t="129248" x="7124700" y="2830513"/>
          <p14:tracePt t="129256" x="7180263" y="2838450"/>
          <p14:tracePt t="129265" x="7262813" y="2838450"/>
          <p14:tracePt t="129272" x="7308850" y="2838450"/>
          <p14:tracePt t="129280" x="7326313" y="2838450"/>
          <p14:tracePt t="129288" x="7381875" y="2847975"/>
          <p14:tracePt t="129296" x="7418388" y="2847975"/>
          <p14:tracePt t="129304" x="7437438" y="2847975"/>
          <p14:tracePt t="129313" x="7454900" y="2867025"/>
          <p14:tracePt t="129320" x="7483475" y="2867025"/>
          <p14:tracePt t="129336" x="7529513" y="2867025"/>
          <p14:tracePt t="129368" x="7539038" y="2867025"/>
          <p14:tracePt t="129569" x="7454900" y="2867025"/>
          <p14:tracePt t="129577" x="7372350" y="2867025"/>
          <p14:tracePt t="129587" x="7234238" y="2867025"/>
          <p14:tracePt t="129596" x="7161213" y="2867025"/>
          <p14:tracePt t="129605" x="7023100" y="2867025"/>
          <p14:tracePt t="129611" x="6940550" y="2867025"/>
          <p14:tracePt t="129618" x="6802438" y="2867025"/>
          <p14:tracePt t="129625" x="6756400" y="2867025"/>
          <p14:tracePt t="129633" x="6673850" y="2867025"/>
          <p14:tracePt t="129640" x="6627813" y="2867025"/>
          <p14:tracePt t="129649" x="6564313" y="2867025"/>
          <p14:tracePt t="129656" x="6535738" y="2867025"/>
          <p14:tracePt t="129664" x="6527800" y="2867025"/>
          <p14:tracePt t="129672" x="6518275" y="2867025"/>
          <p14:tracePt t="129704" x="6508750" y="2867025"/>
          <p14:tracePt t="129953" x="6518275" y="2867025"/>
          <p14:tracePt t="129961" x="6535738" y="2867025"/>
          <p14:tracePt t="129969" x="6572250" y="2867025"/>
          <p14:tracePt t="129977" x="6627813" y="2867025"/>
          <p14:tracePt t="129985" x="6710363" y="2867025"/>
          <p14:tracePt t="129993" x="6802438" y="2867025"/>
          <p14:tracePt t="130001" x="6923088" y="2867025"/>
          <p14:tracePt t="130009" x="6986588" y="2867025"/>
          <p14:tracePt t="130017" x="7124700" y="2867025"/>
          <p14:tracePt t="130025" x="7243763" y="2857500"/>
          <p14:tracePt t="130035" x="7299325" y="2857500"/>
          <p14:tracePt t="130041" x="7364413" y="2857500"/>
          <p14:tracePt t="130049" x="7408863" y="2857500"/>
          <p14:tracePt t="130057" x="7418388" y="2857500"/>
          <p14:tracePt t="130065" x="7427913" y="2857500"/>
          <p14:tracePt t="130073" x="7437438" y="2857500"/>
          <p14:tracePt t="130098" x="7446963" y="2857500"/>
          <p14:tracePt t="130105" x="7473950" y="2857500"/>
          <p14:tracePt t="130115" x="7483475" y="2857500"/>
          <p14:tracePt t="130120" x="7539038" y="2857500"/>
          <p14:tracePt t="130129" x="7566025" y="2857500"/>
          <p14:tracePt t="130136" x="7639050" y="2857500"/>
          <p14:tracePt t="130144" x="7648575" y="2857500"/>
          <p14:tracePt t="130153" x="7675563" y="2857500"/>
          <p14:tracePt t="130193" x="7685088" y="2857500"/>
          <p14:tracePt t="130370" x="7658100" y="2857500"/>
          <p14:tracePt t="130377" x="7602538" y="2857500"/>
          <p14:tracePt t="130385" x="7500938" y="2857500"/>
          <p14:tracePt t="130393" x="7418388" y="2857500"/>
          <p14:tracePt t="130401" x="7381875" y="2857500"/>
          <p14:tracePt t="130409" x="7280275" y="2830513"/>
          <p14:tracePt t="130418" x="7032625" y="2792413"/>
          <p14:tracePt t="130425" x="6858000" y="2774950"/>
          <p14:tracePt t="130433" x="6508750" y="2673350"/>
          <p14:tracePt t="130441" x="6334125" y="2673350"/>
          <p14:tracePt t="130449" x="6251575" y="2636838"/>
          <p14:tracePt t="130456" x="6122988" y="2600325"/>
          <p14:tracePt t="130464" x="6103938" y="2600325"/>
          <p14:tracePt t="130472" x="6076950" y="2600325"/>
          <p14:tracePt t="130651" x="6103938" y="2600325"/>
          <p14:tracePt t="130675" x="6132513" y="2600325"/>
          <p14:tracePt t="130682" x="6176963" y="2600325"/>
          <p14:tracePt t="130688" x="6215063" y="2600325"/>
          <p14:tracePt t="130696" x="6223000" y="2600325"/>
          <p14:tracePt t="130704" x="6297613" y="2627313"/>
          <p14:tracePt t="130712" x="6416675" y="2627313"/>
          <p14:tracePt t="130720" x="6564313" y="2655888"/>
          <p14:tracePt t="130729" x="6738938" y="2709863"/>
          <p14:tracePt t="130736" x="6894513" y="2719388"/>
          <p14:tracePt t="130744" x="7005638" y="2784475"/>
          <p14:tracePt t="130752" x="7059613" y="2784475"/>
          <p14:tracePt t="130760" x="7151688" y="2811463"/>
          <p14:tracePt t="130768" x="7161213" y="2811463"/>
          <p14:tracePt t="130776" x="7170738" y="2811463"/>
          <p14:tracePt t="130792" x="7180263" y="2801938"/>
          <p14:tracePt t="130864" x="7207250" y="2801938"/>
          <p14:tracePt t="130873" x="7216775" y="2801938"/>
          <p14:tracePt t="130881" x="7226300" y="2801938"/>
          <p14:tracePt t="130897" x="7253288" y="2801938"/>
          <p14:tracePt t="130921" x="7262813" y="2801938"/>
          <p14:tracePt t="130938" x="7299325" y="2801938"/>
          <p14:tracePt t="130946" x="7345363" y="2801938"/>
          <p14:tracePt t="130961" x="7354888" y="2801938"/>
          <p14:tracePt t="130970" x="7372350" y="2801938"/>
          <p14:tracePt t="130986" x="7400925" y="2801938"/>
          <p14:tracePt t="130994" x="7408863" y="2801938"/>
          <p14:tracePt t="131001" x="7454900" y="2811463"/>
          <p14:tracePt t="131009" x="7464425" y="2811463"/>
          <p14:tracePt t="131026" x="7500938" y="2811463"/>
          <p14:tracePt t="131033" x="7510463" y="2830513"/>
          <p14:tracePt t="131041" x="7519988" y="2838450"/>
          <p14:tracePt t="131121" x="7539038" y="2838450"/>
          <p14:tracePt t="131977" x="7510463" y="2838450"/>
          <p14:tracePt t="131985" x="7483475" y="2838450"/>
          <p14:tracePt t="131998" x="7418388" y="2857500"/>
          <p14:tracePt t="132002" x="7391400" y="2876550"/>
          <p14:tracePt t="132009" x="7364413" y="2876550"/>
          <p14:tracePt t="132018" x="7289800" y="2913063"/>
          <p14:tracePt t="132025" x="7253288" y="2921000"/>
          <p14:tracePt t="132033" x="7207250" y="2949575"/>
          <p14:tracePt t="132040" x="7188200" y="2959100"/>
          <p14:tracePt t="132048" x="7161213" y="2959100"/>
          <p14:tracePt t="132056" x="7134225" y="2967038"/>
          <p14:tracePt t="132064" x="7105650" y="2976563"/>
          <p14:tracePt t="132072" x="7105650" y="3013075"/>
          <p14:tracePt t="132081" x="7088188" y="3022600"/>
          <p14:tracePt t="132097" x="7051675" y="3032125"/>
          <p14:tracePt t="132104" x="7042150" y="3032125"/>
          <p14:tracePt t="132113" x="7032625" y="3041650"/>
          <p14:tracePt t="132120" x="7005638" y="3059113"/>
          <p14:tracePt t="132130" x="6959600" y="3068638"/>
          <p14:tracePt t="132144" x="6931025" y="3068638"/>
          <p14:tracePt t="132152" x="6904038" y="3068638"/>
          <p14:tracePt t="132160" x="6894513" y="3078163"/>
          <p14:tracePt t="132168" x="6884988" y="3078163"/>
          <p14:tracePt t="132200" x="6867525" y="3078163"/>
          <p14:tracePt t="132216" x="6848475" y="3078163"/>
          <p14:tracePt t="132224" x="6838950" y="3078163"/>
          <p14:tracePt t="132232" x="6811963" y="3078163"/>
          <p14:tracePt t="132240" x="6792913" y="3078163"/>
          <p14:tracePt t="132248" x="6775450" y="3078163"/>
          <p14:tracePt t="132255" x="6756400" y="3078163"/>
          <p14:tracePt t="132264" x="6710363" y="3078163"/>
          <p14:tracePt t="132272" x="6692900" y="3078163"/>
          <p14:tracePt t="132280" x="6656388" y="3078163"/>
          <p14:tracePt t="132288" x="6646863" y="3078163"/>
          <p14:tracePt t="132297" x="6618288" y="3078163"/>
          <p14:tracePt t="132304" x="6610350" y="3078163"/>
          <p14:tracePt t="132320" x="6600825" y="3078163"/>
          <p14:tracePt t="132330" x="6554788" y="3068638"/>
          <p14:tracePt t="132336" x="6527800" y="3059113"/>
          <p14:tracePt t="132344" x="6443663" y="3032125"/>
          <p14:tracePt t="132352" x="6380163" y="2976563"/>
          <p14:tracePt t="132360" x="6343650" y="2949575"/>
          <p14:tracePt t="132368" x="6324600" y="2921000"/>
          <p14:tracePt t="132376" x="6297613" y="2903538"/>
          <p14:tracePt t="132384" x="6269038" y="2876550"/>
          <p14:tracePt t="132392" x="6261100" y="2867025"/>
          <p14:tracePt t="132400" x="6251575" y="2857500"/>
          <p14:tracePt t="132408" x="6242050" y="2847975"/>
          <p14:tracePt t="132593" x="6242050" y="2838450"/>
          <p14:tracePt t="132609" x="6251575" y="2838450"/>
          <p14:tracePt t="132649" x="6269038" y="2820988"/>
          <p14:tracePt t="132745" x="6278563" y="2792413"/>
          <p14:tracePt t="132769" x="6288088" y="2774950"/>
          <p14:tracePt t="132857" x="6288088" y="2755900"/>
          <p14:tracePt t="132977" x="6297613" y="2746375"/>
          <p14:tracePt t="132993" x="6315075" y="2746375"/>
          <p14:tracePt t="133001" x="6324600" y="2738438"/>
          <p14:tracePt t="133017" x="6343650" y="2738438"/>
          <p14:tracePt t="133033" x="6353175" y="2728913"/>
          <p14:tracePt t="133049" x="6361113" y="2728913"/>
          <p14:tracePt t="133081" x="6380163" y="2728913"/>
          <p14:tracePt t="133089" x="6389688" y="2728913"/>
          <p14:tracePt t="133098" x="6397625" y="2728913"/>
          <p14:tracePt t="133138" x="6407150" y="2728913"/>
          <p14:tracePt t="133145" x="6426200" y="2728913"/>
          <p14:tracePt t="133170" x="6435725" y="2728913"/>
          <p14:tracePt t="133193" x="6453188" y="2728913"/>
          <p14:tracePt t="133209" x="6472238" y="2728913"/>
          <p14:tracePt t="133241" x="6489700" y="2728913"/>
          <p14:tracePt t="133265" x="6499225" y="2728913"/>
          <p14:tracePt t="133280" x="6518275" y="2728913"/>
          <p14:tracePt t="133288" x="6527800" y="2728913"/>
          <p14:tracePt t="133296" x="6535738" y="2728913"/>
          <p14:tracePt t="133312" x="6545263" y="2728913"/>
          <p14:tracePt t="133336" x="6572250" y="2728913"/>
          <p14:tracePt t="133345" x="6581775" y="2728913"/>
          <p14:tracePt t="133360" x="6610350" y="2728913"/>
          <p14:tracePt t="133369" x="6618288" y="2728913"/>
          <p14:tracePt t="133376" x="6627813" y="2728913"/>
          <p14:tracePt t="133392" x="6656388" y="2728913"/>
          <p14:tracePt t="133433" x="6664325" y="2728913"/>
          <p14:tracePt t="133521" x="6710363" y="2728913"/>
          <p14:tracePt t="133545" x="6748463" y="2728913"/>
          <p14:tracePt t="133561" x="6765925" y="2728913"/>
          <p14:tracePt t="133577" x="6792913" y="2728913"/>
          <p14:tracePt t="133586" x="6802438" y="2728913"/>
          <p14:tracePt t="133593" x="6811963" y="2728913"/>
          <p14:tracePt t="133601" x="6848475" y="2728913"/>
          <p14:tracePt t="133616" x="6894513" y="2728913"/>
          <p14:tracePt t="133624" x="6913563" y="2728913"/>
          <p14:tracePt t="133632" x="6923088" y="2728913"/>
          <p14:tracePt t="133640" x="6940550" y="2728913"/>
          <p14:tracePt t="133648" x="6950075" y="2728913"/>
          <p14:tracePt t="133664" x="6959600" y="2728913"/>
          <p14:tracePt t="133672" x="6996113" y="2728913"/>
          <p14:tracePt t="133680" x="7005638" y="2728913"/>
          <p14:tracePt t="133688" x="7032625" y="2728913"/>
          <p14:tracePt t="133704" x="7051675" y="2728913"/>
          <p14:tracePt t="133713" x="7078663" y="2728913"/>
          <p14:tracePt t="133720" x="7115175" y="2728913"/>
          <p14:tracePt t="133729" x="7134225" y="2728913"/>
          <p14:tracePt t="133736" x="7188200" y="2728913"/>
          <p14:tracePt t="133744" x="7197725" y="2728913"/>
          <p14:tracePt t="133752" x="7226300" y="2728913"/>
          <p14:tracePt t="133760" x="7253288" y="2728913"/>
          <p14:tracePt t="133768" x="7262813" y="2728913"/>
          <p14:tracePt t="133776" x="7289800" y="2728913"/>
          <p14:tracePt t="133792" x="7299325" y="2728913"/>
          <p14:tracePt t="133800" x="7308850" y="2719388"/>
          <p14:tracePt t="133824" x="7326313" y="2709863"/>
          <p14:tracePt t="133832" x="7345363" y="2709863"/>
          <p14:tracePt t="133840" x="7354888" y="2709863"/>
          <p14:tracePt t="133849" x="7372350" y="2709863"/>
          <p14:tracePt t="133864" x="7391400" y="2709863"/>
          <p14:tracePt t="133880" x="7400925" y="2709863"/>
          <p14:tracePt t="133888" x="7437438" y="2709863"/>
          <p14:tracePt t="133895" x="7473950" y="2709863"/>
          <p14:tracePt t="133904" x="7493000" y="2709863"/>
          <p14:tracePt t="133912" x="7500938" y="2709863"/>
          <p14:tracePt t="133920" x="7539038" y="2709863"/>
          <p14:tracePt t="133929" x="7546975" y="2719388"/>
          <p14:tracePt t="133936" x="7556500" y="2738438"/>
          <p14:tracePt t="133944" x="7575550" y="2746375"/>
          <p14:tracePt t="133952" x="7629525" y="2746375"/>
          <p14:tracePt t="133968" x="7675563" y="2746375"/>
          <p14:tracePt t="134001" x="7685088" y="2746375"/>
          <p14:tracePt t="134169" x="7675563" y="2746375"/>
          <p14:tracePt t="134177" x="7629525" y="2746375"/>
          <p14:tracePt t="134185" x="7556500" y="2746375"/>
          <p14:tracePt t="134193" x="7437438" y="2719388"/>
          <p14:tracePt t="134201" x="7418388" y="2719388"/>
          <p14:tracePt t="134209" x="7354888" y="2709863"/>
          <p14:tracePt t="134219" x="7326313" y="2709863"/>
          <p14:tracePt t="134225" x="7280275" y="2709863"/>
          <p14:tracePt t="134234" x="7234238" y="2709863"/>
          <p14:tracePt t="134241" x="7216775" y="2701925"/>
          <p14:tracePt t="134250" x="7207250" y="2692400"/>
          <p14:tracePt t="134264" x="7161213" y="2682875"/>
          <p14:tracePt t="134272" x="7115175" y="2682875"/>
          <p14:tracePt t="134280" x="7051675" y="2682875"/>
          <p14:tracePt t="134288" x="6959600" y="2682875"/>
          <p14:tracePt t="134296" x="6940550" y="2673350"/>
          <p14:tracePt t="134304" x="6848475" y="2673350"/>
          <p14:tracePt t="134312" x="6765925" y="2655888"/>
          <p14:tracePt t="134320" x="6719888" y="2655888"/>
          <p14:tracePt t="134337" x="6673850" y="2655888"/>
          <p14:tracePt t="134424" x="6664325" y="2655888"/>
          <p14:tracePt t="134617" x="6664325" y="2646363"/>
          <p14:tracePt t="134625" x="6673850" y="2636838"/>
          <p14:tracePt t="134634" x="6683375" y="2636838"/>
          <p14:tracePt t="134648" x="6738938" y="2636838"/>
          <p14:tracePt t="134656" x="6765925" y="2627313"/>
          <p14:tracePt t="134664" x="6775450" y="2627313"/>
          <p14:tracePt t="134672" x="6802438" y="2627313"/>
          <p14:tracePt t="134680" x="6831013" y="2627313"/>
          <p14:tracePt t="134688" x="6858000" y="2627313"/>
          <p14:tracePt t="134696" x="6877050" y="2627313"/>
          <p14:tracePt t="134704" x="6931025" y="2627313"/>
          <p14:tracePt t="134713" x="6996113" y="2627313"/>
          <p14:tracePt t="134720" x="7023100" y="2627313"/>
          <p14:tracePt t="134729" x="7051675" y="2627313"/>
          <p14:tracePt t="134736" x="7115175" y="2627313"/>
          <p14:tracePt t="134744" x="7216775" y="2636838"/>
          <p14:tracePt t="134752" x="7243763" y="2646363"/>
          <p14:tracePt t="134760" x="7308850" y="2646363"/>
          <p14:tracePt t="134768" x="7391400" y="2663825"/>
          <p14:tracePt t="134776" x="7427913" y="2663825"/>
          <p14:tracePt t="134784" x="7510463" y="2673350"/>
          <p14:tracePt t="134792" x="7529513" y="2673350"/>
          <p14:tracePt t="134800" x="7556500" y="2682875"/>
          <p14:tracePt t="134808" x="7566025" y="2692400"/>
          <p14:tracePt t="134824" x="7575550" y="2692400"/>
          <p14:tracePt t="134913" x="7583488" y="2701925"/>
          <p14:tracePt t="135065" x="7566025" y="2701925"/>
          <p14:tracePt t="135073" x="7539038" y="2701925"/>
          <p14:tracePt t="135081" x="7493000" y="2701925"/>
          <p14:tracePt t="135089" x="7418388" y="2701925"/>
          <p14:tracePt t="135098" x="7335838" y="2701925"/>
          <p14:tracePt t="135105" x="7216775" y="2701925"/>
          <p14:tracePt t="135115" x="7097713" y="2701925"/>
          <p14:tracePt t="135121" x="7042150" y="2701925"/>
          <p14:tracePt t="135132" x="6996113" y="2709863"/>
          <p14:tracePt t="135137" x="6977063" y="2709863"/>
          <p14:tracePt t="135145" x="6913563" y="2719388"/>
          <p14:tracePt t="135154" x="6884988" y="2719388"/>
          <p14:tracePt t="135257" x="6877050" y="2719388"/>
          <p14:tracePt t="135409" x="6884988" y="2719388"/>
          <p14:tracePt t="135418" x="6913563" y="2719388"/>
          <p14:tracePt t="135425" x="6959600" y="2719388"/>
          <p14:tracePt t="135434" x="7005638" y="2719388"/>
          <p14:tracePt t="135441" x="7051675" y="2738438"/>
          <p14:tracePt t="135448" x="7069138" y="2755900"/>
          <p14:tracePt t="135457" x="7069138" y="2774950"/>
          <p14:tracePt t="135467" x="7115175" y="2774950"/>
          <p14:tracePt t="135473" x="7124700" y="2811463"/>
          <p14:tracePt t="135480" x="7161213" y="2801938"/>
          <p14:tracePt t="135488" x="7161213" y="2792413"/>
          <p14:tracePt t="135496" x="7170738" y="2792413"/>
          <p14:tracePt t="135504" x="7226300" y="2811463"/>
          <p14:tracePt t="135512" x="7226300" y="2820988"/>
          <p14:tracePt t="135520" x="7280275" y="2830513"/>
          <p14:tracePt t="135529" x="7345363" y="2830513"/>
          <p14:tracePt t="135536" x="7391400" y="2830513"/>
          <p14:tracePt t="135544" x="7400925" y="2838450"/>
          <p14:tracePt t="135552" x="7437438" y="2857500"/>
          <p14:tracePt t="135560" x="7446963" y="2857500"/>
          <p14:tracePt t="135568" x="7473950" y="2857500"/>
          <p14:tracePt t="135576" x="7483475" y="2857500"/>
          <p14:tracePt t="135713" x="7454900" y="2867025"/>
          <p14:tracePt t="135721" x="7418388" y="2867025"/>
          <p14:tracePt t="135730" x="7381875" y="2867025"/>
          <p14:tracePt t="135737" x="7308850" y="2867025"/>
          <p14:tracePt t="135745" x="7170738" y="2867025"/>
          <p14:tracePt t="135753" x="7032625" y="2867025"/>
          <p14:tracePt t="135761" x="6867525" y="2847975"/>
          <p14:tracePt t="135769" x="6784975" y="2830513"/>
          <p14:tracePt t="135777" x="6765925" y="2830513"/>
          <p14:tracePt t="135786" x="6673850" y="2820988"/>
          <p14:tracePt t="135793" x="6581775" y="2820988"/>
          <p14:tracePt t="136017" x="6618288" y="2820988"/>
          <p14:tracePt t="136025" x="6673850" y="2820988"/>
          <p14:tracePt t="136034" x="6692900" y="2820988"/>
          <p14:tracePt t="136041" x="6756400" y="2820988"/>
          <p14:tracePt t="136049" x="6848475" y="2820988"/>
          <p14:tracePt t="136057" x="6950075" y="2820988"/>
          <p14:tracePt t="136065" x="7051675" y="2820988"/>
          <p14:tracePt t="136073" x="7170738" y="2857500"/>
          <p14:tracePt t="136082" x="7234238" y="2884488"/>
          <p14:tracePt t="136089" x="7243763" y="2884488"/>
          <p14:tracePt t="136099" x="7253288" y="2884488"/>
          <p14:tracePt t="137193" x="7253288" y="2921000"/>
          <p14:tracePt t="137201" x="7234238" y="2959100"/>
          <p14:tracePt t="137209" x="7161213" y="2995613"/>
          <p14:tracePt t="137219" x="7088188" y="3049588"/>
          <p14:tracePt t="137224" x="7051675" y="3124200"/>
          <p14:tracePt t="137232" x="6969125" y="3170238"/>
          <p14:tracePt t="137240" x="6877050" y="3206750"/>
          <p14:tracePt t="137248" x="6838950" y="3243263"/>
          <p14:tracePt t="137256" x="6756400" y="3270250"/>
          <p14:tracePt t="137264" x="6738938" y="3308350"/>
          <p14:tracePt t="137272" x="6719888" y="3316288"/>
          <p14:tracePt t="137280" x="6692900" y="3335338"/>
          <p14:tracePt t="137296" x="6683375" y="3344863"/>
          <p14:tracePt t="137304" x="6664325" y="3352800"/>
          <p14:tracePt t="137352" x="6637338" y="3362325"/>
          <p14:tracePt t="137369" x="6618288" y="3371850"/>
          <p14:tracePt t="137378" x="6600825" y="3371850"/>
          <p14:tracePt t="137386" x="6591300" y="3371850"/>
          <p14:tracePt t="137393" x="6564313" y="3381375"/>
          <p14:tracePt t="137416" x="6554788" y="3390900"/>
          <p14:tracePt t="137424" x="6535738" y="3408363"/>
          <p14:tracePt t="137432" x="6508750" y="3417888"/>
          <p14:tracePt t="137440" x="6489700" y="3444875"/>
          <p14:tracePt t="137449" x="6481763" y="3444875"/>
          <p14:tracePt t="137456" x="6462713" y="3463925"/>
          <p14:tracePt t="137464" x="6443663" y="3490913"/>
          <p14:tracePt t="137472" x="6407150" y="3519488"/>
          <p14:tracePt t="137480" x="6389688" y="3556000"/>
          <p14:tracePt t="137488" x="6380163" y="3565525"/>
          <p14:tracePt t="137496" x="6353175" y="3592513"/>
          <p14:tracePt t="137504" x="6343650" y="3602038"/>
          <p14:tracePt t="137513" x="6324600" y="3619500"/>
          <p14:tracePt t="137520" x="6307138" y="3638550"/>
          <p14:tracePt t="137530" x="6288088" y="3665538"/>
          <p14:tracePt t="137536" x="6278563" y="3684588"/>
          <p14:tracePt t="137544" x="6269038" y="3730625"/>
          <p14:tracePt t="137552" x="6251575" y="3748088"/>
          <p14:tracePt t="137560" x="6223000" y="3784600"/>
          <p14:tracePt t="137568" x="6223000" y="3803650"/>
          <p14:tracePt t="137576" x="6205538" y="3822700"/>
          <p14:tracePt t="137592" x="6205538" y="3840163"/>
          <p14:tracePt t="137601" x="6196013" y="3849688"/>
          <p14:tracePt t="137705" x="6196013" y="3840163"/>
          <p14:tracePt t="137713" x="6196013" y="3813175"/>
          <p14:tracePt t="137721" x="6196013" y="3767138"/>
          <p14:tracePt t="137730" x="6196013" y="3740150"/>
          <p14:tracePt t="137737" x="6196013" y="3702050"/>
          <p14:tracePt t="137745" x="6186488" y="3656013"/>
          <p14:tracePt t="137753" x="6186488" y="3629025"/>
          <p14:tracePt t="137761" x="6186488" y="3602038"/>
          <p14:tracePt t="137769" x="6186488" y="3556000"/>
          <p14:tracePt t="137777" x="6186488" y="3490913"/>
          <p14:tracePt t="137787" x="6186488" y="3463925"/>
          <p14:tracePt t="137793" x="6186488" y="3436938"/>
          <p14:tracePt t="137802" x="6176963" y="3408363"/>
          <p14:tracePt t="137809" x="6176963" y="3371850"/>
          <p14:tracePt t="137819" x="6176963" y="3308350"/>
          <p14:tracePt t="137825" x="6176963" y="3289300"/>
          <p14:tracePt t="137834" x="6176963" y="3262313"/>
          <p14:tracePt t="137841" x="6176963" y="3224213"/>
          <p14:tracePt t="137850" x="6176963" y="3197225"/>
          <p14:tracePt t="137857" x="6176963" y="3170238"/>
          <p14:tracePt t="137868" x="6176963" y="3124200"/>
          <p14:tracePt t="137873" x="6176963" y="3105150"/>
          <p14:tracePt t="137884" x="6176963" y="3059113"/>
          <p14:tracePt t="137891" x="6176963" y="3041650"/>
          <p14:tracePt t="137901" x="6176963" y="3005138"/>
          <p14:tracePt t="137907" x="6176963" y="2986088"/>
          <p14:tracePt t="137913" x="6176963" y="2930525"/>
          <p14:tracePt t="137920" x="6176963" y="2884488"/>
          <p14:tracePt t="137929" x="6176963" y="2857500"/>
          <p14:tracePt t="137936" x="6176963" y="2838450"/>
          <p14:tracePt t="137947" x="6176963" y="2830513"/>
          <p14:tracePt t="137952" x="6176963" y="2801938"/>
          <p14:tracePt t="137960" x="6176963" y="2792413"/>
          <p14:tracePt t="137968" x="6176963" y="2765425"/>
          <p14:tracePt t="137976" x="6176963" y="2755900"/>
          <p14:tracePt t="137984" x="6176963" y="2738438"/>
          <p14:tracePt t="138000" x="6176963" y="2709863"/>
          <p14:tracePt t="138008" x="6176963" y="2701925"/>
          <p14:tracePt t="138016" x="6176963" y="2673350"/>
          <p14:tracePt t="138032" x="6176963" y="2646363"/>
          <p14:tracePt t="138345" x="6186488" y="2636838"/>
          <p14:tracePt t="138356" x="6196013" y="2636838"/>
          <p14:tracePt t="138363" x="6205538" y="2636838"/>
          <p14:tracePt t="138376" x="6251575" y="2636838"/>
          <p14:tracePt t="138384" x="6269038" y="2636838"/>
          <p14:tracePt t="138392" x="6297613" y="2636838"/>
          <p14:tracePt t="138475" x="6307138" y="2636838"/>
          <p14:tracePt t="138481" x="6334125" y="2636838"/>
          <p14:tracePt t="138489" x="6380163" y="2636838"/>
          <p14:tracePt t="138498" x="6397625" y="2636838"/>
          <p14:tracePt t="138506" x="6407150" y="2636838"/>
          <p14:tracePt t="138521" x="6435725" y="2636838"/>
          <p14:tracePt t="138689" x="6443663" y="2655888"/>
          <p14:tracePt t="138697" x="6443663" y="2663825"/>
          <p14:tracePt t="138706" x="6443663" y="2682875"/>
          <p14:tracePt t="138715" x="6443663" y="2709863"/>
          <p14:tracePt t="138723" x="6443663" y="2738438"/>
          <p14:tracePt t="138731" x="6443663" y="2774950"/>
          <p14:tracePt t="138737" x="6443663" y="2820988"/>
          <p14:tracePt t="138745" x="6443663" y="2847975"/>
          <p14:tracePt t="138753" x="6435725" y="2884488"/>
          <p14:tracePt t="138761" x="6416675" y="2959100"/>
          <p14:tracePt t="138769" x="6380163" y="3022600"/>
          <p14:tracePt t="138777" x="6353175" y="3078163"/>
          <p14:tracePt t="138785" x="6343650" y="3124200"/>
          <p14:tracePt t="138793" x="6334125" y="3170238"/>
          <p14:tracePt t="138801" x="6324600" y="3170238"/>
          <p14:tracePt t="138809" x="6324600" y="3206750"/>
          <p14:tracePt t="138971" x="6324600" y="3224213"/>
          <p14:tracePt t="138979" x="6324600" y="3243263"/>
          <p14:tracePt t="139000" x="6324600" y="3270250"/>
          <p14:tracePt t="139008" x="6315075" y="3270250"/>
          <p14:tracePt t="139024" x="6315075" y="3289300"/>
          <p14:tracePt t="139689" x="6315075" y="3308350"/>
          <p14:tracePt t="139697" x="6315075" y="3344863"/>
          <p14:tracePt t="139705" x="6315075" y="3371850"/>
          <p14:tracePt t="139714" x="6315075" y="3436938"/>
          <p14:tracePt t="139721" x="6315075" y="3473450"/>
          <p14:tracePt t="139731" x="6315075" y="3509963"/>
          <p14:tracePt t="139737" x="6315075" y="3536950"/>
          <p14:tracePt t="139745" x="6315075" y="3582988"/>
          <p14:tracePt t="139754" x="6315075" y="3592513"/>
          <p14:tracePt t="139762" x="6315075" y="3619500"/>
          <p14:tracePt t="139777" x="6315075" y="3629025"/>
          <p14:tracePt t="139921" x="6307138" y="3638550"/>
          <p14:tracePt t="139977" x="6288088" y="3638550"/>
          <p14:tracePt t="140026" x="6278563" y="3638550"/>
          <p14:tracePt t="141050" x="6278563" y="3629025"/>
          <p14:tracePt t="141057" x="6278563" y="3619500"/>
          <p14:tracePt t="141074" x="6307138" y="3619500"/>
          <p14:tracePt t="141081" x="6324600" y="3619500"/>
          <p14:tracePt t="141090" x="6361113" y="3619500"/>
          <p14:tracePt t="141098" x="6380163" y="3619500"/>
          <p14:tracePt t="141106" x="6389688" y="3611563"/>
          <p14:tracePt t="141115" x="6426200" y="3611563"/>
          <p14:tracePt t="141122" x="6453188" y="3611563"/>
          <p14:tracePt t="141131" x="6489700" y="3611563"/>
          <p14:tracePt t="141146" x="6545263" y="3611563"/>
          <p14:tracePt t="141153" x="6610350" y="3611563"/>
          <p14:tracePt t="141161" x="6664325" y="3611563"/>
          <p14:tracePt t="141169" x="6710363" y="3611563"/>
          <p14:tracePt t="141177" x="6784975" y="3629025"/>
          <p14:tracePt t="141185" x="6831013" y="3629025"/>
          <p14:tracePt t="141193" x="6848475" y="3648075"/>
          <p14:tracePt t="141202" x="6867525" y="3648075"/>
          <p14:tracePt t="141241" x="6877050" y="3648075"/>
          <p14:tracePt t="141249" x="6884988" y="3648075"/>
          <p14:tracePt t="141273" x="6904038" y="3648075"/>
          <p14:tracePt t="141296" x="6913563" y="3648075"/>
          <p14:tracePt t="141312" x="6923088" y="3648075"/>
          <p14:tracePt t="141329" x="6931025" y="3648075"/>
          <p14:tracePt t="141360" x="6959600" y="3648075"/>
          <p14:tracePt t="141370" x="6977063" y="3648075"/>
          <p14:tracePt t="141384" x="7005638" y="3648075"/>
          <p14:tracePt t="141392" x="7032625" y="3648075"/>
          <p14:tracePt t="141400" x="7059613" y="3638550"/>
          <p14:tracePt t="141408" x="7069138" y="3638550"/>
          <p14:tracePt t="141416" x="7088188" y="3629025"/>
          <p14:tracePt t="141432" x="7124700" y="3619500"/>
          <p14:tracePt t="141456" x="7143750" y="3602038"/>
          <p14:tracePt t="141729" x="7161213" y="3582988"/>
          <p14:tracePt t="141737" x="7180263" y="3582988"/>
          <p14:tracePt t="141745" x="7180263" y="3573463"/>
          <p14:tracePt t="141763" x="7197725" y="3565525"/>
          <p14:tracePt t="141769" x="7207250" y="3565525"/>
          <p14:tracePt t="141778" x="7216775" y="3556000"/>
          <p14:tracePt t="141786" x="7226300" y="3556000"/>
          <p14:tracePt t="141801" x="7234238" y="3546475"/>
          <p14:tracePt t="141809" x="7253288" y="3536950"/>
          <p14:tracePt t="141818" x="7262813" y="3536950"/>
          <p14:tracePt t="141825" x="7289800" y="3536950"/>
          <p14:tracePt t="141833" x="7299325" y="3536950"/>
          <p14:tracePt t="141841" x="7326313" y="3536950"/>
          <p14:tracePt t="141850" x="7354888" y="3509963"/>
          <p14:tracePt t="141857" x="7391400" y="3509963"/>
          <p14:tracePt t="141865" x="7408863" y="3490913"/>
          <p14:tracePt t="141882" x="7437438" y="3490913"/>
          <p14:tracePt t="141889" x="7446963" y="3481388"/>
          <p14:tracePt t="141913" x="7464425" y="3473450"/>
          <p14:tracePt t="141945" x="7500938" y="3473450"/>
          <p14:tracePt t="141953" x="7510463" y="3463925"/>
          <p14:tracePt t="142065" x="7519988" y="3454400"/>
          <p14:tracePt t="142073" x="7493000" y="3427413"/>
          <p14:tracePt t="142082" x="7464425" y="3390900"/>
          <p14:tracePt t="142090" x="7454900" y="3381375"/>
          <p14:tracePt t="142096" x="7372350" y="3335338"/>
          <p14:tracePt t="142104" x="7335838" y="3335338"/>
          <p14:tracePt t="142113" x="7318375" y="3316288"/>
          <p14:tracePt t="142120" x="7243763" y="3316288"/>
          <p14:tracePt t="142129" x="7170738" y="3270250"/>
          <p14:tracePt t="142136" x="7134225" y="3262313"/>
          <p14:tracePt t="142144" x="7069138" y="3252788"/>
          <p14:tracePt t="142152" x="7032625" y="3252788"/>
          <p14:tracePt t="142160" x="6959600" y="3252788"/>
          <p14:tracePt t="142168" x="6940550" y="3243263"/>
          <p14:tracePt t="142176" x="6923088" y="3243263"/>
          <p14:tracePt t="142184" x="6913563" y="3243263"/>
          <p14:tracePt t="142224" x="6894513" y="3243263"/>
          <p14:tracePt t="142232" x="6877050" y="3243263"/>
          <p14:tracePt t="142240" x="6867525" y="3243263"/>
          <p14:tracePt t="142248" x="6838950" y="3243263"/>
          <p14:tracePt t="142256" x="6831013" y="3243263"/>
          <p14:tracePt t="142264" x="6811963" y="3243263"/>
          <p14:tracePt t="142281" x="6784975" y="3243263"/>
          <p14:tracePt t="142312" x="6756400" y="3243263"/>
          <p14:tracePt t="142328" x="6729413" y="3262313"/>
          <p14:tracePt t="142335" x="6710363" y="3262313"/>
          <p14:tracePt t="142352" x="6692900" y="3262313"/>
          <p14:tracePt t="142368" x="6683375" y="3262313"/>
          <p14:tracePt t="142375" x="6664325" y="3262313"/>
          <p14:tracePt t="142385" x="6646863" y="3262313"/>
          <p14:tracePt t="142393" x="6637338" y="3262313"/>
          <p14:tracePt t="142401" x="6627813" y="3262313"/>
          <p14:tracePt t="142409" x="6618288" y="3262313"/>
          <p14:tracePt t="142417" x="6591300" y="3262313"/>
          <p14:tracePt t="142449" x="6581775" y="3262313"/>
          <p14:tracePt t="142473" x="6572250" y="3262313"/>
          <p14:tracePt t="142481" x="6545263" y="3262313"/>
          <p14:tracePt t="142489" x="6527800" y="3262313"/>
          <p14:tracePt t="142498" x="6508750" y="3262313"/>
          <p14:tracePt t="142505" x="6489700" y="3262313"/>
          <p14:tracePt t="142515" x="6443663" y="3262313"/>
          <p14:tracePt t="142521" x="6435725" y="3262313"/>
          <p14:tracePt t="142532" x="6426200" y="3262313"/>
          <p14:tracePt t="142545" x="6407150" y="3262313"/>
          <p14:tracePt t="146753" x="6397625" y="3252788"/>
          <p14:tracePt t="147657" x="6397625" y="3233738"/>
          <p14:tracePt t="147697" x="6389688" y="3216275"/>
          <p14:tracePt t="147729" x="6361113" y="3216275"/>
          <p14:tracePt t="147737" x="6343650" y="3206750"/>
          <p14:tracePt t="147745" x="6334125" y="3197225"/>
          <p14:tracePt t="147755" x="6297613" y="3197225"/>
          <p14:tracePt t="147761" x="6288088" y="3197225"/>
          <p14:tracePt t="147769" x="6232525" y="3178175"/>
          <p14:tracePt t="147777" x="6215063" y="3178175"/>
          <p14:tracePt t="147785" x="6205538" y="3178175"/>
          <p14:tracePt t="147817" x="6205538" y="3170238"/>
          <p14:tracePt t="147833" x="6205538" y="3160713"/>
          <p14:tracePt t="148073" x="6205538" y="3133725"/>
          <p14:tracePt t="148081" x="6205538" y="3124200"/>
          <p14:tracePt t="148177" x="6232525" y="3124200"/>
          <p14:tracePt t="148187" x="6242050" y="3114675"/>
          <p14:tracePt t="148193" x="6261100" y="3114675"/>
          <p14:tracePt t="148201" x="6288088" y="3114675"/>
          <p14:tracePt t="148209" x="6297613" y="3114675"/>
          <p14:tracePt t="148217" x="6334125" y="3114675"/>
          <p14:tracePt t="148241" x="6343650" y="3114675"/>
          <p14:tracePt t="148249" x="6380163" y="3114675"/>
          <p14:tracePt t="148257" x="6426200" y="3114675"/>
          <p14:tracePt t="148265" x="6435725" y="3114675"/>
          <p14:tracePt t="148282" x="6443663" y="3114675"/>
          <p14:tracePt t="148298" x="6453188" y="3114675"/>
          <p14:tracePt t="148306" x="6472238" y="3114675"/>
          <p14:tracePt t="148322" x="6481763" y="3114675"/>
          <p14:tracePt t="148384" x="6489700" y="3114675"/>
          <p14:tracePt t="148433" x="6499225" y="3124200"/>
          <p14:tracePt t="148449" x="6499225" y="3133725"/>
          <p14:tracePt t="148465" x="6472238" y="3178175"/>
          <p14:tracePt t="148473" x="6462713" y="3178175"/>
          <p14:tracePt t="148481" x="6407150" y="3206750"/>
          <p14:tracePt t="148489" x="6361113" y="3216275"/>
          <p14:tracePt t="148498" x="6334125" y="3233738"/>
          <p14:tracePt t="148505" x="6315075" y="3243263"/>
          <p14:tracePt t="148515" x="6278563" y="3262313"/>
          <p14:tracePt t="148522" x="6232525" y="3262313"/>
          <p14:tracePt t="148531" x="6223000" y="3262313"/>
          <p14:tracePt t="148538" x="6215063" y="3262313"/>
          <p14:tracePt t="148544" x="6215063" y="3270250"/>
          <p14:tracePt t="148584" x="6215063" y="3252788"/>
          <p14:tracePt t="148593" x="6215063" y="3243263"/>
          <p14:tracePt t="148601" x="6215063" y="3233738"/>
          <p14:tracePt t="148609" x="6186488" y="3216275"/>
          <p14:tracePt t="148617" x="6169025" y="3206750"/>
          <p14:tracePt t="148624" x="6149975" y="3187700"/>
          <p14:tracePt t="148632" x="6122988" y="3187700"/>
          <p14:tracePt t="148640" x="6122988" y="3197225"/>
          <p14:tracePt t="148729" x="6122988" y="3187700"/>
          <p14:tracePt t="148737" x="6132513" y="3178175"/>
          <p14:tracePt t="148746" x="6149975" y="3170238"/>
          <p14:tracePt t="148755" x="6176963" y="3151188"/>
          <p14:tracePt t="148761" x="6196013" y="3141663"/>
          <p14:tracePt t="148777" x="6205538" y="3105150"/>
          <p14:tracePt t="148786" x="6215063" y="3095625"/>
          <p14:tracePt t="148793" x="6223000" y="3095625"/>
          <p14:tracePt t="148802" x="6251575" y="3087688"/>
          <p14:tracePt t="148817" x="6261100" y="3078163"/>
          <p14:tracePt t="148825" x="6269038" y="3078163"/>
          <p14:tracePt t="148833" x="6288088" y="3049588"/>
          <p14:tracePt t="148841" x="6307138" y="3049588"/>
          <p14:tracePt t="148850" x="6353175" y="3049588"/>
          <p14:tracePt t="148857" x="6426200" y="3087688"/>
          <p14:tracePt t="148865" x="6472238" y="3105150"/>
          <p14:tracePt t="148874" x="6564313" y="3151188"/>
          <p14:tracePt t="148882" x="6591300" y="3178175"/>
          <p14:tracePt t="148890" x="6618288" y="3197225"/>
          <p14:tracePt t="148898" x="6627813" y="3197225"/>
          <p14:tracePt t="148905" x="6637338" y="3216275"/>
          <p14:tracePt t="148914" x="6664325" y="3224213"/>
          <p14:tracePt t="148921" x="6673850" y="3233738"/>
          <p14:tracePt t="148934" x="6702425" y="3243263"/>
          <p14:tracePt t="148946" x="6710363" y="3252788"/>
          <p14:tracePt t="149009" x="6710363" y="3262313"/>
          <p14:tracePt t="149017" x="6710363" y="3270250"/>
          <p14:tracePt t="149025" x="6710363" y="3279775"/>
          <p14:tracePt t="149041" x="6710363" y="3316288"/>
          <p14:tracePt t="149057" x="6710363" y="3335338"/>
          <p14:tracePt t="149065" x="6673850" y="3344863"/>
          <p14:tracePt t="149073" x="6646863" y="3362325"/>
          <p14:tracePt t="149082" x="6600825" y="3381375"/>
          <p14:tracePt t="149090" x="6535738" y="3390900"/>
          <p14:tracePt t="149098" x="6472238" y="3427413"/>
          <p14:tracePt t="149105" x="6407150" y="3427413"/>
          <p14:tracePt t="149115" x="6324600" y="3444875"/>
          <p14:tracePt t="149121" x="6278563" y="3454400"/>
          <p14:tracePt t="149132" x="6196013" y="3454400"/>
          <p14:tracePt t="149138" x="6132513" y="3473450"/>
          <p14:tracePt t="149146" x="6103938" y="3473450"/>
          <p14:tracePt t="149155" x="6048375" y="3473450"/>
          <p14:tracePt t="149161" x="6040438" y="3473450"/>
          <p14:tracePt t="149169" x="6030913" y="3473450"/>
          <p14:tracePt t="149177" x="6002338" y="3473450"/>
          <p14:tracePt t="149185" x="5984875" y="3473450"/>
          <p14:tracePt t="149193" x="5975350" y="3473450"/>
          <p14:tracePt t="149209" x="5929313" y="3463925"/>
          <p14:tracePt t="149218" x="5911850" y="3444875"/>
          <p14:tracePt t="149249" x="5911850" y="3436938"/>
          <p14:tracePt t="149265" x="5911850" y="3427413"/>
          <p14:tracePt t="149289" x="5911850" y="3390900"/>
          <p14:tracePt t="149297" x="5911850" y="3381375"/>
          <p14:tracePt t="149305" x="5929313" y="3352800"/>
          <p14:tracePt t="149315" x="5929313" y="3344863"/>
          <p14:tracePt t="149322" x="5965825" y="3298825"/>
          <p14:tracePt t="149332" x="6002338" y="3270250"/>
          <p14:tracePt t="149337" x="6030913" y="3233738"/>
          <p14:tracePt t="149344" x="6086475" y="3206750"/>
          <p14:tracePt t="149352" x="6103938" y="3187700"/>
          <p14:tracePt t="149360" x="6149975" y="3178175"/>
          <p14:tracePt t="149369" x="6169025" y="3170238"/>
          <p14:tracePt t="149391" x="6176963" y="3160713"/>
          <p14:tracePt t="149407" x="6196013" y="3160713"/>
          <p14:tracePt t="149416" x="6215063" y="3160713"/>
          <p14:tracePt t="149423" x="6223000" y="3160713"/>
          <p14:tracePt t="149432" x="6261100" y="3160713"/>
          <p14:tracePt t="149440" x="6288088" y="3160713"/>
          <p14:tracePt t="149448" x="6334125" y="3170238"/>
          <p14:tracePt t="149456" x="6389688" y="3206750"/>
          <p14:tracePt t="149464" x="6407150" y="3224213"/>
          <p14:tracePt t="149472" x="6426200" y="3243263"/>
          <p14:tracePt t="149479" x="6481763" y="3279775"/>
          <p14:tracePt t="149488" x="6499225" y="3289300"/>
          <p14:tracePt t="149495" x="6518275" y="3308350"/>
          <p14:tracePt t="149504" x="6535738" y="3316288"/>
          <p14:tracePt t="149512" x="6545263" y="3325813"/>
          <p14:tracePt t="149520" x="6554788" y="3344863"/>
          <p14:tracePt t="149561" x="6564313" y="3362325"/>
          <p14:tracePt t="149568" x="6572250" y="3390900"/>
          <p14:tracePt t="149584" x="6600825" y="3398838"/>
          <p14:tracePt t="149592" x="6618288" y="3398838"/>
          <p14:tracePt t="149608" x="6618288" y="3408363"/>
          <p14:tracePt t="149632" x="6610350" y="3444875"/>
          <p14:tracePt t="149640" x="6591300" y="3454400"/>
          <p14:tracePt t="149648" x="6518275" y="3481388"/>
          <p14:tracePt t="149656" x="6472238" y="3481388"/>
          <p14:tracePt t="149664" x="6453188" y="3490913"/>
          <p14:tracePt t="149672" x="6435725" y="3500438"/>
          <p14:tracePt t="149680" x="6416675" y="3500438"/>
          <p14:tracePt t="149688" x="6334125" y="3490913"/>
          <p14:tracePt t="149696" x="6288088" y="3473450"/>
          <p14:tracePt t="149704" x="6278563" y="3454400"/>
          <p14:tracePt t="149712" x="6242050" y="3436938"/>
          <p14:tracePt t="149720" x="6232525" y="3427413"/>
          <p14:tracePt t="149883" x="6242050" y="3427413"/>
          <p14:tracePt t="149890" x="6278563" y="3427413"/>
          <p14:tracePt t="149897" x="6288088" y="3408363"/>
          <p14:tracePt t="149905" x="6334125" y="3398838"/>
          <p14:tracePt t="149915" x="6343650" y="3390900"/>
          <p14:tracePt t="149921" x="6361113" y="3381375"/>
          <p14:tracePt t="149931" x="6397625" y="3381375"/>
          <p14:tracePt t="149949" x="6443663" y="3381375"/>
          <p14:tracePt t="149961" x="6481763" y="3381375"/>
          <p14:tracePt t="149969" x="6499225" y="3381375"/>
          <p14:tracePt t="149976" x="6535738" y="3381375"/>
          <p14:tracePt t="149985" x="6554788" y="3381375"/>
          <p14:tracePt t="149992" x="6600825" y="3381375"/>
          <p14:tracePt t="150001" x="6610350" y="3381375"/>
          <p14:tracePt t="150008" x="6637338" y="3381375"/>
          <p14:tracePt t="150017" x="6646863" y="3381375"/>
          <p14:tracePt t="150034" x="6673850" y="3390900"/>
          <p14:tracePt t="150097" x="6683375" y="3398838"/>
          <p14:tracePt t="150106" x="6692900" y="3408363"/>
          <p14:tracePt t="150137" x="6710363" y="3427413"/>
          <p14:tracePt t="150145" x="6710363" y="3436938"/>
          <p14:tracePt t="150176" x="6710363" y="3454400"/>
          <p14:tracePt t="150184" x="6692900" y="3463925"/>
          <p14:tracePt t="150200" x="6683375" y="3463925"/>
          <p14:tracePt t="150208" x="6646863" y="3463925"/>
          <p14:tracePt t="150216" x="6627813" y="3481388"/>
          <p14:tracePt t="150224" x="6591300" y="3481388"/>
          <p14:tracePt t="150232" x="6535738" y="3481388"/>
          <p14:tracePt t="150240" x="6518275" y="3481388"/>
          <p14:tracePt t="150248" x="6453188" y="3481388"/>
          <p14:tracePt t="150256" x="6397625" y="3481388"/>
          <p14:tracePt t="150264" x="6334125" y="3481388"/>
          <p14:tracePt t="150272" x="6288088" y="3473450"/>
          <p14:tracePt t="150281" x="6223000" y="3473450"/>
          <p14:tracePt t="150288" x="6215063" y="3436938"/>
          <p14:tracePt t="150296" x="6140450" y="3408363"/>
          <p14:tracePt t="150305" x="6113463" y="3390900"/>
          <p14:tracePt t="150315" x="6103938" y="3371850"/>
          <p14:tracePt t="150322" x="6094413" y="3362325"/>
          <p14:tracePt t="150331" x="6067425" y="3344863"/>
          <p14:tracePt t="150337" x="6057900" y="3335338"/>
          <p14:tracePt t="150344" x="6048375" y="3316288"/>
          <p14:tracePt t="150353" x="6040438" y="3279775"/>
          <p14:tracePt t="150368" x="6021388" y="3262313"/>
          <p14:tracePt t="150375" x="6021388" y="3252788"/>
          <p14:tracePt t="150383" x="6011863" y="3233738"/>
          <p14:tracePt t="150391" x="6011863" y="3224213"/>
          <p14:tracePt t="150399" x="6002338" y="3206750"/>
          <p14:tracePt t="150415" x="6002338" y="3197225"/>
          <p14:tracePt t="150439" x="6002338" y="3187700"/>
          <p14:tracePt t="150447" x="6002338" y="3178175"/>
          <p14:tracePt t="150455" x="6002338" y="3160713"/>
          <p14:tracePt t="150463" x="6002338" y="3141663"/>
          <p14:tracePt t="150471" x="6021388" y="3133725"/>
          <p14:tracePt t="150479" x="6040438" y="3114675"/>
          <p14:tracePt t="150487" x="6076950" y="3087688"/>
          <p14:tracePt t="150495" x="6113463" y="3059113"/>
          <p14:tracePt t="150503" x="6132513" y="3041650"/>
          <p14:tracePt t="150512" x="6140450" y="3032125"/>
          <p14:tracePt t="150519" x="6169025" y="3022600"/>
          <p14:tracePt t="150536" x="6176963" y="3013075"/>
          <p14:tracePt t="150544" x="6196013" y="3005138"/>
          <p14:tracePt t="150552" x="6223000" y="2995613"/>
          <p14:tracePt t="150559" x="6261100" y="2995613"/>
          <p14:tracePt t="150568" x="6307138" y="2986088"/>
          <p14:tracePt t="150575" x="6343650" y="2986088"/>
          <p14:tracePt t="150592" x="6407150" y="2986088"/>
          <p14:tracePt t="150600" x="6435725" y="2986088"/>
          <p14:tracePt t="150608" x="6453188" y="2986088"/>
          <p14:tracePt t="150616" x="6499225" y="2986088"/>
          <p14:tracePt t="150632" x="6527800" y="2986088"/>
          <p14:tracePt t="150640" x="6564313" y="2995613"/>
          <p14:tracePt t="150649" x="6610350" y="3005138"/>
          <p14:tracePt t="150656" x="6673850" y="3049588"/>
          <p14:tracePt t="150664" x="6710363" y="3059113"/>
          <p14:tracePt t="150672" x="6775450" y="3087688"/>
          <p14:tracePt t="150680" x="6802438" y="3124200"/>
          <p14:tracePt t="150688" x="6858000" y="3141663"/>
          <p14:tracePt t="150697" x="6884988" y="3141663"/>
          <p14:tracePt t="150704" x="6894513" y="3151188"/>
          <p14:tracePt t="150713" x="6904038" y="3160713"/>
          <p14:tracePt t="150754" x="6913563" y="3170238"/>
          <p14:tracePt t="150760" x="6923088" y="3178175"/>
          <p14:tracePt t="150776" x="6923088" y="3206750"/>
          <p14:tracePt t="150785" x="6923088" y="3216275"/>
          <p14:tracePt t="150792" x="6923088" y="3224213"/>
          <p14:tracePt t="150800" x="6923088" y="3252788"/>
          <p14:tracePt t="150808" x="6923088" y="3262313"/>
          <p14:tracePt t="150824" x="6923088" y="3270250"/>
          <p14:tracePt t="150848" x="6923088" y="3289300"/>
          <p14:tracePt t="150880" x="6923088" y="3298825"/>
          <p14:tracePt t="150888" x="6923088" y="3308350"/>
          <p14:tracePt t="150904" x="6894513" y="3335338"/>
          <p14:tracePt t="150912" x="6848475" y="3335338"/>
          <p14:tracePt t="150920" x="6784975" y="3335338"/>
          <p14:tracePt t="150936" x="6738938" y="3335338"/>
          <p14:tracePt t="150944" x="6683375" y="3335338"/>
          <p14:tracePt t="150952" x="6637338" y="3352800"/>
          <p14:tracePt t="150960" x="6600825" y="3335338"/>
          <p14:tracePt t="150968" x="6581775" y="3335338"/>
          <p14:tracePt t="150976" x="6581775" y="3325813"/>
          <p14:tracePt t="150984" x="6564313" y="3289300"/>
          <p14:tracePt t="150992" x="6545263" y="3279775"/>
          <p14:tracePt t="151008" x="6535738" y="3279775"/>
          <p14:tracePt t="151016" x="6527800" y="3279775"/>
          <p14:tracePt t="153442" x="6518275" y="3279775"/>
          <p14:tracePt t="153729" x="6508750" y="3270250"/>
          <p14:tracePt t="153737" x="6508750" y="3262313"/>
          <p14:tracePt t="153825" x="6489700" y="3262313"/>
          <p14:tracePt t="153833" x="6472238" y="3262313"/>
          <p14:tracePt t="153841" x="6416675" y="3233738"/>
          <p14:tracePt t="153848" x="6407150" y="3224213"/>
          <p14:tracePt t="153865" x="6380163" y="3216275"/>
          <p14:tracePt t="153873" x="6343650" y="3187700"/>
          <p14:tracePt t="154697" x="6288088" y="3133725"/>
          <p14:tracePt t="154713" x="6288088" y="3114675"/>
          <p14:tracePt t="154721" x="6278563" y="3078163"/>
          <p14:tracePt t="154731" x="6278563" y="3041650"/>
          <p14:tracePt t="154737" x="6278563" y="3022600"/>
          <p14:tracePt t="154744" x="6278563" y="2976563"/>
          <p14:tracePt t="154752" x="6278563" y="2913063"/>
          <p14:tracePt t="154760" x="6278563" y="2903538"/>
          <p14:tracePt t="154768" x="6261100" y="2876550"/>
          <p14:tracePt t="154776" x="6261100" y="2867025"/>
          <p14:tracePt t="154784" x="6251575" y="2838450"/>
          <p14:tracePt t="154792" x="6251575" y="2811463"/>
          <p14:tracePt t="154800" x="6251575" y="2774950"/>
          <p14:tracePt t="154808" x="6242050" y="2755900"/>
          <p14:tracePt t="154816" x="6242050" y="2709863"/>
          <p14:tracePt t="154832" x="6242050" y="2692400"/>
          <p14:tracePt t="154873" x="6242050" y="2673350"/>
          <p14:tracePt t="154913" x="6242050" y="2663825"/>
          <p14:tracePt t="154930" x="6242050" y="2655888"/>
          <p14:tracePt t="154937" x="6242050" y="2609850"/>
          <p14:tracePt t="155793" x="6251575" y="2609850"/>
          <p14:tracePt t="155801" x="6261100" y="2609850"/>
          <p14:tracePt t="155897" x="6278563" y="2609850"/>
          <p14:tracePt t="155905" x="6288088" y="2609850"/>
          <p14:tracePt t="155945" x="6297613" y="2609850"/>
          <p14:tracePt t="157849" x="6307138" y="2609850"/>
          <p14:tracePt t="157857" x="6315075" y="2609850"/>
          <p14:tracePt t="157889" x="6315075" y="2590800"/>
          <p14:tracePt t="158659" x="6334125" y="2573338"/>
          <p14:tracePt t="158712" x="6353175" y="2573338"/>
          <p14:tracePt t="158752" x="6389688" y="2573338"/>
          <p14:tracePt t="158792" x="6397625" y="2573338"/>
          <p14:tracePt t="158881" x="6416675" y="2573338"/>
          <p14:tracePt t="158945" x="6426200" y="2573338"/>
          <p14:tracePt t="158961" x="6443663" y="2573338"/>
          <p14:tracePt t="158993" x="6462713" y="2573338"/>
          <p14:tracePt t="159009" x="6481763" y="2573338"/>
          <p14:tracePt t="159025" x="6518275" y="2573338"/>
          <p14:tracePt t="159033" x="6535738" y="2573338"/>
          <p14:tracePt t="159049" x="6545263" y="2573338"/>
          <p14:tracePt t="159059" x="6572250" y="2573338"/>
          <p14:tracePt t="159064" x="6591300" y="2573338"/>
          <p14:tracePt t="159072" x="6637338" y="2581275"/>
          <p14:tracePt t="159081" x="6702425" y="2590800"/>
          <p14:tracePt t="159089" x="6710363" y="2600325"/>
          <p14:tracePt t="159098" x="6729413" y="2600325"/>
          <p14:tracePt t="159129" x="6738938" y="2609850"/>
          <p14:tracePt t="159137" x="6748463" y="2617788"/>
          <p14:tracePt t="159145" x="6775450" y="2617788"/>
          <p14:tracePt t="159153" x="6811963" y="2617788"/>
          <p14:tracePt t="159161" x="6838950" y="2617788"/>
          <p14:tracePt t="159169" x="6848475" y="2627313"/>
          <p14:tracePt t="159177" x="6867525" y="2627313"/>
          <p14:tracePt t="159233" x="6877050" y="2627313"/>
          <p14:tracePt t="159250" x="6884988" y="2627313"/>
          <p14:tracePt t="159258" x="6894513" y="2636838"/>
          <p14:tracePt t="159273" x="6923088" y="2636838"/>
          <p14:tracePt t="159281" x="6931025" y="2646363"/>
          <p14:tracePt t="159289" x="6959600" y="2646363"/>
          <p14:tracePt t="159298" x="6986588" y="2655888"/>
          <p14:tracePt t="159308" x="7013575" y="2663825"/>
          <p14:tracePt t="159321" x="7032625" y="2663825"/>
          <p14:tracePt t="159331" x="7051675" y="2663825"/>
          <p14:tracePt t="159337" x="7059613" y="2663825"/>
          <p14:tracePt t="159345" x="7078663" y="2663825"/>
          <p14:tracePt t="159353" x="7097713" y="2663825"/>
          <p14:tracePt t="159361" x="7105650" y="2663825"/>
          <p14:tracePt t="159369" x="7124700" y="2673350"/>
          <p14:tracePt t="159384" x="7143750" y="2673350"/>
          <p14:tracePt t="159392" x="7161213" y="2673350"/>
          <p14:tracePt t="159400" x="7197725" y="2673350"/>
          <p14:tracePt t="159425" x="7216775" y="2673350"/>
          <p14:tracePt t="159441" x="7243763" y="2673350"/>
          <p14:tracePt t="159457" x="7253288" y="2673350"/>
          <p14:tracePt t="159467" x="7262813" y="2673350"/>
          <p14:tracePt t="159481" x="7289800" y="2673350"/>
          <p14:tracePt t="159488" x="7299325" y="2673350"/>
          <p14:tracePt t="159496" x="7308850" y="2673350"/>
          <p14:tracePt t="159505" x="7326313" y="2682875"/>
          <p14:tracePt t="159513" x="7345363" y="2682875"/>
          <p14:tracePt t="159520" x="7354888" y="2682875"/>
          <p14:tracePt t="159529" x="7381875" y="2692400"/>
          <p14:tracePt t="159536" x="7391400" y="2692400"/>
          <p14:tracePt t="159544" x="7400925" y="2692400"/>
          <p14:tracePt t="159552" x="7427913" y="2692400"/>
          <p14:tracePt t="159560" x="7454900" y="2709863"/>
          <p14:tracePt t="159568" x="7483475" y="2709863"/>
          <p14:tracePt t="159584" x="7493000" y="2709863"/>
          <p14:tracePt t="159600" x="7500938" y="2709863"/>
          <p14:tracePt t="159616" x="7529513" y="2709863"/>
          <p14:tracePt t="159624" x="7539038" y="2709863"/>
          <p14:tracePt t="159632" x="7546975" y="2709863"/>
          <p14:tracePt t="159640" x="7575550" y="2709863"/>
          <p14:tracePt t="159648" x="7583488" y="2709863"/>
          <p14:tracePt t="159656" x="7612063" y="2709863"/>
          <p14:tracePt t="159664" x="7621588" y="2709863"/>
          <p14:tracePt t="159672" x="7629525" y="2709863"/>
          <p14:tracePt t="159680" x="7667625" y="2709863"/>
          <p14:tracePt t="159698" x="7675563" y="2709863"/>
          <p14:tracePt t="159706" x="7704138" y="2709863"/>
          <p14:tracePt t="159714" x="7721600" y="2709863"/>
          <p14:tracePt t="159731" x="7731125" y="2709863"/>
          <p14:tracePt t="159737" x="7750175" y="2709863"/>
          <p14:tracePt t="159793" x="7759700" y="2709863"/>
          <p14:tracePt t="160033" x="7721600" y="2719388"/>
          <p14:tracePt t="160041" x="7621588" y="2738438"/>
          <p14:tracePt t="160049" x="7575550" y="2738438"/>
          <p14:tracePt t="160057" x="7546975" y="2746375"/>
          <p14:tracePt t="160065" x="7464425" y="2774950"/>
          <p14:tracePt t="160073" x="7418388" y="2774950"/>
          <p14:tracePt t="160082" x="7391400" y="2774950"/>
          <p14:tracePt t="160089" x="7354888" y="2774950"/>
          <p14:tracePt t="160098" x="7345363" y="2774950"/>
          <p14:tracePt t="160153" x="7326313" y="2774950"/>
          <p14:tracePt t="160169" x="7299325" y="2765425"/>
          <p14:tracePt t="160177" x="7262813" y="2765425"/>
          <p14:tracePt t="160185" x="7197725" y="2765425"/>
          <p14:tracePt t="160193" x="7151688" y="2765425"/>
          <p14:tracePt t="160201" x="7124700" y="2765425"/>
          <p14:tracePt t="160209" x="7097713" y="2765425"/>
          <p14:tracePt t="160233" x="7088188" y="2765425"/>
          <p14:tracePt t="160281" x="7078663" y="2765425"/>
          <p14:tracePt t="160289" x="7059613" y="2792413"/>
          <p14:tracePt t="160296" x="7051675" y="2792413"/>
          <p14:tracePt t="160304" x="7042150" y="2820988"/>
          <p14:tracePt t="160313" x="6977063" y="2811463"/>
          <p14:tracePt t="160320" x="6969125" y="2830513"/>
          <p14:tracePt t="160416" x="6923088" y="2830513"/>
          <p14:tracePt t="160425" x="6913563" y="2830513"/>
          <p14:tracePt t="160433" x="6884988" y="2830513"/>
          <p14:tracePt t="160441" x="6877050" y="2830513"/>
          <p14:tracePt t="160448" x="6867525" y="2830513"/>
          <p14:tracePt t="160474" x="6858000" y="2830513"/>
          <p14:tracePt t="160585" x="6848475" y="2838450"/>
          <p14:tracePt t="160593" x="6848475" y="2847975"/>
          <p14:tracePt t="160601" x="6848475" y="2876550"/>
          <p14:tracePt t="160609" x="6848475" y="2903538"/>
          <p14:tracePt t="160617" x="6848475" y="2921000"/>
          <p14:tracePt t="160625" x="6848475" y="2940050"/>
          <p14:tracePt t="160632" x="6858000" y="2986088"/>
          <p14:tracePt t="160640" x="6867525" y="3005138"/>
          <p14:tracePt t="160649" x="6877050" y="3032125"/>
          <p14:tracePt t="160656" x="6913563" y="3041650"/>
          <p14:tracePt t="160664" x="6913563" y="3059113"/>
          <p14:tracePt t="160672" x="6923088" y="3068638"/>
          <p14:tracePt t="160680" x="6940550" y="3087688"/>
          <p14:tracePt t="160827" x="6913563" y="3059113"/>
          <p14:tracePt t="160834" x="6884988" y="3041650"/>
          <p14:tracePt t="160842" x="6756400" y="2986088"/>
          <p14:tracePt t="160849" x="6683375" y="2921000"/>
          <p14:tracePt t="160857" x="6600825" y="2913063"/>
          <p14:tracePt t="160866" x="6535738" y="2857500"/>
          <p14:tracePt t="160873" x="6426200" y="2830513"/>
          <p14:tracePt t="160882" x="6307138" y="2784475"/>
          <p14:tracePt t="160889" x="6242050" y="2765425"/>
          <p14:tracePt t="160896" x="6205538" y="2755900"/>
          <p14:tracePt t="160904" x="6196013" y="2755900"/>
          <p14:tracePt t="160978" x="6169025" y="2755900"/>
          <p14:tracePt t="160984" x="6149975" y="2755900"/>
          <p14:tracePt t="160993" x="6094413" y="2728913"/>
          <p14:tracePt t="161010" x="6086475" y="2719388"/>
          <p14:tracePt t="161153" x="6076950" y="2719388"/>
          <p14:tracePt t="161169" x="6048375" y="2728913"/>
          <p14:tracePt t="161185" x="6040438" y="2728913"/>
          <p14:tracePt t="161193" x="6011863" y="2728913"/>
          <p14:tracePt t="161201" x="5975350" y="2728913"/>
          <p14:tracePt t="161210" x="5929313" y="2746375"/>
          <p14:tracePt t="161217" x="5873750" y="2746375"/>
          <p14:tracePt t="161226" x="5837238" y="2755900"/>
          <p14:tracePt t="161233" x="5810250" y="2755900"/>
          <p14:tracePt t="161242" x="5791200" y="2755900"/>
          <p14:tracePt t="161248" x="5781675" y="2755900"/>
          <p14:tracePt t="161257" x="5773738" y="2765425"/>
          <p14:tracePt t="161601" x="5764213" y="2774950"/>
          <p14:tracePt t="161617" x="5745163" y="2792413"/>
          <p14:tracePt t="161625" x="5737225" y="2792413"/>
          <p14:tracePt t="161633" x="5727700" y="2820988"/>
          <p14:tracePt t="161641" x="5708650" y="2838450"/>
          <p14:tracePt t="161652" x="5681663" y="2884488"/>
          <p14:tracePt t="161657" x="5662613" y="2921000"/>
          <p14:tracePt t="161665" x="5645150" y="2940050"/>
          <p14:tracePt t="161673" x="5616575" y="2976563"/>
          <p14:tracePt t="161681" x="5607050" y="2976563"/>
          <p14:tracePt t="161689" x="5599113" y="2986088"/>
          <p14:tracePt t="161864" x="5599113" y="2995613"/>
          <p14:tracePt t="161880" x="5570538" y="2986088"/>
          <p14:tracePt t="161887" x="5570538" y="2976563"/>
          <p14:tracePt t="161895" x="5570538" y="2967038"/>
          <p14:tracePt t="161903" x="5570538" y="2940050"/>
          <p14:tracePt t="161913" x="5570538" y="2930525"/>
          <p14:tracePt t="161920" x="5570538" y="2903538"/>
          <p14:tracePt t="161931" x="5570538" y="2894013"/>
          <p14:tracePt t="161936" x="5570538" y="2876550"/>
          <p14:tracePt t="161944" x="5570538" y="2857500"/>
          <p14:tracePt t="161952" x="5570538" y="2847975"/>
          <p14:tracePt t="161976" x="5561013" y="2838450"/>
          <p14:tracePt t="162033" x="5543550" y="2838450"/>
          <p14:tracePt t="162041" x="5516563" y="2847975"/>
          <p14:tracePt t="162049" x="5507038" y="2857500"/>
          <p14:tracePt t="162057" x="5461000" y="2884488"/>
          <p14:tracePt t="162065" x="5441950" y="2894013"/>
          <p14:tracePt t="162073" x="5432425" y="2903538"/>
          <p14:tracePt t="162113" x="5424488" y="2913063"/>
          <p14:tracePt t="162137" x="5395913" y="2913063"/>
          <p14:tracePt t="162145" x="5378450" y="2913063"/>
          <p14:tracePt t="162154" x="5332413" y="2913063"/>
          <p14:tracePt t="162161" x="5322888" y="2913063"/>
          <p14:tracePt t="162169" x="5286375" y="2913063"/>
          <p14:tracePt t="162217" x="5286375" y="2903538"/>
          <p14:tracePt t="162233" x="5295900" y="2867025"/>
          <p14:tracePt t="162241" x="5295900" y="2847975"/>
          <p14:tracePt t="162249" x="5332413" y="2820988"/>
          <p14:tracePt t="162257" x="5341938" y="2801938"/>
          <p14:tracePt t="162273" x="5349875" y="2792413"/>
          <p14:tracePt t="162289" x="5349875" y="2774950"/>
          <p14:tracePt t="162369" x="5332413" y="2792413"/>
          <p14:tracePt t="162377" x="5313363" y="2820988"/>
          <p14:tracePt t="162400" x="5303838" y="2838450"/>
          <p14:tracePt t="162465" x="5267325" y="2820988"/>
          <p14:tracePt t="162476" x="5267325" y="2801938"/>
          <p14:tracePt t="162483" x="5267325" y="2765425"/>
          <p14:tracePt t="162493" x="5257800" y="2738438"/>
          <p14:tracePt t="162500" x="5257800" y="2709863"/>
          <p14:tracePt t="162505" x="5249863" y="2701925"/>
          <p14:tracePt t="162520" x="5249863" y="2692400"/>
          <p14:tracePt t="162530" x="5240338" y="2692400"/>
          <p14:tracePt t="162576" x="5240338" y="2719388"/>
          <p14:tracePt t="162584" x="5221288" y="2774950"/>
          <p14:tracePt t="162592" x="5203825" y="2801938"/>
          <p14:tracePt t="162600" x="5165725" y="2830513"/>
          <p14:tracePt t="162608" x="5148263" y="2867025"/>
          <p14:tracePt t="162617" x="5111750" y="2884488"/>
          <p14:tracePt t="162624" x="5092700" y="2894013"/>
          <p14:tracePt t="162632" x="5083175" y="2894013"/>
          <p14:tracePt t="162656" x="5075238" y="2894013"/>
          <p14:tracePt t="162664" x="5065713" y="2867025"/>
          <p14:tracePt t="162672" x="5065713" y="2838450"/>
          <p14:tracePt t="162680" x="5065713" y="2820988"/>
          <p14:tracePt t="162688" x="5065713" y="2774950"/>
          <p14:tracePt t="162697" x="5056188" y="2746375"/>
          <p14:tracePt t="162704" x="5056188" y="2728913"/>
          <p14:tracePt t="162713" x="5056188" y="2692400"/>
          <p14:tracePt t="163049" x="5056188" y="2682875"/>
          <p14:tracePt t="163065" x="5065713" y="2682875"/>
          <p14:tracePt t="163073" x="5075238" y="2682875"/>
          <p14:tracePt t="163225" x="5075238" y="2692400"/>
          <p14:tracePt t="163233" x="5075238" y="2701925"/>
          <p14:tracePt t="163241" x="5056188" y="2701925"/>
          <p14:tracePt t="163248" x="5010150" y="2701925"/>
          <p14:tracePt t="163257" x="4964113" y="2701925"/>
          <p14:tracePt t="163265" x="4891088" y="2701925"/>
          <p14:tracePt t="163273" x="4845050" y="2701925"/>
          <p14:tracePt t="163282" x="4799013" y="2701925"/>
          <p14:tracePt t="163433" x="4826000" y="2701925"/>
          <p14:tracePt t="163449" x="4881563" y="2701925"/>
          <p14:tracePt t="163457" x="4927600" y="2701925"/>
          <p14:tracePt t="163465" x="4937125" y="2701925"/>
          <p14:tracePt t="163473" x="4973638" y="2701925"/>
          <p14:tracePt t="163482" x="4983163" y="2701925"/>
          <p14:tracePt t="163498" x="4991100" y="2701925"/>
          <p14:tracePt t="163553" x="4991100" y="2682875"/>
          <p14:tracePt t="163561" x="5000625" y="2663825"/>
          <p14:tracePt t="163570" x="5010150" y="2663825"/>
          <p14:tracePt t="163585" x="5010150" y="2636838"/>
          <p14:tracePt t="163593" x="5010150" y="2617788"/>
          <p14:tracePt t="163601" x="4983163" y="2581275"/>
          <p14:tracePt t="163608" x="4973638" y="2573338"/>
          <p14:tracePt t="163729" x="4991100" y="2573338"/>
          <p14:tracePt t="163737" x="5029200" y="2573338"/>
          <p14:tracePt t="163745" x="5037138" y="2573338"/>
          <p14:tracePt t="163753" x="5065713" y="2573338"/>
          <p14:tracePt t="163761" x="5092700" y="2581275"/>
          <p14:tracePt t="163769" x="5102225" y="2590800"/>
          <p14:tracePt t="163775" x="5111750" y="2590800"/>
          <p14:tracePt t="163831" x="5121275" y="2590800"/>
          <p14:tracePt t="163839" x="5129213" y="2581275"/>
          <p14:tracePt t="163847" x="5129213" y="2563813"/>
          <p14:tracePt t="163855" x="5129213" y="2517775"/>
          <p14:tracePt t="163863" x="5129213" y="2489200"/>
          <p14:tracePt t="163871" x="5129213" y="2481263"/>
          <p14:tracePt t="163879" x="5129213" y="2462213"/>
          <p14:tracePt t="163887" x="5129213" y="2452688"/>
          <p14:tracePt t="163961" x="5184775" y="2462213"/>
          <p14:tracePt t="163969" x="5276850" y="2498725"/>
          <p14:tracePt t="163978" x="5395913" y="2535238"/>
          <p14:tracePt t="163985" x="5461000" y="2573338"/>
          <p14:tracePt t="163993" x="5507038" y="2573338"/>
          <p14:tracePt t="164001" x="5543550" y="2581275"/>
          <p14:tracePt t="164073" x="5553075" y="2581275"/>
          <p14:tracePt t="164080" x="5553075" y="2563813"/>
          <p14:tracePt t="164090" x="5553075" y="2535238"/>
          <p14:tracePt t="164098" x="5553075" y="2498725"/>
          <p14:tracePt t="164115" x="5553075" y="2481263"/>
          <p14:tracePt t="164169" x="5561013" y="2481263"/>
          <p14:tracePt t="164176" x="5607050" y="2527300"/>
          <p14:tracePt t="164185" x="5626100" y="2544763"/>
          <p14:tracePt t="164193" x="5662613" y="2590800"/>
          <p14:tracePt t="164202" x="5681663" y="2600325"/>
          <p14:tracePt t="164264" x="5681663" y="2590800"/>
          <p14:tracePt t="164272" x="5681663" y="2581275"/>
          <p14:tracePt t="164288" x="5681663" y="2573338"/>
          <p14:tracePt t="164304" x="5681663" y="2544763"/>
          <p14:tracePt t="164377" x="5691188" y="2544763"/>
          <p14:tracePt t="164432" x="5699125" y="2535238"/>
          <p14:tracePt t="164447" x="5699125" y="2508250"/>
          <p14:tracePt t="164463" x="5699125" y="2489200"/>
          <p14:tracePt t="164482" x="5699125" y="2481263"/>
          <p14:tracePt t="164569" x="5727700" y="2471738"/>
          <p14:tracePt t="164577" x="5773738" y="2471738"/>
          <p14:tracePt t="164585" x="5827713" y="2471738"/>
          <p14:tracePt t="164593" x="5865813" y="2471738"/>
          <p14:tracePt t="164601" x="5883275" y="2471738"/>
          <p14:tracePt t="164609" x="5892800" y="2471738"/>
          <p14:tracePt t="164729" x="5902325" y="2489200"/>
          <p14:tracePt t="164745" x="5902325" y="2498725"/>
          <p14:tracePt t="164810" x="5902325" y="2481263"/>
          <p14:tracePt t="164819" x="5892800" y="2471738"/>
          <p14:tracePt t="164826" x="5892800" y="2443163"/>
          <p14:tracePt t="164833" x="5883275" y="2416175"/>
          <p14:tracePt t="164840" x="5873750" y="2406650"/>
          <p14:tracePt t="164880" x="5865813" y="2398713"/>
          <p14:tracePt t="164888" x="5856288" y="2398713"/>
          <p14:tracePt t="164895" x="5856288" y="2406650"/>
          <p14:tracePt t="164904" x="5846763" y="2435225"/>
          <p14:tracePt t="164913" x="5846763" y="2489200"/>
          <p14:tracePt t="164920" x="5846763" y="2498725"/>
          <p14:tracePt t="164930" x="5846763" y="2508250"/>
          <p14:tracePt t="164944" x="5846763" y="2517775"/>
          <p14:tracePt t="165024" x="5846763" y="2498725"/>
          <p14:tracePt t="165040" x="5846763" y="2471738"/>
          <p14:tracePt t="165121" x="5846763" y="2508250"/>
          <p14:tracePt t="165130" x="5846763" y="2535238"/>
          <p14:tracePt t="165137" x="5846763" y="2544763"/>
          <p14:tracePt t="165145" x="5856288" y="2563813"/>
          <p14:tracePt t="165209" x="5865813" y="2563813"/>
          <p14:tracePt t="165753" x="5919788" y="2563813"/>
          <p14:tracePt t="165761" x="5938838" y="2573338"/>
          <p14:tracePt t="165769" x="5948363" y="2573338"/>
          <p14:tracePt t="165833" x="5957888" y="2573338"/>
          <p14:tracePt t="165841" x="5984875" y="2573338"/>
          <p14:tracePt t="165874" x="6011863" y="2573338"/>
          <p14:tracePt t="165882" x="6048375" y="2581275"/>
          <p14:tracePt t="165892" x="6067425" y="2609850"/>
          <p14:tracePt t="165898" x="6086475" y="2617788"/>
          <p14:tracePt t="165903" x="6094413" y="2627313"/>
          <p14:tracePt t="165912" x="6113463" y="2636838"/>
          <p14:tracePt t="165919" x="6149975" y="2655888"/>
          <p14:tracePt t="169921" x="6132513" y="2646363"/>
          <p14:tracePt t="169934" x="6103938" y="2636838"/>
          <p14:tracePt t="169937" x="6086475" y="2609850"/>
          <p14:tracePt t="169948" x="6030913" y="2573338"/>
          <p14:tracePt t="169961" x="5984875" y="2535238"/>
          <p14:tracePt t="169969" x="5948363" y="2508250"/>
          <p14:tracePt t="169977" x="5911850" y="2481263"/>
          <p14:tracePt t="169985" x="5883275" y="2462213"/>
          <p14:tracePt t="169992" x="5856288" y="2416175"/>
          <p14:tracePt t="170000" x="5837238" y="2360613"/>
          <p14:tracePt t="170008" x="5773738" y="2297113"/>
          <p14:tracePt t="170017" x="5727700" y="2241550"/>
          <p14:tracePt t="170024" x="5672138" y="2185988"/>
          <p14:tracePt t="170032" x="5626100" y="2122488"/>
          <p14:tracePt t="170041" x="5580063" y="2066925"/>
          <p14:tracePt t="170048" x="5507038" y="2011363"/>
          <p14:tracePt t="170056" x="5451475" y="1974850"/>
          <p14:tracePt t="170064" x="5432425" y="1920875"/>
          <p14:tracePt t="170073" x="5395913" y="1911350"/>
          <p14:tracePt t="170081" x="5386388" y="1892300"/>
          <p14:tracePt t="170090" x="5378450" y="1882775"/>
          <p14:tracePt t="170104" x="5368925" y="1874838"/>
          <p14:tracePt t="170113" x="5349875" y="1865313"/>
          <p14:tracePt t="170129" x="5341938" y="1846263"/>
          <p14:tracePt t="170136" x="5332413" y="1838325"/>
          <p14:tracePt t="170168" x="5313363" y="1819275"/>
          <p14:tracePt t="170176" x="5303838" y="1800225"/>
          <p14:tracePt t="170184" x="5295900" y="1792288"/>
          <p14:tracePt t="170192" x="5267325" y="1773238"/>
          <p14:tracePt t="170200" x="5249863" y="1746250"/>
          <p14:tracePt t="170208" x="5240338" y="1746250"/>
          <p14:tracePt t="170217" x="5211763" y="1708150"/>
          <p14:tracePt t="170224" x="5203825" y="1700213"/>
          <p14:tracePt t="170233" x="5175250" y="1690688"/>
          <p14:tracePt t="170240" x="5138738" y="1671638"/>
          <p14:tracePt t="170248" x="5121275" y="1654175"/>
          <p14:tracePt t="170256" x="5111750" y="1644650"/>
          <p14:tracePt t="170264" x="5102225" y="1635125"/>
          <p14:tracePt t="170272" x="5092700" y="1625600"/>
          <p14:tracePt t="170288" x="5083175" y="1617663"/>
          <p14:tracePt t="170297" x="5056188" y="1598613"/>
          <p14:tracePt t="170337" x="5037138" y="1598613"/>
          <p14:tracePt t="170353" x="5029200" y="1598613"/>
          <p14:tracePt t="170385" x="5019675" y="1598613"/>
          <p14:tracePt t="170393" x="5010150" y="1598613"/>
          <p14:tracePt t="170441" x="4973638" y="1598613"/>
          <p14:tracePt t="170577" x="4964113" y="1608138"/>
          <p14:tracePt t="170585" x="4964113" y="1654175"/>
          <p14:tracePt t="170595" x="4964113" y="1681163"/>
          <p14:tracePt t="170600" x="4964113" y="1754188"/>
          <p14:tracePt t="170608" x="4983163" y="1846263"/>
          <p14:tracePt t="170616" x="5010150" y="1928813"/>
          <p14:tracePt t="170624" x="5056188" y="2030413"/>
          <p14:tracePt t="170633" x="5075238" y="2132013"/>
          <p14:tracePt t="170640" x="5083175" y="2214563"/>
          <p14:tracePt t="170648" x="5129213" y="2324100"/>
          <p14:tracePt t="170656" x="5148263" y="2462213"/>
          <p14:tracePt t="170664" x="5175250" y="2563813"/>
          <p14:tracePt t="170672" x="5221288" y="2746375"/>
          <p14:tracePt t="170679" x="5221288" y="2884488"/>
          <p14:tracePt t="170688" x="5221288" y="3095625"/>
          <p14:tracePt t="170696" x="5257800" y="3270250"/>
          <p14:tracePt t="170704" x="5286375" y="3408363"/>
          <p14:tracePt t="170713" x="5286375" y="3565525"/>
          <p14:tracePt t="170720" x="5276850" y="3665538"/>
          <p14:tracePt t="170729" x="5249863" y="3776663"/>
          <p14:tracePt t="170736" x="5230813" y="3794125"/>
          <p14:tracePt t="170744" x="5230813" y="3840163"/>
          <p14:tracePt t="170752" x="5230813" y="3886200"/>
          <p14:tracePt t="170856" x="5240338" y="3895725"/>
          <p14:tracePt t="170889" x="5240338" y="3914775"/>
          <p14:tracePt t="170897" x="5230813" y="3922713"/>
          <p14:tracePt t="170913" x="5221288" y="3922713"/>
          <p14:tracePt t="170937" x="5221288" y="3932238"/>
          <p14:tracePt t="170945" x="5221288" y="3941763"/>
          <p14:tracePt t="170961" x="5221288" y="3968750"/>
          <p14:tracePt t="170969" x="5211763" y="3997325"/>
          <p14:tracePt t="170977" x="5203825" y="4014788"/>
          <p14:tracePt t="170986" x="5184775" y="4033838"/>
          <p14:tracePt t="170993" x="5184775" y="4043363"/>
          <p14:tracePt t="171002" x="5175250" y="4051300"/>
          <p14:tracePt t="171009" x="5165725" y="4060825"/>
          <p14:tracePt t="171017" x="5165725" y="4087813"/>
          <p14:tracePt t="171073" x="5165725" y="4097338"/>
          <p14:tracePt t="171105" x="5138738" y="4125913"/>
          <p14:tracePt t="171145" x="5129213" y="4125913"/>
          <p14:tracePt t="171288" x="5138738" y="4125913"/>
          <p14:tracePt t="171297" x="5148263" y="4125913"/>
          <p14:tracePt t="171304" x="5175250" y="4116388"/>
          <p14:tracePt t="171313" x="5194300" y="4116388"/>
          <p14:tracePt t="171321" x="5221288" y="4106863"/>
          <p14:tracePt t="171331" x="5267325" y="4106863"/>
          <p14:tracePt t="171337" x="5359400" y="4106863"/>
          <p14:tracePt t="171345" x="5461000" y="4106863"/>
          <p14:tracePt t="171353" x="5599113" y="4106863"/>
          <p14:tracePt t="171361" x="5754688" y="4106863"/>
          <p14:tracePt t="171370" x="5810250" y="4106863"/>
          <p14:tracePt t="171376" x="5994400" y="4051300"/>
          <p14:tracePt t="171385" x="6149975" y="4079875"/>
          <p14:tracePt t="171392" x="6269038" y="4097338"/>
          <p14:tracePt t="171401" x="6334125" y="4116388"/>
          <p14:tracePt t="171409" x="6481763" y="4133850"/>
          <p14:tracePt t="171417" x="6618288" y="4152900"/>
          <p14:tracePt t="171425" x="6683375" y="4162425"/>
          <p14:tracePt t="171433" x="6765925" y="4189413"/>
          <p14:tracePt t="171440" x="6811963" y="4189413"/>
          <p14:tracePt t="171447" x="6838950" y="4198938"/>
          <p14:tracePt t="171455" x="6877050" y="4198938"/>
          <p14:tracePt t="171464" x="6950075" y="4216400"/>
          <p14:tracePt t="171471" x="6959600" y="4225925"/>
          <p14:tracePt t="171487" x="6986588" y="4225925"/>
          <p14:tracePt t="171496" x="7005638" y="4225925"/>
          <p14:tracePt t="171609" x="7032625" y="4225925"/>
          <p14:tracePt t="171617" x="7105650" y="4225925"/>
          <p14:tracePt t="171625" x="7188200" y="4225925"/>
          <p14:tracePt t="171633" x="7326313" y="4225925"/>
          <p14:tracePt t="171641" x="7408863" y="4225925"/>
          <p14:tracePt t="171648" x="7546975" y="4225925"/>
          <p14:tracePt t="171656" x="7612063" y="4198938"/>
          <p14:tracePt t="171664" x="7621588" y="4198938"/>
          <p14:tracePt t="171672" x="7639050" y="4198938"/>
          <p14:tracePt t="171841" x="7648575" y="4189413"/>
          <p14:tracePt t="171961" x="7648575" y="4162425"/>
          <p14:tracePt t="171977" x="7648575" y="4152900"/>
          <p14:tracePt t="172017" x="7648575" y="4133850"/>
          <p14:tracePt t="172025" x="7648575" y="4087813"/>
          <p14:tracePt t="172032" x="7639050" y="4060825"/>
          <p14:tracePt t="172040" x="7639050" y="4024313"/>
          <p14:tracePt t="172047" x="7639050" y="3968750"/>
          <p14:tracePt t="172056" x="7639050" y="3830638"/>
          <p14:tracePt t="172064" x="7639050" y="3822700"/>
          <p14:tracePt t="172072" x="7658100" y="3776663"/>
          <p14:tracePt t="172080" x="7648575" y="3602038"/>
          <p14:tracePt t="172088" x="7648575" y="3444875"/>
          <p14:tracePt t="172096" x="7629525" y="3233738"/>
          <p14:tracePt t="172104" x="7602538" y="3049588"/>
          <p14:tracePt t="172113" x="7546975" y="2876550"/>
          <p14:tracePt t="172120" x="7464425" y="2663825"/>
          <p14:tracePt t="172129" x="7446963" y="2508250"/>
          <p14:tracePt t="172136" x="7427913" y="2370138"/>
          <p14:tracePt t="172144" x="7391400" y="2260600"/>
          <p14:tracePt t="172153" x="7391400" y="2205038"/>
          <p14:tracePt t="172159" x="7391400" y="2195513"/>
          <p14:tracePt t="172168" x="7391400" y="2185988"/>
          <p14:tracePt t="172176" x="7400925" y="2159000"/>
          <p14:tracePt t="172184" x="7400925" y="2149475"/>
          <p14:tracePt t="172192" x="7400925" y="2141538"/>
          <p14:tracePt t="172200" x="7408863" y="2112963"/>
          <p14:tracePt t="172208" x="7408863" y="2103438"/>
          <p14:tracePt t="172216" x="7418388" y="2085975"/>
          <p14:tracePt t="172225" x="7418388" y="2049463"/>
          <p14:tracePt t="172233" x="7418388" y="2039938"/>
          <p14:tracePt t="172241" x="7418388" y="2020888"/>
          <p14:tracePt t="172249" x="7437438" y="2003425"/>
          <p14:tracePt t="172257" x="7464425" y="1984375"/>
          <p14:tracePt t="172265" x="7464425" y="1966913"/>
          <p14:tracePt t="172282" x="7464425" y="1947863"/>
          <p14:tracePt t="172288" x="7464425" y="1928813"/>
          <p14:tracePt t="172298" x="7464425" y="1920875"/>
          <p14:tracePt t="172305" x="7454900" y="1865313"/>
          <p14:tracePt t="172321" x="7446963" y="1855788"/>
          <p14:tracePt t="172339" x="7446963" y="1846263"/>
          <p14:tracePt t="172345" x="7427913" y="1819275"/>
          <p14:tracePt t="172361" x="7427913" y="1809750"/>
          <p14:tracePt t="172425" x="7427913" y="1782763"/>
          <p14:tracePt t="172433" x="7427913" y="1763713"/>
          <p14:tracePt t="172441" x="7427913" y="1754188"/>
          <p14:tracePt t="172449" x="7427913" y="1736725"/>
          <p14:tracePt t="172457" x="7427913" y="1717675"/>
          <p14:tracePt t="172465" x="7437438" y="1708150"/>
          <p14:tracePt t="172472" x="7446963" y="1671638"/>
          <p14:tracePt t="172479" x="7446963" y="1663700"/>
          <p14:tracePt t="172487" x="7454900" y="1635125"/>
          <p14:tracePt t="172496" x="7454900" y="1589088"/>
          <p14:tracePt t="172503" x="7454900" y="1579563"/>
          <p14:tracePt t="172512" x="7454900" y="1552575"/>
          <p14:tracePt t="172519" x="7446963" y="1506538"/>
          <p14:tracePt t="172536" x="7427913" y="1470025"/>
          <p14:tracePt t="172545" x="7408863" y="1450975"/>
          <p14:tracePt t="172552" x="7408863" y="1443038"/>
          <p14:tracePt t="172560" x="7381875" y="1423988"/>
          <p14:tracePt t="172568" x="7381875" y="1414463"/>
          <p14:tracePt t="172576" x="7364413" y="1414463"/>
          <p14:tracePt t="172584" x="7354888" y="1414463"/>
          <p14:tracePt t="172592" x="7345363" y="1414463"/>
          <p14:tracePt t="172616" x="7326313" y="1414463"/>
          <p14:tracePt t="172632" x="7318375" y="1414463"/>
          <p14:tracePt t="172664" x="7299325" y="1414463"/>
          <p14:tracePt t="172672" x="7272338" y="1414463"/>
          <p14:tracePt t="172679" x="7234238" y="1414463"/>
          <p14:tracePt t="172688" x="7207250" y="1414463"/>
          <p14:tracePt t="172696" x="7197725" y="1414463"/>
          <p14:tracePt t="172704" x="7134225" y="1414463"/>
          <p14:tracePt t="172713" x="7097713" y="1414463"/>
          <p14:tracePt t="172720" x="7069138" y="1414463"/>
          <p14:tracePt t="172729" x="6996113" y="1414463"/>
          <p14:tracePt t="172735" x="6894513" y="1414463"/>
          <p14:tracePt t="172744" x="6775450" y="1414463"/>
          <p14:tracePt t="172752" x="6618288" y="1414463"/>
          <p14:tracePt t="172760" x="6527800" y="1414463"/>
          <p14:tracePt t="172768" x="6489700" y="1414463"/>
          <p14:tracePt t="172776" x="6334125" y="1414463"/>
          <p14:tracePt t="172785" x="6232525" y="1423988"/>
          <p14:tracePt t="172792" x="6113463" y="1433513"/>
          <p14:tracePt t="172800" x="6011863" y="1414463"/>
          <p14:tracePt t="172808" x="5911850" y="1414463"/>
          <p14:tracePt t="172816" x="5837238" y="1414463"/>
          <p14:tracePt t="172824" x="5754688" y="1414463"/>
          <p14:tracePt t="172832" x="5653088" y="1414463"/>
          <p14:tracePt t="172840" x="5589588" y="1387475"/>
          <p14:tracePt t="172848" x="5524500" y="1387475"/>
          <p14:tracePt t="172856" x="5424488" y="1360488"/>
          <p14:tracePt t="172863" x="5378450" y="1360488"/>
          <p14:tracePt t="172872" x="5322888" y="1360488"/>
          <p14:tracePt t="172881" x="5295900" y="1360488"/>
          <p14:tracePt t="172888" x="5267325" y="1360488"/>
          <p14:tracePt t="172896" x="5240338" y="1360488"/>
          <p14:tracePt t="172903" x="5221288" y="1360488"/>
          <p14:tracePt t="172913" x="5184775" y="1368425"/>
          <p14:tracePt t="172920" x="5157788" y="1387475"/>
          <p14:tracePt t="172930" x="5092700" y="1397000"/>
          <p14:tracePt t="172936" x="5083175" y="1404938"/>
          <p14:tracePt t="172944" x="5046663" y="1414463"/>
          <p14:tracePt t="172952" x="5000625" y="1414463"/>
          <p14:tracePt t="172960" x="4973638" y="1414463"/>
          <p14:tracePt t="172968" x="4937125" y="1423988"/>
          <p14:tracePt t="172976" x="4918075" y="1423988"/>
          <p14:tracePt t="172984" x="4900613" y="1423988"/>
          <p14:tracePt t="172992" x="4881563" y="1423988"/>
          <p14:tracePt t="173199" x="4872038" y="1423988"/>
          <p14:tracePt t="173207" x="4862513" y="1433513"/>
          <p14:tracePt t="173489" x="4862513" y="1460500"/>
          <p14:tracePt t="173497" x="4862513" y="1470025"/>
          <p14:tracePt t="173514" x="4845050" y="1489075"/>
          <p14:tracePt t="173530" x="4845050" y="1497013"/>
          <p14:tracePt t="173538" x="4845050" y="1506538"/>
          <p14:tracePt t="173561" x="4845050" y="1516063"/>
          <p14:tracePt t="173569" x="4845050" y="1535113"/>
          <p14:tracePt t="173585" x="4845050" y="1543050"/>
          <p14:tracePt t="173601" x="4845050" y="1552575"/>
          <p14:tracePt t="173617" x="4845050" y="1571625"/>
          <p14:tracePt t="173625" x="4845050" y="1579563"/>
          <p14:tracePt t="173631" x="4845050" y="1589088"/>
          <p14:tracePt t="173647" x="4845050" y="1598613"/>
          <p14:tracePt t="173655" x="4845050" y="1617663"/>
          <p14:tracePt t="173663" x="4845050" y="1635125"/>
          <p14:tracePt t="173671" x="4845050" y="1663700"/>
          <p14:tracePt t="173679" x="4845050" y="1727200"/>
          <p14:tracePt t="173687" x="4845050" y="1746250"/>
          <p14:tracePt t="173695" x="4845050" y="1800225"/>
          <p14:tracePt t="173703" x="4845050" y="1865313"/>
          <p14:tracePt t="173712" x="4845050" y="1947863"/>
          <p14:tracePt t="173719" x="4845050" y="2039938"/>
          <p14:tracePt t="173728" x="4845050" y="2141538"/>
          <p14:tracePt t="173735" x="4845050" y="2205038"/>
          <p14:tracePt t="173743" x="4845050" y="2278063"/>
          <p14:tracePt t="173752" x="4845050" y="2343150"/>
          <p14:tracePt t="173759" x="4845050" y="2443163"/>
          <p14:tracePt t="173768" x="4835525" y="2471738"/>
          <p14:tracePt t="173775" x="4835525" y="2535238"/>
          <p14:tracePt t="173784" x="4835525" y="2573338"/>
          <p14:tracePt t="173791" x="4835525" y="2617788"/>
          <p14:tracePt t="173800" x="4835525" y="2663825"/>
          <p14:tracePt t="173807" x="4826000" y="2682875"/>
          <p14:tracePt t="173815" x="4826000" y="2746375"/>
          <p14:tracePt t="173823" x="4816475" y="2784475"/>
          <p14:tracePt t="173831" x="4816475" y="2867025"/>
          <p14:tracePt t="173839" x="4816475" y="2949575"/>
          <p14:tracePt t="173847" x="4789488" y="3013075"/>
          <p14:tracePt t="173855" x="4789488" y="3059113"/>
          <p14:tracePt t="173864" x="4789488" y="3160713"/>
          <p14:tracePt t="173871" x="4789488" y="3197225"/>
          <p14:tracePt t="173880" x="4779963" y="3252788"/>
          <p14:tracePt t="173888" x="4779963" y="3316288"/>
          <p14:tracePt t="173896" x="4779963" y="3344863"/>
          <p14:tracePt t="173904" x="4770438" y="3352800"/>
          <p14:tracePt t="173912" x="4770438" y="3381375"/>
          <p14:tracePt t="173919" x="4770438" y="3390900"/>
          <p14:tracePt t="173929" x="4770438" y="3398838"/>
          <p14:tracePt t="173947" x="4762500" y="3427413"/>
          <p14:tracePt t="173952" x="4762500" y="3436938"/>
          <p14:tracePt t="173959" x="4762500" y="3444875"/>
          <p14:tracePt t="173968" x="4743450" y="3463925"/>
          <p14:tracePt t="173975" x="4743450" y="3481388"/>
          <p14:tracePt t="173984" x="4733925" y="3490913"/>
          <p14:tracePt t="173999" x="4733925" y="3519488"/>
          <p14:tracePt t="174007" x="4706938" y="3556000"/>
          <p14:tracePt t="174023" x="4706938" y="3573463"/>
          <p14:tracePt t="174033" x="4706938" y="3582988"/>
          <p14:tracePt t="174039" x="4706938" y="3602038"/>
          <p14:tracePt t="174055" x="4697413" y="3629025"/>
          <p14:tracePt t="174071" x="4679950" y="3638550"/>
          <p14:tracePt t="174079" x="4679950" y="3648075"/>
          <p14:tracePt t="174087" x="4679950" y="3665538"/>
          <p14:tracePt t="174096" x="4679950" y="3694113"/>
          <p14:tracePt t="174103" x="4670425" y="3730625"/>
          <p14:tracePt t="174112" x="4670425" y="3784600"/>
          <p14:tracePt t="174119" x="4651375" y="3868738"/>
          <p14:tracePt t="174129" x="4641850" y="3951288"/>
          <p14:tracePt t="174135" x="4633913" y="3959225"/>
          <p14:tracePt t="174159" x="4633913" y="4014788"/>
          <p14:tracePt t="174168" x="4641850" y="4043363"/>
          <p14:tracePt t="174175" x="4651375" y="4079875"/>
          <p14:tracePt t="174191" x="4651375" y="4097338"/>
          <p14:tracePt t="174209" x="4679950" y="4116388"/>
          <p14:tracePt t="174226" x="4679950" y="4125913"/>
          <p14:tracePt t="174234" x="4679950" y="4133850"/>
          <p14:tracePt t="174242" x="4679950" y="4143375"/>
          <p14:tracePt t="174258" x="4679950" y="4152900"/>
          <p14:tracePt t="174264" x="4679950" y="4171950"/>
          <p14:tracePt t="174279" x="4679950" y="4179888"/>
          <p14:tracePt t="174553" x="4687888" y="4189413"/>
          <p14:tracePt t="174753" x="4687888" y="4208463"/>
          <p14:tracePt t="174761" x="4706938" y="4225925"/>
          <p14:tracePt t="174769" x="4733925" y="4235450"/>
          <p14:tracePt t="174777" x="4762500" y="4271963"/>
          <p14:tracePt t="174785" x="4808538" y="4308475"/>
          <p14:tracePt t="174793" x="4845050" y="4327525"/>
          <p14:tracePt t="174801" x="4862513" y="4346575"/>
          <p14:tracePt t="174808" x="4908550" y="4354513"/>
          <p14:tracePt t="174817" x="4918075" y="4383088"/>
          <p14:tracePt t="174824" x="4927600" y="4391025"/>
          <p14:tracePt t="174840" x="4937125" y="4400550"/>
          <p14:tracePt t="174856" x="4946650" y="4400550"/>
          <p14:tracePt t="174865" x="4964113" y="4400550"/>
          <p14:tracePt t="174872" x="4983163" y="4410075"/>
          <p14:tracePt t="174880" x="5010150" y="4410075"/>
          <p14:tracePt t="174888" x="5056188" y="4410075"/>
          <p14:tracePt t="174896" x="5111750" y="4410075"/>
          <p14:tracePt t="174904" x="5194300" y="4410075"/>
          <p14:tracePt t="174913" x="5313363" y="4410075"/>
          <p14:tracePt t="174920" x="5395913" y="4410075"/>
          <p14:tracePt t="174931" x="5470525" y="4410075"/>
          <p14:tracePt t="174936" x="5570538" y="4410075"/>
          <p14:tracePt t="174944" x="5589588" y="4410075"/>
          <p14:tracePt t="174952" x="5645150" y="4410075"/>
          <p14:tracePt t="174960" x="5653088" y="4410075"/>
          <p14:tracePt t="174968" x="5681663" y="4410075"/>
          <p14:tracePt t="174976" x="5764213" y="4410075"/>
          <p14:tracePt t="174992" x="5800725" y="4410075"/>
          <p14:tracePt t="175000" x="5865813" y="4410075"/>
          <p14:tracePt t="175008" x="5883275" y="4410075"/>
          <p14:tracePt t="175016" x="5929313" y="4410075"/>
          <p14:tracePt t="175024" x="6011863" y="4410075"/>
          <p14:tracePt t="175032" x="6086475" y="4383088"/>
          <p14:tracePt t="175040" x="6223000" y="4354513"/>
          <p14:tracePt t="175048" x="6269038" y="4346575"/>
          <p14:tracePt t="175056" x="6353175" y="4373563"/>
          <p14:tracePt t="175063" x="6472238" y="4373563"/>
          <p14:tracePt t="175072" x="6572250" y="4373563"/>
          <p14:tracePt t="175080" x="6729413" y="4373563"/>
          <p14:tracePt t="175088" x="6848475" y="4373563"/>
          <p14:tracePt t="175096" x="6931025" y="4373563"/>
          <p14:tracePt t="175105" x="7051675" y="4373563"/>
          <p14:tracePt t="175113" x="7134225" y="4354513"/>
          <p14:tracePt t="175121" x="7180263" y="4346575"/>
          <p14:tracePt t="175129" x="7207250" y="4346575"/>
          <p14:tracePt t="175136" x="7262813" y="4346575"/>
          <p14:tracePt t="175144" x="7272338" y="4337050"/>
          <p14:tracePt t="175176" x="7280275" y="4327525"/>
          <p14:tracePt t="175192" x="7308850" y="4327525"/>
          <p14:tracePt t="175200" x="7345363" y="4327525"/>
          <p14:tracePt t="175208" x="7354888" y="4327525"/>
          <p14:tracePt t="175216" x="7391400" y="4327525"/>
          <p14:tracePt t="175224" x="7408863" y="4327525"/>
          <p14:tracePt t="175232" x="7437438" y="4327525"/>
          <p14:tracePt t="175240" x="7483475" y="4327525"/>
          <p14:tracePt t="175248" x="7500938" y="4327525"/>
          <p14:tracePt t="175256" x="7510463" y="4327525"/>
          <p14:tracePt t="175304" x="7566025" y="4327525"/>
          <p14:tracePt t="175311" x="7629525" y="4308475"/>
          <p14:tracePt t="175319" x="7658100" y="4308475"/>
          <p14:tracePt t="175328" x="7648575" y="4318000"/>
          <p14:tracePt t="175335" x="7658100" y="4318000"/>
          <p14:tracePt t="175640" x="7667625" y="4308475"/>
          <p14:tracePt t="175650" x="7667625" y="4271963"/>
          <p14:tracePt t="175680" x="7675563" y="4254500"/>
          <p14:tracePt t="175688" x="7675563" y="4208463"/>
          <p14:tracePt t="175695" x="7675563" y="4152900"/>
          <p14:tracePt t="175704" x="7675563" y="4070350"/>
          <p14:tracePt t="175713" x="7667625" y="3968750"/>
          <p14:tracePt t="175720" x="7667625" y="3886200"/>
          <p14:tracePt t="175730" x="7667625" y="3794125"/>
          <p14:tracePt t="175745" x="7667625" y="3784600"/>
          <p14:tracePt t="175753" x="7658100" y="3684588"/>
          <p14:tracePt t="175763" x="7648575" y="3582988"/>
          <p14:tracePt t="175769" x="7612063" y="3390900"/>
          <p14:tracePt t="175777" x="7621588" y="3289300"/>
          <p14:tracePt t="175786" x="7621588" y="3133725"/>
          <p14:tracePt t="175793" x="7648575" y="2959100"/>
          <p14:tracePt t="175801" x="7685088" y="2755900"/>
          <p14:tracePt t="175809" x="7694613" y="2655888"/>
          <p14:tracePt t="175817" x="7750175" y="2425700"/>
          <p14:tracePt t="175824" x="7777163" y="2324100"/>
          <p14:tracePt t="175832" x="7823200" y="2185988"/>
          <p14:tracePt t="175839" x="7859713" y="2039938"/>
          <p14:tracePt t="175847" x="7859713" y="2011363"/>
          <p14:tracePt t="175864" x="7878763" y="1947863"/>
          <p14:tracePt t="175872" x="7970838" y="1911350"/>
          <p14:tracePt t="175880" x="7980363" y="1874838"/>
          <p14:tracePt t="175888" x="7980363" y="1855788"/>
          <p14:tracePt t="175896" x="7980363" y="1828800"/>
          <p14:tracePt t="175904" x="7980363" y="1819275"/>
          <p14:tracePt t="175913" x="7980363" y="1800225"/>
          <p14:tracePt t="175920" x="7970838" y="1792288"/>
          <p14:tracePt t="175936" x="7961313" y="1792288"/>
          <p14:tracePt t="175993" x="7934325" y="1792288"/>
          <p14:tracePt t="176001" x="7915275" y="1773238"/>
          <p14:tracePt t="176011" x="7896225" y="1746250"/>
          <p14:tracePt t="176049" x="7888288" y="1736725"/>
          <p14:tracePt t="176057" x="7878763" y="1727200"/>
          <p14:tracePt t="176073" x="7869238" y="1727200"/>
          <p14:tracePt t="176153" x="7850188" y="1700213"/>
          <p14:tracePt t="176169" x="7842250" y="1671638"/>
          <p14:tracePt t="176177" x="7813675" y="1663700"/>
          <p14:tracePt t="176201" x="7804150" y="1654175"/>
          <p14:tracePt t="176216" x="7804150" y="1635125"/>
          <p14:tracePt t="176225" x="7796213" y="1625600"/>
          <p14:tracePt t="176233" x="7786688" y="1617663"/>
          <p14:tracePt t="176249" x="7777163" y="1617663"/>
          <p14:tracePt t="176272" x="7740650" y="1608138"/>
          <p14:tracePt t="176289" x="7721600" y="1608138"/>
          <p14:tracePt t="176298" x="7667625" y="1571625"/>
          <p14:tracePt t="176315" x="7639050" y="1552575"/>
          <p14:tracePt t="176323" x="7621588" y="1552575"/>
          <p14:tracePt t="176331" x="7556500" y="1552575"/>
          <p14:tracePt t="176336" x="7510463" y="1543050"/>
          <p14:tracePt t="176344" x="7437438" y="1543050"/>
          <p14:tracePt t="176351" x="7372350" y="1543050"/>
          <p14:tracePt t="176359" x="7345363" y="1543050"/>
          <p14:tracePt t="176367" x="7280275" y="1543050"/>
          <p14:tracePt t="176375" x="7243763" y="1543050"/>
          <p14:tracePt t="176383" x="7216775" y="1543050"/>
          <p14:tracePt t="176391" x="7161213" y="1516063"/>
          <p14:tracePt t="176399" x="7097713" y="1497013"/>
          <p14:tracePt t="176407" x="6996113" y="1489075"/>
          <p14:tracePt t="176415" x="6986588" y="1479550"/>
          <p14:tracePt t="176424" x="6904038" y="1450975"/>
          <p14:tracePt t="176432" x="6821488" y="1450975"/>
          <p14:tracePt t="176439" x="6738938" y="1460500"/>
          <p14:tracePt t="176449" x="6627813" y="1460500"/>
          <p14:tracePt t="176455" x="6545263" y="1460500"/>
          <p14:tracePt t="176464" x="6481763" y="1470025"/>
          <p14:tracePt t="176471" x="6380163" y="1470025"/>
          <p14:tracePt t="176479" x="6278563" y="1470025"/>
          <p14:tracePt t="176487" x="6176963" y="1470025"/>
          <p14:tracePt t="176495" x="6122988" y="1470025"/>
          <p14:tracePt t="176503" x="6057900" y="1470025"/>
          <p14:tracePt t="176512" x="5938838" y="1470025"/>
          <p14:tracePt t="176519" x="5919788" y="1479550"/>
          <p14:tracePt t="176527" x="5800725" y="1497013"/>
          <p14:tracePt t="176535" x="5737225" y="1497013"/>
          <p14:tracePt t="176543" x="5653088" y="1497013"/>
          <p14:tracePt t="176552" x="5553075" y="1497013"/>
          <p14:tracePt t="176560" x="5497513" y="1497013"/>
          <p14:tracePt t="176568" x="5432425" y="1497013"/>
          <p14:tracePt t="176576" x="5414963" y="1497013"/>
          <p14:tracePt t="176584" x="5368925" y="1497013"/>
          <p14:tracePt t="176592" x="5332413" y="1497013"/>
          <p14:tracePt t="176600" x="5313363" y="1497013"/>
          <p14:tracePt t="176608" x="5267325" y="1497013"/>
          <p14:tracePt t="176616" x="5249863" y="1506538"/>
          <p14:tracePt t="176624" x="5203825" y="1516063"/>
          <p14:tracePt t="176632" x="5165725" y="1516063"/>
          <p14:tracePt t="176640" x="5138738" y="1516063"/>
          <p14:tracePt t="176648" x="5102225" y="1516063"/>
          <p14:tracePt t="176664" x="5065713" y="1516063"/>
          <p14:tracePt t="176672" x="5046663" y="1516063"/>
          <p14:tracePt t="176680" x="5010150" y="1516063"/>
          <p14:tracePt t="176704" x="4964113" y="1516063"/>
          <p14:tracePt t="176713" x="4900613" y="1516063"/>
          <p14:tracePt t="176720" x="4881563" y="1516063"/>
          <p14:tracePt t="176731" x="4826000" y="1516063"/>
          <p14:tracePt t="176745" x="4779963" y="1516063"/>
          <p14:tracePt t="176753" x="4770438" y="1516063"/>
          <p14:tracePt t="176769" x="4762500" y="1516063"/>
          <p14:tracePt t="176977" x="4762500" y="1525588"/>
          <p14:tracePt t="176985" x="4762500" y="1535113"/>
          <p14:tracePt t="176992" x="4762500" y="1552575"/>
          <p14:tracePt t="177000" x="4762500" y="1598613"/>
          <p14:tracePt t="177008" x="4762500" y="1644650"/>
          <p14:tracePt t="177017" x="4762500" y="1681163"/>
          <p14:tracePt t="177024" x="4799013" y="1782763"/>
          <p14:tracePt t="177033" x="4826000" y="1882775"/>
          <p14:tracePt t="177041" x="4826000" y="1947863"/>
          <p14:tracePt t="177048" x="4872038" y="2049463"/>
          <p14:tracePt t="177056" x="4891088" y="2149475"/>
          <p14:tracePt t="177065" x="4908550" y="2306638"/>
          <p14:tracePt t="177073" x="4918075" y="2389188"/>
          <p14:tracePt t="177082" x="4918075" y="2471738"/>
          <p14:tracePt t="177090" x="4954588" y="2655888"/>
          <p14:tracePt t="177098" x="5029200" y="2884488"/>
          <p14:tracePt t="177105" x="5029200" y="2986088"/>
          <p14:tracePt t="177115" x="5029200" y="3114675"/>
          <p14:tracePt t="177121" x="5029200" y="3233738"/>
          <p14:tracePt t="177131" x="5029200" y="3316288"/>
          <p14:tracePt t="177136" x="5019675" y="3398838"/>
          <p14:tracePt t="177144" x="5019675" y="3463925"/>
          <p14:tracePt t="177152" x="5019675" y="3556000"/>
          <p14:tracePt t="177159" x="5019675" y="3592513"/>
          <p14:tracePt t="177168" x="5019675" y="3648075"/>
          <p14:tracePt t="177176" x="5019675" y="3711575"/>
          <p14:tracePt t="177184" x="5019675" y="3757613"/>
          <p14:tracePt t="177192" x="5019675" y="3784600"/>
          <p14:tracePt t="177208" x="4991100" y="3794125"/>
          <p14:tracePt t="177216" x="4954588" y="3840163"/>
          <p14:tracePt t="177233" x="4954588" y="3849688"/>
          <p14:tracePt t="177241" x="4954588" y="3868738"/>
          <p14:tracePt t="177248" x="4954588" y="3886200"/>
          <p14:tracePt t="177256" x="4954588" y="3905250"/>
          <p14:tracePt t="177264" x="4954588" y="3941763"/>
          <p14:tracePt t="177272" x="4918075" y="3968750"/>
          <p14:tracePt t="177289" x="4908550" y="4005263"/>
          <p14:tracePt t="177298" x="4908550" y="4014788"/>
          <p14:tracePt t="177315" x="4908550" y="4033838"/>
          <p14:tracePt t="177321" x="4908550" y="4043363"/>
          <p14:tracePt t="177337" x="4908550" y="4060825"/>
          <p14:tracePt t="177345" x="4908550" y="4070350"/>
          <p14:tracePt t="177361" x="4908550" y="4087813"/>
          <p14:tracePt t="177379" x="4908550" y="4097338"/>
          <p14:tracePt t="177473" x="4908550" y="4106863"/>
          <p14:tracePt t="177481" x="4908550" y="4125913"/>
          <p14:tracePt t="177489" x="4908550" y="4133850"/>
          <p14:tracePt t="177503" x="4908550" y="4152900"/>
          <p14:tracePt t="177528" x="4908550" y="4171950"/>
          <p14:tracePt t="177535" x="4908550" y="4179888"/>
          <p14:tracePt t="177937" x="4908550" y="4189413"/>
          <p14:tracePt t="177945" x="4918075" y="4189413"/>
          <p14:tracePt t="177953" x="4946650" y="4189413"/>
          <p14:tracePt t="177961" x="4954588" y="4189413"/>
          <p14:tracePt t="177970" x="4973638" y="4189413"/>
          <p14:tracePt t="177976" x="5000625" y="4189413"/>
          <p14:tracePt t="177986" x="5056188" y="4189413"/>
          <p14:tracePt t="177993" x="5138738" y="4189413"/>
          <p14:tracePt t="178001" x="5295900" y="4189413"/>
          <p14:tracePt t="178008" x="5470525" y="4189413"/>
          <p14:tracePt t="178017" x="5553075" y="4189413"/>
          <p14:tracePt t="178024" x="5764213" y="4198938"/>
          <p14:tracePt t="178035" x="5938838" y="4198938"/>
          <p14:tracePt t="178040" x="6030913" y="4254500"/>
          <p14:tracePt t="178048" x="6149975" y="4300538"/>
          <p14:tracePt t="178056" x="6261100" y="4327525"/>
          <p14:tracePt t="178064" x="6389688" y="4327525"/>
          <p14:tracePt t="178073" x="6443663" y="4354513"/>
          <p14:tracePt t="178082" x="6518275" y="4354513"/>
          <p14:tracePt t="178089" x="6535738" y="4354513"/>
          <p14:tracePt t="178098" x="6564313" y="4354513"/>
          <p14:tracePt t="178113" x="6591300" y="4354513"/>
          <p14:tracePt t="178129" x="6627813" y="4327525"/>
          <p14:tracePt t="178136" x="6656388" y="4327525"/>
          <p14:tracePt t="178145" x="6702425" y="4318000"/>
          <p14:tracePt t="178153" x="6729413" y="4318000"/>
          <p14:tracePt t="178161" x="6765925" y="4281488"/>
          <p14:tracePt t="178171" x="6831013" y="4281488"/>
          <p14:tracePt t="178176" x="6894513" y="4291013"/>
          <p14:tracePt t="178185" x="6931025" y="4291013"/>
          <p14:tracePt t="178192" x="6950075" y="4291013"/>
          <p14:tracePt t="178200" x="6959600" y="4291013"/>
          <p14:tracePt t="178313" x="6977063" y="4291013"/>
          <p14:tracePt t="178320" x="6996113" y="4281488"/>
          <p14:tracePt t="178330" x="7032625" y="4281488"/>
          <p14:tracePt t="178337" x="7059613" y="4281488"/>
          <p14:tracePt t="178345" x="7078663" y="4281488"/>
          <p14:tracePt t="178353" x="7105650" y="4271963"/>
          <p14:tracePt t="178361" x="7161213" y="4254500"/>
          <p14:tracePt t="178369" x="7170738" y="4254500"/>
          <p14:tracePt t="178377" x="7197725" y="4244975"/>
          <p14:tracePt t="178387" x="7207250" y="4235450"/>
          <p14:tracePt t="178441" x="7216775" y="4235450"/>
          <p14:tracePt t="178457" x="7234238" y="4235450"/>
          <p14:tracePt t="178464" x="7253288" y="4235450"/>
          <p14:tracePt t="178473" x="7262813" y="4235450"/>
          <p14:tracePt t="178487" x="7272338" y="4235450"/>
          <p14:tracePt t="178543" x="7318375" y="4216400"/>
          <p14:tracePt t="178551" x="7372350" y="4216400"/>
          <p14:tracePt t="178560" x="7473950" y="4216400"/>
          <p14:tracePt t="178567" x="7539038" y="4216400"/>
          <p14:tracePt t="178575" x="7556500" y="4216400"/>
          <p14:tracePt t="178583" x="7566025" y="4216400"/>
          <p14:tracePt t="178607" x="7566025" y="4208463"/>
          <p14:tracePt t="178745" x="7566025" y="4198938"/>
          <p14:tracePt t="178761" x="7575550" y="4198938"/>
          <p14:tracePt t="179465" x="7593013" y="4189413"/>
          <p14:tracePt t="179473" x="7602538" y="4179888"/>
          <p14:tracePt t="179480" x="7602538" y="4162425"/>
          <p14:tracePt t="179489" x="7602538" y="4143375"/>
          <p14:tracePt t="179495" x="7602538" y="4133850"/>
          <p14:tracePt t="179503" x="7612063" y="4106863"/>
          <p14:tracePt t="179511" x="7612063" y="4097338"/>
          <p14:tracePt t="179519" x="7612063" y="4070350"/>
          <p14:tracePt t="179527" x="7639050" y="4033838"/>
          <p14:tracePt t="179535" x="7648575" y="4005263"/>
          <p14:tracePt t="179551" x="7648575" y="3997325"/>
          <p14:tracePt t="179567" x="7648575" y="3987800"/>
          <p14:tracePt t="179575" x="7658100" y="3951288"/>
          <p14:tracePt t="179583" x="7721600" y="3822700"/>
          <p14:tracePt t="179591" x="7731125" y="3702050"/>
          <p14:tracePt t="179599" x="7750175" y="3582988"/>
          <p14:tracePt t="179607" x="7750175" y="3481388"/>
          <p14:tracePt t="179615" x="7750175" y="3344863"/>
          <p14:tracePt t="179623" x="7750175" y="3262313"/>
          <p14:tracePt t="179631" x="7750175" y="3170238"/>
          <p14:tracePt t="179640" x="7750175" y="3105150"/>
          <p14:tracePt t="179648" x="7750175" y="3095625"/>
          <p14:tracePt t="179655" x="7767638" y="3032125"/>
          <p14:tracePt t="179664" x="7767638" y="2930525"/>
          <p14:tracePt t="179672" x="7767638" y="2884488"/>
          <p14:tracePt t="179680" x="7759700" y="2820988"/>
          <p14:tracePt t="179688" x="7759700" y="2701925"/>
          <p14:tracePt t="179696" x="7759700" y="2646363"/>
          <p14:tracePt t="179704" x="7759700" y="2563813"/>
          <p14:tracePt t="179712" x="7759700" y="2481263"/>
          <p14:tracePt t="179720" x="7777163" y="2379663"/>
          <p14:tracePt t="179729" x="7777163" y="2306638"/>
          <p14:tracePt t="179736" x="7796213" y="2224088"/>
          <p14:tracePt t="179744" x="7804150" y="2141538"/>
          <p14:tracePt t="179760" x="7804150" y="2095500"/>
          <p14:tracePt t="179768" x="7804150" y="2057400"/>
          <p14:tracePt t="179775" x="7813675" y="2030413"/>
          <p14:tracePt t="179784" x="7813675" y="1966913"/>
          <p14:tracePt t="179791" x="7813675" y="1947863"/>
          <p14:tracePt t="179800" x="7813675" y="1911350"/>
          <p14:tracePt t="179808" x="7813675" y="1838325"/>
          <p14:tracePt t="179816" x="7813675" y="1800225"/>
          <p14:tracePt t="179824" x="7813675" y="1754188"/>
          <p14:tracePt t="179831" x="7813675" y="1700213"/>
          <p14:tracePt t="179839" x="7813675" y="1681163"/>
          <p14:tracePt t="179880" x="7813675" y="1663700"/>
          <p14:tracePt t="179897" x="7813675" y="1654175"/>
          <p14:tracePt t="179904" x="7813675" y="1644650"/>
          <p14:tracePt t="179913" x="7813675" y="1617663"/>
          <p14:tracePt t="179930" x="7823200" y="1579563"/>
          <p14:tracePt t="179937" x="7832725" y="1579563"/>
          <p14:tracePt t="179948" x="7832725" y="1562100"/>
          <p14:tracePt t="179953" x="7832725" y="1525588"/>
          <p14:tracePt t="179963" x="7832725" y="1516063"/>
          <p14:tracePt t="179977" x="7823200" y="1506538"/>
          <p14:tracePt t="179984" x="7823200" y="1497013"/>
          <p14:tracePt t="180120" x="7786688" y="1497013"/>
          <p14:tracePt t="180136" x="7740650" y="1497013"/>
          <p14:tracePt t="180145" x="7685088" y="1497013"/>
          <p14:tracePt t="180153" x="7602538" y="1497013"/>
          <p14:tracePt t="180163" x="7546975" y="1497013"/>
          <p14:tracePt t="180169" x="7483475" y="1497013"/>
          <p14:tracePt t="180177" x="7364413" y="1497013"/>
          <p14:tracePt t="180185" x="7262813" y="1497013"/>
          <p14:tracePt t="180193" x="7151688" y="1497013"/>
          <p14:tracePt t="180200" x="7115175" y="1470025"/>
          <p14:tracePt t="180208" x="6996113" y="1470025"/>
          <p14:tracePt t="180217" x="6931025" y="1460500"/>
          <p14:tracePt t="180226" x="6775450" y="1460500"/>
          <p14:tracePt t="180232" x="6692900" y="1460500"/>
          <p14:tracePt t="180241" x="6554788" y="1443038"/>
          <p14:tracePt t="180248" x="6472238" y="1433513"/>
          <p14:tracePt t="180256" x="6453188" y="1433513"/>
          <p14:tracePt t="180272" x="6380163" y="1433513"/>
          <p14:tracePt t="180281" x="6307138" y="1479550"/>
          <p14:tracePt t="180288" x="6261100" y="1470025"/>
          <p14:tracePt t="180298" x="6232525" y="1470025"/>
          <p14:tracePt t="180314" x="6223000" y="1450975"/>
          <p14:tracePt t="180320" x="6205538" y="1450975"/>
          <p14:tracePt t="180330" x="6169025" y="1450975"/>
          <p14:tracePt t="180337" x="6149975" y="1450975"/>
          <p14:tracePt t="180345" x="6094413" y="1450975"/>
          <p14:tracePt t="180353" x="6030913" y="1450975"/>
          <p14:tracePt t="180361" x="5948363" y="1450975"/>
          <p14:tracePt t="180369" x="5902325" y="1450975"/>
          <p14:tracePt t="180377" x="5800725" y="1470025"/>
          <p14:tracePt t="180384" x="5708650" y="1470025"/>
          <p14:tracePt t="180393" x="5570538" y="1489075"/>
          <p14:tracePt t="180401" x="5534025" y="1489075"/>
          <p14:tracePt t="180411" x="5478463" y="1489075"/>
          <p14:tracePt t="180418" x="5432425" y="1489075"/>
          <p14:tracePt t="180425" x="5424488" y="1489075"/>
          <p14:tracePt t="180433" x="5405438" y="1489075"/>
          <p14:tracePt t="180497" x="5395913" y="1489075"/>
          <p14:tracePt t="180505" x="5349875" y="1489075"/>
          <p14:tracePt t="180512" x="5267325" y="1489075"/>
          <p14:tracePt t="180520" x="5221288" y="1489075"/>
          <p14:tracePt t="180529" x="5165725" y="1489075"/>
          <p14:tracePt t="180535" x="5148263" y="1489075"/>
          <p14:tracePt t="180551" x="5138738" y="1489075"/>
          <p14:tracePt t="180616" x="5129213" y="1489075"/>
          <p14:tracePt t="180624" x="5111750" y="1497013"/>
          <p14:tracePt t="180632" x="5075238" y="1497013"/>
          <p14:tracePt t="180640" x="5056188" y="1506538"/>
          <p14:tracePt t="180656" x="5019675" y="1506538"/>
          <p14:tracePt t="180663" x="4991100" y="1506538"/>
          <p14:tracePt t="180672" x="4954588" y="1506538"/>
          <p14:tracePt t="180696" x="4946650" y="1506538"/>
          <p14:tracePt t="182753" x="4937125" y="1516063"/>
          <p14:tracePt t="182763" x="4937125" y="1525588"/>
          <p14:tracePt t="182777" x="4937125" y="1535113"/>
          <p14:tracePt t="182801" x="4937125" y="1552575"/>
          <p14:tracePt t="182816" x="4937125" y="1562100"/>
          <p14:tracePt t="182824" x="4937125" y="1571625"/>
          <p14:tracePt t="182840" x="4937125" y="1598613"/>
          <p14:tracePt t="182848" x="4937125" y="1608138"/>
          <p14:tracePt t="182857" x="4937125" y="1625600"/>
          <p14:tracePt t="182865" x="4937125" y="1663700"/>
          <p14:tracePt t="182882" x="4937125" y="1681163"/>
          <p14:tracePt t="182888" x="4937125" y="1754188"/>
          <p14:tracePt t="182898" x="4937125" y="1792288"/>
          <p14:tracePt t="182904" x="4937125" y="1882775"/>
          <p14:tracePt t="182914" x="4937125" y="1947863"/>
          <p14:tracePt t="182921" x="4937125" y="2049463"/>
          <p14:tracePt t="182931" x="4973638" y="2168525"/>
          <p14:tracePt t="182938" x="4973638" y="2232025"/>
          <p14:tracePt t="182950" x="4973638" y="2324100"/>
          <p14:tracePt t="182955" x="4973638" y="2443163"/>
          <p14:tracePt t="182961" x="4964113" y="2544763"/>
          <p14:tracePt t="182969" x="4946650" y="2646363"/>
          <p14:tracePt t="182977" x="4937125" y="2765425"/>
          <p14:tracePt t="182986" x="4937125" y="2921000"/>
          <p14:tracePt t="182992" x="4891088" y="3087688"/>
          <p14:tracePt t="183001" x="4872038" y="3243263"/>
          <p14:tracePt t="183009" x="4891088" y="3344863"/>
          <p14:tracePt t="183018" x="4891088" y="3463925"/>
          <p14:tracePt t="183024" x="4891088" y="3565525"/>
          <p14:tracePt t="183033" x="4891088" y="3648075"/>
          <p14:tracePt t="183040" x="4891088" y="3675063"/>
          <p14:tracePt t="183048" x="4891088" y="3721100"/>
          <p14:tracePt t="183056" x="4891088" y="3748088"/>
          <p14:tracePt t="183064" x="4891088" y="3784600"/>
          <p14:tracePt t="183081" x="4891088" y="3813175"/>
          <p14:tracePt t="183096" x="4891088" y="3822700"/>
          <p14:tracePt t="183103" x="4891088" y="3830638"/>
          <p14:tracePt t="183135" x="4891088" y="3859213"/>
          <p14:tracePt t="183143" x="4891088" y="3868738"/>
          <p14:tracePt t="183176" x="4891088" y="3876675"/>
          <p14:tracePt t="183184" x="4891088" y="3895725"/>
          <p14:tracePt t="183199" x="4891088" y="3905250"/>
          <p14:tracePt t="183215" x="4891088" y="3951288"/>
          <p14:tracePt t="183223" x="4891088" y="3959225"/>
          <p14:tracePt t="183231" x="4891088" y="3987800"/>
          <p14:tracePt t="183239" x="4891088" y="4005263"/>
          <p14:tracePt t="183247" x="4891088" y="4014788"/>
          <p14:tracePt t="183255" x="4900613" y="4033838"/>
          <p14:tracePt t="183279" x="4900613" y="4043363"/>
          <p14:tracePt t="183313" x="4900613" y="4051300"/>
          <p14:tracePt t="183320" x="4918075" y="4097338"/>
          <p14:tracePt t="183330" x="4946650" y="4116388"/>
          <p14:tracePt t="183337" x="4954588" y="4133850"/>
          <p14:tracePt t="183345" x="4964113" y="4152900"/>
          <p14:tracePt t="183355" x="4973638" y="4162425"/>
          <p14:tracePt t="183361" x="4973638" y="4179888"/>
          <p14:tracePt t="183377" x="4991100" y="4189413"/>
          <p14:tracePt t="183417" x="5000625" y="4189413"/>
          <p14:tracePt t="183472" x="5010150" y="4189413"/>
          <p14:tracePt t="183497" x="5029200" y="4235450"/>
          <p14:tracePt t="183505" x="5111750" y="4262438"/>
          <p14:tracePt t="183514" x="5194300" y="4262438"/>
          <p14:tracePt t="183522" x="5211763" y="4262438"/>
          <p14:tracePt t="183529" x="5349875" y="4271963"/>
          <p14:tracePt t="183535" x="5487988" y="4327525"/>
          <p14:tracePt t="183543" x="5580063" y="4354513"/>
          <p14:tracePt t="183551" x="5699125" y="4383088"/>
          <p14:tracePt t="183560" x="5781675" y="4383088"/>
          <p14:tracePt t="183568" x="5902325" y="4410075"/>
          <p14:tracePt t="183575" x="6076950" y="4410075"/>
          <p14:tracePt t="183583" x="6269038" y="4410075"/>
          <p14:tracePt t="183591" x="6508750" y="4410075"/>
          <p14:tracePt t="183599" x="6913563" y="4410075"/>
          <p14:tracePt t="183607" x="7207250" y="4456113"/>
          <p14:tracePt t="183615" x="7446963" y="4511675"/>
          <p14:tracePt t="183623" x="7823200" y="4548188"/>
          <p14:tracePt t="183631" x="8034338" y="4548188"/>
          <p14:tracePt t="183639" x="8199438" y="4548188"/>
          <p14:tracePt t="184257" x="8208963" y="2811463"/>
          <p14:tracePt t="184265" x="8162925" y="2655888"/>
          <p14:tracePt t="184273" x="8135938" y="2544763"/>
          <p14:tracePt t="184282" x="8080375" y="2389188"/>
          <p14:tracePt t="184289" x="8053388" y="2306638"/>
          <p14:tracePt t="184298" x="8053388" y="2287588"/>
          <p14:tracePt t="184304" x="8053388" y="2270125"/>
          <p14:tracePt t="184315" x="8034338" y="2214563"/>
          <p14:tracePt t="184321" x="8034338" y="2141538"/>
          <p14:tracePt t="184331" x="8034338" y="2132013"/>
          <p14:tracePt t="184528" x="8043863" y="2122488"/>
          <p14:tracePt t="184537" x="8043863" y="2095500"/>
          <p14:tracePt t="184545" x="8043863" y="2076450"/>
          <p14:tracePt t="184553" x="8024813" y="2057400"/>
          <p14:tracePt t="184561" x="8024813" y="2049463"/>
          <p14:tracePt t="184569" x="8024813" y="2020888"/>
          <p14:tracePt t="184576" x="8024813" y="2011363"/>
          <p14:tracePt t="184587" x="8016875" y="1993900"/>
          <p14:tracePt t="184610" x="8016875" y="1984375"/>
          <p14:tracePt t="184617" x="8016875" y="1966913"/>
          <p14:tracePt t="184624" x="8016875" y="1957388"/>
          <p14:tracePt t="184631" x="8016875" y="1938338"/>
          <p14:tracePt t="184639" x="8016875" y="1920875"/>
          <p14:tracePt t="184647" x="8016875" y="1911350"/>
          <p14:tracePt t="184655" x="8016875" y="1882775"/>
          <p14:tracePt t="184663" x="8016875" y="1865313"/>
          <p14:tracePt t="184671" x="8016875" y="1846263"/>
          <p14:tracePt t="184679" x="8016875" y="1838325"/>
          <p14:tracePt t="184687" x="8016875" y="1819275"/>
          <p14:tracePt t="184695" x="8016875" y="1800225"/>
          <p14:tracePt t="184703" x="8016875" y="1792288"/>
          <p14:tracePt t="184719" x="8016875" y="1782763"/>
          <p14:tracePt t="184728" x="8016875" y="1763713"/>
          <p14:tracePt t="184735" x="8016875" y="1746250"/>
          <p14:tracePt t="184743" x="8007350" y="1736725"/>
          <p14:tracePt t="184751" x="7997825" y="1727200"/>
          <p14:tracePt t="184759" x="7997825" y="1717675"/>
          <p14:tracePt t="184775" x="7988300" y="1717675"/>
          <p14:tracePt t="184783" x="7980363" y="1708150"/>
          <p14:tracePt t="184807" x="7970838" y="1700213"/>
          <p14:tracePt t="184815" x="7961313" y="1700213"/>
          <p14:tracePt t="184848" x="7942263" y="1700213"/>
          <p14:tracePt t="184864" x="7915275" y="1700213"/>
          <p14:tracePt t="184872" x="7905750" y="1700213"/>
          <p14:tracePt t="184888" x="7859713" y="1700213"/>
          <p14:tracePt t="184896" x="7842250" y="1700213"/>
          <p14:tracePt t="184904" x="7823200" y="1700213"/>
          <p14:tracePt t="184920" x="7796213" y="1700213"/>
          <p14:tracePt t="184930" x="7796213" y="1690688"/>
          <p14:tracePt t="184948" x="7786688" y="1717675"/>
          <p14:tracePt t="184952" x="7759700" y="1782763"/>
          <p14:tracePt t="184960" x="7750175" y="1819275"/>
          <p14:tracePt t="184968" x="7721600" y="1865313"/>
          <p14:tracePt t="184976" x="7721600" y="1892300"/>
          <p14:tracePt t="184984" x="7675563" y="1957388"/>
          <p14:tracePt t="184992" x="7667625" y="1966913"/>
          <p14:tracePt t="185000" x="7667625" y="1974850"/>
          <p14:tracePt t="185008" x="7667625" y="2003425"/>
          <p14:tracePt t="185024" x="7629525" y="1984375"/>
          <p14:tracePt t="185218" x="7621588" y="1984375"/>
          <p14:tracePt t="185225" x="7575550" y="2011363"/>
          <p14:tracePt t="185233" x="7500938" y="2049463"/>
          <p14:tracePt t="185257" x="7500938" y="2057400"/>
          <p14:tracePt t="185264" x="7464425" y="2076450"/>
          <p14:tracePt t="185272" x="7437438" y="2112963"/>
          <p14:tracePt t="185281" x="7391400" y="2132013"/>
          <p14:tracePt t="185289" x="7372350" y="2168525"/>
          <p14:tracePt t="185298" x="7372350" y="2214563"/>
          <p14:tracePt t="185305" x="7326313" y="2224088"/>
          <p14:tracePt t="185314" x="7308850" y="2241550"/>
          <p14:tracePt t="185321" x="7243763" y="2278063"/>
          <p14:tracePt t="185331" x="7161213" y="2297113"/>
          <p14:tracePt t="185338" x="7115175" y="2306638"/>
          <p14:tracePt t="185345" x="7013575" y="2352675"/>
          <p14:tracePt t="185352" x="6950075" y="2360613"/>
          <p14:tracePt t="185361" x="6877050" y="2406650"/>
          <p14:tracePt t="185368" x="6831013" y="2416175"/>
          <p14:tracePt t="185375" x="6811963" y="2435225"/>
          <p14:tracePt t="185384" x="6748463" y="2471738"/>
          <p14:tracePt t="185392" x="6729413" y="2489200"/>
          <p14:tracePt t="185400" x="6719888" y="2489200"/>
          <p14:tracePt t="185408" x="6702425" y="2517775"/>
          <p14:tracePt t="185415" x="6692900" y="2517775"/>
          <p14:tracePt t="185423" x="6683375" y="2527300"/>
          <p14:tracePt t="185439" x="6673850" y="2535238"/>
          <p14:tracePt t="185455" x="6664325" y="2535238"/>
          <p14:tracePt t="185465" x="6646863" y="2554288"/>
          <p14:tracePt t="185471" x="6618288" y="2554288"/>
          <p14:tracePt t="185479" x="6581775" y="2581275"/>
          <p14:tracePt t="185488" x="6564313" y="2590800"/>
          <p14:tracePt t="185496" x="6518275" y="2636838"/>
          <p14:tracePt t="185504" x="6489700" y="2673350"/>
          <p14:tracePt t="185513" x="6443663" y="2719388"/>
          <p14:tracePt t="185519" x="6416675" y="2755900"/>
          <p14:tracePt t="185529" x="6380163" y="2801938"/>
          <p14:tracePt t="185535" x="6380163" y="2830513"/>
          <p14:tracePt t="185544" x="6361113" y="2857500"/>
          <p14:tracePt t="185551" x="6361113" y="2884488"/>
          <p14:tracePt t="185559" x="6353175" y="2903538"/>
          <p14:tracePt t="185567" x="6343650" y="2903538"/>
          <p14:tracePt t="185575" x="6334125" y="2913063"/>
          <p14:tracePt t="185595" x="6324600" y="2921000"/>
          <p14:tracePt t="185634" x="6307138" y="2921000"/>
          <p14:tracePt t="185643" x="6297613" y="2930525"/>
          <p14:tracePt t="185650" x="6297613" y="2940050"/>
          <p14:tracePt t="185656" x="6297613" y="2949575"/>
          <p14:tracePt t="185727" x="6297613" y="2959100"/>
          <p14:tracePt t="185753" x="6297613" y="2967038"/>
          <p14:tracePt t="185769" x="6343650" y="2967038"/>
          <p14:tracePt t="185784" x="6353175" y="2959100"/>
          <p14:tracePt t="185792" x="6353175" y="2949575"/>
          <p14:tracePt t="185888" x="6353175" y="2940050"/>
          <p14:tracePt t="185993" x="6343650" y="2940050"/>
          <p14:tracePt t="186000" x="6334125" y="2959100"/>
          <p14:tracePt t="186008" x="6278563" y="2995613"/>
          <p14:tracePt t="186018" x="6261100" y="3022600"/>
          <p14:tracePt t="186026" x="6215063" y="3059113"/>
          <p14:tracePt t="186032" x="6140450" y="3114675"/>
          <p14:tracePt t="186041" x="6094413" y="3133725"/>
          <p14:tracePt t="186048" x="6021388" y="3187700"/>
          <p14:tracePt t="186056" x="5919788" y="3262313"/>
          <p14:tracePt t="186064" x="5810250" y="3289300"/>
          <p14:tracePt t="186071" x="5781675" y="3316288"/>
          <p14:tracePt t="186079" x="5754688" y="3362325"/>
          <p14:tracePt t="186087" x="5699125" y="3417888"/>
          <p14:tracePt t="186096" x="5681663" y="3427413"/>
          <p14:tracePt t="186103" x="5662613" y="3454400"/>
          <p14:tracePt t="186112" x="5626100" y="3481388"/>
          <p14:tracePt t="186119" x="5607050" y="3500438"/>
          <p14:tracePt t="186128" x="5570538" y="3527425"/>
          <p14:tracePt t="186144" x="5534025" y="3536950"/>
          <p14:tracePt t="186151" x="5516563" y="3556000"/>
          <p14:tracePt t="186159" x="5497513" y="3565525"/>
          <p14:tracePt t="186167" x="5487988" y="3565525"/>
          <p14:tracePt t="186175" x="5478463" y="3573463"/>
          <p14:tracePt t="186183" x="5441950" y="3592513"/>
          <p14:tracePt t="186192" x="5405438" y="3611563"/>
          <p14:tracePt t="186201" x="5359400" y="3638550"/>
          <p14:tracePt t="186209" x="5303838" y="3694113"/>
          <p14:tracePt t="186216" x="5295900" y="3702050"/>
          <p14:tracePt t="186226" x="5267325" y="3721100"/>
          <p14:tracePt t="186232" x="5257800" y="3730625"/>
          <p14:tracePt t="186241" x="5249863" y="3740150"/>
          <p14:tracePt t="186248" x="5230813" y="3740150"/>
          <p14:tracePt t="186255" x="5221288" y="3748088"/>
          <p14:tracePt t="186457" x="5211763" y="3748088"/>
          <p14:tracePt t="186474" x="5211763" y="3740150"/>
          <p14:tracePt t="186480" x="5211763" y="3730625"/>
          <p14:tracePt t="186488" x="5211763" y="3711575"/>
          <p14:tracePt t="186498" x="5230813" y="3665538"/>
          <p14:tracePt t="186505" x="5240338" y="3619500"/>
          <p14:tracePt t="186515" x="5267325" y="3536950"/>
          <p14:tracePt t="186521" x="5303838" y="3500438"/>
          <p14:tracePt t="186528" x="5341938" y="3417888"/>
          <p14:tracePt t="186535" x="5368925" y="3344863"/>
          <p14:tracePt t="186543" x="5368925" y="3289300"/>
          <p14:tracePt t="186552" x="5386388" y="3224213"/>
          <p14:tracePt t="186559" x="5386388" y="3160713"/>
          <p14:tracePt t="186567" x="5405438" y="3141663"/>
          <p14:tracePt t="186575" x="5405438" y="3114675"/>
          <p14:tracePt t="186583" x="5405438" y="3087688"/>
          <p14:tracePt t="186647" x="5368925" y="3087688"/>
          <p14:tracePt t="186743" x="5359400" y="3087688"/>
          <p14:tracePt t="186888" x="5359400" y="3049588"/>
          <p14:tracePt t="186913" x="5359400" y="3041650"/>
          <p14:tracePt t="186920" x="5368925" y="3013075"/>
          <p14:tracePt t="186930" x="5368925" y="2995613"/>
          <p14:tracePt t="186938" x="5368925" y="2949575"/>
          <p14:tracePt t="186945" x="5378450" y="2930525"/>
          <p14:tracePt t="186953" x="5378450" y="2903538"/>
          <p14:tracePt t="186963" x="5378450" y="2894013"/>
          <p14:tracePt t="186970" x="5378450" y="2876550"/>
          <p14:tracePt t="187112" x="5378450" y="2867025"/>
          <p14:tracePt t="187120" x="5386388" y="2857500"/>
          <p14:tracePt t="187240" x="5386388" y="2830513"/>
          <p14:tracePt t="187249" x="5386388" y="2811463"/>
          <p14:tracePt t="187256" x="5386388" y="2774950"/>
          <p14:tracePt t="187265" x="5405438" y="2746375"/>
          <p14:tracePt t="187272" x="5414963" y="2709863"/>
          <p14:tracePt t="187281" x="5424488" y="2701925"/>
          <p14:tracePt t="187288" x="5432425" y="2636838"/>
          <p14:tracePt t="187298" x="5451475" y="2609850"/>
          <p14:tracePt t="187305" x="5470525" y="2581275"/>
          <p14:tracePt t="187315" x="5470525" y="2563813"/>
          <p14:tracePt t="187321" x="5470525" y="2544763"/>
          <p14:tracePt t="187330" x="5470525" y="2517775"/>
          <p14:tracePt t="187337" x="5470525" y="2481263"/>
          <p14:tracePt t="187345" x="5470525" y="2462213"/>
          <p14:tracePt t="187361" x="5470525" y="2443163"/>
          <p14:tracePt t="187376" x="5470525" y="2425700"/>
          <p14:tracePt t="187385" x="5470525" y="2416175"/>
          <p14:tracePt t="187416" x="5470525" y="2406650"/>
          <p14:tracePt t="187441" x="5470525" y="2398713"/>
          <p14:tracePt t="187448" x="5478463" y="2389188"/>
          <p14:tracePt t="187465" x="5478463" y="2379663"/>
          <p14:tracePt t="187632" x="5478463" y="2352675"/>
          <p14:tracePt t="187641" x="5478463" y="2314575"/>
          <p14:tracePt t="187648" x="5451475" y="2270125"/>
          <p14:tracePt t="187655" x="5424488" y="2205038"/>
          <p14:tracePt t="187663" x="5386388" y="2168525"/>
          <p14:tracePt t="187671" x="5378450" y="2122488"/>
          <p14:tracePt t="187679" x="5368925" y="2112963"/>
          <p14:tracePt t="187687" x="5349875" y="2085975"/>
          <p14:tracePt t="187695" x="5341938" y="2076450"/>
          <p14:tracePt t="187744" x="5332413" y="2076450"/>
          <p14:tracePt t="187775" x="5332413" y="2095500"/>
          <p14:tracePt t="187792" x="5368925" y="2132013"/>
          <p14:tracePt t="187800" x="5507038" y="2132013"/>
          <p14:tracePt t="187807" x="5553075" y="2141538"/>
          <p14:tracePt t="187815" x="5653088" y="2141538"/>
          <p14:tracePt t="187823" x="5727700" y="2214563"/>
          <p14:tracePt t="187831" x="5754688" y="2214563"/>
          <p14:tracePt t="187839" x="5819775" y="2214563"/>
          <p14:tracePt t="187848" x="5837238" y="2214563"/>
          <p14:tracePt t="187856" x="5865813" y="2214563"/>
          <p14:tracePt t="187863" x="5873750" y="2214563"/>
          <p14:tracePt t="187871" x="5883275" y="2214563"/>
          <p14:tracePt t="187880" x="5892800" y="2214563"/>
          <p14:tracePt t="187888" x="5902325" y="2214563"/>
          <p14:tracePt t="187896" x="5929313" y="2214563"/>
          <p14:tracePt t="187904" x="5965825" y="2214563"/>
          <p14:tracePt t="187929" x="5975350" y="2214563"/>
          <p14:tracePt t="188033" x="5984875" y="2214563"/>
          <p14:tracePt t="188064" x="5984875" y="2241550"/>
          <p14:tracePt t="188080" x="6011863" y="2270125"/>
          <p14:tracePt t="188097" x="6021388" y="2278063"/>
          <p14:tracePt t="188113" x="6057900" y="2287588"/>
          <p14:tracePt t="188122" x="6076950" y="2314575"/>
          <p14:tracePt t="188137" x="6094413" y="2314575"/>
          <p14:tracePt t="188145" x="6113463" y="2333625"/>
          <p14:tracePt t="188153" x="6122988" y="2333625"/>
          <p14:tracePt t="188171" x="6149975" y="2360613"/>
          <p14:tracePt t="188176" x="6169025" y="2360613"/>
          <p14:tracePt t="188185" x="6205538" y="2370138"/>
          <p14:tracePt t="188192" x="6215063" y="2379663"/>
          <p14:tracePt t="188200" x="6251575" y="2389188"/>
          <p14:tracePt t="188208" x="6261100" y="2398713"/>
          <p14:tracePt t="188224" x="6288088" y="2398713"/>
          <p14:tracePt t="188233" x="6307138" y="2398713"/>
          <p14:tracePt t="188240" x="6334125" y="2398713"/>
          <p14:tracePt t="188248" x="6370638" y="2398713"/>
          <p14:tracePt t="188256" x="6397625" y="2352675"/>
          <p14:tracePt t="188264" x="6416675" y="2333625"/>
          <p14:tracePt t="188272" x="6443663" y="2270125"/>
          <p14:tracePt t="188281" x="6462713" y="2205038"/>
          <p14:tracePt t="188288" x="6481763" y="2159000"/>
          <p14:tracePt t="188298" x="6489700" y="2095500"/>
          <p14:tracePt t="188304" x="6489700" y="2057400"/>
          <p14:tracePt t="188314" x="6499225" y="2049463"/>
          <p14:tracePt t="188329" x="6508750" y="2039938"/>
          <p14:tracePt t="188376" x="6527800" y="2066925"/>
          <p14:tracePt t="188384" x="6581775" y="2103438"/>
          <p14:tracePt t="188391" x="6627813" y="2132013"/>
          <p14:tracePt t="188400" x="6729413" y="2141538"/>
          <p14:tracePt t="188407" x="6811963" y="2178050"/>
          <p14:tracePt t="188415" x="6913563" y="2185988"/>
          <p14:tracePt t="188423" x="6996113" y="2185988"/>
          <p14:tracePt t="188433" x="7051675" y="2185988"/>
          <p14:tracePt t="188439" x="7059613" y="2185988"/>
          <p14:tracePt t="188447" x="7105650" y="2185988"/>
          <p14:tracePt t="188464" x="7151688" y="2185988"/>
          <p14:tracePt t="188471" x="7170738" y="2178050"/>
          <p14:tracePt t="188479" x="7216775" y="2178050"/>
          <p14:tracePt t="188487" x="7243763" y="2178050"/>
          <p14:tracePt t="188496" x="7253288" y="2178050"/>
          <p14:tracePt t="188503" x="7280275" y="2178050"/>
          <p14:tracePt t="188543" x="7299325" y="2178050"/>
          <p14:tracePt t="188609" x="7318375" y="2178050"/>
          <p14:tracePt t="188616" x="7354888" y="2178050"/>
          <p14:tracePt t="188641" x="7364413" y="2178050"/>
          <p14:tracePt t="188648" x="7372350" y="2178050"/>
          <p14:tracePt t="188680" x="7391400" y="2178050"/>
          <p14:tracePt t="188744" x="7391400" y="2185988"/>
          <p14:tracePt t="188769" x="7391400" y="2195513"/>
          <p14:tracePt t="188776" x="7391400" y="2205038"/>
          <p14:tracePt t="188880" x="7400925" y="2195513"/>
          <p14:tracePt t="189264" x="7391400" y="2214563"/>
          <p14:tracePt t="193185" x="7381875" y="2232025"/>
          <p14:tracePt t="193224" x="7372350" y="2241550"/>
          <p14:tracePt t="193233" x="7364413" y="2251075"/>
          <p14:tracePt t="193239" x="7354888" y="2270125"/>
          <p14:tracePt t="193247" x="7345363" y="2278063"/>
          <p14:tracePt t="193255" x="7318375" y="2297113"/>
          <p14:tracePt t="193263" x="7272338" y="2314575"/>
          <p14:tracePt t="193271" x="7243763" y="2324100"/>
          <p14:tracePt t="193279" x="7216775" y="2343150"/>
          <p14:tracePt t="193287" x="7180263" y="2352675"/>
          <p14:tracePt t="193295" x="7161213" y="2370138"/>
          <p14:tracePt t="193303" x="7151688" y="2379663"/>
          <p14:tracePt t="193312" x="7134225" y="2389188"/>
          <p14:tracePt t="193319" x="7124700" y="2398713"/>
          <p14:tracePt t="193331" x="7115175" y="2398713"/>
          <p14:tracePt t="193338" x="7097713" y="2406650"/>
          <p14:tracePt t="193345" x="7088188" y="2435225"/>
          <p14:tracePt t="193355" x="7069138" y="2435225"/>
          <p14:tracePt t="193361" x="7005638" y="2498725"/>
          <p14:tracePt t="193370" x="6969125" y="2535238"/>
          <p14:tracePt t="193376" x="6904038" y="2581275"/>
          <p14:tracePt t="193387" x="6831013" y="2655888"/>
          <p14:tracePt t="193393" x="6792913" y="2655888"/>
          <p14:tracePt t="193402" x="6756400" y="2709863"/>
          <p14:tracePt t="193408" x="6756400" y="2755900"/>
          <p14:tracePt t="193416" x="6738938" y="2792413"/>
          <p14:tracePt t="193424" x="6719888" y="2811463"/>
          <p14:tracePt t="193441" x="6702425" y="2820988"/>
          <p14:tracePt t="193456" x="6692900" y="2830513"/>
          <p14:tracePt t="193553" x="6692900" y="2838450"/>
          <p14:tracePt t="193561" x="6673850" y="2857500"/>
          <p14:tracePt t="193569" x="6664325" y="2867025"/>
          <p14:tracePt t="193872" x="6656388" y="2867025"/>
          <p14:tracePt t="193935" x="6637338" y="2867025"/>
          <p14:tracePt t="193943" x="6600825" y="2867025"/>
          <p14:tracePt t="193951" x="6572250" y="2867025"/>
          <p14:tracePt t="193959" x="6527800" y="2894013"/>
          <p14:tracePt t="193967" x="6481763" y="2894013"/>
          <p14:tracePt t="193975" x="6472238" y="2894013"/>
          <p14:tracePt t="193983" x="6453188" y="2894013"/>
          <p14:tracePt t="193991" x="6361113" y="2913063"/>
          <p14:tracePt t="193999" x="6343650" y="2921000"/>
          <p14:tracePt t="194007" x="6251575" y="2921000"/>
          <p14:tracePt t="194015" x="6176963" y="2921000"/>
          <p14:tracePt t="194023" x="6076950" y="2921000"/>
          <p14:tracePt t="194031" x="6040438" y="2921000"/>
          <p14:tracePt t="194039" x="5948363" y="2949575"/>
          <p14:tracePt t="194048" x="5902325" y="2949575"/>
          <p14:tracePt t="194064" x="5883275" y="2949575"/>
          <p14:tracePt t="194160" x="5873750" y="2949575"/>
          <p14:tracePt t="194167" x="5856288" y="2940050"/>
          <p14:tracePt t="194175" x="5810250" y="2930525"/>
          <p14:tracePt t="194183" x="5791200" y="2903538"/>
          <p14:tracePt t="194192" x="5764213" y="2894013"/>
          <p14:tracePt t="194199" x="5754688" y="2884488"/>
          <p14:tracePt t="194251" x="5754688" y="2867025"/>
          <p14:tracePt t="194257" x="5754688" y="2847975"/>
          <p14:tracePt t="194272" x="5737225" y="2820988"/>
          <p14:tracePt t="194281" x="5737225" y="2811463"/>
          <p14:tracePt t="194304" x="5737225" y="2801938"/>
          <p14:tracePt t="194314" x="5737225" y="2792413"/>
          <p14:tracePt t="194320" x="5727700" y="2784475"/>
          <p14:tracePt t="194353" x="5718175" y="2774950"/>
          <p14:tracePt t="194376" x="5718175" y="2765425"/>
          <p14:tracePt t="194385" x="5718175" y="2755900"/>
          <p14:tracePt t="194400" x="5727700" y="2755900"/>
          <p14:tracePt t="194434" x="5727700" y="2738438"/>
          <p14:tracePt t="194792" x="5727700" y="2765425"/>
          <p14:tracePt t="194801" x="5708650" y="2820988"/>
          <p14:tracePt t="194808" x="5708650" y="2847975"/>
          <p14:tracePt t="194818" x="5708650" y="2867025"/>
          <p14:tracePt t="194824" x="5699125" y="2913063"/>
          <p14:tracePt t="194832" x="5681663" y="2940050"/>
          <p14:tracePt t="194840" x="5645150" y="2976563"/>
          <p14:tracePt t="194848" x="5645150" y="3013075"/>
          <p14:tracePt t="194856" x="5599113" y="3032125"/>
          <p14:tracePt t="194865" x="5580063" y="3049588"/>
          <p14:tracePt t="194873" x="5570538" y="3095625"/>
          <p14:tracePt t="194881" x="5534025" y="3133725"/>
          <p14:tracePt t="194888" x="5524500" y="3170238"/>
          <p14:tracePt t="194904" x="5516563" y="3170238"/>
          <p14:tracePt t="194914" x="5507038" y="3178175"/>
          <p14:tracePt t="194991" x="5487988" y="3197225"/>
          <p14:tracePt t="195007" x="5478463" y="3206750"/>
          <p14:tracePt t="195248" x="5470525" y="3206750"/>
          <p14:tracePt t="195256" x="5516563" y="3151188"/>
          <p14:tracePt t="195264" x="5589588" y="3059113"/>
          <p14:tracePt t="195272" x="5737225" y="2949575"/>
          <p14:tracePt t="195279" x="5827713" y="2876550"/>
          <p14:tracePt t="195287" x="5957888" y="2746375"/>
          <p14:tracePt t="195296" x="6057900" y="2600325"/>
          <p14:tracePt t="195303" x="6086475" y="2517775"/>
          <p14:tracePt t="195313" x="6140450" y="2443163"/>
          <p14:tracePt t="195319" x="6140450" y="2379663"/>
          <p14:tracePt t="195329" x="6140450" y="2352675"/>
          <p14:tracePt t="195335" x="6140450" y="2343150"/>
          <p14:tracePt t="195344" x="6140450" y="2333625"/>
          <p14:tracePt t="195585" x="6159500" y="2297113"/>
          <p14:tracePt t="195593" x="6169025" y="2287588"/>
          <p14:tracePt t="195600" x="6176963" y="2287588"/>
          <p14:tracePt t="195607" x="6205538" y="2278063"/>
          <p14:tracePt t="195615" x="6215063" y="2270125"/>
          <p14:tracePt t="195631" x="6232525" y="2251075"/>
          <p14:tracePt t="195672" x="6251575" y="2251075"/>
          <p14:tracePt t="195687" x="6261100" y="2251075"/>
          <p14:tracePt t="195705" x="6261100" y="2260600"/>
          <p14:tracePt t="195713" x="6261100" y="2297113"/>
          <p14:tracePt t="195721" x="6261100" y="2306638"/>
          <p14:tracePt t="195735" x="6261100" y="2324100"/>
          <p14:tracePt t="195751" x="6269038" y="2343150"/>
          <p14:tracePt t="195767" x="6269038" y="2370138"/>
          <p14:tracePt t="195776" x="6278563" y="2370138"/>
          <p14:tracePt t="196168" x="6288088" y="2370138"/>
          <p14:tracePt t="196177" x="6297613" y="2370138"/>
          <p14:tracePt t="196184" x="6307138" y="2370138"/>
          <p14:tracePt t="196193" x="6307138" y="2352675"/>
          <p14:tracePt t="196200" x="6315075" y="2324100"/>
          <p14:tracePt t="196217" x="6324600" y="2287588"/>
          <p14:tracePt t="196224" x="6324600" y="2270125"/>
          <p14:tracePt t="196248" x="6324600" y="2251075"/>
          <p14:tracePt t="196256" x="6334125" y="2232025"/>
          <p14:tracePt t="196272" x="6343650" y="2214563"/>
          <p14:tracePt t="196282" x="6361113" y="2214563"/>
          <p14:tracePt t="196608" x="6389688" y="2178050"/>
          <p14:tracePt t="196672" x="6407150" y="2178050"/>
          <p14:tracePt t="196679" x="6416675" y="2178050"/>
          <p14:tracePt t="196695" x="6472238" y="2178050"/>
          <p14:tracePt t="196703" x="6518275" y="2178050"/>
          <p14:tracePt t="196712" x="6545263" y="2185988"/>
          <p14:tracePt t="196719" x="6581775" y="2195513"/>
          <p14:tracePt t="196729" x="6610350" y="2195513"/>
          <p14:tracePt t="196735" x="6656388" y="2195513"/>
          <p14:tracePt t="196744" x="6664325" y="2195513"/>
          <p14:tracePt t="196751" x="6702425" y="2195513"/>
          <p14:tracePt t="196759" x="6710363" y="2195513"/>
          <p14:tracePt t="196767" x="6719888" y="2195513"/>
          <p14:tracePt t="196791" x="6738938" y="2205038"/>
          <p14:tracePt t="196817" x="6738938" y="2214563"/>
          <p14:tracePt t="196825" x="6775450" y="2232025"/>
          <p14:tracePt t="196833" x="6784975" y="2232025"/>
          <p14:tracePt t="196840" x="6811963" y="2232025"/>
          <p14:tracePt t="196849" x="6838950" y="2232025"/>
          <p14:tracePt t="196856" x="6867525" y="2232025"/>
          <p14:tracePt t="196865" x="6877050" y="2232025"/>
          <p14:tracePt t="196872" x="6904038" y="2232025"/>
          <p14:tracePt t="196913" x="6931025" y="2224088"/>
          <p14:tracePt t="196931" x="6940550" y="2224088"/>
          <p14:tracePt t="196960" x="6950075" y="2214563"/>
          <p14:tracePt t="197000" x="6959600" y="2195513"/>
          <p14:tracePt t="197104" x="6959600" y="2205038"/>
          <p14:tracePt t="197113" x="6959600" y="2241550"/>
          <p14:tracePt t="197121" x="6959600" y="2297113"/>
          <p14:tracePt t="197131" x="6959600" y="2343150"/>
          <p14:tracePt t="197137" x="6940550" y="2416175"/>
          <p14:tracePt t="197144" x="6867525" y="2563813"/>
          <p14:tracePt t="197154" x="6838950" y="2646363"/>
          <p14:tracePt t="197160" x="6792913" y="2774950"/>
          <p14:tracePt t="197168" x="6775450" y="2857500"/>
          <p14:tracePt t="197176" x="6729413" y="2959100"/>
          <p14:tracePt t="197185" x="6719888" y="3078163"/>
          <p14:tracePt t="197192" x="6683375" y="3178175"/>
          <p14:tracePt t="197200" x="6656388" y="3252788"/>
          <p14:tracePt t="197208" x="6610350" y="3408363"/>
          <p14:tracePt t="197216" x="6545263" y="3556000"/>
          <p14:tracePt t="197224" x="6481763" y="3711575"/>
          <p14:tracePt t="197232" x="6397625" y="3859213"/>
          <p14:tracePt t="197240" x="6324600" y="3987800"/>
          <p14:tracePt t="197248" x="6261100" y="4097338"/>
          <p14:tracePt t="197256" x="6223000" y="4143375"/>
          <p14:tracePt t="197266" x="6186488" y="4198938"/>
          <p14:tracePt t="197273" x="6149975" y="4225925"/>
          <p14:tracePt t="197288" x="6122988" y="4235450"/>
          <p14:tracePt t="197361" x="6103938" y="4254500"/>
          <p14:tracePt t="197369" x="6076950" y="4254500"/>
          <p14:tracePt t="197384" x="6040438" y="4254500"/>
          <p14:tracePt t="197400" x="5994400" y="4254500"/>
          <p14:tracePt t="197416" x="5984875" y="4254500"/>
          <p14:tracePt t="197432" x="5938838" y="4271963"/>
          <p14:tracePt t="197440" x="5902325" y="4291013"/>
          <p14:tracePt t="197448" x="5873750" y="4318000"/>
          <p14:tracePt t="197456" x="5865813" y="4327525"/>
          <p14:tracePt t="197513" x="5846763" y="4327525"/>
          <p14:tracePt t="197520" x="5837238" y="4327525"/>
          <p14:tracePt t="197530" x="5800725" y="4318000"/>
          <p14:tracePt t="197537" x="5773738" y="4291013"/>
          <p14:tracePt t="197553" x="5727700" y="4262438"/>
          <p14:tracePt t="197560" x="5662613" y="4254500"/>
          <p14:tracePt t="197568" x="5580063" y="4235450"/>
          <p14:tracePt t="197575" x="5543550" y="4235450"/>
          <p14:tracePt t="197583" x="5432425" y="4208463"/>
          <p14:tracePt t="197591" x="5368925" y="4208463"/>
          <p14:tracePt t="197599" x="5295900" y="4208463"/>
          <p14:tracePt t="197607" x="5230813" y="4208463"/>
          <p14:tracePt t="197615" x="5194300" y="4216400"/>
          <p14:tracePt t="197623" x="5138738" y="4216400"/>
          <p14:tracePt t="197631" x="4983163" y="4225925"/>
          <p14:tracePt t="197639" x="4946650" y="4225925"/>
          <p14:tracePt t="197647" x="4862513" y="4225925"/>
          <p14:tracePt t="197655" x="4762500" y="4225925"/>
          <p14:tracePt t="197663" x="4716463" y="4225925"/>
          <p14:tracePt t="197671" x="4605338" y="4208463"/>
          <p14:tracePt t="197679" x="4568825" y="4208463"/>
          <p14:tracePt t="197687" x="4505325" y="4189413"/>
          <p14:tracePt t="197695" x="4440238" y="4171950"/>
          <p14:tracePt t="197703" x="4430713" y="4171950"/>
          <p14:tracePt t="197711" x="4413250" y="4152900"/>
          <p14:tracePt t="197728" x="4403725" y="4152900"/>
          <p14:tracePt t="197792" x="4403725" y="4143375"/>
          <p14:tracePt t="197800" x="4430713" y="4143375"/>
          <p14:tracePt t="197808" x="4449763" y="4133850"/>
          <p14:tracePt t="197824" x="4459288" y="4133850"/>
          <p14:tracePt t="197848" x="4476750" y="4133850"/>
          <p14:tracePt t="197872" x="4486275" y="4133850"/>
          <p14:tracePt t="197880" x="4505325" y="4133850"/>
          <p14:tracePt t="197887" x="4532313" y="4133850"/>
          <p14:tracePt t="197896" x="4578350" y="4133850"/>
          <p14:tracePt t="197903" x="4633913" y="4133850"/>
          <p14:tracePt t="197912" x="4716463" y="4133850"/>
          <p14:tracePt t="197919" x="4799013" y="4133850"/>
          <p14:tracePt t="197928" x="4854575" y="4133850"/>
          <p14:tracePt t="197947" x="5111750" y="4162425"/>
          <p14:tracePt t="197951" x="5276850" y="4171950"/>
          <p14:tracePt t="197959" x="5432425" y="4235450"/>
          <p14:tracePt t="197967" x="5653088" y="4271963"/>
          <p14:tracePt t="197975" x="6122988" y="4346575"/>
          <p14:tracePt t="197983" x="6535738" y="4391025"/>
          <p14:tracePt t="197991" x="7005638" y="4492625"/>
          <p14:tracePt t="197999" x="7161213" y="4511675"/>
          <p14:tracePt t="198007" x="7427913" y="4584700"/>
          <p14:tracePt t="198015" x="7473950" y="4565650"/>
          <p14:tracePt t="198023" x="7529513" y="4565650"/>
          <p14:tracePt t="198031" x="7539038" y="4557713"/>
          <p14:tracePt t="198097" x="7583488" y="4548188"/>
          <p14:tracePt t="198104" x="7593013" y="4519613"/>
          <p14:tracePt t="198114" x="7639050" y="4502150"/>
          <p14:tracePt t="198121" x="7639050" y="4475163"/>
          <p14:tracePt t="198154" x="7639050" y="4465638"/>
          <p14:tracePt t="198160" x="7648575" y="4456113"/>
          <p14:tracePt t="198168" x="7667625" y="4429125"/>
          <p14:tracePt t="198192" x="7675563" y="4419600"/>
          <p14:tracePt t="198202" x="7685088" y="4410075"/>
          <p14:tracePt t="198208" x="7685088" y="4400550"/>
          <p14:tracePt t="198218" x="7685088" y="4383088"/>
          <p14:tracePt t="198224" x="7685088" y="4337050"/>
          <p14:tracePt t="198233" x="7694613" y="4337050"/>
          <p14:tracePt t="198240" x="7694613" y="4327525"/>
          <p14:tracePt t="198248" x="7694613" y="4300538"/>
          <p14:tracePt t="198256" x="7694613" y="4291013"/>
          <p14:tracePt t="198265" x="7694613" y="4281488"/>
          <p14:tracePt t="198272" x="7694613" y="4271963"/>
          <p14:tracePt t="198296" x="7694613" y="4254500"/>
          <p14:tracePt t="198304" x="7694613" y="4244975"/>
          <p14:tracePt t="198315" x="7694613" y="4225925"/>
          <p14:tracePt t="198331" x="7694613" y="4198938"/>
          <p14:tracePt t="198337" x="7694613" y="4179888"/>
          <p14:tracePt t="198345" x="7694613" y="4143375"/>
          <p14:tracePt t="198353" x="7694613" y="4125913"/>
          <p14:tracePt t="198360" x="7694613" y="4024313"/>
          <p14:tracePt t="198369" x="7694613" y="3987800"/>
          <p14:tracePt t="198376" x="7713663" y="3876675"/>
          <p14:tracePt t="198385" x="7767638" y="3830638"/>
          <p14:tracePt t="198392" x="7813675" y="3721100"/>
          <p14:tracePt t="198401" x="7813675" y="3582988"/>
          <p14:tracePt t="198408" x="7842250" y="3463925"/>
          <p14:tracePt t="198417" x="7896225" y="3371850"/>
          <p14:tracePt t="198424" x="7915275" y="3216275"/>
          <p14:tracePt t="198431" x="7961313" y="3114675"/>
          <p14:tracePt t="198439" x="7980363" y="2995613"/>
          <p14:tracePt t="198447" x="7980363" y="2894013"/>
          <p14:tracePt t="198455" x="7980363" y="2774950"/>
          <p14:tracePt t="198463" x="7980363" y="2673350"/>
          <p14:tracePt t="198471" x="7980363" y="2563813"/>
          <p14:tracePt t="198479" x="7980363" y="2481263"/>
          <p14:tracePt t="198487" x="7980363" y="2360613"/>
          <p14:tracePt t="198496" x="7970838" y="2333625"/>
          <p14:tracePt t="198503" x="7961313" y="2251075"/>
          <p14:tracePt t="198512" x="7961313" y="2195513"/>
          <p14:tracePt t="198520" x="7961313" y="2159000"/>
          <p14:tracePt t="198532" x="7961313" y="2103438"/>
          <p14:tracePt t="198536" x="7942263" y="2020888"/>
          <p14:tracePt t="198544" x="7942263" y="1984375"/>
          <p14:tracePt t="198553" x="7942263" y="1947863"/>
          <p14:tracePt t="198560" x="7942263" y="1911350"/>
          <p14:tracePt t="198569" x="7942263" y="1892300"/>
          <p14:tracePt t="198576" x="7942263" y="1882775"/>
          <p14:tracePt t="198599" x="7942263" y="1865313"/>
          <p14:tracePt t="198639" x="7942263" y="1846263"/>
          <p14:tracePt t="198656" x="7942263" y="1838325"/>
          <p14:tracePt t="198679" x="7934325" y="1838325"/>
          <p14:tracePt t="198703" x="7915275" y="1838325"/>
          <p14:tracePt t="198719" x="7905750" y="1838325"/>
          <p14:tracePt t="198735" x="7896225" y="1838325"/>
          <p14:tracePt t="198775" x="7888288" y="1838325"/>
          <p14:tracePt t="198783" x="7869238" y="1828800"/>
          <p14:tracePt t="198791" x="7859713" y="1828800"/>
          <p14:tracePt t="198799" x="7842250" y="1792288"/>
          <p14:tracePt t="198808" x="7823200" y="1782763"/>
          <p14:tracePt t="198815" x="7813675" y="1782763"/>
          <p14:tracePt t="198823" x="7777163" y="1773238"/>
          <p14:tracePt t="198848" x="7767638" y="1763713"/>
          <p14:tracePt t="198864" x="7750175" y="1763713"/>
          <p14:tracePt t="198872" x="7731125" y="1754188"/>
          <p14:tracePt t="198896" x="7704138" y="1736725"/>
          <p14:tracePt t="198904" x="7685088" y="1727200"/>
          <p14:tracePt t="198914" x="7667625" y="1727200"/>
          <p14:tracePt t="198921" x="7621588" y="1727200"/>
          <p14:tracePt t="198931" x="7612063" y="1727200"/>
          <p14:tracePt t="198937" x="7566025" y="1717675"/>
          <p14:tracePt t="198950" x="7519988" y="1717675"/>
          <p14:tracePt t="198953" x="7454900" y="1717675"/>
          <p14:tracePt t="198962" x="7400925" y="1717675"/>
          <p14:tracePt t="198969" x="7318375" y="1717675"/>
          <p14:tracePt t="198976" x="7272338" y="1717675"/>
          <p14:tracePt t="198984" x="7197725" y="1717675"/>
          <p14:tracePt t="198992" x="7151688" y="1717675"/>
          <p14:tracePt t="199000" x="7097713" y="1717675"/>
          <p14:tracePt t="199008" x="7013575" y="1717675"/>
          <p14:tracePt t="199016" x="6986588" y="1717675"/>
          <p14:tracePt t="199024" x="6923088" y="1690688"/>
          <p14:tracePt t="199033" x="6867525" y="1690688"/>
          <p14:tracePt t="199040" x="6802438" y="1690688"/>
          <p14:tracePt t="199048" x="6756400" y="1690688"/>
          <p14:tracePt t="199056" x="6664325" y="1690688"/>
          <p14:tracePt t="199064" x="6554788" y="1690688"/>
          <p14:tracePt t="199072" x="6435725" y="1690688"/>
          <p14:tracePt t="199081" x="6334125" y="1690688"/>
          <p14:tracePt t="199088" x="6215063" y="1690688"/>
          <p14:tracePt t="199098" x="6094413" y="1690688"/>
          <p14:tracePt t="199104" x="5975350" y="1690688"/>
          <p14:tracePt t="199114" x="5865813" y="1690688"/>
          <p14:tracePt t="199120" x="5781675" y="1690688"/>
          <p14:tracePt t="199131" x="5681663" y="1690688"/>
          <p14:tracePt t="199137" x="5599113" y="1671638"/>
          <p14:tracePt t="199145" x="5478463" y="1663700"/>
          <p14:tracePt t="199152" x="5378450" y="1644650"/>
          <p14:tracePt t="199163" x="5295900" y="1617663"/>
          <p14:tracePt t="199169" x="5175250" y="1608138"/>
          <p14:tracePt t="199177" x="5111750" y="1579563"/>
          <p14:tracePt t="199184" x="5102225" y="1579563"/>
          <p14:tracePt t="199193" x="5075238" y="1562100"/>
          <p14:tracePt t="199201" x="5046663" y="1543050"/>
          <p14:tracePt t="199207" x="5037138" y="1543050"/>
          <p14:tracePt t="199223" x="5000625" y="1543050"/>
          <p14:tracePt t="199239" x="4964113" y="1543050"/>
          <p14:tracePt t="199255" x="4946650" y="1543050"/>
          <p14:tracePt t="199271" x="4908550" y="1543050"/>
          <p14:tracePt t="199496" x="4900613" y="1543050"/>
          <p14:tracePt t="199504" x="4900613" y="1571625"/>
          <p14:tracePt t="199513" x="4891088" y="1608138"/>
          <p14:tracePt t="199520" x="4881563" y="1654175"/>
          <p14:tracePt t="199531" x="4881563" y="1736725"/>
          <p14:tracePt t="199536" x="4862513" y="1819275"/>
          <p14:tracePt t="199545" x="4826000" y="1882775"/>
          <p14:tracePt t="199554" x="4779963" y="2030413"/>
          <p14:tracePt t="199560" x="4779963" y="2185988"/>
          <p14:tracePt t="199569" x="4779963" y="2343150"/>
          <p14:tracePt t="199577" x="4762500" y="2498725"/>
          <p14:tracePt t="199585" x="4762500" y="2636838"/>
          <p14:tracePt t="199592" x="4762500" y="2774950"/>
          <p14:tracePt t="199599" x="4762500" y="2930525"/>
          <p14:tracePt t="199607" x="4762500" y="3049588"/>
          <p14:tracePt t="199615" x="4762500" y="3151188"/>
          <p14:tracePt t="199623" x="4762500" y="3262313"/>
          <p14:tracePt t="199631" x="4743450" y="3427413"/>
          <p14:tracePt t="199639" x="4743450" y="3481388"/>
          <p14:tracePt t="199647" x="4733925" y="3638550"/>
          <p14:tracePt t="199655" x="4733925" y="3859213"/>
          <p14:tracePt t="199663" x="4697413" y="3997325"/>
          <p14:tracePt t="199671" x="4687888" y="4079875"/>
          <p14:tracePt t="199679" x="4670425" y="4162425"/>
          <p14:tracePt t="199687" x="4670425" y="4208463"/>
          <p14:tracePt t="199695" x="4670425" y="4262438"/>
          <p14:tracePt t="199703" x="4670425" y="4308475"/>
          <p14:tracePt t="199712" x="4670425" y="4327525"/>
          <p14:tracePt t="199751" x="4670425" y="4346575"/>
          <p14:tracePt t="199896" x="4679950" y="4346575"/>
          <p14:tracePt t="199904" x="4687888" y="4337050"/>
          <p14:tracePt t="199913" x="4697413" y="4327525"/>
          <p14:tracePt t="199937" x="4697413" y="4318000"/>
          <p14:tracePt t="199945" x="4706938" y="4308475"/>
          <p14:tracePt t="200016" x="4733925" y="4291013"/>
          <p14:tracePt t="200032" x="4743450" y="4281488"/>
          <p14:tracePt t="200040" x="4752975" y="4281488"/>
          <p14:tracePt t="200328" x="4770438" y="4271963"/>
          <p14:tracePt t="200336" x="4816475" y="4271963"/>
          <p14:tracePt t="200344" x="4937125" y="4271963"/>
          <p14:tracePt t="200353" x="5111750" y="4271963"/>
          <p14:tracePt t="200360" x="5322888" y="4271963"/>
          <p14:tracePt t="200368" x="5516563" y="4271963"/>
          <p14:tracePt t="200376" x="5737225" y="4271963"/>
          <p14:tracePt t="200383" x="5948363" y="4271963"/>
          <p14:tracePt t="200391" x="6261100" y="4318000"/>
          <p14:tracePt t="200399" x="6600825" y="4364038"/>
          <p14:tracePt t="200407" x="6867525" y="4419600"/>
          <p14:tracePt t="200415" x="7262813" y="4511675"/>
          <p14:tracePt t="200423" x="7767638" y="4584700"/>
          <p14:tracePt t="200809" x="8228013" y="3932238"/>
          <p14:tracePt t="200817" x="8228013" y="3914775"/>
          <p14:tracePt t="200832" x="8228013" y="3905250"/>
          <p14:tracePt t="200840" x="8228013" y="3895725"/>
          <p14:tracePt t="200865" x="8218488" y="3859213"/>
          <p14:tracePt t="200888" x="8208963" y="3859213"/>
          <p14:tracePt t="200904" x="8191500" y="3859213"/>
          <p14:tracePt t="200933" x="8181975" y="3859213"/>
          <p14:tracePt t="201048" x="8181975" y="3813175"/>
          <p14:tracePt t="201056" x="8181975" y="3740150"/>
          <p14:tracePt t="201064" x="8181975" y="3656013"/>
          <p14:tracePt t="201072" x="8199438" y="3556000"/>
          <p14:tracePt t="201081" x="8208963" y="3490913"/>
          <p14:tracePt t="201088" x="8208963" y="3390900"/>
          <p14:tracePt t="201098" x="8237538" y="3270250"/>
          <p14:tracePt t="201104" x="8255000" y="3224213"/>
          <p14:tracePt t="201115" x="8264525" y="3160713"/>
          <p14:tracePt t="201120" x="8264525" y="3022600"/>
          <p14:tracePt t="201131" x="8264525" y="2884488"/>
          <p14:tracePt t="201137" x="8264525" y="2774950"/>
          <p14:tracePt t="201145" x="8264525" y="2655888"/>
          <p14:tracePt t="201514" x="8264525" y="1579563"/>
          <p14:tracePt t="201521" x="8181975" y="1579563"/>
          <p14:tracePt t="201531" x="8145463" y="1598613"/>
          <p14:tracePt t="201536" x="8116888" y="1598613"/>
          <p14:tracePt t="201545" x="8099425" y="1598613"/>
          <p14:tracePt t="201552" x="8053388" y="1598613"/>
          <p14:tracePt t="201560" x="8024813" y="1598613"/>
          <p14:tracePt t="201569" x="8007350" y="1598613"/>
          <p14:tracePt t="201576" x="7997825" y="1598613"/>
          <p14:tracePt t="201583" x="7988300" y="1589088"/>
          <p14:tracePt t="201615" x="7980363" y="1589088"/>
          <p14:tracePt t="201631" x="7970838" y="1589088"/>
          <p14:tracePt t="201647" x="7951788" y="1589088"/>
          <p14:tracePt t="201655" x="7924800" y="1589088"/>
          <p14:tracePt t="201663" x="7905750" y="1589088"/>
          <p14:tracePt t="201673" x="7832725" y="1589088"/>
          <p14:tracePt t="201679" x="7786688" y="1589088"/>
          <p14:tracePt t="201687" x="7721600" y="1589088"/>
          <p14:tracePt t="201696" x="7713663" y="1589088"/>
          <p14:tracePt t="201703" x="7639050" y="1589088"/>
          <p14:tracePt t="201712" x="7539038" y="1589088"/>
          <p14:tracePt t="201719" x="7381875" y="1589088"/>
          <p14:tracePt t="201729" x="7243763" y="1571625"/>
          <p14:tracePt t="201735" x="7105650" y="1571625"/>
          <p14:tracePt t="201743" x="7042150" y="1562100"/>
          <p14:tracePt t="201751" x="6867525" y="1543050"/>
          <p14:tracePt t="201759" x="6692900" y="1543050"/>
          <p14:tracePt t="201768" x="6499225" y="1543050"/>
          <p14:tracePt t="201775" x="6370638" y="1516063"/>
          <p14:tracePt t="201783" x="6251575" y="1479550"/>
          <p14:tracePt t="201791" x="6196013" y="1479550"/>
          <p14:tracePt t="201800" x="6132513" y="1479550"/>
          <p14:tracePt t="201807" x="6067425" y="1479550"/>
          <p14:tracePt t="201815" x="6048375" y="1479550"/>
          <p14:tracePt t="201831" x="6030913" y="1479550"/>
          <p14:tracePt t="201839" x="6002338" y="1497013"/>
          <p14:tracePt t="201847" x="5938838" y="1497013"/>
          <p14:tracePt t="201855" x="5873750" y="1506538"/>
          <p14:tracePt t="201863" x="5810250" y="1516063"/>
          <p14:tracePt t="201871" x="5773738" y="1516063"/>
          <p14:tracePt t="201879" x="5662613" y="1516063"/>
          <p14:tracePt t="201887" x="5599113" y="1535113"/>
          <p14:tracePt t="201896" x="5516563" y="1535113"/>
          <p14:tracePt t="201903" x="5478463" y="1535113"/>
          <p14:tracePt t="201913" x="5441950" y="1535113"/>
          <p14:tracePt t="201919" x="5414963" y="1535113"/>
          <p14:tracePt t="201929" x="5395913" y="1535113"/>
          <p14:tracePt t="201947" x="5378450" y="1535113"/>
          <p14:tracePt t="201959" x="5349875" y="1552575"/>
          <p14:tracePt t="202039" x="5313363" y="1552575"/>
          <p14:tracePt t="202047" x="5313363" y="1562100"/>
          <p14:tracePt t="202055" x="5276850" y="1562100"/>
          <p14:tracePt t="202071" x="5249863" y="1562100"/>
          <p14:tracePt t="202079" x="5194300" y="1562100"/>
          <p14:tracePt t="202087" x="5148263" y="1562100"/>
          <p14:tracePt t="202096" x="5092700" y="1562100"/>
          <p14:tracePt t="202103" x="5083175" y="1562100"/>
          <p14:tracePt t="202112" x="5065713" y="1562100"/>
          <p14:tracePt t="202130" x="5056188" y="1562100"/>
          <p14:tracePt t="202169" x="5037138" y="1562100"/>
          <p14:tracePt t="202176" x="5019675" y="1562100"/>
          <p14:tracePt t="202189" x="5000625" y="1562100"/>
          <p14:tracePt t="202194" x="4991100" y="1562100"/>
          <p14:tracePt t="202202" x="4973638" y="1562100"/>
          <p14:tracePt t="202210" x="4964113" y="1562100"/>
          <p14:tracePt t="202215" x="4954588" y="1562100"/>
          <p14:tracePt t="210864" x="4918075" y="1571625"/>
          <p14:tracePt t="210872" x="4881563" y="1625600"/>
          <p14:tracePt t="210881" x="4845050" y="1644650"/>
          <p14:tracePt t="210888" x="4799013" y="1690688"/>
          <p14:tracePt t="210898" x="4725988" y="1754188"/>
          <p14:tracePt t="210904" x="4687888" y="1800225"/>
          <p14:tracePt t="210914" x="4687888" y="1809750"/>
          <p14:tracePt t="210921" x="4641850" y="1819275"/>
          <p14:tracePt t="210932" x="4587875" y="1892300"/>
          <p14:tracePt t="210937" x="4578350" y="1920875"/>
          <p14:tracePt t="210944" x="4578350" y="1928813"/>
          <p14:tracePt t="210953" x="4549775" y="1974850"/>
          <p14:tracePt t="210960" x="4476750" y="2011363"/>
          <p14:tracePt t="210968" x="4394200" y="2057400"/>
          <p14:tracePt t="210975" x="4275138" y="2085975"/>
          <p14:tracePt t="210983" x="4183063" y="2132013"/>
          <p14:tracePt t="210991" x="4100513" y="2149475"/>
          <p14:tracePt t="210999" x="3979863" y="2205038"/>
          <p14:tracePt t="211007" x="3879850" y="2224088"/>
          <p14:tracePt t="211015" x="3732213" y="2287588"/>
          <p14:tracePt t="211023" x="3613150" y="2314575"/>
          <p14:tracePt t="211031" x="3521075" y="2379663"/>
          <p14:tracePt t="211039" x="3402013" y="2425700"/>
          <p14:tracePt t="211048" x="3254375" y="2452688"/>
          <p14:tracePt t="211055" x="3171825" y="2471738"/>
          <p14:tracePt t="211063" x="3079750" y="2471738"/>
          <p14:tracePt t="211071" x="3006725" y="2489200"/>
          <p14:tracePt t="211079" x="2924175" y="2508250"/>
          <p14:tracePt t="211088" x="2868613" y="2508250"/>
          <p14:tracePt t="211098" x="2803525" y="2517775"/>
          <p14:tracePt t="211104" x="2757488" y="2517775"/>
          <p14:tracePt t="211114" x="2647950" y="2535238"/>
          <p14:tracePt t="211120" x="2555875" y="2535238"/>
          <p14:tracePt t="211131" x="2454275" y="2535238"/>
          <p14:tracePt t="211136" x="2335213" y="2535238"/>
          <p14:tracePt t="211144" x="2270125" y="2535238"/>
          <p14:tracePt t="211152" x="2160588" y="2535238"/>
          <p14:tracePt t="211161" x="2022475" y="2535238"/>
          <p14:tracePt t="211168" x="1903413" y="2535238"/>
          <p14:tracePt t="211176" x="1820863" y="2535238"/>
          <p14:tracePt t="211184" x="1719263" y="2535238"/>
          <p14:tracePt t="211192" x="1654175" y="2498725"/>
          <p14:tracePt t="211200" x="1590675" y="2471738"/>
          <p14:tracePt t="211210" x="1498600" y="2398713"/>
          <p14:tracePt t="211216" x="1462088" y="2370138"/>
          <p14:tracePt t="211225" x="1360488" y="2324100"/>
          <p14:tracePt t="211232" x="1231900" y="2224088"/>
          <p14:tracePt t="211240" x="1038225" y="2122488"/>
          <p14:tracePt t="211247" x="919163" y="2030413"/>
          <p14:tracePt t="211255" x="836613" y="1938338"/>
          <p14:tracePt t="211263" x="735013" y="1865313"/>
          <p14:tracePt t="211272" x="588963" y="1746250"/>
          <p14:tracePt t="211279" x="477838" y="1654175"/>
          <p14:tracePt t="211287" x="330200" y="1525588"/>
          <p14:tracePt t="211296" x="220663" y="1414463"/>
          <p14:tracePt t="211303" x="138113" y="1397000"/>
          <p14:tracePt t="211312" x="46038" y="1322388"/>
          <p14:tracePt t="211319" x="46038" y="1285875"/>
          <p14:tracePt t="211329" x="46038" y="1258888"/>
          <p14:tracePt t="211335" x="46038" y="1231900"/>
          <p14:tracePt t="211343" x="46038" y="1222375"/>
          <p14:tracePt t="211351" x="46038" y="1176338"/>
          <p14:tracePt t="211359" x="36513" y="1157288"/>
          <p14:tracePt t="211367" x="26988" y="11303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07F3148D-226A-4D16-9680-EC104A4BD9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32059A-C4E6-432F-B4F5-F9B0BC5D5D75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20</a:t>
            </a:fld>
            <a:endParaRPr kumimoji="0" lang="en-US" altLang="ja-JP" sz="1200"/>
          </a:p>
        </p:txBody>
      </p:sp>
      <p:graphicFrame>
        <p:nvGraphicFramePr>
          <p:cNvPr id="49155" name="Object 4">
            <a:extLst>
              <a:ext uri="{FF2B5EF4-FFF2-40B4-BE49-F238E27FC236}">
                <a16:creationId xmlns:a16="http://schemas.microsoft.com/office/drawing/2014/main" id="{F859133D-DD91-4C52-A652-8ABD28210A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1063" y="581025"/>
          <a:ext cx="1303337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1" name="数式" r:id="rId4" imgW="977900" imgH="228600" progId="Equation.3">
                  <p:embed/>
                </p:oleObj>
              </mc:Choice>
              <mc:Fallback>
                <p:oleObj name="数式" r:id="rId4" imgW="9779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581025"/>
                        <a:ext cx="1303337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5">
            <a:extLst>
              <a:ext uri="{FF2B5EF4-FFF2-40B4-BE49-F238E27FC236}">
                <a16:creationId xmlns:a16="http://schemas.microsoft.com/office/drawing/2014/main" id="{9A31C77F-D462-4F6A-A44E-79DC2A2A3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946150"/>
          <a:ext cx="4116387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2" name="数式" r:id="rId6" imgW="3035300" imgH="1638300" progId="Equation.3">
                  <p:embed/>
                </p:oleObj>
              </mc:Choice>
              <mc:Fallback>
                <p:oleObj name="数式" r:id="rId6" imgW="3035300" imgH="1638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946150"/>
                        <a:ext cx="4116387" cy="205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7">
            <a:extLst>
              <a:ext uri="{FF2B5EF4-FFF2-40B4-BE49-F238E27FC236}">
                <a16:creationId xmlns:a16="http://schemas.microsoft.com/office/drawing/2014/main" id="{7BC31FB6-8A28-49D7-921E-383012F8BA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2563" y="279400"/>
          <a:ext cx="3925887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3" name="数式" r:id="rId8" imgW="2984500" imgH="1587500" progId="Equation.3">
                  <p:embed/>
                </p:oleObj>
              </mc:Choice>
              <mc:Fallback>
                <p:oleObj name="数式" r:id="rId8" imgW="2984500" imgH="15875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563" y="279400"/>
                        <a:ext cx="3925887" cy="193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8" name="Object 8">
            <a:extLst>
              <a:ext uri="{FF2B5EF4-FFF2-40B4-BE49-F238E27FC236}">
                <a16:creationId xmlns:a16="http://schemas.microsoft.com/office/drawing/2014/main" id="{12E5A52B-2626-4AE3-A3DD-78DB4D17F3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0738" y="3363913"/>
          <a:ext cx="24352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4" name="数式" r:id="rId10" imgW="1841500" imgH="1765300" progId="Equation.3">
                  <p:embed/>
                </p:oleObj>
              </mc:Choice>
              <mc:Fallback>
                <p:oleObj name="数式" r:id="rId10" imgW="1841500" imgH="1765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738" y="3363913"/>
                        <a:ext cx="2435225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9" name="Text Box 12">
            <a:extLst>
              <a:ext uri="{FF2B5EF4-FFF2-40B4-BE49-F238E27FC236}">
                <a16:creationId xmlns:a16="http://schemas.microsoft.com/office/drawing/2014/main" id="{A9B016D1-217A-47D8-9BE7-B1C909560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5" y="279400"/>
            <a:ext cx="118745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山岳の標高</a:t>
            </a:r>
          </a:p>
        </p:txBody>
      </p:sp>
      <p:sp>
        <p:nvSpPr>
          <p:cNvPr id="49160" name="Text Box 13">
            <a:extLst>
              <a:ext uri="{FF2B5EF4-FFF2-40B4-BE49-F238E27FC236}">
                <a16:creationId xmlns:a16="http://schemas.microsoft.com/office/drawing/2014/main" id="{69C3C47A-43D6-41AF-B1D4-D3A64FA7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3001963"/>
            <a:ext cx="321468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地上での </a:t>
            </a:r>
            <a:r>
              <a:rPr lang="en-US" altLang="ja-JP" sz="1800"/>
              <a:t>momentum drag</a:t>
            </a:r>
            <a:r>
              <a:rPr lang="ja-JP" altLang="en-US" sz="1800"/>
              <a:t>　</a:t>
            </a:r>
            <a:r>
              <a:rPr lang="en-US" altLang="ja-JP" sz="1800"/>
              <a:t>τ</a:t>
            </a:r>
            <a:r>
              <a:rPr lang="en-US" altLang="ja-JP" sz="1800" baseline="-25000"/>
              <a:t>s </a:t>
            </a:r>
            <a:r>
              <a:rPr lang="ja-JP" altLang="en-US" sz="1800"/>
              <a:t>は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C0C903C8-6334-4F7E-889D-0B43A57720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50875" indent="-249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001713" indent="-198438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01763" indent="-198438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803400" indent="-198438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2606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7178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1750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632200" indent="-198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6B37E9-B3AF-4B22-B3DA-E709DB429518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21</a:t>
            </a:fld>
            <a:endParaRPr kumimoji="0" lang="en-US" altLang="ja-JP" sz="1200"/>
          </a:p>
        </p:txBody>
      </p:sp>
      <p:graphicFrame>
        <p:nvGraphicFramePr>
          <p:cNvPr id="50179" name="Object 11">
            <a:extLst>
              <a:ext uri="{FF2B5EF4-FFF2-40B4-BE49-F238E27FC236}">
                <a16:creationId xmlns:a16="http://schemas.microsoft.com/office/drawing/2014/main" id="{40FB1635-BD48-43AC-A7A9-B05C7D6D37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7500" y="279400"/>
          <a:ext cx="3857625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1" name="数式" r:id="rId4" imgW="3073400" imgH="2476500" progId="Equation.3">
                  <p:embed/>
                </p:oleObj>
              </mc:Choice>
              <mc:Fallback>
                <p:oleObj name="数式" r:id="rId4" imgW="3073400" imgH="24765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279400"/>
                        <a:ext cx="3857625" cy="287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14">
            <a:extLst>
              <a:ext uri="{FF2B5EF4-FFF2-40B4-BE49-F238E27FC236}">
                <a16:creationId xmlns:a16="http://schemas.microsoft.com/office/drawing/2014/main" id="{7ADFA411-920C-48FD-9B48-5E4FA69879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188" y="3363913"/>
          <a:ext cx="26098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2" name="数式" r:id="rId6" imgW="1879600" imgH="939800" progId="Equation.3">
                  <p:embed/>
                </p:oleObj>
              </mc:Choice>
              <mc:Fallback>
                <p:oleObj name="数式" r:id="rId6" imgW="1879600" imgH="9398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3363913"/>
                        <a:ext cx="260985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17">
            <a:extLst>
              <a:ext uri="{FF2B5EF4-FFF2-40B4-BE49-F238E27FC236}">
                <a16:creationId xmlns:a16="http://schemas.microsoft.com/office/drawing/2014/main" id="{7CD786F4-02A7-4AC8-B754-EE8BC200A9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5713" y="2185988"/>
          <a:ext cx="30654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3" name="数式" r:id="rId8" imgW="2171700" imgH="1409700" progId="Equation.3">
                  <p:embed/>
                </p:oleObj>
              </mc:Choice>
              <mc:Fallback>
                <p:oleObj name="数式" r:id="rId8" imgW="2171700" imgH="14097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5713" y="2185988"/>
                        <a:ext cx="30654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21">
            <a:extLst>
              <a:ext uri="{FF2B5EF4-FFF2-40B4-BE49-F238E27FC236}">
                <a16:creationId xmlns:a16="http://schemas.microsoft.com/office/drawing/2014/main" id="{30872B01-A660-4AEE-B66C-B5E3F5B3C4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4808538"/>
          <a:ext cx="3497263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4" name="数式" r:id="rId10" imgW="2070100" imgH="419100" progId="Equation.3">
                  <p:embed/>
                </p:oleObj>
              </mc:Choice>
              <mc:Fallback>
                <p:oleObj name="数式" r:id="rId10" imgW="2070100" imgH="4191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808538"/>
                        <a:ext cx="3497263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22">
            <a:extLst>
              <a:ext uri="{FF2B5EF4-FFF2-40B4-BE49-F238E27FC236}">
                <a16:creationId xmlns:a16="http://schemas.microsoft.com/office/drawing/2014/main" id="{7615BCA9-C35A-4093-A9FE-36FB309CFB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5713" y="912813"/>
          <a:ext cx="18351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5" name="数式" r:id="rId12" imgW="977476" imgH="215806" progId="Equation.3">
                  <p:embed/>
                </p:oleObj>
              </mc:Choice>
              <mc:Fallback>
                <p:oleObj name="数式" r:id="rId12" imgW="977476" imgH="215806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5713" y="912813"/>
                        <a:ext cx="18351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4" name="Text Box 23">
            <a:extLst>
              <a:ext uri="{FF2B5EF4-FFF2-40B4-BE49-F238E27FC236}">
                <a16:creationId xmlns:a16="http://schemas.microsoft.com/office/drawing/2014/main" id="{39B93F47-BE1F-4755-8B57-46E88B96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488" y="1444625"/>
            <a:ext cx="30511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230" tIns="40115" rIns="80230" bIns="40115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 =&gt; KH-</a:t>
            </a:r>
            <a:r>
              <a:rPr lang="ja-JP" altLang="en-US" sz="1600"/>
              <a:t>不安定が起こり、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運動量が平均流に渡されるべき。</a:t>
            </a:r>
          </a:p>
        </p:txBody>
      </p:sp>
      <p:sp>
        <p:nvSpPr>
          <p:cNvPr id="50185" name="Line 26">
            <a:extLst>
              <a:ext uri="{FF2B5EF4-FFF2-40B4-BE49-F238E27FC236}">
                <a16:creationId xmlns:a16="http://schemas.microsoft.com/office/drawing/2014/main" id="{69098D62-E3A4-4659-BB9F-049872AB12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7738" y="1490663"/>
            <a:ext cx="1577975" cy="308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230" tIns="40115" rIns="80230" bIns="40115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番号プレースホルダー 5">
            <a:extLst>
              <a:ext uri="{FF2B5EF4-FFF2-40B4-BE49-F238E27FC236}">
                <a16:creationId xmlns:a16="http://schemas.microsoft.com/office/drawing/2014/main" id="{077201D9-2552-46A6-B04A-9DD6E95A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19125" indent="-2365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955675" indent="-187325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336675" indent="-187325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719263" indent="-187325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764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6336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908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5480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EC9FA8-A41D-440B-86E5-1FF3A4A726D5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3</a:t>
            </a:fld>
            <a:endParaRPr kumimoji="0" lang="en-US" altLang="ja-JP" sz="120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35500A9-5532-4DE8-84D9-EAC5A7288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9288" y="400050"/>
            <a:ext cx="7037387" cy="34575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sz="2200"/>
              <a:t>準備：　静的エネルギー</a:t>
            </a:r>
          </a:p>
          <a:p>
            <a:pPr lvl="1" eaLnBrk="1" hangingPunct="1"/>
            <a:r>
              <a:rPr lang="ja-JP" altLang="en-US" sz="2000"/>
              <a:t>乾燥静的エネルギー  </a:t>
            </a:r>
            <a:r>
              <a:rPr lang="en-US" altLang="ja-JP" sz="2000" i="1"/>
              <a:t>s</a:t>
            </a:r>
            <a:r>
              <a:rPr lang="en-US" altLang="ja-JP" sz="2000"/>
              <a:t> </a:t>
            </a:r>
            <a:r>
              <a:rPr lang="ja-JP" altLang="en-US" sz="2000"/>
              <a:t>≡ </a:t>
            </a:r>
            <a:r>
              <a:rPr lang="en-US" altLang="ja-JP" sz="2000" i="1"/>
              <a:t>C</a:t>
            </a:r>
            <a:r>
              <a:rPr lang="en-US" altLang="ja-JP" sz="2000" i="1" baseline="-25000"/>
              <a:t>p</a:t>
            </a:r>
            <a:r>
              <a:rPr lang="en-US" altLang="ja-JP" sz="2000" i="1"/>
              <a:t> T</a:t>
            </a:r>
            <a:r>
              <a:rPr lang="en-US" altLang="ja-JP" sz="2000"/>
              <a:t> + </a:t>
            </a:r>
            <a:r>
              <a:rPr lang="en-US" altLang="ja-JP" sz="2000" i="1"/>
              <a:t>g</a:t>
            </a:r>
            <a:r>
              <a:rPr lang="en-US" altLang="ja-JP" sz="900" i="1"/>
              <a:t> </a:t>
            </a:r>
            <a:r>
              <a:rPr lang="en-US" altLang="ja-JP" sz="2000" i="1"/>
              <a:t>z</a:t>
            </a:r>
          </a:p>
          <a:p>
            <a:pPr lvl="2" eaLnBrk="1" hangingPunct="1"/>
            <a:r>
              <a:rPr lang="ja-JP" altLang="en-US" sz="1700"/>
              <a:t>不飽和過程で保存</a:t>
            </a:r>
          </a:p>
          <a:p>
            <a:pPr lvl="1" eaLnBrk="1" hangingPunct="1"/>
            <a:r>
              <a:rPr lang="ja-JP" altLang="en-US" sz="2000"/>
              <a:t>湿潤静的エネルギー </a:t>
            </a:r>
            <a:r>
              <a:rPr lang="en-US" altLang="ja-JP" sz="2000" i="1"/>
              <a:t>h</a:t>
            </a:r>
            <a:r>
              <a:rPr lang="en-US" altLang="ja-JP" sz="2000"/>
              <a:t> </a:t>
            </a:r>
            <a:r>
              <a:rPr lang="ja-JP" altLang="en-US" sz="2000"/>
              <a:t>≡ </a:t>
            </a:r>
            <a:r>
              <a:rPr lang="en-US" altLang="ja-JP" sz="2000" i="1"/>
              <a:t>C</a:t>
            </a:r>
            <a:r>
              <a:rPr lang="en-US" altLang="ja-JP" sz="2000" i="1" baseline="-25000"/>
              <a:t>p</a:t>
            </a:r>
            <a:r>
              <a:rPr lang="en-US" altLang="ja-JP" sz="2000" i="1"/>
              <a:t> T</a:t>
            </a:r>
            <a:r>
              <a:rPr lang="en-US" altLang="ja-JP" sz="2000"/>
              <a:t> + </a:t>
            </a:r>
            <a:r>
              <a:rPr lang="en-US" altLang="ja-JP" sz="2000" i="1"/>
              <a:t>g</a:t>
            </a:r>
            <a:r>
              <a:rPr lang="en-US" altLang="ja-JP" sz="900" i="1"/>
              <a:t> </a:t>
            </a:r>
            <a:r>
              <a:rPr lang="en-US" altLang="ja-JP" sz="2000" i="1"/>
              <a:t>z</a:t>
            </a:r>
            <a:r>
              <a:rPr lang="en-US" altLang="ja-JP" sz="2000"/>
              <a:t> + </a:t>
            </a:r>
            <a:r>
              <a:rPr lang="en-US" altLang="ja-JP" sz="2000" i="1"/>
              <a:t>L</a:t>
            </a:r>
            <a:r>
              <a:rPr lang="en-US" altLang="ja-JP" sz="900" i="1"/>
              <a:t> </a:t>
            </a:r>
            <a:r>
              <a:rPr lang="en-US" altLang="ja-JP" sz="2000" i="1"/>
              <a:t>q</a:t>
            </a:r>
            <a:endParaRPr lang="ja-JP" altLang="en-US" sz="2000"/>
          </a:p>
          <a:p>
            <a:pPr lvl="2" eaLnBrk="1" hangingPunct="1"/>
            <a:r>
              <a:rPr lang="ja-JP" altLang="en-US" sz="1700"/>
              <a:t>飽和過程で保存</a:t>
            </a:r>
          </a:p>
          <a:p>
            <a:pPr eaLnBrk="1" hangingPunct="1">
              <a:buFontTx/>
              <a:buNone/>
            </a:pPr>
            <a:endParaRPr lang="ja-JP" altLang="en-US" sz="1700"/>
          </a:p>
          <a:p>
            <a:pPr lvl="1" eaLnBrk="1" hangingPunct="1"/>
            <a:endParaRPr lang="ja-JP" altLang="en-US" sz="2000"/>
          </a:p>
        </p:txBody>
      </p:sp>
      <p:sp>
        <p:nvSpPr>
          <p:cNvPr id="32772" name="Text Box 6">
            <a:extLst>
              <a:ext uri="{FF2B5EF4-FFF2-40B4-BE49-F238E27FC236}">
                <a16:creationId xmlns:a16="http://schemas.microsoft.com/office/drawing/2014/main" id="{565A8096-6511-499B-ABDD-23183B977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150" y="3276600"/>
            <a:ext cx="20701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Yanai et al (1973, JAS)</a:t>
            </a:r>
          </a:p>
        </p:txBody>
      </p:sp>
      <p:sp>
        <p:nvSpPr>
          <p:cNvPr id="32773" name="Text Box 8">
            <a:extLst>
              <a:ext uri="{FF2B5EF4-FFF2-40B4-BE49-F238E27FC236}">
                <a16:creationId xmlns:a16="http://schemas.microsoft.com/office/drawing/2014/main" id="{E988625F-D2FD-4105-BAE0-00B61A791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517775"/>
            <a:ext cx="1768475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900"/>
              <a:t>Marshall Islands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900"/>
              <a:t>での観測例</a:t>
            </a:r>
          </a:p>
        </p:txBody>
      </p:sp>
      <p:pic>
        <p:nvPicPr>
          <p:cNvPr id="32774" name="Picture 10">
            <a:extLst>
              <a:ext uri="{FF2B5EF4-FFF2-40B4-BE49-F238E27FC236}">
                <a16:creationId xmlns:a16="http://schemas.microsoft.com/office/drawing/2014/main" id="{4EAE5281-D2A0-4F10-BBDE-CA337171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2517775"/>
            <a:ext cx="410845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BA61B5B8-625A-48AE-8790-649915C53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91"/>
    </mc:Choice>
    <mc:Fallback xmlns="">
      <p:transition spd="slow" advTm="23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2" x="1406525" y="2452688"/>
          <p14:tracePt t="470" x="1397000" y="2435225"/>
          <p14:tracePt t="478" x="1333500" y="2352675"/>
          <p14:tracePt t="486" x="1304925" y="2287588"/>
          <p14:tracePt t="494" x="1258888" y="2195513"/>
          <p14:tracePt t="502" x="1204913" y="2132013"/>
          <p14:tracePt t="510" x="1185863" y="2132013"/>
          <p14:tracePt t="518" x="1149350" y="2103438"/>
          <p14:tracePt t="534" x="1139825" y="2049463"/>
          <p14:tracePt t="542" x="1120775" y="1984375"/>
          <p14:tracePt t="550" x="1103313" y="1920875"/>
          <p14:tracePt t="558" x="1084263" y="1800225"/>
          <p14:tracePt t="567" x="1066800" y="1773238"/>
          <p14:tracePt t="574" x="1030288" y="1763713"/>
          <p14:tracePt t="582" x="1001713" y="1690688"/>
          <p14:tracePt t="590" x="992188" y="1654175"/>
          <p14:tracePt t="598" x="992188" y="1608138"/>
          <p14:tracePt t="606" x="974725" y="1589088"/>
          <p14:tracePt t="614" x="946150" y="1525588"/>
          <p14:tracePt t="622" x="938213" y="1516063"/>
          <p14:tracePt t="631" x="919163" y="1470025"/>
          <p14:tracePt t="638" x="892175" y="1433513"/>
          <p14:tracePt t="646" x="882650" y="1414463"/>
          <p14:tracePt t="654" x="863600" y="1397000"/>
          <p14:tracePt t="662" x="855663" y="1368425"/>
          <p14:tracePt t="670" x="836613" y="1341438"/>
          <p14:tracePt t="686" x="809625" y="1314450"/>
          <p14:tracePt t="694" x="790575" y="1285875"/>
          <p14:tracePt t="703" x="790575" y="1276350"/>
          <p14:tracePt t="711" x="744538" y="1222375"/>
          <p14:tracePt t="727" x="735013" y="1203325"/>
          <p14:tracePt t="735" x="698500" y="1103313"/>
          <p14:tracePt t="743" x="661988" y="1074738"/>
          <p14:tracePt t="750" x="606425" y="1001713"/>
          <p14:tracePt t="759" x="569913" y="946150"/>
          <p14:tracePt t="767" x="542925" y="900113"/>
          <p14:tracePt t="774" x="496888" y="836613"/>
          <p14:tracePt t="782" x="477838" y="762000"/>
          <p14:tracePt t="790" x="460375" y="708025"/>
          <p14:tracePt t="798" x="441325" y="669925"/>
          <p14:tracePt t="806" x="431800" y="633413"/>
          <p14:tracePt t="815" x="414338" y="596900"/>
          <p14:tracePt t="822" x="395288" y="560388"/>
          <p14:tracePt t="832" x="395288" y="533400"/>
          <p14:tracePt t="838" x="395288" y="523875"/>
          <p14:tracePt t="846" x="395288" y="496888"/>
          <p14:tracePt t="854" x="395288" y="468313"/>
          <p14:tracePt t="870" x="395288" y="450850"/>
          <p14:tracePt t="6133" x="395288" y="477838"/>
          <p14:tracePt t="6141" x="395288" y="496888"/>
          <p14:tracePt t="6149" x="395288" y="523875"/>
          <p14:tracePt t="6157" x="404813" y="541338"/>
          <p14:tracePt t="6165" x="404813" y="550863"/>
          <p14:tracePt t="6173" x="404813" y="560388"/>
          <p14:tracePt t="6181" x="404813" y="579438"/>
          <p14:tracePt t="6189" x="404813" y="596900"/>
          <p14:tracePt t="6197" x="404813" y="615950"/>
          <p14:tracePt t="6214" x="404813" y="625475"/>
          <p14:tracePt t="6230" x="404813" y="633413"/>
          <p14:tracePt t="6343" x="404813" y="661988"/>
          <p14:tracePt t="6375" x="404813" y="669925"/>
          <p14:tracePt t="7127" x="404813" y="679450"/>
          <p14:tracePt t="7136" x="450850" y="679450"/>
          <p14:tracePt t="7143" x="550863" y="679450"/>
          <p14:tracePt t="7151" x="569913" y="679450"/>
          <p14:tracePt t="7159" x="615950" y="688975"/>
          <p14:tracePt t="7167" x="661988" y="688975"/>
          <p14:tracePt t="7175" x="754063" y="669925"/>
          <p14:tracePt t="7183" x="781050" y="669925"/>
          <p14:tracePt t="7191" x="827088" y="669925"/>
          <p14:tracePt t="7199" x="901700" y="669925"/>
          <p14:tracePt t="7207" x="919163" y="669925"/>
          <p14:tracePt t="7217" x="955675" y="669925"/>
          <p14:tracePt t="7223" x="1001713" y="669925"/>
          <p14:tracePt t="7233" x="1030288" y="688975"/>
          <p14:tracePt t="7249" x="1076325" y="698500"/>
          <p14:tracePt t="7255" x="1158875" y="698500"/>
          <p14:tracePt t="7263" x="1204913" y="715963"/>
          <p14:tracePt t="7273" x="1287463" y="698500"/>
          <p14:tracePt t="7279" x="1406525" y="698500"/>
          <p14:tracePt t="7287" x="1471613" y="698500"/>
          <p14:tracePt t="7294" x="1508125" y="698500"/>
          <p14:tracePt t="7302" x="1554163" y="698500"/>
          <p14:tracePt t="7310" x="1646238" y="698500"/>
          <p14:tracePt t="7318" x="1663700" y="698500"/>
          <p14:tracePt t="7326" x="1736725" y="698500"/>
          <p14:tracePt t="7334" x="1774825" y="715963"/>
          <p14:tracePt t="7342" x="1866900" y="744538"/>
          <p14:tracePt t="7350" x="1966913" y="754063"/>
          <p14:tracePt t="7359" x="2105025" y="800100"/>
          <p14:tracePt t="7366" x="2308225" y="836613"/>
          <p14:tracePt t="7374" x="2463800" y="863600"/>
          <p14:tracePt t="7382" x="2601913" y="900113"/>
          <p14:tracePt t="7390" x="2767013" y="919163"/>
          <p14:tracePt t="7398" x="2905125" y="946150"/>
          <p14:tracePt t="7406" x="3024188" y="946150"/>
          <p14:tracePt t="7414" x="3079750" y="946150"/>
          <p14:tracePt t="7422" x="3162300" y="946150"/>
          <p14:tracePt t="7431" x="3208338" y="928688"/>
          <p14:tracePt t="7438" x="3244850" y="919163"/>
          <p14:tracePt t="7446" x="3254375" y="909638"/>
          <p14:tracePt t="7470" x="3273425" y="890588"/>
          <p14:tracePt t="7510" x="3300413" y="890588"/>
          <p14:tracePt t="7518" x="3363913" y="890588"/>
          <p14:tracePt t="7526" x="3392488" y="882650"/>
          <p14:tracePt t="7534" x="3409950" y="882650"/>
          <p14:tracePt t="7542" x="3419475" y="882650"/>
          <p14:tracePt t="8111" x="3465513" y="854075"/>
          <p14:tracePt t="8119" x="3475038" y="844550"/>
          <p14:tracePt t="8127" x="3484563" y="836613"/>
          <p14:tracePt t="8135" x="3502025" y="790575"/>
          <p14:tracePt t="8143" x="3521075" y="744538"/>
          <p14:tracePt t="8150" x="3521075" y="725488"/>
          <p14:tracePt t="8159" x="3521075" y="715963"/>
          <p14:tracePt t="8247" x="3521075" y="708025"/>
          <p14:tracePt t="8303" x="3530600" y="698500"/>
          <p14:tracePt t="8383" x="3530600" y="688975"/>
          <p14:tracePt t="8391" x="3530600" y="679450"/>
          <p14:tracePt t="8399" x="3530600" y="652463"/>
          <p14:tracePt t="8407" x="3511550" y="652463"/>
          <p14:tracePt t="8415" x="3448050" y="633413"/>
          <p14:tracePt t="8422" x="3448050" y="625475"/>
          <p14:tracePt t="8431" x="3419475" y="587375"/>
          <p14:tracePt t="8438" x="3402013" y="587375"/>
          <p14:tracePt t="8446" x="3373438" y="587375"/>
          <p14:tracePt t="8454" x="3327400" y="579438"/>
          <p14:tracePt t="8462" x="3171825" y="569913"/>
          <p14:tracePt t="8470" x="3060700" y="523875"/>
          <p14:tracePt t="8478" x="2932113" y="523875"/>
          <p14:tracePt t="8486" x="2832100" y="523875"/>
          <p14:tracePt t="8494" x="2730500" y="487363"/>
          <p14:tracePt t="8502" x="2684463" y="487363"/>
          <p14:tracePt t="8511" x="2619375" y="441325"/>
          <p14:tracePt t="8518" x="2519363" y="441325"/>
          <p14:tracePt t="8526" x="2417763" y="441325"/>
          <p14:tracePt t="8534" x="2352675" y="422275"/>
          <p14:tracePt t="8542" x="2270125" y="412750"/>
          <p14:tracePt t="8551" x="2262188" y="404813"/>
          <p14:tracePt t="8559" x="2216150" y="404813"/>
          <p14:tracePt t="8566" x="2132013" y="395288"/>
          <p14:tracePt t="8574" x="2095500" y="395288"/>
          <p14:tracePt t="8582" x="2041525" y="395288"/>
          <p14:tracePt t="8590" x="1995488" y="395288"/>
          <p14:tracePt t="8600" x="1939925" y="376238"/>
          <p14:tracePt t="8607" x="1930400" y="376238"/>
          <p14:tracePt t="8617" x="1903413" y="376238"/>
          <p14:tracePt t="8623" x="1893888" y="376238"/>
          <p14:tracePt t="8633" x="1884363" y="376238"/>
          <p14:tracePt t="8639" x="1874838" y="376238"/>
          <p14:tracePt t="8934" x="1847850" y="376238"/>
          <p14:tracePt t="8974" x="1838325" y="376238"/>
          <p14:tracePt t="9407" x="1828800" y="385763"/>
          <p14:tracePt t="9415" x="1792288" y="450850"/>
          <p14:tracePt t="9423" x="1792288" y="514350"/>
          <p14:tracePt t="9432" x="1774825" y="533400"/>
          <p14:tracePt t="9440" x="1728788" y="625475"/>
          <p14:tracePt t="9450" x="1728788" y="661988"/>
          <p14:tracePt t="9455" x="1719263" y="708025"/>
          <p14:tracePt t="9472" x="1709738" y="708025"/>
          <p14:tracePt t="11879" x="1700213" y="715963"/>
          <p14:tracePt t="11887" x="1636713" y="754063"/>
          <p14:tracePt t="11895" x="1516063" y="771525"/>
          <p14:tracePt t="11904" x="1350963" y="800100"/>
          <p14:tracePt t="11911" x="1241425" y="890588"/>
          <p14:tracePt t="11919" x="1212850" y="909638"/>
          <p14:tracePt t="11928" x="1130300" y="955675"/>
          <p14:tracePt t="11937" x="1066800" y="1001713"/>
          <p14:tracePt t="11944" x="1020763" y="1011238"/>
          <p14:tracePt t="11952" x="984250" y="1028700"/>
          <p14:tracePt t="11958" x="974725" y="1038225"/>
          <p14:tracePt t="14167" x="965200" y="1038225"/>
          <p14:tracePt t="14175" x="946150" y="1038225"/>
          <p14:tracePt t="14182" x="928688" y="1038225"/>
          <p14:tracePt t="14191" x="901700" y="1038225"/>
          <p14:tracePt t="14200" x="882650" y="1038225"/>
          <p14:tracePt t="14207" x="873125" y="1038225"/>
          <p14:tracePt t="14216" x="855663" y="1038225"/>
          <p14:tracePt t="14223" x="846138" y="1038225"/>
          <p14:tracePt t="14599" x="836613" y="1084263"/>
          <p14:tracePt t="14607" x="836613" y="1239838"/>
          <p14:tracePt t="14616" x="836613" y="1433513"/>
          <p14:tracePt t="14622" x="836613" y="1671638"/>
          <p14:tracePt t="14631" x="836613" y="1828800"/>
          <p14:tracePt t="14638" x="836613" y="1984375"/>
          <p14:tracePt t="14646" x="836613" y="2141538"/>
          <p14:tracePt t="14654" x="827088" y="2224088"/>
          <p14:tracePt t="14662" x="827088" y="2314575"/>
          <p14:tracePt t="14670" x="827088" y="2324100"/>
          <p14:tracePt t="14678" x="836613" y="2324100"/>
          <p14:tracePt t="14743" x="836613" y="2306638"/>
          <p14:tracePt t="14759" x="836613" y="2287588"/>
          <p14:tracePt t="14767" x="836613" y="2270125"/>
          <p14:tracePt t="14951" x="836613" y="2260600"/>
          <p14:tracePt t="14976" x="836613" y="2241550"/>
          <p14:tracePt t="15111" x="836613" y="2232025"/>
          <p14:tracePt t="15119" x="836613" y="2214563"/>
          <p14:tracePt t="15127" x="836613" y="2185988"/>
          <p14:tracePt t="15135" x="836613" y="2168525"/>
          <p14:tracePt t="15143" x="836613" y="2132013"/>
          <p14:tracePt t="15150" x="836613" y="2112963"/>
          <p14:tracePt t="15160" x="836613" y="2085975"/>
          <p14:tracePt t="15167" x="846138" y="2039938"/>
          <p14:tracePt t="15175" x="846138" y="2020888"/>
          <p14:tracePt t="15184" x="855663" y="1957388"/>
          <p14:tracePt t="15192" x="855663" y="1901825"/>
          <p14:tracePt t="15200" x="855663" y="1865313"/>
          <p14:tracePt t="15207" x="892175" y="1819275"/>
          <p14:tracePt t="15216" x="892175" y="1773238"/>
          <p14:tracePt t="15225" x="892175" y="1717675"/>
          <p14:tracePt t="15233" x="892175" y="1654175"/>
          <p14:tracePt t="15239" x="909638" y="1589088"/>
          <p14:tracePt t="15248" x="919163" y="1489075"/>
          <p14:tracePt t="15256" x="919163" y="1460500"/>
          <p14:tracePt t="15263" x="955675" y="1414463"/>
          <p14:tracePt t="15273" x="955675" y="1377950"/>
          <p14:tracePt t="15279" x="965200" y="1350963"/>
          <p14:tracePt t="15287" x="965200" y="1331913"/>
          <p14:tracePt t="15295" x="974725" y="1322388"/>
          <p14:tracePt t="15304" x="974725" y="1314450"/>
          <p14:tracePt t="15311" x="984250" y="1304925"/>
          <p14:tracePt t="15327" x="984250" y="1285875"/>
          <p14:tracePt t="15791" x="984250" y="1258888"/>
          <p14:tracePt t="17022" x="984250" y="1239838"/>
          <p14:tracePt t="17055" x="992188" y="1231900"/>
          <p14:tracePt t="17086" x="1020763" y="1222375"/>
          <p14:tracePt t="17094" x="1038225" y="1222375"/>
          <p14:tracePt t="17102" x="1047750" y="1212850"/>
          <p14:tracePt t="17110" x="1057275" y="1212850"/>
          <p14:tracePt t="17118" x="1066800" y="1212850"/>
          <p14:tracePt t="17126" x="1103313" y="1212850"/>
          <p14:tracePt t="17134" x="1139825" y="1203325"/>
          <p14:tracePt t="17142" x="1166813" y="1203325"/>
          <p14:tracePt t="17151" x="1212850" y="1203325"/>
          <p14:tracePt t="17158" x="1222375" y="1203325"/>
          <p14:tracePt t="17167" x="1231900" y="1203325"/>
          <p14:tracePt t="17174" x="1304925" y="1203325"/>
          <p14:tracePt t="17183" x="1387475" y="1203325"/>
          <p14:tracePt t="17190" x="1452563" y="1203325"/>
          <p14:tracePt t="17199" x="1508125" y="1203325"/>
          <p14:tracePt t="17206" x="1590675" y="1166813"/>
          <p14:tracePt t="17215" x="1627188" y="1166813"/>
          <p14:tracePt t="17222" x="1673225" y="1166813"/>
          <p14:tracePt t="17238" x="1746250" y="1166813"/>
          <p14:tracePt t="17246" x="1792288" y="1147763"/>
          <p14:tracePt t="17254" x="1811338" y="1166813"/>
          <p14:tracePt t="17262" x="1857375" y="1185863"/>
          <p14:tracePt t="17270" x="1957388" y="1185863"/>
          <p14:tracePt t="17278" x="2003425" y="1193800"/>
          <p14:tracePt t="17286" x="2049463" y="1231900"/>
          <p14:tracePt t="17294" x="2170113" y="1231900"/>
          <p14:tracePt t="17302" x="2233613" y="1231900"/>
          <p14:tracePt t="17310" x="2289175" y="1231900"/>
          <p14:tracePt t="17318" x="2325688" y="1231900"/>
          <p14:tracePt t="17326" x="2371725" y="1231900"/>
          <p14:tracePt t="17334" x="2408238" y="1231900"/>
          <p14:tracePt t="17342" x="2417763" y="1231900"/>
          <p14:tracePt t="17350" x="2463800" y="1231900"/>
          <p14:tracePt t="17359" x="2482850" y="1231900"/>
          <p14:tracePt t="17366" x="2565400" y="1231900"/>
          <p14:tracePt t="17375" x="2601913" y="1231900"/>
          <p14:tracePt t="17382" x="2628900" y="1231900"/>
          <p14:tracePt t="17391" x="2674938" y="1231900"/>
          <p14:tracePt t="17399" x="2693988" y="1231900"/>
          <p14:tracePt t="17406" x="2703513" y="1231900"/>
          <p14:tracePt t="17415" x="2757488" y="1231900"/>
          <p14:tracePt t="17422" x="2794000" y="1231900"/>
          <p14:tracePt t="17431" x="2840038" y="1231900"/>
          <p14:tracePt t="17438" x="2886075" y="1231900"/>
          <p14:tracePt t="17446" x="2914650" y="1239838"/>
          <p14:tracePt t="17454" x="2960688" y="1249363"/>
          <p14:tracePt t="17462" x="3043238" y="1249363"/>
          <p14:tracePt t="18959" x="3006725" y="1249363"/>
          <p14:tracePt t="18967" x="2941638" y="1276350"/>
          <p14:tracePt t="18975" x="2868613" y="1276350"/>
          <p14:tracePt t="18984" x="2757488" y="1322388"/>
          <p14:tracePt t="18991" x="2674938" y="1350963"/>
          <p14:tracePt t="19000" x="2592388" y="1350963"/>
          <p14:tracePt t="19006" x="2500313" y="1350963"/>
          <p14:tracePt t="19014" x="2371725" y="1377950"/>
          <p14:tracePt t="19022" x="2216150" y="1433513"/>
          <p14:tracePt t="19031" x="2049463" y="1497013"/>
          <p14:tracePt t="19038" x="1893888" y="1506538"/>
          <p14:tracePt t="19046" x="1866900" y="1525588"/>
          <p14:tracePt t="19054" x="1782763" y="1571625"/>
          <p14:tracePt t="19061" x="1736725" y="1598613"/>
          <p14:tracePt t="19070" x="1673225" y="1608138"/>
          <p14:tracePt t="19079" x="1663700" y="1617663"/>
          <p14:tracePt t="19086" x="1654175" y="1625600"/>
          <p14:tracePt t="19094" x="1646238" y="1635125"/>
          <p14:tracePt t="19102" x="1636713" y="1644650"/>
          <p14:tracePt t="19110" x="1617663" y="1654175"/>
          <p14:tracePt t="19118" x="1608138" y="1654175"/>
          <p14:tracePt t="19126" x="1581150" y="1663700"/>
          <p14:tracePt t="19134" x="1544638" y="1700213"/>
          <p14:tracePt t="19142" x="1471613" y="1700213"/>
          <p14:tracePt t="19150" x="1416050" y="1754188"/>
          <p14:tracePt t="19158" x="1397000" y="1763713"/>
          <p14:tracePt t="19167" x="1379538" y="1773238"/>
          <p14:tracePt t="19174" x="1341438" y="1800225"/>
          <p14:tracePt t="19182" x="1304925" y="1819275"/>
          <p14:tracePt t="19206" x="1296988" y="1819275"/>
          <p14:tracePt t="19463" x="1287463" y="1819275"/>
          <p14:tracePt t="19471" x="1314450" y="1819275"/>
          <p14:tracePt t="19479" x="1370013" y="1846263"/>
          <p14:tracePt t="19487" x="1452563" y="1865313"/>
          <p14:tracePt t="19495" x="1516063" y="1865313"/>
          <p14:tracePt t="19504" x="1535113" y="1865313"/>
          <p14:tracePt t="19511" x="1571625" y="1882775"/>
          <p14:tracePt t="19519" x="1646238" y="1882775"/>
          <p14:tracePt t="19527" x="1782763" y="1882775"/>
          <p14:tracePt t="19536" x="1884363" y="1911350"/>
          <p14:tracePt t="19543" x="1930400" y="1882775"/>
          <p14:tracePt t="19551" x="2032000" y="1892300"/>
          <p14:tracePt t="19559" x="2114550" y="1882775"/>
          <p14:tracePt t="19567" x="2216150" y="1874838"/>
          <p14:tracePt t="19576" x="2298700" y="1874838"/>
          <p14:tracePt t="19584" x="2362200" y="1874838"/>
          <p14:tracePt t="19591" x="2417763" y="1874838"/>
          <p14:tracePt t="19600" x="2463800" y="1874838"/>
          <p14:tracePt t="19607" x="2473325" y="1874838"/>
          <p14:tracePt t="19616" x="2482850" y="1874838"/>
          <p14:tracePt t="19623" x="2500313" y="1874838"/>
          <p14:tracePt t="19633" x="2509838" y="1874838"/>
          <p14:tracePt t="19639" x="2527300" y="1865313"/>
          <p14:tracePt t="19655" x="2546350" y="1865313"/>
          <p14:tracePt t="19666" x="2565400" y="1855788"/>
          <p14:tracePt t="19672" x="2611438" y="1855788"/>
          <p14:tracePt t="19678" x="2647950" y="1855788"/>
          <p14:tracePt t="19686" x="2711450" y="1855788"/>
          <p14:tracePt t="19693" x="2730500" y="1855788"/>
          <p14:tracePt t="19701" x="2747963" y="1855788"/>
          <p14:tracePt t="19709" x="2776538" y="1855788"/>
          <p14:tracePt t="19717" x="2786063" y="1846263"/>
          <p14:tracePt t="19725" x="2803525" y="1846263"/>
          <p14:tracePt t="19775" x="2840038" y="1828800"/>
          <p14:tracePt t="19782" x="2859088" y="1828800"/>
          <p14:tracePt t="19790" x="2868613" y="1828800"/>
          <p14:tracePt t="19799" x="2905125" y="1828800"/>
          <p14:tracePt t="19807" x="2924175" y="1828800"/>
          <p14:tracePt t="19816" x="2978150" y="1828800"/>
          <p14:tracePt t="19824" x="3024188" y="1828800"/>
          <p14:tracePt t="19832" x="3070225" y="1828800"/>
          <p14:tracePt t="19838" x="3098800" y="1828800"/>
          <p14:tracePt t="19847" x="3143250" y="1828800"/>
          <p14:tracePt t="19855" x="3181350" y="1828800"/>
          <p14:tracePt t="19862" x="3235325" y="1828800"/>
          <p14:tracePt t="19871" x="3244850" y="1828800"/>
          <p14:tracePt t="19878" x="3263900" y="1828800"/>
          <p14:tracePt t="19887" x="3290888" y="1828800"/>
          <p14:tracePt t="19902" x="3300413" y="1828800"/>
          <p14:tracePt t="19910" x="3319463" y="1828800"/>
          <p14:tracePt t="19942" x="3346450" y="1828800"/>
          <p14:tracePt t="19950" x="3363913" y="1828800"/>
          <p14:tracePt t="19957" x="3402013" y="1828800"/>
          <p14:tracePt t="19965" x="3448050" y="1855788"/>
          <p14:tracePt t="19973" x="3465513" y="1855788"/>
          <p14:tracePt t="19982" x="3530600" y="1855788"/>
          <p14:tracePt t="19990" x="3557588" y="1874838"/>
          <p14:tracePt t="19998" x="3576638" y="1882775"/>
          <p14:tracePt t="20006" x="3622675" y="1882775"/>
          <p14:tracePt t="20014" x="3630613" y="1882775"/>
          <p14:tracePt t="20031" x="3659188" y="1882775"/>
          <p14:tracePt t="20038" x="3668713" y="1882775"/>
          <p14:tracePt t="20065" x="3676650" y="1882775"/>
          <p14:tracePt t="21785" x="3695700" y="1882775"/>
          <p14:tracePt t="22271" x="3640138" y="1874838"/>
          <p14:tracePt t="22279" x="3484563" y="1809750"/>
          <p14:tracePt t="22288" x="3319463" y="1727200"/>
          <p14:tracePt t="22295" x="2997200" y="1635125"/>
          <p14:tracePt t="22303" x="2987675" y="1625600"/>
          <p14:tracePt t="22310" x="2895600" y="1598613"/>
          <p14:tracePt t="22318" x="2628900" y="1506538"/>
          <p14:tracePt t="22326" x="2463800" y="1423988"/>
          <p14:tracePt t="22336" x="2362200" y="1404938"/>
          <p14:tracePt t="22342" x="2243138" y="1360488"/>
          <p14:tracePt t="22350" x="2197100" y="1350963"/>
          <p14:tracePt t="22358" x="2178050" y="1341438"/>
          <p14:tracePt t="22414" x="2170113" y="1331913"/>
          <p14:tracePt t="22455" x="2170113" y="1322388"/>
          <p14:tracePt t="22599" x="2170113" y="1304925"/>
          <p14:tracePt t="22607" x="2132013" y="1258888"/>
          <p14:tracePt t="22615" x="2068513" y="1249363"/>
          <p14:tracePt t="22624" x="2049463" y="1231900"/>
          <p14:tracePt t="22633" x="2003425" y="1222375"/>
          <p14:tracePt t="22639" x="1920875" y="1193800"/>
          <p14:tracePt t="22647" x="1874838" y="1193800"/>
          <p14:tracePt t="22655" x="1866900" y="1193800"/>
          <p14:tracePt t="22663" x="1828800" y="1185863"/>
          <p14:tracePt t="22673" x="1811338" y="1185863"/>
          <p14:tracePt t="22679" x="1792288" y="1185863"/>
          <p14:tracePt t="22687" x="1782763" y="1176338"/>
          <p14:tracePt t="23247" x="1792288" y="1166813"/>
          <p14:tracePt t="23271" x="1838325" y="1166813"/>
          <p14:tracePt t="23279" x="1874838" y="1166813"/>
          <p14:tracePt t="23287" x="1893888" y="1166813"/>
          <p14:tracePt t="23295" x="1939925" y="1166813"/>
          <p14:tracePt t="23303" x="2012950" y="1166813"/>
          <p14:tracePt t="23311" x="2114550" y="1166813"/>
          <p14:tracePt t="23319" x="2270125" y="1166813"/>
          <p14:tracePt t="23327" x="2408238" y="1176338"/>
          <p14:tracePt t="23335" x="2436813" y="1193800"/>
          <p14:tracePt t="23351" x="2536825" y="1212850"/>
          <p14:tracePt t="23359" x="2674938" y="1212850"/>
          <p14:tracePt t="23368" x="2720975" y="1212850"/>
          <p14:tracePt t="23383" x="2767013" y="1222375"/>
          <p14:tracePt t="23390" x="2767013" y="1231900"/>
          <p14:tracePt t="23398" x="2776538" y="1231900"/>
          <p14:tracePt t="23407" x="2786063" y="1231900"/>
          <p14:tracePt t="23415" x="2803525" y="1231900"/>
          <p14:tracePt t="23431" x="2832100" y="1212850"/>
          <p14:tracePt t="23438" x="2849563" y="1212850"/>
          <p14:tracePt t="23446" x="2878138" y="1203325"/>
          <p14:tracePt t="23454" x="2895600" y="1203325"/>
          <p14:tracePt t="23462" x="2914650" y="1203325"/>
          <p14:tracePt t="23478" x="2924175" y="1203325"/>
          <p14:tracePt t="23591" x="2941638" y="1203325"/>
          <p14:tracePt t="23599" x="2978150" y="1203325"/>
          <p14:tracePt t="23607" x="3033713" y="1203325"/>
          <p14:tracePt t="23615" x="3060700" y="1203325"/>
          <p14:tracePt t="23632" x="3143250" y="1185863"/>
          <p14:tracePt t="23639" x="3152775" y="1185863"/>
          <p14:tracePt t="23656" x="3152775" y="1212850"/>
          <p14:tracePt t="23672" x="3189288" y="1212850"/>
          <p14:tracePt t="23695" x="3198813" y="1212850"/>
          <p14:tracePt t="23719" x="3208338" y="1212850"/>
          <p14:tracePt t="23919" x="3208338" y="1203325"/>
          <p14:tracePt t="23951" x="3254375" y="1139825"/>
          <p14:tracePt t="23959" x="3281363" y="1157288"/>
          <p14:tracePt t="23983" x="3290888" y="1147763"/>
          <p14:tracePt t="23992" x="3319463" y="1147763"/>
          <p14:tracePt t="23999" x="3319463" y="1139825"/>
          <p14:tracePt t="24023" x="3327400" y="1139825"/>
          <p14:tracePt t="24033" x="3355975" y="1139825"/>
          <p14:tracePt t="24039" x="3402013" y="1147763"/>
          <p14:tracePt t="24046" x="3429000" y="1147763"/>
          <p14:tracePt t="24062" x="3494088" y="1139825"/>
          <p14:tracePt t="24070" x="3530600" y="1139825"/>
          <p14:tracePt t="24077" x="3548063" y="1139825"/>
          <p14:tracePt t="24086" x="3567113" y="1139825"/>
          <p14:tracePt t="24102" x="3576638" y="1130300"/>
          <p14:tracePt t="24233" x="3584575" y="1130300"/>
          <p14:tracePt t="24255" x="3584575" y="1139825"/>
          <p14:tracePt t="24271" x="3584575" y="1147763"/>
          <p14:tracePt t="24279" x="3584575" y="1166813"/>
          <p14:tracePt t="24879" x="3584575" y="1176338"/>
          <p14:tracePt t="24943" x="3584575" y="1166813"/>
          <p14:tracePt t="24952" x="3584575" y="1120775"/>
          <p14:tracePt t="24959" x="3584575" y="1093788"/>
          <p14:tracePt t="24969" x="3584575" y="1057275"/>
          <p14:tracePt t="24975" x="3584575" y="1028700"/>
          <p14:tracePt t="24991" x="3584575" y="1019175"/>
          <p14:tracePt t="25000" x="3567113" y="1001713"/>
          <p14:tracePt t="25007" x="3567113" y="982663"/>
          <p14:tracePt t="25016" x="3567113" y="973138"/>
          <p14:tracePt t="25023" x="3567113" y="965200"/>
          <p14:tracePt t="25038" x="3567113" y="946150"/>
          <p14:tracePt t="25046" x="3567113" y="928688"/>
          <p14:tracePt t="25054" x="3567113" y="873125"/>
          <p14:tracePt t="25062" x="3567113" y="844550"/>
          <p14:tracePt t="25069" x="3576638" y="844550"/>
          <p14:tracePt t="25077" x="3603625" y="817563"/>
          <p14:tracePt t="25109" x="3613150" y="817563"/>
          <p14:tracePt t="25117" x="3640138" y="817563"/>
          <p14:tracePt t="25159" x="3649663" y="817563"/>
          <p14:tracePt t="25167" x="3668713" y="817563"/>
          <p14:tracePt t="25175" x="3676650" y="827088"/>
          <p14:tracePt t="25191" x="3695700" y="882650"/>
          <p14:tracePt t="25200" x="3695700" y="890588"/>
          <p14:tracePt t="25207" x="3695700" y="909638"/>
          <p14:tracePt t="25223" x="3695700" y="919163"/>
          <p14:tracePt t="25233" x="3695700" y="928688"/>
          <p14:tracePt t="25239" x="3695700" y="936625"/>
          <p14:tracePt t="25263" x="3695700" y="955675"/>
          <p14:tracePt t="25415" x="3705225" y="965200"/>
          <p14:tracePt t="25423" x="3705225" y="973138"/>
          <p14:tracePt t="25432" x="3705225" y="982663"/>
          <p14:tracePt t="25456" x="3714750" y="982663"/>
          <p14:tracePt t="25463" x="3751263" y="982663"/>
          <p14:tracePt t="25567" x="3741738" y="1011238"/>
          <p14:tracePt t="25575" x="3741738" y="1019175"/>
          <p14:tracePt t="25583" x="3741738" y="1028700"/>
          <p14:tracePt t="25767" x="3741738" y="1084263"/>
          <p14:tracePt t="25775" x="3751263" y="1093788"/>
          <p14:tracePt t="25782" x="3843338" y="1157288"/>
          <p14:tracePt t="25791" x="3935413" y="1222375"/>
          <p14:tracePt t="25800" x="4044950" y="1276350"/>
          <p14:tracePt t="25807" x="4064000" y="1285875"/>
          <p14:tracePt t="25817" x="4090988" y="1304925"/>
          <p14:tracePt t="25823" x="4110038" y="1304925"/>
          <p14:tracePt t="25833" x="4127500" y="1304925"/>
          <p14:tracePt t="26023" x="4137025" y="1304925"/>
          <p14:tracePt t="26127" x="4146550" y="1304925"/>
          <p14:tracePt t="26671" x="4164013" y="1304925"/>
          <p14:tracePt t="26679" x="4256088" y="1304925"/>
          <p14:tracePt t="26687" x="4275138" y="1295400"/>
          <p14:tracePt t="26695" x="4367213" y="1276350"/>
          <p14:tracePt t="26704" x="4467225" y="1276350"/>
          <p14:tracePt t="26711" x="4587875" y="1276350"/>
          <p14:tracePt t="26718" x="4660900" y="1276350"/>
          <p14:tracePt t="26726" x="4725988" y="1276350"/>
          <p14:tracePt t="26734" x="4789488" y="1268413"/>
          <p14:tracePt t="26742" x="4927600" y="1249363"/>
          <p14:tracePt t="26750" x="4927600" y="1239838"/>
          <p14:tracePt t="26758" x="4954588" y="1239838"/>
          <p14:tracePt t="26766" x="4973638" y="1239838"/>
          <p14:tracePt t="26774" x="5037138" y="1239838"/>
          <p14:tracePt t="26790" x="5056188" y="1239838"/>
          <p14:tracePt t="26798" x="5083175" y="1239838"/>
          <p14:tracePt t="26814" x="5092700" y="1239838"/>
          <p14:tracePt t="26833" x="5138738" y="1239838"/>
          <p14:tracePt t="26839" x="5148263" y="1239838"/>
          <p14:tracePt t="26848" x="5175250" y="1258888"/>
          <p14:tracePt t="26856" x="5203825" y="1258888"/>
          <p14:tracePt t="26864" x="5249863" y="1285875"/>
          <p14:tracePt t="26871" x="5286375" y="1285875"/>
          <p14:tracePt t="26879" x="5303838" y="1285875"/>
          <p14:tracePt t="26887" x="5332413" y="1285875"/>
          <p14:tracePt t="26895" x="5349875" y="1295400"/>
          <p14:tracePt t="27679" x="5341938" y="1295400"/>
          <p14:tracePt t="27687" x="5267325" y="1295400"/>
          <p14:tracePt t="27694" x="5240338" y="1295400"/>
          <p14:tracePt t="27702" x="5203825" y="1295400"/>
          <p14:tracePt t="27710" x="5157788" y="1295400"/>
          <p14:tracePt t="27718" x="5111750" y="1295400"/>
          <p14:tracePt t="27734" x="5102225" y="1295400"/>
          <p14:tracePt t="27742" x="5075238" y="1304925"/>
          <p14:tracePt t="27750" x="5065713" y="1295400"/>
          <p14:tracePt t="27758" x="5056188" y="1285875"/>
          <p14:tracePt t="27782" x="5037138" y="1276350"/>
          <p14:tracePt t="27790" x="5010150" y="1276350"/>
          <p14:tracePt t="27798" x="4964113" y="1276350"/>
          <p14:tracePt t="27806" x="4900613" y="1258888"/>
          <p14:tracePt t="27814" x="4762500" y="1258888"/>
          <p14:tracePt t="27822" x="4752975" y="1258888"/>
          <p14:tracePt t="27831" x="4706938" y="1258888"/>
          <p14:tracePt t="27838" x="4687888" y="1258888"/>
          <p14:tracePt t="27846" x="4679950" y="1268413"/>
          <p14:tracePt t="27862" x="4670425" y="1268413"/>
          <p14:tracePt t="27870" x="4651375" y="1258888"/>
          <p14:tracePt t="27886" x="4633913" y="1258888"/>
          <p14:tracePt t="27910" x="4605338" y="1249363"/>
          <p14:tracePt t="27918" x="4595813" y="1249363"/>
          <p14:tracePt t="27934" x="4578350" y="1249363"/>
          <p14:tracePt t="27942" x="4541838" y="1249363"/>
          <p14:tracePt t="27950" x="4513263" y="1249363"/>
          <p14:tracePt t="27958" x="4440238" y="1222375"/>
          <p14:tracePt t="27966" x="4375150" y="1212850"/>
          <p14:tracePt t="27974" x="4338638" y="1203325"/>
          <p14:tracePt t="27982" x="4330700" y="1203325"/>
          <p14:tracePt t="27990" x="4311650" y="1203325"/>
          <p14:tracePt t="27998" x="4265613" y="1203325"/>
          <p14:tracePt t="28006" x="4265613" y="1212850"/>
          <p14:tracePt t="28014" x="4265613" y="1222375"/>
          <p14:tracePt t="28151" x="4246563" y="1249363"/>
          <p14:tracePt t="28231" x="4238625" y="1249363"/>
          <p14:tracePt t="28279" x="4229100" y="1249363"/>
          <p14:tracePt t="28303" x="4210050" y="1249363"/>
          <p14:tracePt t="28319" x="4210050" y="1239838"/>
          <p14:tracePt t="28327" x="4210050" y="1222375"/>
          <p14:tracePt t="28335" x="4200525" y="1203325"/>
          <p14:tracePt t="28351" x="4192588" y="1157288"/>
          <p14:tracePt t="28359" x="4173538" y="1147763"/>
          <p14:tracePt t="28374" x="4173538" y="1103313"/>
          <p14:tracePt t="28381" x="4154488" y="1084263"/>
          <p14:tracePt t="28406" x="4154488" y="1074738"/>
          <p14:tracePt t="28430" x="4110038" y="1019175"/>
          <p14:tracePt t="28438" x="4110038" y="1001713"/>
          <p14:tracePt t="28447" x="4110038" y="955675"/>
          <p14:tracePt t="28454" x="4110038" y="936625"/>
          <p14:tracePt t="28462" x="4110038" y="890588"/>
          <p14:tracePt t="28502" x="4110038" y="882650"/>
          <p14:tracePt t="28615" x="4117975" y="882650"/>
          <p14:tracePt t="28632" x="4137025" y="882650"/>
          <p14:tracePt t="28648" x="4183063" y="890588"/>
          <p14:tracePt t="28655" x="4192588" y="890588"/>
          <p14:tracePt t="28671" x="4200525" y="900113"/>
          <p14:tracePt t="28695" x="4210050" y="900113"/>
          <p14:tracePt t="28703" x="4210050" y="909638"/>
          <p14:tracePt t="28727" x="4246563" y="919163"/>
          <p14:tracePt t="28735" x="4265613" y="928688"/>
          <p14:tracePt t="28742" x="4284663" y="936625"/>
          <p14:tracePt t="28750" x="4292600" y="946150"/>
          <p14:tracePt t="28831" x="4311650" y="955675"/>
          <p14:tracePt t="28848" x="4311650" y="965200"/>
          <p14:tracePt t="28871" x="4311650" y="973138"/>
          <p14:tracePt t="28919" x="4311650" y="982663"/>
          <p14:tracePt t="28952" x="4348163" y="982663"/>
          <p14:tracePt t="28959" x="4357688" y="992188"/>
          <p14:tracePt t="29102" x="4357688" y="1011238"/>
          <p14:tracePt t="29110" x="4357688" y="1019175"/>
          <p14:tracePt t="29118" x="4357688" y="1028700"/>
          <p14:tracePt t="29183" x="4348163" y="1038225"/>
          <p14:tracePt t="29207" x="4338638" y="1065213"/>
          <p14:tracePt t="29232" x="4338638" y="1074738"/>
          <p14:tracePt t="29239" x="4321175" y="1093788"/>
          <p14:tracePt t="29255" x="4321175" y="1103313"/>
          <p14:tracePt t="29264" x="4311650" y="1111250"/>
          <p14:tracePt t="29271" x="4302125" y="1111250"/>
          <p14:tracePt t="29279" x="4292600" y="1120775"/>
          <p14:tracePt t="29288" x="4284663" y="1147763"/>
          <p14:tracePt t="29296" x="4275138" y="1157288"/>
          <p14:tracePt t="29311" x="4265613" y="1166813"/>
          <p14:tracePt t="29327" x="4246563" y="1185863"/>
          <p14:tracePt t="29343" x="4246563" y="1193800"/>
          <p14:tracePt t="29399" x="4238625" y="1193800"/>
          <p14:tracePt t="29431" x="4238625" y="1203325"/>
          <p14:tracePt t="29647" x="4238625" y="1212850"/>
          <p14:tracePt t="29655" x="4229100" y="1222375"/>
          <p14:tracePt t="29663" x="4219575" y="1212850"/>
          <p14:tracePt t="29679" x="4219575" y="1203325"/>
          <p14:tracePt t="29695" x="4219575" y="1176338"/>
          <p14:tracePt t="29727" x="4200525" y="1157288"/>
          <p14:tracePt t="29735" x="4173538" y="1147763"/>
          <p14:tracePt t="29744" x="4173538" y="1139825"/>
          <p14:tracePt t="29752" x="4164013" y="1120775"/>
          <p14:tracePt t="29775" x="4146550" y="1084263"/>
          <p14:tracePt t="29783" x="4137025" y="1074738"/>
          <p14:tracePt t="29791" x="4117975" y="1057275"/>
          <p14:tracePt t="29823" x="4110038" y="1047750"/>
          <p14:tracePt t="29839" x="4110038" y="1028700"/>
          <p14:tracePt t="29863" x="4100513" y="1019175"/>
          <p14:tracePt t="29871" x="4090988" y="1019175"/>
          <p14:tracePt t="29887" x="4081463" y="1011238"/>
          <p14:tracePt t="29903" x="4081463" y="992188"/>
          <p14:tracePt t="29911" x="4071938" y="965200"/>
          <p14:tracePt t="29927" x="4071938" y="936625"/>
          <p14:tracePt t="29933" x="4071938" y="928688"/>
          <p14:tracePt t="29941" x="4071938" y="900113"/>
          <p14:tracePt t="29949" x="4064000" y="890588"/>
          <p14:tracePt t="29965" x="4064000" y="882650"/>
          <p14:tracePt t="29991" x="4064000" y="873125"/>
          <p14:tracePt t="30023" x="4064000" y="854075"/>
          <p14:tracePt t="30088" x="4064000" y="836613"/>
          <p14:tracePt t="30096" x="4137025" y="817563"/>
          <p14:tracePt t="30105" x="4183063" y="817563"/>
          <p14:tracePt t="30112" x="4292600" y="817563"/>
          <p14:tracePt t="30118" x="4321175" y="817563"/>
          <p14:tracePt t="30125" x="4330700" y="817563"/>
          <p14:tracePt t="30215" x="4330700" y="827088"/>
          <p14:tracePt t="30239" x="4330700" y="836613"/>
          <p14:tracePt t="30248" x="4330700" y="844550"/>
          <p14:tracePt t="30263" x="4330700" y="863600"/>
          <p14:tracePt t="30287" x="4330700" y="882650"/>
          <p14:tracePt t="30369" x="4330700" y="890588"/>
          <p14:tracePt t="30391" x="4330700" y="928688"/>
          <p14:tracePt t="30407" x="4330700" y="965200"/>
          <p14:tracePt t="30432" x="4330700" y="973138"/>
          <p14:tracePt t="30439" x="4330700" y="982663"/>
          <p14:tracePt t="33118" x="4311650" y="1028700"/>
          <p14:tracePt t="33127" x="4238625" y="1011238"/>
          <p14:tracePt t="33133" x="4137025" y="982663"/>
          <p14:tracePt t="33142" x="4117975" y="965200"/>
          <p14:tracePt t="33150" x="4008438" y="965200"/>
          <p14:tracePt t="33157" x="3889375" y="955675"/>
          <p14:tracePt t="33166" x="3751263" y="955675"/>
          <p14:tracePt t="33174" x="3668713" y="946150"/>
          <p14:tracePt t="33182" x="3567113" y="928688"/>
          <p14:tracePt t="33192" x="3409950" y="919163"/>
          <p14:tracePt t="33197" x="3273425" y="919163"/>
          <p14:tracePt t="33205" x="3208338" y="946150"/>
          <p14:tracePt t="33214" x="3089275" y="965200"/>
          <p14:tracePt t="33221" x="2987675" y="973138"/>
          <p14:tracePt t="33230" x="2868613" y="992188"/>
          <p14:tracePt t="33237" x="2684463" y="1038225"/>
          <p14:tracePt t="33246" x="2482850" y="1111250"/>
          <p14:tracePt t="33254" x="2141538" y="1147763"/>
          <p14:tracePt t="33261" x="1949450" y="1147763"/>
          <p14:tracePt t="33269" x="1728788" y="1166813"/>
          <p14:tracePt t="33277" x="1590675" y="1203325"/>
          <p14:tracePt t="33285" x="1416050" y="1212850"/>
          <p14:tracePt t="33293" x="1350963" y="1231900"/>
          <p14:tracePt t="33302" x="1304925" y="1239838"/>
          <p14:tracePt t="33309" x="1287463" y="1239838"/>
          <p14:tracePt t="33317" x="1250950" y="1249363"/>
          <p14:tracePt t="33383" x="1222375" y="1285875"/>
          <p14:tracePt t="33392" x="1195388" y="1314450"/>
          <p14:tracePt t="33399" x="1185863" y="1314450"/>
          <p14:tracePt t="33413" x="1139825" y="1341438"/>
          <p14:tracePt t="33430" x="1130300" y="1341438"/>
          <p14:tracePt t="33655" x="1120775" y="1341438"/>
          <p14:tracePt t="33671" x="1120775" y="1360488"/>
          <p14:tracePt t="33689" x="1149350" y="1377950"/>
          <p14:tracePt t="33696" x="1166813" y="1377950"/>
          <p14:tracePt t="33703" x="1176338" y="1377950"/>
          <p14:tracePt t="33711" x="1204913" y="1377950"/>
          <p14:tracePt t="33719" x="1231900" y="1377950"/>
          <p14:tracePt t="33727" x="1241425" y="1377950"/>
          <p14:tracePt t="33735" x="1258888" y="1377950"/>
          <p14:tracePt t="33766" x="1268413" y="1377950"/>
          <p14:tracePt t="33775" x="1296988" y="1377950"/>
          <p14:tracePt t="33783" x="1304925" y="1377950"/>
          <p14:tracePt t="33791" x="1341438" y="1377950"/>
          <p14:tracePt t="33800" x="1379538" y="1377950"/>
          <p14:tracePt t="33807" x="1397000" y="1377950"/>
          <p14:tracePt t="33818" x="1433513" y="1377950"/>
          <p14:tracePt t="33823" x="1452563" y="1377950"/>
          <p14:tracePt t="33833" x="1471613" y="1377950"/>
          <p14:tracePt t="33839" x="1508125" y="1377950"/>
          <p14:tracePt t="33850" x="1535113" y="1377950"/>
          <p14:tracePt t="33855" x="1544638" y="1377950"/>
          <p14:tracePt t="33863" x="1562100" y="1377950"/>
          <p14:tracePt t="33871" x="1581150" y="1377950"/>
          <p14:tracePt t="33879" x="1590675" y="1377950"/>
          <p14:tracePt t="33889" x="1600200" y="1387475"/>
          <p14:tracePt t="33894" x="1636713" y="1387475"/>
          <p14:tracePt t="33903" x="1700213" y="1397000"/>
          <p14:tracePt t="33911" x="1728788" y="1397000"/>
          <p14:tracePt t="33919" x="1774825" y="1404938"/>
          <p14:tracePt t="33927" x="1792288" y="1414463"/>
          <p14:tracePt t="33938" x="1801813" y="1414463"/>
          <p14:tracePt t="33943" x="1811338" y="1423988"/>
          <p14:tracePt t="33983" x="1811338" y="1414463"/>
          <p14:tracePt t="34023" x="1811338" y="1404938"/>
          <p14:tracePt t="34047" x="1811338" y="1397000"/>
          <p14:tracePt t="34055" x="1866900" y="1404938"/>
          <p14:tracePt t="34063" x="1912938" y="1397000"/>
          <p14:tracePt t="34072" x="1930400" y="1377950"/>
          <p14:tracePt t="34079" x="1939925" y="1377950"/>
          <p14:tracePt t="34088" x="1976438" y="1368425"/>
          <p14:tracePt t="34094" x="1995488" y="1368425"/>
          <p14:tracePt t="34102" x="2041525" y="1368425"/>
          <p14:tracePt t="34109" x="2078038" y="1368425"/>
          <p14:tracePt t="34118" x="2114550" y="1368425"/>
          <p14:tracePt t="34125" x="2197100" y="1368425"/>
          <p14:tracePt t="34133" x="2252663" y="1368425"/>
          <p14:tracePt t="34141" x="2289175" y="1368425"/>
          <p14:tracePt t="34157" x="2344738" y="1368425"/>
          <p14:tracePt t="34165" x="2362200" y="1368425"/>
          <p14:tracePt t="34175" x="2398713" y="1368425"/>
          <p14:tracePt t="34182" x="2408238" y="1368425"/>
          <p14:tracePt t="34197" x="2444750" y="1360488"/>
          <p14:tracePt t="34214" x="2454275" y="1360488"/>
          <p14:tracePt t="34230" x="2490788" y="1350963"/>
          <p14:tracePt t="34238" x="2500313" y="1350963"/>
          <p14:tracePt t="34246" x="2536825" y="1350963"/>
          <p14:tracePt t="34254" x="2573338" y="1350963"/>
          <p14:tracePt t="34261" x="2647950" y="1350963"/>
          <p14:tracePt t="34269" x="2674938" y="1350963"/>
          <p14:tracePt t="34294" x="2747963" y="1350963"/>
          <p14:tracePt t="34310" x="2757488" y="1350963"/>
          <p14:tracePt t="34326" x="2767013" y="1350963"/>
          <p14:tracePt t="34335" x="2776538" y="1350963"/>
          <p14:tracePt t="34342" x="2803525" y="1368425"/>
          <p14:tracePt t="34359" x="2840038" y="1377950"/>
          <p14:tracePt t="34366" x="2859088" y="1387475"/>
          <p14:tracePt t="34375" x="2905125" y="1397000"/>
          <p14:tracePt t="34383" x="2932113" y="1397000"/>
          <p14:tracePt t="34391" x="2978150" y="1397000"/>
          <p14:tracePt t="34400" x="3006725" y="1397000"/>
          <p14:tracePt t="34407" x="3033713" y="1397000"/>
          <p14:tracePt t="34439" x="3033713" y="1414463"/>
          <p14:tracePt t="34448" x="3070225" y="1433513"/>
          <p14:tracePt t="34455" x="3079750" y="1433513"/>
          <p14:tracePt t="34463" x="3116263" y="1423988"/>
          <p14:tracePt t="34472" x="3198813" y="1414463"/>
          <p14:tracePt t="34479" x="3263900" y="1414463"/>
          <p14:tracePt t="34487" x="3309938" y="1414463"/>
          <p14:tracePt t="34494" x="3319463" y="1414463"/>
          <p14:tracePt t="34504" x="3327400" y="1414463"/>
          <p14:tracePt t="34510" x="3355975" y="1414463"/>
          <p14:tracePt t="34519" x="3363913" y="1414463"/>
          <p14:tracePt t="34527" x="3373438" y="1414463"/>
          <p14:tracePt t="34535" x="3382963" y="1414463"/>
          <p14:tracePt t="44287" x="3336925" y="1414463"/>
          <p14:tracePt t="44294" x="3198813" y="1404938"/>
          <p14:tracePt t="44303" x="3079750" y="1404938"/>
          <p14:tracePt t="44311" x="2987675" y="1341438"/>
          <p14:tracePt t="44319" x="2849563" y="1341438"/>
          <p14:tracePt t="44327" x="2794000" y="1341438"/>
          <p14:tracePt t="44335" x="2786063" y="1341438"/>
          <p14:tracePt t="44343" x="2776538" y="1341438"/>
          <p14:tracePt t="44350" x="2767013" y="1350963"/>
          <p14:tracePt t="44359" x="2740025" y="1350963"/>
          <p14:tracePt t="44367" x="2720975" y="1341438"/>
          <p14:tracePt t="44399" x="2684463" y="1331913"/>
          <p14:tracePt t="44423" x="2665413" y="1331913"/>
          <p14:tracePt t="44431" x="2619375" y="1331913"/>
          <p14:tracePt t="44441" x="2573338" y="1331913"/>
          <p14:tracePt t="44447" x="2519363" y="1331913"/>
          <p14:tracePt t="44455" x="2473325" y="1331913"/>
          <p14:tracePt t="44462" x="2398713" y="1331913"/>
          <p14:tracePt t="44471" x="2390775" y="1304925"/>
          <p14:tracePt t="44479" x="2316163" y="1295400"/>
          <p14:tracePt t="44488" x="2308225" y="1285875"/>
          <p14:tracePt t="44505" x="2298700" y="1285875"/>
          <p14:tracePt t="44511" x="2279650" y="1295400"/>
          <p14:tracePt t="44519" x="2252663" y="1295400"/>
          <p14:tracePt t="44527" x="2216150" y="1295400"/>
          <p14:tracePt t="44535" x="2197100" y="1295400"/>
          <p14:tracePt t="44551" x="2187575" y="1295400"/>
          <p14:tracePt t="44558" x="2178050" y="1295400"/>
          <p14:tracePt t="44568" x="2141538" y="1295400"/>
          <p14:tracePt t="44574" x="2132013" y="1295400"/>
          <p14:tracePt t="44583" x="2087563" y="1295400"/>
          <p14:tracePt t="44591" x="2022475" y="1295400"/>
          <p14:tracePt t="44600" x="1957388" y="1295400"/>
          <p14:tracePt t="44607" x="1920875" y="1295400"/>
          <p14:tracePt t="44617" x="1847850" y="1295400"/>
          <p14:tracePt t="44633" x="1820863" y="1314450"/>
          <p14:tracePt t="44640" x="1774825" y="1314450"/>
          <p14:tracePt t="44655" x="1755775" y="1314450"/>
          <p14:tracePt t="44663" x="1746250" y="1314450"/>
          <p14:tracePt t="44688" x="1736725" y="1331913"/>
          <p14:tracePt t="44694" x="1700213" y="1331913"/>
          <p14:tracePt t="44703" x="1682750" y="1341438"/>
          <p14:tracePt t="44710" x="1646238" y="1360488"/>
          <p14:tracePt t="44719" x="1627188" y="1360488"/>
          <p14:tracePt t="44727" x="1608138" y="1360488"/>
          <p14:tracePt t="44735" x="1600200" y="1360488"/>
          <p14:tracePt t="44743" x="1581150" y="1360488"/>
          <p14:tracePt t="44752" x="1535113" y="1360488"/>
          <p14:tracePt t="44760" x="1508125" y="1360488"/>
          <p14:tracePt t="44766" x="1471613" y="1331913"/>
          <p14:tracePt t="44775" x="1443038" y="1322388"/>
          <p14:tracePt t="44783" x="1462088" y="1341438"/>
          <p14:tracePt t="44791" x="1452563" y="1331913"/>
          <p14:tracePt t="44823" x="1416050" y="1314450"/>
          <p14:tracePt t="44839" x="1370013" y="1285875"/>
          <p14:tracePt t="44855" x="1360488" y="1276350"/>
          <p14:tracePt t="44863" x="1360488" y="1268413"/>
          <p14:tracePt t="44871" x="1350963" y="1268413"/>
          <p14:tracePt t="44879" x="1341438" y="1268413"/>
          <p14:tracePt t="44887" x="1323975" y="1258888"/>
          <p14:tracePt t="44919" x="1314450" y="1249363"/>
          <p14:tracePt t="44942" x="1314450" y="1239838"/>
          <p14:tracePt t="44954" x="1287463" y="1222375"/>
          <p14:tracePt t="44959" x="1277938" y="1193800"/>
          <p14:tracePt t="44966" x="1277938" y="1185863"/>
          <p14:tracePt t="44973" x="1268413" y="1157288"/>
          <p14:tracePt t="44981" x="1241425" y="1139825"/>
          <p14:tracePt t="44997" x="1231900" y="1130300"/>
          <p14:tracePt t="45021" x="1231900" y="1111250"/>
          <p14:tracePt t="45031" x="1231900" y="1103313"/>
          <p14:tracePt t="45037" x="1231900" y="1093788"/>
          <p14:tracePt t="45045" x="1231900" y="1065213"/>
          <p14:tracePt t="45061" x="1231900" y="1047750"/>
          <p14:tracePt t="45077" x="1231900" y="1038225"/>
          <p14:tracePt t="45093" x="1250950" y="1001713"/>
          <p14:tracePt t="45101" x="1250950" y="992188"/>
          <p14:tracePt t="45109" x="1258888" y="973138"/>
          <p14:tracePt t="45125" x="1287463" y="955675"/>
          <p14:tracePt t="45134" x="1296988" y="946150"/>
          <p14:tracePt t="45141" x="1304925" y="936625"/>
          <p14:tracePt t="45150" x="1333500" y="909638"/>
          <p14:tracePt t="45165" x="1350963" y="900113"/>
          <p14:tracePt t="45173" x="1416050" y="882650"/>
          <p14:tracePt t="45181" x="1416050" y="873125"/>
          <p14:tracePt t="45189" x="1462088" y="854075"/>
          <p14:tracePt t="45197" x="1525588" y="844550"/>
          <p14:tracePt t="45206" x="1590675" y="827088"/>
          <p14:tracePt t="45214" x="1617663" y="808038"/>
          <p14:tracePt t="45221" x="1627188" y="808038"/>
          <p14:tracePt t="45237" x="1646238" y="808038"/>
          <p14:tracePt t="45246" x="1728788" y="800100"/>
          <p14:tracePt t="45253" x="1828800" y="781050"/>
          <p14:tracePt t="45261" x="1884363" y="781050"/>
          <p14:tracePt t="45269" x="1893888" y="781050"/>
          <p14:tracePt t="45285" x="1957388" y="781050"/>
          <p14:tracePt t="45293" x="1995488" y="781050"/>
          <p14:tracePt t="45309" x="2041525" y="790575"/>
          <p14:tracePt t="45317" x="2105025" y="836613"/>
          <p14:tracePt t="45325" x="2216150" y="882650"/>
          <p14:tracePt t="45334" x="2316163" y="882650"/>
          <p14:tracePt t="45341" x="2390775" y="882650"/>
          <p14:tracePt t="45349" x="2444750" y="863600"/>
          <p14:tracePt t="45357" x="2546350" y="836613"/>
          <p14:tracePt t="45366" x="2573338" y="854075"/>
          <p14:tracePt t="45373" x="2665413" y="890588"/>
          <p14:tracePt t="45381" x="2730500" y="836613"/>
          <p14:tracePt t="45389" x="2757488" y="827088"/>
          <p14:tracePt t="45397" x="2757488" y="808038"/>
          <p14:tracePt t="45405" x="2786063" y="790575"/>
          <p14:tracePt t="45414" x="2832100" y="790575"/>
          <p14:tracePt t="45422" x="2859088" y="790575"/>
          <p14:tracePt t="45430" x="2951163" y="771525"/>
          <p14:tracePt t="45438" x="3052763" y="781050"/>
          <p14:tracePt t="45446" x="3181350" y="808038"/>
          <p14:tracePt t="45453" x="3336925" y="827088"/>
          <p14:tracePt t="45461" x="3494088" y="817563"/>
          <p14:tracePt t="45469" x="3576638" y="836613"/>
          <p14:tracePt t="45477" x="3659188" y="854075"/>
          <p14:tracePt t="45486" x="3705225" y="854075"/>
          <p14:tracePt t="45493" x="3768725" y="863600"/>
          <p14:tracePt t="45501" x="3805238" y="863600"/>
          <p14:tracePt t="45509" x="3805238" y="873125"/>
          <p14:tracePt t="45517" x="3833813" y="844550"/>
          <p14:tracePt t="45533" x="3860800" y="836613"/>
          <p14:tracePt t="45541" x="3851275" y="836613"/>
          <p14:tracePt t="45549" x="3889375" y="827088"/>
          <p14:tracePt t="45557" x="3916363" y="827088"/>
          <p14:tracePt t="45566" x="3943350" y="827088"/>
          <p14:tracePt t="45573" x="3971925" y="827088"/>
          <p14:tracePt t="45581" x="3998913" y="836613"/>
          <p14:tracePt t="45598" x="4025900" y="836613"/>
          <p14:tracePt t="45605" x="4071938" y="836613"/>
          <p14:tracePt t="45615" x="4100513" y="836613"/>
          <p14:tracePt t="45623" x="4117975" y="836613"/>
          <p14:tracePt t="45633" x="4164013" y="844550"/>
          <p14:tracePt t="45639" x="4275138" y="890588"/>
          <p14:tracePt t="45649" x="4367213" y="890588"/>
          <p14:tracePt t="45654" x="4413250" y="890588"/>
          <p14:tracePt t="45671" x="4413250" y="900113"/>
          <p14:tracePt t="45679" x="4430713" y="909638"/>
          <p14:tracePt t="45688" x="4459288" y="909638"/>
          <p14:tracePt t="45703" x="4459288" y="919163"/>
          <p14:tracePt t="45719" x="4467225" y="936625"/>
          <p14:tracePt t="45726" x="4549775" y="936625"/>
          <p14:tracePt t="45766" x="4587875" y="946150"/>
          <p14:tracePt t="45782" x="4660900" y="992188"/>
          <p14:tracePt t="45792" x="4716463" y="992188"/>
          <p14:tracePt t="45800" x="4770438" y="1047750"/>
          <p14:tracePt t="45806" x="4891088" y="1065213"/>
          <p14:tracePt t="45816" x="4973638" y="1074738"/>
          <p14:tracePt t="45822" x="5056188" y="1074738"/>
          <p14:tracePt t="45833" x="5083175" y="1074738"/>
          <p14:tracePt t="45838" x="5102225" y="1074738"/>
          <p14:tracePt t="45850" x="5138738" y="1074738"/>
          <p14:tracePt t="45855" x="5148263" y="1074738"/>
          <p14:tracePt t="45887" x="5175250" y="1074738"/>
          <p14:tracePt t="45894" x="5203825" y="1065213"/>
          <p14:tracePt t="45902" x="5221288" y="1057275"/>
          <p14:tracePt t="45910" x="5240338" y="1057275"/>
          <p14:tracePt t="45920" x="5303838" y="1047750"/>
          <p14:tracePt t="45927" x="5386388" y="1028700"/>
          <p14:tracePt t="45935" x="5395913" y="1028700"/>
          <p14:tracePt t="45942" x="5405438" y="1028700"/>
          <p14:tracePt t="45953" x="5424488" y="1028700"/>
          <p14:tracePt t="45967" x="5432425" y="1028700"/>
          <p14:tracePt t="45990" x="5432425" y="1011238"/>
          <p14:tracePt t="46103" x="5395913" y="1019175"/>
          <p14:tracePt t="46118" x="5386388" y="1028700"/>
          <p14:tracePt t="46127" x="5349875" y="1047750"/>
          <p14:tracePt t="46133" x="5313363" y="1057275"/>
          <p14:tracePt t="46141" x="5313363" y="1093788"/>
          <p14:tracePt t="46149" x="5276850" y="1111250"/>
          <p14:tracePt t="46157" x="5221288" y="1120775"/>
          <p14:tracePt t="46165" x="5148263" y="1166813"/>
          <p14:tracePt t="46173" x="5102225" y="1193800"/>
          <p14:tracePt t="46181" x="5019675" y="1231900"/>
          <p14:tracePt t="46189" x="4983163" y="1239838"/>
          <p14:tracePt t="46197" x="4937125" y="1239838"/>
          <p14:tracePt t="46205" x="4918075" y="1239838"/>
          <p14:tracePt t="46214" x="4908550" y="1268413"/>
          <p14:tracePt t="46221" x="4908550" y="1285875"/>
          <p14:tracePt t="46237" x="4881563" y="1304925"/>
          <p14:tracePt t="46245" x="4845050" y="1314450"/>
          <p14:tracePt t="46253" x="4779963" y="1341438"/>
          <p14:tracePt t="46261" x="4716463" y="1350963"/>
          <p14:tracePt t="46269" x="4633913" y="1377950"/>
          <p14:tracePt t="46277" x="4587875" y="1377950"/>
          <p14:tracePt t="46285" x="4513263" y="1423988"/>
          <p14:tracePt t="46293" x="4467225" y="1433513"/>
          <p14:tracePt t="46301" x="4413250" y="1470025"/>
          <p14:tracePt t="46309" x="4367213" y="1479550"/>
          <p14:tracePt t="46317" x="4302125" y="1506538"/>
          <p14:tracePt t="46325" x="4256088" y="1506538"/>
          <p14:tracePt t="46341" x="4219575" y="1506538"/>
          <p14:tracePt t="46381" x="4210050" y="1506538"/>
          <p14:tracePt t="46389" x="4183063" y="1506538"/>
          <p14:tracePt t="46397" x="4117975" y="1506538"/>
          <p14:tracePt t="46405" x="4110038" y="1506538"/>
          <p14:tracePt t="46413" x="4100513" y="1506538"/>
          <p14:tracePt t="46421" x="4081463" y="1506538"/>
          <p14:tracePt t="46430" x="4071938" y="1506538"/>
          <p14:tracePt t="46455" x="4054475" y="1489075"/>
          <p14:tracePt t="46471" x="4025900" y="1489075"/>
          <p14:tracePt t="46487" x="4017963" y="1489075"/>
          <p14:tracePt t="46494" x="3979863" y="1497013"/>
          <p14:tracePt t="46527" x="3971925" y="1497013"/>
          <p14:tracePt t="46535" x="3952875" y="1506538"/>
          <p14:tracePt t="46542" x="3906838" y="1506538"/>
          <p14:tracePt t="46552" x="3889375" y="1506538"/>
          <p14:tracePt t="46558" x="3851275" y="1506538"/>
          <p14:tracePt t="46567" x="3833813" y="1506538"/>
          <p14:tracePt t="46574" x="3741738" y="1479550"/>
          <p14:tracePt t="46583" x="3732213" y="1479550"/>
          <p14:tracePt t="46590" x="3695700" y="1450975"/>
          <p14:tracePt t="46606" x="3640138" y="1423988"/>
          <p14:tracePt t="46623" x="3603625" y="1414463"/>
          <p14:tracePt t="46633" x="3548063" y="1414463"/>
          <p14:tracePt t="46640" x="3538538" y="1414463"/>
          <p14:tracePt t="46647" x="3511550" y="1414463"/>
          <p14:tracePt t="46655" x="3511550" y="1404938"/>
          <p14:tracePt t="46663" x="3475038" y="1404938"/>
          <p14:tracePt t="46670" x="3484563" y="1404938"/>
          <p14:tracePt t="46678" x="3494088" y="1404938"/>
          <p14:tracePt t="46710" x="3475038" y="1387475"/>
          <p14:tracePt t="46718" x="3438525" y="1368425"/>
          <p14:tracePt t="46726" x="3392488" y="1368425"/>
          <p14:tracePt t="46734" x="3382963" y="1350963"/>
          <p14:tracePt t="46775" x="3363913" y="1350963"/>
          <p14:tracePt t="46783" x="3336925" y="1341438"/>
          <p14:tracePt t="46799" x="3273425" y="1377950"/>
          <p14:tracePt t="46807" x="3254375" y="1377950"/>
          <p14:tracePt t="46817" x="3189288" y="1397000"/>
          <p14:tracePt t="46823" x="3125788" y="1387475"/>
          <p14:tracePt t="46832" x="3116263" y="1377950"/>
          <p14:tracePt t="46839" x="3089275" y="1377950"/>
          <p14:tracePt t="46849" x="3060700" y="1377950"/>
          <p14:tracePt t="46856" x="3052763" y="1377950"/>
          <p14:tracePt t="46863" x="3043238" y="1377950"/>
          <p14:tracePt t="46871" x="3033713" y="1377950"/>
          <p14:tracePt t="46878" x="2997200" y="1368425"/>
          <p14:tracePt t="46888" x="2960688" y="1368425"/>
          <p14:tracePt t="46894" x="2905125" y="1368425"/>
          <p14:tracePt t="46903" x="2822575" y="1368425"/>
          <p14:tracePt t="46911" x="2776538" y="1368425"/>
          <p14:tracePt t="46918" x="2747963" y="1368425"/>
          <p14:tracePt t="46926" x="2693988" y="1368425"/>
          <p14:tracePt t="46934" x="2647950" y="1368425"/>
          <p14:tracePt t="46952" x="2555875" y="1368425"/>
          <p14:tracePt t="46959" x="2527300" y="1368425"/>
          <p14:tracePt t="46966" x="2490788" y="1360488"/>
          <p14:tracePt t="46975" x="2436813" y="1360488"/>
          <p14:tracePt t="46984" x="2417763" y="1360488"/>
          <p14:tracePt t="46990" x="2408238" y="1360488"/>
          <p14:tracePt t="47031" x="2381250" y="1360488"/>
          <p14:tracePt t="47039" x="2316163" y="1322388"/>
          <p14:tracePt t="47047" x="2270125" y="1322388"/>
          <p14:tracePt t="47055" x="2262188" y="1322388"/>
          <p14:tracePt t="47063" x="2243138" y="1314450"/>
          <p14:tracePt t="47072" x="2216150" y="1304925"/>
          <p14:tracePt t="47079" x="2206625" y="1304925"/>
          <p14:tracePt t="47088" x="2187575" y="1304925"/>
          <p14:tracePt t="47094" x="2178050" y="1304925"/>
          <p14:tracePt t="47103" x="2124075" y="1304925"/>
          <p14:tracePt t="47127" x="2068513" y="1304925"/>
          <p14:tracePt t="47143" x="2049463" y="1304925"/>
          <p14:tracePt t="47150" x="2041525" y="1304925"/>
          <p14:tracePt t="47159" x="2012950" y="1304925"/>
          <p14:tracePt t="47167" x="1995488" y="1304925"/>
          <p14:tracePt t="47182" x="1976438" y="1304925"/>
          <p14:tracePt t="47221" x="1966913" y="1304925"/>
          <p14:tracePt t="47230" x="1939925" y="1304925"/>
          <p14:tracePt t="47269" x="1920875" y="1304925"/>
          <p14:tracePt t="47277" x="1903413" y="1304925"/>
          <p14:tracePt t="47285" x="1893888" y="1304925"/>
          <p14:tracePt t="47293" x="1884363" y="1304925"/>
          <p14:tracePt t="47302" x="1874838" y="1304925"/>
          <p14:tracePt t="47310" x="1847850" y="1304925"/>
          <p14:tracePt t="47318" x="1838325" y="1304925"/>
          <p14:tracePt t="47326" x="1828800" y="1304925"/>
          <p14:tracePt t="47334" x="1801813" y="1304925"/>
          <p14:tracePt t="47350" x="1792288" y="1304925"/>
          <p14:tracePt t="47366" x="1782763" y="1304925"/>
          <p14:tracePt t="47390" x="1755775" y="1304925"/>
          <p14:tracePt t="47422" x="1746250" y="1314450"/>
          <p14:tracePt t="47454" x="1736725" y="1322388"/>
          <p14:tracePt t="47671" x="1728788" y="1322388"/>
          <p14:tracePt t="47678" x="1709738" y="1322388"/>
          <p14:tracePt t="49952" x="1709738" y="1285875"/>
          <p14:tracePt t="50270" x="1709738" y="1276350"/>
          <p14:tracePt t="51415" x="1709738" y="1268413"/>
          <p14:tracePt t="51423" x="1673225" y="1268413"/>
          <p14:tracePt t="51441" x="1663700" y="1268413"/>
          <p14:tracePt t="51447" x="1654175" y="1268413"/>
          <p14:tracePt t="51471" x="1627188" y="1268413"/>
          <p14:tracePt t="51479" x="1617663" y="1258888"/>
          <p14:tracePt t="51486" x="1608138" y="1258888"/>
          <p14:tracePt t="51494" x="1562100" y="1239838"/>
          <p14:tracePt t="51503" x="1554163" y="1231900"/>
          <p14:tracePt t="51511" x="1516063" y="1222375"/>
          <p14:tracePt t="51518" x="1498600" y="1203325"/>
          <p14:tracePt t="51525" x="1462088" y="1185863"/>
          <p14:tracePt t="51535" x="1452563" y="1176338"/>
          <p14:tracePt t="51541" x="1443038" y="1166813"/>
          <p14:tracePt t="51550" x="1416050" y="1147763"/>
          <p14:tracePt t="51557" x="1416050" y="1139825"/>
          <p14:tracePt t="51566" x="1406525" y="1130300"/>
          <p14:tracePt t="51574" x="1397000" y="1120775"/>
          <p14:tracePt t="51582" x="1379538" y="1093788"/>
          <p14:tracePt t="51590" x="1370013" y="1084263"/>
          <p14:tracePt t="51597" x="1350963" y="1074738"/>
          <p14:tracePt t="51759" x="1350963" y="1038225"/>
          <p14:tracePt t="51774" x="1350963" y="1028700"/>
          <p14:tracePt t="51782" x="1370013" y="1011238"/>
          <p14:tracePt t="51790" x="1416050" y="973138"/>
          <p14:tracePt t="51800" x="1433513" y="955675"/>
          <p14:tracePt t="51806" x="1498600" y="919163"/>
          <p14:tracePt t="51816" x="1581150" y="909638"/>
          <p14:tracePt t="51823" x="1682750" y="873125"/>
          <p14:tracePt t="51831" x="1700213" y="854075"/>
          <p14:tracePt t="51838" x="1811338" y="827088"/>
          <p14:tracePt t="51846" x="1957388" y="781050"/>
          <p14:tracePt t="51854" x="2095500" y="762000"/>
          <p14:tracePt t="51862" x="2160588" y="708025"/>
          <p14:tracePt t="51870" x="2178050" y="715963"/>
          <p14:tracePt t="51886" x="2298700" y="735013"/>
          <p14:tracePt t="51894" x="2454275" y="708025"/>
          <p14:tracePt t="51902" x="2536825" y="715963"/>
          <p14:tracePt t="51911" x="2657475" y="715963"/>
          <p14:tracePt t="51920" x="2868613" y="715963"/>
          <p14:tracePt t="51935" x="3135313" y="744538"/>
          <p14:tracePt t="51943" x="3235325" y="762000"/>
          <p14:tracePt t="51949" x="3373438" y="754063"/>
          <p14:tracePt t="51957" x="3373438" y="633413"/>
          <p14:tracePt t="51965" x="3392488" y="606425"/>
          <p14:tracePt t="51973" x="3484563" y="579438"/>
          <p14:tracePt t="51981" x="3576638" y="533400"/>
          <p14:tracePt t="51997" x="3613150" y="533400"/>
          <p14:tracePt t="52005" x="3640138" y="550863"/>
          <p14:tracePt t="52013" x="3676650" y="541338"/>
          <p14:tracePt t="52021" x="3759200" y="587375"/>
          <p14:tracePt t="52030" x="3879850" y="560388"/>
          <p14:tracePt t="52037" x="3962400" y="579438"/>
          <p14:tracePt t="52045" x="4064000" y="596900"/>
          <p14:tracePt t="52053" x="4146550" y="625475"/>
          <p14:tracePt t="52062" x="4192588" y="625475"/>
          <p14:tracePt t="52069" x="4302125" y="625475"/>
          <p14:tracePt t="52077" x="4348163" y="625475"/>
          <p14:tracePt t="52095" x="4394200" y="625475"/>
          <p14:tracePt t="52118" x="4403725" y="615950"/>
          <p14:tracePt t="52134" x="4413250" y="606425"/>
          <p14:tracePt t="52150" x="4421188" y="606425"/>
          <p14:tracePt t="52168" x="4449763" y="606425"/>
          <p14:tracePt t="52176" x="4513263" y="606425"/>
          <p14:tracePt t="52185" x="4578350" y="615950"/>
          <p14:tracePt t="52192" x="4587875" y="615950"/>
          <p14:tracePt t="52197" x="4605338" y="615950"/>
          <p14:tracePt t="52205" x="4605338" y="642938"/>
          <p14:tracePt t="52213" x="4679950" y="669925"/>
          <p14:tracePt t="52253" x="4679950" y="688975"/>
          <p14:tracePt t="52261" x="4743450" y="698500"/>
          <p14:tracePt t="52277" x="4816475" y="698500"/>
          <p14:tracePt t="52285" x="4854575" y="735013"/>
          <p14:tracePt t="52293" x="4872038" y="754063"/>
          <p14:tracePt t="52301" x="4918075" y="771525"/>
          <p14:tracePt t="52312" x="4927600" y="771525"/>
          <p14:tracePt t="52367" x="4954588" y="781050"/>
          <p14:tracePt t="52382" x="4954588" y="790575"/>
          <p14:tracePt t="52406" x="4954588" y="800100"/>
          <p14:tracePt t="52422" x="4964113" y="808038"/>
          <p14:tracePt t="52431" x="4973638" y="817563"/>
          <p14:tracePt t="52448" x="4991100" y="817563"/>
          <p14:tracePt t="52455" x="5010150" y="817563"/>
          <p14:tracePt t="52471" x="5075238" y="882650"/>
          <p14:tracePt t="52478" x="5092700" y="919163"/>
          <p14:tracePt t="52487" x="5121275" y="936625"/>
          <p14:tracePt t="52494" x="5148263" y="973138"/>
          <p14:tracePt t="52503" x="5175250" y="982663"/>
          <p14:tracePt t="52510" x="5184775" y="992188"/>
          <p14:tracePt t="52558" x="5184775" y="1001713"/>
          <p14:tracePt t="52566" x="5184775" y="1019175"/>
          <p14:tracePt t="52574" x="5184775" y="1038225"/>
          <p14:tracePt t="52583" x="5184775" y="1047750"/>
          <p14:tracePt t="52590" x="5175250" y="1084263"/>
          <p14:tracePt t="52600" x="5165725" y="1103313"/>
          <p14:tracePt t="52606" x="5157788" y="1120775"/>
          <p14:tracePt t="52623" x="5121275" y="1176338"/>
          <p14:tracePt t="52633" x="5111750" y="1185863"/>
          <p14:tracePt t="52639" x="5102225" y="1203325"/>
          <p14:tracePt t="52649" x="5075238" y="1222375"/>
          <p14:tracePt t="52655" x="5065713" y="1222375"/>
          <p14:tracePt t="52663" x="5046663" y="1231900"/>
          <p14:tracePt t="52703" x="5029200" y="1268413"/>
          <p14:tracePt t="52718" x="5010150" y="1268413"/>
          <p14:tracePt t="52726" x="4918075" y="1268413"/>
          <p14:tracePt t="52735" x="4881563" y="1268413"/>
          <p14:tracePt t="52742" x="4826000" y="1276350"/>
          <p14:tracePt t="52750" x="4706938" y="1276350"/>
          <p14:tracePt t="52758" x="4605338" y="1276350"/>
          <p14:tracePt t="52767" x="4595813" y="1295400"/>
          <p14:tracePt t="52774" x="4568825" y="1295400"/>
          <p14:tracePt t="52784" x="4495800" y="1295400"/>
          <p14:tracePt t="52790" x="4495800" y="1322388"/>
          <p14:tracePt t="52800" x="4440238" y="1350963"/>
          <p14:tracePt t="52806" x="4403725" y="1350963"/>
          <p14:tracePt t="52817" x="4394200" y="1387475"/>
          <p14:tracePt t="52848" x="4330700" y="1397000"/>
          <p14:tracePt t="52855" x="4246563" y="1397000"/>
          <p14:tracePt t="52863" x="4229100" y="1397000"/>
          <p14:tracePt t="52871" x="4154488" y="1397000"/>
          <p14:tracePt t="52879" x="4100513" y="1397000"/>
          <p14:tracePt t="52887" x="4090988" y="1397000"/>
          <p14:tracePt t="52894" x="4044950" y="1397000"/>
          <p14:tracePt t="52902" x="3971925" y="1397000"/>
          <p14:tracePt t="52910" x="3943350" y="1397000"/>
          <p14:tracePt t="52919" x="3870325" y="1397000"/>
          <p14:tracePt t="52926" x="3787775" y="1397000"/>
          <p14:tracePt t="52950" x="3668713" y="1377950"/>
          <p14:tracePt t="52958" x="3659188" y="1377950"/>
          <p14:tracePt t="52967" x="3649663" y="1377950"/>
          <p14:tracePt t="52984" x="3649663" y="1387475"/>
          <p14:tracePt t="52990" x="3659188" y="1387475"/>
          <p14:tracePt t="54638" x="3649663" y="1404938"/>
          <p14:tracePt t="54648" x="3630613" y="1423988"/>
          <p14:tracePt t="54657" x="3603625" y="1443038"/>
          <p14:tracePt t="54664" x="3557588" y="1450975"/>
          <p14:tracePt t="54671" x="3502025" y="1489075"/>
          <p14:tracePt t="54678" x="3455988" y="1489075"/>
          <p14:tracePt t="54686" x="3382963" y="1525588"/>
          <p14:tracePt t="54693" x="3355975" y="1562100"/>
          <p14:tracePt t="54702" x="3235325" y="1617663"/>
          <p14:tracePt t="54710" x="3089275" y="1681163"/>
          <p14:tracePt t="54717" x="2905125" y="1763713"/>
          <p14:tracePt t="54725" x="2730500" y="1846263"/>
          <p14:tracePt t="54735" x="2482850" y="1838325"/>
          <p14:tracePt t="54741" x="2417763" y="1865313"/>
          <p14:tracePt t="54750" x="2141538" y="1882775"/>
          <p14:tracePt t="54757" x="1857375" y="1966913"/>
          <p14:tracePt t="54765" x="1682750" y="2030413"/>
          <p14:tracePt t="54773" x="1581150" y="2030413"/>
          <p14:tracePt t="54782" x="1535113" y="2057400"/>
          <p14:tracePt t="54789" x="1471613" y="2066925"/>
          <p14:tracePt t="54798" x="1462088" y="2076450"/>
          <p14:tracePt t="54911" x="1462088" y="2049463"/>
          <p14:tracePt t="54942" x="1462088" y="2039938"/>
          <p14:tracePt t="55046" x="1462088" y="2030413"/>
          <p14:tracePt t="55062" x="1462088" y="2011363"/>
          <p14:tracePt t="55071" x="1425575" y="1957388"/>
          <p14:tracePt t="55079" x="1416050" y="1938338"/>
          <p14:tracePt t="55087" x="1406525" y="1920875"/>
          <p14:tracePt t="55094" x="1370013" y="1874838"/>
          <p14:tracePt t="55110" x="1323975" y="1865313"/>
          <p14:tracePt t="55118" x="1296988" y="1828800"/>
          <p14:tracePt t="55126" x="1287463" y="1819275"/>
          <p14:tracePt t="55783" x="1287463" y="1828800"/>
          <p14:tracePt t="55792" x="1287463" y="1838325"/>
          <p14:tracePt t="55935" x="1296988" y="1838325"/>
          <p14:tracePt t="55943" x="1304925" y="1838325"/>
          <p14:tracePt t="55950" x="1314450" y="1838325"/>
          <p14:tracePt t="55958" x="1323975" y="1838325"/>
          <p14:tracePt t="55967" x="1341438" y="1838325"/>
          <p14:tracePt t="55974" x="1360488" y="1838325"/>
          <p14:tracePt t="56007" x="1406525" y="1838325"/>
          <p14:tracePt t="56015" x="1433513" y="1838325"/>
          <p14:tracePt t="56025" x="1443038" y="1828800"/>
          <p14:tracePt t="56033" x="1471613" y="1828800"/>
          <p14:tracePt t="56047" x="1516063" y="1828800"/>
          <p14:tracePt t="56055" x="1581150" y="1809750"/>
          <p14:tracePt t="56063" x="1627188" y="1800225"/>
          <p14:tracePt t="56071" x="1700213" y="1800225"/>
          <p14:tracePt t="56079" x="1774825" y="1819275"/>
          <p14:tracePt t="56087" x="1828800" y="1819275"/>
          <p14:tracePt t="56094" x="1985963" y="1819275"/>
          <p14:tracePt t="56102" x="1995488" y="1819275"/>
          <p14:tracePt t="56110" x="2003425" y="1819275"/>
          <p14:tracePt t="56118" x="1995488" y="1874838"/>
          <p14:tracePt t="56127" x="2003425" y="1874838"/>
          <p14:tracePt t="56135" x="2058988" y="1874838"/>
          <p14:tracePt t="56142" x="2078038" y="1874838"/>
          <p14:tracePt t="56158" x="2087563" y="1874838"/>
          <p14:tracePt t="56166" x="2124075" y="1874838"/>
          <p14:tracePt t="56183" x="2151063" y="1865313"/>
          <p14:tracePt t="56191" x="2187575" y="1865313"/>
          <p14:tracePt t="56200" x="2279650" y="1865313"/>
          <p14:tracePt t="56207" x="2325688" y="1865313"/>
          <p14:tracePt t="56214" x="2463800" y="1882775"/>
          <p14:tracePt t="56222" x="2527300" y="1882775"/>
          <p14:tracePt t="56231" x="2647950" y="1846263"/>
          <p14:tracePt t="56237" x="2684463" y="1819275"/>
          <p14:tracePt t="56245" x="2740025" y="1819275"/>
          <p14:tracePt t="56253" x="2776538" y="1809750"/>
          <p14:tracePt t="56261" x="2786063" y="1800225"/>
          <p14:tracePt t="56271" x="2813050" y="1800225"/>
          <p14:tracePt t="56304" x="2859088" y="1800225"/>
          <p14:tracePt t="56311" x="2941638" y="1800225"/>
          <p14:tracePt t="56318" x="3060700" y="1800225"/>
          <p14:tracePt t="56325" x="3106738" y="1800225"/>
          <p14:tracePt t="56333" x="3135313" y="1800225"/>
          <p14:tracePt t="56341" x="3198813" y="1819275"/>
          <p14:tracePt t="56349" x="3208338" y="1828800"/>
          <p14:tracePt t="56365" x="3227388" y="1828800"/>
          <p14:tracePt t="56974" x="3235325" y="1828800"/>
          <p14:tracePt t="56998" x="3254375" y="1828800"/>
          <p14:tracePt t="57006" x="3300413" y="1828800"/>
          <p14:tracePt t="57015" x="3309938" y="1828800"/>
          <p14:tracePt t="57022" x="3309938" y="1838325"/>
          <p14:tracePt t="57033" x="3327400" y="1838325"/>
          <p14:tracePt t="57039" x="3346450" y="1838325"/>
          <p14:tracePt t="57047" x="3429000" y="1846263"/>
          <p14:tracePt t="57056" x="3448050" y="1846263"/>
          <p14:tracePt t="57065" x="3502025" y="1874838"/>
          <p14:tracePt t="57071" x="3511550" y="1874838"/>
          <p14:tracePt t="57078" x="3538538" y="1874838"/>
          <p14:tracePt t="57086" x="3567113" y="1874838"/>
          <p14:tracePt t="57109" x="3594100" y="1874838"/>
          <p14:tracePt t="57117" x="3603625" y="1874838"/>
          <p14:tracePt t="57173" x="3649663" y="1882775"/>
          <p14:tracePt t="57181" x="3649663" y="1892300"/>
          <p14:tracePt t="57189" x="3659188" y="1947863"/>
          <p14:tracePt t="57197" x="3668713" y="1966913"/>
          <p14:tracePt t="57214" x="3668713" y="1957388"/>
          <p14:tracePt t="57221" x="3659188" y="1957388"/>
          <p14:tracePt t="57246" x="3668713" y="1957388"/>
          <p14:tracePt t="57310" x="3668713" y="1966913"/>
          <p14:tracePt t="57333" x="3668713" y="1974850"/>
          <p14:tracePt t="57398" x="3705225" y="1974850"/>
          <p14:tracePt t="57406" x="3751263" y="1974850"/>
          <p14:tracePt t="57415" x="3805238" y="1974850"/>
          <p14:tracePt t="57422" x="3843338" y="1974850"/>
          <p14:tracePt t="57433" x="3860800" y="1974850"/>
          <p14:tracePt t="57455" x="3879850" y="1974850"/>
          <p14:tracePt t="57511" x="3897313" y="1974850"/>
          <p14:tracePt t="57518" x="3906838" y="1974850"/>
          <p14:tracePt t="57534" x="3916363" y="1974850"/>
          <p14:tracePt t="57543" x="3925888" y="1966913"/>
          <p14:tracePt t="57552" x="3935413" y="1966913"/>
          <p14:tracePt t="57575" x="3943350" y="1966913"/>
          <p14:tracePt t="57606" x="3962400" y="1957388"/>
          <p14:tracePt t="57638" x="4008438" y="1957388"/>
          <p14:tracePt t="57646" x="4017963" y="1957388"/>
          <p14:tracePt t="57654" x="4044950" y="1957388"/>
          <p14:tracePt t="57662" x="4044950" y="1920875"/>
          <p14:tracePt t="57671" x="4110038" y="1928813"/>
          <p14:tracePt t="57679" x="4117975" y="1928813"/>
          <p14:tracePt t="57694" x="4127500" y="1928813"/>
          <p14:tracePt t="57734" x="4137025" y="1911350"/>
          <p14:tracePt t="58269" x="4164013" y="1911350"/>
          <p14:tracePt t="58277" x="4173538" y="1911350"/>
          <p14:tracePt t="58286" x="4183063" y="1892300"/>
          <p14:tracePt t="58349" x="4229100" y="1874838"/>
          <p14:tracePt t="58357" x="4238625" y="1874838"/>
          <p14:tracePt t="58365" x="4330700" y="1838325"/>
          <p14:tracePt t="58389" x="4338638" y="1838325"/>
          <p14:tracePt t="58405" x="4367213" y="1838325"/>
          <p14:tracePt t="58414" x="4384675" y="1838325"/>
          <p14:tracePt t="58421" x="4394200" y="1838325"/>
          <p14:tracePt t="58431" x="4413250" y="1846263"/>
          <p14:tracePt t="58437" x="4495800" y="1809750"/>
          <p14:tracePt t="58447" x="4532313" y="1800225"/>
          <p14:tracePt t="58453" x="4595813" y="1800225"/>
          <p14:tracePt t="58461" x="4614863" y="1800225"/>
          <p14:tracePt t="58469" x="4651375" y="1800225"/>
          <p14:tracePt t="58519" x="4670425" y="1800225"/>
          <p14:tracePt t="58566" x="4687888" y="1800225"/>
          <p14:tracePt t="58574" x="4697413" y="1792288"/>
          <p14:tracePt t="58583" x="4716463" y="1792288"/>
          <p14:tracePt t="58590" x="4752975" y="1819275"/>
          <p14:tracePt t="58606" x="4762500" y="1819275"/>
          <p14:tracePt t="58655" x="4789488" y="1819275"/>
          <p14:tracePt t="58671" x="4799013" y="1819275"/>
          <p14:tracePt t="58687" x="4862513" y="1838325"/>
          <p14:tracePt t="58694" x="4872038" y="1838325"/>
          <p14:tracePt t="58703" x="4891088" y="1819275"/>
          <p14:tracePt t="58710" x="4954588" y="1800225"/>
          <p14:tracePt t="58718" x="4964113" y="1800225"/>
          <p14:tracePt t="58726" x="4983163" y="1800225"/>
          <p14:tracePt t="59134" x="5029200" y="1800225"/>
          <p14:tracePt t="59142" x="5148263" y="1874838"/>
          <p14:tracePt t="59152" x="5257800" y="1957388"/>
          <p14:tracePt t="59161" x="5645150" y="2122488"/>
          <p14:tracePt t="59168" x="6048375" y="2241550"/>
          <p14:tracePt t="59176" x="6186488" y="2260600"/>
          <p14:tracePt t="59183" x="6288088" y="2278063"/>
          <p14:tracePt t="59190" x="6315075" y="2278063"/>
          <p14:tracePt t="59197" x="6380163" y="2278063"/>
          <p14:tracePt t="59285" x="6380163" y="2260600"/>
          <p14:tracePt t="59293" x="6380163" y="2251075"/>
          <p14:tracePt t="59414" x="6361113" y="2241550"/>
          <p14:tracePt t="59422" x="6315075" y="2241550"/>
          <p14:tracePt t="59431" x="6269038" y="2241550"/>
          <p14:tracePt t="59439" x="6261100" y="2241550"/>
          <p14:tracePt t="59455" x="6242050" y="2241550"/>
          <p14:tracePt t="59463" x="6242050" y="2232025"/>
          <p14:tracePt t="59470" x="6223000" y="2232025"/>
          <p14:tracePt t="59479" x="6215063" y="2232025"/>
          <p14:tracePt t="59494" x="6205538" y="2232025"/>
          <p14:tracePt t="59542" x="6205538" y="2214563"/>
          <p14:tracePt t="59558" x="6169025" y="2214563"/>
          <p14:tracePt t="59574" x="6094413" y="2205038"/>
          <p14:tracePt t="59583" x="5984875" y="2141538"/>
          <p14:tracePt t="59592" x="5938838" y="2132013"/>
          <p14:tracePt t="59599" x="5902325" y="2076450"/>
          <p14:tracePt t="59607" x="5892800" y="2076450"/>
          <p14:tracePt t="59622" x="5883275" y="2076450"/>
          <p14:tracePt t="59633" x="5865813" y="2076450"/>
          <p14:tracePt t="59639" x="5856288" y="2076450"/>
          <p14:tracePt t="59647" x="5856288" y="2085975"/>
          <p14:tracePt t="59705" x="5800725" y="2095500"/>
          <p14:tracePt t="59711" x="5764213" y="2095500"/>
          <p14:tracePt t="59742" x="5745163" y="2122488"/>
          <p14:tracePt t="59782" x="5745163" y="2132013"/>
          <p14:tracePt t="60102" x="5745163" y="2159000"/>
          <p14:tracePt t="60118" x="5745163" y="2149475"/>
          <p14:tracePt t="60134" x="5745163" y="2141538"/>
          <p14:tracePt t="60318" x="5745163" y="2132013"/>
          <p14:tracePt t="60327" x="5718175" y="2103438"/>
          <p14:tracePt t="60343" x="5699125" y="2057400"/>
          <p14:tracePt t="60352" x="5635625" y="2049463"/>
          <p14:tracePt t="60357" x="5607050" y="2049463"/>
          <p14:tracePt t="60365" x="5570538" y="2039938"/>
          <p14:tracePt t="60373" x="5561013" y="2039938"/>
          <p14:tracePt t="60381" x="5543550" y="2030413"/>
          <p14:tracePt t="60396" x="5534025" y="2003425"/>
          <p14:tracePt t="60421" x="5478463" y="2003425"/>
          <p14:tracePt t="60430" x="5470525" y="2003425"/>
          <p14:tracePt t="60437" x="5451475" y="2003425"/>
          <p14:tracePt t="60445" x="5386388" y="1984375"/>
          <p14:tracePt t="60453" x="5378450" y="1966913"/>
          <p14:tracePt t="60461" x="5349875" y="1957388"/>
          <p14:tracePt t="60469" x="5341938" y="1947863"/>
          <p14:tracePt t="60477" x="5295900" y="1938338"/>
          <p14:tracePt t="60486" x="5157788" y="1911350"/>
          <p14:tracePt t="60493" x="5129213" y="1882775"/>
          <p14:tracePt t="60517" x="5111750" y="1865313"/>
          <p14:tracePt t="60630" x="5111750" y="1846263"/>
          <p14:tracePt t="60638" x="5111750" y="1838325"/>
          <p14:tracePt t="60647" x="5129213" y="1800225"/>
          <p14:tracePt t="60655" x="5138738" y="1773238"/>
          <p14:tracePt t="60662" x="5157788" y="1727200"/>
          <p14:tracePt t="60672" x="5184775" y="1700213"/>
          <p14:tracePt t="60678" x="5203825" y="1671638"/>
          <p14:tracePt t="60689" x="5249863" y="1644650"/>
          <p14:tracePt t="60712" x="5249863" y="1617663"/>
          <p14:tracePt t="60718" x="5267325" y="1608138"/>
          <p14:tracePt t="60726" x="5295900" y="1579563"/>
          <p14:tracePt t="60736" x="5313363" y="1571625"/>
          <p14:tracePt t="60742" x="5303838" y="1562100"/>
          <p14:tracePt t="60750" x="5286375" y="1562100"/>
          <p14:tracePt t="60774" x="5322888" y="1571625"/>
          <p14:tracePt t="60783" x="5386388" y="1571625"/>
          <p14:tracePt t="60791" x="5432425" y="1571625"/>
          <p14:tracePt t="60800" x="5487988" y="1571625"/>
          <p14:tracePt t="60816" x="5497513" y="1571625"/>
          <p14:tracePt t="60838" x="5516563" y="1579563"/>
          <p14:tracePt t="60854" x="5524500" y="1579563"/>
          <p14:tracePt t="60894" x="5561013" y="1579563"/>
          <p14:tracePt t="60902" x="5580063" y="1579563"/>
          <p14:tracePt t="60911" x="5635625" y="1579563"/>
          <p14:tracePt t="60918" x="5718175" y="1579563"/>
          <p14:tracePt t="60926" x="5781675" y="1598613"/>
          <p14:tracePt t="60935" x="5856288" y="1625600"/>
          <p14:tracePt t="60982" x="5865813" y="1635125"/>
          <p14:tracePt t="60991" x="5892800" y="1654175"/>
          <p14:tracePt t="60999" x="5902325" y="1671638"/>
          <p14:tracePt t="61007" x="5929313" y="1708150"/>
          <p14:tracePt t="61055" x="5929313" y="1727200"/>
          <p14:tracePt t="61070" x="5929313" y="1792288"/>
          <p14:tracePt t="61078" x="5929313" y="1809750"/>
          <p14:tracePt t="61087" x="5929313" y="1865313"/>
          <p14:tracePt t="61094" x="5929313" y="1928813"/>
          <p14:tracePt t="61102" x="5919788" y="1947863"/>
          <p14:tracePt t="61111" x="5919788" y="1957388"/>
          <p14:tracePt t="61119" x="5911850" y="1974850"/>
          <p14:tracePt t="61127" x="5892800" y="2003425"/>
          <p14:tracePt t="61166" x="5856288" y="2020888"/>
          <p14:tracePt t="61176" x="5846763" y="2020888"/>
          <p14:tracePt t="61182" x="5837238" y="2030413"/>
          <p14:tracePt t="61191" x="5791200" y="2030413"/>
          <p14:tracePt t="61199" x="5781675" y="2039938"/>
          <p14:tracePt t="61206" x="5764213" y="2057400"/>
          <p14:tracePt t="61216" x="5727700" y="2076450"/>
          <p14:tracePt t="61223" x="5681663" y="2085975"/>
          <p14:tracePt t="61233" x="5635625" y="2103438"/>
          <p14:tracePt t="61239" x="5599113" y="2103438"/>
          <p14:tracePt t="61245" x="5561013" y="2103438"/>
          <p14:tracePt t="61253" x="5553075" y="2103438"/>
          <p14:tracePt t="61262" x="5534025" y="2122488"/>
          <p14:tracePt t="61270" x="5516563" y="2122488"/>
          <p14:tracePt t="61277" x="5487988" y="2122488"/>
          <p14:tracePt t="61318" x="5478463" y="2122488"/>
          <p14:tracePt t="61325" x="5451475" y="2122488"/>
          <p14:tracePt t="61342" x="5451475" y="2112963"/>
          <p14:tracePt t="61349" x="5451475" y="2057400"/>
          <p14:tracePt t="61358" x="5451475" y="2049463"/>
          <p14:tracePt t="61365" x="5451475" y="2030413"/>
          <p14:tracePt t="61373" x="5405438" y="2011363"/>
          <p14:tracePt t="61381" x="5395913" y="2003425"/>
          <p14:tracePt t="61389" x="5378450" y="2003425"/>
          <p14:tracePt t="61421" x="5368925" y="2003425"/>
          <p14:tracePt t="61502" x="5359400" y="1974850"/>
          <p14:tracePt t="61511" x="5349875" y="1938338"/>
          <p14:tracePt t="61518" x="5349875" y="1928813"/>
          <p14:tracePt t="61534" x="5349875" y="1920875"/>
          <p14:tracePt t="61575" x="5349875" y="1911350"/>
          <p14:tracePt t="61582" x="5341938" y="1901825"/>
          <p14:tracePt t="61638" x="5341938" y="1892300"/>
          <p14:tracePt t="61662" x="5359400" y="1892300"/>
          <p14:tracePt t="61678" x="5359400" y="1882775"/>
          <p14:tracePt t="61687" x="5405438" y="1828800"/>
          <p14:tracePt t="61694" x="5451475" y="1819275"/>
          <p14:tracePt t="61702" x="5507038" y="1773238"/>
          <p14:tracePt t="61719" x="5570538" y="1754188"/>
          <p14:tracePt t="61734" x="5599113" y="1717675"/>
          <p14:tracePt t="61750" x="5599113" y="1708150"/>
          <p14:tracePt t="61758" x="5616575" y="1700213"/>
          <p14:tracePt t="61773" x="5653088" y="1663700"/>
          <p14:tracePt t="61790" x="5672138" y="1644650"/>
          <p14:tracePt t="61797" x="5699125" y="1635125"/>
          <p14:tracePt t="61805" x="5699125" y="1625600"/>
          <p14:tracePt t="61814" x="5718175" y="1617663"/>
          <p14:tracePt t="61830" x="5745163" y="1608138"/>
          <p14:tracePt t="61837" x="5764213" y="1608138"/>
          <p14:tracePt t="61845" x="5781675" y="1598613"/>
          <p14:tracePt t="61853" x="5791200" y="1598613"/>
          <p14:tracePt t="61861" x="5800725" y="1589088"/>
          <p14:tracePt t="61909" x="5819775" y="1589088"/>
          <p14:tracePt t="61934" x="5892800" y="1562100"/>
          <p14:tracePt t="61942" x="5919788" y="1562100"/>
          <p14:tracePt t="61951" x="5948363" y="1562100"/>
          <p14:tracePt t="61959" x="5965825" y="1562100"/>
          <p14:tracePt t="61966" x="5984875" y="1562100"/>
          <p14:tracePt t="61975" x="6011863" y="1562100"/>
          <p14:tracePt t="61983" x="6021388" y="1562100"/>
          <p14:tracePt t="62022" x="6030913" y="1562100"/>
          <p14:tracePt t="62039" x="6030913" y="1571625"/>
          <p14:tracePt t="62071" x="6048375" y="1571625"/>
          <p14:tracePt t="62086" x="6057900" y="1589088"/>
          <p14:tracePt t="62095" x="6057900" y="1625600"/>
          <p14:tracePt t="62103" x="6057900" y="1663700"/>
          <p14:tracePt t="62110" x="6057900" y="1700213"/>
          <p14:tracePt t="62118" x="6057900" y="1727200"/>
          <p14:tracePt t="62126" x="6067425" y="1773238"/>
          <p14:tracePt t="62135" x="6067425" y="1782763"/>
          <p14:tracePt t="62151" x="6067425" y="1809750"/>
          <p14:tracePt t="62166" x="6067425" y="1819275"/>
          <p14:tracePt t="62174" x="6067425" y="1828800"/>
          <p14:tracePt t="62183" x="6067425" y="1855788"/>
          <p14:tracePt t="62191" x="6057900" y="1874838"/>
          <p14:tracePt t="62199" x="6048375" y="1882775"/>
          <p14:tracePt t="62206" x="6040438" y="1892300"/>
          <p14:tracePt t="62217" x="6002338" y="1911350"/>
          <p14:tracePt t="62224" x="5948363" y="1938338"/>
          <p14:tracePt t="62233" x="5938838" y="1957388"/>
          <p14:tracePt t="62240" x="5911850" y="1984375"/>
          <p14:tracePt t="62245" x="5856288" y="2020888"/>
          <p14:tracePt t="62253" x="5827713" y="2039938"/>
          <p14:tracePt t="62261" x="5791200" y="2049463"/>
          <p14:tracePt t="62269" x="5773738" y="2066925"/>
          <p14:tracePt t="62285" x="5727700" y="2066925"/>
          <p14:tracePt t="62301" x="5672138" y="2066925"/>
          <p14:tracePt t="62309" x="5662613" y="2076450"/>
          <p14:tracePt t="62317" x="5645150" y="2076450"/>
          <p14:tracePt t="62325" x="5607050" y="2085975"/>
          <p14:tracePt t="62333" x="5553075" y="2085975"/>
          <p14:tracePt t="62341" x="5507038" y="2085975"/>
          <p14:tracePt t="62349" x="5478463" y="2085975"/>
          <p14:tracePt t="62373" x="5461000" y="2085975"/>
          <p14:tracePt t="62381" x="5424488" y="2085975"/>
          <p14:tracePt t="62486" x="5414963" y="2085975"/>
          <p14:tracePt t="62510" x="5395913" y="2076450"/>
          <p14:tracePt t="62526" x="5386388" y="2020888"/>
          <p14:tracePt t="62535" x="5386388" y="1974850"/>
          <p14:tracePt t="62542" x="5368925" y="1957388"/>
          <p14:tracePt t="62551" x="5368925" y="1911350"/>
          <p14:tracePt t="62558" x="5359400" y="1892300"/>
          <p14:tracePt t="62622" x="5359400" y="1855788"/>
          <p14:tracePt t="62631" x="5359400" y="1846263"/>
          <p14:tracePt t="62649" x="5359400" y="1828800"/>
          <p14:tracePt t="62655" x="5378450" y="1800225"/>
          <p14:tracePt t="62679" x="5378450" y="1754188"/>
          <p14:tracePt t="62694" x="5378450" y="1727200"/>
          <p14:tracePt t="62702" x="5378450" y="1717675"/>
          <p14:tracePt t="62726" x="5378450" y="1700213"/>
          <p14:tracePt t="62742" x="5378450" y="1681163"/>
          <p14:tracePt t="62751" x="5386388" y="1671638"/>
          <p14:tracePt t="62758" x="5405438" y="1644650"/>
          <p14:tracePt t="62766" x="5405438" y="1635125"/>
          <p14:tracePt t="62774" x="5405438" y="1617663"/>
          <p14:tracePt t="62783" x="5432425" y="1579563"/>
          <p14:tracePt t="62790" x="5432425" y="1571625"/>
          <p14:tracePt t="62800" x="5441950" y="1562100"/>
          <p14:tracePt t="62806" x="5461000" y="1543050"/>
          <p14:tracePt t="62816" x="5478463" y="1535113"/>
          <p14:tracePt t="62822" x="5487988" y="1525588"/>
          <p14:tracePt t="62834" x="5507038" y="1506538"/>
          <p14:tracePt t="62840" x="5524500" y="1506538"/>
          <p14:tracePt t="62847" x="5524500" y="1497013"/>
          <p14:tracePt t="62853" x="5543550" y="1497013"/>
          <p14:tracePt t="62869" x="5553075" y="1497013"/>
          <p14:tracePt t="62878" x="5561013" y="1497013"/>
          <p14:tracePt t="62885" x="5570538" y="1497013"/>
          <p14:tracePt t="62895" x="5626100" y="1525588"/>
          <p14:tracePt t="62901" x="5662613" y="1525588"/>
          <p14:tracePt t="62909" x="5699125" y="1543050"/>
          <p14:tracePt t="62925" x="5708650" y="1543050"/>
          <p14:tracePt t="62948" x="5718175" y="1552575"/>
          <p14:tracePt t="62957" x="5727700" y="1571625"/>
          <p14:tracePt t="62965" x="5737225" y="1579563"/>
          <p14:tracePt t="62981" x="5754688" y="1598613"/>
          <p14:tracePt t="62989" x="5764213" y="1608138"/>
          <p14:tracePt t="63005" x="5773738" y="1635125"/>
          <p14:tracePt t="63014" x="5781675" y="1671638"/>
          <p14:tracePt t="63021" x="5781675" y="1727200"/>
          <p14:tracePt t="63031" x="5791200" y="1736725"/>
          <p14:tracePt t="63037" x="5819775" y="1792288"/>
          <p14:tracePt t="63046" x="5837238" y="1838325"/>
          <p14:tracePt t="63053" x="5837238" y="1855788"/>
          <p14:tracePt t="63061" x="5873750" y="1901825"/>
          <p14:tracePt t="63078" x="5873750" y="1938338"/>
          <p14:tracePt t="63085" x="5873750" y="1947863"/>
          <p14:tracePt t="63094" x="5873750" y="1957388"/>
          <p14:tracePt t="63102" x="5873750" y="1984375"/>
          <p14:tracePt t="63109" x="5883275" y="1984375"/>
          <p14:tracePt t="63166" x="5883275" y="1993900"/>
          <p14:tracePt t="63190" x="5883275" y="2003425"/>
          <p14:tracePt t="63199" x="5883275" y="2020888"/>
          <p14:tracePt t="63223" x="5883275" y="2039938"/>
          <p14:tracePt t="63239" x="5883275" y="2076450"/>
          <p14:tracePt t="63285" x="5883275" y="2085975"/>
          <p14:tracePt t="64350" x="5883275" y="2095500"/>
          <p14:tracePt t="64430" x="5865813" y="2095500"/>
          <p14:tracePt t="64438" x="5837238" y="2095500"/>
          <p14:tracePt t="64446" x="5800725" y="2103438"/>
          <p14:tracePt t="64454" x="5754688" y="2112963"/>
          <p14:tracePt t="64487" x="5708650" y="2112963"/>
          <p14:tracePt t="64494" x="5635625" y="2112963"/>
          <p14:tracePt t="64502" x="5561013" y="2112963"/>
          <p14:tracePt t="64510" x="5487988" y="2141538"/>
          <p14:tracePt t="64534" x="5461000" y="2141538"/>
          <p14:tracePt t="64542" x="5322888" y="2141538"/>
          <p14:tracePt t="64551" x="5240338" y="2141538"/>
          <p14:tracePt t="64558" x="5221288" y="2141538"/>
          <p14:tracePt t="64566" x="5129213" y="2141538"/>
          <p14:tracePt t="64574" x="5046663" y="2149475"/>
          <p14:tracePt t="64582" x="4954588" y="2149475"/>
          <p14:tracePt t="64590" x="4854575" y="2168525"/>
          <p14:tracePt t="64600" x="4845050" y="2178050"/>
          <p14:tracePt t="64606" x="4789488" y="2178050"/>
          <p14:tracePt t="64616" x="4614863" y="2168525"/>
          <p14:tracePt t="64622" x="4532313" y="2141538"/>
          <p14:tracePt t="64631" x="4459288" y="2112963"/>
          <p14:tracePt t="64638" x="4367213" y="2112963"/>
          <p14:tracePt t="64646" x="4292600" y="2132013"/>
          <p14:tracePt t="64654" x="4238625" y="2132013"/>
          <p14:tracePt t="64661" x="4154488" y="2141538"/>
          <p14:tracePt t="64670" x="4137025" y="2168525"/>
          <p14:tracePt t="64677" x="4117975" y="2168525"/>
          <p14:tracePt t="64686" x="4081463" y="2178050"/>
          <p14:tracePt t="64693" x="3989388" y="2185988"/>
          <p14:tracePt t="64702" x="3925888" y="2185988"/>
          <p14:tracePt t="64710" x="3824288" y="2185988"/>
          <p14:tracePt t="64718" x="3814763" y="2185988"/>
          <p14:tracePt t="64726" x="3814763" y="2178050"/>
          <p14:tracePt t="64734" x="3741738" y="2159000"/>
          <p14:tracePt t="64741" x="3649663" y="2178050"/>
          <p14:tracePt t="64750" x="3576638" y="2178050"/>
          <p14:tracePt t="64757" x="3511550" y="2168525"/>
          <p14:tracePt t="64766" x="3494088" y="2168525"/>
          <p14:tracePt t="64774" x="3429000" y="2168525"/>
          <p14:tracePt t="64783" x="3373438" y="2168525"/>
          <p14:tracePt t="64790" x="3273425" y="2168525"/>
          <p14:tracePt t="64798" x="3208338" y="2141538"/>
          <p14:tracePt t="64806" x="3171825" y="2141538"/>
          <p14:tracePt t="64814" x="3143250" y="2141538"/>
          <p14:tracePt t="64822" x="3135313" y="2132013"/>
          <p14:tracePt t="64831" x="3052763" y="2122488"/>
          <p14:tracePt t="64838" x="3052763" y="2132013"/>
          <p14:tracePt t="64845" x="3033713" y="2122488"/>
          <p14:tracePt t="64854" x="2968625" y="2057400"/>
          <p14:tracePt t="64861" x="2932113" y="2049463"/>
          <p14:tracePt t="64870" x="2924175" y="2049463"/>
          <p14:tracePt t="64877" x="2886075" y="2049463"/>
          <p14:tracePt t="64886" x="2859088" y="2049463"/>
          <p14:tracePt t="64893" x="2822575" y="2049463"/>
          <p14:tracePt t="64901" x="2767013" y="2049463"/>
          <p14:tracePt t="64909" x="2757488" y="2049463"/>
          <p14:tracePt t="64917" x="2730500" y="2049463"/>
          <p14:tracePt t="64948" x="2720975" y="2057400"/>
          <p14:tracePt t="64950" x="2711450" y="2066925"/>
          <p14:tracePt t="64958" x="2693988" y="2066925"/>
          <p14:tracePt t="64965" x="2674938" y="2085975"/>
          <p14:tracePt t="64973" x="2647950" y="2085975"/>
          <p14:tracePt t="64990" x="2611438" y="2095500"/>
          <p14:tracePt t="65005" x="2601913" y="2103438"/>
          <p14:tracePt t="65013" x="2592388" y="2112963"/>
          <p14:tracePt t="65021" x="2573338" y="2122488"/>
          <p14:tracePt t="65030" x="2565400" y="2132013"/>
          <p14:tracePt t="65037" x="2546350" y="2132013"/>
          <p14:tracePt t="65054" x="2536825" y="2132013"/>
          <p14:tracePt t="65070" x="2519363" y="2159000"/>
          <p14:tracePt t="65078" x="2463800" y="2159000"/>
          <p14:tracePt t="65086" x="2417763" y="2168525"/>
          <p14:tracePt t="65094" x="2398713" y="2185988"/>
          <p14:tracePt t="65102" x="2308225" y="2214563"/>
          <p14:tracePt t="65110" x="2233613" y="2241550"/>
          <p14:tracePt t="65119" x="2151063" y="2260600"/>
          <p14:tracePt t="65126" x="2124075" y="2278063"/>
          <p14:tracePt t="65134" x="2058988" y="2287588"/>
          <p14:tracePt t="65142" x="2049463" y="2287588"/>
          <p14:tracePt t="65149" x="2041525" y="2287588"/>
          <p14:tracePt t="65174" x="2022475" y="2287588"/>
          <p14:tracePt t="65182" x="2003425" y="2287588"/>
          <p14:tracePt t="65198" x="1995488" y="2287588"/>
          <p14:tracePt t="65206" x="1985963" y="2287588"/>
          <p14:tracePt t="65214" x="1966913" y="2287588"/>
          <p14:tracePt t="65222" x="1903413" y="2287588"/>
          <p14:tracePt t="65231" x="1893888" y="2287588"/>
          <p14:tracePt t="65238" x="1857375" y="2287588"/>
          <p14:tracePt t="65246" x="1838325" y="2287588"/>
          <p14:tracePt t="65254" x="1792288" y="2297113"/>
          <p14:tracePt t="65261" x="1746250" y="2297113"/>
          <p14:tracePt t="65277" x="1736725" y="2306638"/>
          <p14:tracePt t="65285" x="1709738" y="2306638"/>
          <p14:tracePt t="74670" x="1700213" y="2306638"/>
          <p14:tracePt t="74686" x="1700213" y="2287588"/>
          <p14:tracePt t="74694" x="1700213" y="2278063"/>
          <p14:tracePt t="74703" x="1700213" y="2260600"/>
          <p14:tracePt t="74710" x="1709738" y="2241550"/>
          <p14:tracePt t="74719" x="1774825" y="2224088"/>
          <p14:tracePt t="74734" x="1782763" y="2224088"/>
          <p14:tracePt t="74742" x="1838325" y="2214563"/>
          <p14:tracePt t="74758" x="1903413" y="2214563"/>
          <p14:tracePt t="74782" x="1930400" y="2214563"/>
          <p14:tracePt t="74798" x="1976438" y="2214563"/>
          <p14:tracePt t="74806" x="1995488" y="2214563"/>
          <p14:tracePt t="74816" x="2105025" y="2214563"/>
          <p14:tracePt t="74822" x="2124075" y="2214563"/>
          <p14:tracePt t="74833" x="2178050" y="2214563"/>
          <p14:tracePt t="74838" x="2371725" y="2214563"/>
          <p14:tracePt t="74846" x="2454275" y="2214563"/>
          <p14:tracePt t="74854" x="2536825" y="2241550"/>
          <p14:tracePt t="74863" x="2657475" y="2260600"/>
          <p14:tracePt t="74870" x="2740025" y="2270125"/>
          <p14:tracePt t="74878" x="2822575" y="2287588"/>
          <p14:tracePt t="74886" x="2859088" y="2287588"/>
          <p14:tracePt t="74894" x="2932113" y="2287588"/>
          <p14:tracePt t="74904" x="2951163" y="2287588"/>
          <p14:tracePt t="74910" x="2960688" y="2287588"/>
          <p14:tracePt t="75005" x="2968625" y="2287588"/>
          <p14:tracePt t="75021" x="3014663" y="2287588"/>
          <p14:tracePt t="75029" x="3043238" y="2287588"/>
          <p14:tracePt t="75037" x="3089275" y="2287588"/>
          <p14:tracePt t="75045" x="3098800" y="2287588"/>
          <p14:tracePt t="75102" x="3098800" y="2306638"/>
          <p14:tracePt t="75110" x="3106738" y="2306638"/>
          <p14:tracePt t="75118" x="3125788" y="2306638"/>
          <p14:tracePt t="75174" x="3125788" y="2297113"/>
          <p14:tracePt t="75198" x="3135313" y="2287588"/>
          <p14:tracePt t="75278" x="3143250" y="2287588"/>
          <p14:tracePt t="75318" x="3152775" y="2287588"/>
          <p14:tracePt t="75326" x="3162300" y="2287588"/>
          <p14:tracePt t="75334" x="3171825" y="2287588"/>
          <p14:tracePt t="75341" x="3181350" y="2287588"/>
          <p14:tracePt t="75365" x="3198813" y="2287588"/>
          <p14:tracePt t="75373" x="3208338" y="2287588"/>
          <p14:tracePt t="75381" x="3244850" y="2287588"/>
          <p14:tracePt t="75397" x="3290888" y="2270125"/>
          <p14:tracePt t="75414" x="3309938" y="2251075"/>
          <p14:tracePt t="75461" x="3346450" y="2241550"/>
          <p14:tracePt t="75566" x="3346450" y="2224088"/>
          <p14:tracePt t="75590" x="3346450" y="2205038"/>
          <p14:tracePt t="75607" x="3346450" y="2195513"/>
          <p14:tracePt t="75615" x="3346450" y="2168525"/>
          <p14:tracePt t="75622" x="3346450" y="2159000"/>
          <p14:tracePt t="75631" x="3346450" y="2149475"/>
          <p14:tracePt t="75640" x="3346450" y="2132013"/>
          <p14:tracePt t="75709" x="3346450" y="2122488"/>
          <p14:tracePt t="75782" x="3346450" y="2112963"/>
          <p14:tracePt t="75790" x="3346450" y="2095500"/>
          <p14:tracePt t="75798" x="3346450" y="2085975"/>
          <p14:tracePt t="75807" x="3346450" y="2076450"/>
          <p14:tracePt t="75824" x="3336925" y="2066925"/>
          <p14:tracePt t="75862" x="3327400" y="2057400"/>
          <p14:tracePt t="75878" x="3327400" y="2049463"/>
          <p14:tracePt t="75911" x="3327400" y="2039938"/>
          <p14:tracePt t="75934" x="3319463" y="2030413"/>
          <p14:tracePt t="75950" x="3309938" y="2030413"/>
          <p14:tracePt t="75958" x="3300413" y="2030413"/>
          <p14:tracePt t="75966" x="3263900" y="2011363"/>
          <p14:tracePt t="75973" x="3244850" y="1993900"/>
          <p14:tracePt t="75989" x="3171825" y="1993900"/>
          <p14:tracePt t="75998" x="3162300" y="1993900"/>
          <p14:tracePt t="76005" x="3143250" y="1993900"/>
          <p14:tracePt t="76014" x="3098800" y="2011363"/>
          <p14:tracePt t="76022" x="3043238" y="2039938"/>
          <p14:tracePt t="76030" x="2941638" y="2039938"/>
          <p14:tracePt t="76038" x="2849563" y="2039938"/>
          <p14:tracePt t="76045" x="2767013" y="2039938"/>
          <p14:tracePt t="76070" x="2767013" y="2030413"/>
          <p14:tracePt t="76077" x="2711450" y="2030413"/>
          <p14:tracePt t="76085" x="2684463" y="2030413"/>
          <p14:tracePt t="76093" x="2674938" y="2030413"/>
          <p14:tracePt t="76101" x="2657475" y="2039938"/>
          <p14:tracePt t="76109" x="2619375" y="2039938"/>
          <p14:tracePt t="76117" x="2601913" y="2039938"/>
          <p14:tracePt t="76127" x="2582863" y="2039938"/>
          <p14:tracePt t="76141" x="2573338" y="2039938"/>
          <p14:tracePt t="76149" x="2555875" y="2049463"/>
          <p14:tracePt t="76157" x="2519363" y="2049463"/>
          <p14:tracePt t="76166" x="2473325" y="2049463"/>
          <p14:tracePt t="76173" x="2463800" y="2049463"/>
          <p14:tracePt t="76190" x="2454275" y="2057400"/>
          <p14:tracePt t="76198" x="2427288" y="2057400"/>
          <p14:tracePt t="76221" x="2408238" y="2057400"/>
          <p14:tracePt t="76230" x="2390775" y="2057400"/>
          <p14:tracePt t="76237" x="2371725" y="2039938"/>
          <p14:tracePt t="76245" x="2325688" y="2039938"/>
          <p14:tracePt t="76253" x="2262188" y="2039938"/>
          <p14:tracePt t="76261" x="2197100" y="2030413"/>
          <p14:tracePt t="76269" x="2124075" y="2030413"/>
          <p14:tracePt t="76277" x="2058988" y="2020888"/>
          <p14:tracePt t="76285" x="1966913" y="1974850"/>
          <p14:tracePt t="76293" x="1930400" y="1974850"/>
          <p14:tracePt t="76301" x="1893888" y="1974850"/>
          <p14:tracePt t="76310" x="1866900" y="1974850"/>
          <p14:tracePt t="76317" x="1820863" y="1974850"/>
          <p14:tracePt t="76325" x="1774825" y="1974850"/>
          <p14:tracePt t="76333" x="1765300" y="1974850"/>
          <p14:tracePt t="76342" x="1755775" y="1974850"/>
          <p14:tracePt t="76365" x="1736725" y="1974850"/>
          <p14:tracePt t="76374" x="1728788" y="1974850"/>
          <p14:tracePt t="76381" x="1719263" y="1974850"/>
          <p14:tracePt t="76398" x="1636713" y="1974850"/>
          <p14:tracePt t="76405" x="1590675" y="1984375"/>
          <p14:tracePt t="76414" x="1544638" y="1984375"/>
          <p14:tracePt t="76421" x="1535113" y="1984375"/>
          <p14:tracePt t="76437" x="1508125" y="1984375"/>
          <p14:tracePt t="76757" x="1516063" y="1984375"/>
          <p14:tracePt t="76765" x="1525588" y="1984375"/>
          <p14:tracePt t="76773" x="1525588" y="2011363"/>
          <p14:tracePt t="76781" x="1535113" y="2039938"/>
          <p14:tracePt t="76813" x="1544638" y="2039938"/>
          <p14:tracePt t="76830" x="1554163" y="2039938"/>
          <p14:tracePt t="76845" x="1571625" y="2057400"/>
          <p14:tracePt t="76853" x="1590675" y="2076450"/>
          <p14:tracePt t="76861" x="1590675" y="2085975"/>
          <p14:tracePt t="76869" x="1600200" y="2112963"/>
          <p14:tracePt t="76885" x="1608138" y="2132013"/>
          <p14:tracePt t="77046" x="1617663" y="2141538"/>
          <p14:tracePt t="77054" x="1646238" y="2141538"/>
          <p14:tracePt t="77062" x="1692275" y="2178050"/>
          <p14:tracePt t="77070" x="1755775" y="2185988"/>
          <p14:tracePt t="77077" x="1903413" y="2241550"/>
          <p14:tracePt t="77085" x="2003425" y="2270125"/>
          <p14:tracePt t="77093" x="2170113" y="2352675"/>
          <p14:tracePt t="77101" x="2371725" y="2416175"/>
          <p14:tracePt t="77109" x="2565400" y="2435225"/>
          <p14:tracePt t="77118" x="2730500" y="2406650"/>
          <p14:tracePt t="77125" x="2924175" y="2435225"/>
          <p14:tracePt t="77135" x="3227388" y="2590800"/>
          <p14:tracePt t="77141" x="3392488" y="2646363"/>
          <p14:tracePt t="77149" x="3429000" y="2646363"/>
          <p14:tracePt t="77157" x="3448050" y="2590800"/>
          <p14:tracePt t="77173" x="3455988" y="2590800"/>
          <p14:tracePt t="77181" x="3455988" y="2581275"/>
          <p14:tracePt t="77221" x="3455988" y="2573338"/>
          <p14:tracePt t="77237" x="3484563" y="2554288"/>
          <p14:tracePt t="77245" x="3538538" y="2554288"/>
          <p14:tracePt t="77253" x="3584575" y="2554288"/>
          <p14:tracePt t="77261" x="3630613" y="2535238"/>
          <p14:tracePt t="77269" x="3668713" y="2508250"/>
          <p14:tracePt t="77277" x="3695700" y="2498725"/>
          <p14:tracePt t="77293" x="3705225" y="2498725"/>
          <p14:tracePt t="77301" x="3714750" y="2489200"/>
          <p14:tracePt t="77317" x="3722688" y="2489200"/>
          <p14:tracePt t="77325" x="3759200" y="2471738"/>
          <p14:tracePt t="77334" x="3787775" y="2462213"/>
          <p14:tracePt t="77341" x="3814763" y="2452688"/>
          <p14:tracePt t="77349" x="3824288" y="2443163"/>
          <p14:tracePt t="77357" x="3843338" y="2416175"/>
          <p14:tracePt t="77365" x="3843338" y="2398713"/>
          <p14:tracePt t="77373" x="3851275" y="2389188"/>
          <p14:tracePt t="77542" x="3843338" y="2379663"/>
          <p14:tracePt t="77550" x="3843338" y="2360613"/>
          <p14:tracePt t="77558" x="3843338" y="2352675"/>
          <p14:tracePt t="77566" x="3833813" y="2343150"/>
          <p14:tracePt t="77574" x="3833813" y="2333625"/>
          <p14:tracePt t="77590" x="3824288" y="2324100"/>
          <p14:tracePt t="77606" x="3805238" y="2314575"/>
          <p14:tracePt t="77742" x="3797300" y="2306638"/>
          <p14:tracePt t="77758" x="3797300" y="2297113"/>
          <p14:tracePt t="77767" x="3843338" y="2278063"/>
          <p14:tracePt t="77779" x="3943350" y="2278063"/>
          <p14:tracePt t="77785" x="3998913" y="2278063"/>
          <p14:tracePt t="77792" x="4017963" y="2278063"/>
          <p14:tracePt t="77798" x="4054475" y="2260600"/>
          <p14:tracePt t="77805" x="4071938" y="2260600"/>
          <p14:tracePt t="77814" x="4127500" y="2241550"/>
          <p14:tracePt t="77821" x="4246563" y="2251075"/>
          <p14:tracePt t="77831" x="4394200" y="2297113"/>
          <p14:tracePt t="77837" x="4687888" y="2297113"/>
          <p14:tracePt t="77845" x="5056188" y="2324100"/>
          <p14:tracePt t="77853" x="5303838" y="2324100"/>
          <p14:tracePt t="77861" x="5543550" y="2324100"/>
          <p14:tracePt t="77869" x="5745163" y="2297113"/>
          <p14:tracePt t="77877" x="5883275" y="2278063"/>
          <p14:tracePt t="77885" x="5965825" y="2251075"/>
          <p14:tracePt t="77894" x="6159500" y="2251075"/>
          <p14:tracePt t="77901" x="6242050" y="2251075"/>
          <p14:tracePt t="77909" x="6380163" y="2260600"/>
          <p14:tracePt t="77917" x="6472238" y="2214563"/>
          <p14:tracePt t="77925" x="6489700" y="2214563"/>
          <p14:tracePt t="77947" x="6527800" y="2214563"/>
          <p14:tracePt t="77949" x="6554788" y="2214563"/>
          <p14:tracePt t="77957" x="6564313" y="2214563"/>
          <p14:tracePt t="79774" x="6518275" y="2214563"/>
          <p14:tracePt t="79782" x="6508750" y="2205038"/>
          <p14:tracePt t="79798" x="6397625" y="2205038"/>
          <p14:tracePt t="79807" x="6380163" y="2195513"/>
          <p14:tracePt t="79815" x="6269038" y="2149475"/>
          <p14:tracePt t="79823" x="6205538" y="2141538"/>
          <p14:tracePt t="79833" x="6140450" y="2122488"/>
          <p14:tracePt t="79839" x="6048375" y="2049463"/>
          <p14:tracePt t="79846" x="5984875" y="2057400"/>
          <p14:tracePt t="79855" x="5938838" y="2020888"/>
          <p14:tracePt t="79862" x="5865813" y="1984375"/>
          <p14:tracePt t="79871" x="5856288" y="1966913"/>
          <p14:tracePt t="79880" x="5865813" y="1966913"/>
          <p14:tracePt t="79885" x="5856288" y="1974850"/>
          <p14:tracePt t="79894" x="5791200" y="1947863"/>
          <p14:tracePt t="79902" x="5653088" y="1882775"/>
          <p14:tracePt t="79908" x="5580063" y="1838325"/>
          <p14:tracePt t="79917" x="5553075" y="1792288"/>
          <p14:tracePt t="79925" x="5516563" y="1736725"/>
          <p14:tracePt t="79933" x="5432425" y="1681163"/>
          <p14:tracePt t="79947" x="5267325" y="1635125"/>
          <p14:tracePt t="79949" x="5129213" y="1589088"/>
          <p14:tracePt t="79957" x="5019675" y="1525588"/>
          <p14:tracePt t="79965" x="5000625" y="1516063"/>
          <p14:tracePt t="79989" x="4991100" y="1516063"/>
          <p14:tracePt t="80150" x="4983163" y="1516063"/>
          <p14:tracePt t="80158" x="4937125" y="1516063"/>
          <p14:tracePt t="80166" x="4900613" y="1516063"/>
          <p14:tracePt t="80174" x="4891088" y="1516063"/>
          <p14:tracePt t="80183" x="4872038" y="1516063"/>
          <p14:tracePt t="80190" x="4854575" y="1516063"/>
          <p14:tracePt t="80199" x="4835525" y="1506538"/>
          <p14:tracePt t="80206" x="4808538" y="1506538"/>
          <p14:tracePt t="80216" x="4779963" y="1497013"/>
          <p14:tracePt t="80223" x="4725988" y="1470025"/>
          <p14:tracePt t="80232" x="4687888" y="1460500"/>
          <p14:tracePt t="80256" x="4687888" y="1414463"/>
          <p14:tracePt t="80271" x="4670425" y="1414463"/>
          <p14:tracePt t="80301" x="4651375" y="1414463"/>
          <p14:tracePt t="80462" x="4624388" y="1414463"/>
          <p14:tracePt t="80487" x="4605338" y="1404938"/>
          <p14:tracePt t="80558" x="4595813" y="1404938"/>
          <p14:tracePt t="80590" x="4587875" y="1404938"/>
          <p14:tracePt t="80606" x="4568825" y="1404938"/>
          <p14:tracePt t="80622" x="4522788" y="1387475"/>
          <p14:tracePt t="80774" x="4476750" y="1387475"/>
          <p14:tracePt t="80782" x="4430713" y="1387475"/>
          <p14:tracePt t="80807" x="4394200" y="1387475"/>
          <p14:tracePt t="80816" x="4375150" y="1387475"/>
          <p14:tracePt t="80822" x="4357688" y="1387475"/>
          <p14:tracePt t="80894" x="4338638" y="1377950"/>
          <p14:tracePt t="80910" x="4292600" y="1360488"/>
          <p14:tracePt t="80918" x="4256088" y="1350963"/>
          <p14:tracePt t="80926" x="4238625" y="1350963"/>
          <p14:tracePt t="80936" x="4219575" y="1341438"/>
          <p14:tracePt t="80942" x="4210050" y="1341438"/>
          <p14:tracePt t="80949" x="4192588" y="1331913"/>
          <p14:tracePt t="80957" x="4183063" y="1331913"/>
          <p14:tracePt t="80965" x="4173538" y="1322388"/>
          <p14:tracePt t="80973" x="4164013" y="1314450"/>
          <p14:tracePt t="80981" x="4146550" y="1314450"/>
          <p14:tracePt t="81021" x="4137025" y="1314450"/>
          <p14:tracePt t="81030" x="4137025" y="1304925"/>
          <p14:tracePt t="81037" x="4100513" y="1304925"/>
          <p14:tracePt t="81053" x="4071938" y="1295400"/>
          <p14:tracePt t="81061" x="4025900" y="1276350"/>
          <p14:tracePt t="81069" x="3962400" y="1239838"/>
          <p14:tracePt t="81077" x="3952875" y="1239838"/>
          <p14:tracePt t="81085" x="3925888" y="1231900"/>
          <p14:tracePt t="81093" x="3897313" y="1231900"/>
          <p14:tracePt t="81101" x="3870325" y="1222375"/>
          <p14:tracePt t="81133" x="3851275" y="1193800"/>
          <p14:tracePt t="81189" x="3843338" y="1176338"/>
          <p14:tracePt t="81197" x="3814763" y="1139825"/>
          <p14:tracePt t="81205" x="3805238" y="1130300"/>
          <p14:tracePt t="81221" x="3805238" y="1111250"/>
          <p14:tracePt t="81230" x="3805238" y="1093788"/>
          <p14:tracePt t="81237" x="3797300" y="1084263"/>
          <p14:tracePt t="81245" x="3797300" y="1057275"/>
          <p14:tracePt t="81253" x="3797300" y="1038225"/>
          <p14:tracePt t="81261" x="3797300" y="1011238"/>
          <p14:tracePt t="81269" x="3797300" y="992188"/>
          <p14:tracePt t="81277" x="3797300" y="955675"/>
          <p14:tracePt t="81293" x="3797300" y="936625"/>
          <p14:tracePt t="81301" x="3797300" y="909638"/>
          <p14:tracePt t="81317" x="3814763" y="882650"/>
          <p14:tracePt t="81325" x="3824288" y="863600"/>
          <p14:tracePt t="81333" x="3833813" y="854075"/>
          <p14:tracePt t="81341" x="3860800" y="836613"/>
          <p14:tracePt t="81349" x="3870325" y="817563"/>
          <p14:tracePt t="81357" x="3879850" y="808038"/>
          <p14:tracePt t="81364" x="3879850" y="790575"/>
          <p14:tracePt t="81373" x="3889375" y="781050"/>
          <p14:tracePt t="81381" x="3916363" y="754063"/>
          <p14:tracePt t="81388" x="3962400" y="744538"/>
          <p14:tracePt t="81397" x="3979863" y="708025"/>
          <p14:tracePt t="81414" x="3979863" y="698500"/>
          <p14:tracePt t="81430" x="3998913" y="679450"/>
          <p14:tracePt t="81437" x="4017963" y="679450"/>
          <p14:tracePt t="81446" x="4064000" y="679450"/>
          <p14:tracePt t="81453" x="4071938" y="679450"/>
          <p14:tracePt t="81461" x="4081463" y="679450"/>
          <p14:tracePt t="81469" x="4117975" y="679450"/>
          <p14:tracePt t="81477" x="4183063" y="679450"/>
          <p14:tracePt t="81485" x="4210050" y="679450"/>
          <p14:tracePt t="81493" x="4275138" y="698500"/>
          <p14:tracePt t="81501" x="4302125" y="708025"/>
          <p14:tracePt t="81509" x="4338638" y="708025"/>
          <p14:tracePt t="81533" x="4348163" y="715963"/>
          <p14:tracePt t="81541" x="4375150" y="715963"/>
          <p14:tracePt t="81549" x="4384675" y="715963"/>
          <p14:tracePt t="81565" x="4394200" y="715963"/>
          <p14:tracePt t="81573" x="4394200" y="725488"/>
          <p14:tracePt t="81582" x="4413250" y="725488"/>
          <p14:tracePt t="81597" x="4440238" y="735013"/>
          <p14:tracePt t="81616" x="4467225" y="754063"/>
          <p14:tracePt t="81632" x="4486275" y="781050"/>
          <p14:tracePt t="81647" x="4505325" y="781050"/>
          <p14:tracePt t="81662" x="4541838" y="808038"/>
          <p14:tracePt t="81678" x="4549775" y="808038"/>
          <p14:tracePt t="81686" x="4578350" y="827088"/>
          <p14:tracePt t="81694" x="4587875" y="827088"/>
          <p14:tracePt t="81814" x="4595813" y="827088"/>
          <p14:tracePt t="81838" x="4641850" y="863600"/>
          <p14:tracePt t="81862" x="4641850" y="873125"/>
          <p14:tracePt t="81910" x="4641850" y="882650"/>
          <p14:tracePt t="81918" x="4651375" y="882650"/>
          <p14:tracePt t="81936" x="4660900" y="900113"/>
          <p14:tracePt t="81943" x="4679950" y="909638"/>
          <p14:tracePt t="81951" x="4687888" y="919163"/>
          <p14:tracePt t="81958" x="4697413" y="919163"/>
          <p14:tracePt t="81966" x="4697413" y="936625"/>
          <p14:tracePt t="81973" x="4697413" y="946150"/>
          <p14:tracePt t="81982" x="4697413" y="955675"/>
          <p14:tracePt t="81989" x="4697413" y="965200"/>
          <p14:tracePt t="81998" x="4697413" y="982663"/>
          <p14:tracePt t="82005" x="4697413" y="992188"/>
          <p14:tracePt t="82014" x="4697413" y="1001713"/>
          <p14:tracePt t="82030" x="4697413" y="1011238"/>
          <p14:tracePt t="82037" x="4697413" y="1028700"/>
          <p14:tracePt t="82045" x="4697413" y="1038225"/>
          <p14:tracePt t="82109" x="4697413" y="1084263"/>
          <p14:tracePt t="82142" x="4697413" y="1103313"/>
          <p14:tracePt t="82150" x="4697413" y="1139825"/>
          <p14:tracePt t="82158" x="4697413" y="1147763"/>
          <p14:tracePt t="82167" x="4697413" y="1157288"/>
          <p14:tracePt t="82174" x="4697413" y="1166813"/>
          <p14:tracePt t="82199" x="4697413" y="1193800"/>
          <p14:tracePt t="82238" x="4687888" y="1193800"/>
          <p14:tracePt t="82246" x="4679950" y="1212850"/>
          <p14:tracePt t="82255" x="4670425" y="1222375"/>
          <p14:tracePt t="82263" x="4651375" y="1222375"/>
          <p14:tracePt t="82269" x="4614863" y="1222375"/>
          <p14:tracePt t="82277" x="4614863" y="1231900"/>
          <p14:tracePt t="82285" x="4595813" y="1239838"/>
          <p14:tracePt t="82301" x="4568825" y="1249363"/>
          <p14:tracePt t="82309" x="4549775" y="1249363"/>
          <p14:tracePt t="82325" x="4532313" y="1258888"/>
          <p14:tracePt t="82333" x="4522788" y="1268413"/>
          <p14:tracePt t="82341" x="4505325" y="1268413"/>
          <p14:tracePt t="82350" x="4486275" y="1295400"/>
          <p14:tracePt t="82365" x="4476750" y="1295400"/>
          <p14:tracePt t="82373" x="4449763" y="1295400"/>
          <p14:tracePt t="82389" x="4440238" y="1295400"/>
          <p14:tracePt t="82405" x="4430713" y="1304925"/>
          <p14:tracePt t="82414" x="4394200" y="1304925"/>
          <p14:tracePt t="82431" x="4384675" y="1304925"/>
          <p14:tracePt t="82437" x="4375150" y="1314450"/>
          <p14:tracePt t="82453" x="4357688" y="1314450"/>
          <p14:tracePt t="82461" x="4338638" y="1314450"/>
          <p14:tracePt t="82469" x="4321175" y="1314450"/>
          <p14:tracePt t="82477" x="4311650" y="1322388"/>
          <p14:tracePt t="82501" x="4302125" y="1322388"/>
          <p14:tracePt t="89150" x="4275138" y="1322388"/>
          <p14:tracePt t="89159" x="4246563" y="1322388"/>
          <p14:tracePt t="89167" x="4200525" y="1322388"/>
          <p14:tracePt t="89177" x="4154488" y="1322388"/>
          <p14:tracePt t="89186" x="4137025" y="1322388"/>
          <p14:tracePt t="89192" x="4090988" y="1322388"/>
          <p14:tracePt t="89198" x="4064000" y="1322388"/>
          <p14:tracePt t="89205" x="4054475" y="1322388"/>
          <p14:tracePt t="89213" x="4035425" y="1322388"/>
          <p14:tracePt t="89230" x="4017963" y="1322388"/>
          <p14:tracePt t="89285" x="4008438" y="1322388"/>
          <p14:tracePt t="89293" x="3989388" y="1314450"/>
          <p14:tracePt t="89309" x="3962400" y="1314450"/>
          <p14:tracePt t="89318" x="3935413" y="1304925"/>
          <p14:tracePt t="89342" x="3916363" y="1304925"/>
          <p14:tracePt t="89351" x="3916363" y="1295400"/>
          <p14:tracePt t="89454" x="3916363" y="1285875"/>
          <p14:tracePt t="89462" x="3897313" y="1258888"/>
          <p14:tracePt t="89486" x="3897313" y="1239838"/>
          <p14:tracePt t="89526" x="3897313" y="1231900"/>
          <p14:tracePt t="89535" x="3897313" y="1212850"/>
          <p14:tracePt t="89550" x="3897313" y="1193800"/>
          <p14:tracePt t="89558" x="3897313" y="1185863"/>
          <p14:tracePt t="89566" x="3897313" y="1176338"/>
          <p14:tracePt t="89574" x="3897313" y="1166813"/>
          <p14:tracePt t="89583" x="3897313" y="1147763"/>
          <p14:tracePt t="89601" x="3897313" y="1139825"/>
          <p14:tracePt t="89622" x="3906838" y="1093788"/>
          <p14:tracePt t="89638" x="3935413" y="1074738"/>
          <p14:tracePt t="89646" x="3935413" y="1065213"/>
          <p14:tracePt t="89654" x="3935413" y="1047750"/>
          <p14:tracePt t="89687" x="3952875" y="1038225"/>
          <p14:tracePt t="89726" x="3971925" y="1019175"/>
          <p14:tracePt t="89750" x="3979863" y="1001713"/>
          <p14:tracePt t="89766" x="3989388" y="992188"/>
          <p14:tracePt t="89774" x="3998913" y="982663"/>
          <p14:tracePt t="89798" x="4017963" y="965200"/>
          <p14:tracePt t="89815" x="4017963" y="955675"/>
          <p14:tracePt t="89822" x="4025900" y="946150"/>
          <p14:tracePt t="89838" x="4044950" y="928688"/>
          <p14:tracePt t="89894" x="4044950" y="909638"/>
          <p14:tracePt t="89966" x="4054475" y="900113"/>
          <p14:tracePt t="89974" x="4100513" y="900113"/>
          <p14:tracePt t="89982" x="4137025" y="900113"/>
          <p14:tracePt t="89990" x="4146550" y="900113"/>
          <p14:tracePt t="90000" x="4154488" y="900113"/>
          <p14:tracePt t="90045" x="4164013" y="900113"/>
          <p14:tracePt t="90053" x="4192588" y="900113"/>
          <p14:tracePt t="90062" x="4200525" y="900113"/>
          <p14:tracePt t="90070" x="4229100" y="900113"/>
          <p14:tracePt t="90077" x="4246563" y="900113"/>
          <p14:tracePt t="90087" x="4292600" y="919163"/>
          <p14:tracePt t="90094" x="4302125" y="919163"/>
          <p14:tracePt t="90103" x="4330700" y="928688"/>
          <p14:tracePt t="90110" x="4348163" y="928688"/>
          <p14:tracePt t="90126" x="4375150" y="928688"/>
          <p14:tracePt t="90215" x="4384675" y="936625"/>
          <p14:tracePt t="90232" x="4403725" y="955675"/>
          <p14:tracePt t="90238" x="4413250" y="965200"/>
          <p14:tracePt t="90247" x="4430713" y="965200"/>
          <p14:tracePt t="90263" x="4440238" y="973138"/>
          <p14:tracePt t="90310" x="4449763" y="973138"/>
          <p14:tracePt t="90318" x="4459288" y="973138"/>
          <p14:tracePt t="90326" x="4495800" y="1011238"/>
          <p14:tracePt t="90335" x="4513263" y="1011238"/>
          <p14:tracePt t="90351" x="4522788" y="1011238"/>
          <p14:tracePt t="90358" x="4568825" y="1028700"/>
          <p14:tracePt t="90374" x="4578350" y="1038225"/>
          <p14:tracePt t="90383" x="4587875" y="1047750"/>
          <p14:tracePt t="90405" x="4595813" y="1047750"/>
          <p14:tracePt t="90534" x="4595813" y="1057275"/>
          <p14:tracePt t="90542" x="4595813" y="1065213"/>
          <p14:tracePt t="90558" x="4595813" y="1084263"/>
          <p14:tracePt t="90574" x="4595813" y="1093788"/>
          <p14:tracePt t="90590" x="4595813" y="1111250"/>
          <p14:tracePt t="90606" x="4595813" y="1130300"/>
          <p14:tracePt t="90638" x="4578350" y="1157288"/>
          <p14:tracePt t="90647" x="4568825" y="1166813"/>
          <p14:tracePt t="90655" x="4541838" y="1185863"/>
          <p14:tracePt t="90663" x="4522788" y="1193800"/>
          <p14:tracePt t="90694" x="4513263" y="1203325"/>
          <p14:tracePt t="90710" x="4495800" y="1212850"/>
          <p14:tracePt t="90726" x="4486275" y="1222375"/>
          <p14:tracePt t="90758" x="4476750" y="1222375"/>
          <p14:tracePt t="90766" x="4467225" y="1222375"/>
          <p14:tracePt t="90774" x="4430713" y="1239838"/>
          <p14:tracePt t="90790" x="4403725" y="1249363"/>
          <p14:tracePt t="90799" x="4375150" y="1258888"/>
          <p14:tracePt t="90806" x="4367213" y="1258888"/>
          <p14:tracePt t="90816" x="4348163" y="1258888"/>
          <p14:tracePt t="90822" x="4330700" y="1276350"/>
          <p14:tracePt t="90832" x="4321175" y="1276350"/>
          <p14:tracePt t="90839" x="4302125" y="1276350"/>
          <p14:tracePt t="90846" x="4292600" y="1276350"/>
          <p14:tracePt t="92294" x="4256088" y="1276350"/>
          <p14:tracePt t="92302" x="4183063" y="1276350"/>
          <p14:tracePt t="92310" x="4164013" y="1276350"/>
          <p14:tracePt t="92318" x="4110038" y="1276350"/>
          <p14:tracePt t="92326" x="4081463" y="1276350"/>
          <p14:tracePt t="92334" x="4017963" y="1276350"/>
          <p14:tracePt t="92342" x="4008438" y="1276350"/>
          <p14:tracePt t="92350" x="3979863" y="1276350"/>
          <p14:tracePt t="92358" x="3971925" y="1276350"/>
          <p14:tracePt t="92439" x="3962400" y="1268413"/>
          <p14:tracePt t="92462" x="3962400" y="1249363"/>
          <p14:tracePt t="92478" x="3962400" y="1239838"/>
          <p14:tracePt t="92526" x="3962400" y="1231900"/>
          <p14:tracePt t="92542" x="3962400" y="1203325"/>
          <p14:tracePt t="92550" x="3962400" y="1193800"/>
          <p14:tracePt t="92559" x="3971925" y="1157288"/>
          <p14:tracePt t="92566" x="3971925" y="1139825"/>
          <p14:tracePt t="92584" x="3998913" y="1093788"/>
          <p14:tracePt t="92590" x="4017963" y="1057275"/>
          <p14:tracePt t="92599" x="4025900" y="1038225"/>
          <p14:tracePt t="92606" x="4025900" y="1011238"/>
          <p14:tracePt t="92616" x="4035425" y="992188"/>
          <p14:tracePt t="92622" x="4044950" y="965200"/>
          <p14:tracePt t="92638" x="4054475" y="928688"/>
          <p14:tracePt t="92654" x="4081463" y="909638"/>
          <p14:tracePt t="92695" x="4081463" y="900113"/>
          <p14:tracePt t="92702" x="4081463" y="890588"/>
          <p14:tracePt t="92726" x="4081463" y="863600"/>
          <p14:tracePt t="92742" x="4090988" y="844550"/>
          <p14:tracePt t="92766" x="4090988" y="817563"/>
          <p14:tracePt t="92774" x="4090988" y="808038"/>
          <p14:tracePt t="92783" x="4090988" y="800100"/>
          <p14:tracePt t="92846" x="4100513" y="781050"/>
          <p14:tracePt t="92982" x="4110038" y="781050"/>
          <p14:tracePt t="92990" x="4127500" y="781050"/>
          <p14:tracePt t="92998" x="4137025" y="781050"/>
          <p14:tracePt t="93006" x="4164013" y="781050"/>
          <p14:tracePt t="93016" x="4173538" y="781050"/>
          <p14:tracePt t="93022" x="4210050" y="781050"/>
          <p14:tracePt t="93033" x="4229100" y="781050"/>
          <p14:tracePt t="93038" x="4275138" y="781050"/>
          <p14:tracePt t="93046" x="4311650" y="781050"/>
          <p14:tracePt t="93054" x="4375150" y="781050"/>
          <p14:tracePt t="93062" x="4384675" y="781050"/>
          <p14:tracePt t="93070" x="4430713" y="781050"/>
          <p14:tracePt t="93079" x="4495800" y="781050"/>
          <p14:tracePt t="93086" x="4541838" y="781050"/>
          <p14:tracePt t="93094" x="4568825" y="790575"/>
          <p14:tracePt t="93101" x="4605338" y="808038"/>
          <p14:tracePt t="93108" x="4651375" y="808038"/>
          <p14:tracePt t="93117" x="4670425" y="808038"/>
          <p14:tracePt t="93125" x="4716463" y="817563"/>
          <p14:tracePt t="93142" x="4716463" y="827088"/>
          <p14:tracePt t="93149" x="4733925" y="827088"/>
          <p14:tracePt t="93157" x="4743450" y="827088"/>
          <p14:tracePt t="93173" x="4752975" y="836613"/>
          <p14:tracePt t="93429" x="4743450" y="844550"/>
          <p14:tracePt t="93437" x="4733925" y="844550"/>
          <p14:tracePt t="93445" x="4716463" y="873125"/>
          <p14:tracePt t="93453" x="4706938" y="900113"/>
          <p14:tracePt t="93461" x="4679950" y="919163"/>
          <p14:tracePt t="93469" x="4641850" y="955675"/>
          <p14:tracePt t="93477" x="4614863" y="992188"/>
          <p14:tracePt t="93485" x="4614863" y="1011238"/>
          <p14:tracePt t="93493" x="4595813" y="1028700"/>
          <p14:tracePt t="93501" x="4587875" y="1047750"/>
          <p14:tracePt t="93517" x="4578350" y="1084263"/>
          <p14:tracePt t="93541" x="4568825" y="1093788"/>
          <p14:tracePt t="93550" x="4568825" y="1103313"/>
          <p14:tracePt t="93574" x="4568825" y="1111250"/>
          <p14:tracePt t="93583" x="4568825" y="1120775"/>
          <p14:tracePt t="93600" x="4568825" y="1139825"/>
          <p14:tracePt t="93830" x="4532313" y="1176338"/>
          <p14:tracePt t="93854" x="4513263" y="1193800"/>
          <p14:tracePt t="93862" x="4513263" y="1203325"/>
          <p14:tracePt t="93871" x="4495800" y="1212850"/>
          <p14:tracePt t="93878" x="4449763" y="1222375"/>
          <p14:tracePt t="93886" x="4430713" y="1231900"/>
          <p14:tracePt t="93894" x="4394200" y="1258888"/>
          <p14:tracePt t="93902" x="4375150" y="1258888"/>
          <p14:tracePt t="93910" x="4348163" y="1268413"/>
          <p14:tracePt t="93918" x="4338638" y="1268413"/>
          <p14:tracePt t="93926" x="4311650" y="1276350"/>
          <p14:tracePt t="93936" x="4292600" y="1276350"/>
          <p14:tracePt t="93957" x="4246563" y="1276350"/>
          <p14:tracePt t="93965" x="4229100" y="1276350"/>
          <p14:tracePt t="93973" x="4192588" y="1276350"/>
          <p14:tracePt t="93989" x="4183063" y="1276350"/>
          <p14:tracePt t="93997" x="4137025" y="1276350"/>
          <p14:tracePt t="94005" x="4117975" y="1276350"/>
          <p14:tracePt t="94014" x="4090988" y="1276350"/>
          <p14:tracePt t="95294" x="4100513" y="1276350"/>
          <p14:tracePt t="95302" x="4117975" y="1276350"/>
          <p14:tracePt t="95310" x="4137025" y="1276350"/>
          <p14:tracePt t="95318" x="4173538" y="1276350"/>
          <p14:tracePt t="95326" x="4200525" y="1285875"/>
          <p14:tracePt t="95342" x="4229100" y="1285875"/>
          <p14:tracePt t="95350" x="4246563" y="1285875"/>
          <p14:tracePt t="95360" x="4275138" y="1285875"/>
          <p14:tracePt t="95367" x="4292600" y="1285875"/>
          <p14:tracePt t="95381" x="4330700" y="1285875"/>
          <p14:tracePt t="95388" x="4338638" y="1285875"/>
          <p14:tracePt t="95397" x="4367213" y="1285875"/>
          <p14:tracePt t="95405" x="4375150" y="1285875"/>
          <p14:tracePt t="95413" x="4384675" y="1285875"/>
          <p14:tracePt t="95421" x="4413250" y="1285875"/>
          <p14:tracePt t="95430" x="4430713" y="1285875"/>
          <p14:tracePt t="95436" x="4440238" y="1285875"/>
          <p14:tracePt t="95444" x="4459288" y="1285875"/>
          <p14:tracePt t="95452" x="4467225" y="1285875"/>
          <p14:tracePt t="95468" x="4486275" y="1285875"/>
          <p14:tracePt t="95476" x="4505325" y="1285875"/>
          <p14:tracePt t="95492" x="4578350" y="1285875"/>
          <p14:tracePt t="95520" x="4587875" y="1285875"/>
          <p14:tracePt t="95526" x="4624388" y="1285875"/>
          <p14:tracePt t="95534" x="4633913" y="1285875"/>
          <p14:tracePt t="95542" x="4670425" y="1285875"/>
          <p14:tracePt t="95551" x="4687888" y="1285875"/>
          <p14:tracePt t="95558" x="4706938" y="1285875"/>
          <p14:tracePt t="95566" x="4716463" y="1285875"/>
          <p14:tracePt t="95584" x="4725988" y="1285875"/>
          <p14:tracePt t="95654" x="4733925" y="1285875"/>
          <p14:tracePt t="95862" x="4743450" y="1285875"/>
          <p14:tracePt t="95870" x="4779963" y="1285875"/>
          <p14:tracePt t="95886" x="4826000" y="1285875"/>
          <p14:tracePt t="95894" x="4835525" y="1285875"/>
          <p14:tracePt t="95902" x="4862513" y="1285875"/>
          <p14:tracePt t="95910" x="4872038" y="1285875"/>
          <p14:tracePt t="95918" x="4891088" y="1268413"/>
          <p14:tracePt t="95935" x="4900613" y="1268413"/>
          <p14:tracePt t="96014" x="4927600" y="1268413"/>
          <p14:tracePt t="96031" x="4946650" y="1268413"/>
          <p14:tracePt t="96039" x="4954588" y="1268413"/>
          <p14:tracePt t="96055" x="4964113" y="1268413"/>
          <p14:tracePt t="100223" x="4973638" y="1258888"/>
          <p14:tracePt t="100231" x="4991100" y="1258888"/>
          <p14:tracePt t="100238" x="5010150" y="1249363"/>
          <p14:tracePt t="100390" x="5019675" y="1249363"/>
          <p14:tracePt t="100918" x="5019675" y="1258888"/>
          <p14:tracePt t="100950" x="5010150" y="1258888"/>
          <p14:tracePt t="100958" x="4991100" y="1258888"/>
          <p14:tracePt t="100966" x="4964113" y="1258888"/>
          <p14:tracePt t="100974" x="4918075" y="1258888"/>
          <p14:tracePt t="100983" x="4900613" y="1258888"/>
          <p14:tracePt t="100990" x="4854575" y="1258888"/>
          <p14:tracePt t="100999" x="4845050" y="1276350"/>
          <p14:tracePt t="101016" x="4835525" y="1285875"/>
          <p14:tracePt t="101032" x="4799013" y="1285875"/>
          <p14:tracePt t="101047" x="4789488" y="1285875"/>
          <p14:tracePt t="101126" x="4789488" y="1295400"/>
          <p14:tracePt t="101278" x="4789488" y="1268413"/>
          <p14:tracePt t="101286" x="4789488" y="1258888"/>
          <p14:tracePt t="101294" x="4808538" y="1249363"/>
          <p14:tracePt t="101310" x="4816475" y="1212850"/>
          <p14:tracePt t="101320" x="4826000" y="1193800"/>
          <p14:tracePt t="101326" x="4826000" y="1185863"/>
          <p14:tracePt t="101334" x="4826000" y="1176338"/>
          <p14:tracePt t="101342" x="4826000" y="1157288"/>
          <p14:tracePt t="101358" x="4826000" y="1147763"/>
          <p14:tracePt t="101367" x="4826000" y="1120775"/>
          <p14:tracePt t="101383" x="4826000" y="1111250"/>
          <p14:tracePt t="101462" x="4826000" y="1065213"/>
          <p14:tracePt t="101477" x="4826000" y="1057275"/>
          <p14:tracePt t="101485" x="4826000" y="1047750"/>
          <p14:tracePt t="101501" x="4826000" y="1019175"/>
          <p14:tracePt t="101566" x="4826000" y="1001713"/>
          <p14:tracePt t="101575" x="4826000" y="992188"/>
          <p14:tracePt t="101606" x="4826000" y="973138"/>
          <p14:tracePt t="101630" x="4826000" y="955675"/>
          <p14:tracePt t="101638" x="4826000" y="936625"/>
          <p14:tracePt t="101662" x="4826000" y="928688"/>
          <p14:tracePt t="101670" x="4826000" y="919163"/>
          <p14:tracePt t="101894" x="4845050" y="919163"/>
          <p14:tracePt t="101902" x="4891088" y="919163"/>
          <p14:tracePt t="101910" x="4964113" y="919163"/>
          <p14:tracePt t="101918" x="4973638" y="919163"/>
          <p14:tracePt t="101933" x="4983163" y="919163"/>
          <p14:tracePt t="101941" x="5000625" y="919163"/>
          <p14:tracePt t="102007" x="5019675" y="919163"/>
          <p14:tracePt t="102014" x="5029200" y="919163"/>
          <p14:tracePt t="102022" x="5046663" y="919163"/>
          <p14:tracePt t="102031" x="5075238" y="919163"/>
          <p14:tracePt t="102038" x="5083175" y="919163"/>
          <p14:tracePt t="102046" x="5102225" y="919163"/>
          <p14:tracePt t="102126" x="5111750" y="919163"/>
          <p14:tracePt t="102134" x="5111750" y="900113"/>
          <p14:tracePt t="102142" x="5121275" y="900113"/>
          <p14:tracePt t="102151" x="5138738" y="900113"/>
          <p14:tracePt t="102182" x="5148263" y="900113"/>
          <p14:tracePt t="102254" x="5157788" y="900113"/>
          <p14:tracePt t="102278" x="5165725" y="900113"/>
          <p14:tracePt t="102382" x="5175250" y="909638"/>
          <p14:tracePt t="102390" x="5175250" y="936625"/>
          <p14:tracePt t="102398" x="5184775" y="946150"/>
          <p14:tracePt t="102406" x="5184775" y="955675"/>
          <p14:tracePt t="102422" x="5184775" y="965200"/>
          <p14:tracePt t="102432" x="5194300" y="992188"/>
          <p14:tracePt t="102438" x="5203825" y="1001713"/>
          <p14:tracePt t="102454" x="5211763" y="1028700"/>
          <p14:tracePt t="102471" x="5211763" y="1047750"/>
          <p14:tracePt t="102478" x="5221288" y="1057275"/>
          <p14:tracePt t="102487" x="5230813" y="1065213"/>
          <p14:tracePt t="102503" x="5230813" y="1074738"/>
          <p14:tracePt t="102519" x="5230813" y="1084263"/>
          <p14:tracePt t="102526" x="5230813" y="1103313"/>
          <p14:tracePt t="102534" x="5230813" y="1120775"/>
          <p14:tracePt t="102542" x="5230813" y="1130300"/>
          <p14:tracePt t="102550" x="5230813" y="1157288"/>
          <p14:tracePt t="102558" x="5230813" y="1166813"/>
          <p14:tracePt t="102565" x="5230813" y="1176338"/>
          <p14:tracePt t="102583" x="5230813" y="1212850"/>
          <p14:tracePt t="102599" x="5230813" y="1249363"/>
          <p14:tracePt t="102734" x="5230813" y="1268413"/>
          <p14:tracePt t="102742" x="5230813" y="1295400"/>
          <p14:tracePt t="102758" x="5230813" y="1314450"/>
          <p14:tracePt t="102798" x="5157788" y="1331913"/>
          <p14:tracePt t="102806" x="5148263" y="1360488"/>
          <p14:tracePt t="102815" x="5138738" y="1360488"/>
          <p14:tracePt t="102822" x="5121275" y="1360488"/>
          <p14:tracePt t="102831" x="5083175" y="1360488"/>
          <p14:tracePt t="102853" x="5037138" y="1360488"/>
          <p14:tracePt t="102869" x="5029200" y="1360488"/>
          <p14:tracePt t="102879" x="4991100" y="1360488"/>
          <p14:tracePt t="102886" x="4973638" y="1360488"/>
          <p14:tracePt t="102895" x="4927600" y="1360488"/>
          <p14:tracePt t="102902" x="4862513" y="1350963"/>
          <p14:tracePt t="102910" x="4854575" y="1350963"/>
          <p14:tracePt t="102918" x="4845050" y="1350963"/>
          <p14:tracePt t="102935" x="4835525" y="1350963"/>
          <p14:tracePt t="102942" x="4826000" y="1341438"/>
          <p14:tracePt t="102958" x="4808538" y="1331913"/>
          <p14:tracePt t="104693" x="4799013" y="1314450"/>
          <p14:tracePt t="104701" x="4670425" y="1314450"/>
          <p14:tracePt t="104709" x="4605338" y="1295400"/>
          <p14:tracePt t="104717" x="4505325" y="1295400"/>
          <p14:tracePt t="104733" x="4486275" y="1268413"/>
          <p14:tracePt t="104741" x="4440238" y="1249363"/>
          <p14:tracePt t="104757" x="4430713" y="1249363"/>
          <p14:tracePt t="104765" x="4403725" y="1239838"/>
          <p14:tracePt t="104773" x="4394200" y="1239838"/>
          <p14:tracePt t="104805" x="4330700" y="1239838"/>
          <p14:tracePt t="104813" x="4311650" y="1239838"/>
          <p14:tracePt t="104821" x="4219575" y="1258888"/>
          <p14:tracePt t="104830" x="4137025" y="1268413"/>
          <p14:tracePt t="104837" x="4054475" y="1268413"/>
          <p14:tracePt t="104845" x="3935413" y="1268413"/>
          <p14:tracePt t="104853" x="3879850" y="1268413"/>
          <p14:tracePt t="104861" x="3860800" y="1268413"/>
          <p14:tracePt t="104869" x="3833813" y="1268413"/>
          <p14:tracePt t="104877" x="3833813" y="1276350"/>
          <p14:tracePt t="105094" x="3824288" y="1276350"/>
          <p14:tracePt t="105102" x="3778250" y="1276350"/>
          <p14:tracePt t="105110" x="3722688" y="1276350"/>
          <p14:tracePt t="105118" x="3659188" y="1276350"/>
          <p14:tracePt t="105126" x="3584575" y="1276350"/>
          <p14:tracePt t="105135" x="3521075" y="1276350"/>
          <p14:tracePt t="105142" x="3465513" y="1276350"/>
          <p14:tracePt t="105150" x="3455988" y="1276350"/>
          <p14:tracePt t="105158" x="3382963" y="1285875"/>
          <p14:tracePt t="105167" x="3363913" y="1285875"/>
          <p14:tracePt t="108246" x="3363913" y="1295400"/>
          <p14:tracePt t="108270" x="3363913" y="1304925"/>
          <p14:tracePt t="108286" x="3373438" y="1322388"/>
          <p14:tracePt t="108294" x="3373438" y="1368425"/>
          <p14:tracePt t="108302" x="3373438" y="1397000"/>
          <p14:tracePt t="108310" x="3392488" y="1450975"/>
          <p14:tracePt t="108318" x="3409950" y="1479550"/>
          <p14:tracePt t="108334" x="3429000" y="1525588"/>
          <p14:tracePt t="108342" x="3438525" y="1535113"/>
          <p14:tracePt t="108350" x="3438525" y="1552575"/>
          <p14:tracePt t="108358" x="3438525" y="1571625"/>
          <p14:tracePt t="108373" x="3448050" y="1579563"/>
          <p14:tracePt t="108421" x="3455988" y="1617663"/>
          <p14:tracePt t="108430" x="3465513" y="1625600"/>
          <p14:tracePt t="108437" x="3465513" y="1654175"/>
          <p14:tracePt t="108445" x="3465513" y="1671638"/>
          <p14:tracePt t="108453" x="3448050" y="1717675"/>
          <p14:tracePt t="108461" x="3448050" y="1727200"/>
          <p14:tracePt t="108469" x="3438525" y="1754188"/>
          <p14:tracePt t="108477" x="3419475" y="1782763"/>
          <p14:tracePt t="108493" x="3419475" y="1792288"/>
          <p14:tracePt t="108556" x="3409950" y="1809750"/>
          <p14:tracePt t="108564" x="3382963" y="1828800"/>
          <p14:tracePt t="108572" x="3363913" y="1838325"/>
          <p14:tracePt t="108580" x="3355975" y="1846263"/>
          <p14:tracePt t="108588" x="3319463" y="1855788"/>
          <p14:tracePt t="108596" x="3309938" y="1865313"/>
          <p14:tracePt t="108604" x="3300413" y="1874838"/>
          <p14:tracePt t="108612" x="3281363" y="1882775"/>
          <p14:tracePt t="108620" x="3273425" y="1882775"/>
          <p14:tracePt t="108629" x="3263900" y="1892300"/>
          <p14:tracePt t="108645" x="3254375" y="1892300"/>
          <p14:tracePt t="108652" x="3254375" y="1901825"/>
          <p14:tracePt t="108661" x="3217863" y="1911350"/>
          <p14:tracePt t="108668" x="3208338" y="1911350"/>
          <p14:tracePt t="108676" x="3162300" y="1920875"/>
          <p14:tracePt t="108684" x="3116263" y="1920875"/>
          <p14:tracePt t="108692" x="3060700" y="1920875"/>
          <p14:tracePt t="108700" x="2987675" y="1947863"/>
          <p14:tracePt t="108708" x="2960688" y="1947863"/>
          <p14:tracePt t="108716" x="2914650" y="1957388"/>
          <p14:tracePt t="108732" x="2895600" y="1966913"/>
          <p14:tracePt t="108799" x="2859088" y="1966913"/>
          <p14:tracePt t="108806" x="2832100" y="1966913"/>
          <p14:tracePt t="108815" x="2786063" y="1966913"/>
          <p14:tracePt t="108822" x="2767013" y="1966913"/>
          <p14:tracePt t="108832" x="2740025" y="1966913"/>
          <p14:tracePt t="108838" x="2720975" y="1966913"/>
          <p14:tracePt t="108854" x="2703513" y="1966913"/>
          <p14:tracePt t="108910" x="2674938" y="1966913"/>
          <p14:tracePt t="109198" x="2657475" y="1920875"/>
          <p14:tracePt t="109254" x="2693988" y="1920875"/>
          <p14:tracePt t="109262" x="2747963" y="1920875"/>
          <p14:tracePt t="109270" x="2794000" y="1920875"/>
          <p14:tracePt t="109278" x="2840038" y="1920875"/>
          <p14:tracePt t="109287" x="2868613" y="1920875"/>
          <p14:tracePt t="109294" x="2960688" y="1920875"/>
          <p14:tracePt t="109302" x="2997200" y="1920875"/>
          <p14:tracePt t="109310" x="3070225" y="1920875"/>
          <p14:tracePt t="109320" x="3116263" y="1920875"/>
          <p14:tracePt t="109326" x="3171825" y="1920875"/>
          <p14:tracePt t="109335" x="3217863" y="1920875"/>
          <p14:tracePt t="109342" x="3227388" y="1920875"/>
          <p14:tracePt t="109350" x="3254375" y="1920875"/>
          <p14:tracePt t="109358" x="3281363" y="1920875"/>
          <p14:tracePt t="109366" x="3327400" y="1920875"/>
          <p14:tracePt t="109382" x="3346450" y="1920875"/>
          <p14:tracePt t="109390" x="3363913" y="1920875"/>
          <p14:tracePt t="109399" x="3402013" y="1920875"/>
          <p14:tracePt t="109406" x="3409950" y="1920875"/>
          <p14:tracePt t="109417" x="3448050" y="1920875"/>
          <p14:tracePt t="109422" x="3475038" y="1928813"/>
          <p14:tracePt t="109432" x="3494088" y="1938338"/>
          <p14:tracePt t="109438" x="3502025" y="1938338"/>
          <p14:tracePt t="109550" x="3511550" y="1938338"/>
          <p14:tracePt t="109560" x="3521075" y="1938338"/>
          <p14:tracePt t="109622" x="3548063" y="1938338"/>
          <p14:tracePt t="109631" x="3557588" y="1938338"/>
          <p14:tracePt t="109639" x="3584575" y="1938338"/>
          <p14:tracePt t="109646" x="3622675" y="1938338"/>
          <p14:tracePt t="109653" x="3649663" y="1938338"/>
          <p14:tracePt t="109661" x="3659188" y="1938338"/>
          <p14:tracePt t="109677" x="3686175" y="1938338"/>
          <p14:tracePt t="109685" x="3695700" y="1938338"/>
          <p14:tracePt t="110014" x="3705225" y="1928813"/>
          <p14:tracePt t="110022" x="3705225" y="1911350"/>
          <p14:tracePt t="110031" x="3705225" y="1892300"/>
          <p14:tracePt t="110038" x="3705225" y="1874838"/>
          <p14:tracePt t="110045" x="3705225" y="1846263"/>
          <p14:tracePt t="110053" x="3732213" y="1782763"/>
          <p14:tracePt t="110061" x="3732213" y="1773238"/>
          <p14:tracePt t="110069" x="3732213" y="1746250"/>
          <p14:tracePt t="110077" x="3732213" y="1700213"/>
          <p14:tracePt t="110085" x="3732213" y="1690688"/>
          <p14:tracePt t="110093" x="3732213" y="1663700"/>
          <p14:tracePt t="110101" x="3732213" y="1644650"/>
          <p14:tracePt t="110109" x="3732213" y="1617663"/>
          <p14:tracePt t="110117" x="3732213" y="1608138"/>
          <p14:tracePt t="110125" x="3732213" y="1579563"/>
          <p14:tracePt t="110133" x="3732213" y="1571625"/>
          <p14:tracePt t="110141" x="3732213" y="1562100"/>
          <p14:tracePt t="110149" x="3732213" y="1552575"/>
          <p14:tracePt t="110157" x="3732213" y="1535113"/>
          <p14:tracePt t="110173" x="3732213" y="1525588"/>
          <p14:tracePt t="110181" x="3732213" y="1516063"/>
          <p14:tracePt t="110189" x="3732213" y="1506538"/>
          <p14:tracePt t="110197" x="3741738" y="1479550"/>
          <p14:tracePt t="110205" x="3751263" y="1470025"/>
          <p14:tracePt t="110214" x="3751263" y="1433513"/>
          <p14:tracePt t="110221" x="3759200" y="1387475"/>
          <p14:tracePt t="110230" x="3759200" y="1377950"/>
          <p14:tracePt t="110237" x="3759200" y="1331913"/>
          <p14:tracePt t="110245" x="3768725" y="1322388"/>
          <p14:tracePt t="110253" x="3768725" y="1314450"/>
          <p14:tracePt t="110261" x="3768725" y="1295400"/>
          <p14:tracePt t="110269" x="3768725" y="1285875"/>
          <p14:tracePt t="110277" x="3778250" y="1268413"/>
          <p14:tracePt t="110318" x="3778250" y="1249363"/>
          <p14:tracePt t="110326" x="3778250" y="1239838"/>
          <p14:tracePt t="110334" x="3778250" y="1231900"/>
          <p14:tracePt t="110366" x="3778250" y="1203325"/>
          <p14:tracePt t="110390" x="3778250" y="1193800"/>
          <p14:tracePt t="110638" x="3851275" y="1185863"/>
          <p14:tracePt t="110646" x="3935413" y="1185863"/>
          <p14:tracePt t="110654" x="4017963" y="1185863"/>
          <p14:tracePt t="110662" x="4154488" y="1185863"/>
          <p14:tracePt t="110670" x="4311650" y="1185863"/>
          <p14:tracePt t="110677" x="4367213" y="1185863"/>
          <p14:tracePt t="110685" x="4486275" y="1185863"/>
          <p14:tracePt t="110693" x="4568825" y="1185863"/>
          <p14:tracePt t="110701" x="4614863" y="1176338"/>
          <p14:tracePt t="110709" x="4641850" y="1176338"/>
          <p14:tracePt t="110717" x="4679950" y="1176338"/>
          <p14:tracePt t="110725" x="4687888" y="1176338"/>
          <p14:tracePt t="110741" x="4687888" y="1166813"/>
          <p14:tracePt t="110830" x="4725988" y="1166813"/>
          <p14:tracePt t="110846" x="4733925" y="1166813"/>
          <p14:tracePt t="110853" x="4752975" y="1166813"/>
          <p14:tracePt t="110861" x="4789488" y="1166813"/>
          <p14:tracePt t="110917" x="4808538" y="1166813"/>
          <p14:tracePt t="110925" x="4826000" y="1139825"/>
          <p14:tracePt t="110933" x="4835525" y="1139825"/>
          <p14:tracePt t="110947" x="4854575" y="1139825"/>
          <p14:tracePt t="110950" x="4881563" y="1139825"/>
          <p14:tracePt t="110957" x="4918075" y="1139825"/>
          <p14:tracePt t="110965" x="4946650" y="1139825"/>
          <p14:tracePt t="110973" x="4983163" y="1139825"/>
          <p14:tracePt t="110980" x="5010150" y="1139825"/>
          <p14:tracePt t="110989" x="5019675" y="1139825"/>
          <p14:tracePt t="111214" x="5029200" y="1139825"/>
          <p14:tracePt t="111222" x="5065713" y="1139825"/>
          <p14:tracePt t="112462" x="5065713" y="1157288"/>
          <p14:tracePt t="112470" x="5065713" y="1193800"/>
          <p14:tracePt t="112478" x="5065713" y="1212850"/>
          <p14:tracePt t="112486" x="5056188" y="1231900"/>
          <p14:tracePt t="112493" x="5010150" y="1268413"/>
          <p14:tracePt t="112510" x="5000625" y="1268413"/>
          <p14:tracePt t="112526" x="4991100" y="1268413"/>
          <p14:tracePt t="112534" x="4973638" y="1285875"/>
          <p14:tracePt t="112542" x="4908550" y="1314450"/>
          <p14:tracePt t="112549" x="4891088" y="1341438"/>
          <p14:tracePt t="112566" x="4891088" y="1368425"/>
          <p14:tracePt t="112573" x="4854575" y="1414463"/>
          <p14:tracePt t="112580" x="4826000" y="1423988"/>
          <p14:tracePt t="112588" x="4808538" y="1433513"/>
          <p14:tracePt t="112597" x="4789488" y="1450975"/>
          <p14:tracePt t="112613" x="4779963" y="1460500"/>
          <p14:tracePt t="112620" x="4762500" y="1470025"/>
          <p14:tracePt t="112653" x="4752975" y="1479550"/>
          <p14:tracePt t="112661" x="4743450" y="1489075"/>
          <p14:tracePt t="112669" x="4733925" y="1497013"/>
          <p14:tracePt t="112677" x="4716463" y="1516063"/>
          <p14:tracePt t="112685" x="4697413" y="1525588"/>
          <p14:tracePt t="112693" x="4679950" y="1535113"/>
          <p14:tracePt t="112702" x="4679950" y="1543050"/>
          <p14:tracePt t="112709" x="4633913" y="1562100"/>
          <p14:tracePt t="112725" x="4587875" y="1579563"/>
          <p14:tracePt t="112733" x="4568825" y="1598613"/>
          <p14:tracePt t="112741" x="4549775" y="1617663"/>
          <p14:tracePt t="112750" x="4532313" y="1625600"/>
          <p14:tracePt t="112757" x="4449763" y="1681163"/>
          <p14:tracePt t="112765" x="4413250" y="1717675"/>
          <p14:tracePt t="112773" x="4367213" y="1754188"/>
          <p14:tracePt t="112781" x="4348163" y="1773238"/>
          <p14:tracePt t="112789" x="4330700" y="1792288"/>
          <p14:tracePt t="112805" x="4302125" y="1828800"/>
          <p14:tracePt t="112814" x="4292600" y="1838325"/>
          <p14:tracePt t="112837" x="4275138" y="1846263"/>
          <p14:tracePt t="112845" x="4265613" y="1855788"/>
          <p14:tracePt t="112885" x="4256088" y="1865313"/>
          <p14:tracePt t="112893" x="4246563" y="1874838"/>
          <p14:tracePt t="112901" x="4246563" y="1882775"/>
          <p14:tracePt t="112910" x="4219575" y="1892300"/>
          <p14:tracePt t="112918" x="4183063" y="1920875"/>
          <p14:tracePt t="112924" x="4164013" y="1928813"/>
          <p14:tracePt t="112933" x="4154488" y="1966913"/>
          <p14:tracePt t="112947" x="4154488" y="1984375"/>
          <p14:tracePt t="112949" x="4173538" y="2049463"/>
          <p14:tracePt t="112956" x="4238625" y="2076450"/>
          <p14:tracePt t="112965" x="4321175" y="2112963"/>
          <p14:tracePt t="112972" x="4375150" y="2168525"/>
          <p14:tracePt t="112980" x="4467225" y="2214563"/>
          <p14:tracePt t="112988" x="4522788" y="2214563"/>
          <p14:tracePt t="112996" x="4568825" y="2214563"/>
          <p14:tracePt t="113004" x="4578350" y="2214563"/>
          <p14:tracePt t="113015" x="4633913" y="2232025"/>
          <p14:tracePt t="113046" x="4651375" y="2232025"/>
          <p14:tracePt t="113054" x="4687888" y="2214563"/>
          <p14:tracePt t="113062" x="4743450" y="2185988"/>
          <p14:tracePt t="113070" x="4826000" y="2168525"/>
          <p14:tracePt t="113077" x="4908550" y="2168525"/>
          <p14:tracePt t="113087" x="4991100" y="2141538"/>
          <p14:tracePt t="113094" x="5092700" y="2141538"/>
          <p14:tracePt t="113110" x="5138738" y="2132013"/>
          <p14:tracePt t="113119" x="5148263" y="2122488"/>
          <p14:tracePt t="113134" x="5157788" y="2112963"/>
          <p14:tracePt t="113222" x="5157788" y="2103438"/>
          <p14:tracePt t="113231" x="5157788" y="2085975"/>
          <p14:tracePt t="113238" x="5175250" y="2066925"/>
          <p14:tracePt t="113246" x="5184775" y="2057400"/>
          <p14:tracePt t="113254" x="5194300" y="2030413"/>
          <p14:tracePt t="113261" x="5211763" y="2020888"/>
          <p14:tracePt t="113269" x="5230813" y="2003425"/>
          <p14:tracePt t="113276" x="5267325" y="1993900"/>
          <p14:tracePt t="113285" x="5295900" y="1974850"/>
          <p14:tracePt t="113293" x="5359400" y="1974850"/>
          <p14:tracePt t="113301" x="5386388" y="1974850"/>
          <p14:tracePt t="113309" x="5395913" y="1974850"/>
          <p14:tracePt t="113317" x="5424488" y="1974850"/>
          <p14:tracePt t="113486" x="5432425" y="1974850"/>
          <p14:tracePt t="113510" x="5461000" y="1966913"/>
          <p14:tracePt t="113518" x="5478463" y="1957388"/>
          <p14:tracePt t="113526" x="5497513" y="1957388"/>
          <p14:tracePt t="113942" x="5478463" y="1974850"/>
          <p14:tracePt t="114054" x="5470525" y="1974850"/>
          <p14:tracePt t="114062" x="5461000" y="1974850"/>
          <p14:tracePt t="114094" x="5451475" y="1974850"/>
          <p14:tracePt t="114118" x="5451475" y="1966913"/>
          <p14:tracePt t="114222" x="5451475" y="1947863"/>
          <p14:tracePt t="114231" x="5441950" y="1920875"/>
          <p14:tracePt t="114239" x="5432425" y="1920875"/>
          <p14:tracePt t="114246" x="5424488" y="1911350"/>
          <p14:tracePt t="114254" x="5395913" y="1901825"/>
          <p14:tracePt t="114262" x="5386388" y="1901825"/>
          <p14:tracePt t="114278" x="5349875" y="1901825"/>
          <p14:tracePt t="114334" x="5313363" y="1901825"/>
          <p14:tracePt t="114342" x="5303838" y="1901825"/>
          <p14:tracePt t="114350" x="5295900" y="1901825"/>
          <p14:tracePt t="114358" x="5257800" y="1892300"/>
          <p14:tracePt t="114367" x="5249863" y="1882775"/>
          <p14:tracePt t="114374" x="5211763" y="1882775"/>
          <p14:tracePt t="114383" x="5194300" y="1865313"/>
          <p14:tracePt t="114399" x="5184775" y="1855788"/>
          <p14:tracePt t="114406" x="5138738" y="1838325"/>
          <p14:tracePt t="114502" x="5129213" y="1828800"/>
          <p14:tracePt t="114510" x="5129213" y="1792288"/>
          <p14:tracePt t="114519" x="5121275" y="1754188"/>
          <p14:tracePt t="114526" x="5111750" y="1754188"/>
          <p14:tracePt t="114535" x="5111750" y="1736725"/>
          <p14:tracePt t="114542" x="5111750" y="1690688"/>
          <p14:tracePt t="114550" x="5111750" y="1671638"/>
          <p14:tracePt t="114557" x="5111750" y="1654175"/>
          <p14:tracePt t="114567" x="5111750" y="1644650"/>
          <p14:tracePt t="114574" x="5111750" y="1625600"/>
          <p14:tracePt t="114583" x="5121275" y="1589088"/>
          <p14:tracePt t="114599" x="5121275" y="1579563"/>
          <p14:tracePt t="114615" x="5129213" y="1571625"/>
          <p14:tracePt t="114638" x="5129213" y="1543050"/>
          <p14:tracePt t="114654" x="5157788" y="1516063"/>
          <p14:tracePt t="114662" x="5165725" y="1497013"/>
          <p14:tracePt t="114670" x="5184775" y="1479550"/>
          <p14:tracePt t="114678" x="5221288" y="1443038"/>
          <p14:tracePt t="114694" x="5240338" y="1423988"/>
          <p14:tracePt t="114710" x="5249863" y="1387475"/>
          <p14:tracePt t="114718" x="5286375" y="1377950"/>
          <p14:tracePt t="114736" x="5303838" y="1377950"/>
          <p14:tracePt t="114742" x="5313363" y="1377950"/>
          <p14:tracePt t="114749" x="5322888" y="1377950"/>
          <p14:tracePt t="114757" x="5322888" y="1368425"/>
          <p14:tracePt t="114765" x="5341938" y="1368425"/>
          <p14:tracePt t="114773" x="5359400" y="1368425"/>
          <p14:tracePt t="114782" x="5368925" y="1368425"/>
          <p14:tracePt t="114813" x="5378450" y="1368425"/>
          <p14:tracePt t="114837" x="5424488" y="1360488"/>
          <p14:tracePt t="114845" x="5451475" y="1341438"/>
          <p14:tracePt t="114853" x="5470525" y="1331913"/>
          <p14:tracePt t="114861" x="5507038" y="1331913"/>
          <p14:tracePt t="114869" x="5507038" y="1341438"/>
          <p14:tracePt t="114885" x="5524500" y="1341438"/>
          <p14:tracePt t="114892" x="5534025" y="1341438"/>
          <p14:tracePt t="114990" x="5534025" y="1368425"/>
          <p14:tracePt t="115001" x="5553075" y="1397000"/>
          <p14:tracePt t="115006" x="5599113" y="1433513"/>
          <p14:tracePt t="115016" x="5635625" y="1443038"/>
          <p14:tracePt t="115022" x="5653088" y="1470025"/>
          <p14:tracePt t="115030" x="5691188" y="1497013"/>
          <p14:tracePt t="115045" x="5699125" y="1506538"/>
          <p14:tracePt t="115108" x="5718175" y="1535113"/>
          <p14:tracePt t="115116" x="5727700" y="1543050"/>
          <p14:tracePt t="115140" x="5727700" y="1552575"/>
          <p14:tracePt t="115148" x="5737225" y="1562100"/>
          <p14:tracePt t="115158" x="5745163" y="1589088"/>
          <p14:tracePt t="115174" x="5773738" y="1625600"/>
          <p14:tracePt t="115182" x="5781675" y="1635125"/>
          <p14:tracePt t="115190" x="5791200" y="1654175"/>
          <p14:tracePt t="115200" x="5800725" y="1654175"/>
          <p14:tracePt t="115205" x="5810250" y="1663700"/>
          <p14:tracePt t="115217" x="5819775" y="1671638"/>
          <p14:tracePt t="115238" x="5827713" y="1681163"/>
          <p14:tracePt t="115285" x="5827713" y="1690688"/>
          <p14:tracePt t="115301" x="5827713" y="1717675"/>
          <p14:tracePt t="115309" x="5827713" y="1736725"/>
          <p14:tracePt t="115325" x="5827713" y="1773238"/>
          <p14:tracePt t="115333" x="5827713" y="1819275"/>
          <p14:tracePt t="115341" x="5837238" y="1828800"/>
          <p14:tracePt t="115349" x="5856288" y="1855788"/>
          <p14:tracePt t="115389" x="5856288" y="1865313"/>
          <p14:tracePt t="115397" x="5846763" y="1874838"/>
          <p14:tracePt t="115422" x="5846763" y="1882775"/>
          <p14:tracePt t="115431" x="5846763" y="1892300"/>
          <p14:tracePt t="115439" x="5819775" y="1911350"/>
          <p14:tracePt t="115446" x="5819775" y="1920875"/>
          <p14:tracePt t="115454" x="5819775" y="1928813"/>
          <p14:tracePt t="115462" x="5819775" y="1938338"/>
          <p14:tracePt t="115470" x="5800725" y="1966913"/>
          <p14:tracePt t="115486" x="5800725" y="1984375"/>
          <p14:tracePt t="115494" x="5791200" y="1993900"/>
          <p14:tracePt t="115566" x="5773738" y="1993900"/>
          <p14:tracePt t="115573" x="5773738" y="2011363"/>
          <p14:tracePt t="115581" x="5764213" y="2011363"/>
          <p14:tracePt t="115589" x="5745163" y="2020888"/>
          <p14:tracePt t="115597" x="5727700" y="2020888"/>
          <p14:tracePt t="115605" x="5718175" y="2020888"/>
          <p14:tracePt t="115677" x="5708650" y="2020888"/>
          <p14:tracePt t="115717" x="5708650" y="2011363"/>
          <p14:tracePt t="115725" x="5691188" y="2011363"/>
          <p14:tracePt t="115782" x="5662613" y="2011363"/>
          <p14:tracePt t="115862" x="5616575" y="2011363"/>
          <p14:tracePt t="115870" x="5607050" y="2011363"/>
          <p14:tracePt t="115877" x="5580063" y="2011363"/>
          <p14:tracePt t="115886" x="5534025" y="2011363"/>
          <p14:tracePt t="115893" x="5516563" y="2011363"/>
          <p14:tracePt t="115902" x="5507038" y="2011363"/>
          <p14:tracePt t="115910" x="5487988" y="2011363"/>
          <p14:tracePt t="115918" x="5478463" y="2011363"/>
          <p14:tracePt t="115942" x="5461000" y="2011363"/>
          <p14:tracePt t="115966" x="5451475" y="2003425"/>
          <p14:tracePt t="116015" x="5432425" y="1993900"/>
          <p14:tracePt t="116031" x="5414963" y="1993900"/>
          <p14:tracePt t="116038" x="5386388" y="1993900"/>
          <p14:tracePt t="116046" x="5368925" y="1993900"/>
          <p14:tracePt t="116056" x="5332413" y="1993900"/>
          <p14:tracePt t="116064" x="5295900" y="1993900"/>
          <p14:tracePt t="116072" x="5286375" y="1993900"/>
          <p14:tracePt t="116079" x="5267325" y="1993900"/>
          <p14:tracePt t="116085" x="5230813" y="1993900"/>
          <p14:tracePt t="116093" x="5221288" y="1993900"/>
          <p14:tracePt t="116190" x="5184775" y="1993900"/>
          <p14:tracePt t="116206" x="5148263" y="1993900"/>
          <p14:tracePt t="116214" x="5129213" y="1993900"/>
          <p14:tracePt t="116222" x="5102225" y="1993900"/>
          <p14:tracePt t="116246" x="5092700" y="1993900"/>
          <p14:tracePt t="116254" x="5065713" y="1974850"/>
          <p14:tracePt t="116334" x="5065713" y="1966913"/>
          <p14:tracePt t="116342" x="5065713" y="1957388"/>
          <p14:tracePt t="116349" x="5065713" y="1938338"/>
          <p14:tracePt t="116358" x="5065713" y="1928813"/>
          <p14:tracePt t="116366" x="5065713" y="1911350"/>
          <p14:tracePt t="116383" x="5065713" y="1882775"/>
          <p14:tracePt t="116390" x="5065713" y="1874838"/>
          <p14:tracePt t="116399" x="5065713" y="1846263"/>
          <p14:tracePt t="116416" x="5065713" y="1828800"/>
          <p14:tracePt t="116422" x="5065713" y="1819275"/>
          <p14:tracePt t="116432" x="5065713" y="1800225"/>
          <p14:tracePt t="116438" x="5102225" y="1763713"/>
          <p14:tracePt t="116454" x="5102225" y="1746250"/>
          <p14:tracePt t="116462" x="5111750" y="1727200"/>
          <p14:tracePt t="116471" x="5121275" y="1717675"/>
          <p14:tracePt t="116477" x="5121275" y="1700213"/>
          <p14:tracePt t="116486" x="5129213" y="1681163"/>
          <p14:tracePt t="116494" x="5138738" y="1671638"/>
          <p14:tracePt t="116502" x="5157788" y="1644650"/>
          <p14:tracePt t="116510" x="5165725" y="1635125"/>
          <p14:tracePt t="116526" x="5165725" y="1608138"/>
          <p14:tracePt t="116533" x="5184775" y="1589088"/>
          <p14:tracePt t="116557" x="5194300" y="1579563"/>
          <p14:tracePt t="116678" x="5194300" y="1571625"/>
          <p14:tracePt t="116782" x="5194300" y="1552575"/>
          <p14:tracePt t="116798" x="5203825" y="1543050"/>
          <p14:tracePt t="116822" x="5211763" y="1543050"/>
          <p14:tracePt t="116846" x="5221288" y="1543050"/>
          <p14:tracePt t="116862" x="5230813" y="1543050"/>
          <p14:tracePt t="116870" x="5257800" y="1543050"/>
          <p14:tracePt t="116878" x="5267325" y="1543050"/>
          <p14:tracePt t="116885" x="5276850" y="1543050"/>
          <p14:tracePt t="116901" x="5286375" y="1543050"/>
          <p14:tracePt t="116917" x="5295900" y="1543050"/>
          <p14:tracePt t="116925" x="5322888" y="1543050"/>
          <p14:tracePt t="116949" x="5378450" y="1543050"/>
          <p14:tracePt t="116957" x="5405438" y="1543050"/>
          <p14:tracePt t="116965" x="5441950" y="1543050"/>
          <p14:tracePt t="116973" x="5461000" y="1543050"/>
          <p14:tracePt t="116981" x="5470525" y="1543050"/>
          <p14:tracePt t="117037" x="5487988" y="1543050"/>
          <p14:tracePt t="117045" x="5516563" y="1552575"/>
          <p14:tracePt t="117053" x="5534025" y="1552575"/>
          <p14:tracePt t="117061" x="5580063" y="1552575"/>
          <p14:tracePt t="117070" x="5589588" y="1552575"/>
          <p14:tracePt t="117077" x="5607050" y="1552575"/>
          <p14:tracePt t="117085" x="5616575" y="1552575"/>
          <p14:tracePt t="117093" x="5635625" y="1562100"/>
          <p14:tracePt t="117102" x="5645150" y="1562100"/>
          <p14:tracePt t="117133" x="5662613" y="1571625"/>
          <p14:tracePt t="117141" x="5672138" y="1571625"/>
          <p14:tracePt t="117157" x="5691188" y="1571625"/>
          <p14:tracePt t="117165" x="5699125" y="1571625"/>
          <p14:tracePt t="117173" x="5708650" y="1571625"/>
          <p14:tracePt t="117180" x="5718175" y="1571625"/>
          <p14:tracePt t="117213" x="5727700" y="1579563"/>
          <p14:tracePt t="117221" x="5737225" y="1589088"/>
          <p14:tracePt t="117293" x="5754688" y="1608138"/>
          <p14:tracePt t="117309" x="5764213" y="1617663"/>
          <p14:tracePt t="117318" x="5764213" y="1635125"/>
          <p14:tracePt t="117333" x="5764213" y="1644650"/>
          <p14:tracePt t="117349" x="5764213" y="1654175"/>
          <p14:tracePt t="117357" x="5764213" y="1671638"/>
          <p14:tracePt t="117365" x="5791200" y="1690688"/>
          <p14:tracePt t="117389" x="5800725" y="1700213"/>
          <p14:tracePt t="117405" x="5810250" y="1708150"/>
          <p14:tracePt t="117414" x="5819775" y="1727200"/>
          <p14:tracePt t="117430" x="5819775" y="1736725"/>
          <p14:tracePt t="117437" x="5837238" y="1754188"/>
          <p14:tracePt t="117445" x="5837238" y="1773238"/>
          <p14:tracePt t="117453" x="5837238" y="1792288"/>
          <p14:tracePt t="117461" x="5837238" y="1819275"/>
          <p14:tracePt t="117469" x="5846763" y="1838325"/>
          <p14:tracePt t="117486" x="5846763" y="1882775"/>
          <p14:tracePt t="117493" x="5856288" y="1892300"/>
          <p14:tracePt t="117509" x="5865813" y="1901825"/>
          <p14:tracePt t="117517" x="5865813" y="1920875"/>
          <p14:tracePt t="117533" x="5865813" y="1928813"/>
          <p14:tracePt t="117557" x="5865813" y="1957388"/>
          <p14:tracePt t="117581" x="5865813" y="1966913"/>
          <p14:tracePt t="117589" x="5865813" y="1974850"/>
          <p14:tracePt t="117613" x="5865813" y="1984375"/>
          <p14:tracePt t="117621" x="5865813" y="2011363"/>
          <p14:tracePt t="117645" x="5865813" y="2020888"/>
          <p14:tracePt t="117661" x="5856288" y="2020888"/>
          <p14:tracePt t="117669" x="5837238" y="2030413"/>
          <p14:tracePt t="117685" x="5827713" y="2039938"/>
          <p14:tracePt t="117701" x="5810250" y="2039938"/>
          <p14:tracePt t="117709" x="5791200" y="2049463"/>
          <p14:tracePt t="117717" x="5781675" y="2057400"/>
          <p14:tracePt t="117725" x="5764213" y="2057400"/>
          <p14:tracePt t="117733" x="5737225" y="2057400"/>
          <p14:tracePt t="117741" x="5699125" y="2057400"/>
          <p14:tracePt t="117757" x="5645150" y="2066925"/>
          <p14:tracePt t="117765" x="5626100" y="2066925"/>
          <p14:tracePt t="117773" x="5589588" y="2066925"/>
          <p14:tracePt t="117781" x="5570538" y="2076450"/>
          <p14:tracePt t="117789" x="5543550" y="2076450"/>
          <p14:tracePt t="117797" x="5534025" y="2076450"/>
          <p14:tracePt t="117805" x="5507038" y="2076450"/>
          <p14:tracePt t="117814" x="5461000" y="2076450"/>
          <p14:tracePt t="117821" x="5451475" y="2085975"/>
          <p14:tracePt t="117830" x="5441950" y="2085975"/>
          <p14:tracePt t="117837" x="5414963" y="2085975"/>
          <p14:tracePt t="117854" x="5395913" y="2085975"/>
          <p14:tracePt t="117862" x="5349875" y="2085975"/>
          <p14:tracePt t="117870" x="5322888" y="2085975"/>
          <p14:tracePt t="117877" x="5303838" y="2085975"/>
          <p14:tracePt t="117894" x="5295900" y="2066925"/>
          <p14:tracePt t="117902" x="5286375" y="2066925"/>
          <p14:tracePt t="117982" x="5295900" y="2066925"/>
          <p14:tracePt t="117998" x="5295900" y="2039938"/>
          <p14:tracePt t="118022" x="5267325" y="2003425"/>
          <p14:tracePt t="118031" x="5249863" y="1993900"/>
          <p14:tracePt t="118054" x="5249863" y="1984375"/>
          <p14:tracePt t="118062" x="5240338" y="1966913"/>
          <p14:tracePt t="118086" x="5230813" y="1957388"/>
          <p14:tracePt t="118094" x="5221288" y="1947863"/>
          <p14:tracePt t="118110" x="5211763" y="1911350"/>
          <p14:tracePt t="118119" x="5203825" y="1911350"/>
          <p14:tracePt t="118126" x="5194300" y="1901825"/>
          <p14:tracePt t="118135" x="5184775" y="1874838"/>
          <p14:tracePt t="118158" x="5184775" y="1865313"/>
          <p14:tracePt t="118166" x="5175250" y="1855788"/>
          <p14:tracePt t="118183" x="5165725" y="1846263"/>
          <p14:tracePt t="118199" x="5165725" y="1838325"/>
          <p14:tracePt t="118206" x="5157788" y="1838325"/>
          <p14:tracePt t="118230" x="5148263" y="1828800"/>
          <p14:tracePt t="118254" x="5138738" y="1819275"/>
          <p14:tracePt t="118262" x="5138738" y="1800225"/>
          <p14:tracePt t="118270" x="5138738" y="1792288"/>
          <p14:tracePt t="118278" x="5138738" y="1782763"/>
          <p14:tracePt t="118286" x="5138738" y="1773238"/>
          <p14:tracePt t="118318" x="5157788" y="1746250"/>
          <p14:tracePt t="118334" x="5165725" y="1708150"/>
          <p14:tracePt t="118342" x="5175250" y="1700213"/>
          <p14:tracePt t="118350" x="5175250" y="1690688"/>
          <p14:tracePt t="118406" x="5203825" y="1681163"/>
          <p14:tracePt t="118430" x="5230813" y="1654175"/>
          <p14:tracePt t="118446" x="5257800" y="1644650"/>
          <p14:tracePt t="118462" x="5276850" y="1644650"/>
          <p14:tracePt t="118470" x="5286375" y="1644650"/>
          <p14:tracePt t="118486" x="5295900" y="1644650"/>
          <p14:tracePt t="118494" x="5313363" y="1635125"/>
          <p14:tracePt t="118510" x="5332413" y="1635125"/>
          <p14:tracePt t="118566" x="5341938" y="1635125"/>
          <p14:tracePt t="118574" x="5378450" y="1635125"/>
          <p14:tracePt t="118592" x="5414963" y="1635125"/>
          <p14:tracePt t="118598" x="5432425" y="1635125"/>
          <p14:tracePt t="118606" x="5451475" y="1635125"/>
          <p14:tracePt t="118622" x="5478463" y="1635125"/>
          <p14:tracePt t="118632" x="5487988" y="1625600"/>
          <p14:tracePt t="118638" x="5497513" y="1625600"/>
          <p14:tracePt t="118646" x="5524500" y="1625600"/>
          <p14:tracePt t="118662" x="5534025" y="1625600"/>
          <p14:tracePt t="118670" x="5543550" y="1625600"/>
          <p14:tracePt t="118678" x="5553075" y="1617663"/>
          <p14:tracePt t="118694" x="5589588" y="1617663"/>
          <p14:tracePt t="118702" x="5599113" y="1617663"/>
          <p14:tracePt t="118710" x="5626100" y="1617663"/>
          <p14:tracePt t="118718" x="5635625" y="1617663"/>
          <p14:tracePt t="118726" x="5645150" y="1617663"/>
          <p14:tracePt t="118734" x="5681663" y="1617663"/>
          <p14:tracePt t="118751" x="5718175" y="1617663"/>
          <p14:tracePt t="118767" x="5737225" y="1617663"/>
          <p14:tracePt t="118775" x="5745163" y="1617663"/>
          <p14:tracePt t="118790" x="5773738" y="1617663"/>
          <p14:tracePt t="118814" x="5781675" y="1617663"/>
          <p14:tracePt t="118822" x="5819775" y="1635125"/>
          <p14:tracePt t="118832" x="5827713" y="1644650"/>
          <p14:tracePt t="118840" x="5856288" y="1654175"/>
          <p14:tracePt t="118846" x="5873750" y="1663700"/>
          <p14:tracePt t="118862" x="5883275" y="1690688"/>
          <p14:tracePt t="118878" x="5883275" y="1700213"/>
          <p14:tracePt t="118886" x="5892800" y="1717675"/>
          <p14:tracePt t="118894" x="5892800" y="1736725"/>
          <p14:tracePt t="118902" x="5919788" y="1763713"/>
          <p14:tracePt t="118910" x="5919788" y="1782763"/>
          <p14:tracePt t="118918" x="5919788" y="1800225"/>
          <p14:tracePt t="118926" x="5919788" y="1809750"/>
          <p14:tracePt t="118934" x="5919788" y="1838325"/>
          <p14:tracePt t="118951" x="5919788" y="1874838"/>
          <p14:tracePt t="118974" x="5919788" y="1892300"/>
          <p14:tracePt t="118983" x="5919788" y="1901825"/>
          <p14:tracePt t="118990" x="5919788" y="1920875"/>
          <p14:tracePt t="119007" x="5919788" y="1928813"/>
          <p14:tracePt t="119024" x="5911850" y="1938338"/>
          <p14:tracePt t="119031" x="5902325" y="1947863"/>
          <p14:tracePt t="119038" x="5902325" y="1966913"/>
          <p14:tracePt t="119046" x="5902325" y="1974850"/>
          <p14:tracePt t="119054" x="5902325" y="1984375"/>
          <p14:tracePt t="119062" x="5892800" y="1993900"/>
          <p14:tracePt t="119070" x="5883275" y="2003425"/>
          <p14:tracePt t="119078" x="5873750" y="2011363"/>
          <p14:tracePt t="119094" x="5865813" y="2020888"/>
          <p14:tracePt t="119110" x="5846763" y="2030413"/>
          <p14:tracePt t="119119" x="5837238" y="2039938"/>
          <p14:tracePt t="119158" x="5827713" y="2039938"/>
          <p14:tracePt t="119174" x="5819775" y="2039938"/>
          <p14:tracePt t="119182" x="5791200" y="2039938"/>
          <p14:tracePt t="119198" x="5764213" y="2057400"/>
          <p14:tracePt t="119206" x="5754688" y="2057400"/>
          <p14:tracePt t="119230" x="5745163" y="2057400"/>
          <p14:tracePt t="119246" x="5737225" y="2057400"/>
          <p14:tracePt t="119270" x="5708650" y="2057400"/>
          <p14:tracePt t="119278" x="5699125" y="2057400"/>
          <p14:tracePt t="119286" x="5691188" y="2057400"/>
          <p14:tracePt t="119294" x="5672138" y="2057400"/>
          <p14:tracePt t="119328" x="5662613" y="2049463"/>
          <p14:tracePt t="125726" x="5653088" y="2039938"/>
          <p14:tracePt t="125734" x="5645150" y="2011363"/>
          <p14:tracePt t="125742" x="5635625" y="1993900"/>
          <p14:tracePt t="125749" x="5607050" y="1984375"/>
          <p14:tracePt t="125757" x="5607050" y="1974850"/>
          <p14:tracePt t="125765" x="5589588" y="1957388"/>
          <p14:tracePt t="125773" x="5580063" y="1947863"/>
          <p14:tracePt t="125797" x="5580063" y="1938338"/>
          <p14:tracePt t="125813" x="5561013" y="1938338"/>
          <p14:tracePt t="125820" x="5553075" y="1938338"/>
          <p14:tracePt t="125830" x="5534025" y="1920875"/>
          <p14:tracePt t="125837" x="5497513" y="1874838"/>
          <p14:tracePt t="125845" x="5470525" y="1838325"/>
          <p14:tracePt t="125853" x="5451475" y="1800225"/>
          <p14:tracePt t="125861" x="5424488" y="1746250"/>
          <p14:tracePt t="125869" x="5395913" y="1708150"/>
          <p14:tracePt t="125877" x="5368925" y="1671638"/>
          <p14:tracePt t="125885" x="5341938" y="1598613"/>
          <p14:tracePt t="125892" x="5322888" y="1562100"/>
          <p14:tracePt t="125900" x="5313363" y="1552575"/>
          <p14:tracePt t="125909" x="5303838" y="1535113"/>
          <p14:tracePt t="125917" x="5286375" y="1516063"/>
          <p14:tracePt t="125925" x="5257800" y="1489075"/>
          <p14:tracePt t="125934" x="5257800" y="1479550"/>
          <p14:tracePt t="125949" x="5221288" y="1450975"/>
          <p14:tracePt t="125957" x="5194300" y="1414463"/>
          <p14:tracePt t="125965" x="5175250" y="1404938"/>
          <p14:tracePt t="125973" x="5165725" y="1377950"/>
          <p14:tracePt t="125980" x="5157788" y="1368425"/>
          <p14:tracePt t="125989" x="5129213" y="1341438"/>
          <p14:tracePt t="125997" x="5121275" y="1331913"/>
          <p14:tracePt t="126005" x="5102225" y="1322388"/>
          <p14:tracePt t="126014" x="5092700" y="1314450"/>
          <p14:tracePt t="126021" x="5083175" y="1304925"/>
          <p14:tracePt t="126030" x="5083175" y="1295400"/>
          <p14:tracePt t="126037" x="5083175" y="1276350"/>
          <p14:tracePt t="126045" x="5083175" y="1268413"/>
          <p14:tracePt t="126053" x="5065713" y="1249363"/>
          <p14:tracePt t="126061" x="5065713" y="1231900"/>
          <p14:tracePt t="126077" x="5046663" y="1212850"/>
          <p14:tracePt t="130326" x="5046663" y="1231900"/>
          <p14:tracePt t="130333" x="5102225" y="1268413"/>
          <p14:tracePt t="130341" x="5138738" y="1268413"/>
          <p14:tracePt t="130349" x="5165725" y="1304925"/>
          <p14:tracePt t="130358" x="5203825" y="1350963"/>
          <p14:tracePt t="130366" x="5211763" y="1350963"/>
          <p14:tracePt t="130374" x="5240338" y="1350963"/>
          <p14:tracePt t="130382" x="5276850" y="1350963"/>
          <p14:tracePt t="130389" x="5313363" y="1350963"/>
          <p14:tracePt t="130399" x="5368925" y="1350963"/>
          <p14:tracePt t="130406" x="5386388" y="1350963"/>
          <p14:tracePt t="130533" x="5395913" y="1360488"/>
          <p14:tracePt t="130549" x="5395913" y="1368425"/>
          <p14:tracePt t="130557" x="5395913" y="1423988"/>
          <p14:tracePt t="130574" x="5395913" y="1460500"/>
          <p14:tracePt t="130582" x="5395913" y="1506538"/>
          <p14:tracePt t="130590" x="5395913" y="1552575"/>
          <p14:tracePt t="130599" x="5395913" y="1625600"/>
          <p14:tracePt t="130606" x="5395913" y="1644650"/>
          <p14:tracePt t="130616" x="5395913" y="1708150"/>
          <p14:tracePt t="130622" x="5395913" y="1746250"/>
          <p14:tracePt t="130632" x="5395913" y="1782763"/>
          <p14:tracePt t="130646" x="5395913" y="1838325"/>
          <p14:tracePt t="130654" x="5395913" y="1855788"/>
          <p14:tracePt t="130670" x="5386388" y="1882775"/>
          <p14:tracePt t="130676" x="5378450" y="1911350"/>
          <p14:tracePt t="130684" x="5378450" y="1957388"/>
          <p14:tracePt t="130692" x="5378450" y="2003425"/>
          <p14:tracePt t="130700" x="5378450" y="2030413"/>
          <p14:tracePt t="130708" x="5378450" y="2057400"/>
          <p14:tracePt t="130716" x="5378450" y="2076450"/>
          <p14:tracePt t="130724" x="5378450" y="2103438"/>
          <p14:tracePt t="130748" x="5368925" y="2122488"/>
          <p14:tracePt t="130853" x="5368925" y="2149475"/>
          <p14:tracePt t="130861" x="5368925" y="2168525"/>
          <p14:tracePt t="130869" x="5368925" y="2178050"/>
          <p14:tracePt t="130877" x="5368925" y="2195513"/>
          <p14:tracePt t="130885" x="5368925" y="2224088"/>
          <p14:tracePt t="130893" x="5378450" y="2251075"/>
          <p14:tracePt t="131456" x="5386388" y="2260600"/>
          <p14:tracePt t="133077" x="5386388" y="2270125"/>
          <p14:tracePt t="133086" x="5386388" y="2297113"/>
          <p14:tracePt t="133093" x="5386388" y="2306638"/>
          <p14:tracePt t="133109" x="5386388" y="2343150"/>
          <p14:tracePt t="133117" x="5386388" y="2360613"/>
          <p14:tracePt t="133125" x="5359400" y="2416175"/>
          <p14:tracePt t="133134" x="5341938" y="2452688"/>
          <p14:tracePt t="133141" x="5332413" y="2498725"/>
          <p14:tracePt t="133149" x="5295900" y="2544763"/>
          <p14:tracePt t="133157" x="5286375" y="2609850"/>
          <p14:tracePt t="133165" x="5286375" y="2646363"/>
          <p14:tracePt t="133174" x="5249863" y="2673350"/>
          <p14:tracePt t="133183" x="5240338" y="2709863"/>
          <p14:tracePt t="133189" x="5230813" y="2746375"/>
          <p14:tracePt t="133199" x="5211763" y="2774950"/>
          <p14:tracePt t="133205" x="5211763" y="2801938"/>
          <p14:tracePt t="133216" x="5211763" y="2811463"/>
          <p14:tracePt t="133222" x="5194300" y="2847975"/>
          <p14:tracePt t="133232" x="5175250" y="2876550"/>
          <p14:tracePt t="133238" x="5157788" y="2884488"/>
          <p14:tracePt t="133246" x="5129213" y="2930525"/>
          <p14:tracePt t="133254" x="5121275" y="2940050"/>
          <p14:tracePt t="133262" x="5111750" y="2959100"/>
          <p14:tracePt t="133269" x="5111750" y="2967038"/>
          <p14:tracePt t="133276" x="5102225" y="3022600"/>
          <p14:tracePt t="133285" x="5092700" y="3022600"/>
          <p14:tracePt t="133292" x="5075238" y="3032125"/>
          <p14:tracePt t="133300" x="5075238" y="3049588"/>
          <p14:tracePt t="133308" x="5075238" y="3059113"/>
          <p14:tracePt t="133316" x="5065713" y="3068638"/>
          <p14:tracePt t="133324" x="5065713" y="3078163"/>
          <p14:tracePt t="133335" x="5065713" y="3095625"/>
          <p14:tracePt t="133342" x="5065713" y="3124200"/>
          <p14:tracePt t="133349" x="5065713" y="3141663"/>
          <p14:tracePt t="133358" x="5065713" y="3170238"/>
          <p14:tracePt t="133365" x="5056188" y="3216275"/>
          <p14:tracePt t="133373" x="5046663" y="3262313"/>
          <p14:tracePt t="133383" x="5046663" y="3279775"/>
          <p14:tracePt t="133389" x="5046663" y="3289300"/>
          <p14:tracePt t="133399" x="5046663" y="3325813"/>
          <p14:tracePt t="133405" x="5046663" y="3371850"/>
          <p14:tracePt t="133416" x="5046663" y="3381375"/>
          <p14:tracePt t="133422" x="5046663" y="3408363"/>
          <p14:tracePt t="133432" x="5046663" y="3444875"/>
          <p14:tracePt t="133447" x="5065713" y="3536950"/>
          <p14:tracePt t="133462" x="5056188" y="3638550"/>
          <p14:tracePt t="133471" x="5056188" y="3648075"/>
          <p14:tracePt t="133477" x="5065713" y="3684588"/>
          <p14:tracePt t="133494" x="5065713" y="3730625"/>
          <p14:tracePt t="133502" x="5065713" y="3740150"/>
          <p14:tracePt t="133509" x="5083175" y="3748088"/>
          <p14:tracePt t="133520" x="5083175" y="3767138"/>
          <p14:tracePt t="133534" x="5111750" y="3767138"/>
          <p14:tracePt t="133557" x="5111750" y="3776663"/>
          <p14:tracePt t="133573" x="5129213" y="3784600"/>
          <p14:tracePt t="133583" x="5148263" y="3813175"/>
          <p14:tracePt t="133589" x="5157788" y="3840163"/>
          <p14:tracePt t="133599" x="5165725" y="3895725"/>
          <p14:tracePt t="133605" x="5194300" y="3959225"/>
          <p14:tracePt t="133616" x="5194300" y="3978275"/>
          <p14:tracePt t="133626" x="5203825" y="3987800"/>
          <p14:tracePt t="133632" x="5203825" y="3997325"/>
          <p14:tracePt t="133638" x="5203825" y="4024313"/>
          <p14:tracePt t="133653" x="5203825" y="4043363"/>
          <p14:tracePt t="133668" x="5203825" y="4087813"/>
          <p14:tracePt t="133676" x="5194300" y="4125913"/>
          <p14:tracePt t="133684" x="5194300" y="4152900"/>
          <p14:tracePt t="133692" x="5194300" y="4189413"/>
          <p14:tracePt t="133701" x="5194300" y="4244975"/>
          <p14:tracePt t="133708" x="5194300" y="4254500"/>
          <p14:tracePt t="133716" x="5194300" y="4300538"/>
          <p14:tracePt t="133724" x="5194300" y="4327525"/>
          <p14:tracePt t="133732" x="5194300" y="4354513"/>
          <p14:tracePt t="133740" x="5194300" y="4364038"/>
          <p14:tracePt t="133764" x="5194300" y="4373563"/>
          <p14:tracePt t="133772" x="5194300" y="4391025"/>
          <p14:tracePt t="133780" x="5194300" y="4400550"/>
          <p14:tracePt t="133788" x="5194300" y="4419600"/>
          <p14:tracePt t="133796" x="5194300" y="4475163"/>
          <p14:tracePt t="133804" x="5203825" y="4519613"/>
          <p14:tracePt t="133812" x="5211763" y="4603750"/>
          <p14:tracePt t="133820" x="5211763" y="4657725"/>
          <p14:tracePt t="133829" x="5230813" y="4722813"/>
          <p14:tracePt t="133837" x="5257800" y="4795838"/>
          <p14:tracePt t="133845" x="5267325" y="4822825"/>
          <p14:tracePt t="133854" x="5276850" y="4832350"/>
          <p14:tracePt t="133917" x="5276850" y="4841875"/>
          <p14:tracePt t="133938" x="5276850" y="4860925"/>
          <p14:tracePt t="133950" x="5276850" y="4868863"/>
          <p14:tracePt t="133982" x="5276850" y="4878388"/>
          <p14:tracePt t="133989" x="5276850" y="4887913"/>
          <p14:tracePt t="133998" x="5267325" y="4906963"/>
          <p14:tracePt t="134030" x="5267325" y="4914900"/>
          <p14:tracePt t="134213" x="5257800" y="4924425"/>
          <p14:tracePt t="134341" x="5249863" y="4924425"/>
          <p14:tracePt t="134373" x="5230813" y="4924425"/>
          <p14:tracePt t="134381" x="5221288" y="4924425"/>
          <p14:tracePt t="134390" x="5203825" y="4924425"/>
          <p14:tracePt t="134398" x="5165725" y="4924425"/>
          <p14:tracePt t="134405" x="5148263" y="4924425"/>
          <p14:tracePt t="134416" x="5129213" y="4924425"/>
          <p14:tracePt t="134422" x="5102225" y="4924425"/>
          <p14:tracePt t="134432" x="5075238" y="4924425"/>
          <p14:tracePt t="134438" x="5065713" y="4924425"/>
          <p14:tracePt t="134470" x="5019675" y="4924425"/>
          <p14:tracePt t="134478" x="5010150" y="4914900"/>
          <p14:tracePt t="134486" x="4983163" y="4914900"/>
          <p14:tracePt t="134518" x="4964113" y="4914900"/>
          <p14:tracePt t="134525" x="4954588" y="4914900"/>
          <p14:tracePt t="134537" x="4908550" y="4906963"/>
          <p14:tracePt t="134541" x="4872038" y="4906963"/>
          <p14:tracePt t="134549" x="4862513" y="4897438"/>
          <p14:tracePt t="134557" x="4835525" y="4897438"/>
          <p14:tracePt t="134566" x="4789488" y="4897438"/>
          <p14:tracePt t="134573" x="4770438" y="4897438"/>
          <p14:tracePt t="134582" x="4752975" y="4897438"/>
          <p14:tracePt t="134589" x="4679950" y="4897438"/>
          <p14:tracePt t="134599" x="4641850" y="4897438"/>
          <p14:tracePt t="134605" x="4595813" y="4897438"/>
          <p14:tracePt t="134616" x="4541838" y="4897438"/>
          <p14:tracePt t="134631" x="4532313" y="4887913"/>
          <p14:tracePt t="134638" x="4513263" y="4878388"/>
          <p14:tracePt t="134645" x="4486275" y="4878388"/>
          <p14:tracePt t="134654" x="4449763" y="4878388"/>
          <p14:tracePt t="134671" x="4440238" y="4878388"/>
          <p14:tracePt t="134686" x="4430713" y="4868863"/>
          <p14:tracePt t="134693" x="4413250" y="4860925"/>
          <p14:tracePt t="134708" x="4375150" y="4860925"/>
          <p14:tracePt t="134716" x="4321175" y="4860925"/>
          <p14:tracePt t="134724" x="4275138" y="4860925"/>
          <p14:tracePt t="134732" x="4238625" y="4860925"/>
          <p14:tracePt t="134740" x="4200525" y="4860925"/>
          <p14:tracePt t="134756" x="4137025" y="4878388"/>
          <p14:tracePt t="134764" x="4127500" y="4878388"/>
          <p14:tracePt t="134772" x="4110038" y="4887913"/>
          <p14:tracePt t="134780" x="4071938" y="4887913"/>
          <p14:tracePt t="134788" x="4008438" y="4914900"/>
          <p14:tracePt t="134796" x="3962400" y="4924425"/>
          <p14:tracePt t="134804" x="3962400" y="4933950"/>
          <p14:tracePt t="134812" x="3943350" y="4951413"/>
          <p14:tracePt t="134820" x="3935413" y="4960938"/>
          <p14:tracePt t="134829" x="3897313" y="4979988"/>
          <p14:tracePt t="134836" x="3879850" y="5006975"/>
          <p14:tracePt t="134844" x="3860800" y="5006975"/>
          <p14:tracePt t="134852" x="3843338" y="5026025"/>
          <p14:tracePt t="134876" x="3797300" y="5026025"/>
          <p14:tracePt t="134884" x="3787775" y="5016500"/>
          <p14:tracePt t="134893" x="3768725" y="5016500"/>
          <p14:tracePt t="134901" x="3741738" y="5016500"/>
          <p14:tracePt t="134909" x="3695700" y="5016500"/>
          <p14:tracePt t="134917" x="3668713" y="5016500"/>
          <p14:tracePt t="134925" x="3630613" y="5016500"/>
          <p14:tracePt t="134933" x="3594100" y="5016500"/>
          <p14:tracePt t="134950" x="3502025" y="4997450"/>
          <p14:tracePt t="134958" x="3419475" y="4997450"/>
          <p14:tracePt t="134974" x="3402013" y="4997450"/>
          <p14:tracePt t="134981" x="3346450" y="4997450"/>
          <p14:tracePt t="134989" x="3300413" y="4997450"/>
          <p14:tracePt t="134998" x="3227388" y="4997450"/>
          <p14:tracePt t="135005" x="3181350" y="4997450"/>
          <p14:tracePt t="135015" x="3125788" y="4979988"/>
          <p14:tracePt t="135021" x="3043238" y="4979988"/>
          <p14:tracePt t="135031" x="2941638" y="4979988"/>
          <p14:tracePt t="135037" x="2886075" y="4979988"/>
          <p14:tracePt t="135045" x="2786063" y="4979988"/>
          <p14:tracePt t="135053" x="2647950" y="4979988"/>
          <p14:tracePt t="135061" x="2546350" y="4979988"/>
          <p14:tracePt t="135069" x="2390775" y="4943475"/>
          <p14:tracePt t="135077" x="2325688" y="4933950"/>
          <p14:tracePt t="135085" x="2187575" y="4906963"/>
          <p14:tracePt t="135093" x="2058988" y="4887913"/>
          <p14:tracePt t="135101" x="2032000" y="4878388"/>
          <p14:tracePt t="135109" x="1939925" y="4878388"/>
          <p14:tracePt t="135117" x="1912938" y="4868863"/>
          <p14:tracePt t="135140" x="1893888" y="4868863"/>
          <p14:tracePt t="135156" x="1874838" y="4868863"/>
          <p14:tracePt t="135172" x="1866900" y="4868863"/>
          <p14:tracePt t="135180" x="1820863" y="4868863"/>
          <p14:tracePt t="135189" x="1774825" y="4851400"/>
          <p14:tracePt t="135198" x="1755775" y="4841875"/>
          <p14:tracePt t="135205" x="1736725" y="4841875"/>
          <p14:tracePt t="135215" x="1719263" y="4841875"/>
          <p14:tracePt t="135231" x="1692275" y="4841875"/>
          <p14:tracePt t="135245" x="1673225" y="4841875"/>
          <p14:tracePt t="135253" x="1663700" y="4841875"/>
          <p14:tracePt t="135261" x="1636713" y="4832350"/>
          <p14:tracePt t="135269" x="1627188" y="4832350"/>
          <p14:tracePt t="135277" x="1617663" y="4832350"/>
          <p14:tracePt t="135293" x="1608138" y="4832350"/>
          <p14:tracePt t="135301" x="1590675" y="4832350"/>
          <p14:tracePt t="135341" x="1590675" y="4805363"/>
          <p14:tracePt t="135374" x="1590675" y="4795838"/>
          <p14:tracePt t="135462" x="1590675" y="4786313"/>
          <p14:tracePt t="135678" x="1590675" y="4749800"/>
          <p14:tracePt t="135694" x="1581150" y="4740275"/>
          <p14:tracePt t="135701" x="1562100" y="4694238"/>
          <p14:tracePt t="135717" x="1535113" y="4649788"/>
          <p14:tracePt t="135725" x="1535113" y="4621213"/>
          <p14:tracePt t="135732" x="1535113" y="4584700"/>
          <p14:tracePt t="135740" x="1525588" y="4538663"/>
          <p14:tracePt t="135748" x="1525588" y="4511675"/>
          <p14:tracePt t="135756" x="1525588" y="4492625"/>
          <p14:tracePt t="135764" x="1525588" y="4456113"/>
          <p14:tracePt t="135772" x="1525588" y="4429125"/>
          <p14:tracePt t="135780" x="1525588" y="4383088"/>
          <p14:tracePt t="135788" x="1525588" y="4354513"/>
          <p14:tracePt t="135796" x="1525588" y="4291013"/>
          <p14:tracePt t="135804" x="1525588" y="4262438"/>
          <p14:tracePt t="135812" x="1525588" y="4235450"/>
          <p14:tracePt t="135820" x="1525588" y="4189413"/>
          <p14:tracePt t="135829" x="1525588" y="4125913"/>
          <p14:tracePt t="135836" x="1525588" y="4106863"/>
          <p14:tracePt t="135845" x="1516063" y="4051300"/>
          <p14:tracePt t="135852" x="1516063" y="3987800"/>
          <p14:tracePt t="135860" x="1516063" y="3932238"/>
          <p14:tracePt t="135868" x="1516063" y="3868738"/>
          <p14:tracePt t="135876" x="1516063" y="3784600"/>
          <p14:tracePt t="135885" x="1516063" y="3711575"/>
          <p14:tracePt t="135893" x="1516063" y="3665538"/>
          <p14:tracePt t="135901" x="1516063" y="3656013"/>
          <p14:tracePt t="135909" x="1508125" y="3638550"/>
          <p14:tracePt t="135918" x="1508125" y="3573463"/>
          <p14:tracePt t="135925" x="1508125" y="3519488"/>
          <p14:tracePt t="135932" x="1535113" y="3463925"/>
          <p14:tracePt t="135940" x="1535113" y="3436938"/>
          <p14:tracePt t="135948" x="1525588" y="3390900"/>
          <p14:tracePt t="135956" x="1525588" y="3308350"/>
          <p14:tracePt t="135964" x="1525588" y="3289300"/>
          <p14:tracePt t="135972" x="1516063" y="3233738"/>
          <p14:tracePt t="135980" x="1516063" y="3170238"/>
          <p14:tracePt t="135988" x="1508125" y="3141663"/>
          <p14:tracePt t="135996" x="1489075" y="3114675"/>
          <p14:tracePt t="136004" x="1489075" y="3087688"/>
          <p14:tracePt t="136013" x="1489075" y="3041650"/>
          <p14:tracePt t="136020" x="1489075" y="3022600"/>
          <p14:tracePt t="136029" x="1489075" y="2976563"/>
          <p14:tracePt t="136036" x="1489075" y="2940050"/>
          <p14:tracePt t="136044" x="1489075" y="2921000"/>
          <p14:tracePt t="136053" x="1489075" y="2913063"/>
          <p14:tracePt t="136061" x="1489075" y="2884488"/>
          <p14:tracePt t="136069" x="1489075" y="2838450"/>
          <p14:tracePt t="136077" x="1489075" y="2801938"/>
          <p14:tracePt t="136085" x="1489075" y="2774950"/>
          <p14:tracePt t="136093" x="1471613" y="2728913"/>
          <p14:tracePt t="136101" x="1452563" y="2709863"/>
          <p14:tracePt t="136109" x="1452563" y="2673350"/>
          <p14:tracePt t="136125" x="1433513" y="2655888"/>
          <p14:tracePt t="136141" x="1425575" y="2646363"/>
          <p14:tracePt t="136149" x="1416050" y="2609850"/>
          <p14:tracePt t="136157" x="1416050" y="2600325"/>
          <p14:tracePt t="136165" x="1416050" y="2573338"/>
          <p14:tracePt t="136173" x="1416050" y="2563813"/>
          <p14:tracePt t="136181" x="1416050" y="2527300"/>
          <p14:tracePt t="136189" x="1416050" y="2517775"/>
          <p14:tracePt t="136198" x="1416050" y="2489200"/>
          <p14:tracePt t="136205" x="1416050" y="2452688"/>
          <p14:tracePt t="136221" x="1416050" y="2435225"/>
          <p14:tracePt t="136253" x="1416050" y="2425700"/>
          <p14:tracePt t="136270" x="1416050" y="2416175"/>
          <p14:tracePt t="136310" x="1416050" y="2389188"/>
          <p14:tracePt t="136453" x="1416050" y="2379663"/>
          <p14:tracePt t="136470" x="1416050" y="2370138"/>
          <p14:tracePt t="136478" x="1425575" y="2352675"/>
          <p14:tracePt t="136486" x="1425575" y="2343150"/>
          <p14:tracePt t="136493" x="1433513" y="2333625"/>
          <p14:tracePt t="136501" x="1443038" y="2314575"/>
          <p14:tracePt t="136508" x="1471613" y="2314575"/>
          <p14:tracePt t="136516" x="1516063" y="2314575"/>
          <p14:tracePt t="136525" x="1535113" y="2314575"/>
          <p14:tracePt t="136532" x="1571625" y="2287588"/>
          <p14:tracePt t="136540" x="1646238" y="2287588"/>
          <p14:tracePt t="136549" x="1663700" y="2287588"/>
          <p14:tracePt t="136556" x="1709738" y="2278063"/>
          <p14:tracePt t="136564" x="1736725" y="2278063"/>
          <p14:tracePt t="136573" x="1811338" y="2278063"/>
          <p14:tracePt t="136580" x="1893888" y="2278063"/>
          <p14:tracePt t="136588" x="1966913" y="2278063"/>
          <p14:tracePt t="136597" x="2049463" y="2278063"/>
          <p14:tracePt t="136604" x="2151063" y="2278063"/>
          <p14:tracePt t="136614" x="2216150" y="2278063"/>
          <p14:tracePt t="136620" x="2316163" y="2270125"/>
          <p14:tracePt t="136637" x="2454275" y="2287588"/>
          <p14:tracePt t="136644" x="2592388" y="2306638"/>
          <p14:tracePt t="136652" x="2693988" y="2306638"/>
          <p14:tracePt t="136660" x="2832100" y="2333625"/>
          <p14:tracePt t="136669" x="2987675" y="2370138"/>
          <p14:tracePt t="136677" x="3208338" y="2398713"/>
          <p14:tracePt t="136685" x="3290888" y="2398713"/>
          <p14:tracePt t="136692" x="3448050" y="2416175"/>
          <p14:tracePt t="136701" x="3557588" y="2462213"/>
          <p14:tracePt t="136708" x="3630613" y="2462213"/>
          <p14:tracePt t="136716" x="3695700" y="2471738"/>
          <p14:tracePt t="136724" x="3778250" y="2471738"/>
          <p14:tracePt t="136732" x="3787775" y="2471738"/>
          <p14:tracePt t="136748" x="3824288" y="2471738"/>
          <p14:tracePt t="136756" x="3833813" y="2471738"/>
          <p14:tracePt t="136765" x="3843338" y="2471738"/>
          <p14:tracePt t="136773" x="3870325" y="2471738"/>
          <p14:tracePt t="136781" x="3897313" y="2471738"/>
          <p14:tracePt t="136790" x="3935413" y="2471738"/>
          <p14:tracePt t="136797" x="4025900" y="2489200"/>
          <p14:tracePt t="136805" x="4090988" y="2517775"/>
          <p14:tracePt t="136814" x="4246563" y="2527300"/>
          <p14:tracePt t="136821" x="4330700" y="2527300"/>
          <p14:tracePt t="136830" x="4375150" y="2527300"/>
          <p14:tracePt t="136836" x="4430713" y="2544763"/>
          <p14:tracePt t="136845" x="4495800" y="2544763"/>
          <p14:tracePt t="136852" x="4549775" y="2544763"/>
          <p14:tracePt t="136877" x="4587875" y="2544763"/>
          <p14:tracePt t="136892" x="4595813" y="2544763"/>
          <p14:tracePt t="136901" x="4605338" y="2544763"/>
          <p14:tracePt t="136908" x="4641850" y="2544763"/>
          <p14:tracePt t="136916" x="4651375" y="2544763"/>
          <p14:tracePt t="136925" x="4679950" y="2544763"/>
          <p14:tracePt t="136932" x="4687888" y="2544763"/>
          <p14:tracePt t="136948" x="4733925" y="2535238"/>
          <p14:tracePt t="136957" x="4752975" y="2535238"/>
          <p14:tracePt t="136965" x="4779963" y="2535238"/>
          <p14:tracePt t="136973" x="4789488" y="2527300"/>
          <p14:tracePt t="136981" x="4816475" y="2527300"/>
          <p14:tracePt t="136989" x="4845050" y="2527300"/>
          <p14:tracePt t="136997" x="4891088" y="2527300"/>
          <p14:tracePt t="137005" x="4918075" y="2527300"/>
          <p14:tracePt t="137013" x="4954588" y="2527300"/>
          <p14:tracePt t="137021" x="5000625" y="2527300"/>
          <p14:tracePt t="137030" x="5046663" y="2554288"/>
          <p14:tracePt t="137037" x="5102225" y="2554288"/>
          <p14:tracePt t="137045" x="5129213" y="2563813"/>
          <p14:tracePt t="137060" x="5148263" y="2563813"/>
          <p14:tracePt t="137076" x="5157788" y="2573338"/>
          <p14:tracePt t="137132" x="5165725" y="2573338"/>
          <p14:tracePt t="137148" x="5203825" y="2573338"/>
          <p14:tracePt t="137157" x="5221288" y="2573338"/>
          <p14:tracePt t="137164" x="5249863" y="2573338"/>
          <p14:tracePt t="137172" x="5267325" y="2573338"/>
          <p14:tracePt t="137180" x="5286375" y="2573338"/>
          <p14:tracePt t="137188" x="5295900" y="2573338"/>
          <p14:tracePt t="137223" x="5303838" y="2573338"/>
          <p14:tracePt t="146310" x="5313363" y="2590800"/>
          <p14:tracePt t="146318" x="5349875" y="2646363"/>
          <p14:tracePt t="146334" x="5349875" y="2655888"/>
          <p14:tracePt t="146350" x="5359400" y="2655888"/>
          <p14:tracePt t="146445" x="5359400" y="2673350"/>
          <p14:tracePt t="146453" x="5359400" y="2682875"/>
          <p14:tracePt t="146462" x="5359400" y="2701925"/>
          <p14:tracePt t="146469" x="5359400" y="2738438"/>
          <p14:tracePt t="146477" x="5359400" y="2774950"/>
          <p14:tracePt t="146485" x="5359400" y="2792413"/>
          <p14:tracePt t="146501" x="5359400" y="2838450"/>
          <p14:tracePt t="146509" x="5359400" y="2847975"/>
          <p14:tracePt t="146517" x="5359400" y="2903538"/>
          <p14:tracePt t="146525" x="5359400" y="2930525"/>
          <p14:tracePt t="146534" x="5359400" y="2949575"/>
          <p14:tracePt t="146541" x="5359400" y="2959100"/>
          <p14:tracePt t="146550" x="5359400" y="2976563"/>
          <p14:tracePt t="146557" x="5359400" y="3005138"/>
          <p14:tracePt t="146565" x="5359400" y="3041650"/>
          <p14:tracePt t="146573" x="5349875" y="3114675"/>
          <p14:tracePt t="146583" x="5341938" y="3124200"/>
          <p14:tracePt t="146589" x="5341938" y="3151188"/>
          <p14:tracePt t="146599" x="5286375" y="3216275"/>
          <p14:tracePt t="146605" x="5267325" y="3216275"/>
          <p14:tracePt t="146637" x="5249863" y="3298825"/>
          <p14:tracePt t="146646" x="5221288" y="3344863"/>
          <p14:tracePt t="146655" x="5221288" y="3398838"/>
          <p14:tracePt t="146662" x="5203825" y="3481388"/>
          <p14:tracePt t="146671" x="5184775" y="3556000"/>
          <p14:tracePt t="146677" x="5138738" y="3602038"/>
          <p14:tracePt t="146685" x="5138738" y="3665538"/>
          <p14:tracePt t="146693" x="5138738" y="3711575"/>
          <p14:tracePt t="146702" x="5121275" y="3740150"/>
          <p14:tracePt t="146709" x="5121275" y="3784600"/>
          <p14:tracePt t="146716" x="5111750" y="3859213"/>
          <p14:tracePt t="146725" x="5083175" y="3886200"/>
          <p14:tracePt t="146757" x="5056188" y="3914775"/>
          <p14:tracePt t="146764" x="5029200" y="3968750"/>
          <p14:tracePt t="146772" x="4964113" y="4043363"/>
          <p14:tracePt t="146780" x="4937125" y="4087813"/>
          <p14:tracePt t="146796" x="4881563" y="4143375"/>
          <p14:tracePt t="146804" x="4826000" y="4254500"/>
          <p14:tracePt t="146812" x="4716463" y="4318000"/>
          <p14:tracePt t="146820" x="4605338" y="4391025"/>
          <p14:tracePt t="146829" x="4532313" y="4465638"/>
          <p14:tracePt t="146836" x="4449763" y="4502150"/>
          <p14:tracePt t="146844" x="4338638" y="4565650"/>
          <p14:tracePt t="146852" x="4256088" y="4611688"/>
          <p14:tracePt t="146860" x="4238625" y="4621213"/>
          <p14:tracePt t="146868" x="4219575" y="4649788"/>
          <p14:tracePt t="146876" x="4117975" y="4676775"/>
          <p14:tracePt t="146884" x="4081463" y="4694238"/>
          <p14:tracePt t="146892" x="4017963" y="4713288"/>
          <p14:tracePt t="146900" x="3916363" y="4740275"/>
          <p14:tracePt t="146908" x="3851275" y="4768850"/>
          <p14:tracePt t="146916" x="3814763" y="4786313"/>
          <p14:tracePt t="146924" x="3732213" y="4786313"/>
          <p14:tracePt t="146932" x="3686175" y="4786313"/>
          <p14:tracePt t="146947" x="3594100" y="4795838"/>
          <p14:tracePt t="146949" x="3494088" y="4786313"/>
          <p14:tracePt t="146956" x="3355975" y="4786313"/>
          <p14:tracePt t="146964" x="3254375" y="4786313"/>
          <p14:tracePt t="146972" x="3152775" y="4778375"/>
          <p14:tracePt t="146980" x="3033713" y="4778375"/>
          <p14:tracePt t="146988" x="2978150" y="4778375"/>
          <p14:tracePt t="146997" x="2914650" y="4778375"/>
          <p14:tracePt t="147004" x="2868613" y="4778375"/>
          <p14:tracePt t="147013" x="2813050" y="4795838"/>
          <p14:tracePt t="147020" x="2747963" y="4805363"/>
          <p14:tracePt t="147029" x="2665413" y="4814888"/>
          <p14:tracePt t="147037" x="2611438" y="4860925"/>
          <p14:tracePt t="147045" x="2546350" y="4868863"/>
          <p14:tracePt t="147053" x="2527300" y="4878388"/>
          <p14:tracePt t="147061" x="2463800" y="4906963"/>
          <p14:tracePt t="147070" x="2417763" y="4914900"/>
          <p14:tracePt t="147077" x="2390775" y="4924425"/>
          <p14:tracePt t="147085" x="2381250" y="4924425"/>
          <p14:tracePt t="147093" x="2325688" y="4933950"/>
          <p14:tracePt t="147109" x="2316163" y="4933950"/>
          <p14:tracePt t="147133" x="2289175" y="4933950"/>
          <p14:tracePt t="147141" x="2270125" y="4933950"/>
          <p14:tracePt t="147150" x="2224088" y="4933950"/>
          <p14:tracePt t="147165" x="2206625" y="4933950"/>
          <p14:tracePt t="147181" x="2187575" y="4933950"/>
          <p14:tracePt t="147198" x="2160588" y="4933950"/>
          <p14:tracePt t="147237" x="2141538" y="4933950"/>
          <p14:tracePt t="147301" x="2132013" y="4933950"/>
          <p14:tracePt t="147309" x="2132013" y="4924425"/>
          <p14:tracePt t="147325" x="2141538" y="4906963"/>
          <p14:tracePt t="147341" x="2160588" y="4897438"/>
          <p14:tracePt t="147350" x="2170113" y="4887913"/>
          <p14:tracePt t="147366" x="2178050" y="4868863"/>
          <p14:tracePt t="147382" x="2197100" y="4851400"/>
          <p14:tracePt t="147389" x="2197100" y="4832350"/>
          <p14:tracePt t="147399" x="2206625" y="4822825"/>
          <p14:tracePt t="147405" x="2224088" y="4814888"/>
          <p14:tracePt t="147421" x="2262188" y="4805363"/>
          <p14:tracePt t="147438" x="2289175" y="4786313"/>
          <p14:tracePt t="147452" x="2289175" y="4778375"/>
          <p14:tracePt t="147460" x="2308225" y="4768850"/>
          <p14:tracePt t="147468" x="2316163" y="4759325"/>
          <p14:tracePt t="147476" x="2325688" y="4749800"/>
          <p14:tracePt t="147492" x="2325688" y="4740275"/>
          <p14:tracePt t="147500" x="2335213" y="4732338"/>
          <p14:tracePt t="147524" x="2344738" y="4713288"/>
          <p14:tracePt t="147557" x="2362200" y="4694238"/>
          <p14:tracePt t="147567" x="2362200" y="4686300"/>
          <p14:tracePt t="147573" x="2371725" y="4676775"/>
          <p14:tracePt t="147589" x="2381250" y="4667250"/>
          <p14:tracePt t="147862" x="2390775" y="4657725"/>
          <p14:tracePt t="147871" x="2390775" y="4640263"/>
          <p14:tracePt t="147877" x="2390775" y="4594225"/>
          <p14:tracePt t="147902" x="2390775" y="4565650"/>
          <p14:tracePt t="147909" x="2390775" y="4519613"/>
          <p14:tracePt t="147917" x="2408238" y="4483100"/>
          <p14:tracePt t="147933" x="2417763" y="4475163"/>
          <p14:tracePt t="147951" x="2436813" y="4437063"/>
          <p14:tracePt t="147958" x="2436813" y="4429125"/>
          <p14:tracePt t="147966" x="2436813" y="4419600"/>
          <p14:tracePt t="147972" x="2436813" y="4400550"/>
          <p14:tracePt t="147980" x="2444750" y="4383088"/>
          <p14:tracePt t="147988" x="2482850" y="4346575"/>
          <p14:tracePt t="147997" x="2519363" y="4318000"/>
          <p14:tracePt t="148004" x="2519363" y="4300538"/>
          <p14:tracePt t="148014" x="2527300" y="4235450"/>
          <p14:tracePt t="148020" x="2536825" y="4216400"/>
          <p14:tracePt t="148030" x="2546350" y="4179888"/>
          <p14:tracePt t="148036" x="2573338" y="4152900"/>
          <p14:tracePt t="148045" x="2592388" y="4143375"/>
          <p14:tracePt t="148052" x="2611438" y="4143375"/>
          <p14:tracePt t="148060" x="2619375" y="4143375"/>
          <p14:tracePt t="148068" x="2628900" y="4133850"/>
          <p14:tracePt t="148117" x="2638425" y="4125913"/>
          <p14:tracePt t="148159" x="2647950" y="4106863"/>
          <p14:tracePt t="148174" x="2657475" y="4097338"/>
          <p14:tracePt t="148181" x="2657475" y="4087813"/>
          <p14:tracePt t="148190" x="2657475" y="4079875"/>
          <p14:tracePt t="148198" x="2674938" y="4070350"/>
          <p14:tracePt t="148206" x="2684463" y="4060825"/>
          <p14:tracePt t="148215" x="2693988" y="4033838"/>
          <p14:tracePt t="148222" x="2703513" y="4033838"/>
          <p14:tracePt t="148232" x="2711450" y="4024313"/>
          <p14:tracePt t="148237" x="2730500" y="4014788"/>
          <p14:tracePt t="148253" x="2730500" y="3997325"/>
          <p14:tracePt t="148270" x="2740025" y="3987800"/>
          <p14:tracePt t="148317" x="2747963" y="3978275"/>
          <p14:tracePt t="149101" x="2747963" y="3987800"/>
          <p14:tracePt t="149109" x="2747963" y="3997325"/>
          <p14:tracePt t="149117" x="2740025" y="4014788"/>
          <p14:tracePt t="149125" x="2730500" y="4024313"/>
          <p14:tracePt t="149133" x="2730500" y="4043363"/>
          <p14:tracePt t="149140" x="2703513" y="4079875"/>
          <p14:tracePt t="149149" x="2674938" y="4097338"/>
          <p14:tracePt t="149156" x="2657475" y="4162425"/>
          <p14:tracePt t="149164" x="2628900" y="4189413"/>
          <p14:tracePt t="149172" x="2619375" y="4235450"/>
          <p14:tracePt t="149180" x="2582863" y="4262438"/>
          <p14:tracePt t="149188" x="2546350" y="4308475"/>
          <p14:tracePt t="149198" x="2527300" y="4327525"/>
          <p14:tracePt t="149204" x="2519363" y="4346575"/>
          <p14:tracePt t="149214" x="2509838" y="4373563"/>
          <p14:tracePt t="149220" x="2490788" y="4400550"/>
          <p14:tracePt t="149230" x="2473325" y="4419600"/>
          <p14:tracePt t="149236" x="2473325" y="4429125"/>
          <p14:tracePt t="149244" x="2473325" y="4446588"/>
          <p14:tracePt t="149252" x="2473325" y="4456113"/>
          <p14:tracePt t="149260" x="2463800" y="4475163"/>
          <p14:tracePt t="149276" x="2436813" y="4519613"/>
          <p14:tracePt t="149284" x="2436813" y="4529138"/>
          <p14:tracePt t="149292" x="2436813" y="4538663"/>
          <p14:tracePt t="149300" x="2417763" y="4565650"/>
          <p14:tracePt t="149308" x="2408238" y="4575175"/>
          <p14:tracePt t="149324" x="2408238" y="4594225"/>
          <p14:tracePt t="149333" x="2408238" y="4603750"/>
          <p14:tracePt t="149340" x="2408238" y="4621213"/>
          <p14:tracePt t="149348" x="2390775" y="4621213"/>
          <p14:tracePt t="149372" x="2390775" y="4649788"/>
          <p14:tracePt t="149413" x="2381250" y="4667250"/>
          <p14:tracePt t="149431" x="2381250" y="4676775"/>
          <p14:tracePt t="149453" x="2371725" y="4694238"/>
          <p14:tracePt t="149461" x="2371725" y="4703763"/>
          <p14:tracePt t="149693" x="2371725" y="4713288"/>
          <p14:tracePt t="149941" x="2371725" y="4732338"/>
          <p14:tracePt t="149949" x="2371725" y="4740275"/>
          <p14:tracePt t="149957" x="2371725" y="4749800"/>
          <p14:tracePt t="149981" x="2371725" y="4759325"/>
          <p14:tracePt t="149990" x="2371725" y="4778375"/>
          <p14:tracePt t="149998" x="2371725" y="4786313"/>
          <p14:tracePt t="150005" x="2371725" y="4795838"/>
          <p14:tracePt t="150021" x="2371725" y="4814888"/>
          <p14:tracePt t="150032" x="2371725" y="4822825"/>
          <p14:tracePt t="150046" x="2371725" y="4832350"/>
          <p14:tracePt t="150061" x="2371725" y="4841875"/>
          <p14:tracePt t="150086" x="2371725" y="4860925"/>
          <p14:tracePt t="150101" x="2371725" y="4868863"/>
          <p14:tracePt t="150140" x="2371725" y="4878388"/>
          <p14:tracePt t="150148" x="2371725" y="4887913"/>
          <p14:tracePt t="150965" x="2371725" y="4897438"/>
          <p14:tracePt t="150977" x="2381250" y="4897438"/>
          <p14:tracePt t="151005" x="2381250" y="4887913"/>
          <p14:tracePt t="151014" x="2381250" y="4878388"/>
          <p14:tracePt t="151311" x="2381250" y="4868863"/>
          <p14:tracePt t="151405" x="2381250" y="4860925"/>
          <p14:tracePt t="151559" x="2390775" y="4832350"/>
          <p14:tracePt t="151574" x="2390775" y="4822825"/>
          <p14:tracePt t="151685" x="2398713" y="4814888"/>
          <p14:tracePt t="151766" x="2417763" y="4814888"/>
          <p14:tracePt t="151812" x="2436813" y="4805363"/>
          <p14:tracePt t="151820" x="2436813" y="4795838"/>
          <p14:tracePt t="151844" x="2436813" y="4786313"/>
          <p14:tracePt t="151852" x="2444750" y="4786313"/>
          <p14:tracePt t="151862" x="2454275" y="4778375"/>
          <p14:tracePt t="151881" x="2463800" y="4768850"/>
          <p14:tracePt t="151887" x="2463800" y="4759325"/>
          <p14:tracePt t="151900" x="2473325" y="4749800"/>
          <p14:tracePt t="151908" x="2473325" y="4740275"/>
          <p14:tracePt t="151916" x="2482850" y="4732338"/>
          <p14:tracePt t="151932" x="2482850" y="4713288"/>
          <p14:tracePt t="151948" x="2490788" y="4694238"/>
          <p14:tracePt t="151972" x="2490788" y="4667250"/>
          <p14:tracePt t="151980" x="2500313" y="4657725"/>
          <p14:tracePt t="151988" x="2509838" y="4657725"/>
          <p14:tracePt t="152012" x="2509838" y="4640263"/>
          <p14:tracePt t="152029" x="2500313" y="4630738"/>
          <p14:tracePt t="152046" x="2500313" y="4621213"/>
          <p14:tracePt t="152054" x="2500313" y="4611688"/>
          <p14:tracePt t="152062" x="2500313" y="4603750"/>
          <p14:tracePt t="152078" x="2500313" y="4575175"/>
          <p14:tracePt t="152094" x="2500313" y="4565650"/>
          <p14:tracePt t="152101" x="2500313" y="4557713"/>
          <p14:tracePt t="152112" x="2500313" y="4538663"/>
          <p14:tracePt t="152117" x="2500313" y="4529138"/>
          <p14:tracePt t="152126" x="2500313" y="4519613"/>
          <p14:tracePt t="152134" x="2509838" y="4511675"/>
          <p14:tracePt t="152148" x="2519363" y="4502150"/>
          <p14:tracePt t="152156" x="2519363" y="4483100"/>
          <p14:tracePt t="152181" x="2527300" y="4465638"/>
          <p14:tracePt t="152189" x="2527300" y="4456113"/>
          <p14:tracePt t="152205" x="2527300" y="4410075"/>
          <p14:tracePt t="152215" x="2527300" y="4373563"/>
          <p14:tracePt t="152221" x="2536825" y="4346575"/>
          <p14:tracePt t="152231" x="2536825" y="4327525"/>
          <p14:tracePt t="152237" x="2536825" y="4281488"/>
          <p14:tracePt t="152245" x="2536825" y="4262438"/>
          <p14:tracePt t="152253" x="2565400" y="4254500"/>
          <p14:tracePt t="152270" x="2582863" y="4216400"/>
          <p14:tracePt t="152277" x="2582863" y="4208463"/>
          <p14:tracePt t="152285" x="2582863" y="4179888"/>
          <p14:tracePt t="152294" x="2601913" y="4179888"/>
          <p14:tracePt t="152310" x="2619375" y="4162425"/>
          <p14:tracePt t="152318" x="2628900" y="4143375"/>
          <p14:tracePt t="152326" x="2638425" y="4125913"/>
          <p14:tracePt t="152342" x="2657475" y="4116388"/>
          <p14:tracePt t="152349" x="2693988" y="4060825"/>
          <p14:tracePt t="152357" x="2693988" y="4014788"/>
          <p14:tracePt t="152366" x="2730500" y="3997325"/>
          <p14:tracePt t="152375" x="2747963" y="3959225"/>
          <p14:tracePt t="152389" x="2776538" y="3905250"/>
          <p14:tracePt t="152397" x="2786063" y="3895725"/>
          <p14:tracePt t="152405" x="2794000" y="3868738"/>
          <p14:tracePt t="152412" x="2822575" y="3830638"/>
          <p14:tracePt t="152420" x="2822575" y="3813175"/>
          <p14:tracePt t="152428" x="2832100" y="3794125"/>
          <p14:tracePt t="152435" x="2840038" y="3784600"/>
          <p14:tracePt t="152443" x="2840038" y="3767138"/>
          <p14:tracePt t="152452" x="2849563" y="3748088"/>
          <p14:tracePt t="152476" x="2868613" y="3748088"/>
          <p14:tracePt t="152484" x="2878138" y="3740150"/>
          <p14:tracePt t="152492" x="2886075" y="3721100"/>
          <p14:tracePt t="152500" x="2895600" y="3711575"/>
          <p14:tracePt t="152508" x="2905125" y="3675063"/>
          <p14:tracePt t="152516" x="2932113" y="3638550"/>
          <p14:tracePt t="152524" x="2941638" y="3619500"/>
          <p14:tracePt t="152533" x="2951163" y="3602038"/>
          <p14:tracePt t="152542" x="2951163" y="3565525"/>
          <p14:tracePt t="152551" x="2968625" y="3536950"/>
          <p14:tracePt t="152557" x="2978150" y="3527425"/>
          <p14:tracePt t="152565" x="2987675" y="3509963"/>
          <p14:tracePt t="152573" x="2997200" y="3500438"/>
          <p14:tracePt t="152605" x="3006725" y="3473450"/>
          <p14:tracePt t="152645" x="3024188" y="3463925"/>
          <p14:tracePt t="152669" x="3033713" y="3454400"/>
          <p14:tracePt t="152677" x="3043238" y="3436938"/>
          <p14:tracePt t="152685" x="3060700" y="3408363"/>
          <p14:tracePt t="152701" x="3070225" y="3398838"/>
          <p14:tracePt t="152709" x="3079750" y="3398838"/>
          <p14:tracePt t="152733" x="3089275" y="3381375"/>
          <p14:tracePt t="152749" x="3098800" y="3371850"/>
          <p14:tracePt t="152757" x="3106738" y="3362325"/>
          <p14:tracePt t="152781" x="3116263" y="3352800"/>
          <p14:tracePt t="152789" x="3125788" y="3335338"/>
          <p14:tracePt t="152796" x="3135313" y="3325813"/>
          <p14:tracePt t="152804" x="3152775" y="3325813"/>
          <p14:tracePt t="152820" x="3181350" y="3308350"/>
          <p14:tracePt t="152852" x="3198813" y="3279775"/>
          <p14:tracePt t="152860" x="3217863" y="3270250"/>
          <p14:tracePt t="152869" x="3227388" y="3262313"/>
          <p14:tracePt t="152876" x="3244850" y="3233738"/>
          <p14:tracePt t="152884" x="3263900" y="3216275"/>
          <p14:tracePt t="152892" x="3273425" y="3206750"/>
          <p14:tracePt t="152900" x="3300413" y="3178175"/>
          <p14:tracePt t="152908" x="3309938" y="3170238"/>
          <p14:tracePt t="152916" x="3319463" y="3141663"/>
          <p14:tracePt t="152924" x="3327400" y="3124200"/>
          <p14:tracePt t="152932" x="3363913" y="3087688"/>
          <p14:tracePt t="152940" x="3363913" y="3078163"/>
          <p14:tracePt t="152948" x="3382963" y="3059113"/>
          <p14:tracePt t="152956" x="3392488" y="3022600"/>
          <p14:tracePt t="152964" x="3409950" y="3013075"/>
          <p14:tracePt t="152972" x="3419475" y="2995613"/>
          <p14:tracePt t="152981" x="3438525" y="2976563"/>
          <p14:tracePt t="152989" x="3455988" y="2959100"/>
          <p14:tracePt t="152999" x="3465513" y="2949575"/>
          <p14:tracePt t="153005" x="3465513" y="2940050"/>
          <p14:tracePt t="153014" x="3475038" y="2930525"/>
          <p14:tracePt t="153021" x="3484563" y="2921000"/>
          <p14:tracePt t="153045" x="3484563" y="2894013"/>
          <p14:tracePt t="153053" x="3484563" y="2884488"/>
          <p14:tracePt t="153061" x="3502025" y="2867025"/>
          <p14:tracePt t="153261" x="3511550" y="2867025"/>
          <p14:tracePt t="153277" x="3557588" y="2847975"/>
          <p14:tracePt t="153333" x="3567113" y="2838450"/>
          <p14:tracePt t="153342" x="3576638" y="2811463"/>
          <p14:tracePt t="153350" x="3594100" y="2801938"/>
          <p14:tracePt t="153359" x="3603625" y="2792413"/>
          <p14:tracePt t="153372" x="3613150" y="2774950"/>
          <p14:tracePt t="153381" x="3622675" y="2765425"/>
          <p14:tracePt t="153388" x="3640138" y="2755900"/>
          <p14:tracePt t="153396" x="3649663" y="2746375"/>
          <p14:tracePt t="153413" x="3659188" y="2738438"/>
          <p14:tracePt t="153420" x="3676650" y="2738438"/>
          <p14:tracePt t="153444" x="3686175" y="2728913"/>
          <p14:tracePt t="153468" x="3695700" y="2728913"/>
          <p14:tracePt t="153493" x="3714750" y="2709863"/>
          <p14:tracePt t="153501" x="3732213" y="2709863"/>
          <p14:tracePt t="153517" x="3741738" y="2701925"/>
          <p14:tracePt t="153533" x="3751263" y="2692400"/>
          <p14:tracePt t="153549" x="3751263" y="2673350"/>
          <p14:tracePt t="153557" x="3768725" y="2663825"/>
          <p14:tracePt t="153573" x="3778250" y="2663825"/>
          <p14:tracePt t="153589" x="3787775" y="2655888"/>
          <p14:tracePt t="153661" x="3805238" y="2655888"/>
          <p14:tracePt t="153846" x="3787775" y="2655888"/>
          <p14:tracePt t="153853" x="3732213" y="2655888"/>
          <p14:tracePt t="153862" x="3722688" y="2655888"/>
          <p14:tracePt t="153870" x="3714750" y="2655888"/>
          <p14:tracePt t="153879" x="3659188" y="2673350"/>
          <p14:tracePt t="153887" x="3640138" y="2701925"/>
          <p14:tracePt t="153895" x="3603625" y="2728913"/>
          <p14:tracePt t="153901" x="3576638" y="2746375"/>
          <p14:tracePt t="153909" x="3521075" y="2792413"/>
          <p14:tracePt t="153918" x="3494088" y="2884488"/>
          <p14:tracePt t="153925" x="3475038" y="2930525"/>
          <p14:tracePt t="153933" x="3409950" y="3049588"/>
          <p14:tracePt t="153940" x="3363913" y="3124200"/>
          <p14:tracePt t="153948" x="3309938" y="3233738"/>
          <p14:tracePt t="153956" x="3244850" y="3352800"/>
          <p14:tracePt t="153964" x="3181350" y="3463925"/>
          <p14:tracePt t="153972" x="3135313" y="3546475"/>
          <p14:tracePt t="153980" x="3098800" y="3638550"/>
          <p14:tracePt t="153988" x="3024188" y="3711575"/>
          <p14:tracePt t="153996" x="2960688" y="3794125"/>
          <p14:tracePt t="154004" x="2886075" y="3886200"/>
          <p14:tracePt t="154013" x="2832100" y="3978275"/>
          <p14:tracePt t="154020" x="2803525" y="4024313"/>
          <p14:tracePt t="154030" x="2767013" y="4087813"/>
          <p14:tracePt t="154036" x="2711450" y="4162425"/>
          <p14:tracePt t="154044" x="2665413" y="4235450"/>
          <p14:tracePt t="154052" x="2628900" y="4300538"/>
          <p14:tracePt t="154060" x="2582863" y="4364038"/>
          <p14:tracePt t="154068" x="2527300" y="4419600"/>
          <p14:tracePt t="154076" x="2519363" y="4429125"/>
          <p14:tracePt t="154100" x="2519363" y="4437063"/>
          <p14:tracePt t="154116" x="2519363" y="4429125"/>
          <p14:tracePt t="154156" x="2519363" y="4419600"/>
          <p14:tracePt t="154164" x="2509838" y="4419600"/>
          <p14:tracePt t="154172" x="2500313" y="4429125"/>
          <p14:tracePt t="154180" x="2482850" y="4446588"/>
          <p14:tracePt t="154188" x="2454275" y="4465638"/>
          <p14:tracePt t="154204" x="2444750" y="4475163"/>
          <p14:tracePt t="154220" x="2444750" y="4483100"/>
          <p14:tracePt t="154270" x="2427288" y="4483100"/>
          <p14:tracePt t="154277" x="2417763" y="4483100"/>
          <p14:tracePt t="154286" x="2408238" y="4483100"/>
          <p14:tracePt t="154293" x="2390775" y="4511675"/>
          <p14:tracePt t="154304" x="2381250" y="4519613"/>
          <p14:tracePt t="154309" x="2362200" y="4529138"/>
          <p14:tracePt t="154318" x="2352675" y="4548188"/>
          <p14:tracePt t="154325" x="2344738" y="4557713"/>
          <p14:tracePt t="154332" x="2325688" y="4575175"/>
          <p14:tracePt t="154357" x="2316163" y="4584700"/>
          <p14:tracePt t="154373" x="2316163" y="4594225"/>
          <p14:tracePt t="154413" x="2316163" y="4603750"/>
          <p14:tracePt t="154487" x="2308225" y="4611688"/>
          <p14:tracePt t="154541" x="2308225" y="4594225"/>
          <p14:tracePt t="154549" x="2335213" y="4511675"/>
          <p14:tracePt t="154557" x="2362200" y="4429125"/>
          <p14:tracePt t="154565" x="2444750" y="4300538"/>
          <p14:tracePt t="154574" x="2500313" y="4198938"/>
          <p14:tracePt t="154583" x="2546350" y="4125913"/>
          <p14:tracePt t="154589" x="2573338" y="4043363"/>
          <p14:tracePt t="154599" x="2628900" y="3959225"/>
          <p14:tracePt t="154605" x="2657475" y="3886200"/>
          <p14:tracePt t="154615" x="2720975" y="3784600"/>
          <p14:tracePt t="154622" x="2776538" y="3694113"/>
          <p14:tracePt t="154631" x="2794000" y="3629025"/>
          <p14:tracePt t="154636" x="2840038" y="3527425"/>
          <p14:tracePt t="154644" x="2859088" y="3519488"/>
          <p14:tracePt t="154652" x="2905125" y="3481388"/>
          <p14:tracePt t="154660" x="2932113" y="3444875"/>
          <p14:tracePt t="154668" x="2968625" y="3381375"/>
          <p14:tracePt t="154676" x="3014663" y="3325813"/>
          <p14:tracePt t="154685" x="3043238" y="3279775"/>
          <p14:tracePt t="154692" x="3079750" y="3243263"/>
          <p14:tracePt t="154701" x="3116263" y="3216275"/>
          <p14:tracePt t="154708" x="3143250" y="3187700"/>
          <p14:tracePt t="154717" x="3189288" y="3151188"/>
          <p14:tracePt t="154724" x="3217863" y="3141663"/>
          <p14:tracePt t="154735" x="3263900" y="3105150"/>
          <p14:tracePt t="154740" x="3281363" y="3078163"/>
          <p14:tracePt t="154748" x="3300413" y="3049588"/>
          <p14:tracePt t="154756" x="3336925" y="3022600"/>
          <p14:tracePt t="154764" x="3392488" y="2986088"/>
          <p14:tracePt t="154772" x="3429000" y="2930525"/>
          <p14:tracePt t="154780" x="3448050" y="2913063"/>
          <p14:tracePt t="154788" x="3455988" y="2876550"/>
          <p14:tracePt t="154797" x="3494088" y="2857500"/>
          <p14:tracePt t="154804" x="3502025" y="2838450"/>
          <p14:tracePt t="154812" x="3538538" y="2811463"/>
          <p14:tracePt t="154820" x="3548063" y="2792413"/>
          <p14:tracePt t="154828" x="3557588" y="2784475"/>
          <p14:tracePt t="154836" x="3567113" y="2774950"/>
          <p14:tracePt t="154844" x="3594100" y="2755900"/>
          <p14:tracePt t="154853" x="3603625" y="2746375"/>
          <p14:tracePt t="154860" x="3630613" y="2719388"/>
          <p14:tracePt t="154877" x="3640138" y="2709863"/>
          <p14:tracePt t="154886" x="3649663" y="2701925"/>
          <p14:tracePt t="154892" x="3649663" y="2692400"/>
          <p14:tracePt t="154901" x="3668713" y="2682875"/>
          <p14:tracePt t="154909" x="3676650" y="2673350"/>
          <p14:tracePt t="154935" x="3686175" y="2646363"/>
          <p14:tracePt t="154949" x="3695700" y="2636838"/>
          <p14:tracePt t="154964" x="3695700" y="2627313"/>
          <p14:tracePt t="154972" x="3722688" y="2609850"/>
          <p14:tracePt t="154996" x="3732213" y="2590800"/>
          <p14:tracePt t="155012" x="3741738" y="2581275"/>
          <p14:tracePt t="155037" x="3751263" y="2573338"/>
          <p14:tracePt t="155205" x="3722688" y="2636838"/>
          <p14:tracePt t="155214" x="3630613" y="2709863"/>
          <p14:tracePt t="155222" x="3521075" y="2838450"/>
          <p14:tracePt t="155231" x="3409950" y="2930525"/>
          <p14:tracePt t="155237" x="3309938" y="3078163"/>
          <p14:tracePt t="155245" x="3217863" y="3206750"/>
          <p14:tracePt t="155253" x="3135313" y="3352800"/>
          <p14:tracePt t="155260" x="3070225" y="3473450"/>
          <p14:tracePt t="155269" x="3043238" y="3556000"/>
          <p14:tracePt t="155276" x="2987675" y="3648075"/>
          <p14:tracePt t="155285" x="2914650" y="3740150"/>
          <p14:tracePt t="155292" x="2849563" y="3822700"/>
          <p14:tracePt t="155303" x="2832100" y="3876675"/>
          <p14:tracePt t="155308" x="2803525" y="3922713"/>
          <p14:tracePt t="155317" x="2794000" y="3968750"/>
          <p14:tracePt t="155325" x="2720975" y="4060825"/>
          <p14:tracePt t="155332" x="2693988" y="4125913"/>
          <p14:tracePt t="155341" x="2628900" y="4216400"/>
          <p14:tracePt t="155348" x="2582863" y="4318000"/>
          <p14:tracePt t="155358" x="2546350" y="4410075"/>
          <p14:tracePt t="155364" x="2519363" y="4437063"/>
          <p14:tracePt t="155372" x="2509838" y="4456113"/>
          <p14:tracePt t="155380" x="2490788" y="4492625"/>
          <p14:tracePt t="155388" x="2454275" y="4511675"/>
          <p14:tracePt t="155396" x="2444750" y="4519613"/>
          <p14:tracePt t="155406" x="2444750" y="4529138"/>
          <p14:tracePt t="155469" x="2444750" y="4538663"/>
          <p14:tracePt t="155941" x="2454275" y="4538663"/>
          <p14:tracePt t="155949" x="2454275" y="4511675"/>
          <p14:tracePt t="155964" x="2482850" y="4475163"/>
          <p14:tracePt t="155974" x="2482850" y="4446588"/>
          <p14:tracePt t="155983" x="2482850" y="4437063"/>
          <p14:tracePt t="155990" x="2482850" y="4383088"/>
          <p14:tracePt t="155999" x="2519363" y="4337050"/>
          <p14:tracePt t="156007" x="2527300" y="4300538"/>
          <p14:tracePt t="156015" x="2555875" y="4254500"/>
          <p14:tracePt t="156022" x="2573338" y="4208463"/>
          <p14:tracePt t="156031" x="2619375" y="4116388"/>
          <p14:tracePt t="156037" x="2647950" y="4070350"/>
          <p14:tracePt t="156045" x="2657475" y="4005263"/>
          <p14:tracePt t="156052" x="2703513" y="3922713"/>
          <p14:tracePt t="156060" x="2720975" y="3868738"/>
          <p14:tracePt t="156068" x="2747963" y="3840163"/>
          <p14:tracePt t="156076" x="2757488" y="3794125"/>
          <p14:tracePt t="156084" x="2776538" y="3767138"/>
          <p14:tracePt t="156092" x="2786063" y="3748088"/>
          <p14:tracePt t="156100" x="2803525" y="3721100"/>
          <p14:tracePt t="156108" x="2822575" y="3684588"/>
          <p14:tracePt t="156118" x="2840038" y="3656013"/>
          <p14:tracePt t="156124" x="2859088" y="3648075"/>
          <p14:tracePt t="156132" x="2886075" y="3629025"/>
          <p14:tracePt t="156140" x="2905125" y="3602038"/>
          <p14:tracePt t="156148" x="2905125" y="3592513"/>
          <p14:tracePt t="156156" x="2932113" y="3565525"/>
          <p14:tracePt t="156164" x="2968625" y="3536950"/>
          <p14:tracePt t="156172" x="2987675" y="3519488"/>
          <p14:tracePt t="156180" x="3014663" y="3481388"/>
          <p14:tracePt t="156188" x="3033713" y="3436938"/>
          <p14:tracePt t="156197" x="3070225" y="3408363"/>
          <p14:tracePt t="156204" x="3079750" y="3362325"/>
          <p14:tracePt t="156213" x="3098800" y="3325813"/>
          <p14:tracePt t="156221" x="3116263" y="3298825"/>
          <p14:tracePt t="156230" x="3143250" y="3270250"/>
          <p14:tracePt t="156237" x="3162300" y="3262313"/>
          <p14:tracePt t="156244" x="3162300" y="3252788"/>
          <p14:tracePt t="156253" x="3162300" y="3224213"/>
          <p14:tracePt t="156301" x="3198813" y="3224213"/>
          <p14:tracePt t="156309" x="3235325" y="3178175"/>
          <p14:tracePt t="156317" x="3254375" y="3170238"/>
          <p14:tracePt t="156326" x="3263900" y="3160713"/>
          <p14:tracePt t="156333" x="3273425" y="3141663"/>
          <p14:tracePt t="156340" x="3273425" y="3133725"/>
          <p14:tracePt t="156349" x="3281363" y="3114675"/>
          <p14:tracePt t="156356" x="3319463" y="3068638"/>
          <p14:tracePt t="156364" x="3327400" y="3059113"/>
          <p14:tracePt t="156372" x="3336925" y="3049588"/>
          <p14:tracePt t="156380" x="3346450" y="3022600"/>
          <p14:tracePt t="156388" x="3355975" y="3022600"/>
          <p14:tracePt t="156397" x="3382963" y="3013075"/>
          <p14:tracePt t="156404" x="3392488" y="3005138"/>
          <p14:tracePt t="156413" x="3409950" y="2995613"/>
          <p14:tracePt t="156430" x="3419475" y="2959100"/>
          <p14:tracePt t="156444" x="3438525" y="2930525"/>
          <p14:tracePt t="156453" x="3448050" y="2930525"/>
          <p14:tracePt t="156460" x="3455988" y="2921000"/>
          <p14:tracePt t="156468" x="3465513" y="2913063"/>
          <p14:tracePt t="156492" x="3484563" y="2884488"/>
          <p14:tracePt t="156500" x="3494088" y="2876550"/>
          <p14:tracePt t="156508" x="3502025" y="2867025"/>
          <p14:tracePt t="156524" x="3511550" y="2857500"/>
          <p14:tracePt t="156540" x="3538538" y="2838450"/>
          <p14:tracePt t="156556" x="3548063" y="2838450"/>
          <p14:tracePt t="156564" x="3576638" y="2838450"/>
          <p14:tracePt t="156572" x="3584575" y="2830513"/>
          <p14:tracePt t="156580" x="3603625" y="2830513"/>
          <p14:tracePt t="156588" x="3622675" y="2811463"/>
          <p14:tracePt t="156604" x="3630613" y="2811463"/>
          <p14:tracePt t="156613" x="3649663" y="2792413"/>
          <p14:tracePt t="156630" x="3659188" y="2765425"/>
          <p14:tracePt t="156636" x="3668713" y="2765425"/>
          <p14:tracePt t="156644" x="3676650" y="2765425"/>
          <p14:tracePt t="156652" x="3695700" y="2738438"/>
          <p14:tracePt t="156660" x="3705225" y="2738438"/>
          <p14:tracePt t="156676" x="3732213" y="2709863"/>
          <p14:tracePt t="156684" x="3741738" y="2709863"/>
          <p14:tracePt t="156692" x="3759200" y="2692400"/>
          <p14:tracePt t="156700" x="3778250" y="2682875"/>
          <p14:tracePt t="156708" x="3787775" y="2682875"/>
          <p14:tracePt t="156716" x="3805238" y="2673350"/>
          <p14:tracePt t="156724" x="3814763" y="2673350"/>
          <p14:tracePt t="156740" x="3824288" y="2673350"/>
          <p14:tracePt t="156748" x="3833813" y="2663825"/>
          <p14:tracePt t="156772" x="3860800" y="2663825"/>
          <p14:tracePt t="156812" x="3870325" y="2663825"/>
          <p14:tracePt t="156820" x="3879850" y="2663825"/>
          <p14:tracePt t="156853" x="3897313" y="2663825"/>
          <p14:tracePt t="156879" x="3906838" y="2663825"/>
          <p14:tracePt t="159277" x="3916363" y="2646363"/>
          <p14:tracePt t="159293" x="3916363" y="2627313"/>
          <p14:tracePt t="159302" x="3916363" y="2617788"/>
          <p14:tracePt t="159325" x="3916363" y="2609850"/>
          <p14:tracePt t="159429" x="3906838" y="2600325"/>
          <p14:tracePt t="159462" x="3860800" y="2600325"/>
          <p14:tracePt t="159486" x="3851275" y="2600325"/>
          <p14:tracePt t="159517" x="3833813" y="2600325"/>
          <p14:tracePt t="159559" x="3824288" y="2609850"/>
          <p14:tracePt t="159596" x="3814763" y="2609850"/>
          <p14:tracePt t="159604" x="3805238" y="2609850"/>
          <p14:tracePt t="159612" x="3778250" y="2609850"/>
          <p14:tracePt t="159620" x="3759200" y="2609850"/>
          <p14:tracePt t="159628" x="3722688" y="2609850"/>
          <p14:tracePt t="159636" x="3714750" y="2609850"/>
          <p14:tracePt t="159660" x="3668713" y="2617788"/>
          <p14:tracePt t="159676" x="3659188" y="2627313"/>
          <p14:tracePt t="159684" x="3640138" y="2627313"/>
          <p14:tracePt t="160333" x="3567113" y="2627313"/>
          <p14:tracePt t="160341" x="3455988" y="2627313"/>
          <p14:tracePt t="160349" x="3419475" y="2617788"/>
          <p14:tracePt t="160357" x="3319463" y="2617788"/>
          <p14:tracePt t="160365" x="3189288" y="2573338"/>
          <p14:tracePt t="160374" x="3070225" y="2544763"/>
          <p14:tracePt t="160382" x="2968625" y="2517775"/>
          <p14:tracePt t="160390" x="2886075" y="2517775"/>
          <p14:tracePt t="160398" x="2822575" y="2508250"/>
          <p14:tracePt t="160406" x="2794000" y="2508250"/>
          <p14:tracePt t="160415" x="2776538" y="2508250"/>
          <p14:tracePt t="160422" x="2740025" y="2489200"/>
          <p14:tracePt t="160438" x="2711450" y="2489200"/>
          <p14:tracePt t="160445" x="2703513" y="2481263"/>
          <p14:tracePt t="160454" x="2693988" y="2481263"/>
          <p14:tracePt t="160461" x="2684463" y="2481263"/>
          <p14:tracePt t="160486" x="2665413" y="2481263"/>
          <p14:tracePt t="160509" x="2657475" y="2443163"/>
          <p14:tracePt t="160525" x="2611438" y="2416175"/>
          <p14:tracePt t="160533" x="2546350" y="2406650"/>
          <p14:tracePt t="160541" x="2519363" y="2379663"/>
          <p14:tracePt t="160557" x="2519363" y="2370138"/>
          <p14:tracePt t="160572" x="2519363" y="2360613"/>
          <p14:tracePt t="160580" x="2490788" y="2343150"/>
          <p14:tracePt t="160613" x="2482850" y="2333625"/>
          <p14:tracePt t="160622" x="2482850" y="2324100"/>
          <p14:tracePt t="160636" x="2482850" y="2314575"/>
          <p14:tracePt t="160644" x="2473325" y="2306638"/>
          <p14:tracePt t="160652" x="2463800" y="2278063"/>
          <p14:tracePt t="160669" x="2454275" y="2270125"/>
          <p14:tracePt t="160676" x="2444750" y="2260600"/>
          <p14:tracePt t="160709" x="2436813" y="2224088"/>
          <p14:tracePt t="160733" x="2436813" y="2214563"/>
          <p14:tracePt t="160773" x="2436813" y="2195513"/>
          <p14:tracePt t="161165" x="2436813" y="2214563"/>
          <p14:tracePt t="161173" x="2436813" y="2224088"/>
          <p14:tracePt t="161189" x="2444750" y="2232025"/>
          <p14:tracePt t="161198" x="2463800" y="2251075"/>
          <p14:tracePt t="161206" x="2463800" y="2270125"/>
          <p14:tracePt t="161215" x="2463800" y="2287588"/>
          <p14:tracePt t="161221" x="2463800" y="2297113"/>
          <p14:tracePt t="161232" x="2473325" y="2324100"/>
          <p14:tracePt t="161237" x="2519363" y="2379663"/>
          <p14:tracePt t="161246" x="2555875" y="2406650"/>
          <p14:tracePt t="161255" x="2592388" y="2462213"/>
          <p14:tracePt t="161261" x="2628900" y="2517775"/>
          <p14:tracePt t="161269" x="2674938" y="2581275"/>
          <p14:tracePt t="161277" x="2693988" y="2600325"/>
          <p14:tracePt t="161285" x="2693988" y="2617788"/>
          <p14:tracePt t="161293" x="2703513" y="2655888"/>
          <p14:tracePt t="161301" x="2703513" y="2673350"/>
          <p14:tracePt t="161310" x="2730500" y="2738438"/>
          <p14:tracePt t="161317" x="2767013" y="2784475"/>
          <p14:tracePt t="161325" x="2786063" y="2847975"/>
          <p14:tracePt t="161332" x="2822575" y="2959100"/>
          <p14:tracePt t="161341" x="2840038" y="3022600"/>
          <p14:tracePt t="161348" x="2840038" y="3095625"/>
          <p14:tracePt t="161356" x="2895600" y="3206750"/>
          <p14:tracePt t="161364" x="2895600" y="3262313"/>
          <p14:tracePt t="161373" x="2895600" y="3298825"/>
          <p14:tracePt t="161381" x="2914650" y="3325813"/>
          <p14:tracePt t="161389" x="2914650" y="3390900"/>
          <p14:tracePt t="161397" x="2914650" y="3408363"/>
          <p14:tracePt t="161404" x="2924175" y="3436938"/>
          <p14:tracePt t="161420" x="2960688" y="3519488"/>
          <p14:tracePt t="161430" x="2960688" y="3619500"/>
          <p14:tracePt t="161436" x="2968625" y="3665538"/>
          <p14:tracePt t="161445" x="2968625" y="3721100"/>
          <p14:tracePt t="161452" x="2987675" y="3767138"/>
          <p14:tracePt t="161460" x="2978150" y="3784600"/>
          <p14:tracePt t="161468" x="2978150" y="3803650"/>
          <p14:tracePt t="161476" x="2978150" y="3822700"/>
          <p14:tracePt t="161485" x="2978150" y="3859213"/>
          <p14:tracePt t="161492" x="2978150" y="3876675"/>
          <p14:tracePt t="161500" x="2978150" y="3905250"/>
          <p14:tracePt t="161508" x="2978150" y="3922713"/>
          <p14:tracePt t="161516" x="2987675" y="3959225"/>
          <p14:tracePt t="161541" x="2987675" y="3968750"/>
          <p14:tracePt t="161549" x="2987675" y="3978275"/>
          <p14:tracePt t="161558" x="2997200" y="3987800"/>
          <p14:tracePt t="161580" x="2997200" y="3997325"/>
          <p14:tracePt t="161589" x="2997200" y="4014788"/>
          <p14:tracePt t="161597" x="2997200" y="4033838"/>
          <p14:tracePt t="161604" x="3014663" y="4060825"/>
          <p14:tracePt t="161620" x="3024188" y="4079875"/>
          <p14:tracePt t="161630" x="3024188" y="4087813"/>
          <p14:tracePt t="161636" x="3033713" y="4106863"/>
          <p14:tracePt t="161676" x="3033713" y="4125913"/>
          <p14:tracePt t="161988" x="3033713" y="4106863"/>
          <p14:tracePt t="162004" x="3033713" y="4097338"/>
          <p14:tracePt t="162014" x="3033713" y="4087813"/>
          <p14:tracePt t="162021" x="3033713" y="4079875"/>
          <p14:tracePt t="162046" x="3024188" y="4051300"/>
          <p14:tracePt t="162117" x="3024188" y="4043363"/>
          <p14:tracePt t="162149" x="3024188" y="4014788"/>
          <p14:tracePt t="162157" x="3024188" y="4005263"/>
          <p14:tracePt t="162637" x="3014663" y="4005263"/>
          <p14:tracePt t="162679" x="2997200" y="4005263"/>
          <p14:tracePt t="162933" x="2987675" y="4005263"/>
          <p14:tracePt t="162940" x="2978150" y="4005263"/>
          <p14:tracePt t="162948" x="2978150" y="3997325"/>
          <p14:tracePt t="162980" x="2987675" y="3987800"/>
          <p14:tracePt t="162996" x="2987675" y="3978275"/>
          <p14:tracePt t="163004" x="2987675" y="3968750"/>
          <p14:tracePt t="163053" x="2987675" y="3959225"/>
          <p14:tracePt t="163079" x="2997200" y="3951288"/>
          <p14:tracePt t="163133" x="3006725" y="3941763"/>
          <p14:tracePt t="163142" x="3014663" y="3922713"/>
          <p14:tracePt t="163157" x="3014663" y="3914775"/>
          <p14:tracePt t="163205" x="3024188" y="3905250"/>
          <p14:tracePt t="163214" x="3024188" y="3886200"/>
          <p14:tracePt t="163231" x="3033713" y="3876675"/>
          <p14:tracePt t="163238" x="3043238" y="3868738"/>
          <p14:tracePt t="163253" x="3052763" y="3859213"/>
          <p14:tracePt t="163268" x="3052763" y="3840163"/>
          <p14:tracePt t="163284" x="3060700" y="3840163"/>
          <p14:tracePt t="163334" x="3060700" y="3830638"/>
          <p14:tracePt t="163381" x="3070225" y="3822700"/>
          <p14:tracePt t="163477" x="3079750" y="3813175"/>
          <p14:tracePt t="163501" x="3089275" y="3813175"/>
          <p14:tracePt t="163797" x="3098800" y="3813175"/>
          <p14:tracePt t="163829" x="3098800" y="3822700"/>
          <p14:tracePt t="163845" x="3079750" y="3849688"/>
          <p14:tracePt t="163868" x="3070225" y="3886200"/>
          <p14:tracePt t="163884" x="3070225" y="3895725"/>
          <p14:tracePt t="163892" x="3060700" y="3922713"/>
          <p14:tracePt t="163900" x="3052763" y="3941763"/>
          <p14:tracePt t="163908" x="3043238" y="3951288"/>
          <p14:tracePt t="163942" x="3043238" y="3968750"/>
          <p14:tracePt t="164029" x="3043238" y="3978275"/>
          <p14:tracePt t="164117" x="3043238" y="3987800"/>
          <p14:tracePt t="164125" x="3033713" y="3997325"/>
          <p14:tracePt t="164141" x="3024188" y="4005263"/>
          <p14:tracePt t="164645" x="3024188" y="4014788"/>
          <p14:tracePt t="164653" x="3024188" y="4024313"/>
          <p14:tracePt t="164862" x="3024188" y="4033838"/>
          <p14:tracePt t="164870" x="3024188" y="4051300"/>
          <p14:tracePt t="164877" x="3024188" y="4060825"/>
          <p14:tracePt t="164884" x="3033713" y="4087813"/>
          <p14:tracePt t="164892" x="3060700" y="4125913"/>
          <p14:tracePt t="164900" x="3070225" y="4143375"/>
          <p14:tracePt t="164909" x="3089275" y="4179888"/>
          <p14:tracePt t="164917" x="3098800" y="4179888"/>
          <p14:tracePt t="164925" x="3106738" y="4189413"/>
          <p14:tracePt t="164932" x="3106738" y="4198938"/>
          <p14:tracePt t="164947" x="3116263" y="4208463"/>
          <p14:tracePt t="164980" x="3135313" y="4225925"/>
          <p14:tracePt t="164988" x="3143250" y="4235450"/>
          <p14:tracePt t="164996" x="3162300" y="4262438"/>
          <p14:tracePt t="165004" x="3217863" y="4327525"/>
          <p14:tracePt t="165013" x="3244850" y="4364038"/>
          <p14:tracePt t="165021" x="3244850" y="4383088"/>
          <p14:tracePt t="165030" x="3273425" y="4429125"/>
          <p14:tracePt t="165036" x="3290888" y="4465638"/>
          <p14:tracePt t="165044" x="3309938" y="4475163"/>
          <p14:tracePt t="165053" x="3327400" y="4492625"/>
          <p14:tracePt t="165060" x="3336925" y="4529138"/>
          <p14:tracePt t="165068" x="3355975" y="4538663"/>
          <p14:tracePt t="165076" x="3402013" y="4548188"/>
          <p14:tracePt t="165084" x="3409950" y="4557713"/>
          <p14:tracePt t="165092" x="3438525" y="4584700"/>
          <p14:tracePt t="165100" x="3475038" y="4603750"/>
          <p14:tracePt t="165108" x="3475038" y="4611688"/>
          <p14:tracePt t="165116" x="3511550" y="4649788"/>
          <p14:tracePt t="165133" x="3521075" y="4649788"/>
          <p14:tracePt t="165140" x="3521075" y="4657725"/>
          <p14:tracePt t="165196" x="3548063" y="4694238"/>
          <p14:tracePt t="165204" x="3567113" y="4703763"/>
          <p14:tracePt t="165213" x="3576638" y="4713288"/>
          <p14:tracePt t="165221" x="3584575" y="4713288"/>
          <p14:tracePt t="165230" x="3613150" y="4749800"/>
          <p14:tracePt t="165238" x="3622675" y="4759325"/>
          <p14:tracePt t="165244" x="3622675" y="4768850"/>
          <p14:tracePt t="167869" x="3630613" y="4768850"/>
          <p14:tracePt t="168037" x="3640138" y="4768850"/>
          <p14:tracePt t="168061" x="3659188" y="4768850"/>
          <p14:tracePt t="172157" x="3649663" y="4732338"/>
          <p14:tracePt t="172165" x="3640138" y="4732338"/>
          <p14:tracePt t="172205" x="3630613" y="4722813"/>
          <p14:tracePt t="172221" x="3630613" y="4713288"/>
          <p14:tracePt t="172244" x="3584575" y="4667250"/>
          <p14:tracePt t="172260" x="3557588" y="4630738"/>
          <p14:tracePt t="172276" x="3530600" y="4611688"/>
          <p14:tracePt t="172301" x="3511550" y="4603750"/>
          <p14:tracePt t="172308" x="3502025" y="4603750"/>
          <p14:tracePt t="172316" x="3484563" y="4584700"/>
          <p14:tracePt t="172340" x="3484563" y="4575175"/>
          <p14:tracePt t="172348" x="3475038" y="4565650"/>
          <p14:tracePt t="172356" x="3475038" y="4557713"/>
          <p14:tracePt t="172364" x="3475038" y="4529138"/>
          <p14:tracePt t="172372" x="3448050" y="4511675"/>
          <p14:tracePt t="172381" x="3448050" y="4502150"/>
          <p14:tracePt t="172388" x="3419475" y="4483100"/>
          <p14:tracePt t="172404" x="3392488" y="4475163"/>
          <p14:tracePt t="172414" x="3392488" y="4465638"/>
          <p14:tracePt t="172420" x="3382963" y="4456113"/>
          <p14:tracePt t="172436" x="3382963" y="4446588"/>
          <p14:tracePt t="172445" x="3373438" y="4437063"/>
          <p14:tracePt t="172540" x="3363913" y="4429125"/>
          <p14:tracePt t="172573" x="3355975" y="4419600"/>
          <p14:tracePt t="172581" x="3346450" y="4419600"/>
          <p14:tracePt t="172621" x="3346450" y="4410075"/>
          <p14:tracePt t="172653" x="3336925" y="4391025"/>
          <p14:tracePt t="172717" x="3336925" y="4373563"/>
          <p14:tracePt t="172749" x="3319463" y="4346575"/>
          <p14:tracePt t="172805" x="3309938" y="4337050"/>
          <p14:tracePt t="172830" x="3300413" y="4337050"/>
          <p14:tracePt t="172837" x="3290888" y="4327525"/>
          <p14:tracePt t="172845" x="3281363" y="4308475"/>
          <p14:tracePt t="172868" x="3273425" y="4308475"/>
          <p14:tracePt t="172908" x="3263900" y="4300538"/>
          <p14:tracePt t="172916" x="3254375" y="4291013"/>
          <p14:tracePt t="172935" x="3244850" y="4281488"/>
          <p14:tracePt t="172956" x="3244850" y="4271963"/>
          <p14:tracePt t="172964" x="3235325" y="4254500"/>
          <p14:tracePt t="172979" x="3227388" y="4254500"/>
          <p14:tracePt t="173012" x="3208338" y="4225925"/>
          <p14:tracePt t="173060" x="3198813" y="4216400"/>
          <p14:tracePt t="173116" x="3198813" y="4208463"/>
          <p14:tracePt t="173123" x="3198813" y="4198938"/>
          <p14:tracePt t="173134" x="3171825" y="4179888"/>
          <p14:tracePt t="173173" x="3171825" y="4171950"/>
          <p14:tracePt t="173181" x="3171825" y="4162425"/>
          <p14:tracePt t="173213" x="3171825" y="4133850"/>
          <p14:tracePt t="173230" x="3171825" y="4125913"/>
          <p14:tracePt t="173237" x="3162300" y="4097338"/>
          <p14:tracePt t="173261" x="3162300" y="4087813"/>
          <p14:tracePt t="173276" x="3162300" y="4079875"/>
          <p14:tracePt t="173292" x="3162300" y="4051300"/>
          <p14:tracePt t="173300" x="3152775" y="4043363"/>
          <p14:tracePt t="173308" x="3143250" y="4033838"/>
          <p14:tracePt t="173373" x="3143250" y="4024313"/>
          <p14:tracePt t="173389" x="3116263" y="3987800"/>
          <p14:tracePt t="173413" x="3116263" y="3978275"/>
          <p14:tracePt t="173421" x="3116263" y="3968750"/>
          <p14:tracePt t="173501" x="3116263" y="3959225"/>
          <p14:tracePt t="173605" x="3106738" y="3951288"/>
          <p14:tracePt t="174413" x="3098800" y="3941763"/>
          <p14:tracePt t="174477" x="3098800" y="3932238"/>
          <p14:tracePt t="174517" x="3098800" y="3922713"/>
          <p14:tracePt t="174773" x="3098800" y="3905250"/>
          <p14:tracePt t="174797" x="3098800" y="3895725"/>
          <p14:tracePt t="174821" x="3098800" y="3876675"/>
          <p14:tracePt t="174845" x="3098800" y="3859213"/>
          <p14:tracePt t="174853" x="3098800" y="3849688"/>
          <p14:tracePt t="174862" x="3098800" y="3830638"/>
          <p14:tracePt t="174869" x="3098800" y="3822700"/>
          <p14:tracePt t="174877" x="3098800" y="3813175"/>
          <p14:tracePt t="174893" x="3098800" y="3803650"/>
          <p14:tracePt t="174980" x="3106738" y="3794125"/>
          <p14:tracePt t="175052" x="3106738" y="3776663"/>
          <p14:tracePt t="175068" x="3116263" y="3757613"/>
          <p14:tracePt t="175076" x="3135313" y="3748088"/>
          <p14:tracePt t="175085" x="3135313" y="3740150"/>
          <p14:tracePt t="175092" x="3143250" y="3730625"/>
          <p14:tracePt t="175100" x="3152775" y="3721100"/>
          <p14:tracePt t="175116" x="3152775" y="3711575"/>
          <p14:tracePt t="175132" x="3152775" y="3694113"/>
          <p14:tracePt t="175140" x="3162300" y="3684588"/>
          <p14:tracePt t="175156" x="3171825" y="3665538"/>
          <p14:tracePt t="175180" x="3171825" y="3656013"/>
          <p14:tracePt t="175188" x="3171825" y="3648075"/>
          <p14:tracePt t="175196" x="3181350" y="3638550"/>
          <p14:tracePt t="175203" x="3189288" y="3629025"/>
          <p14:tracePt t="175212" x="3189288" y="3611563"/>
          <p14:tracePt t="175219" x="3189288" y="3602038"/>
          <p14:tracePt t="175227" x="3189288" y="3592513"/>
          <p14:tracePt t="175236" x="3198813" y="3582988"/>
          <p14:tracePt t="175243" x="3198813" y="3565525"/>
          <p14:tracePt t="175252" x="3208338" y="3556000"/>
          <p14:tracePt t="175260" x="3217863" y="3546475"/>
          <p14:tracePt t="175300" x="3227388" y="3509963"/>
          <p14:tracePt t="175308" x="3235325" y="3509963"/>
          <p14:tracePt t="175356" x="3235325" y="3500438"/>
          <p14:tracePt t="175364" x="3235325" y="3481388"/>
          <p14:tracePt t="175372" x="3244850" y="3473450"/>
          <p14:tracePt t="175404" x="3244850" y="3463925"/>
          <p14:tracePt t="175412" x="3254375" y="3454400"/>
          <p14:tracePt t="175420" x="3263900" y="3444875"/>
          <p14:tracePt t="175452" x="3273425" y="3436938"/>
          <p14:tracePt t="175460" x="3281363" y="3417888"/>
          <p14:tracePt t="175484" x="3281363" y="3408363"/>
          <p14:tracePt t="175492" x="3290888" y="3390900"/>
          <p14:tracePt t="175508" x="3290888" y="3381375"/>
          <p14:tracePt t="175517" x="3290888" y="3371850"/>
          <p14:tracePt t="175532" x="3290888" y="3362325"/>
          <p14:tracePt t="175540" x="3309938" y="3344863"/>
          <p14:tracePt t="175564" x="3309938" y="3335338"/>
          <p14:tracePt t="175580" x="3319463" y="3316288"/>
          <p14:tracePt t="175605" x="3327400" y="3308350"/>
          <p14:tracePt t="175621" x="3327400" y="3289300"/>
          <p14:tracePt t="175645" x="3327400" y="3279775"/>
          <p14:tracePt t="175661" x="3327400" y="3262313"/>
          <p14:tracePt t="175677" x="3336925" y="3252788"/>
          <p14:tracePt t="175703" x="3336925" y="3243263"/>
          <p14:tracePt t="175717" x="3336925" y="3233738"/>
          <p14:tracePt t="175725" x="3346450" y="3224213"/>
          <p14:tracePt t="175766" x="3355975" y="3197225"/>
          <p14:tracePt t="175797" x="3363913" y="3187700"/>
          <p14:tracePt t="175821" x="3363913" y="3170238"/>
          <p14:tracePt t="175861" x="3363913" y="3160713"/>
          <p14:tracePt t="175902" x="3382963" y="3141663"/>
          <p14:tracePt t="175940" x="3392488" y="3133725"/>
          <p14:tracePt t="175964" x="3402013" y="3133725"/>
          <p14:tracePt t="176069" x="3402013" y="3124200"/>
          <p14:tracePt t="176077" x="3402013" y="3114675"/>
          <p14:tracePt t="176085" x="3402013" y="3105150"/>
          <p14:tracePt t="176101" x="3409950" y="3078163"/>
          <p14:tracePt t="176125" x="3409950" y="3068638"/>
          <p14:tracePt t="176141" x="3419475" y="3049588"/>
          <p14:tracePt t="176150" x="3419475" y="3041650"/>
          <p14:tracePt t="176173" x="3419475" y="3032125"/>
          <p14:tracePt t="176189" x="3419475" y="3022600"/>
          <p14:tracePt t="176213" x="3438525" y="3005138"/>
          <p14:tracePt t="176221" x="3438525" y="2995613"/>
          <p14:tracePt t="176253" x="3438525" y="2976563"/>
          <p14:tracePt t="176276" x="3448050" y="2967038"/>
          <p14:tracePt t="176308" x="3448050" y="2940050"/>
          <p14:tracePt t="176429" x="3455988" y="2930525"/>
          <p14:tracePt t="176501" x="3475038" y="2930525"/>
          <p14:tracePt t="176653" x="3484563" y="2930525"/>
          <p14:tracePt t="177485" x="3494088" y="2930525"/>
          <p14:tracePt t="177813" x="3502025" y="2940050"/>
          <p14:tracePt t="177821" x="3502025" y="2959100"/>
          <p14:tracePt t="177830" x="3511550" y="2959100"/>
          <p14:tracePt t="177837" x="3511550" y="2976563"/>
          <p14:tracePt t="177845" x="3511550" y="2986088"/>
          <p14:tracePt t="177861" x="3511550" y="2995613"/>
          <p14:tracePt t="177869" x="3511550" y="3022600"/>
          <p14:tracePt t="177885" x="3521075" y="3041650"/>
          <p14:tracePt t="177917" x="3521075" y="3059113"/>
          <p14:tracePt t="177925" x="3521075" y="3068638"/>
          <p14:tracePt t="177980" x="3521075" y="3078163"/>
          <p14:tracePt t="178157" x="3521075" y="3087688"/>
          <p14:tracePt t="178301" x="3502025" y="3087688"/>
          <p14:tracePt t="178325" x="3494088" y="3095625"/>
          <p14:tracePt t="178381" x="3494088" y="3105150"/>
          <p14:tracePt t="178398" x="3484563" y="3114675"/>
          <p14:tracePt t="178430" x="3455988" y="3124200"/>
          <p14:tracePt t="178477" x="3448050" y="3124200"/>
          <p14:tracePt t="178533" x="3438525" y="3124200"/>
          <p14:tracePt t="178549" x="3402013" y="3095625"/>
          <p14:tracePt t="178564" x="3373438" y="3032125"/>
          <p14:tracePt t="178574" x="3363913" y="3013075"/>
          <p14:tracePt t="178581" x="3336925" y="2995613"/>
          <p14:tracePt t="178589" x="3336925" y="2986088"/>
          <p14:tracePt t="178615" x="3327400" y="2967038"/>
          <p14:tracePt t="178621" x="3327400" y="2959100"/>
          <p14:tracePt t="178717" x="3327400" y="2949575"/>
          <p14:tracePt t="178741" x="3327400" y="2940050"/>
          <p14:tracePt t="178749" x="3327400" y="2921000"/>
          <p14:tracePt t="178964" x="3327400" y="2913063"/>
          <p14:tracePt t="178980" x="3336925" y="2903538"/>
          <p14:tracePt t="179012" x="3346450" y="2894013"/>
          <p14:tracePt t="179223" x="3346450" y="2876550"/>
          <p14:tracePt t="179276" x="3363913" y="2867025"/>
          <p14:tracePt t="179284" x="3373438" y="2857500"/>
          <p14:tracePt t="179308" x="3382963" y="2857500"/>
          <p14:tracePt t="179316" x="3392488" y="2857500"/>
          <p14:tracePt t="179324" x="3409950" y="2857500"/>
          <p14:tracePt t="179332" x="3429000" y="2838450"/>
          <p14:tracePt t="179340" x="3438525" y="2838450"/>
          <p14:tracePt t="179349" x="3455988" y="2830513"/>
          <p14:tracePt t="179364" x="3465513" y="2830513"/>
          <p14:tracePt t="179372" x="3475038" y="2830513"/>
          <p14:tracePt t="179485" x="3484563" y="2830513"/>
          <p14:tracePt t="179501" x="3502025" y="2830513"/>
          <p14:tracePt t="181358" x="3511550" y="2830513"/>
          <p14:tracePt t="181453" x="3502025" y="2830513"/>
          <p14:tracePt t="181781" x="3502025" y="2820988"/>
          <p14:tracePt t="181813" x="3521075" y="2811463"/>
          <p14:tracePt t="181837" x="3530600" y="2811463"/>
          <p14:tracePt t="181844" x="3557588" y="2784475"/>
          <p14:tracePt t="181860" x="3576638" y="2765425"/>
          <p14:tracePt t="181868" x="3584575" y="2755900"/>
          <p14:tracePt t="181884" x="3603625" y="2746375"/>
          <p14:tracePt t="181892" x="3613150" y="2738438"/>
          <p14:tracePt t="181900" x="3622675" y="2728913"/>
          <p14:tracePt t="181908" x="3630613" y="2719388"/>
          <p14:tracePt t="181916" x="3649663" y="2719388"/>
          <p14:tracePt t="181938" x="3668713" y="2701925"/>
          <p14:tracePt t="181979" x="3686175" y="2701925"/>
          <p14:tracePt t="181987" x="3695700" y="2701925"/>
          <p14:tracePt t="181995" x="3714750" y="2701925"/>
          <p14:tracePt t="182020" x="3741738" y="2701925"/>
          <p14:tracePt t="182061" x="3751263" y="2701925"/>
          <p14:tracePt t="182741" x="3751263" y="2709863"/>
          <p14:tracePt t="182749" x="3741738" y="2719388"/>
          <p14:tracePt t="182805" x="3732213" y="2728913"/>
          <p14:tracePt t="182814" x="3714750" y="2738438"/>
          <p14:tracePt t="182830" x="3695700" y="2746375"/>
          <p14:tracePt t="182838" x="3668713" y="2746375"/>
          <p14:tracePt t="182845" x="3630613" y="2765425"/>
          <p14:tracePt t="184221" x="3622675" y="2774950"/>
          <p14:tracePt t="184245" x="3622675" y="2784475"/>
          <p14:tracePt t="184253" x="3613150" y="2792413"/>
          <p14:tracePt t="184277" x="3603625" y="2792413"/>
          <p14:tracePt t="184286" x="3594100" y="2792413"/>
          <p14:tracePt t="184302" x="3557588" y="2792413"/>
          <p14:tracePt t="184325" x="3511550" y="2792413"/>
          <p14:tracePt t="184333" x="3502025" y="2792413"/>
          <p14:tracePt t="184341" x="3484563" y="2792413"/>
          <p14:tracePt t="184365" x="3484563" y="2811463"/>
          <p14:tracePt t="184373" x="3484563" y="2820988"/>
          <p14:tracePt t="184382" x="3475038" y="2820988"/>
          <p14:tracePt t="184389" x="3465513" y="2830513"/>
          <p14:tracePt t="184398" x="3455988" y="2838450"/>
          <p14:tracePt t="184421" x="3448050" y="2847975"/>
          <p14:tracePt t="184431" x="3448050" y="2857500"/>
          <p14:tracePt t="184437" x="3438525" y="2867025"/>
          <p14:tracePt t="184453" x="3419475" y="2884488"/>
          <p14:tracePt t="184502" x="3409950" y="2894013"/>
          <p14:tracePt t="184606" x="3402013" y="2903538"/>
          <p14:tracePt t="184622" x="3402013" y="2913063"/>
          <p14:tracePt t="184637" x="3402013" y="2930525"/>
          <p14:tracePt t="184661" x="3392488" y="2949575"/>
          <p14:tracePt t="184917" x="3392488" y="2959100"/>
          <p14:tracePt t="184941" x="3392488" y="2940050"/>
          <p14:tracePt t="184948" x="3392488" y="2930525"/>
          <p14:tracePt t="184957" x="3409950" y="2913063"/>
          <p14:tracePt t="184966" x="3419475" y="2913063"/>
          <p14:tracePt t="184973" x="3438525" y="2876550"/>
          <p14:tracePt t="184980" x="3448050" y="2857500"/>
          <p14:tracePt t="184988" x="3455988" y="2857500"/>
          <p14:tracePt t="185012" x="3465513" y="2847975"/>
          <p14:tracePt t="185019" x="3475038" y="2838450"/>
          <p14:tracePt t="185028" x="3494088" y="2830513"/>
          <p14:tracePt t="185035" x="3502025" y="2820988"/>
          <p14:tracePt t="185060" x="3511550" y="2820988"/>
          <p14:tracePt t="185084" x="3521075" y="2820988"/>
          <p14:tracePt t="185092" x="3538538" y="2820988"/>
          <p14:tracePt t="185100" x="3557588" y="2801938"/>
          <p14:tracePt t="185108" x="3576638" y="2784475"/>
          <p14:tracePt t="185116" x="3584575" y="2765425"/>
          <p14:tracePt t="185124" x="3594100" y="2765425"/>
          <p14:tracePt t="185132" x="3603625" y="2755900"/>
          <p14:tracePt t="185180" x="3613150" y="2746375"/>
          <p14:tracePt t="185469" x="3603625" y="2746375"/>
          <p14:tracePt t="185477" x="3603625" y="2755900"/>
          <p14:tracePt t="185509" x="3594100" y="2765425"/>
          <p14:tracePt t="185550" x="3567113" y="2765425"/>
          <p14:tracePt t="185557" x="3557588" y="2765425"/>
          <p14:tracePt t="185565" x="3538538" y="2784475"/>
          <p14:tracePt t="185573" x="3530600" y="2801938"/>
          <p14:tracePt t="185588" x="3511550" y="2811463"/>
          <p14:tracePt t="185604" x="3502025" y="2820988"/>
          <p14:tracePt t="185628" x="3494088" y="2830513"/>
          <p14:tracePt t="185644" x="3475038" y="2830513"/>
          <p14:tracePt t="185668" x="3455988" y="2847975"/>
          <p14:tracePt t="185684" x="3455988" y="2857500"/>
          <p14:tracePt t="185781" x="3455988" y="2867025"/>
          <p14:tracePt t="185789" x="3438525" y="2876550"/>
          <p14:tracePt t="185798" x="3438525" y="2894013"/>
          <p14:tracePt t="185816" x="3438525" y="2903538"/>
          <p14:tracePt t="186004" x="3465513" y="2894013"/>
          <p14:tracePt t="186013" x="3484563" y="2876550"/>
          <p14:tracePt t="186020" x="3502025" y="2867025"/>
          <p14:tracePt t="186029" x="3521075" y="2838450"/>
          <p14:tracePt t="186036" x="3538538" y="2820988"/>
          <p14:tracePt t="186044" x="3567113" y="2801938"/>
          <p14:tracePt t="186052" x="3584575" y="2784475"/>
          <p14:tracePt t="186060" x="3594100" y="2784475"/>
          <p14:tracePt t="186068" x="3603625" y="2774950"/>
          <p14:tracePt t="186084" x="3613150" y="2774950"/>
          <p14:tracePt t="186092" x="3622675" y="2765425"/>
          <p14:tracePt t="187957" x="3622675" y="2746375"/>
          <p14:tracePt t="188100" x="3630613" y="2738438"/>
          <p14:tracePt t="188107" x="3649663" y="2728913"/>
          <p14:tracePt t="188115" x="3668713" y="2709863"/>
          <p14:tracePt t="188123" x="3668713" y="2701925"/>
          <p14:tracePt t="188131" x="3676650" y="2692400"/>
          <p14:tracePt t="188139" x="3695700" y="2682875"/>
          <p14:tracePt t="188155" x="3732213" y="2646363"/>
          <p14:tracePt t="188171" x="3741738" y="2636838"/>
          <p14:tracePt t="188179" x="3768725" y="2617788"/>
          <p14:tracePt t="188187" x="3768725" y="2609850"/>
          <p14:tracePt t="188219" x="3787775" y="2609850"/>
          <p14:tracePt t="188323" x="3797300" y="2600325"/>
          <p14:tracePt t="188331" x="3814763" y="2581275"/>
          <p14:tracePt t="188339" x="3843338" y="2581275"/>
          <p14:tracePt t="188347" x="3906838" y="2563813"/>
          <p14:tracePt t="188355" x="3952875" y="2535238"/>
          <p14:tracePt t="188363" x="4008438" y="2498725"/>
          <p14:tracePt t="188371" x="4054475" y="2471738"/>
          <p14:tracePt t="188379" x="4117975" y="2462213"/>
          <p14:tracePt t="188387" x="4192588" y="2416175"/>
          <p14:tracePt t="188395" x="4219575" y="2406650"/>
          <p14:tracePt t="188403" x="4311650" y="2352675"/>
          <p14:tracePt t="188412" x="4375150" y="2278063"/>
          <p14:tracePt t="188419" x="4421188" y="2260600"/>
          <p14:tracePt t="188427" x="4486275" y="2205038"/>
          <p14:tracePt t="188435" x="4495800" y="2195513"/>
          <p14:tracePt t="188443" x="4541838" y="2185988"/>
          <p14:tracePt t="188451" x="4559300" y="2159000"/>
          <p14:tracePt t="188461" x="4578350" y="2149475"/>
          <p14:tracePt t="188469" x="4595813" y="2149475"/>
          <p14:tracePt t="188476" x="4605338" y="2149475"/>
          <p14:tracePt t="188501" x="4605338" y="2141538"/>
          <p14:tracePt t="188509" x="4614863" y="2095500"/>
          <p14:tracePt t="188516" x="4641850" y="2066925"/>
          <p14:tracePt t="188524" x="4660900" y="2057400"/>
          <p14:tracePt t="188540" x="4670425" y="2049463"/>
          <p14:tracePt t="188556" x="4687888" y="2049463"/>
          <p14:tracePt t="188564" x="4687888" y="2039938"/>
          <p14:tracePt t="188574" x="4697413" y="2039938"/>
          <p14:tracePt t="188590" x="4743450" y="2020888"/>
          <p14:tracePt t="188605" x="4752975" y="2020888"/>
          <p14:tracePt t="188612" x="4762500" y="2020888"/>
          <p14:tracePt t="188628" x="4789488" y="2011363"/>
          <p14:tracePt t="188668" x="4808538" y="2011363"/>
          <p14:tracePt t="188677" x="4862513" y="2020888"/>
          <p14:tracePt t="188684" x="4881563" y="2020888"/>
          <p14:tracePt t="188692" x="4964113" y="2020888"/>
          <p14:tracePt t="188700" x="5037138" y="2020888"/>
          <p14:tracePt t="188708" x="5056188" y="2020888"/>
          <p14:tracePt t="188716" x="5065713" y="2020888"/>
          <p14:tracePt t="188724" x="5102225" y="2020888"/>
          <p14:tracePt t="188732" x="5121275" y="2020888"/>
          <p14:tracePt t="188747" x="5129213" y="2020888"/>
          <p14:tracePt t="188756" x="5138738" y="2020888"/>
          <p14:tracePt t="188764" x="5165725" y="2030413"/>
          <p14:tracePt t="188812" x="5203825" y="2039938"/>
          <p14:tracePt t="188820" x="5211763" y="2039938"/>
          <p14:tracePt t="188828" x="5249863" y="2049463"/>
          <p14:tracePt t="188836" x="5257800" y="2049463"/>
          <p14:tracePt t="189053" x="5267325" y="2039938"/>
          <p14:tracePt t="189068" x="5276850" y="2030413"/>
          <p14:tracePt t="189086" x="5286375" y="2030413"/>
          <p14:tracePt t="189092" x="5303838" y="2030413"/>
          <p14:tracePt t="189100" x="5313363" y="2020888"/>
          <p14:tracePt t="189109" x="5322888" y="2020888"/>
          <p14:tracePt t="189116" x="5332413" y="2011363"/>
          <p14:tracePt t="189124" x="5359400" y="2011363"/>
          <p14:tracePt t="189132" x="5378450" y="1974850"/>
          <p14:tracePt t="189140" x="5386388" y="1974850"/>
          <p14:tracePt t="189149" x="5414963" y="1966913"/>
          <p14:tracePt t="189156" x="5451475" y="1947863"/>
          <p14:tracePt t="189164" x="5470525" y="1947863"/>
          <p14:tracePt t="189172" x="5497513" y="1928813"/>
          <p14:tracePt t="189180" x="5516563" y="1928813"/>
          <p14:tracePt t="189196" x="5553075" y="1920875"/>
          <p14:tracePt t="189213" x="5570538" y="1920875"/>
          <p14:tracePt t="189252" x="5580063" y="1920875"/>
          <p14:tracePt t="189260" x="5607050" y="1920875"/>
          <p14:tracePt t="189276" x="5616575" y="1920875"/>
          <p14:tracePt t="189284" x="5635625" y="1920875"/>
          <p14:tracePt t="189300" x="5653088" y="1911350"/>
          <p14:tracePt t="189646" x="5645150" y="1911350"/>
          <p14:tracePt t="189685" x="5616575" y="1920875"/>
          <p14:tracePt t="189709" x="5580063" y="1928813"/>
          <p14:tracePt t="189717" x="5570538" y="1938338"/>
          <p14:tracePt t="189725" x="5570538" y="1947863"/>
          <p14:tracePt t="189733" x="5553075" y="1957388"/>
          <p14:tracePt t="189742" x="5543550" y="1966913"/>
          <p14:tracePt t="189749" x="5524500" y="1974850"/>
          <p14:tracePt t="189757" x="5516563" y="1974850"/>
          <p14:tracePt t="189813" x="5507038" y="1984375"/>
          <p14:tracePt t="189830" x="5497513" y="1984375"/>
          <p14:tracePt t="189837" x="5478463" y="1984375"/>
          <p14:tracePt t="189845" x="5461000" y="2003425"/>
          <p14:tracePt t="189853" x="5424488" y="2011363"/>
          <p14:tracePt t="189861" x="5414963" y="2011363"/>
          <p14:tracePt t="189870" x="5395913" y="2011363"/>
          <p14:tracePt t="189885" x="5368925" y="2011363"/>
          <p14:tracePt t="189893" x="5359400" y="2011363"/>
          <p14:tracePt t="189965" x="5332413" y="2011363"/>
          <p14:tracePt t="189973" x="5313363" y="2011363"/>
          <p14:tracePt t="189997" x="5303838" y="2011363"/>
          <p14:tracePt t="190014" x="5276850" y="2011363"/>
          <p14:tracePt t="190036" x="5267325" y="2011363"/>
          <p14:tracePt t="190173" x="5257800" y="2011363"/>
          <p14:tracePt t="190269" x="5257800" y="1984375"/>
          <p14:tracePt t="190277" x="5257800" y="1974850"/>
          <p14:tracePt t="190293" x="5257800" y="1957388"/>
          <p14:tracePt t="190309" x="5257800" y="1938338"/>
          <p14:tracePt t="190317" x="5257800" y="1928813"/>
          <p14:tracePt t="190325" x="5257800" y="1920875"/>
          <p14:tracePt t="190341" x="5257800" y="1911350"/>
          <p14:tracePt t="190348" x="5249863" y="1882775"/>
          <p14:tracePt t="190365" x="5230813" y="1874838"/>
          <p14:tracePt t="190389" x="5221288" y="1865313"/>
          <p14:tracePt t="190399" x="5221288" y="1846263"/>
          <p14:tracePt t="190405" x="5211763" y="1838325"/>
          <p14:tracePt t="190415" x="5203825" y="1828800"/>
          <p14:tracePt t="190431" x="5184775" y="1819275"/>
          <p14:tracePt t="190437" x="5175250" y="1800225"/>
          <p14:tracePt t="190461" x="5175250" y="1782763"/>
          <p14:tracePt t="190477" x="5175250" y="1773238"/>
          <p14:tracePt t="190485" x="5165725" y="1763713"/>
          <p14:tracePt t="190493" x="5165725" y="1754188"/>
          <p14:tracePt t="190502" x="5165725" y="1746250"/>
          <p14:tracePt t="190517" x="5165725" y="1736725"/>
          <p14:tracePt t="190573" x="5138738" y="1690688"/>
          <p14:tracePt t="190589" x="5138738" y="1681163"/>
          <p14:tracePt t="190598" x="5138738" y="1663700"/>
          <p14:tracePt t="190614" x="5138738" y="1654175"/>
          <p14:tracePt t="190653" x="5138738" y="1644650"/>
          <p14:tracePt t="190695" x="5138738" y="1635125"/>
          <p14:tracePt t="190703" x="5138738" y="1625600"/>
          <p14:tracePt t="190710" x="5165725" y="1625600"/>
          <p14:tracePt t="190716" x="5194300" y="1608138"/>
          <p14:tracePt t="190732" x="5203825" y="1598613"/>
          <p14:tracePt t="190748" x="5221288" y="1579563"/>
          <p14:tracePt t="190764" x="5249863" y="1562100"/>
          <p14:tracePt t="190780" x="5267325" y="1552575"/>
          <p14:tracePt t="190788" x="5276850" y="1543050"/>
          <p14:tracePt t="190797" x="5286375" y="1543050"/>
          <p14:tracePt t="190813" x="5341938" y="1506538"/>
          <p14:tracePt t="190820" x="5349875" y="1497013"/>
          <p14:tracePt t="190829" x="5349875" y="1489075"/>
          <p14:tracePt t="190836" x="5368925" y="1489075"/>
          <p14:tracePt t="190844" x="5414963" y="1489075"/>
          <p14:tracePt t="190852" x="5432425" y="1479550"/>
          <p14:tracePt t="190860" x="5478463" y="1470025"/>
          <p14:tracePt t="190868" x="5487988" y="1460500"/>
          <p14:tracePt t="190876" x="5524500" y="1450975"/>
          <p14:tracePt t="190884" x="5570538" y="1450975"/>
          <p14:tracePt t="190892" x="5580063" y="1450975"/>
          <p14:tracePt t="190900" x="5589588" y="1443038"/>
          <p14:tracePt t="190916" x="5645150" y="1443038"/>
          <p14:tracePt t="190924" x="5718175" y="1443038"/>
          <p14:tracePt t="190946" x="5754688" y="1443038"/>
          <p14:tracePt t="190948" x="5764213" y="1443038"/>
          <p14:tracePt t="190956" x="5773738" y="1443038"/>
          <p14:tracePt t="190964" x="5781675" y="1450975"/>
          <p14:tracePt t="190972" x="5791200" y="1450975"/>
          <p14:tracePt t="191045" x="5800725" y="1460500"/>
          <p14:tracePt t="191053" x="5810250" y="1460500"/>
          <p14:tracePt t="191069" x="5819775" y="1470025"/>
          <p14:tracePt t="191086" x="5819775" y="1489075"/>
          <p14:tracePt t="191096" x="5819775" y="1506538"/>
          <p14:tracePt t="191104" x="5819775" y="1535113"/>
          <p14:tracePt t="191110" x="5819775" y="1552575"/>
          <p14:tracePt t="191118" x="5819775" y="1571625"/>
          <p14:tracePt t="191124" x="5819775" y="1589088"/>
          <p14:tracePt t="191132" x="5819775" y="1608138"/>
          <p14:tracePt t="191140" x="5819775" y="1644650"/>
          <p14:tracePt t="191148" x="5819775" y="1663700"/>
          <p14:tracePt t="191157" x="5819775" y="1690688"/>
          <p14:tracePt t="191165" x="5810250" y="1717675"/>
          <p14:tracePt t="191173" x="5791200" y="1736725"/>
          <p14:tracePt t="191182" x="5781675" y="1754188"/>
          <p14:tracePt t="191189" x="5773738" y="1782763"/>
          <p14:tracePt t="191198" x="5773738" y="1809750"/>
          <p14:tracePt t="191205" x="5764213" y="1846263"/>
          <p14:tracePt t="191223" x="5764213" y="1865313"/>
          <p14:tracePt t="191252" x="5764213" y="1874838"/>
          <p14:tracePt t="191268" x="5754688" y="1874838"/>
          <p14:tracePt t="191300" x="5737225" y="1892300"/>
          <p14:tracePt t="191324" x="5727700" y="1901825"/>
          <p14:tracePt t="191470" x="5727700" y="1911350"/>
          <p14:tracePt t="191485" x="5718175" y="1928813"/>
          <p14:tracePt t="191493" x="5718175" y="1938338"/>
          <p14:tracePt t="191509" x="5708650" y="1947863"/>
          <p14:tracePt t="191517" x="5699125" y="1957388"/>
          <p14:tracePt t="191534" x="5691188" y="1957388"/>
          <p14:tracePt t="191589" x="5662613" y="1957388"/>
          <p14:tracePt t="191597" x="5635625" y="1957388"/>
          <p14:tracePt t="191605" x="5599113" y="1947863"/>
          <p14:tracePt t="191614" x="5580063" y="1947863"/>
          <p14:tracePt t="191620" x="5553075" y="1947863"/>
          <p14:tracePt t="191629" x="5534025" y="1928813"/>
          <p14:tracePt t="191636" x="5516563" y="1928813"/>
          <p14:tracePt t="191644" x="5507038" y="1928813"/>
          <p14:tracePt t="191772" x="5487988" y="1928813"/>
          <p14:tracePt t="191780" x="5470525" y="1928813"/>
          <p14:tracePt t="191788" x="5461000" y="1928813"/>
          <p14:tracePt t="191796" x="5451475" y="1928813"/>
          <p14:tracePt t="191804" x="5441950" y="1928813"/>
          <p14:tracePt t="191821" x="5424488" y="1928813"/>
          <p14:tracePt t="191973" x="5451475" y="1928813"/>
          <p14:tracePt t="191980" x="5507038" y="1928813"/>
          <p14:tracePt t="191989" x="5570538" y="1928813"/>
          <p14:tracePt t="191998" x="5653088" y="1928813"/>
          <p14:tracePt t="192005" x="5708650" y="1928813"/>
          <p14:tracePt t="192015" x="5773738" y="1938338"/>
          <p14:tracePt t="192021" x="5781675" y="1938338"/>
          <p14:tracePt t="192181" x="5745163" y="1938338"/>
          <p14:tracePt t="192189" x="5699125" y="1938338"/>
          <p14:tracePt t="192197" x="5681663" y="1938338"/>
          <p14:tracePt t="192205" x="5662613" y="1938338"/>
          <p14:tracePt t="192215" x="5653088" y="1938338"/>
          <p14:tracePt t="192221" x="5626100" y="1938338"/>
          <p14:tracePt t="192232" x="5616575" y="1938338"/>
          <p14:tracePt t="192237" x="5589588" y="1938338"/>
          <p14:tracePt t="192245" x="5580063" y="1938338"/>
          <p14:tracePt t="192253" x="5570538" y="1938338"/>
          <p14:tracePt t="192261" x="5534025" y="1938338"/>
          <p14:tracePt t="192269" x="5524500" y="1938338"/>
          <p14:tracePt t="192277" x="5516563" y="1938338"/>
          <p14:tracePt t="192285" x="5478463" y="1938338"/>
          <p14:tracePt t="192301" x="5470525" y="1938338"/>
          <p14:tracePt t="192372" x="5461000" y="1938338"/>
          <p14:tracePt t="192413" x="5461000" y="1947863"/>
          <p14:tracePt t="192509" x="5451475" y="1957388"/>
          <p14:tracePt t="192597" x="5487988" y="1957388"/>
          <p14:tracePt t="192605" x="5516563" y="1957388"/>
          <p14:tracePt t="192614" x="5534025" y="1957388"/>
          <p14:tracePt t="192621" x="5543550" y="1957388"/>
          <p14:tracePt t="192637" x="5553075" y="1957388"/>
          <p14:tracePt t="192917" x="5543550" y="1957388"/>
          <p14:tracePt t="192925" x="5534025" y="1957388"/>
          <p14:tracePt t="192933" x="5524500" y="1957388"/>
          <p14:tracePt t="192949" x="5478463" y="1957388"/>
          <p14:tracePt t="192964" x="5451475" y="1957388"/>
          <p14:tracePt t="193255" x="5461000" y="1947863"/>
          <p14:tracePt t="193262" x="5487988" y="1947863"/>
          <p14:tracePt t="193269" x="5534025" y="1947863"/>
          <p14:tracePt t="193277" x="5543550" y="1947863"/>
          <p14:tracePt t="193285" x="5553075" y="1947863"/>
          <p14:tracePt t="193293" x="5599113" y="1947863"/>
          <p14:tracePt t="193301" x="5635625" y="1947863"/>
          <p14:tracePt t="193309" x="5653088" y="1947863"/>
          <p14:tracePt t="193333" x="5681663" y="1947863"/>
          <p14:tracePt t="193381" x="5691188" y="1947863"/>
          <p14:tracePt t="193389" x="5708650" y="1947863"/>
          <p14:tracePt t="193413" x="5727700" y="1947863"/>
          <p14:tracePt t="193575" x="5708650" y="1947863"/>
          <p14:tracePt t="193581" x="5691188" y="1947863"/>
          <p14:tracePt t="193589" x="5645150" y="1947863"/>
          <p14:tracePt t="193598" x="5570538" y="1947863"/>
          <p14:tracePt t="193605" x="5507038" y="1947863"/>
          <p14:tracePt t="193615" x="5451475" y="1947863"/>
          <p14:tracePt t="193621" x="5441950" y="1947863"/>
          <p14:tracePt t="193631" x="5405438" y="1947863"/>
          <p14:tracePt t="193637" x="5359400" y="1928813"/>
          <p14:tracePt t="193645" x="5332413" y="1920875"/>
          <p14:tracePt t="193909" x="5368925" y="1920875"/>
          <p14:tracePt t="193917" x="5414963" y="1911350"/>
          <p14:tracePt t="193925" x="5461000" y="1882775"/>
          <p14:tracePt t="193933" x="5524500" y="1882775"/>
          <p14:tracePt t="193942" x="5570538" y="1882775"/>
          <p14:tracePt t="193950" x="5589588" y="1882775"/>
          <p14:tracePt t="197565" x="5599113" y="1882775"/>
          <p14:tracePt t="197581" x="5626100" y="1882775"/>
          <p14:tracePt t="197605" x="5645150" y="1882775"/>
          <p14:tracePt t="197621" x="5691188" y="1882775"/>
          <p14:tracePt t="198045" x="5681663" y="1882775"/>
          <p14:tracePt t="198053" x="5653088" y="1882775"/>
          <p14:tracePt t="198060" x="5645150" y="1882775"/>
          <p14:tracePt t="198068" x="5635625" y="1882775"/>
          <p14:tracePt t="198084" x="5607050" y="1882775"/>
          <p14:tracePt t="198108" x="5599113" y="1882775"/>
          <p14:tracePt t="198141" x="5589588" y="1882775"/>
          <p14:tracePt t="198156" x="5561013" y="1882775"/>
          <p14:tracePt t="198213" x="5553075" y="1882775"/>
          <p14:tracePt t="198245" x="5543550" y="1882775"/>
          <p14:tracePt t="198269" x="5534025" y="1882775"/>
          <p14:tracePt t="198293" x="5516563" y="1882775"/>
          <p14:tracePt t="199005" x="5497513" y="1882775"/>
          <p14:tracePt t="199021" x="5478463" y="1882775"/>
          <p14:tracePt t="199501" x="5424488" y="1874838"/>
          <p14:tracePt t="199509" x="5395913" y="1874838"/>
          <p14:tracePt t="199525" x="5378450" y="1865313"/>
          <p14:tracePt t="199531" x="5341938" y="1855788"/>
          <p14:tracePt t="199540" x="5341938" y="1838325"/>
          <p14:tracePt t="199548" x="5341938" y="1809750"/>
          <p14:tracePt t="199556" x="5341938" y="1792288"/>
          <p14:tracePt t="199563" x="5341938" y="1782763"/>
          <p14:tracePt t="199572" x="5341938" y="1773238"/>
          <p14:tracePt t="199579" x="5341938" y="1746250"/>
          <p14:tracePt t="199588" x="5341938" y="1727200"/>
          <p14:tracePt t="199596" x="5341938" y="1700213"/>
          <p14:tracePt t="199604" x="5341938" y="1681163"/>
          <p14:tracePt t="199612" x="5341938" y="1635125"/>
          <p14:tracePt t="199620" x="5341938" y="1589088"/>
          <p14:tracePt t="199628" x="5332413" y="1543050"/>
          <p14:tracePt t="199636" x="5276850" y="1506538"/>
          <p14:tracePt t="199644" x="5230813" y="1489075"/>
          <p14:tracePt t="199652" x="5203825" y="1433513"/>
          <p14:tracePt t="199661" x="5194300" y="1433513"/>
          <p14:tracePt t="199685" x="5194300" y="1414463"/>
          <p14:tracePt t="199765" x="5194300" y="1404938"/>
          <p14:tracePt t="199773" x="5194300" y="1397000"/>
          <p14:tracePt t="199781" x="5157788" y="1377950"/>
          <p14:tracePt t="199789" x="5092700" y="1377950"/>
          <p14:tracePt t="199799" x="5037138" y="1377950"/>
          <p14:tracePt t="199805" x="4973638" y="1350963"/>
          <p14:tracePt t="199816" x="4954588" y="1350963"/>
          <p14:tracePt t="199821" x="4918075" y="1350963"/>
          <p14:tracePt t="199831" x="4862513" y="1341438"/>
          <p14:tracePt t="199837" x="4826000" y="1331913"/>
          <p14:tracePt t="199853" x="4816475" y="1331913"/>
          <p14:tracePt t="199869" x="4808538" y="1331913"/>
          <p14:tracePt t="200006" x="4779963" y="1331913"/>
          <p14:tracePt t="200015" x="4762500" y="1331913"/>
          <p14:tracePt t="200022" x="4733925" y="1331913"/>
          <p14:tracePt t="200032" x="4641850" y="1331913"/>
          <p14:tracePt t="200039" x="4605338" y="1368425"/>
          <p14:tracePt t="200046" x="4559300" y="1377950"/>
          <p14:tracePt t="200052" x="4505325" y="1414463"/>
          <p14:tracePt t="200059" x="4459288" y="1443038"/>
          <p14:tracePt t="200067" x="4440238" y="1479550"/>
          <p14:tracePt t="200075" x="4403725" y="1497013"/>
          <p14:tracePt t="200083" x="4394200" y="1535113"/>
          <p14:tracePt t="200091" x="4330700" y="1598613"/>
          <p14:tracePt t="200099" x="4292600" y="1644650"/>
          <p14:tracePt t="200107" x="4256088" y="1671638"/>
          <p14:tracePt t="200115" x="4183063" y="1717675"/>
          <p14:tracePt t="200123" x="4146550" y="1746250"/>
          <p14:tracePt t="200133" x="4127500" y="1773238"/>
          <p14:tracePt t="200139" x="4100513" y="1782763"/>
          <p14:tracePt t="200148" x="4081463" y="1800225"/>
          <p14:tracePt t="200155" x="4071938" y="1800225"/>
          <p14:tracePt t="200211" x="4064000" y="1809750"/>
          <p14:tracePt t="200237" x="4035425" y="1809750"/>
          <p14:tracePt t="200245" x="4017963" y="1809750"/>
          <p14:tracePt t="200253" x="4008438" y="1809750"/>
          <p14:tracePt t="200341" x="3989388" y="1809750"/>
          <p14:tracePt t="200581" x="4071938" y="1838325"/>
          <p14:tracePt t="200589" x="4090988" y="1846263"/>
          <p14:tracePt t="200597" x="4154488" y="1874838"/>
          <p14:tracePt t="200605" x="4200525" y="1892300"/>
          <p14:tracePt t="200615" x="4246563" y="1966913"/>
          <p14:tracePt t="200620" x="4311650" y="1974850"/>
          <p14:tracePt t="200631" x="4338638" y="2003425"/>
          <p14:tracePt t="200638" x="4375150" y="2011363"/>
          <p14:tracePt t="200645" x="4394200" y="2020888"/>
          <p14:tracePt t="200661" x="4403725" y="2020888"/>
          <p14:tracePt t="200797" x="4413250" y="2030413"/>
          <p14:tracePt t="200814" x="4430713" y="2049463"/>
          <p14:tracePt t="200821" x="4440238" y="2057400"/>
          <p14:tracePt t="200853" x="4449763" y="2057400"/>
          <p14:tracePt t="200869" x="4459288" y="2066925"/>
          <p14:tracePt t="200885" x="4476750" y="2076450"/>
          <p14:tracePt t="200893" x="4495800" y="2085975"/>
          <p14:tracePt t="200901" x="4522788" y="2095500"/>
          <p14:tracePt t="200909" x="4549775" y="2103438"/>
          <p14:tracePt t="200917" x="4578350" y="2112963"/>
          <p14:tracePt t="200924" x="4587875" y="2122488"/>
          <p14:tracePt t="200933" x="4614863" y="2122488"/>
          <p14:tracePt t="200946" x="4660900" y="2149475"/>
          <p14:tracePt t="200949" x="4697413" y="2149475"/>
          <p14:tracePt t="201182" x="4679950" y="2168525"/>
          <p14:tracePt t="201190" x="4605338" y="2232025"/>
          <p14:tracePt t="201197" x="4513263" y="2278063"/>
          <p14:tracePt t="201206" x="4476750" y="2324100"/>
          <p14:tracePt t="201214" x="4403725" y="2379663"/>
          <p14:tracePt t="201220" x="4330700" y="2452688"/>
          <p14:tracePt t="201228" x="4284663" y="2498725"/>
          <p14:tracePt t="201236" x="4219575" y="2517775"/>
          <p14:tracePt t="201244" x="4173538" y="2573338"/>
          <p14:tracePt t="201252" x="4173538" y="2600325"/>
          <p14:tracePt t="201276" x="4173538" y="2609850"/>
          <p14:tracePt t="201284" x="4164013" y="2655888"/>
          <p14:tracePt t="201292" x="4164013" y="2673350"/>
          <p14:tracePt t="201300" x="4154488" y="2692400"/>
          <p14:tracePt t="201308" x="4154488" y="2709863"/>
          <p14:tracePt t="201316" x="4154488" y="2719388"/>
          <p14:tracePt t="201324" x="4146550" y="2738438"/>
          <p14:tracePt t="201564" x="4137025" y="2746375"/>
          <p14:tracePt t="201572" x="4117975" y="2746375"/>
          <p14:tracePt t="201581" x="4090988" y="2755900"/>
          <p14:tracePt t="201589" x="4054475" y="2765425"/>
          <p14:tracePt t="201613" x="4044950" y="2774950"/>
          <p14:tracePt t="201637" x="3998913" y="2774950"/>
          <p14:tracePt t="201645" x="3943350" y="2801938"/>
          <p14:tracePt t="201653" x="3870325" y="2838450"/>
          <p14:tracePt t="201660" x="3870325" y="2903538"/>
          <p14:tracePt t="201669" x="3814763" y="2949575"/>
          <p14:tracePt t="201676" x="3805238" y="2949575"/>
          <p14:tracePt t="201684" x="3751263" y="2986088"/>
          <p14:tracePt t="201700" x="3751263" y="2995613"/>
          <p14:tracePt t="201708" x="3751263" y="3005138"/>
          <p14:tracePt t="201772" x="3741738" y="3022600"/>
          <p14:tracePt t="201796" x="3722688" y="3041650"/>
          <p14:tracePt t="201805" x="3686175" y="3078163"/>
          <p14:tracePt t="201814" x="3668713" y="3095625"/>
          <p14:tracePt t="201822" x="3649663" y="3105150"/>
          <p14:tracePt t="201831" x="3613150" y="3105150"/>
          <p14:tracePt t="201837" x="3603625" y="3114675"/>
          <p14:tracePt t="201933" x="3594100" y="3114675"/>
          <p14:tracePt t="201943" x="3567113" y="3114675"/>
          <p14:tracePt t="201950" x="3548063" y="3114675"/>
          <p14:tracePt t="201957" x="3538538" y="3114675"/>
          <p14:tracePt t="201964" x="3530600" y="3114675"/>
          <p14:tracePt t="201972" x="3521075" y="3095625"/>
          <p14:tracePt t="202077" x="3521075" y="3087688"/>
          <p14:tracePt t="202116" x="3521075" y="3078163"/>
          <p14:tracePt t="202124" x="3521075" y="3068638"/>
          <p14:tracePt t="202140" x="3521075" y="3059113"/>
          <p14:tracePt t="202147" x="3521075" y="3049588"/>
          <p14:tracePt t="202156" x="3511550" y="3032125"/>
          <p14:tracePt t="202164" x="3511550" y="3013075"/>
          <p14:tracePt t="202171" x="3511550" y="3005138"/>
          <p14:tracePt t="202187" x="3511550" y="2976563"/>
          <p14:tracePt t="202196" x="3511550" y="2949575"/>
          <p14:tracePt t="202204" x="3511550" y="2913063"/>
          <p14:tracePt t="202212" x="3511550" y="2903538"/>
          <p14:tracePt t="202220" x="3511550" y="2894013"/>
          <p14:tracePt t="202244" x="3530600" y="2847975"/>
          <p14:tracePt t="202252" x="3538538" y="2838450"/>
          <p14:tracePt t="202268" x="3557588" y="2811463"/>
          <p14:tracePt t="202275" x="3576638" y="2801938"/>
          <p14:tracePt t="202285" x="3584575" y="2792413"/>
          <p14:tracePt t="202291" x="3603625" y="2784475"/>
          <p14:tracePt t="202299" x="3603625" y="2774950"/>
          <p14:tracePt t="202308" x="3613150" y="2765425"/>
          <p14:tracePt t="202315" x="3622675" y="2765425"/>
          <p14:tracePt t="202405" x="3649663" y="2755900"/>
          <p14:tracePt t="202412" x="3668713" y="2755900"/>
          <p14:tracePt t="202419" x="3695700" y="2755900"/>
          <p14:tracePt t="202428" x="3714750" y="2755900"/>
          <p14:tracePt t="202444" x="3732213" y="2755900"/>
          <p14:tracePt t="202451" x="3741738" y="2755900"/>
          <p14:tracePt t="202459" x="3751263" y="2755900"/>
          <p14:tracePt t="202468" x="3759200" y="2755900"/>
          <p14:tracePt t="202476" x="3778250" y="2755900"/>
          <p14:tracePt t="202509" x="3797300" y="2755900"/>
          <p14:tracePt t="202525" x="3805238" y="2755900"/>
          <p14:tracePt t="202541" x="3805238" y="2765425"/>
          <p14:tracePt t="202549" x="3814763" y="2811463"/>
          <p14:tracePt t="202589" x="3814763" y="2820988"/>
          <p14:tracePt t="202599" x="3814763" y="2830513"/>
          <p14:tracePt t="202605" x="3814763" y="2847975"/>
          <p14:tracePt t="202615" x="3814763" y="2857500"/>
          <p14:tracePt t="202621" x="3805238" y="2867025"/>
          <p14:tracePt t="202631" x="3787775" y="2884488"/>
          <p14:tracePt t="202637" x="3778250" y="2894013"/>
          <p14:tracePt t="202645" x="3768725" y="2903538"/>
          <p14:tracePt t="202653" x="3768725" y="2913063"/>
          <p14:tracePt t="202671" x="3722688" y="2913063"/>
          <p14:tracePt t="202676" x="3686175" y="2913063"/>
          <p14:tracePt t="202685" x="3676650" y="2913063"/>
          <p14:tracePt t="202693" x="3630613" y="2921000"/>
          <p14:tracePt t="202701" x="3630613" y="2930525"/>
          <p14:tracePt t="202733" x="3630613" y="2940050"/>
          <p14:tracePt t="202844" x="3630613" y="2930525"/>
          <p14:tracePt t="202853" x="3594100" y="2913063"/>
          <p14:tracePt t="202861" x="3594100" y="2903538"/>
          <p14:tracePt t="202877" x="3584575" y="2894013"/>
          <p14:tracePt t="202901" x="3584575" y="2884488"/>
          <p14:tracePt t="202916" x="3594100" y="2847975"/>
          <p14:tracePt t="202925" x="3594100" y="2838450"/>
          <p14:tracePt t="202932" x="3594100" y="2811463"/>
          <p14:tracePt t="202942" x="3603625" y="2801938"/>
          <p14:tracePt t="202950" x="3613150" y="2784475"/>
          <p14:tracePt t="202957" x="3613150" y="2774950"/>
          <p14:tracePt t="202965" x="3630613" y="2755900"/>
          <p14:tracePt t="202973" x="3640138" y="2746375"/>
          <p14:tracePt t="203029" x="3649663" y="2738438"/>
          <p14:tracePt t="203037" x="3676650" y="2719388"/>
          <p14:tracePt t="203046" x="3686175" y="2709863"/>
          <p14:tracePt t="203053" x="3695700" y="2701925"/>
          <p14:tracePt t="203059" x="3695700" y="2682875"/>
          <p14:tracePt t="203067" x="3705225" y="2673350"/>
          <p14:tracePt t="203075" x="3732213" y="2663825"/>
          <p14:tracePt t="203084" x="3741738" y="2655888"/>
          <p14:tracePt t="203107" x="3751263" y="2655888"/>
          <p14:tracePt t="203115" x="3778250" y="2655888"/>
          <p14:tracePt t="203123" x="3787775" y="2655888"/>
          <p14:tracePt t="203131" x="3814763" y="2655888"/>
          <p14:tracePt t="203139" x="3833813" y="2655888"/>
          <p14:tracePt t="203147" x="3843338" y="2655888"/>
          <p14:tracePt t="203171" x="3851275" y="2655888"/>
          <p14:tracePt t="203179" x="3860800" y="2655888"/>
          <p14:tracePt t="203187" x="3870325" y="2655888"/>
          <p14:tracePt t="203195" x="3879850" y="2663825"/>
          <p14:tracePt t="203212" x="3879850" y="2682875"/>
          <p14:tracePt t="203219" x="3879850" y="2701925"/>
          <p14:tracePt t="203227" x="3879850" y="2719388"/>
          <p14:tracePt t="203235" x="3879850" y="2755900"/>
          <p14:tracePt t="203243" x="3879850" y="2811463"/>
          <p14:tracePt t="203251" x="3879850" y="2838450"/>
          <p14:tracePt t="203259" x="3879850" y="2884488"/>
          <p14:tracePt t="203267" x="3843338" y="2940050"/>
          <p14:tracePt t="203275" x="3833813" y="2959100"/>
          <p14:tracePt t="203283" x="3797300" y="2995613"/>
          <p14:tracePt t="203291" x="3778250" y="3022600"/>
          <p14:tracePt t="203299" x="3751263" y="3032125"/>
          <p14:tracePt t="203307" x="3732213" y="3059113"/>
          <p14:tracePt t="203315" x="3714750" y="3059113"/>
          <p14:tracePt t="203323" x="3695700" y="3068638"/>
          <p14:tracePt t="203332" x="3649663" y="3068638"/>
          <p14:tracePt t="203340" x="3630613" y="3078163"/>
          <p14:tracePt t="203348" x="3584575" y="3087688"/>
          <p14:tracePt t="203356" x="3538538" y="3095625"/>
          <p14:tracePt t="203363" x="3494088" y="3095625"/>
          <p14:tracePt t="203372" x="3448050" y="3114675"/>
          <p14:tracePt t="203380" x="3409950" y="3114675"/>
          <p14:tracePt t="203389" x="3363913" y="3114675"/>
          <p14:tracePt t="203397" x="3319463" y="3114675"/>
          <p14:tracePt t="203404" x="3309938" y="3114675"/>
          <p14:tracePt t="203413" x="3290888" y="3114675"/>
          <p14:tracePt t="203436" x="3281363" y="3114675"/>
          <p14:tracePt t="203452" x="3263900" y="3095625"/>
          <p14:tracePt t="203476" x="3263900" y="3078163"/>
          <p14:tracePt t="203484" x="3254375" y="3049588"/>
          <p14:tracePt t="203492" x="3254375" y="3022600"/>
          <p14:tracePt t="203500" x="3254375" y="3005138"/>
          <p14:tracePt t="203508" x="3254375" y="2995613"/>
          <p14:tracePt t="203516" x="3254375" y="2976563"/>
          <p14:tracePt t="203524" x="3254375" y="2967038"/>
          <p14:tracePt t="203532" x="3254375" y="2959100"/>
          <p14:tracePt t="203540" x="3254375" y="2930525"/>
          <p14:tracePt t="203548" x="3273425" y="2903538"/>
          <p14:tracePt t="203564" x="3290888" y="2867025"/>
          <p14:tracePt t="203572" x="3300413" y="2857500"/>
          <p14:tracePt t="203580" x="3327400" y="2830513"/>
          <p14:tracePt t="203588" x="3363913" y="2820988"/>
          <p14:tracePt t="203597" x="3382963" y="2792413"/>
          <p14:tracePt t="203604" x="3402013" y="2774950"/>
          <p14:tracePt t="203613" x="3419475" y="2755900"/>
          <p14:tracePt t="203620" x="3448050" y="2719388"/>
          <p14:tracePt t="203628" x="3465513" y="2701925"/>
          <p14:tracePt t="203636" x="3475038" y="2692400"/>
          <p14:tracePt t="203668" x="3475038" y="2682875"/>
          <p14:tracePt t="203700" x="3484563" y="2682875"/>
          <p14:tracePt t="203708" x="3494088" y="2701925"/>
          <p14:tracePt t="203716" x="3502025" y="2719388"/>
          <p14:tracePt t="203724" x="3538538" y="2755900"/>
          <p14:tracePt t="203740" x="3557588" y="2792413"/>
          <p14:tracePt t="203756" x="3557588" y="2811463"/>
          <p14:tracePt t="203772" x="3576638" y="2830513"/>
          <p14:tracePt t="203780" x="3576638" y="2847975"/>
          <p14:tracePt t="203788" x="3603625" y="2867025"/>
          <p14:tracePt t="203804" x="3613150" y="2949575"/>
          <p14:tracePt t="203813" x="3613150" y="2967038"/>
          <p14:tracePt t="203830" x="3613150" y="2986088"/>
          <p14:tracePt t="203845" x="3622675" y="3032125"/>
          <p14:tracePt t="203852" x="3630613" y="3032125"/>
          <p14:tracePt t="203868" x="3630613" y="3041650"/>
          <p14:tracePt t="203876" x="3630613" y="3059113"/>
          <p14:tracePt t="203892" x="3630613" y="3068638"/>
          <p14:tracePt t="203900" x="3630613" y="3095625"/>
          <p14:tracePt t="203908" x="3622675" y="3114675"/>
          <p14:tracePt t="203924" x="3613150" y="3124200"/>
          <p14:tracePt t="203940" x="3594100" y="3141663"/>
          <p14:tracePt t="203956" x="3548063" y="3141663"/>
          <p14:tracePt t="203965" x="3530600" y="3141663"/>
          <p14:tracePt t="203972" x="3484563" y="3141663"/>
          <p14:tracePt t="203980" x="3465513" y="3141663"/>
          <p14:tracePt t="203988" x="3448050" y="3141663"/>
          <p14:tracePt t="204004" x="3438525" y="3141663"/>
          <p14:tracePt t="204029" x="3402013" y="3141663"/>
          <p14:tracePt t="204036" x="3373438" y="3141663"/>
          <p14:tracePt t="204044" x="3363913" y="3124200"/>
          <p14:tracePt t="204060" x="3363913" y="3114675"/>
          <p14:tracePt t="204068" x="3363913" y="3105150"/>
          <p14:tracePt t="204076" x="3363913" y="3078163"/>
          <p14:tracePt t="204084" x="3363913" y="3059113"/>
          <p14:tracePt t="204092" x="3363913" y="3032125"/>
          <p14:tracePt t="204100" x="3363913" y="3013075"/>
          <p14:tracePt t="204107" x="3363913" y="2976563"/>
          <p14:tracePt t="204115" x="3363913" y="2967038"/>
          <p14:tracePt t="204123" x="3363913" y="2959100"/>
          <p14:tracePt t="204131" x="3363913" y="2921000"/>
          <p14:tracePt t="204155" x="3363913" y="2913063"/>
          <p14:tracePt t="204205" x="3363913" y="2903538"/>
          <p14:tracePt t="204213" x="3373438" y="2903538"/>
          <p14:tracePt t="204221" x="3402013" y="2903538"/>
          <p14:tracePt t="204230" x="3494088" y="2903538"/>
          <p14:tracePt t="204237" x="3538538" y="2903538"/>
          <p14:tracePt t="204245" x="3567113" y="2903538"/>
          <p14:tracePt t="204253" x="3613150" y="2903538"/>
          <p14:tracePt t="204261" x="3622675" y="2903538"/>
          <p14:tracePt t="204269" x="3649663" y="2903538"/>
          <p14:tracePt t="204276" x="3659188" y="2903538"/>
          <p14:tracePt t="204333" x="3676650" y="2913063"/>
          <p14:tracePt t="204340" x="3676650" y="2959100"/>
          <p14:tracePt t="204349" x="3676650" y="3005138"/>
          <p14:tracePt t="204356" x="3676650" y="3049588"/>
          <p14:tracePt t="204364" x="3676650" y="3059113"/>
          <p14:tracePt t="204371" x="3676650" y="3095625"/>
          <p14:tracePt t="204380" x="3668713" y="3114675"/>
          <p14:tracePt t="204388" x="3668713" y="3133725"/>
          <p14:tracePt t="204396" x="3668713" y="3151188"/>
          <p14:tracePt t="204428" x="3659188" y="3160713"/>
          <p14:tracePt t="204437" x="3649663" y="3160713"/>
          <p14:tracePt t="204445" x="3649663" y="3170238"/>
          <p14:tracePt t="204453" x="3649663" y="3178175"/>
          <p14:tracePt t="204461" x="3649663" y="3197225"/>
          <p14:tracePt t="204469" x="3649663" y="3206750"/>
          <p14:tracePt t="204485" x="3622675" y="3206750"/>
          <p14:tracePt t="204493" x="3603625" y="3206750"/>
          <p14:tracePt t="204501" x="3557588" y="3206750"/>
          <p14:tracePt t="204509" x="3511550" y="3206750"/>
          <p14:tracePt t="204516" x="3494088" y="3206750"/>
          <p14:tracePt t="204524" x="3475038" y="3206750"/>
          <p14:tracePt t="204535" x="3455988" y="3197225"/>
          <p14:tracePt t="204540" x="3419475" y="3170238"/>
          <p14:tracePt t="204549" x="3409950" y="3160713"/>
          <p14:tracePt t="204557" x="3402013" y="3124200"/>
          <p14:tracePt t="204566" x="3402013" y="3095625"/>
          <p14:tracePt t="204573" x="3392488" y="3059113"/>
          <p14:tracePt t="204582" x="3392488" y="3013075"/>
          <p14:tracePt t="204589" x="3392488" y="2959100"/>
          <p14:tracePt t="204599" x="3409950" y="2894013"/>
          <p14:tracePt t="204605" x="3465513" y="2838450"/>
          <p14:tracePt t="204615" x="3475038" y="2820988"/>
          <p14:tracePt t="204621" x="3484563" y="2784475"/>
          <p14:tracePt t="204631" x="3484563" y="2774950"/>
          <p14:tracePt t="204637" x="3494088" y="2746375"/>
          <p14:tracePt t="204645" x="3502025" y="2738438"/>
          <p14:tracePt t="204653" x="3502025" y="2728913"/>
          <p14:tracePt t="204661" x="3511550" y="2728913"/>
          <p14:tracePt t="204693" x="3530600" y="2692400"/>
          <p14:tracePt t="204717" x="3538538" y="2682875"/>
          <p14:tracePt t="204725" x="3548063" y="2682875"/>
          <p14:tracePt t="204732" x="3594100" y="2663825"/>
          <p14:tracePt t="204741" x="3622675" y="2663825"/>
          <p14:tracePt t="204749" x="3676650" y="2646363"/>
          <p14:tracePt t="204757" x="3759200" y="2646363"/>
          <p14:tracePt t="204766" x="3805238" y="2646363"/>
          <p14:tracePt t="204773" x="3814763" y="2646363"/>
          <p14:tracePt t="204782" x="3824288" y="2646363"/>
          <p14:tracePt t="204789" x="3851275" y="2646363"/>
          <p14:tracePt t="204820" x="3860800" y="2646363"/>
          <p14:tracePt t="204830" x="3860800" y="2655888"/>
          <p14:tracePt t="204837" x="3860800" y="2701925"/>
          <p14:tracePt t="204845" x="3879850" y="2765425"/>
          <p14:tracePt t="204853" x="3879850" y="2830513"/>
          <p14:tracePt t="204860" x="3879850" y="2867025"/>
          <p14:tracePt t="204869" x="3897313" y="2921000"/>
          <p14:tracePt t="204876" x="3916363" y="2959100"/>
          <p14:tracePt t="204886" x="3916363" y="2967038"/>
          <p14:tracePt t="204893" x="3916363" y="2986088"/>
          <p14:tracePt t="204901" x="3916363" y="3005138"/>
          <p14:tracePt t="204909" x="3916363" y="3013075"/>
          <p14:tracePt t="204916" x="3916363" y="3022600"/>
          <p14:tracePt t="204925" x="3916363" y="3032125"/>
          <p14:tracePt t="204932" x="3916363" y="3049588"/>
          <p14:tracePt t="204951" x="3916363" y="3068638"/>
          <p14:tracePt t="204965" x="3897313" y="3078163"/>
          <p14:tracePt t="204972" x="3860800" y="3087688"/>
          <p14:tracePt t="204982" x="3860800" y="3095625"/>
          <p14:tracePt t="204999" x="3805238" y="3114675"/>
          <p14:tracePt t="205005" x="3787775" y="3114675"/>
          <p14:tracePt t="205015" x="3732213" y="3114675"/>
          <p14:tracePt t="205021" x="3686175" y="3105150"/>
          <p14:tracePt t="205031" x="3676650" y="3095625"/>
          <p14:tracePt t="205045" x="3649663" y="3095625"/>
          <p14:tracePt t="205061" x="3630613" y="3095625"/>
          <p14:tracePt t="205076" x="3594100" y="3095625"/>
          <p14:tracePt t="205085" x="3584575" y="3078163"/>
          <p14:tracePt t="205093" x="3584575" y="3068638"/>
          <p14:tracePt t="205115" x="3567113" y="3041650"/>
          <p14:tracePt t="205123" x="3530600" y="3013075"/>
          <p14:tracePt t="205131" x="3521075" y="2995613"/>
          <p14:tracePt t="205139" x="3494088" y="2995613"/>
          <p14:tracePt t="205163" x="3502025" y="2976563"/>
          <p14:tracePt t="205171" x="3511550" y="2959100"/>
          <p14:tracePt t="205179" x="3521075" y="2940050"/>
          <p14:tracePt t="205187" x="3530600" y="2930525"/>
          <p14:tracePt t="205195" x="3538538" y="2913063"/>
          <p14:tracePt t="205219" x="3557588" y="2894013"/>
          <p14:tracePt t="205227" x="3576638" y="2894013"/>
          <p14:tracePt t="205235" x="3594100" y="2867025"/>
          <p14:tracePt t="205243" x="3622675" y="2857500"/>
          <p14:tracePt t="205251" x="3640138" y="2857500"/>
          <p14:tracePt t="205267" x="3649663" y="2847975"/>
          <p14:tracePt t="205276" x="3659188" y="2838450"/>
          <p14:tracePt t="205292" x="3686175" y="2838450"/>
          <p14:tracePt t="205302" x="3714750" y="2838450"/>
          <p14:tracePt t="205316" x="3732213" y="2838450"/>
          <p14:tracePt t="205324" x="3759200" y="2838450"/>
          <p14:tracePt t="205332" x="3787775" y="2838450"/>
          <p14:tracePt t="205356" x="3797300" y="2876550"/>
          <p14:tracePt t="205396" x="3797300" y="2913063"/>
          <p14:tracePt t="205405" x="3797300" y="2930525"/>
          <p14:tracePt t="205413" x="3797300" y="2949575"/>
          <p14:tracePt t="205421" x="3797300" y="2967038"/>
          <p14:tracePt t="205431" x="3778250" y="2995613"/>
          <p14:tracePt t="205437" x="3768725" y="3013075"/>
          <p14:tracePt t="205445" x="3768725" y="3022600"/>
          <p14:tracePt t="205461" x="3768725" y="3041650"/>
          <p14:tracePt t="205541" x="3759200" y="3049588"/>
          <p14:tracePt t="205612" x="3732213" y="3049588"/>
          <p14:tracePt t="207719" x="3722688" y="3049588"/>
          <p14:tracePt t="207749" x="3705225" y="3068638"/>
          <p14:tracePt t="207756" x="3686175" y="3095625"/>
          <p14:tracePt t="207765" x="3686175" y="3151188"/>
          <p14:tracePt t="207782" x="3686175" y="3197225"/>
          <p14:tracePt t="207789" x="3686175" y="3224213"/>
          <p14:tracePt t="207798" x="3676650" y="3270250"/>
          <p14:tracePt t="207821" x="3659188" y="3308350"/>
          <p14:tracePt t="207837" x="3649663" y="3308350"/>
          <p14:tracePt t="207853" x="3640138" y="3344863"/>
          <p14:tracePt t="207860" x="3630613" y="3362325"/>
          <p14:tracePt t="207869" x="3630613" y="3390900"/>
          <p14:tracePt t="207876" x="3630613" y="3454400"/>
          <p14:tracePt t="207885" x="3630613" y="3527425"/>
          <p14:tracePt t="207892" x="3640138" y="3611563"/>
          <p14:tracePt t="207901" x="3668713" y="3730625"/>
          <p14:tracePt t="207909" x="3705225" y="3784600"/>
          <p14:tracePt t="207917" x="3732213" y="3849688"/>
          <p14:tracePt t="207924" x="3759200" y="3905250"/>
          <p14:tracePt t="207938" x="3778250" y="3932238"/>
          <p14:tracePt t="207942" x="3787775" y="3968750"/>
          <p14:tracePt t="207948" x="3824288" y="4014788"/>
          <p14:tracePt t="207980" x="3833813" y="4024313"/>
          <p14:tracePt t="208012" x="3833813" y="4033838"/>
          <p14:tracePt t="208028" x="3851275" y="4043363"/>
          <p14:tracePt t="208036" x="3860800" y="4051300"/>
          <p14:tracePt t="208052" x="3860800" y="4060825"/>
          <p14:tracePt t="208068" x="3870325" y="4097338"/>
          <p14:tracePt t="208084" x="3870325" y="4106863"/>
          <p14:tracePt t="208092" x="3870325" y="4116388"/>
          <p14:tracePt t="208100" x="3870325" y="4152900"/>
          <p14:tracePt t="208108" x="3879850" y="4171950"/>
          <p14:tracePt t="208124" x="3897313" y="4216400"/>
          <p14:tracePt t="208133" x="3897313" y="4225925"/>
          <p14:tracePt t="208140" x="3897313" y="4244975"/>
          <p14:tracePt t="208148" x="3897313" y="4262438"/>
          <p14:tracePt t="208155" x="3897313" y="4308475"/>
          <p14:tracePt t="208165" x="3916363" y="4327525"/>
          <p14:tracePt t="208173" x="3925888" y="4354513"/>
          <p14:tracePt t="208180" x="3935413" y="4383088"/>
          <p14:tracePt t="208187" x="3943350" y="4456113"/>
          <p14:tracePt t="208195" x="3971925" y="4475163"/>
          <p14:tracePt t="208203" x="3989388" y="4511675"/>
          <p14:tracePt t="208212" x="3989388" y="4519613"/>
          <p14:tracePt t="208219" x="3998913" y="4538663"/>
          <p14:tracePt t="208227" x="4035425" y="4603750"/>
          <p14:tracePt t="208235" x="4090988" y="4667250"/>
          <p14:tracePt t="208243" x="4137025" y="4740275"/>
          <p14:tracePt t="208251" x="4173538" y="4786313"/>
          <p14:tracePt t="208259" x="4219575" y="4805363"/>
          <p14:tracePt t="208275" x="4238625" y="4841875"/>
          <p14:tracePt t="208300" x="4246563" y="4851400"/>
          <p14:tracePt t="208379" x="4256088" y="4851400"/>
          <p14:tracePt t="208477" x="4238625" y="4851400"/>
          <p14:tracePt t="208517" x="4200525" y="4851400"/>
          <p14:tracePt t="208541" x="4183063" y="4851400"/>
          <p14:tracePt t="208645" x="4173538" y="4851400"/>
          <p14:tracePt t="208877" x="4164013" y="4851400"/>
          <p14:tracePt t="208884" x="4154488" y="4851400"/>
          <p14:tracePt t="208917" x="4137025" y="4832350"/>
          <p14:tracePt t="208941" x="4117975" y="4822825"/>
          <p14:tracePt t="208965" x="4110038" y="4814888"/>
          <p14:tracePt t="208988" x="4071938" y="4786313"/>
          <p14:tracePt t="209019" x="4064000" y="4778375"/>
          <p14:tracePt t="209030" x="4054475" y="4778375"/>
          <p14:tracePt t="209037" x="4035425" y="4768850"/>
          <p14:tracePt t="209045" x="4035425" y="4759325"/>
          <p14:tracePt t="209053" x="4025900" y="4749800"/>
          <p14:tracePt t="209149" x="4008438" y="4740275"/>
          <p14:tracePt t="209158" x="3998913" y="4732338"/>
          <p14:tracePt t="209172" x="3989388" y="4732338"/>
          <p14:tracePt t="209188" x="3962400" y="4713288"/>
          <p14:tracePt t="209196" x="3952875" y="4703763"/>
          <p14:tracePt t="209236" x="3916363" y="4703763"/>
          <p14:tracePt t="209261" x="3906838" y="4694238"/>
          <p14:tracePt t="209309" x="3897313" y="4694238"/>
          <p14:tracePt t="209324" x="3889375" y="4686300"/>
          <p14:tracePt t="209340" x="3870325" y="4686300"/>
          <p14:tracePt t="209350" x="3860800" y="4676775"/>
          <p14:tracePt t="209357" x="3843338" y="4657725"/>
          <p14:tracePt t="209614" x="3843338" y="4640263"/>
          <p14:tracePt t="209645" x="3833813" y="4630738"/>
          <p14:tracePt t="209653" x="3824288" y="4611688"/>
          <p14:tracePt t="209660" x="3814763" y="4603750"/>
          <p14:tracePt t="209677" x="3805238" y="4575175"/>
          <p14:tracePt t="209686" x="3797300" y="4565650"/>
          <p14:tracePt t="209692" x="3797300" y="4557713"/>
          <p14:tracePt t="209700" x="3787775" y="4548188"/>
          <p14:tracePt t="209708" x="3787775" y="4529138"/>
          <p14:tracePt t="209716" x="3768725" y="4511675"/>
          <p14:tracePt t="209724" x="3768725" y="4502150"/>
          <p14:tracePt t="209805" x="3768725" y="4483100"/>
          <p14:tracePt t="209813" x="3759200" y="4475163"/>
          <p14:tracePt t="209821" x="3751263" y="4456113"/>
          <p14:tracePt t="209830" x="3751263" y="4446588"/>
          <p14:tracePt t="209900" x="3751263" y="4437063"/>
          <p14:tracePt t="209908" x="3741738" y="4410075"/>
          <p14:tracePt t="209934" x="3741738" y="4400550"/>
          <p14:tracePt t="209941" x="3722688" y="4383088"/>
          <p14:tracePt t="209972" x="3722688" y="4364038"/>
          <p14:tracePt t="209979" x="3722688" y="4354513"/>
          <p14:tracePt t="209997" x="3705225" y="4318000"/>
          <p14:tracePt t="210020" x="3705225" y="4308475"/>
          <p14:tracePt t="210030" x="3686175" y="4291013"/>
          <p14:tracePt t="210037" x="3676650" y="4281488"/>
          <p14:tracePt t="210045" x="3668713" y="4271963"/>
          <p14:tracePt t="210061" x="3659188" y="4254500"/>
          <p14:tracePt t="210076" x="3649663" y="4208463"/>
          <p14:tracePt t="210092" x="3640138" y="4198938"/>
          <p14:tracePt t="210101" x="3630613" y="4189413"/>
          <p14:tracePt t="210116" x="3630613" y="4171950"/>
          <p14:tracePt t="210124" x="3613150" y="4152900"/>
          <p14:tracePt t="210139" x="3613150" y="4133850"/>
          <p14:tracePt t="210147" x="3613150" y="4116388"/>
          <p14:tracePt t="210155" x="3613150" y="4106863"/>
          <p14:tracePt t="210163" x="3613150" y="4079875"/>
          <p14:tracePt t="210171" x="3603625" y="4043363"/>
          <p14:tracePt t="210179" x="3567113" y="4014788"/>
          <p14:tracePt t="210187" x="3567113" y="4005263"/>
          <p14:tracePt t="210195" x="3557588" y="3959225"/>
          <p14:tracePt t="210203" x="3521075" y="3951288"/>
          <p14:tracePt t="210309" x="3511550" y="3922713"/>
          <p14:tracePt t="210317" x="3511550" y="3905250"/>
          <p14:tracePt t="210325" x="3511550" y="3859213"/>
          <p14:tracePt t="210332" x="3511550" y="3849688"/>
          <p14:tracePt t="210340" x="3511550" y="3822700"/>
          <p14:tracePt t="210349" x="3511550" y="3813175"/>
          <p14:tracePt t="210365" x="3511550" y="3803650"/>
          <p14:tracePt t="210373" x="3511550" y="3794125"/>
          <p14:tracePt t="210382" x="3511550" y="3776663"/>
          <p14:tracePt t="210398" x="3511550" y="3767138"/>
          <p14:tracePt t="210415" x="3511550" y="3748088"/>
          <p14:tracePt t="210433" x="3511550" y="3721100"/>
          <p14:tracePt t="210439" x="3511550" y="3711575"/>
          <p14:tracePt t="210447" x="3511550" y="3702050"/>
          <p14:tracePt t="210463" x="3521075" y="3675063"/>
          <p14:tracePt t="210491" x="3521075" y="3629025"/>
          <p14:tracePt t="210500" x="3530600" y="3611563"/>
          <p14:tracePt t="210507" x="3538538" y="3592513"/>
          <p14:tracePt t="210516" x="3548063" y="3573463"/>
          <p14:tracePt t="210524" x="3557588" y="3565525"/>
          <p14:tracePt t="210531" x="3567113" y="3536950"/>
          <p14:tracePt t="210540" x="3567113" y="3509963"/>
          <p14:tracePt t="210547" x="3567113" y="3481388"/>
          <p14:tracePt t="210556" x="3584575" y="3463925"/>
          <p14:tracePt t="210563" x="3584575" y="3427413"/>
          <p14:tracePt t="210580" x="3603625" y="3417888"/>
          <p14:tracePt t="210588" x="3603625" y="3408363"/>
          <p14:tracePt t="210604" x="3613150" y="3381375"/>
          <p14:tracePt t="210644" x="3613150" y="3371850"/>
          <p14:tracePt t="210660" x="3613150" y="3362325"/>
          <p14:tracePt t="210669" x="3613150" y="3344863"/>
          <p14:tracePt t="210676" x="3613150" y="3335338"/>
          <p14:tracePt t="210692" x="3613150" y="3325813"/>
          <p14:tracePt t="210700" x="3613150" y="3316288"/>
          <p14:tracePt t="210708" x="3613150" y="3289300"/>
          <p14:tracePt t="210716" x="3613150" y="3279775"/>
          <p14:tracePt t="210723" x="3613150" y="3270250"/>
          <p14:tracePt t="210740" x="3613150" y="3252788"/>
          <p14:tracePt t="210788" x="3613150" y="3243263"/>
          <p14:tracePt t="211292" x="3622675" y="3233738"/>
          <p14:tracePt t="211661" x="3659188" y="3224213"/>
          <p14:tracePt t="211669" x="3676650" y="3206750"/>
          <p14:tracePt t="211677" x="3722688" y="3187700"/>
          <p14:tracePt t="211686" x="3741738" y="3160713"/>
          <p14:tracePt t="211692" x="3787775" y="3124200"/>
          <p14:tracePt t="211700" x="3879850" y="3068638"/>
          <p14:tracePt t="211708" x="3971925" y="2995613"/>
          <p14:tracePt t="211716" x="4081463" y="2913063"/>
          <p14:tracePt t="211725" x="4183063" y="2838450"/>
          <p14:tracePt t="211732" x="4265613" y="2746375"/>
          <p14:tracePt t="211740" x="4440238" y="2590800"/>
          <p14:tracePt t="211747" x="4459288" y="2527300"/>
          <p14:tracePt t="211756" x="4559300" y="2416175"/>
          <p14:tracePt t="211763" x="4605338" y="2360613"/>
          <p14:tracePt t="211772" x="4651375" y="2314575"/>
          <p14:tracePt t="211779" x="4679950" y="2278063"/>
          <p14:tracePt t="211789" x="4706938" y="2260600"/>
          <p14:tracePt t="211796" x="4733925" y="2232025"/>
          <p14:tracePt t="211804" x="4770438" y="2232025"/>
          <p14:tracePt t="211813" x="4770438" y="2224088"/>
          <p14:tracePt t="211820" x="4789488" y="2205038"/>
          <p14:tracePt t="211828" x="4854575" y="2195513"/>
          <p14:tracePt t="211836" x="4954588" y="2168525"/>
          <p14:tracePt t="211844" x="5019675" y="2168525"/>
          <p14:tracePt t="211852" x="5083175" y="2141538"/>
          <p14:tracePt t="211859" x="5129213" y="2132013"/>
          <p14:tracePt t="211868" x="5230813" y="2112963"/>
          <p14:tracePt t="211875" x="5267325" y="2103438"/>
          <p14:tracePt t="211883" x="5295900" y="2095500"/>
          <p14:tracePt t="211891" x="5332413" y="2057400"/>
          <p14:tracePt t="211899" x="5359400" y="2039938"/>
          <p14:tracePt t="211907" x="5386388" y="2003425"/>
          <p14:tracePt t="211915" x="5414963" y="1993900"/>
          <p14:tracePt t="211923" x="5461000" y="1966913"/>
          <p14:tracePt t="211931" x="5497513" y="1947863"/>
          <p14:tracePt t="211946" x="5561013" y="1938338"/>
          <p14:tracePt t="211947" x="5589588" y="1911350"/>
          <p14:tracePt t="211955" x="5599113" y="1911350"/>
          <p14:tracePt t="211972" x="5607050" y="1911350"/>
          <p14:tracePt t="211979" x="5616575" y="1911350"/>
          <p14:tracePt t="211995" x="5626100" y="1911350"/>
          <p14:tracePt t="212397" x="5635625" y="1911350"/>
          <p14:tracePt t="212414" x="5626100" y="1920875"/>
          <p14:tracePt t="212421" x="5616575" y="1920875"/>
          <p14:tracePt t="212431" x="5561013" y="1920875"/>
          <p14:tracePt t="212437" x="5497513" y="1928813"/>
          <p14:tracePt t="212443" x="5405438" y="1928813"/>
          <p14:tracePt t="212451" x="5303838" y="1928813"/>
          <p14:tracePt t="212459" x="5286375" y="1928813"/>
          <p14:tracePt t="212476" x="5276850" y="1938338"/>
          <p14:tracePt t="212501" x="5276850" y="1920875"/>
          <p14:tracePt t="212540" x="5257800" y="1911350"/>
          <p14:tracePt t="212549" x="5194300" y="1911350"/>
          <p14:tracePt t="212556" x="5148263" y="1928813"/>
          <p14:tracePt t="212566" x="5029200" y="1928813"/>
          <p14:tracePt t="212572" x="4908550" y="1947863"/>
          <p14:tracePt t="212582" x="4835525" y="1947863"/>
          <p14:tracePt t="212589" x="4789488" y="1947863"/>
          <p14:tracePt t="212598" x="4697413" y="1947863"/>
          <p14:tracePt t="212605" x="4633913" y="1947863"/>
          <p14:tracePt t="212615" x="4614863" y="1947863"/>
          <p14:tracePt t="212621" x="4587875" y="1947863"/>
          <p14:tracePt t="212631" x="4568825" y="1947863"/>
          <p14:tracePt t="212637" x="4559300" y="1947863"/>
          <p14:tracePt t="212645" x="4549775" y="1957388"/>
          <p14:tracePt t="212669" x="4495800" y="1966913"/>
          <p14:tracePt t="212676" x="4440238" y="1966913"/>
          <p14:tracePt t="212685" x="4265613" y="1966913"/>
          <p14:tracePt t="212692" x="4081463" y="1938338"/>
          <p14:tracePt t="212701" x="3925888" y="1920875"/>
          <p14:tracePt t="212708" x="3768725" y="1920875"/>
          <p14:tracePt t="212717" x="3741738" y="1928813"/>
          <p14:tracePt t="212724" x="3695700" y="1928813"/>
          <p14:tracePt t="212732" x="3686175" y="1928813"/>
          <p14:tracePt t="212741" x="3676650" y="1928813"/>
          <p14:tracePt t="212813" x="3676650" y="1938338"/>
          <p14:tracePt t="212830" x="3659188" y="1947863"/>
          <p14:tracePt t="212846" x="3622675" y="1947863"/>
          <p14:tracePt t="212854" x="3594100" y="1947863"/>
          <p14:tracePt t="212861" x="3538538" y="1947863"/>
          <p14:tracePt t="212867" x="3455988" y="1947863"/>
          <p14:tracePt t="212876" x="3392488" y="1938338"/>
          <p14:tracePt t="212884" x="3327400" y="1928813"/>
          <p14:tracePt t="212891" x="3263900" y="1911350"/>
          <p14:tracePt t="212900" x="3235325" y="1911350"/>
          <p14:tracePt t="212908" x="3208338" y="1892300"/>
          <p14:tracePt t="212924" x="3171825" y="1892300"/>
          <p14:tracePt t="212946" x="3125788" y="1892300"/>
          <p14:tracePt t="212948" x="3079750" y="1892300"/>
          <p14:tracePt t="212956" x="2978150" y="1911350"/>
          <p14:tracePt t="212963" x="2895600" y="1911350"/>
          <p14:tracePt t="212972" x="2786063" y="1911350"/>
          <p14:tracePt t="212980" x="2684463" y="1911350"/>
          <p14:tracePt t="212996" x="2601913" y="1911350"/>
          <p14:tracePt t="213004" x="2500313" y="1911350"/>
          <p14:tracePt t="213013" x="2444750" y="1911350"/>
          <p14:tracePt t="213020" x="2362200" y="1911350"/>
          <p14:tracePt t="213028" x="2335213" y="1911350"/>
          <p14:tracePt t="213036" x="2316163" y="1911350"/>
          <p14:tracePt t="213044" x="2308225" y="1911350"/>
          <p14:tracePt t="213085" x="2289175" y="1911350"/>
          <p14:tracePt t="213092" x="2279650" y="1911350"/>
          <p14:tracePt t="213100" x="2262188" y="1911350"/>
          <p14:tracePt t="213108" x="2206625" y="1911350"/>
          <p14:tracePt t="213118" x="2141538" y="1911350"/>
          <p14:tracePt t="213125" x="2078038" y="1911350"/>
          <p14:tracePt t="213131" x="2041525" y="1911350"/>
          <p14:tracePt t="213139" x="1995488" y="1911350"/>
          <p14:tracePt t="213147" x="1985963" y="1911350"/>
          <p14:tracePt t="213155" x="1976438" y="1911350"/>
          <p14:tracePt t="213163" x="1957388" y="1911350"/>
          <p14:tracePt t="213364" x="1966913" y="1911350"/>
          <p14:tracePt t="213373" x="2041525" y="1911350"/>
          <p14:tracePt t="213381" x="2124075" y="1911350"/>
          <p14:tracePt t="213389" x="2206625" y="1920875"/>
          <p14:tracePt t="213398" x="2325688" y="1966913"/>
          <p14:tracePt t="213405" x="2444750" y="1966913"/>
          <p14:tracePt t="213414" x="2582863" y="1984375"/>
          <p14:tracePt t="213419" x="2647950" y="1984375"/>
          <p14:tracePt t="213427" x="2665413" y="1984375"/>
          <p14:tracePt t="213435" x="2711450" y="1993900"/>
          <p14:tracePt t="213443" x="2794000" y="2057400"/>
          <p14:tracePt t="213451" x="2794000" y="2049463"/>
          <p14:tracePt t="213467" x="2832100" y="2057400"/>
          <p14:tracePt t="213475" x="2886075" y="2057400"/>
          <p14:tracePt t="213484" x="2968625" y="2057400"/>
          <p14:tracePt t="213491" x="3070225" y="2057400"/>
          <p14:tracePt t="213499" x="3162300" y="2057400"/>
          <p14:tracePt t="213507" x="3244850" y="2057400"/>
          <p14:tracePt t="213515" x="3309938" y="2057400"/>
          <p14:tracePt t="213523" x="3346450" y="2057400"/>
          <p14:tracePt t="213531" x="3455988" y="2057400"/>
          <p14:tracePt t="213539" x="3538538" y="2057400"/>
          <p14:tracePt t="213547" x="3613150" y="2057400"/>
          <p14:tracePt t="213555" x="3751263" y="2057400"/>
          <p14:tracePt t="213563" x="3833813" y="2057400"/>
          <p14:tracePt t="213572" x="3897313" y="2057400"/>
          <p14:tracePt t="213579" x="3952875" y="2057400"/>
          <p14:tracePt t="213587" x="3989388" y="2057400"/>
          <p14:tracePt t="213596" x="4008438" y="2057400"/>
          <p14:tracePt t="213612" x="4025900" y="2049463"/>
          <p14:tracePt t="213645" x="4025900" y="2039938"/>
          <p14:tracePt t="213653" x="4025900" y="2030413"/>
          <p14:tracePt t="213669" x="4054475" y="2003425"/>
          <p14:tracePt t="213676" x="4081463" y="2003425"/>
          <p14:tracePt t="213684" x="4146550" y="2003425"/>
          <p14:tracePt t="213693" x="4154488" y="2003425"/>
          <p14:tracePt t="213701" x="4173538" y="2003425"/>
          <p14:tracePt t="213708" x="4200525" y="2003425"/>
          <p14:tracePt t="213717" x="4219575" y="1984375"/>
          <p14:tracePt t="213733" x="4256088" y="1974850"/>
          <p14:tracePt t="213740" x="4265613" y="1974850"/>
          <p14:tracePt t="213781" x="4284663" y="1966913"/>
          <p14:tracePt t="213789" x="4311650" y="1947863"/>
          <p14:tracePt t="213797" x="4321175" y="1938338"/>
          <p14:tracePt t="214140" x="4311650" y="1938338"/>
          <p14:tracePt t="214171" x="4302125" y="1938338"/>
          <p14:tracePt t="214237" x="4292600" y="1938338"/>
          <p14:tracePt t="214245" x="4265613" y="1938338"/>
          <p14:tracePt t="214255" x="4192588" y="1938338"/>
          <p14:tracePt t="214260" x="4146550" y="1938338"/>
          <p14:tracePt t="214269" x="4110038" y="1938338"/>
          <p14:tracePt t="214277" x="4044950" y="1938338"/>
          <p14:tracePt t="214285" x="4017963" y="1947863"/>
          <p14:tracePt t="214293" x="3998913" y="1947863"/>
          <p14:tracePt t="214301" x="3989388" y="1947863"/>
          <p14:tracePt t="214748" x="4035425" y="1947863"/>
          <p14:tracePt t="214757" x="4173538" y="1966913"/>
          <p14:tracePt t="214764" x="4183063" y="1966913"/>
          <p14:tracePt t="214773" x="4192588" y="1966913"/>
          <p14:tracePt t="214780" x="4229100" y="1966913"/>
          <p14:tracePt t="214788" x="4275138" y="1974850"/>
          <p14:tracePt t="214796" x="4292600" y="1974850"/>
          <p14:tracePt t="214804" x="4311650" y="1974850"/>
          <p14:tracePt t="214813" x="4321175" y="1974850"/>
          <p14:tracePt t="214820" x="4384675" y="1974850"/>
          <p14:tracePt t="214828" x="4403725" y="1974850"/>
          <p14:tracePt t="214836" x="4495800" y="1974850"/>
          <p14:tracePt t="214844" x="4578350" y="1974850"/>
          <p14:tracePt t="214852" x="4660900" y="1974850"/>
          <p14:tracePt t="214859" x="4687888" y="1974850"/>
          <p14:tracePt t="214868" x="4716463" y="1974850"/>
          <p14:tracePt t="214875" x="4762500" y="1974850"/>
          <p14:tracePt t="214892" x="4808538" y="1974850"/>
          <p14:tracePt t="214900" x="4816475" y="1974850"/>
          <p14:tracePt t="214908" x="4835525" y="1993900"/>
          <p14:tracePt t="214916" x="4862513" y="1993900"/>
          <p14:tracePt t="214923" x="4900613" y="2003425"/>
          <p14:tracePt t="214932" x="4946650" y="2003425"/>
          <p14:tracePt t="214939" x="4973638" y="2003425"/>
          <p14:tracePt t="214948" x="4991100" y="2003425"/>
          <p14:tracePt t="214956" x="5000625" y="2003425"/>
          <p14:tracePt t="214963" x="5019675" y="2003425"/>
          <p14:tracePt t="214972" x="5046663" y="2003425"/>
          <p14:tracePt t="214980" x="5056188" y="2003425"/>
          <p14:tracePt t="214987" x="5065713" y="2003425"/>
          <p14:tracePt t="215004" x="5083175" y="2003425"/>
          <p14:tracePt t="215028" x="5102225" y="2003425"/>
          <p14:tracePt t="215036" x="5138738" y="1993900"/>
          <p14:tracePt t="215052" x="5165725" y="1984375"/>
          <p14:tracePt t="215059" x="5230813" y="1957388"/>
          <p14:tracePt t="215068" x="5313363" y="1966913"/>
          <p14:tracePt t="215075" x="5414963" y="1957388"/>
          <p14:tracePt t="215084" x="5478463" y="1947863"/>
          <p14:tracePt t="215091" x="5487988" y="1947863"/>
          <p14:tracePt t="215099" x="5497513" y="1947863"/>
          <p14:tracePt t="215180" x="5507038" y="1947863"/>
          <p14:tracePt t="215187" x="5570538" y="1947863"/>
          <p14:tracePt t="215196" x="5607050" y="1974850"/>
          <p14:tracePt t="215204" x="5626100" y="1993900"/>
          <p14:tracePt t="215213" x="5635625" y="1993900"/>
          <p14:tracePt t="215221" x="5662613" y="2003425"/>
          <p14:tracePt t="216084" x="5635625" y="2003425"/>
          <p14:tracePt t="216093" x="5599113" y="2003425"/>
          <p14:tracePt t="216100" x="5570538" y="2011363"/>
          <p14:tracePt t="216113" x="5561013" y="2049463"/>
          <p14:tracePt t="216116" x="5516563" y="2057400"/>
          <p14:tracePt t="216125" x="5507038" y="2066925"/>
          <p14:tracePt t="216221" x="5478463" y="2066925"/>
          <p14:tracePt t="216230" x="5461000" y="2066925"/>
          <p14:tracePt t="216242" x="5424488" y="2039938"/>
          <p14:tracePt t="216247" x="5414963" y="2030413"/>
          <p14:tracePt t="216252" x="5386388" y="2011363"/>
          <p14:tracePt t="216259" x="5368925" y="1993900"/>
          <p14:tracePt t="216267" x="5341938" y="1984375"/>
          <p14:tracePt t="216283" x="5322888" y="1947863"/>
          <p14:tracePt t="216299" x="5313363" y="1947863"/>
          <p14:tracePt t="216355" x="5303838" y="1938338"/>
          <p14:tracePt t="216363" x="5303838" y="1928813"/>
          <p14:tracePt t="216371" x="5303838" y="1901825"/>
          <p14:tracePt t="216379" x="5286375" y="1882775"/>
          <p14:tracePt t="216395" x="5276850" y="1846263"/>
          <p14:tracePt t="216476" x="5276850" y="1838325"/>
          <p14:tracePt t="216500" x="5276850" y="1819275"/>
          <p14:tracePt t="216515" x="5286375" y="1782763"/>
          <p14:tracePt t="216540" x="5313363" y="1746250"/>
          <p14:tracePt t="216547" x="5341938" y="1727200"/>
          <p14:tracePt t="216555" x="5349875" y="1717675"/>
          <p14:tracePt t="216563" x="5359400" y="1708150"/>
          <p14:tracePt t="216572" x="5378450" y="1690688"/>
          <p14:tracePt t="216579" x="5386388" y="1690688"/>
          <p14:tracePt t="216588" x="5405438" y="1681163"/>
          <p14:tracePt t="216660" x="5424488" y="1671638"/>
          <p14:tracePt t="216667" x="5432425" y="1663700"/>
          <p14:tracePt t="216684" x="5451475" y="1644650"/>
          <p14:tracePt t="216707" x="5461000" y="1644650"/>
          <p14:tracePt t="216731" x="5470525" y="1635125"/>
          <p14:tracePt t="216739" x="5478463" y="1635125"/>
          <p14:tracePt t="216765" x="5487988" y="1635125"/>
          <p14:tracePt t="216772" x="5507038" y="1625600"/>
          <p14:tracePt t="216779" x="5516563" y="1625600"/>
          <p14:tracePt t="216788" x="5534025" y="1625600"/>
          <p14:tracePt t="216796" x="5553075" y="1625600"/>
          <p14:tracePt t="216820" x="5561013" y="1625600"/>
          <p14:tracePt t="216828" x="5570538" y="1625600"/>
          <p14:tracePt t="216836" x="5607050" y="1625600"/>
          <p14:tracePt t="216859" x="5616575" y="1625600"/>
          <p14:tracePt t="216868" x="5645150" y="1625600"/>
          <p14:tracePt t="216875" x="5662613" y="1625600"/>
          <p14:tracePt t="216884" x="5691188" y="1625600"/>
          <p14:tracePt t="216892" x="5699125" y="1625600"/>
          <p14:tracePt t="216900" x="5718175" y="1625600"/>
          <p14:tracePt t="216908" x="5754688" y="1625600"/>
          <p14:tracePt t="216915" x="5764213" y="1635125"/>
          <p14:tracePt t="216924" x="5773738" y="1644650"/>
          <p14:tracePt t="216946" x="5781675" y="1644650"/>
          <p14:tracePt t="216949" x="5810250" y="1663700"/>
          <p14:tracePt t="216963" x="5819775" y="1690688"/>
          <p14:tracePt t="216972" x="5846763" y="1717675"/>
          <p14:tracePt t="216988" x="5856288" y="1727200"/>
          <p14:tracePt t="216996" x="5856288" y="1736725"/>
          <p14:tracePt t="217004" x="5865813" y="1754188"/>
          <p14:tracePt t="217019" x="5865813" y="1763713"/>
          <p14:tracePt t="217036" x="5873750" y="1800225"/>
          <p14:tracePt t="217077" x="5873750" y="1838325"/>
          <p14:tracePt t="217092" x="5873750" y="1855788"/>
          <p14:tracePt t="217101" x="5873750" y="1865313"/>
          <p14:tracePt t="217108" x="5873750" y="1892300"/>
          <p14:tracePt t="217116" x="5873750" y="1901825"/>
          <p14:tracePt t="217124" x="5846763" y="1920875"/>
          <p14:tracePt t="217165" x="5837238" y="1947863"/>
          <p14:tracePt t="217174" x="5827713" y="1947863"/>
          <p14:tracePt t="217179" x="5800725" y="1957388"/>
          <p14:tracePt t="217187" x="5791200" y="1957388"/>
          <p14:tracePt t="217196" x="5754688" y="1974850"/>
          <p14:tracePt t="217203" x="5718175" y="1974850"/>
          <p14:tracePt t="217212" x="5699125" y="1974850"/>
          <p14:tracePt t="217219" x="5662613" y="1974850"/>
          <p14:tracePt t="217235" x="5645150" y="1974850"/>
          <p14:tracePt t="217244" x="5607050" y="1974850"/>
          <p14:tracePt t="217275" x="5599113" y="1974850"/>
          <p14:tracePt t="217333" x="5589588" y="1974850"/>
          <p14:tracePt t="217340" x="5561013" y="1974850"/>
          <p14:tracePt t="217348" x="5543550" y="1974850"/>
          <p14:tracePt t="217356" x="5497513" y="1974850"/>
          <p14:tracePt t="217477" x="5497513" y="1957388"/>
          <p14:tracePt t="217484" x="5487988" y="1947863"/>
          <p14:tracePt t="217492" x="5487988" y="1938338"/>
          <p14:tracePt t="217502" x="5461000" y="1892300"/>
          <p14:tracePt t="217532" x="5451475" y="1882775"/>
          <p14:tracePt t="217556" x="5441950" y="1865313"/>
          <p14:tracePt t="217572" x="5441950" y="1846263"/>
          <p14:tracePt t="217612" x="5441950" y="1838325"/>
          <p14:tracePt t="217779" x="5441950" y="1819275"/>
          <p14:tracePt t="217787" x="5451475" y="1809750"/>
          <p14:tracePt t="217803" x="5478463" y="1782763"/>
          <p14:tracePt t="217827" x="5487988" y="1773238"/>
          <p14:tracePt t="217836" x="5507038" y="1754188"/>
          <p14:tracePt t="217861" x="5516563" y="1746250"/>
          <p14:tracePt t="217879" x="5524500" y="1717675"/>
          <p14:tracePt t="217884" x="5534025" y="1708150"/>
          <p14:tracePt t="217894" x="5553075" y="1700213"/>
          <p14:tracePt t="217900" x="5561013" y="1690688"/>
          <p14:tracePt t="217916" x="5570538" y="1681163"/>
          <p14:tracePt t="217924" x="5580063" y="1681163"/>
          <p14:tracePt t="217973" x="5589588" y="1671638"/>
          <p14:tracePt t="217997" x="5599113" y="1671638"/>
          <p14:tracePt t="218029" x="5626100" y="1654175"/>
          <p14:tracePt t="218053" x="5635625" y="1654175"/>
          <p14:tracePt t="218069" x="5645150" y="1654175"/>
          <p14:tracePt t="218101" x="5645150" y="1644650"/>
          <p14:tracePt t="218205" x="5645150" y="1654175"/>
          <p14:tracePt t="218213" x="5645150" y="1663700"/>
          <p14:tracePt t="218220" x="5645150" y="1671638"/>
          <p14:tracePt t="218230" x="5645150" y="1681163"/>
          <p14:tracePt t="218237" x="5645150" y="1708150"/>
          <p14:tracePt t="218245" x="5645150" y="1717675"/>
          <p14:tracePt t="218253" x="5653088" y="1727200"/>
          <p14:tracePt t="218261" x="5662613" y="1754188"/>
          <p14:tracePt t="218269" x="5672138" y="1773238"/>
          <p14:tracePt t="218307" x="5691188" y="1800225"/>
          <p14:tracePt t="218316" x="5691188" y="1809750"/>
          <p14:tracePt t="218323" x="5699125" y="1819275"/>
          <p14:tracePt t="218339" x="5708650" y="1855788"/>
          <p14:tracePt t="218348" x="5718175" y="1855788"/>
          <p14:tracePt t="218355" x="5718175" y="1865313"/>
          <p14:tracePt t="218363" x="5718175" y="1882775"/>
          <p14:tracePt t="218371" x="5718175" y="1892300"/>
          <p14:tracePt t="218387" x="5727700" y="1920875"/>
          <p14:tracePt t="218396" x="5737225" y="1928813"/>
          <p14:tracePt t="218419" x="5737225" y="1938338"/>
          <p14:tracePt t="218427" x="5737225" y="1947863"/>
          <p14:tracePt t="218451" x="5737225" y="1957388"/>
          <p14:tracePt t="218459" x="5737225" y="1974850"/>
          <p14:tracePt t="218475" x="5727700" y="1984375"/>
          <p14:tracePt t="218508" x="5699125" y="2011363"/>
          <p14:tracePt t="218516" x="5691188" y="2030413"/>
          <p14:tracePt t="218523" x="5681663" y="2030413"/>
          <p14:tracePt t="218532" x="5662613" y="2030413"/>
          <p14:tracePt t="218548" x="5653088" y="2039938"/>
          <p14:tracePt t="218571" x="5635625" y="2039938"/>
          <p14:tracePt t="218581" x="5616575" y="2039938"/>
          <p14:tracePt t="218588" x="5599113" y="2049463"/>
          <p14:tracePt t="218605" x="5589588" y="2049463"/>
          <p14:tracePt t="218615" x="5570538" y="2049463"/>
          <p14:tracePt t="218621" x="5561013" y="2049463"/>
          <p14:tracePt t="218629" x="5507038" y="2049463"/>
          <p14:tracePt t="218636" x="5487988" y="2049463"/>
          <p14:tracePt t="218892" x="5470525" y="2030413"/>
          <p14:tracePt t="218900" x="5461000" y="2020888"/>
          <p14:tracePt t="218909" x="5451475" y="2020888"/>
          <p14:tracePt t="219020" x="5432425" y="2011363"/>
          <p14:tracePt t="226956" x="5424488" y="2011363"/>
          <p14:tracePt t="227067" x="5461000" y="2011363"/>
          <p14:tracePt t="227075" x="5470525" y="2011363"/>
          <p14:tracePt t="227091" x="5507038" y="2011363"/>
          <p14:tracePt t="227099" x="5524500" y="2011363"/>
          <p14:tracePt t="227107" x="5553075" y="2011363"/>
          <p14:tracePt t="227116" x="5561013" y="2039938"/>
          <p14:tracePt t="227139" x="5589588" y="2039938"/>
          <p14:tracePt t="227148" x="5626100" y="2030413"/>
          <p14:tracePt t="227155" x="5662613" y="2030413"/>
          <p14:tracePt t="227163" x="5672138" y="2030413"/>
          <p14:tracePt t="227171" x="5681663" y="2030413"/>
          <p14:tracePt t="227195" x="5691188" y="2030413"/>
          <p14:tracePt t="227364" x="5662613" y="2011363"/>
          <p14:tracePt t="227372" x="5635625" y="2011363"/>
          <p14:tracePt t="227388" x="5616575" y="2011363"/>
          <p14:tracePt t="227405" x="5607050" y="2011363"/>
          <p14:tracePt t="227436" x="5589588" y="2011363"/>
          <p14:tracePt t="227453" x="5580063" y="2011363"/>
          <p14:tracePt t="227460" x="5543550" y="2011363"/>
          <p14:tracePt t="227468" x="5524500" y="2011363"/>
          <p14:tracePt t="227476" x="5516563" y="2011363"/>
          <p14:tracePt t="227645" x="5543550" y="2020888"/>
          <p14:tracePt t="227652" x="5589588" y="2020888"/>
          <p14:tracePt t="227660" x="5626100" y="2039938"/>
          <p14:tracePt t="227677" x="5645150" y="2039938"/>
          <p14:tracePt t="227684" x="5653088" y="2039938"/>
          <p14:tracePt t="227693" x="5691188" y="2049463"/>
          <p14:tracePt t="227860" x="5681663" y="2049463"/>
          <p14:tracePt t="227877" x="5672138" y="2049463"/>
          <p14:tracePt t="227884" x="5653088" y="2049463"/>
          <p14:tracePt t="227900" x="5653088" y="2057400"/>
          <p14:tracePt t="227924" x="5635625" y="2057400"/>
          <p14:tracePt t="228614" x="5580063" y="2057400"/>
          <p14:tracePt t="228620" x="5478463" y="2057400"/>
          <p14:tracePt t="228630" x="5378450" y="2057400"/>
          <p14:tracePt t="228636" x="5303838" y="2057400"/>
          <p14:tracePt t="228644" x="5148263" y="2057400"/>
          <p14:tracePt t="228653" x="5010150" y="2057400"/>
          <p14:tracePt t="228660" x="4835525" y="2057400"/>
          <p14:tracePt t="228668" x="4743450" y="2103438"/>
          <p14:tracePt t="228676" x="4467225" y="2122488"/>
          <p14:tracePt t="228685" x="4275138" y="2132013"/>
          <p14:tracePt t="228692" x="3889375" y="2132013"/>
          <p14:tracePt t="228700" x="3567113" y="2132013"/>
          <p14:tracePt t="228708" x="3263900" y="2195513"/>
          <p14:tracePt t="228716" x="3060700" y="2251075"/>
          <p14:tracePt t="228724" x="2941638" y="2251075"/>
          <p14:tracePt t="228732" x="2840038" y="2251075"/>
          <p14:tracePt t="228740" x="2822575" y="2251075"/>
          <p14:tracePt t="228972" x="2832100" y="2251075"/>
          <p14:tracePt t="228981" x="2914650" y="2251075"/>
          <p14:tracePt t="228988" x="3024188" y="2251075"/>
          <p14:tracePt t="228998" x="3106738" y="2251075"/>
          <p14:tracePt t="229004" x="3152775" y="2241550"/>
          <p14:tracePt t="229015" x="3217863" y="2214563"/>
          <p14:tracePt t="229020" x="3235325" y="2214563"/>
          <p14:tracePt t="229031" x="3244850" y="2214563"/>
          <p14:tracePt t="229036" x="3263900" y="2214563"/>
          <p14:tracePt t="229045" x="3273425" y="2214563"/>
          <p14:tracePt t="229061" x="3281363" y="2205038"/>
          <p14:tracePt t="229068" x="3290888" y="2195513"/>
          <p14:tracePt t="229076" x="3327400" y="2168525"/>
          <p14:tracePt t="229092" x="3373438" y="2159000"/>
          <p14:tracePt t="229101" x="3392488" y="2149475"/>
          <p14:tracePt t="229110" x="3438525" y="2141538"/>
          <p14:tracePt t="229117" x="3511550" y="2095500"/>
          <p14:tracePt t="229127" x="3521075" y="2095500"/>
          <p14:tracePt t="229134" x="3557588" y="2076450"/>
          <p14:tracePt t="229142" x="3567113" y="2076450"/>
          <p14:tracePt t="229149" x="3613150" y="2049463"/>
          <p14:tracePt t="229163" x="3649663" y="2039938"/>
          <p14:tracePt t="229187" x="3659188" y="2039938"/>
          <p14:tracePt t="229203" x="3676650" y="2039938"/>
          <p14:tracePt t="229243" x="3686175" y="2030413"/>
          <p14:tracePt t="229251" x="3705225" y="2030413"/>
          <p14:tracePt t="229259" x="3741738" y="2030413"/>
          <p14:tracePt t="229267" x="3787775" y="2011363"/>
          <p14:tracePt t="229275" x="3814763" y="2011363"/>
          <p14:tracePt t="229283" x="3833813" y="2011363"/>
          <p14:tracePt t="229291" x="3843338" y="2003425"/>
          <p14:tracePt t="229299" x="3851275" y="1993900"/>
          <p14:tracePt t="229307" x="3860800" y="1993900"/>
          <p14:tracePt t="229436" x="3870325" y="1993900"/>
          <p14:tracePt t="229444" x="3879850" y="1993900"/>
          <p14:tracePt t="229756" x="3889375" y="2011363"/>
          <p14:tracePt t="229764" x="3925888" y="2085975"/>
          <p14:tracePt t="229772" x="3925888" y="2149475"/>
          <p14:tracePt t="229781" x="3925888" y="2214563"/>
          <p14:tracePt t="229788" x="3925888" y="2278063"/>
          <p14:tracePt t="229798" x="3925888" y="2314575"/>
          <p14:tracePt t="229804" x="3925888" y="2379663"/>
          <p14:tracePt t="229814" x="3925888" y="2435225"/>
          <p14:tracePt t="229819" x="3925888" y="2517775"/>
          <p14:tracePt t="229828" x="3925888" y="2581275"/>
          <p14:tracePt t="229835" x="3925888" y="2636838"/>
          <p14:tracePt t="229843" x="3925888" y="2755900"/>
          <p14:tracePt t="229853" x="3925888" y="2838450"/>
          <p14:tracePt t="229861" x="3916363" y="2959100"/>
          <p14:tracePt t="229869" x="3889375" y="2976563"/>
          <p14:tracePt t="229876" x="3889375" y="3041650"/>
          <p14:tracePt t="229887" x="3889375" y="3160713"/>
          <p14:tracePt t="229892" x="3870325" y="3197225"/>
          <p14:tracePt t="229901" x="3860800" y="3233738"/>
          <p14:tracePt t="229908" x="3860800" y="3262313"/>
          <p14:tracePt t="229916" x="3860800" y="3279775"/>
          <p14:tracePt t="229924" x="3860800" y="3289300"/>
          <p14:tracePt t="229932" x="3843338" y="3308350"/>
          <p14:tracePt t="229949" x="3843338" y="3325813"/>
          <p14:tracePt t="229957" x="3843338" y="3362325"/>
          <p14:tracePt t="229965" x="3843338" y="3381375"/>
          <p14:tracePt t="229971" x="3843338" y="3390900"/>
          <p14:tracePt t="229980" x="3833813" y="3408363"/>
          <p14:tracePt t="229987" x="3833813" y="3417888"/>
          <p14:tracePt t="229996" x="3824288" y="3436938"/>
          <p14:tracePt t="230003" x="3824288" y="3481388"/>
          <p14:tracePt t="230013" x="3814763" y="3500438"/>
          <p14:tracePt t="230019" x="3814763" y="3509963"/>
          <p14:tracePt t="230027" x="3797300" y="3536950"/>
          <p14:tracePt t="230035" x="3797300" y="3556000"/>
          <p14:tracePt t="230043" x="3797300" y="3573463"/>
          <p14:tracePt t="230059" x="3787775" y="3648075"/>
          <p14:tracePt t="230075" x="3787775" y="3656013"/>
          <p14:tracePt t="230084" x="3787775" y="3665538"/>
          <p14:tracePt t="230091" x="3787775" y="3675063"/>
          <p14:tracePt t="230100" x="3778250" y="3684588"/>
          <p14:tracePt t="230115" x="3778250" y="3694113"/>
          <p14:tracePt t="230132" x="3778250" y="3711575"/>
          <p14:tracePt t="230139" x="3751263" y="3730625"/>
          <p14:tracePt t="230148" x="3732213" y="3748088"/>
          <p14:tracePt t="230155" x="3722688" y="3767138"/>
          <p14:tracePt t="230164" x="3686175" y="3803650"/>
          <p14:tracePt t="230171" x="3676650" y="3840163"/>
          <p14:tracePt t="230180" x="3668713" y="3849688"/>
          <p14:tracePt t="230187" x="3668713" y="3859213"/>
          <p14:tracePt t="230196" x="3668713" y="3876675"/>
          <p14:tracePt t="230203" x="3659188" y="3886200"/>
          <p14:tracePt t="230267" x="3659188" y="3905250"/>
          <p14:tracePt t="231052" x="3668713" y="3905250"/>
          <p14:tracePt t="231100" x="3676650" y="3895725"/>
          <p14:tracePt t="231108" x="3695700" y="3876675"/>
          <p14:tracePt t="231141" x="3705225" y="3868738"/>
          <p14:tracePt t="231300" x="3705225" y="3849688"/>
          <p14:tracePt t="234212" x="3705225" y="3859213"/>
          <p14:tracePt t="234220" x="3695700" y="3859213"/>
          <p14:tracePt t="234246" x="3676650" y="3886200"/>
          <p14:tracePt t="234253" x="3668713" y="3895725"/>
          <p14:tracePt t="234268" x="3668713" y="3914775"/>
          <p14:tracePt t="234276" x="3659188" y="3932238"/>
          <p14:tracePt t="234291" x="3659188" y="3978275"/>
          <p14:tracePt t="234299" x="3659188" y="3997325"/>
          <p14:tracePt t="234315" x="3659188" y="4024313"/>
          <p14:tracePt t="234322" x="3659188" y="4033838"/>
          <p14:tracePt t="234331" x="3659188" y="4043363"/>
          <p14:tracePt t="234339" x="3659188" y="4060825"/>
          <p14:tracePt t="234355" x="3659188" y="4070350"/>
          <p14:tracePt t="234371" x="3659188" y="4079875"/>
          <p14:tracePt t="234403" x="3659188" y="4116388"/>
          <p14:tracePt t="234443" x="3695700" y="4125913"/>
          <p14:tracePt t="234451" x="3695700" y="4133850"/>
          <p14:tracePt t="234467" x="3705225" y="4143375"/>
          <p14:tracePt t="234475" x="3714750" y="4162425"/>
          <p14:tracePt t="234483" x="3722688" y="4179888"/>
          <p14:tracePt t="234491" x="3741738" y="4216400"/>
          <p14:tracePt t="234499" x="3751263" y="4235450"/>
          <p14:tracePt t="234507" x="3751263" y="4262438"/>
          <p14:tracePt t="234515" x="3805238" y="4318000"/>
          <p14:tracePt t="234523" x="3824288" y="4364038"/>
          <p14:tracePt t="234531" x="3824288" y="4410075"/>
          <p14:tracePt t="234539" x="3851275" y="4456113"/>
          <p14:tracePt t="234547" x="3889375" y="4502150"/>
          <p14:tracePt t="234555" x="3906838" y="4511675"/>
          <p14:tracePt t="234563" x="3906838" y="4519613"/>
          <p14:tracePt t="234571" x="3943350" y="4575175"/>
          <p14:tracePt t="234579" x="3952875" y="4621213"/>
          <p14:tracePt t="234587" x="3979863" y="4713288"/>
          <p14:tracePt t="234595" x="3989388" y="4713288"/>
          <p14:tracePt t="234603" x="3998913" y="4759325"/>
          <p14:tracePt t="234611" x="4017963" y="4768850"/>
          <p14:tracePt t="234619" x="4017963" y="4778375"/>
          <p14:tracePt t="234701" x="4017963" y="4795838"/>
          <p14:tracePt t="234749" x="4017963" y="4805363"/>
          <p14:tracePt t="238756" x="3906838" y="4740275"/>
          <p14:tracePt t="238765" x="3778250" y="4630738"/>
          <p14:tracePt t="238773" x="3567113" y="4400550"/>
          <p14:tracePt t="238781" x="3300413" y="4133850"/>
          <p14:tracePt t="238788" x="3070225" y="3905250"/>
          <p14:tracePt t="238798" x="2786063" y="3684588"/>
          <p14:tracePt t="238805" x="2509838" y="3381375"/>
          <p14:tracePt t="238814" x="2325688" y="3068638"/>
          <p14:tracePt t="238822" x="2022475" y="2792413"/>
          <p14:tracePt t="238831" x="1774825" y="2360613"/>
          <p14:tracePt t="238838" x="1471613" y="2085975"/>
          <p14:tracePt t="238844" x="1258888" y="1828800"/>
          <p14:tracePt t="238852" x="1149350" y="1736725"/>
          <p14:tracePt t="238860" x="1001713" y="1617663"/>
          <p14:tracePt t="238868" x="873125" y="1489075"/>
          <p14:tracePt t="238876" x="781050" y="1397000"/>
          <p14:tracePt t="238884" x="708025" y="1341438"/>
          <p14:tracePt t="238892" x="698500" y="1331913"/>
          <p14:tracePt t="238900" x="588963" y="1258888"/>
          <p14:tracePt t="238908" x="504825" y="1212850"/>
          <p14:tracePt t="238917" x="376238" y="1120775"/>
          <p14:tracePt t="238924" x="193675" y="1038225"/>
          <p14:tracePt t="238933" x="109538" y="9826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番号プレースホルダー 6">
            <a:extLst>
              <a:ext uri="{FF2B5EF4-FFF2-40B4-BE49-F238E27FC236}">
                <a16:creationId xmlns:a16="http://schemas.microsoft.com/office/drawing/2014/main" id="{7AE296D8-E0D9-4774-93B3-87AB91741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19125" indent="-2365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955675" indent="-187325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336675" indent="-187325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719263" indent="-187325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764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6336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908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5480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78555E-B8A9-4AE4-94ED-376D1AE4D133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4</a:t>
            </a:fld>
            <a:endParaRPr kumimoji="0" lang="en-US" altLang="ja-JP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EC50C47-D0D1-4522-A397-383307509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8900"/>
            <a:ext cx="7038975" cy="960438"/>
          </a:xfrm>
        </p:spPr>
        <p:txBody>
          <a:bodyPr/>
          <a:lstStyle/>
          <a:p>
            <a:pPr eaLnBrk="1" hangingPunct="1"/>
            <a:r>
              <a:rPr lang="en-US" altLang="ja-JP" sz="3400">
                <a:solidFill>
                  <a:srgbClr val="0070C0"/>
                </a:solidFill>
              </a:rPr>
              <a:t>a. </a:t>
            </a:r>
            <a:r>
              <a:rPr lang="ja-JP" altLang="en-US" sz="3400">
                <a:solidFill>
                  <a:srgbClr val="0070C0"/>
                </a:solidFill>
              </a:rPr>
              <a:t>対流調節</a:t>
            </a:r>
            <a:endParaRPr lang="ja-JP" altLang="en-US" sz="2000">
              <a:solidFill>
                <a:srgbClr val="0070C0"/>
              </a:solidFill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B599313-9D5A-4513-9449-6C263631561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127125"/>
            <a:ext cx="6716713" cy="199548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10000"/>
              </a:spcBef>
              <a:buFontTx/>
              <a:buNone/>
            </a:pPr>
            <a:r>
              <a:rPr lang="en-US" altLang="ja-JP" sz="2000"/>
              <a:t>  </a:t>
            </a:r>
            <a:r>
              <a:rPr lang="ja-JP" altLang="en-US" sz="2000"/>
              <a:t>・</a:t>
            </a:r>
            <a:r>
              <a:rPr lang="en-US" altLang="ja-JP" sz="2000"/>
              <a:t>  </a:t>
            </a:r>
            <a:r>
              <a:rPr lang="ja-JP" altLang="en-US" sz="2000"/>
              <a:t>高橋</a:t>
            </a:r>
            <a:r>
              <a:rPr lang="en-US" altLang="ja-JP" sz="2000"/>
              <a:t>(1940): </a:t>
            </a:r>
            <a:r>
              <a:rPr lang="ja-JP" altLang="en-US" sz="2000"/>
              <a:t>寒気団の海洋上での変質過程に適用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  <a:buFontTx/>
              <a:buNone/>
            </a:pPr>
            <a:r>
              <a:rPr lang="en-US" altLang="ja-JP" sz="2000"/>
              <a:t> </a:t>
            </a:r>
            <a:r>
              <a:rPr lang="ja-JP" altLang="en-US" sz="2000"/>
              <a:t> ・　</a:t>
            </a:r>
            <a:r>
              <a:rPr lang="en-US" altLang="ja-JP" sz="2000"/>
              <a:t>Manabe et al. (1965,MWR) </a:t>
            </a:r>
            <a:r>
              <a:rPr lang="ja-JP" altLang="en-US" sz="2000"/>
              <a:t>：</a:t>
            </a:r>
            <a:r>
              <a:rPr lang="en-US" altLang="ja-JP" sz="2000"/>
              <a:t>GCM</a:t>
            </a:r>
            <a:r>
              <a:rPr lang="ja-JP" altLang="en-US" sz="2000"/>
              <a:t>への最初の適用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ja-JP" altLang="en-US" sz="2000"/>
              <a:t>    </a:t>
            </a:r>
            <a:r>
              <a:rPr lang="en-US" altLang="ja-JP" sz="2000"/>
              <a:t>→ </a:t>
            </a:r>
            <a:r>
              <a:rPr lang="ja-JP" altLang="en-US" sz="2000"/>
              <a:t>大気の成層が不安定になったら対流が起こり、</a:t>
            </a:r>
            <a:endParaRPr lang="en-US" altLang="ja-JP" sz="2000"/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ja-JP" sz="2000"/>
              <a:t>         </a:t>
            </a:r>
            <a:r>
              <a:rPr lang="ja-JP" altLang="en-US" sz="2000"/>
              <a:t>結果として成層は中立状態になるという対流の役割</a:t>
            </a:r>
            <a:endParaRPr lang="en-US" altLang="ja-JP" sz="2000"/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ja-JP" sz="2000"/>
              <a:t>         </a:t>
            </a:r>
            <a:r>
              <a:rPr lang="ja-JP" altLang="en-US" sz="2000"/>
              <a:t>を表現したもの　（最も簡単な方式）。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  <a:buFontTx/>
              <a:buNone/>
            </a:pPr>
            <a:endParaRPr lang="en-US" altLang="ja-JP" sz="2000"/>
          </a:p>
        </p:txBody>
      </p:sp>
      <p:graphicFrame>
        <p:nvGraphicFramePr>
          <p:cNvPr id="33797" name="Object 19">
            <a:extLst>
              <a:ext uri="{FF2B5EF4-FFF2-40B4-BE49-F238E27FC236}">
                <a16:creationId xmlns:a16="http://schemas.microsoft.com/office/drawing/2014/main" id="{A0F79F2A-5E37-4765-90C3-09E105EBC31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798513" y="3454400"/>
          <a:ext cx="2249487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" name="数式" r:id="rId6" imgW="1587500" imgH="1422400" progId="Equation.3">
                  <p:embed/>
                </p:oleObj>
              </mc:Choice>
              <mc:Fallback>
                <p:oleObj name="数式" r:id="rId6" imgW="1587500" imgH="14224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3454400"/>
                        <a:ext cx="2249487" cy="202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 Box 21">
            <a:extLst>
              <a:ext uri="{FF2B5EF4-FFF2-40B4-BE49-F238E27FC236}">
                <a16:creationId xmlns:a16="http://schemas.microsoft.com/office/drawing/2014/main" id="{CA33526B-5749-4905-8DD6-0604D32C1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3902075"/>
            <a:ext cx="45767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湿潤断熱減率：気温に依存（下層で</a:t>
            </a:r>
            <a:r>
              <a:rPr lang="en-US" altLang="ja-JP" sz="1700"/>
              <a:t>4</a:t>
            </a:r>
            <a:r>
              <a:rPr lang="ja-JP" altLang="en-US" sz="1700"/>
              <a:t>～</a:t>
            </a:r>
            <a:r>
              <a:rPr lang="en-US" altLang="ja-JP" sz="1700"/>
              <a:t>5 ℃km</a:t>
            </a:r>
            <a:r>
              <a:rPr lang="en-US" altLang="ja-JP" sz="1700" baseline="30000"/>
              <a:t>-1</a:t>
            </a:r>
            <a:r>
              <a:rPr lang="en-US" altLang="ja-JP" sz="1700"/>
              <a:t>)</a:t>
            </a:r>
            <a:endParaRPr lang="en-US" altLang="ja-JP" sz="1700" baseline="30000"/>
          </a:p>
        </p:txBody>
      </p:sp>
      <p:sp>
        <p:nvSpPr>
          <p:cNvPr id="33799" name="Text Box 22">
            <a:extLst>
              <a:ext uri="{FF2B5EF4-FFF2-40B4-BE49-F238E27FC236}">
                <a16:creationId xmlns:a16="http://schemas.microsoft.com/office/drawing/2014/main" id="{8C6568C4-B0A3-4D1B-BDF1-42499A1B2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4514850"/>
            <a:ext cx="12446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絶対不安定</a:t>
            </a:r>
          </a:p>
        </p:txBody>
      </p:sp>
      <p:sp>
        <p:nvSpPr>
          <p:cNvPr id="33800" name="Text Box 23">
            <a:extLst>
              <a:ext uri="{FF2B5EF4-FFF2-40B4-BE49-F238E27FC236}">
                <a16:creationId xmlns:a16="http://schemas.microsoft.com/office/drawing/2014/main" id="{BDF13668-B12C-476F-B2C6-8D8674A4E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4816475"/>
            <a:ext cx="16033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 条件付不安定</a:t>
            </a:r>
          </a:p>
        </p:txBody>
      </p:sp>
      <p:sp>
        <p:nvSpPr>
          <p:cNvPr id="33801" name="Text Box 24">
            <a:extLst>
              <a:ext uri="{FF2B5EF4-FFF2-40B4-BE49-F238E27FC236}">
                <a16:creationId xmlns:a16="http://schemas.microsoft.com/office/drawing/2014/main" id="{B498C02D-A6D4-4BF4-90C6-5976A74CE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5180013"/>
            <a:ext cx="10271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絶対安定</a:t>
            </a:r>
          </a:p>
        </p:txBody>
      </p:sp>
      <p:sp>
        <p:nvSpPr>
          <p:cNvPr id="33802" name="Text Box 25">
            <a:extLst>
              <a:ext uri="{FF2B5EF4-FFF2-40B4-BE49-F238E27FC236}">
                <a16:creationId xmlns:a16="http://schemas.microsoft.com/office/drawing/2014/main" id="{4D86A890-9E7C-46AB-939C-B5DF86B8E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3468688"/>
            <a:ext cx="17383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/>
              <a:t>(</a:t>
            </a:r>
            <a:r>
              <a:rPr lang="ja-JP" altLang="en-US" sz="1700"/>
              <a:t>乾燥断熱減率）</a:t>
            </a:r>
          </a:p>
        </p:txBody>
      </p:sp>
      <p:graphicFrame>
        <p:nvGraphicFramePr>
          <p:cNvPr id="33803" name="Object 26">
            <a:extLst>
              <a:ext uri="{FF2B5EF4-FFF2-40B4-BE49-F238E27FC236}">
                <a16:creationId xmlns:a16="http://schemas.microsoft.com/office/drawing/2014/main" id="{DDC8F4CC-CCDF-4E86-93A2-DB9DF65F6A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725" y="3062288"/>
          <a:ext cx="72072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" name="数式" r:id="rId8" imgW="596641" imgH="393529" progId="Equation.3">
                  <p:embed/>
                </p:oleObj>
              </mc:Choice>
              <mc:Fallback>
                <p:oleObj name="数式" r:id="rId8" imgW="596641" imgH="393529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3062288"/>
                        <a:ext cx="720725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4" name="Text Box 27">
            <a:extLst>
              <a:ext uri="{FF2B5EF4-FFF2-40B4-BE49-F238E27FC236}">
                <a16:creationId xmlns:a16="http://schemas.microsoft.com/office/drawing/2014/main" id="{C6A51611-3DD2-4B79-823B-59F14B360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3122613"/>
            <a:ext cx="14636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>
                <a:ea typeface="ＭＳ ゴシック" panose="020B0609070205080204" pitchFamily="49" charset="-128"/>
              </a:rPr>
              <a:t>（気温減率）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9B67B6A-E7AA-489B-8B17-A28305D20E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40"/>
    </mc:Choice>
    <mc:Fallback xmlns="">
      <p:transition spd="slow" advTm="29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9" x="2068513" y="560388"/>
          <p14:tracePt t="759" x="2058988" y="569913"/>
          <p14:tracePt t="775" x="2049463" y="569913"/>
          <p14:tracePt t="783" x="2041525" y="560388"/>
          <p14:tracePt t="882" x="2022475" y="560388"/>
          <p14:tracePt t="890" x="2012950" y="560388"/>
          <p14:tracePt t="936" x="2003425" y="560388"/>
          <p14:tracePt t="4839" x="2012950" y="560388"/>
          <p14:tracePt t="4887" x="2022475" y="560388"/>
          <p14:tracePt t="4961" x="2032000" y="560388"/>
          <p14:tracePt t="5039" x="2049463" y="560388"/>
          <p14:tracePt t="5105" x="2058988" y="560388"/>
          <p14:tracePt t="5873" x="2049463" y="569913"/>
          <p14:tracePt t="6095" x="2022475" y="569913"/>
          <p14:tracePt t="6607" x="2012950" y="569913"/>
          <p14:tracePt t="8591" x="1985963" y="569913"/>
          <p14:tracePt t="8615" x="1976438" y="579438"/>
          <p14:tracePt t="9263" x="1966913" y="587375"/>
          <p14:tracePt t="10903" x="1957388" y="587375"/>
          <p14:tracePt t="10977" x="1957388" y="579438"/>
          <p14:tracePt t="11001" x="1957388" y="560388"/>
          <p14:tracePt t="11367" x="1949450" y="550863"/>
          <p14:tracePt t="11383" x="1930400" y="550863"/>
          <p14:tracePt t="11399" x="1903413" y="569913"/>
          <p14:tracePt t="11409" x="1866900" y="587375"/>
          <p14:tracePt t="11418" x="1820863" y="615950"/>
          <p14:tracePt t="11456" x="1782763" y="615950"/>
          <p14:tracePt t="11463" x="1765300" y="633413"/>
          <p14:tracePt t="11471" x="1746250" y="679450"/>
          <p14:tracePt t="11479" x="1736725" y="679450"/>
          <p14:tracePt t="11487" x="1719263" y="688975"/>
          <p14:tracePt t="11527" x="1700213" y="688975"/>
          <p14:tracePt t="11551" x="1663700" y="698500"/>
          <p14:tracePt t="11567" x="1627188" y="698500"/>
          <p14:tracePt t="11575" x="1590675" y="715963"/>
          <p14:tracePt t="11583" x="1571625" y="715963"/>
          <p14:tracePt t="11591" x="1562100" y="735013"/>
          <p14:tracePt t="11671" x="1544638" y="735013"/>
          <p14:tracePt t="11679" x="1535113" y="725488"/>
          <p14:tracePt t="11687" x="1516063" y="725488"/>
          <p14:tracePt t="11695" x="1462088" y="725488"/>
          <p14:tracePt t="11704" x="1433513" y="735013"/>
          <p14:tracePt t="11711" x="1425575" y="735013"/>
          <p14:tracePt t="11719" x="1416050" y="735013"/>
          <p14:tracePt t="11727" x="1397000" y="744538"/>
          <p14:tracePt t="11735" x="1370013" y="744538"/>
          <p14:tracePt t="11743" x="1360488" y="744538"/>
          <p14:tracePt t="11751" x="1350963" y="744538"/>
          <p14:tracePt t="11767" x="1287463" y="771525"/>
          <p14:tracePt t="11776" x="1222375" y="771525"/>
          <p14:tracePt t="11799" x="1212850" y="790575"/>
          <p14:tracePt t="11807" x="1195388" y="790575"/>
          <p14:tracePt t="11815" x="1176338" y="800100"/>
          <p14:tracePt t="11887" x="1166813" y="817563"/>
          <p14:tracePt t="11903" x="1120775" y="836613"/>
          <p14:tracePt t="11919" x="1084263" y="854075"/>
          <p14:tracePt t="11927" x="1076325" y="854075"/>
          <p14:tracePt t="11943" x="1066800" y="863600"/>
          <p14:tracePt t="12073" x="1066800" y="873125"/>
          <p14:tracePt t="12104" x="1066800" y="882650"/>
          <p14:tracePt t="13120" x="1084263" y="882650"/>
          <p14:tracePt t="13288" x="1084263" y="873125"/>
          <p14:tracePt t="14295" x="1093788" y="863600"/>
          <p14:tracePt t="14343" x="1093788" y="854075"/>
          <p14:tracePt t="14359" x="1103313" y="854075"/>
          <p14:tracePt t="15023" x="1103313" y="844550"/>
          <p14:tracePt t="15031" x="1057275" y="781050"/>
          <p14:tracePt t="15042" x="1038225" y="762000"/>
          <p14:tracePt t="15055" x="1030288" y="754063"/>
          <p14:tracePt t="15063" x="1030288" y="744538"/>
          <p14:tracePt t="15095" x="1030288" y="735013"/>
          <p14:tracePt t="15111" x="1020763" y="735013"/>
          <p14:tracePt t="15159" x="1020763" y="698500"/>
          <p14:tracePt t="15167" x="1030288" y="679450"/>
          <p14:tracePt t="15183" x="1011238" y="652463"/>
          <p14:tracePt t="15199" x="974725" y="615950"/>
          <p14:tracePt t="15207" x="984250" y="587375"/>
          <p14:tracePt t="15631" x="984250" y="606425"/>
          <p14:tracePt t="15639" x="984250" y="625475"/>
          <p14:tracePt t="15647" x="984250" y="633413"/>
          <p14:tracePt t="15671" x="984250" y="669925"/>
          <p14:tracePt t="15679" x="974725" y="679450"/>
          <p14:tracePt t="15687" x="974725" y="688975"/>
          <p14:tracePt t="15695" x="974725" y="715963"/>
          <p14:tracePt t="15703" x="965200" y="725488"/>
          <p14:tracePt t="15711" x="965200" y="744538"/>
          <p14:tracePt t="15719" x="946150" y="790575"/>
          <p14:tracePt t="15759" x="928688" y="800100"/>
          <p14:tracePt t="15767" x="909638" y="808038"/>
          <p14:tracePt t="15776" x="909638" y="854075"/>
          <p14:tracePt t="15783" x="909638" y="873125"/>
          <p14:tracePt t="15855" x="909638" y="890588"/>
          <p14:tracePt t="15863" x="909638" y="919163"/>
          <p14:tracePt t="15871" x="919163" y="936625"/>
          <p14:tracePt t="15927" x="919163" y="1011238"/>
          <p14:tracePt t="15935" x="946150" y="1103313"/>
          <p14:tracePt t="15943" x="965200" y="1147763"/>
          <p14:tracePt t="15951" x="965200" y="1285875"/>
          <p14:tracePt t="15967" x="984250" y="1341438"/>
          <p14:tracePt t="15976" x="992188" y="1387475"/>
          <p14:tracePt t="15983" x="992188" y="1397000"/>
          <p14:tracePt t="15991" x="984250" y="1414463"/>
          <p14:tracePt t="15999" x="1011238" y="1443038"/>
          <p14:tracePt t="16023" x="1011238" y="1450975"/>
          <p14:tracePt t="16042" x="1011238" y="1460500"/>
          <p14:tracePt t="16055" x="1011238" y="1470025"/>
          <p14:tracePt t="16071" x="1011238" y="1506538"/>
          <p14:tracePt t="16087" x="1001713" y="1506538"/>
          <p14:tracePt t="16095" x="992188" y="1516063"/>
          <p14:tracePt t="16127" x="984250" y="1516063"/>
          <p14:tracePt t="16143" x="955675" y="1535113"/>
          <p14:tracePt t="16511" x="946150" y="1535113"/>
          <p14:tracePt t="16519" x="928688" y="1543050"/>
          <p14:tracePt t="16527" x="919163" y="1543050"/>
          <p14:tracePt t="16607" x="919163" y="1535113"/>
          <p14:tracePt t="16623" x="919163" y="1525588"/>
          <p14:tracePt t="16666" x="919163" y="1535113"/>
          <p14:tracePt t="16674" x="909638" y="1535113"/>
          <p14:tracePt t="16681" x="919163" y="1552575"/>
          <p14:tracePt t="17135" x="919163" y="1571625"/>
          <p14:tracePt t="17143" x="909638" y="1579563"/>
          <p14:tracePt t="17167" x="901700" y="1579563"/>
          <p14:tracePt t="17391" x="974725" y="1516063"/>
          <p14:tracePt t="17399" x="974725" y="1450975"/>
          <p14:tracePt t="17431" x="974725" y="1443038"/>
          <p14:tracePt t="17439" x="965200" y="1470025"/>
          <p14:tracePt t="17447" x="955675" y="1516063"/>
          <p14:tracePt t="17503" x="882650" y="1571625"/>
          <p14:tracePt t="17511" x="909638" y="1571625"/>
          <p14:tracePt t="17527" x="909638" y="1562100"/>
          <p14:tracePt t="17535" x="919163" y="1552575"/>
          <p14:tracePt t="17551" x="928688" y="1552575"/>
          <p14:tracePt t="17559" x="863600" y="1579563"/>
          <p14:tracePt t="17567" x="846138" y="1552575"/>
          <p14:tracePt t="17607" x="771525" y="1552575"/>
          <p14:tracePt t="17615" x="763588" y="1552575"/>
          <p14:tracePt t="17623" x="754063" y="1552575"/>
          <p14:tracePt t="17671" x="744538" y="1543050"/>
          <p14:tracePt t="17879" x="744538" y="1562100"/>
          <p14:tracePt t="17887" x="708025" y="1598613"/>
          <p14:tracePt t="17895" x="698500" y="1598613"/>
          <p14:tracePt t="19937" x="661988" y="1625600"/>
          <p14:tracePt t="20082" x="661988" y="1635125"/>
          <p14:tracePt t="20495" x="671513" y="1635125"/>
          <p14:tracePt t="20503" x="717550" y="1635125"/>
          <p14:tracePt t="20511" x="754063" y="1635125"/>
          <p14:tracePt t="20519" x="790575" y="1625600"/>
          <p14:tracePt t="20527" x="800100" y="1617663"/>
          <p14:tracePt t="20535" x="817563" y="1608138"/>
          <p14:tracePt t="20543" x="827088" y="1608138"/>
          <p14:tracePt t="20552" x="855663" y="1598613"/>
          <p14:tracePt t="20568" x="863600" y="1598613"/>
          <p14:tracePt t="20592" x="873125" y="1589088"/>
          <p14:tracePt t="20695" x="873125" y="1579563"/>
          <p14:tracePt t="25986" x="882650" y="1571625"/>
          <p14:tracePt t="26001" x="919163" y="1571625"/>
          <p14:tracePt t="26009" x="928688" y="1571625"/>
          <p14:tracePt t="26015" x="1020763" y="1571625"/>
          <p14:tracePt t="26023" x="1038225" y="1579563"/>
          <p14:tracePt t="26031" x="1076325" y="1608138"/>
          <p14:tracePt t="26043" x="1166813" y="1608138"/>
          <p14:tracePt t="26047" x="1204913" y="1654175"/>
          <p14:tracePt t="26055" x="1212850" y="1690688"/>
          <p14:tracePt t="26063" x="1333500" y="1717675"/>
          <p14:tracePt t="26071" x="1370013" y="1754188"/>
          <p14:tracePt t="26079" x="1379538" y="1754188"/>
          <p14:tracePt t="26087" x="1443038" y="1773238"/>
          <p14:tracePt t="26447" x="1443038" y="1763713"/>
          <p14:tracePt t="26463" x="1452563" y="1763713"/>
          <p14:tracePt t="26471" x="1462088" y="1754188"/>
          <p14:tracePt t="26479" x="1471613" y="1746250"/>
          <p14:tracePt t="26487" x="1479550" y="1746250"/>
          <p14:tracePt t="26535" x="1508125" y="1746250"/>
          <p14:tracePt t="26625" x="1525588" y="1746250"/>
          <p14:tracePt t="26791" x="1525588" y="1727200"/>
          <p14:tracePt t="26799" x="1479550" y="1690688"/>
          <p14:tracePt t="26807" x="1425575" y="1663700"/>
          <p14:tracePt t="26815" x="1387475" y="1608138"/>
          <p14:tracePt t="26823" x="1360488" y="1598613"/>
          <p14:tracePt t="26831" x="1350963" y="1598613"/>
          <p14:tracePt t="26839" x="1370013" y="1589088"/>
          <p14:tracePt t="26847" x="1379538" y="1579563"/>
          <p14:tracePt t="26855" x="1360488" y="1571625"/>
          <p14:tracePt t="26863" x="1360488" y="1543050"/>
          <p14:tracePt t="26871" x="1350963" y="1535113"/>
          <p14:tracePt t="26879" x="1304925" y="1479550"/>
          <p14:tracePt t="26887" x="1304925" y="1443038"/>
          <p14:tracePt t="26895" x="1296988" y="1433513"/>
          <p14:tracePt t="26903" x="1296988" y="1423988"/>
          <p14:tracePt t="26911" x="1296988" y="1387475"/>
          <p14:tracePt t="26919" x="1296988" y="1377950"/>
          <p14:tracePt t="26927" x="1296988" y="1360488"/>
          <p14:tracePt t="26935" x="1314450" y="1341438"/>
          <p14:tracePt t="26943" x="1314450" y="1322388"/>
          <p14:tracePt t="26983" x="1333500" y="1314450"/>
          <p14:tracePt t="26999" x="1341438" y="1314450"/>
          <p14:tracePt t="27135" x="1350963" y="1314450"/>
          <p14:tracePt t="27143" x="1370013" y="1331913"/>
          <p14:tracePt t="27159" x="1379538" y="1341438"/>
          <p14:tracePt t="27167" x="1387475" y="1341438"/>
          <p14:tracePt t="27175" x="1443038" y="1350963"/>
          <p14:tracePt t="27183" x="1462088" y="1360488"/>
          <p14:tracePt t="27191" x="1508125" y="1360488"/>
          <p14:tracePt t="27199" x="1516063" y="1360488"/>
          <p14:tracePt t="27239" x="1525588" y="1360488"/>
          <p14:tracePt t="27263" x="1544638" y="1360488"/>
          <p14:tracePt t="27271" x="1627188" y="1360488"/>
          <p14:tracePt t="27279" x="1709738" y="1360488"/>
          <p14:tracePt t="27287" x="1847850" y="1387475"/>
          <p14:tracePt t="27295" x="1995488" y="1404938"/>
          <p14:tracePt t="27303" x="2170113" y="1423988"/>
          <p14:tracePt t="27311" x="2362200" y="1470025"/>
          <p14:tracePt t="27319" x="2444750" y="1470025"/>
          <p14:tracePt t="27327" x="2546350" y="1489075"/>
          <p14:tracePt t="27335" x="2628900" y="1489075"/>
          <p14:tracePt t="27343" x="2638425" y="1489075"/>
          <p14:tracePt t="27351" x="2647950" y="1489075"/>
          <p14:tracePt t="32559" x="2657475" y="1497013"/>
          <p14:tracePt t="32567" x="2684463" y="1497013"/>
          <p14:tracePt t="32576" x="2703513" y="1497013"/>
          <p14:tracePt t="32583" x="2747963" y="1489075"/>
          <p14:tracePt t="32607" x="2757488" y="1479550"/>
          <p14:tracePt t="32639" x="2767013" y="1479550"/>
          <p14:tracePt t="32671" x="2786063" y="1479550"/>
          <p14:tracePt t="32679" x="2803525" y="1479550"/>
          <p14:tracePt t="32687" x="2868613" y="1479550"/>
          <p14:tracePt t="32695" x="2905125" y="1479550"/>
          <p14:tracePt t="32704" x="3014663" y="1479550"/>
          <p14:tracePt t="32711" x="3116263" y="1479550"/>
          <p14:tracePt t="32720" x="3181350" y="1506538"/>
          <p14:tracePt t="32728" x="3198813" y="1497013"/>
          <p14:tracePt t="32736" x="3235325" y="1497013"/>
          <p14:tracePt t="32744" x="3254375" y="1489075"/>
          <p14:tracePt t="32752" x="3327400" y="1489075"/>
          <p14:tracePt t="33263" x="3336925" y="1489075"/>
          <p14:tracePt t="33271" x="3363913" y="1489075"/>
          <p14:tracePt t="33279" x="3429000" y="1489075"/>
          <p14:tracePt t="33287" x="3455988" y="1489075"/>
          <p14:tracePt t="33295" x="3502025" y="1489075"/>
          <p14:tracePt t="33303" x="3511550" y="1489075"/>
          <p14:tracePt t="33319" x="3521075" y="1489075"/>
          <p14:tracePt t="33327" x="3530600" y="1489075"/>
          <p14:tracePt t="33335" x="3548063" y="1489075"/>
          <p14:tracePt t="33359" x="3557588" y="1497013"/>
          <p14:tracePt t="33367" x="3576638" y="1506538"/>
          <p14:tracePt t="33376" x="3603625" y="1516063"/>
          <p14:tracePt t="33383" x="3686175" y="1516063"/>
          <p14:tracePt t="33399" x="3722688" y="1516063"/>
          <p14:tracePt t="33407" x="3797300" y="1516063"/>
          <p14:tracePt t="33415" x="3843338" y="1516063"/>
          <p14:tracePt t="33431" x="3843338" y="1497013"/>
          <p14:tracePt t="33553" x="3851275" y="1489075"/>
          <p14:tracePt t="33562" x="3860800" y="1489075"/>
          <p14:tracePt t="33569" x="3879850" y="1489075"/>
          <p14:tracePt t="33579" x="3897313" y="1489075"/>
          <p14:tracePt t="33585" x="3906838" y="1489075"/>
          <p14:tracePt t="33601" x="3925888" y="1489075"/>
          <p14:tracePt t="33641" x="3935413" y="1489075"/>
          <p14:tracePt t="33649" x="3943350" y="1479550"/>
          <p14:tracePt t="33657" x="3952875" y="1479550"/>
          <p14:tracePt t="33663" x="3971925" y="1479550"/>
          <p14:tracePt t="33794" x="3979863" y="1479550"/>
          <p14:tracePt t="33817" x="3989388" y="1479550"/>
          <p14:tracePt t="33825" x="3998913" y="1470025"/>
          <p14:tracePt t="33903" x="4008438" y="1470025"/>
          <p14:tracePt t="33911" x="4017963" y="1470025"/>
          <p14:tracePt t="33959" x="4025900" y="1470025"/>
          <p14:tracePt t="33983" x="4035425" y="1470025"/>
          <p14:tracePt t="34001" x="4054475" y="1470025"/>
          <p14:tracePt t="34016" x="4064000" y="1470025"/>
          <p14:tracePt t="34025" x="4071938" y="1470025"/>
          <p14:tracePt t="34041" x="4100513" y="1470025"/>
          <p14:tracePt t="34049" x="4110038" y="1460500"/>
          <p14:tracePt t="34064" x="4110038" y="1450975"/>
          <p14:tracePt t="34072" x="4146550" y="1450975"/>
          <p14:tracePt t="34119" x="4164013" y="1450975"/>
          <p14:tracePt t="34127" x="4173538" y="1450975"/>
          <p14:tracePt t="34393" x="4173538" y="1443038"/>
          <p14:tracePt t="34417" x="4173538" y="1433513"/>
          <p14:tracePt t="34583" x="4192588" y="1443038"/>
          <p14:tracePt t="34591" x="4200525" y="1443038"/>
          <p14:tracePt t="34607" x="4200525" y="1433513"/>
          <p14:tracePt t="34631" x="4200525" y="1423988"/>
          <p14:tracePt t="34639" x="4200525" y="1414463"/>
          <p14:tracePt t="37047" x="4200525" y="1423988"/>
          <p14:tracePt t="37431" x="4200525" y="1433513"/>
          <p14:tracePt t="37464" x="4192588" y="1450975"/>
          <p14:tracePt t="37487" x="4173538" y="1450975"/>
          <p14:tracePt t="37545" x="4164013" y="1460500"/>
          <p14:tracePt t="37553" x="4164013" y="1479550"/>
          <p14:tracePt t="37615" x="4164013" y="1489075"/>
          <p14:tracePt t="37631" x="4164013" y="1497013"/>
          <p14:tracePt t="37647" x="4164013" y="1506538"/>
          <p14:tracePt t="37711" x="4183063" y="1506538"/>
          <p14:tracePt t="38151" x="4192588" y="1516063"/>
          <p14:tracePt t="38975" x="4210050" y="1516063"/>
          <p14:tracePt t="38983" x="4321175" y="1516063"/>
          <p14:tracePt t="38991" x="4375150" y="1516063"/>
          <p14:tracePt t="38999" x="4449763" y="1543050"/>
          <p14:tracePt t="39007" x="4476750" y="1552575"/>
          <p14:tracePt t="39023" x="4486275" y="1552575"/>
          <p14:tracePt t="39031" x="4486275" y="1543050"/>
          <p14:tracePt t="39043" x="4495800" y="1543050"/>
          <p14:tracePt t="39111" x="4505325" y="1543050"/>
          <p14:tracePt t="39119" x="4513263" y="1543050"/>
          <p14:tracePt t="39143" x="4541838" y="1543050"/>
          <p14:tracePt t="39151" x="4614863" y="1543050"/>
          <p14:tracePt t="39159" x="4679950" y="1525588"/>
          <p14:tracePt t="39175" x="4725988" y="1525588"/>
          <p14:tracePt t="39183" x="4770438" y="1525588"/>
          <p14:tracePt t="39191" x="4779963" y="1525588"/>
          <p14:tracePt t="39215" x="4779963" y="1516063"/>
          <p14:tracePt t="39223" x="4808538" y="1506538"/>
          <p14:tracePt t="39312" x="4826000" y="1506538"/>
          <p14:tracePt t="39336" x="4845050" y="1516063"/>
          <p14:tracePt t="39352" x="4862513" y="1516063"/>
          <p14:tracePt t="39361" x="4881563" y="1506538"/>
          <p14:tracePt t="39367" x="4881563" y="1497013"/>
          <p14:tracePt t="39399" x="4881563" y="1489075"/>
          <p14:tracePt t="39488" x="4881563" y="1479550"/>
          <p14:tracePt t="39631" x="4881563" y="1470025"/>
          <p14:tracePt t="39671" x="4891088" y="1470025"/>
          <p14:tracePt t="39679" x="4908550" y="1470025"/>
          <p14:tracePt t="39687" x="4937125" y="1470025"/>
          <p14:tracePt t="39695" x="4954588" y="1470025"/>
          <p14:tracePt t="39703" x="4983163" y="1470025"/>
          <p14:tracePt t="39711" x="4991100" y="1450975"/>
          <p14:tracePt t="39735" x="5000625" y="1460500"/>
          <p14:tracePt t="39743" x="5075238" y="1470025"/>
          <p14:tracePt t="39984" x="5075238" y="1460500"/>
          <p14:tracePt t="40055" x="5075238" y="1450975"/>
          <p14:tracePt t="42967" x="5065713" y="1450975"/>
          <p14:tracePt t="42975" x="5037138" y="1479550"/>
          <p14:tracePt t="42983" x="5000625" y="1497013"/>
          <p14:tracePt t="42991" x="4983163" y="1497013"/>
          <p14:tracePt t="43015" x="4946650" y="1506538"/>
          <p14:tracePt t="43023" x="4927600" y="1525588"/>
          <p14:tracePt t="43031" x="4908550" y="1535113"/>
          <p14:tracePt t="43047" x="4872038" y="1506538"/>
          <p14:tracePt t="43055" x="4826000" y="1497013"/>
          <p14:tracePt t="43063" x="4725988" y="1506538"/>
          <p14:tracePt t="43071" x="4641850" y="1497013"/>
          <p14:tracePt t="43079" x="4541838" y="1506538"/>
          <p14:tracePt t="43087" x="4522788" y="1516063"/>
          <p14:tracePt t="43095" x="4486275" y="1562100"/>
          <p14:tracePt t="43103" x="4421188" y="1562100"/>
          <p14:tracePt t="43111" x="4375150" y="1562100"/>
          <p14:tracePt t="43127" x="4375150" y="1552575"/>
          <p14:tracePt t="43135" x="4367213" y="1552575"/>
          <p14:tracePt t="43191" x="4367213" y="1562100"/>
          <p14:tracePt t="43199" x="4367213" y="1571625"/>
          <p14:tracePt t="43207" x="4302125" y="1617663"/>
          <p14:tracePt t="43215" x="4219575" y="1617663"/>
          <p14:tracePt t="43223" x="4164013" y="1654175"/>
          <p14:tracePt t="43239" x="4154488" y="1663700"/>
          <p14:tracePt t="43247" x="4137025" y="1663700"/>
          <p14:tracePt t="43255" x="4137025" y="1671638"/>
          <p14:tracePt t="43279" x="4127500" y="1681163"/>
          <p14:tracePt t="43439" x="4127500" y="1690688"/>
          <p14:tracePt t="43447" x="4146550" y="1690688"/>
          <p14:tracePt t="43455" x="4173538" y="1700213"/>
          <p14:tracePt t="43463" x="4183063" y="1700213"/>
          <p14:tracePt t="43471" x="4238625" y="1708150"/>
          <p14:tracePt t="43479" x="4246563" y="1717675"/>
          <p14:tracePt t="43487" x="4265613" y="1717675"/>
          <p14:tracePt t="43495" x="4284663" y="1717675"/>
          <p14:tracePt t="43503" x="4311650" y="1717675"/>
          <p14:tracePt t="43511" x="4348163" y="1727200"/>
          <p14:tracePt t="43543" x="4357688" y="1736725"/>
          <p14:tracePt t="43903" x="4357688" y="1746250"/>
          <p14:tracePt t="43911" x="4348163" y="1746250"/>
          <p14:tracePt t="43935" x="4321175" y="1763713"/>
          <p14:tracePt t="43943" x="4275138" y="1773238"/>
          <p14:tracePt t="43951" x="4256088" y="1782763"/>
          <p14:tracePt t="43959" x="4229100" y="1800225"/>
          <p14:tracePt t="43967" x="4192588" y="1819275"/>
          <p14:tracePt t="43975" x="4173538" y="1828800"/>
          <p14:tracePt t="43983" x="4127500" y="1838325"/>
          <p14:tracePt t="43991" x="4110038" y="1846263"/>
          <p14:tracePt t="43999" x="4071938" y="1874838"/>
          <p14:tracePt t="44007" x="4054475" y="1882775"/>
          <p14:tracePt t="44023" x="4044950" y="1892300"/>
          <p14:tracePt t="44031" x="4025900" y="1901825"/>
          <p14:tracePt t="44044" x="4017963" y="1920875"/>
          <p14:tracePt t="44047" x="3989388" y="1928813"/>
          <p14:tracePt t="46231" x="4017963" y="1928813"/>
          <p14:tracePt t="46239" x="4044950" y="1957388"/>
          <p14:tracePt t="46255" x="4044950" y="1974850"/>
          <p14:tracePt t="46263" x="4064000" y="1974850"/>
          <p14:tracePt t="46295" x="4071938" y="1984375"/>
          <p14:tracePt t="46335" x="4081463" y="1984375"/>
          <p14:tracePt t="46383" x="4100513" y="1993900"/>
          <p14:tracePt t="46407" x="4110038" y="1993900"/>
          <p14:tracePt t="46423" x="4127500" y="1993900"/>
          <p14:tracePt t="46431" x="4146550" y="1993900"/>
          <p14:tracePt t="46439" x="4154488" y="1993900"/>
          <p14:tracePt t="46455" x="4164013" y="1993900"/>
          <p14:tracePt t="46471" x="4173538" y="1993900"/>
          <p14:tracePt t="46487" x="4183063" y="1993900"/>
          <p14:tracePt t="47199" x="4173538" y="1993900"/>
          <p14:tracePt t="47207" x="4081463" y="1993900"/>
          <p14:tracePt t="47215" x="4035425" y="1993900"/>
          <p14:tracePt t="47223" x="4017963" y="1993900"/>
          <p14:tracePt t="47231" x="3952875" y="2011363"/>
          <p14:tracePt t="47239" x="3925888" y="2020888"/>
          <p14:tracePt t="47247" x="3851275" y="2020888"/>
          <p14:tracePt t="47255" x="3759200" y="2066925"/>
          <p14:tracePt t="47263" x="3714750" y="2095500"/>
          <p14:tracePt t="47271" x="3630613" y="2103438"/>
          <p14:tracePt t="47279" x="3567113" y="2122488"/>
          <p14:tracePt t="47287" x="3409950" y="2132013"/>
          <p14:tracePt t="47295" x="3290888" y="2132013"/>
          <p14:tracePt t="47303" x="3171825" y="2132013"/>
          <p14:tracePt t="47311" x="3033713" y="2132013"/>
          <p14:tracePt t="47319" x="2978150" y="2132013"/>
          <p14:tracePt t="47327" x="2914650" y="2132013"/>
          <p14:tracePt t="47335" x="2868613" y="2132013"/>
          <p14:tracePt t="47343" x="2868613" y="2112963"/>
          <p14:tracePt t="47351" x="2859088" y="2112963"/>
          <p14:tracePt t="47359" x="2859088" y="2122488"/>
          <p14:tracePt t="47367" x="2822575" y="2112963"/>
          <p14:tracePt t="47376" x="2657475" y="2076450"/>
          <p14:tracePt t="47383" x="2657475" y="2066925"/>
          <p14:tracePt t="47391" x="2647950" y="2066925"/>
          <p14:tracePt t="47399" x="2601913" y="2066925"/>
          <p14:tracePt t="47407" x="2555875" y="2066925"/>
          <p14:tracePt t="47415" x="2490788" y="2066925"/>
          <p14:tracePt t="47423" x="2490788" y="2049463"/>
          <p14:tracePt t="47431" x="2436813" y="2020888"/>
          <p14:tracePt t="47439" x="2390775" y="2020888"/>
          <p14:tracePt t="47463" x="2398713" y="2020888"/>
          <p14:tracePt t="47471" x="2390775" y="2030413"/>
          <p14:tracePt t="47479" x="2381250" y="2030413"/>
          <p14:tracePt t="47567" x="2371725" y="2030413"/>
          <p14:tracePt t="47575" x="2362200" y="2030413"/>
          <p14:tracePt t="47583" x="2325688" y="2030413"/>
          <p14:tracePt t="47599" x="2316163" y="2030413"/>
          <p14:tracePt t="47607" x="2233613" y="1966913"/>
          <p14:tracePt t="47615" x="2187575" y="1920875"/>
          <p14:tracePt t="47623" x="2068513" y="1882775"/>
          <p14:tracePt t="47631" x="1985963" y="1846263"/>
          <p14:tracePt t="47639" x="1920875" y="1828800"/>
          <p14:tracePt t="47647" x="1857375" y="1828800"/>
          <p14:tracePt t="47655" x="1847850" y="1846263"/>
          <p14:tracePt t="47663" x="1820863" y="1828800"/>
          <p14:tracePt t="47671" x="1774825" y="1819275"/>
          <p14:tracePt t="47679" x="1765300" y="1809750"/>
          <p14:tracePt t="47703" x="1700213" y="1809750"/>
          <p14:tracePt t="47711" x="1654175" y="1809750"/>
          <p14:tracePt t="47727" x="1590675" y="1809750"/>
          <p14:tracePt t="47735" x="1562100" y="1809750"/>
          <p14:tracePt t="47743" x="1535113" y="1809750"/>
          <p14:tracePt t="47751" x="1508125" y="1809750"/>
          <p14:tracePt t="47759" x="1489075" y="1819275"/>
          <p14:tracePt t="47783" x="1489075" y="1828800"/>
          <p14:tracePt t="47791" x="1479550" y="1828800"/>
          <p14:tracePt t="47799" x="1498600" y="1828800"/>
          <p14:tracePt t="48023" x="1471613" y="1828800"/>
          <p14:tracePt t="48095" x="1443038" y="1828800"/>
          <p14:tracePt t="48119" x="1425575" y="1828800"/>
          <p14:tracePt t="48191" x="1416050" y="1819275"/>
          <p14:tracePt t="48751" x="1406525" y="1809750"/>
          <p14:tracePt t="50015" x="1406525" y="1800225"/>
          <p14:tracePt t="51743" x="1397000" y="1792288"/>
          <p14:tracePt t="52695" x="1397000" y="1782763"/>
          <p14:tracePt t="52703" x="1425575" y="1782763"/>
          <p14:tracePt t="52711" x="1443038" y="1782763"/>
          <p14:tracePt t="52719" x="1452563" y="1782763"/>
          <p14:tracePt t="52727" x="1498600" y="1782763"/>
          <p14:tracePt t="52735" x="1554163" y="1754188"/>
          <p14:tracePt t="52751" x="1554163" y="1746250"/>
          <p14:tracePt t="52759" x="1608138" y="1727200"/>
          <p14:tracePt t="52767" x="1654175" y="1727200"/>
          <p14:tracePt t="52775" x="1709738" y="1727200"/>
          <p14:tracePt t="52783" x="1774825" y="1727200"/>
          <p14:tracePt t="52791" x="1838325" y="1708150"/>
          <p14:tracePt t="52799" x="1939925" y="1708150"/>
          <p14:tracePt t="52807" x="1966913" y="1708150"/>
          <p14:tracePt t="52815" x="1995488" y="1708150"/>
          <p14:tracePt t="52823" x="2041525" y="1708150"/>
          <p14:tracePt t="52831" x="2105025" y="1708150"/>
          <p14:tracePt t="52839" x="2151063" y="1671638"/>
          <p14:tracePt t="52847" x="2270125" y="1681163"/>
          <p14:tracePt t="52855" x="2490788" y="1700213"/>
          <p14:tracePt t="52863" x="2527300" y="1700213"/>
          <p14:tracePt t="52879" x="2536825" y="1708150"/>
          <p14:tracePt t="52887" x="2546350" y="1708150"/>
          <p14:tracePt t="52895" x="2592388" y="1671638"/>
          <p14:tracePt t="52903" x="2638425" y="1663700"/>
          <p14:tracePt t="52919" x="2657475" y="1663700"/>
          <p14:tracePt t="52951" x="2657475" y="1654175"/>
          <p14:tracePt t="52958" x="2657475" y="1635125"/>
          <p14:tracePt t="52975" x="2665413" y="1625600"/>
          <p14:tracePt t="52991" x="2703513" y="1617663"/>
          <p14:tracePt t="52999" x="2711450" y="1617663"/>
          <p14:tracePt t="53007" x="2730500" y="1589088"/>
          <p14:tracePt t="53015" x="2740025" y="1579563"/>
          <p14:tracePt t="53023" x="2747963" y="1579563"/>
          <p14:tracePt t="53039" x="2776538" y="1579563"/>
          <p14:tracePt t="53063" x="2822575" y="1579563"/>
          <p14:tracePt t="53095" x="2840038" y="1579563"/>
          <p14:tracePt t="53111" x="2849563" y="1579563"/>
          <p14:tracePt t="53119" x="2859088" y="1579563"/>
          <p14:tracePt t="53127" x="2878138" y="1579563"/>
          <p14:tracePt t="53135" x="2886075" y="1589088"/>
          <p14:tracePt t="53159" x="2895600" y="1598613"/>
          <p14:tracePt t="53167" x="2960688" y="1617663"/>
          <p14:tracePt t="53175" x="3014663" y="1654175"/>
          <p14:tracePt t="53183" x="3079750" y="1671638"/>
          <p14:tracePt t="53191" x="3116263" y="1681163"/>
          <p14:tracePt t="53199" x="3189288" y="1708150"/>
          <p14:tracePt t="53207" x="3217863" y="1717675"/>
          <p14:tracePt t="53216" x="3263900" y="1754188"/>
          <p14:tracePt t="53223" x="3300413" y="1782763"/>
          <p14:tracePt t="53231" x="3392488" y="1846263"/>
          <p14:tracePt t="53239" x="3475038" y="1838325"/>
          <p14:tracePt t="53247" x="3576638" y="1846263"/>
          <p14:tracePt t="53255" x="3584575" y="1846263"/>
          <p14:tracePt t="53263" x="3584575" y="1855788"/>
          <p14:tracePt t="53271" x="3594100" y="1846263"/>
          <p14:tracePt t="53295" x="3603625" y="1846263"/>
          <p14:tracePt t="60342" x="3603625" y="1874838"/>
          <p14:tracePt t="60358" x="3613150" y="1892300"/>
          <p14:tracePt t="60366" x="3613150" y="1901825"/>
          <p14:tracePt t="60375" x="3613150" y="1920875"/>
          <p14:tracePt t="60382" x="3613150" y="1947863"/>
          <p14:tracePt t="60391" x="3584575" y="2003425"/>
          <p14:tracePt t="60399" x="3521075" y="2057400"/>
          <p14:tracePt t="60415" x="3521075" y="2066925"/>
          <p14:tracePt t="60423" x="3402013" y="2122488"/>
          <p14:tracePt t="60431" x="3382963" y="2122488"/>
          <p14:tracePt t="60439" x="3363913" y="2112963"/>
          <p14:tracePt t="60447" x="3217863" y="2141538"/>
          <p14:tracePt t="60455" x="3098800" y="2178050"/>
          <p14:tracePt t="60464" x="2941638" y="2205038"/>
          <p14:tracePt t="60471" x="2822575" y="2205038"/>
          <p14:tracePt t="60480" x="2767013" y="2241550"/>
          <p14:tracePt t="60487" x="2740025" y="2241550"/>
          <p14:tracePt t="60495" x="2647950" y="2241550"/>
          <p14:tracePt t="60503" x="2611438" y="2241550"/>
          <p14:tracePt t="60511" x="2555875" y="2270125"/>
          <p14:tracePt t="60518" x="2454275" y="2278063"/>
          <p14:tracePt t="60527" x="2371725" y="2297113"/>
          <p14:tracePt t="60534" x="2233613" y="2297113"/>
          <p14:tracePt t="60543" x="2170113" y="2297113"/>
          <p14:tracePt t="60550" x="2160588" y="2297113"/>
          <p14:tracePt t="60559" x="2124075" y="2314575"/>
          <p14:tracePt t="60566" x="1966913" y="2306638"/>
          <p14:tracePt t="60576" x="1893888" y="2278063"/>
          <p14:tracePt t="60590" x="1847850" y="2278063"/>
          <p14:tracePt t="60598" x="1811338" y="2314575"/>
          <p14:tracePt t="60606" x="1801813" y="2314575"/>
          <p14:tracePt t="60623" x="1792288" y="2314575"/>
          <p14:tracePt t="60631" x="1774825" y="2297113"/>
          <p14:tracePt t="60639" x="1728788" y="2251075"/>
          <p14:tracePt t="60647" x="1709738" y="2241550"/>
          <p14:tracePt t="60663" x="1673225" y="2241550"/>
          <p14:tracePt t="60671" x="1627188" y="2270125"/>
          <p14:tracePt t="60679" x="1562100" y="2278063"/>
          <p14:tracePt t="60687" x="1479550" y="2270125"/>
          <p14:tracePt t="60695" x="1452563" y="2270125"/>
          <p14:tracePt t="60703" x="1433513" y="2270125"/>
          <p14:tracePt t="60711" x="1425575" y="2270125"/>
          <p14:tracePt t="60718" x="1397000" y="2270125"/>
          <p14:tracePt t="60726" x="1360488" y="2270125"/>
          <p14:tracePt t="60734" x="1350963" y="2270125"/>
          <p14:tracePt t="60783" x="1341438" y="2270125"/>
          <p14:tracePt t="60903" x="1333500" y="2270125"/>
          <p14:tracePt t="61065" x="1323975" y="2270125"/>
          <p14:tracePt t="61072" x="1296988" y="2270125"/>
          <p14:tracePt t="61088" x="1268413" y="2287588"/>
          <p14:tracePt t="61097" x="1268413" y="2297113"/>
          <p14:tracePt t="61119" x="1268413" y="2278063"/>
          <p14:tracePt t="61127" x="1250950" y="2287588"/>
          <p14:tracePt t="61151" x="1158875" y="2287588"/>
          <p14:tracePt t="61158" x="1120775" y="2287588"/>
          <p14:tracePt t="61175" x="1112838" y="2287588"/>
          <p14:tracePt t="61199" x="1084263" y="2287588"/>
          <p14:tracePt t="61215" x="1057275" y="2297113"/>
          <p14:tracePt t="61222" x="1011238" y="2260600"/>
          <p14:tracePt t="61255" x="1001713" y="2270125"/>
          <p14:tracePt t="61375" x="1001713" y="2278063"/>
          <p14:tracePt t="61383" x="992188" y="2278063"/>
          <p14:tracePt t="62455" x="992188" y="2287588"/>
          <p14:tracePt t="63215" x="1020763" y="2287588"/>
          <p14:tracePt t="63239" x="1020763" y="2306638"/>
          <p14:tracePt t="63247" x="1030288" y="2306638"/>
          <p14:tracePt t="63255" x="1038225" y="2306638"/>
          <p14:tracePt t="63287" x="1057275" y="2306638"/>
          <p14:tracePt t="63295" x="1066800" y="2314575"/>
          <p14:tracePt t="63302" x="1076325" y="2314575"/>
          <p14:tracePt t="63310" x="1112838" y="2333625"/>
          <p14:tracePt t="63318" x="1120775" y="2333625"/>
          <p14:tracePt t="63334" x="1120775" y="2343150"/>
          <p14:tracePt t="63383" x="1120775" y="2352675"/>
          <p14:tracePt t="63468" x="1130300" y="2352675"/>
          <p14:tracePt t="63488" x="1149350" y="2352675"/>
          <p14:tracePt t="63497" x="1212850" y="2416175"/>
          <p14:tracePt t="63511" x="1231900" y="2416175"/>
          <p14:tracePt t="63519" x="1277938" y="2416175"/>
          <p14:tracePt t="63527" x="1323975" y="2416175"/>
          <p14:tracePt t="63535" x="1379538" y="2416175"/>
          <p14:tracePt t="63542" x="1443038" y="2398713"/>
          <p14:tracePt t="63550" x="1525588" y="2389188"/>
          <p14:tracePt t="63575" x="1590675" y="2389188"/>
          <p14:tracePt t="63582" x="1600200" y="2389188"/>
          <p14:tracePt t="63614" x="1608138" y="2389188"/>
          <p14:tracePt t="63622" x="1617663" y="2389188"/>
          <p14:tracePt t="63655" x="1627188" y="2379663"/>
          <p14:tracePt t="63663" x="1636713" y="2370138"/>
          <p14:tracePt t="63703" x="1646238" y="2360613"/>
          <p14:tracePt t="63711" x="1646238" y="2352675"/>
          <p14:tracePt t="63719" x="1682750" y="2343150"/>
          <p14:tracePt t="63727" x="1700213" y="2333625"/>
          <p14:tracePt t="63758" x="1719263" y="2324100"/>
          <p14:tracePt t="63766" x="1736725" y="2324100"/>
          <p14:tracePt t="63783" x="1755775" y="2324100"/>
          <p14:tracePt t="63791" x="1765300" y="2324100"/>
          <p14:tracePt t="63823" x="1774825" y="2314575"/>
          <p14:tracePt t="63839" x="1774825" y="2306638"/>
          <p14:tracePt t="63847" x="1774825" y="2287588"/>
          <p14:tracePt t="63879" x="1782763" y="2278063"/>
          <p14:tracePt t="63886" x="1801813" y="2270125"/>
          <p14:tracePt t="63903" x="1811338" y="2270125"/>
          <p14:tracePt t="63910" x="1820863" y="2270125"/>
          <p14:tracePt t="63918" x="1847850" y="2270125"/>
          <p14:tracePt t="63926" x="1874838" y="2270125"/>
          <p14:tracePt t="63934" x="1903413" y="2270125"/>
          <p14:tracePt t="63943" x="1912938" y="2270125"/>
          <p14:tracePt t="63950" x="1920875" y="2270125"/>
          <p14:tracePt t="63959" x="1939925" y="2260600"/>
          <p14:tracePt t="63966" x="1957388" y="2260600"/>
          <p14:tracePt t="63975" x="1966913" y="2260600"/>
          <p14:tracePt t="63983" x="1995488" y="2260600"/>
          <p14:tracePt t="63991" x="2012950" y="2260600"/>
          <p14:tracePt t="64006" x="2032000" y="2260600"/>
          <p14:tracePt t="64015" x="2058988" y="2232025"/>
          <p14:tracePt t="64042" x="2078038" y="2224088"/>
          <p14:tracePt t="64063" x="2078038" y="2251075"/>
          <p14:tracePt t="64071" x="2105025" y="2251075"/>
          <p14:tracePt t="64078" x="2114550" y="2251075"/>
          <p14:tracePt t="64087" x="2124075" y="2270125"/>
          <p14:tracePt t="64111" x="2160588" y="2270125"/>
          <p14:tracePt t="64127" x="2160588" y="2297113"/>
          <p14:tracePt t="64144" x="2170113" y="2297113"/>
          <p14:tracePt t="64199" x="2178050" y="2333625"/>
          <p14:tracePt t="64206" x="2224088" y="2314575"/>
          <p14:tracePt t="64223" x="2243138" y="2314575"/>
          <p14:tracePt t="64231" x="2270125" y="2314575"/>
          <p14:tracePt t="64238" x="2308225" y="2314575"/>
          <p14:tracePt t="64247" x="2325688" y="2314575"/>
          <p14:tracePt t="64270" x="2335213" y="2314575"/>
          <p14:tracePt t="64295" x="2352675" y="2324100"/>
          <p14:tracePt t="64311" x="2362200" y="2324100"/>
          <p14:tracePt t="64319" x="2362200" y="2333625"/>
          <p14:tracePt t="64326" x="2371725" y="2314575"/>
          <p14:tracePt t="64335" x="2427288" y="2314575"/>
          <p14:tracePt t="64375" x="2463800" y="2314575"/>
          <p14:tracePt t="64382" x="2473325" y="2314575"/>
          <p14:tracePt t="64391" x="2519363" y="2314575"/>
          <p14:tracePt t="64398" x="2527300" y="2314575"/>
          <p14:tracePt t="64406" x="2555875" y="2314575"/>
          <p14:tracePt t="64422" x="2573338" y="2324100"/>
          <p14:tracePt t="64438" x="2592388" y="2333625"/>
          <p14:tracePt t="64447" x="2619375" y="2343150"/>
          <p14:tracePt t="64535" x="2628900" y="2343150"/>
          <p14:tracePt t="64616" x="2647950" y="2343150"/>
          <p14:tracePt t="64639" x="2665413" y="2343150"/>
          <p14:tracePt t="64719" x="2684463" y="2343150"/>
          <p14:tracePt t="64728" x="2693988" y="2343150"/>
          <p14:tracePt t="64751" x="2711450" y="2343150"/>
          <p14:tracePt t="64776" x="2720975" y="2343150"/>
          <p14:tracePt t="64808" x="2767013" y="2379663"/>
          <p14:tracePt t="64815" x="2813050" y="2379663"/>
          <p14:tracePt t="64824" x="2849563" y="2389188"/>
          <p14:tracePt t="64831" x="2859088" y="2389188"/>
          <p14:tracePt t="64839" x="2878138" y="2398713"/>
          <p14:tracePt t="64847" x="2905125" y="2406650"/>
          <p14:tracePt t="64863" x="2905125" y="2416175"/>
          <p14:tracePt t="64878" x="2941638" y="2425700"/>
          <p14:tracePt t="64902" x="2968625" y="2435225"/>
          <p14:tracePt t="64919" x="3006725" y="2435225"/>
          <p14:tracePt t="64926" x="3014663" y="2452688"/>
          <p14:tracePt t="64943" x="3024188" y="2462213"/>
          <p14:tracePt t="64993" x="3024188" y="2452688"/>
          <p14:tracePt t="65000" x="3043238" y="2425700"/>
          <p14:tracePt t="65008" x="3060700" y="2425700"/>
          <p14:tracePt t="65024" x="3106738" y="2389188"/>
          <p14:tracePt t="65055" x="3106738" y="2406650"/>
          <p14:tracePt t="65070" x="3125788" y="2398713"/>
          <p14:tracePt t="65078" x="3181350" y="2398713"/>
          <p14:tracePt t="65086" x="3217863" y="2389188"/>
          <p14:tracePt t="65094" x="3217863" y="2370138"/>
          <p14:tracePt t="65118" x="3227388" y="2360613"/>
          <p14:tracePt t="65126" x="3235325" y="2360613"/>
          <p14:tracePt t="65142" x="3254375" y="2360613"/>
          <p14:tracePt t="65150" x="3254375" y="2352675"/>
          <p14:tracePt t="65159" x="3254375" y="2343150"/>
          <p14:tracePt t="65166" x="3254375" y="2333625"/>
          <p14:tracePt t="65183" x="3273425" y="2333625"/>
          <p14:tracePt t="65191" x="3327400" y="2324100"/>
          <p14:tracePt t="65199" x="3346450" y="2297113"/>
          <p14:tracePt t="65206" x="3363913" y="2287588"/>
          <p14:tracePt t="65214" x="3373438" y="2278063"/>
          <p14:tracePt t="65222" x="3382963" y="2260600"/>
          <p14:tracePt t="65231" x="3419475" y="2241550"/>
          <p14:tracePt t="65238" x="3419475" y="2224088"/>
          <p14:tracePt t="65254" x="3419475" y="2214563"/>
          <p14:tracePt t="65270" x="3419475" y="2205038"/>
          <p14:tracePt t="65342" x="3448050" y="2205038"/>
          <p14:tracePt t="65350" x="3465513" y="2205038"/>
          <p14:tracePt t="65366" x="3475038" y="2205038"/>
          <p14:tracePt t="65375" x="3511550" y="2205038"/>
          <p14:tracePt t="65383" x="3511550" y="2214563"/>
          <p14:tracePt t="66120" x="3530600" y="2214563"/>
          <p14:tracePt t="66129" x="3548063" y="2214563"/>
          <p14:tracePt t="66136" x="3557588" y="2224088"/>
          <p14:tracePt t="66152" x="3640138" y="2232025"/>
          <p14:tracePt t="66160" x="3722688" y="2251075"/>
          <p14:tracePt t="66167" x="3722688" y="2270125"/>
          <p14:tracePt t="66176" x="3824288" y="2260600"/>
          <p14:tracePt t="66182" x="3962400" y="2251075"/>
          <p14:tracePt t="66190" x="4035425" y="2205038"/>
          <p14:tracePt t="66198" x="4064000" y="2195513"/>
          <p14:tracePt t="66206" x="4164013" y="2168525"/>
          <p14:tracePt t="66214" x="4357688" y="2141538"/>
          <p14:tracePt t="66222" x="4403725" y="2122488"/>
          <p14:tracePt t="66230" x="4505325" y="2122488"/>
          <p14:tracePt t="66238" x="4605338" y="2112963"/>
          <p14:tracePt t="66247" x="4633913" y="2103438"/>
          <p14:tracePt t="66254" x="4670425" y="2085975"/>
          <p14:tracePt t="66263" x="4725988" y="2103438"/>
          <p14:tracePt t="66270" x="4752975" y="2103438"/>
          <p14:tracePt t="66279" x="4752975" y="2122488"/>
          <p14:tracePt t="66286" x="4770438" y="2122488"/>
          <p14:tracePt t="66295" x="4779963" y="2141538"/>
          <p14:tracePt t="66304" x="4762500" y="2132013"/>
          <p14:tracePt t="66311" x="4770438" y="2132013"/>
          <p14:tracePt t="66327" x="4789488" y="2185988"/>
          <p14:tracePt t="66334" x="4808538" y="2159000"/>
          <p14:tracePt t="66342" x="4854575" y="2159000"/>
          <p14:tracePt t="66359" x="4872038" y="2159000"/>
          <p14:tracePt t="66366" x="4881563" y="2159000"/>
          <p14:tracePt t="66375" x="4891088" y="2178050"/>
          <p14:tracePt t="66382" x="4900613" y="2178050"/>
          <p14:tracePt t="66446" x="4900613" y="2159000"/>
          <p14:tracePt t="66454" x="4881563" y="2149475"/>
          <p14:tracePt t="66544" x="4918075" y="2149475"/>
          <p14:tracePt t="66552" x="4937125" y="2159000"/>
          <p14:tracePt t="66562" x="4954588" y="2159000"/>
          <p14:tracePt t="66569" x="4964113" y="2159000"/>
          <p14:tracePt t="66576" x="4983163" y="2159000"/>
          <p14:tracePt t="66583" x="4991100" y="2159000"/>
          <p14:tracePt t="66615" x="5000625" y="2185988"/>
          <p14:tracePt t="66622" x="5000625" y="2195513"/>
          <p14:tracePt t="66720" x="5000625" y="2205038"/>
          <p14:tracePt t="66745" x="5010150" y="2205038"/>
          <p14:tracePt t="67118" x="5010150" y="2214563"/>
          <p14:tracePt t="67126" x="5010150" y="2232025"/>
          <p14:tracePt t="67135" x="5000625" y="2251075"/>
          <p14:tracePt t="67143" x="4725988" y="2314575"/>
          <p14:tracePt t="67152" x="4486275" y="2370138"/>
          <p14:tracePt t="67161" x="4090988" y="2489200"/>
          <p14:tracePt t="67167" x="3475038" y="2544763"/>
          <p14:tracePt t="67177" x="2924175" y="2701925"/>
          <p14:tracePt t="67183" x="2776538" y="2765425"/>
          <p14:tracePt t="67200" x="2371725" y="2847975"/>
          <p14:tracePt t="67208" x="2289175" y="2913063"/>
          <p14:tracePt t="67217" x="2095500" y="3013075"/>
          <p14:tracePt t="67224" x="1939925" y="3078163"/>
          <p14:tracePt t="67232" x="1774825" y="3197225"/>
          <p14:tracePt t="67238" x="1608138" y="3243263"/>
          <p14:tracePt t="67247" x="1379538" y="3243263"/>
          <p14:tracePt t="67254" x="1176338" y="3270250"/>
          <p14:tracePt t="67263" x="1020763" y="3308350"/>
          <p14:tracePt t="67270" x="1011238" y="3308350"/>
          <p14:tracePt t="67278" x="1011238" y="3316288"/>
          <p14:tracePt t="67286" x="992188" y="3335338"/>
          <p14:tracePt t="67295" x="909638" y="3344863"/>
          <p14:tracePt t="67302" x="863600" y="3371850"/>
          <p14:tracePt t="67310" x="855663" y="3371850"/>
          <p14:tracePt t="67318" x="855663" y="3381375"/>
          <p14:tracePt t="67327" x="846138" y="3381375"/>
          <p14:tracePt t="67351" x="846138" y="3390900"/>
          <p14:tracePt t="67367" x="863600" y="3398838"/>
          <p14:tracePt t="67566" x="873125" y="3398838"/>
          <p14:tracePt t="67575" x="882650" y="3371850"/>
          <p14:tracePt t="67582" x="919163" y="3316288"/>
          <p14:tracePt t="67590" x="919163" y="3298825"/>
          <p14:tracePt t="67598" x="928688" y="3289300"/>
          <p14:tracePt t="67606" x="984250" y="3233738"/>
          <p14:tracePt t="67614" x="1020763" y="3187700"/>
          <p14:tracePt t="67622" x="1066800" y="3114675"/>
          <p14:tracePt t="67631" x="1112838" y="3078163"/>
          <p14:tracePt t="67638" x="1166813" y="3022600"/>
          <p14:tracePt t="67647" x="1204913" y="2995613"/>
          <p14:tracePt t="67654" x="1241425" y="2940050"/>
          <p14:tracePt t="67663" x="1314450" y="2884488"/>
          <p14:tracePt t="67670" x="1416050" y="2801938"/>
          <p14:tracePt t="67678" x="1443038" y="2774950"/>
          <p14:tracePt t="67686" x="1443038" y="2755900"/>
          <p14:tracePt t="67694" x="1471613" y="2755900"/>
          <p14:tracePt t="67702" x="1535113" y="2755900"/>
          <p14:tracePt t="67710" x="1562100" y="2728913"/>
          <p14:tracePt t="67718" x="1608138" y="2719388"/>
          <p14:tracePt t="67727" x="1608138" y="2709863"/>
          <p14:tracePt t="67734" x="1617663" y="2709863"/>
          <p14:tracePt t="67743" x="1617663" y="2719388"/>
          <p14:tracePt t="68072" x="1581150" y="2738438"/>
          <p14:tracePt t="68080" x="1562100" y="2738438"/>
          <p14:tracePt t="68088" x="1554163" y="2738438"/>
          <p14:tracePt t="68103" x="1535113" y="2738438"/>
          <p14:tracePt t="70760" x="1544638" y="2728913"/>
          <p14:tracePt t="70800" x="1562100" y="2719388"/>
          <p14:tracePt t="70809" x="1562100" y="2709863"/>
          <p14:tracePt t="70847" x="1571625" y="2701925"/>
          <p14:tracePt t="70855" x="1608138" y="2692400"/>
          <p14:tracePt t="70870" x="1627188" y="2701925"/>
          <p14:tracePt t="70878" x="1590675" y="2701925"/>
          <p14:tracePt t="70886" x="1608138" y="2719388"/>
          <p14:tracePt t="70902" x="1608138" y="2709863"/>
          <p14:tracePt t="70991" x="1608138" y="2701925"/>
          <p14:tracePt t="70999" x="1608138" y="2692400"/>
          <p14:tracePt t="71007" x="1646238" y="2682875"/>
          <p14:tracePt t="71015" x="1663700" y="2682875"/>
          <p14:tracePt t="71031" x="1673225" y="2682875"/>
          <p14:tracePt t="71046" x="1719263" y="2682875"/>
          <p14:tracePt t="71048" x="1736725" y="2682875"/>
          <p14:tracePt t="71079" x="1746250" y="2682875"/>
          <p14:tracePt t="71086" x="1755775" y="2692400"/>
          <p14:tracePt t="71111" x="1774825" y="2719388"/>
          <p14:tracePt t="71118" x="1838325" y="2774950"/>
          <p14:tracePt t="71127" x="1857375" y="2784475"/>
          <p14:tracePt t="71134" x="1866900" y="2784475"/>
          <p14:tracePt t="71142" x="1874838" y="2784475"/>
          <p14:tracePt t="71151" x="1903413" y="2784475"/>
          <p14:tracePt t="71199" x="1903413" y="2792413"/>
          <p14:tracePt t="71206" x="1903413" y="2811463"/>
          <p14:tracePt t="71239" x="1920875" y="2820988"/>
          <p14:tracePt t="71256" x="1966913" y="2820988"/>
          <p14:tracePt t="71266" x="2012950" y="2830513"/>
          <p14:tracePt t="71272" x="2022475" y="2830513"/>
          <p14:tracePt t="71280" x="2032000" y="2830513"/>
          <p14:tracePt t="71288" x="2058988" y="2830513"/>
          <p14:tracePt t="71303" x="2068513" y="2830513"/>
          <p14:tracePt t="71310" x="2095500" y="2820988"/>
          <p14:tracePt t="71318" x="2105025" y="2820988"/>
          <p14:tracePt t="71334" x="2114550" y="2820988"/>
          <p14:tracePt t="71343" x="2124075" y="2820988"/>
          <p14:tracePt t="71351" x="2151063" y="2820988"/>
          <p14:tracePt t="71366" x="2160588" y="2820988"/>
          <p14:tracePt t="71375" x="2170113" y="2820988"/>
          <p14:tracePt t="71390" x="2197100" y="2811463"/>
          <p14:tracePt t="71398" x="2206625" y="2811463"/>
          <p14:tracePt t="71447" x="2216150" y="2811463"/>
          <p14:tracePt t="71688" x="2224088" y="2801938"/>
          <p14:tracePt t="71697" x="2233613" y="2801938"/>
          <p14:tracePt t="71705" x="2262188" y="2738438"/>
          <p14:tracePt t="71712" x="2270125" y="2709863"/>
          <p14:tracePt t="71720" x="2270125" y="2701925"/>
          <p14:tracePt t="71729" x="2308225" y="2646363"/>
          <p14:tracePt t="71735" x="2316163" y="2636838"/>
          <p14:tracePt t="71759" x="2325688" y="2663825"/>
          <p14:tracePt t="71766" x="2325688" y="2655888"/>
          <p14:tracePt t="71776" x="2325688" y="2646363"/>
          <p14:tracePt t="71782" x="2344738" y="2646363"/>
          <p14:tracePt t="71814" x="2352675" y="2600325"/>
          <p14:tracePt t="71830" x="2390775" y="2581275"/>
          <p14:tracePt t="71838" x="2408238" y="2563813"/>
          <p14:tracePt t="71847" x="2427288" y="2535238"/>
          <p14:tracePt t="71854" x="2444750" y="2527300"/>
          <p14:tracePt t="71862" x="2454275" y="2527300"/>
          <p14:tracePt t="71870" x="2463800" y="2527300"/>
          <p14:tracePt t="71878" x="2473325" y="2527300"/>
          <p14:tracePt t="71886" x="2509838" y="2527300"/>
          <p14:tracePt t="71894" x="2565400" y="2489200"/>
          <p14:tracePt t="71902" x="2628900" y="2471738"/>
          <p14:tracePt t="71910" x="2638425" y="2452688"/>
          <p14:tracePt t="71918" x="2638425" y="2443163"/>
          <p14:tracePt t="71934" x="2665413" y="2425700"/>
          <p14:tracePt t="71942" x="2665413" y="2416175"/>
          <p14:tracePt t="71950" x="2665413" y="2406650"/>
          <p14:tracePt t="71959" x="2657475" y="2406650"/>
          <p14:tracePt t="71983" x="2665413" y="2406650"/>
          <p14:tracePt t="71990" x="2693988" y="2406650"/>
          <p14:tracePt t="71998" x="2703513" y="2435225"/>
          <p14:tracePt t="72006" x="2767013" y="2462213"/>
          <p14:tracePt t="72014" x="2786063" y="2498725"/>
          <p14:tracePt t="72042" x="2803525" y="2508250"/>
          <p14:tracePt t="72047" x="2868613" y="2544763"/>
          <p14:tracePt t="72054" x="2914650" y="2544763"/>
          <p14:tracePt t="72078" x="2914650" y="2554288"/>
          <p14:tracePt t="72086" x="2932113" y="2563813"/>
          <p14:tracePt t="72102" x="2978150" y="2563813"/>
          <p14:tracePt t="72110" x="2997200" y="2563813"/>
          <p14:tracePt t="72119" x="3006725" y="2563813"/>
          <p14:tracePt t="72126" x="3014663" y="2563813"/>
          <p14:tracePt t="72134" x="3079750" y="2563813"/>
          <p14:tracePt t="72142" x="3143250" y="2573338"/>
          <p14:tracePt t="72151" x="3162300" y="2573338"/>
          <p14:tracePt t="72159" x="3171825" y="2573338"/>
          <p14:tracePt t="72166" x="3181350" y="2590800"/>
          <p14:tracePt t="72175" x="3254375" y="2636838"/>
          <p14:tracePt t="72182" x="3290888" y="2636838"/>
          <p14:tracePt t="72191" x="3300413" y="2617788"/>
          <p14:tracePt t="72198" x="3392488" y="2609850"/>
          <p14:tracePt t="72206" x="3455988" y="2600325"/>
          <p14:tracePt t="72214" x="3567113" y="2517775"/>
          <p14:tracePt t="72222" x="3584575" y="2508250"/>
          <p14:tracePt t="72239" x="3613150" y="2508250"/>
          <p14:tracePt t="72247" x="3613150" y="2517775"/>
          <p14:tracePt t="72271" x="3613150" y="2535238"/>
          <p14:tracePt t="72279" x="3613150" y="2527300"/>
          <p14:tracePt t="72286" x="3603625" y="2527300"/>
          <p14:tracePt t="72327" x="3613150" y="2527300"/>
          <p14:tracePt t="72334" x="3630613" y="2527300"/>
          <p14:tracePt t="72342" x="3695700" y="2527300"/>
          <p14:tracePt t="72350" x="3732213" y="2517775"/>
          <p14:tracePt t="72367" x="3814763" y="2508250"/>
          <p14:tracePt t="72391" x="3851275" y="2489200"/>
          <p14:tracePt t="72406" x="3860800" y="2489200"/>
          <p14:tracePt t="72422" x="3897313" y="2489200"/>
          <p14:tracePt t="72430" x="3916363" y="2471738"/>
          <p14:tracePt t="72447" x="4025900" y="2481263"/>
          <p14:tracePt t="72454" x="4064000" y="2489200"/>
          <p14:tracePt t="72462" x="4100513" y="2489200"/>
          <p14:tracePt t="72478" x="4137025" y="2498725"/>
          <p14:tracePt t="72503" x="4154488" y="2517775"/>
          <p14:tracePt t="72511" x="4164013" y="2554288"/>
          <p14:tracePt t="72591" x="4173538" y="2554288"/>
          <p14:tracePt t="72598" x="4219575" y="2573338"/>
          <p14:tracePt t="72606" x="4246563" y="2573338"/>
          <p14:tracePt t="72614" x="4256088" y="2573338"/>
          <p14:tracePt t="72630" x="4292600" y="2573338"/>
          <p14:tracePt t="72638" x="4302125" y="2573338"/>
          <p14:tracePt t="72647" x="4311650" y="2573338"/>
          <p14:tracePt t="72654" x="4321175" y="2573338"/>
          <p14:tracePt t="72670" x="4330700" y="2573338"/>
          <p14:tracePt t="72678" x="4367213" y="2563813"/>
          <p14:tracePt t="72686" x="4384675" y="2563813"/>
          <p14:tracePt t="72728" x="4403725" y="2554288"/>
          <p14:tracePt t="72752" x="4403725" y="2535238"/>
          <p14:tracePt t="72800" x="4403725" y="2527300"/>
          <p14:tracePt t="72846" x="4403725" y="2517775"/>
          <p14:tracePt t="73395" x="4403725" y="2508250"/>
          <p14:tracePt t="78680" x="4394200" y="2508250"/>
          <p14:tracePt t="78688" x="4367213" y="2508250"/>
          <p14:tracePt t="78720" x="4330700" y="2544763"/>
          <p14:tracePt t="78727" x="4173538" y="2609850"/>
          <p14:tracePt t="78735" x="4137025" y="2636838"/>
          <p14:tracePt t="78743" x="4110038" y="2636838"/>
          <p14:tracePt t="78751" x="4017963" y="2617788"/>
          <p14:tracePt t="78759" x="3851275" y="2581275"/>
          <p14:tracePt t="78782" x="3787775" y="2573338"/>
          <p14:tracePt t="78790" x="3722688" y="2573338"/>
          <p14:tracePt t="78798" x="3630613" y="2573338"/>
          <p14:tracePt t="78806" x="3622675" y="2573338"/>
          <p14:tracePt t="78814" x="3613150" y="2573338"/>
          <p14:tracePt t="78822" x="3584575" y="2554288"/>
          <p14:tracePt t="78830" x="3576638" y="2554288"/>
          <p14:tracePt t="78838" x="3521075" y="2544763"/>
          <p14:tracePt t="78846" x="3438525" y="2535238"/>
          <p14:tracePt t="78854" x="3392488" y="2535238"/>
          <p14:tracePt t="78862" x="3300413" y="2489200"/>
          <p14:tracePt t="78870" x="3227388" y="2435225"/>
          <p14:tracePt t="78878" x="3181350" y="2435225"/>
          <p14:tracePt t="78886" x="3006725" y="2435225"/>
          <p14:tracePt t="78894" x="2886075" y="2435225"/>
          <p14:tracePt t="78902" x="2868613" y="2435225"/>
          <p14:tracePt t="78910" x="2776538" y="2481263"/>
          <p14:tracePt t="78918" x="2693988" y="2489200"/>
          <p14:tracePt t="78926" x="2647950" y="2498725"/>
          <p14:tracePt t="78942" x="2638425" y="2508250"/>
          <p14:tracePt t="78950" x="2592388" y="2508250"/>
          <p14:tracePt t="78959" x="2565400" y="2489200"/>
          <p14:tracePt t="78966" x="2463800" y="2471738"/>
          <p14:tracePt t="78975" x="2436813" y="2462213"/>
          <p14:tracePt t="78982" x="2381250" y="2462213"/>
          <p14:tracePt t="78990" x="2187575" y="2462213"/>
          <p14:tracePt t="78998" x="2087563" y="2462213"/>
          <p14:tracePt t="79006" x="1966913" y="2416175"/>
          <p14:tracePt t="79014" x="1893888" y="2379663"/>
          <p14:tracePt t="79022" x="1874838" y="2343150"/>
          <p14:tracePt t="79030" x="1765300" y="2333625"/>
          <p14:tracePt t="79038" x="1746250" y="2343150"/>
          <p14:tracePt t="79046" x="1627188" y="2333625"/>
          <p14:tracePt t="79054" x="1571625" y="2287588"/>
          <p14:tracePt t="79078" x="1489075" y="2251075"/>
          <p14:tracePt t="79086" x="1416050" y="2214563"/>
          <p14:tracePt t="79094" x="1333500" y="2214563"/>
          <p14:tracePt t="79102" x="1323975" y="2214563"/>
          <p14:tracePt t="79110" x="1304925" y="2224088"/>
          <p14:tracePt t="79126" x="1287463" y="2232025"/>
          <p14:tracePt t="79150" x="1277938" y="2232025"/>
          <p14:tracePt t="79158" x="1204913" y="2232025"/>
          <p14:tracePt t="79166" x="1120775" y="2232025"/>
          <p14:tracePt t="79175" x="1038225" y="2232025"/>
          <p14:tracePt t="79183" x="1030288" y="2205038"/>
          <p14:tracePt t="79206" x="984250" y="2214563"/>
          <p14:tracePt t="79214" x="974725" y="2214563"/>
          <p14:tracePt t="79238" x="946150" y="2251075"/>
          <p14:tracePt t="79247" x="938213" y="2251075"/>
          <p14:tracePt t="79254" x="909638" y="2251075"/>
          <p14:tracePt t="82478" x="919163" y="2260600"/>
          <p14:tracePt t="83734" x="938213" y="2260600"/>
          <p14:tracePt t="83822" x="946150" y="2260600"/>
          <p14:tracePt t="83878" x="955675" y="2260600"/>
          <p14:tracePt t="83886" x="974725" y="2306638"/>
          <p14:tracePt t="83894" x="992188" y="2333625"/>
          <p14:tracePt t="83902" x="992188" y="2343150"/>
          <p14:tracePt t="83910" x="992188" y="2352675"/>
          <p14:tracePt t="83918" x="992188" y="2360613"/>
          <p14:tracePt t="83926" x="992188" y="2370138"/>
          <p14:tracePt t="83934" x="992188" y="2389188"/>
          <p14:tracePt t="83966" x="992188" y="2398713"/>
          <p14:tracePt t="84102" x="992188" y="2416175"/>
          <p14:tracePt t="84110" x="1001713" y="2443163"/>
          <p14:tracePt t="84118" x="1001713" y="2452688"/>
          <p14:tracePt t="84142" x="1001713" y="2462213"/>
          <p14:tracePt t="84150" x="1011238" y="2462213"/>
          <p14:tracePt t="84158" x="1020763" y="2498725"/>
          <p14:tracePt t="84166" x="1001713" y="2508250"/>
          <p14:tracePt t="84175" x="1001713" y="2498725"/>
          <p14:tracePt t="84238" x="1001713" y="2489200"/>
          <p14:tracePt t="84246" x="992188" y="2498725"/>
          <p14:tracePt t="84270" x="974725" y="2544763"/>
          <p14:tracePt t="84278" x="974725" y="2563813"/>
          <p14:tracePt t="84286" x="974725" y="2573338"/>
          <p14:tracePt t="84294" x="974725" y="2600325"/>
          <p14:tracePt t="84302" x="974725" y="2617788"/>
          <p14:tracePt t="84326" x="984250" y="2617788"/>
          <p14:tracePt t="84342" x="992188" y="2617788"/>
          <p14:tracePt t="84382" x="1001713" y="2617788"/>
          <p14:tracePt t="84390" x="1038225" y="2646363"/>
          <p14:tracePt t="84398" x="1030288" y="2701925"/>
          <p14:tracePt t="84406" x="1011238" y="2746375"/>
          <p14:tracePt t="84414" x="1020763" y="2830513"/>
          <p14:tracePt t="84422" x="1038225" y="2847975"/>
          <p14:tracePt t="84430" x="1066800" y="2913063"/>
          <p14:tracePt t="84438" x="1076325" y="2959100"/>
          <p14:tracePt t="84446" x="1076325" y="2995613"/>
          <p14:tracePt t="84454" x="1130300" y="3059113"/>
          <p14:tracePt t="84462" x="1139825" y="3105150"/>
          <p14:tracePt t="84470" x="1139825" y="3141663"/>
          <p14:tracePt t="84478" x="1166813" y="3187700"/>
          <p14:tracePt t="84486" x="1176338" y="3233738"/>
          <p14:tracePt t="84494" x="1176338" y="3243263"/>
          <p14:tracePt t="84502" x="1195388" y="3270250"/>
          <p14:tracePt t="84510" x="1212850" y="3289300"/>
          <p14:tracePt t="84526" x="1222375" y="3298825"/>
          <p14:tracePt t="84614" x="1231900" y="3308350"/>
          <p14:tracePt t="84638" x="1250950" y="3325813"/>
          <p14:tracePt t="84646" x="1258888" y="3325813"/>
          <p14:tracePt t="84662" x="1268413" y="3325813"/>
          <p14:tracePt t="84670" x="1277938" y="3325813"/>
          <p14:tracePt t="84694" x="1287463" y="3325813"/>
          <p14:tracePt t="84758" x="1314450" y="3335338"/>
          <p14:tracePt t="84766" x="1379538" y="3316288"/>
          <p14:tracePt t="84790" x="1416050" y="3308350"/>
          <p14:tracePt t="84798" x="1433513" y="3279775"/>
          <p14:tracePt t="84806" x="1498600" y="3252788"/>
          <p14:tracePt t="84814" x="1525588" y="3216275"/>
          <p14:tracePt t="84822" x="1562100" y="3197225"/>
          <p14:tracePt t="84830" x="1581150" y="3197225"/>
          <p14:tracePt t="84838" x="1600200" y="3197225"/>
          <p14:tracePt t="84846" x="1646238" y="3187700"/>
          <p14:tracePt t="84854" x="1728788" y="3170238"/>
          <p14:tracePt t="84862" x="1811338" y="3187700"/>
          <p14:tracePt t="84870" x="1884363" y="3160713"/>
          <p14:tracePt t="84878" x="1857375" y="3170238"/>
          <p14:tracePt t="84894" x="1874838" y="3170238"/>
          <p14:tracePt t="84902" x="1874838" y="3216275"/>
          <p14:tracePt t="84910" x="2003425" y="3206750"/>
          <p14:tracePt t="84918" x="2124075" y="3206750"/>
          <p14:tracePt t="84926" x="2262188" y="3206750"/>
          <p14:tracePt t="84934" x="2325688" y="3178175"/>
          <p14:tracePt t="84942" x="2344738" y="3151188"/>
          <p14:tracePt t="84950" x="2381250" y="3151188"/>
          <p14:tracePt t="84958" x="2436813" y="3124200"/>
          <p14:tracePt t="84966" x="2454275" y="3124200"/>
          <p14:tracePt t="84975" x="2490788" y="3124200"/>
          <p14:tracePt t="84990" x="2519363" y="3124200"/>
          <p14:tracePt t="84998" x="2546350" y="3133725"/>
          <p14:tracePt t="85006" x="2573338" y="3133725"/>
          <p14:tracePt t="85014" x="2619375" y="3133725"/>
          <p14:tracePt t="85042" x="2711450" y="3141663"/>
          <p14:tracePt t="85046" x="2757488" y="3141663"/>
          <p14:tracePt t="85054" x="2786063" y="3133725"/>
          <p14:tracePt t="85062" x="2776538" y="3114675"/>
          <p14:tracePt t="85070" x="2711450" y="3114675"/>
          <p14:tracePt t="85078" x="2757488" y="3141663"/>
          <p14:tracePt t="85086" x="2895600" y="3141663"/>
          <p14:tracePt t="85094" x="2932113" y="3141663"/>
          <p14:tracePt t="85102" x="2997200" y="3151188"/>
          <p14:tracePt t="85110" x="3024188" y="3170238"/>
          <p14:tracePt t="85118" x="3235325" y="3170238"/>
          <p14:tracePt t="85126" x="3373438" y="3170238"/>
          <p14:tracePt t="85134" x="3392488" y="3170238"/>
          <p14:tracePt t="85142" x="3530600" y="3170238"/>
          <p14:tracePt t="85150" x="3548063" y="3151188"/>
          <p14:tracePt t="85158" x="3557588" y="3151188"/>
          <p14:tracePt t="85166" x="3567113" y="3141663"/>
          <p14:tracePt t="85182" x="3576638" y="3141663"/>
          <p14:tracePt t="85190" x="3584575" y="3141663"/>
          <p14:tracePt t="85214" x="3576638" y="3141663"/>
          <p14:tracePt t="85222" x="3576638" y="3124200"/>
          <p14:tracePt t="85230" x="3584575" y="3124200"/>
          <p14:tracePt t="85247" x="3594100" y="3105150"/>
          <p14:tracePt t="85254" x="3630613" y="3105150"/>
          <p14:tracePt t="85262" x="3649663" y="3105150"/>
          <p14:tracePt t="85278" x="3705225" y="3095625"/>
          <p14:tracePt t="85286" x="3714750" y="3087688"/>
          <p14:tracePt t="85295" x="3722688" y="3095625"/>
          <p14:tracePt t="85302" x="3732213" y="3105150"/>
          <p14:tracePt t="85311" x="3814763" y="3124200"/>
          <p14:tracePt t="85318" x="3833813" y="3151188"/>
          <p14:tracePt t="85326" x="3833813" y="3141663"/>
          <p14:tracePt t="85334" x="3889375" y="3078163"/>
          <p14:tracePt t="85342" x="3897313" y="3068638"/>
          <p14:tracePt t="85350" x="3935413" y="3049588"/>
          <p14:tracePt t="85359" x="4035425" y="3049588"/>
          <p14:tracePt t="85366" x="4064000" y="3013075"/>
          <p14:tracePt t="85375" x="4146550" y="2986088"/>
          <p14:tracePt t="85382" x="4164013" y="2959100"/>
          <p14:tracePt t="85390" x="4210050" y="2949575"/>
          <p14:tracePt t="85398" x="4210050" y="2976563"/>
          <p14:tracePt t="85422" x="4219575" y="2976563"/>
          <p14:tracePt t="85430" x="4238625" y="2967038"/>
          <p14:tracePt t="85438" x="4256088" y="2959100"/>
          <p14:tracePt t="85454" x="4292600" y="2959100"/>
          <p14:tracePt t="85470" x="4321175" y="2930525"/>
          <p14:tracePt t="85478" x="4330700" y="2930525"/>
          <p14:tracePt t="85486" x="4338638" y="2930525"/>
          <p14:tracePt t="85494" x="4348163" y="2930525"/>
          <p14:tracePt t="85502" x="4375150" y="2930525"/>
          <p14:tracePt t="85510" x="4384675" y="2930525"/>
          <p14:tracePt t="85518" x="4394200" y="2930525"/>
          <p14:tracePt t="85526" x="4403725" y="2930525"/>
          <p14:tracePt t="85542" x="4430713" y="2930525"/>
          <p14:tracePt t="85550" x="4440238" y="2930525"/>
          <p14:tracePt t="85575" x="4449763" y="2930525"/>
          <p14:tracePt t="85590" x="4459288" y="2930525"/>
          <p14:tracePt t="85622" x="4476750" y="2930525"/>
          <p14:tracePt t="85630" x="4486275" y="2921000"/>
          <p14:tracePt t="85638" x="4541838" y="2921000"/>
          <p14:tracePt t="85646" x="4595813" y="2921000"/>
          <p14:tracePt t="85654" x="4605338" y="2921000"/>
          <p14:tracePt t="85662" x="4641850" y="2940050"/>
          <p14:tracePt t="85670" x="4660900" y="2949575"/>
          <p14:tracePt t="85678" x="4679950" y="2949575"/>
          <p14:tracePt t="85686" x="4687888" y="2949575"/>
          <p14:tracePt t="85694" x="4697413" y="2949575"/>
          <p14:tracePt t="85710" x="4725988" y="2949575"/>
          <p14:tracePt t="85718" x="4733925" y="2949575"/>
          <p14:tracePt t="85751" x="4743450" y="2949575"/>
          <p14:tracePt t="85760" x="4789488" y="2930525"/>
          <p14:tracePt t="85767" x="4808538" y="2930525"/>
          <p14:tracePt t="85779" x="4862513" y="2930525"/>
          <p14:tracePt t="85783" x="4881563" y="2930525"/>
          <p14:tracePt t="85791" x="4891088" y="2930525"/>
          <p14:tracePt t="85806" x="4900613" y="2930525"/>
          <p14:tracePt t="85822" x="4918075" y="2913063"/>
          <p14:tracePt t="85878" x="4927600" y="2903538"/>
          <p14:tracePt t="91814" x="4927600" y="2876550"/>
          <p14:tracePt t="91822" x="4900613" y="2838450"/>
          <p14:tracePt t="91830" x="4872038" y="2838450"/>
          <p14:tracePt t="91839" x="4854575" y="2838450"/>
          <p14:tracePt t="91846" x="4808538" y="2876550"/>
          <p14:tracePt t="91854" x="4725988" y="2894013"/>
          <p14:tracePt t="91862" x="4697413" y="2940050"/>
          <p14:tracePt t="91870" x="4687888" y="2930525"/>
          <p14:tracePt t="91878" x="4587875" y="2913063"/>
          <p14:tracePt t="91886" x="4568825" y="2913063"/>
          <p14:tracePt t="91894" x="4568825" y="2940050"/>
          <p14:tracePt t="91902" x="4549775" y="2959100"/>
          <p14:tracePt t="91910" x="4495800" y="2959100"/>
          <p14:tracePt t="91918" x="4476750" y="2967038"/>
          <p14:tracePt t="91927" x="4367213" y="2940050"/>
          <p14:tracePt t="91934" x="4183063" y="2976563"/>
          <p14:tracePt t="91942" x="4154488" y="2976563"/>
          <p14:tracePt t="91950" x="4137025" y="2976563"/>
          <p14:tracePt t="91958" x="3952875" y="2986088"/>
          <p14:tracePt t="91966" x="3732213" y="2986088"/>
          <p14:tracePt t="91975" x="3538538" y="2986088"/>
          <p14:tracePt t="91982" x="3438525" y="2986088"/>
          <p14:tracePt t="91990" x="3355975" y="2949575"/>
          <p14:tracePt t="91998" x="3319463" y="2959100"/>
          <p14:tracePt t="92006" x="3319463" y="2949575"/>
          <p14:tracePt t="92022" x="3189288" y="2976563"/>
          <p14:tracePt t="92030" x="3125788" y="2959100"/>
          <p14:tracePt t="92047" x="3116263" y="2959100"/>
          <p14:tracePt t="92064" x="3024188" y="2959100"/>
          <p14:tracePt t="92071" x="2960688" y="2940050"/>
          <p14:tracePt t="92080" x="2914650" y="2959100"/>
          <p14:tracePt t="92087" x="2786063" y="2930525"/>
          <p14:tracePt t="92104" x="2730500" y="2930525"/>
          <p14:tracePt t="92111" x="2592388" y="2930525"/>
          <p14:tracePt t="92119" x="2527300" y="2903538"/>
          <p14:tracePt t="92128" x="2398713" y="2847975"/>
          <p14:tracePt t="92135" x="2398713" y="2857500"/>
          <p14:tracePt t="92152" x="2362200" y="2847975"/>
          <p14:tracePt t="92161" x="2344738" y="2867025"/>
          <p14:tracePt t="92167" x="2289175" y="2867025"/>
          <p14:tracePt t="92176" x="2270125" y="2867025"/>
          <p14:tracePt t="92214" x="2262188" y="2867025"/>
          <p14:tracePt t="92222" x="2216150" y="2884488"/>
          <p14:tracePt t="92230" x="2206625" y="2930525"/>
          <p14:tracePt t="92238" x="2206625" y="2949575"/>
          <p14:tracePt t="92246" x="2187575" y="2967038"/>
          <p14:tracePt t="92254" x="2187575" y="3005138"/>
          <p14:tracePt t="92262" x="2178050" y="3005138"/>
          <p14:tracePt t="92270" x="2141538" y="3005138"/>
          <p14:tracePt t="92278" x="2078038" y="2995613"/>
          <p14:tracePt t="92286" x="1976438" y="2967038"/>
          <p14:tracePt t="92294" x="1893888" y="2940050"/>
          <p14:tracePt t="92302" x="1847850" y="3032125"/>
          <p14:tracePt t="92310" x="1801813" y="3032125"/>
          <p14:tracePt t="92318" x="1755775" y="3032125"/>
          <p14:tracePt t="92326" x="1728788" y="3049588"/>
          <p14:tracePt t="92334" x="1692275" y="3068638"/>
          <p14:tracePt t="92342" x="1692275" y="3078163"/>
          <p14:tracePt t="92350" x="1682750" y="3078163"/>
          <p14:tracePt t="92359" x="1673225" y="3087688"/>
          <p14:tracePt t="92366" x="1627188" y="3087688"/>
          <p14:tracePt t="92382" x="1627188" y="3078163"/>
          <p14:tracePt t="92390" x="1554163" y="3078163"/>
          <p14:tracePt t="92398" x="1516063" y="3078163"/>
          <p14:tracePt t="92406" x="1516063" y="3059113"/>
          <p14:tracePt t="92414" x="1525588" y="3022600"/>
          <p14:tracePt t="92422" x="1525588" y="3013075"/>
          <p14:tracePt t="92430" x="1508125" y="2995613"/>
          <p14:tracePt t="92438" x="1508125" y="2986088"/>
          <p14:tracePt t="92446" x="1471613" y="2986088"/>
          <p14:tracePt t="92454" x="1397000" y="2986088"/>
          <p14:tracePt t="92463" x="1370013" y="2986088"/>
          <p14:tracePt t="92470" x="1296988" y="2986088"/>
          <p14:tracePt t="92478" x="1204913" y="2959100"/>
          <p14:tracePt t="92486" x="1130300" y="2959100"/>
          <p14:tracePt t="92494" x="1093788" y="2967038"/>
          <p14:tracePt t="92502" x="1020763" y="2967038"/>
          <p14:tracePt t="92510" x="974725" y="2967038"/>
          <p14:tracePt t="92518" x="955675" y="2949575"/>
          <p14:tracePt t="92526" x="938213" y="2949575"/>
          <p14:tracePt t="92534" x="901700" y="2940050"/>
          <p14:tracePt t="92542" x="809625" y="2876550"/>
          <p14:tracePt t="92582" x="817563" y="2876550"/>
          <p14:tracePt t="92598" x="809625" y="2884488"/>
          <p14:tracePt t="92606" x="744538" y="2884488"/>
          <p14:tracePt t="92614" x="735013" y="2884488"/>
          <p14:tracePt t="92630" x="698500" y="2894013"/>
          <p14:tracePt t="92654" x="688975" y="2894013"/>
          <p14:tracePt t="92662" x="681038" y="2903538"/>
          <p14:tracePt t="92768" x="661988" y="2903538"/>
          <p14:tracePt t="92902" x="652463" y="2903538"/>
          <p14:tracePt t="92952" x="642938" y="2903538"/>
          <p14:tracePt t="93110" x="635000" y="2913063"/>
          <p14:tracePt t="93118" x="606425" y="2921000"/>
          <p14:tracePt t="93142" x="606425" y="2930525"/>
          <p14:tracePt t="93400" x="615950" y="2921000"/>
          <p14:tracePt t="93408" x="615950" y="2913063"/>
          <p14:tracePt t="93424" x="625475" y="2894013"/>
          <p14:tracePt t="93440" x="642938" y="2903538"/>
          <p14:tracePt t="93449" x="642938" y="2921000"/>
          <p14:tracePt t="93455" x="642938" y="2959100"/>
          <p14:tracePt t="93463" x="635000" y="3013075"/>
          <p14:tracePt t="93479" x="625475" y="3032125"/>
          <p14:tracePt t="93486" x="615950" y="3041650"/>
          <p14:tracePt t="93494" x="596900" y="3041650"/>
          <p14:tracePt t="93502" x="579438" y="3049588"/>
          <p14:tracePt t="93510" x="596900" y="3068638"/>
          <p14:tracePt t="93518" x="596900" y="3059113"/>
          <p14:tracePt t="94110" x="596900" y="3105150"/>
          <p14:tracePt t="94118" x="588963" y="3114675"/>
          <p14:tracePt t="94248" x="588963" y="3124200"/>
          <p14:tracePt t="94256" x="588963" y="3133725"/>
          <p14:tracePt t="95710" x="579438" y="3141663"/>
          <p14:tracePt t="95718" x="579438" y="3187700"/>
          <p14:tracePt t="95726" x="569913" y="3178175"/>
          <p14:tracePt t="95750" x="560388" y="3178175"/>
          <p14:tracePt t="95758" x="542925" y="3178175"/>
          <p14:tracePt t="95766" x="514350" y="3197225"/>
          <p14:tracePt t="95855" x="504825" y="3197225"/>
          <p14:tracePt t="95958" x="514350" y="3197225"/>
          <p14:tracePt t="95998" x="523875" y="3197225"/>
          <p14:tracePt t="96006" x="523875" y="3187700"/>
          <p14:tracePt t="96014" x="533400" y="3178175"/>
          <p14:tracePt t="96022" x="550863" y="3178175"/>
          <p14:tracePt t="96063" x="596900" y="3197225"/>
          <p14:tracePt t="96102" x="606425" y="3206750"/>
          <p14:tracePt t="96150" x="606425" y="3216275"/>
          <p14:tracePt t="96166" x="642938" y="3216275"/>
          <p14:tracePt t="96182" x="652463" y="3216275"/>
          <p14:tracePt t="96471" x="661988" y="3216275"/>
          <p14:tracePt t="96543" x="661988" y="3243263"/>
          <p14:tracePt t="96550" x="671513" y="3243263"/>
          <p14:tracePt t="96736" x="671513" y="3252788"/>
          <p14:tracePt t="97030" x="652463" y="3262313"/>
          <p14:tracePt t="97070" x="652463" y="3279775"/>
          <p14:tracePt t="97102" x="642938" y="3289300"/>
          <p14:tracePt t="97126" x="642938" y="3298825"/>
          <p14:tracePt t="98008" x="642938" y="3308350"/>
          <p14:tracePt t="98016" x="688975" y="3308350"/>
          <p14:tracePt t="98024" x="725488" y="3308350"/>
          <p14:tracePt t="98043" x="754063" y="3335338"/>
          <p14:tracePt t="98047" x="771525" y="3335338"/>
          <p14:tracePt t="98055" x="790575" y="3335338"/>
          <p14:tracePt t="98070" x="836613" y="3308350"/>
          <p14:tracePt t="98086" x="846138" y="3308350"/>
          <p14:tracePt t="98094" x="827088" y="3308350"/>
          <p14:tracePt t="98480" x="836613" y="3270250"/>
          <p14:tracePt t="98488" x="836613" y="3279775"/>
          <p14:tracePt t="98495" x="827088" y="3325813"/>
          <p14:tracePt t="98503" x="790575" y="3352800"/>
          <p14:tracePt t="98511" x="790575" y="3381375"/>
          <p14:tracePt t="98518" x="790575" y="3371850"/>
          <p14:tracePt t="98590" x="790575" y="3362325"/>
          <p14:tracePt t="98728" x="781050" y="3362325"/>
          <p14:tracePt t="98736" x="771525" y="3362325"/>
          <p14:tracePt t="98782" x="771525" y="3390900"/>
          <p14:tracePt t="98798" x="771525" y="3408363"/>
          <p14:tracePt t="98806" x="846138" y="3444875"/>
          <p14:tracePt t="98814" x="863600" y="3473450"/>
          <p14:tracePt t="98822" x="928688" y="3463925"/>
          <p14:tracePt t="98830" x="974725" y="3463925"/>
          <p14:tracePt t="98838" x="1001713" y="3463925"/>
          <p14:tracePt t="98935" x="1011238" y="3463925"/>
          <p14:tracePt t="99182" x="1020763" y="3463925"/>
          <p14:tracePt t="99198" x="1030288" y="3473450"/>
          <p14:tracePt t="99222" x="1047750" y="3473450"/>
          <p14:tracePt t="99262" x="1047750" y="3463925"/>
          <p14:tracePt t="99312" x="1057275" y="3463925"/>
          <p14:tracePt t="99327" x="1057275" y="3454400"/>
          <p14:tracePt t="99335" x="1093788" y="3427413"/>
          <p14:tracePt t="99342" x="1103313" y="3417888"/>
          <p14:tracePt t="99351" x="1112838" y="3417888"/>
          <p14:tracePt t="99382" x="1084263" y="3408363"/>
          <p14:tracePt t="99414" x="1084263" y="3398838"/>
          <p14:tracePt t="99430" x="1084263" y="3390900"/>
          <p14:tracePt t="99454" x="1084263" y="3381375"/>
          <p14:tracePt t="99536" x="1084263" y="3362325"/>
          <p14:tracePt t="99544" x="1084263" y="3335338"/>
          <p14:tracePt t="99552" x="1149350" y="3371850"/>
          <p14:tracePt t="99563" x="1166813" y="3371850"/>
          <p14:tracePt t="99568" x="1212850" y="3381375"/>
          <p14:tracePt t="99579" x="1222375" y="3381375"/>
          <p14:tracePt t="99600" x="1231900" y="3381375"/>
          <p14:tracePt t="99606" x="1250950" y="3381375"/>
          <p14:tracePt t="99614" x="1258888" y="3390900"/>
          <p14:tracePt t="99622" x="1258888" y="3408363"/>
          <p14:tracePt t="99638" x="1258888" y="3436938"/>
          <p14:tracePt t="99646" x="1258888" y="3454400"/>
          <p14:tracePt t="99654" x="1304925" y="3481388"/>
          <p14:tracePt t="99670" x="1341438" y="3463925"/>
          <p14:tracePt t="99678" x="1360488" y="3473450"/>
          <p14:tracePt t="99686" x="1360488" y="3490913"/>
          <p14:tracePt t="99734" x="1370013" y="3490913"/>
          <p14:tracePt t="99742" x="1379538" y="3490913"/>
          <p14:tracePt t="99750" x="1397000" y="3490913"/>
          <p14:tracePt t="99766" x="1452563" y="3490913"/>
          <p14:tracePt t="99775" x="1516063" y="3490913"/>
          <p14:tracePt t="99782" x="1516063" y="3454400"/>
          <p14:tracePt t="99790" x="1516063" y="3436938"/>
          <p14:tracePt t="99926" x="1535113" y="3436938"/>
          <p14:tracePt t="99934" x="1562100" y="3436938"/>
          <p14:tracePt t="99950" x="1571625" y="3408363"/>
          <p14:tracePt t="99984" x="1581150" y="3398838"/>
          <p14:tracePt t="100047" x="1590675" y="3398838"/>
          <p14:tracePt t="100054" x="1608138" y="3362325"/>
          <p14:tracePt t="100062" x="1608138" y="3352800"/>
          <p14:tracePt t="100086" x="1617663" y="3352800"/>
          <p14:tracePt t="100094" x="1617663" y="3335338"/>
          <p14:tracePt t="100102" x="1617663" y="3298825"/>
          <p14:tracePt t="100334" x="1617663" y="3289300"/>
          <p14:tracePt t="100465" x="1608138" y="3289300"/>
          <p14:tracePt t="100478" x="1562100" y="3289300"/>
          <p14:tracePt t="100486" x="1544638" y="3289300"/>
          <p14:tracePt t="100494" x="1516063" y="3270250"/>
          <p14:tracePt t="100502" x="1508125" y="3252788"/>
          <p14:tracePt t="100510" x="1479550" y="3243263"/>
          <p14:tracePt t="100518" x="1452563" y="3216275"/>
          <p14:tracePt t="100526" x="1452563" y="3206750"/>
          <p14:tracePt t="100534" x="1425575" y="3197225"/>
          <p14:tracePt t="100542" x="1416050" y="3187700"/>
          <p14:tracePt t="100550" x="1397000" y="3170238"/>
          <p14:tracePt t="100631" x="1387475" y="3160713"/>
          <p14:tracePt t="100640" x="1360488" y="3151188"/>
          <p14:tracePt t="100648" x="1323975" y="3141663"/>
          <p14:tracePt t="100656" x="1304925" y="3124200"/>
          <p14:tracePt t="100665" x="1287463" y="3105150"/>
          <p14:tracePt t="100671" x="1277938" y="3105150"/>
          <p14:tracePt t="100702" x="1268413" y="3095625"/>
          <p14:tracePt t="100750" x="1250950" y="3078163"/>
          <p14:tracePt t="100758" x="1241425" y="3068638"/>
          <p14:tracePt t="100766" x="1231900" y="3068638"/>
          <p14:tracePt t="100775" x="1222375" y="3059113"/>
          <p14:tracePt t="100790" x="1204913" y="3059113"/>
          <p14:tracePt t="100830" x="1185863" y="3059113"/>
          <p14:tracePt t="100856" x="1176338" y="3059113"/>
          <p14:tracePt t="100862" x="1166813" y="3059113"/>
          <p14:tracePt t="100887" x="1139825" y="3059113"/>
          <p14:tracePt t="100918" x="1120775" y="3059113"/>
          <p14:tracePt t="100926" x="1112838" y="3059113"/>
          <p14:tracePt t="100942" x="1103313" y="3059113"/>
          <p14:tracePt t="100974" x="1103313" y="3078163"/>
          <p14:tracePt t="100990" x="1103313" y="3087688"/>
          <p14:tracePt t="101079" x="1103313" y="3095625"/>
          <p14:tracePt t="101086" x="1076325" y="3124200"/>
          <p14:tracePt t="101094" x="1066800" y="3133725"/>
          <p14:tracePt t="101110" x="1076325" y="3151188"/>
          <p14:tracePt t="101150" x="1076325" y="3160713"/>
          <p14:tracePt t="101614" x="1084263" y="3170238"/>
          <p14:tracePt t="101670" x="1093788" y="3170238"/>
          <p14:tracePt t="101686" x="1120775" y="3170238"/>
          <p14:tracePt t="101712" x="1166813" y="3170238"/>
          <p14:tracePt t="101720" x="1195388" y="3170238"/>
          <p14:tracePt t="101727" x="1241425" y="3160713"/>
          <p14:tracePt t="101736" x="1277938" y="3160713"/>
          <p14:tracePt t="101745" x="1304925" y="3160713"/>
          <p14:tracePt t="101752" x="1416050" y="3160713"/>
          <p14:tracePt t="101761" x="1479550" y="3178175"/>
          <p14:tracePt t="101767" x="1544638" y="3197225"/>
          <p14:tracePt t="101776" x="1554163" y="3197225"/>
          <p14:tracePt t="101783" x="1562100" y="3197225"/>
          <p14:tracePt t="101790" x="1581150" y="3216275"/>
          <p14:tracePt t="103232" x="1590675" y="3216275"/>
          <p14:tracePt t="103271" x="1590675" y="3224213"/>
          <p14:tracePt t="103294" x="1590675" y="3243263"/>
          <p14:tracePt t="103302" x="1590675" y="3252788"/>
          <p14:tracePt t="103310" x="1590675" y="3262313"/>
          <p14:tracePt t="103318" x="1590675" y="3270250"/>
          <p14:tracePt t="103326" x="1590675" y="3289300"/>
          <p14:tracePt t="103350" x="1590675" y="3298825"/>
          <p14:tracePt t="103366" x="1590675" y="3316288"/>
          <p14:tracePt t="103398" x="1590675" y="3335338"/>
          <p14:tracePt t="103406" x="1590675" y="3344863"/>
          <p14:tracePt t="103414" x="1581150" y="3352800"/>
          <p14:tracePt t="103422" x="1571625" y="3362325"/>
          <p14:tracePt t="103430" x="1571625" y="3381375"/>
          <p14:tracePt t="103446" x="1571625" y="3390900"/>
          <p14:tracePt t="103462" x="1571625" y="3398838"/>
          <p14:tracePt t="103551" x="1571625" y="3427413"/>
          <p14:tracePt t="103566" x="1562100" y="3436938"/>
          <p14:tracePt t="103575" x="1554163" y="3444875"/>
          <p14:tracePt t="103582" x="1554163" y="3473450"/>
          <p14:tracePt t="103606" x="1554163" y="3490913"/>
          <p14:tracePt t="103614" x="1544638" y="3500438"/>
          <p14:tracePt t="103646" x="1544638" y="3509963"/>
          <p14:tracePt t="103663" x="1544638" y="3519488"/>
          <p14:tracePt t="103671" x="1544638" y="3527425"/>
          <p14:tracePt t="103679" x="1544638" y="3536950"/>
          <p14:tracePt t="103689" x="1544638" y="3546475"/>
          <p14:tracePt t="103719" x="1554163" y="3573463"/>
          <p14:tracePt t="104230" x="1544638" y="3582988"/>
          <p14:tracePt t="104238" x="1498600" y="3592513"/>
          <p14:tracePt t="104246" x="1433513" y="3592513"/>
          <p14:tracePt t="104254" x="1397000" y="3592513"/>
          <p14:tracePt t="104262" x="1333500" y="3592513"/>
          <p14:tracePt t="104270" x="1277938" y="3592513"/>
          <p14:tracePt t="104286" x="1268413" y="3592513"/>
          <p14:tracePt t="104294" x="1258888" y="3592513"/>
          <p14:tracePt t="104302" x="1231900" y="3592513"/>
          <p14:tracePt t="104310" x="1222375" y="3592513"/>
          <p14:tracePt t="104318" x="1212850" y="3592513"/>
          <p14:tracePt t="104326" x="1204913" y="3592513"/>
          <p14:tracePt t="104351" x="1195388" y="3582988"/>
          <p14:tracePt t="104360" x="1176338" y="3565525"/>
          <p14:tracePt t="104391" x="1166813" y="3556000"/>
          <p14:tracePt t="104399" x="1158875" y="3556000"/>
          <p14:tracePt t="104414" x="1139825" y="3556000"/>
          <p14:tracePt t="104422" x="1130300" y="3556000"/>
          <p14:tracePt t="104792" x="1120775" y="3519488"/>
          <p14:tracePt t="104800" x="1112838" y="3398838"/>
          <p14:tracePt t="104808" x="1112838" y="3316288"/>
          <p14:tracePt t="104816" x="1112838" y="3243263"/>
          <p14:tracePt t="104823" x="1112838" y="3178175"/>
          <p14:tracePt t="104831" x="1093788" y="3151188"/>
          <p14:tracePt t="104839" x="1057275" y="3087688"/>
          <p14:tracePt t="104847" x="1047750" y="3078163"/>
          <p14:tracePt t="104862" x="1047750" y="3068638"/>
          <p14:tracePt t="104878" x="1047750" y="3059113"/>
          <p14:tracePt t="104975" x="1047750" y="3041650"/>
          <p14:tracePt t="105208" x="1076325" y="3032125"/>
          <p14:tracePt t="105215" x="1195388" y="3032125"/>
          <p14:tracePt t="105223" x="1258888" y="3022600"/>
          <p14:tracePt t="105231" x="1323975" y="3005138"/>
          <p14:tracePt t="105239" x="1387475" y="3005138"/>
          <p14:tracePt t="105248" x="1416050" y="3005138"/>
          <p14:tracePt t="105302" x="1433513" y="3005138"/>
          <p14:tracePt t="105446" x="1471613" y="3005138"/>
          <p14:tracePt t="105462" x="1489075" y="3013075"/>
          <p14:tracePt t="105486" x="1508125" y="3013075"/>
          <p14:tracePt t="105502" x="1516063" y="3022600"/>
          <p14:tracePt t="105518" x="1516063" y="3032125"/>
          <p14:tracePt t="105534" x="1544638" y="3041650"/>
          <p14:tracePt t="105542" x="1562100" y="3068638"/>
          <p14:tracePt t="105943" x="1590675" y="3095625"/>
          <p14:tracePt t="105950" x="1590675" y="3141663"/>
          <p14:tracePt t="105959" x="1581150" y="3170238"/>
          <p14:tracePt t="105966" x="1571625" y="3178175"/>
          <p14:tracePt t="105975" x="1562100" y="3206750"/>
          <p14:tracePt t="105982" x="1535113" y="3243263"/>
          <p14:tracePt t="106038" x="1525588" y="3279775"/>
          <p14:tracePt t="106046" x="1516063" y="3298825"/>
          <p14:tracePt t="106054" x="1489075" y="3325813"/>
          <p14:tracePt t="106062" x="1479550" y="3352800"/>
          <p14:tracePt t="106078" x="1479550" y="3381375"/>
          <p14:tracePt t="106086" x="1471613" y="3390900"/>
          <p14:tracePt t="106198" x="1462088" y="3398838"/>
          <p14:tracePt t="106278" x="1462088" y="3427413"/>
          <p14:tracePt t="106302" x="1462088" y="3436938"/>
          <p14:tracePt t="106311" x="1462088" y="3444875"/>
          <p14:tracePt t="106351" x="1462088" y="3463925"/>
          <p14:tracePt t="106359" x="1452563" y="3473450"/>
          <p14:tracePt t="106367" x="1443038" y="3481388"/>
          <p14:tracePt t="106377" x="1416050" y="3490913"/>
          <p14:tracePt t="106382" x="1406525" y="3490913"/>
          <p14:tracePt t="106390" x="1397000" y="3490913"/>
          <p14:tracePt t="106406" x="1341438" y="3509963"/>
          <p14:tracePt t="106414" x="1333500" y="3519488"/>
          <p14:tracePt t="106422" x="1323975" y="3527425"/>
          <p14:tracePt t="106430" x="1287463" y="3527425"/>
          <p14:tracePt t="106438" x="1250950" y="3527425"/>
          <p14:tracePt t="106446" x="1231900" y="3527425"/>
          <p14:tracePt t="106454" x="1204913" y="3536950"/>
          <p14:tracePt t="106462" x="1158875" y="3536950"/>
          <p14:tracePt t="106470" x="1084263" y="3536950"/>
          <p14:tracePt t="106478" x="1047750" y="3536950"/>
          <p14:tracePt t="106486" x="1038225" y="3536950"/>
          <p14:tracePt t="106494" x="1030288" y="3536950"/>
          <p14:tracePt t="106638" x="1020763" y="3536950"/>
          <p14:tracePt t="106736" x="1020763" y="3527425"/>
          <p14:tracePt t="106807" x="1011238" y="3519488"/>
          <p14:tracePt t="106854" x="992188" y="3519488"/>
          <p14:tracePt t="106862" x="992188" y="3509963"/>
          <p14:tracePt t="106886" x="984250" y="3509963"/>
          <p14:tracePt t="106894" x="974725" y="3509963"/>
          <p14:tracePt t="106950" x="965200" y="3519488"/>
          <p14:tracePt t="106967" x="946150" y="3519488"/>
          <p14:tracePt t="106976" x="938213" y="3519488"/>
          <p14:tracePt t="106983" x="928688" y="3519488"/>
          <p14:tracePt t="107193" x="919163" y="3519488"/>
          <p14:tracePt t="107202" x="892175" y="3519488"/>
          <p14:tracePt t="107208" x="892175" y="3500438"/>
          <p14:tracePt t="107240" x="892175" y="3473450"/>
          <p14:tracePt t="107248" x="892175" y="3463925"/>
          <p14:tracePt t="107263" x="892175" y="3427413"/>
          <p14:tracePt t="107270" x="892175" y="3390900"/>
          <p14:tracePt t="107279" x="882650" y="3362325"/>
          <p14:tracePt t="107286" x="873125" y="3325813"/>
          <p14:tracePt t="107302" x="873125" y="3316288"/>
          <p14:tracePt t="107318" x="873125" y="3289300"/>
          <p14:tracePt t="107326" x="873125" y="3270250"/>
          <p14:tracePt t="107342" x="873125" y="3224213"/>
          <p14:tracePt t="107351" x="863600" y="3224213"/>
          <p14:tracePt t="107358" x="855663" y="3224213"/>
          <p14:tracePt t="107366" x="846138" y="3216275"/>
          <p14:tracePt t="107382" x="846138" y="3197225"/>
          <p14:tracePt t="107398" x="846138" y="3178175"/>
          <p14:tracePt t="107414" x="846138" y="3170238"/>
          <p14:tracePt t="107454" x="846138" y="3141663"/>
          <p14:tracePt t="107470" x="846138" y="3133725"/>
          <p14:tracePt t="107502" x="846138" y="3114675"/>
          <p14:tracePt t="107510" x="882650" y="3078163"/>
          <p14:tracePt t="107518" x="901700" y="3068638"/>
          <p14:tracePt t="107566" x="909638" y="3068638"/>
          <p14:tracePt t="107574" x="938213" y="3068638"/>
          <p14:tracePt t="107582" x="984250" y="3068638"/>
          <p14:tracePt t="107590" x="1001713" y="3068638"/>
          <p14:tracePt t="107598" x="1057275" y="3068638"/>
          <p14:tracePt t="107606" x="1066800" y="3068638"/>
          <p14:tracePt t="107614" x="1093788" y="3068638"/>
          <p14:tracePt t="107622" x="1158875" y="3068638"/>
          <p14:tracePt t="107662" x="1166813" y="3068638"/>
          <p14:tracePt t="107678" x="1231900" y="3068638"/>
          <p14:tracePt t="107686" x="1341438" y="3087688"/>
          <p14:tracePt t="107694" x="1360488" y="3105150"/>
          <p14:tracePt t="107702" x="1425575" y="3124200"/>
          <p14:tracePt t="107710" x="1544638" y="3151188"/>
          <p14:tracePt t="107726" x="1562100" y="3170238"/>
          <p14:tracePt t="107742" x="1581150" y="3170238"/>
          <p14:tracePt t="108126" x="1590675" y="3197225"/>
          <p14:tracePt t="108151" x="1590675" y="3216275"/>
          <p14:tracePt t="108158" x="1590675" y="3233738"/>
          <p14:tracePt t="108206" x="1600200" y="3243263"/>
          <p14:tracePt t="108215" x="1600200" y="3252788"/>
          <p14:tracePt t="108222" x="1600200" y="3279775"/>
          <p14:tracePt t="108230" x="1600200" y="3308350"/>
          <p14:tracePt t="108246" x="1600200" y="3344863"/>
          <p14:tracePt t="108262" x="1600200" y="3362325"/>
          <p14:tracePt t="108270" x="1600200" y="3390900"/>
          <p14:tracePt t="108286" x="1600200" y="3408363"/>
          <p14:tracePt t="108302" x="1600200" y="3427413"/>
          <p14:tracePt t="108318" x="1600200" y="3463925"/>
          <p14:tracePt t="108551" x="1581150" y="3473450"/>
          <p14:tracePt t="108559" x="1544638" y="3490913"/>
          <p14:tracePt t="108567" x="1525588" y="3500438"/>
          <p14:tracePt t="108575" x="1516063" y="3519488"/>
          <p14:tracePt t="108582" x="1479550" y="3519488"/>
          <p14:tracePt t="108598" x="1462088" y="3519488"/>
          <p14:tracePt t="108606" x="1443038" y="3519488"/>
          <p14:tracePt t="108614" x="1433513" y="3519488"/>
          <p14:tracePt t="108646" x="1387475" y="3519488"/>
          <p14:tracePt t="108654" x="1350963" y="3519488"/>
          <p14:tracePt t="108662" x="1277938" y="3519488"/>
          <p14:tracePt t="108670" x="1195388" y="3519488"/>
          <p14:tracePt t="108678" x="1149350" y="3519488"/>
          <p14:tracePt t="108686" x="1139825" y="3519488"/>
          <p14:tracePt t="108695" x="1093788" y="3519488"/>
          <p14:tracePt t="108703" x="1057275" y="3519488"/>
          <p14:tracePt t="108719" x="1047750" y="3519488"/>
          <p14:tracePt t="108728" x="1038225" y="3519488"/>
          <p14:tracePt t="108791" x="1030288" y="3519488"/>
          <p14:tracePt t="108814" x="1011238" y="3519488"/>
          <p14:tracePt t="108878" x="1001713" y="3519488"/>
          <p14:tracePt t="108894" x="984250" y="3519488"/>
          <p14:tracePt t="108903" x="974725" y="3519488"/>
          <p14:tracePt t="108910" x="965200" y="3519488"/>
          <p14:tracePt t="108918" x="955675" y="3519488"/>
          <p14:tracePt t="108934" x="938213" y="3519488"/>
          <p14:tracePt t="108991" x="928688" y="3519488"/>
          <p14:tracePt t="110766" x="919163" y="3519488"/>
          <p14:tracePt t="110774" x="909638" y="3527425"/>
          <p14:tracePt t="110798" x="901700" y="3536950"/>
          <p14:tracePt t="110822" x="901700" y="3546475"/>
          <p14:tracePt t="110854" x="901700" y="3556000"/>
          <p14:tracePt t="110862" x="882650" y="3565525"/>
          <p14:tracePt t="110886" x="827088" y="3602038"/>
          <p14:tracePt t="110920" x="817563" y="3611563"/>
          <p14:tracePt t="110955" x="809625" y="3611563"/>
          <p14:tracePt t="111110" x="817563" y="3611563"/>
          <p14:tracePt t="111134" x="873125" y="3611563"/>
          <p14:tracePt t="111142" x="863600" y="3592513"/>
          <p14:tracePt t="111318" x="863600" y="3602038"/>
          <p14:tracePt t="111342" x="863600" y="3619500"/>
          <p14:tracePt t="111350" x="863600" y="3629025"/>
          <p14:tracePt t="111366" x="827088" y="3648075"/>
          <p14:tracePt t="111374" x="817563" y="3684588"/>
          <p14:tracePt t="111382" x="809625" y="3684588"/>
          <p14:tracePt t="111390" x="781050" y="3711575"/>
          <p14:tracePt t="111398" x="771525" y="3730625"/>
          <p14:tracePt t="111406" x="771525" y="3740150"/>
          <p14:tracePt t="111770" x="771525" y="3748088"/>
          <p14:tracePt t="111779" x="771525" y="3776663"/>
          <p14:tracePt t="111783" x="771525" y="3784600"/>
          <p14:tracePt t="111816" x="771525" y="3794125"/>
          <p14:tracePt t="111871" x="763588" y="3822700"/>
          <p14:tracePt t="111886" x="763588" y="3830638"/>
          <p14:tracePt t="111894" x="754063" y="3830638"/>
          <p14:tracePt t="111926" x="754063" y="3849688"/>
          <p14:tracePt t="111967" x="754063" y="3859213"/>
          <p14:tracePt t="112062" x="754063" y="3876675"/>
          <p14:tracePt t="112176" x="754063" y="3914775"/>
          <p14:tracePt t="112920" x="754063" y="3922713"/>
          <p14:tracePt t="115470" x="763588" y="3922713"/>
          <p14:tracePt t="115479" x="790575" y="3922713"/>
          <p14:tracePt t="115487" x="809625" y="3922713"/>
          <p14:tracePt t="115495" x="846138" y="3922713"/>
          <p14:tracePt t="115503" x="863600" y="3922713"/>
          <p14:tracePt t="115535" x="873125" y="3922713"/>
          <p14:tracePt t="115574" x="873125" y="3914775"/>
          <p14:tracePt t="115598" x="855663" y="3905250"/>
          <p14:tracePt t="115606" x="855663" y="3895725"/>
          <p14:tracePt t="115614" x="863600" y="3895725"/>
          <p14:tracePt t="115630" x="873125" y="3895725"/>
          <p14:tracePt t="115638" x="909638" y="3895725"/>
          <p14:tracePt t="115646" x="928688" y="3895725"/>
          <p14:tracePt t="115654" x="946150" y="3895725"/>
          <p14:tracePt t="115662" x="992188" y="3895725"/>
          <p14:tracePt t="115670" x="1084263" y="3895725"/>
          <p14:tracePt t="115678" x="1185863" y="3922713"/>
          <p14:tracePt t="115686" x="1212850" y="3922713"/>
          <p14:tracePt t="115694" x="1222375" y="3922713"/>
          <p14:tracePt t="115718" x="1241425" y="3932238"/>
          <p14:tracePt t="115742" x="1250950" y="3932238"/>
          <p14:tracePt t="115766" x="1250950" y="3941763"/>
          <p14:tracePt t="115782" x="1277938" y="3968750"/>
          <p14:tracePt t="115790" x="1287463" y="3978275"/>
          <p14:tracePt t="115806" x="1314450" y="3987800"/>
          <p14:tracePt t="115822" x="1323975" y="3997325"/>
          <p14:tracePt t="115830" x="1333500" y="3997325"/>
          <p14:tracePt t="115838" x="1360488" y="3997325"/>
          <p14:tracePt t="115846" x="1370013" y="3997325"/>
          <p14:tracePt t="115886" x="1379538" y="3987800"/>
          <p14:tracePt t="115894" x="1379538" y="3978275"/>
          <p14:tracePt t="115910" x="1379538" y="3968750"/>
          <p14:tracePt t="115918" x="1387475" y="3951288"/>
          <p14:tracePt t="115926" x="1406525" y="3951288"/>
          <p14:tracePt t="115934" x="1416050" y="3951288"/>
          <p14:tracePt t="115942" x="1425575" y="3951288"/>
          <p14:tracePt t="116102" x="1443038" y="3951288"/>
          <p14:tracePt t="116168" x="1452563" y="3951288"/>
          <p14:tracePt t="116230" x="1462088" y="3951288"/>
          <p14:tracePt t="116254" x="1489075" y="3951288"/>
          <p14:tracePt t="116286" x="1498600" y="3951288"/>
          <p14:tracePt t="116294" x="1516063" y="3941763"/>
          <p14:tracePt t="116302" x="1525588" y="3932238"/>
          <p14:tracePt t="116310" x="1535113" y="3932238"/>
          <p14:tracePt t="116376" x="1544638" y="3932238"/>
          <p14:tracePt t="116393" x="1554163" y="3932238"/>
          <p14:tracePt t="116400" x="1562100" y="3932238"/>
          <p14:tracePt t="116455" x="1590675" y="3932238"/>
          <p14:tracePt t="116518" x="1608138" y="3922713"/>
          <p14:tracePt t="116550" x="1608138" y="3886200"/>
          <p14:tracePt t="116558" x="1608138" y="3876675"/>
          <p14:tracePt t="116566" x="1627188" y="3859213"/>
          <p14:tracePt t="116575" x="1636713" y="3840163"/>
          <p14:tracePt t="116582" x="1663700" y="3830638"/>
          <p14:tracePt t="116591" x="1663700" y="3822700"/>
          <p14:tracePt t="116598" x="1663700" y="3813175"/>
          <p14:tracePt t="116614" x="1663700" y="3784600"/>
          <p14:tracePt t="116622" x="1663700" y="3794125"/>
          <p14:tracePt t="116646" x="1663700" y="3803650"/>
          <p14:tracePt t="116670" x="1682750" y="3813175"/>
          <p14:tracePt t="116702" x="1692275" y="3822700"/>
          <p14:tracePt t="116784" x="1719263" y="3840163"/>
          <p14:tracePt t="116794" x="1728788" y="3840163"/>
          <p14:tracePt t="116799" x="1746250" y="3849688"/>
          <p14:tracePt t="116816" x="1755775" y="3849688"/>
          <p14:tracePt t="116824" x="1774825" y="3859213"/>
          <p14:tracePt t="116847" x="1792288" y="3859213"/>
          <p14:tracePt t="116870" x="1811338" y="3859213"/>
          <p14:tracePt t="116894" x="1820863" y="3859213"/>
          <p14:tracePt t="116902" x="1828800" y="3859213"/>
          <p14:tracePt t="116910" x="1838325" y="3859213"/>
          <p14:tracePt t="116934" x="1866900" y="3830638"/>
          <p14:tracePt t="116942" x="1884363" y="3830638"/>
          <p14:tracePt t="116950" x="1930400" y="3849688"/>
          <p14:tracePt t="116974" x="1930400" y="3859213"/>
          <p14:tracePt t="116982" x="1939925" y="3859213"/>
          <p14:tracePt t="116998" x="1957388" y="3859213"/>
          <p14:tracePt t="117006" x="1976438" y="3859213"/>
          <p14:tracePt t="117014" x="1985963" y="3859213"/>
          <p14:tracePt t="117022" x="2022475" y="3859213"/>
          <p14:tracePt t="117030" x="2032000" y="3859213"/>
          <p14:tracePt t="117038" x="2087563" y="3849688"/>
          <p14:tracePt t="117046" x="2095500" y="3840163"/>
          <p14:tracePt t="117062" x="2124075" y="3840163"/>
          <p14:tracePt t="117070" x="2170113" y="3840163"/>
          <p14:tracePt t="117078" x="2187575" y="3840163"/>
          <p14:tracePt t="117086" x="2197100" y="3840163"/>
          <p14:tracePt t="117102" x="2224088" y="3840163"/>
          <p14:tracePt t="117110" x="2298700" y="3840163"/>
          <p14:tracePt t="117118" x="2325688" y="3840163"/>
          <p14:tracePt t="117126" x="2371725" y="3849688"/>
          <p14:tracePt t="117134" x="2390775" y="3849688"/>
          <p14:tracePt t="117142" x="2463800" y="3849688"/>
          <p14:tracePt t="117158" x="2500313" y="3849688"/>
          <p14:tracePt t="117166" x="2500313" y="3830638"/>
          <p14:tracePt t="117175" x="2500313" y="3840163"/>
          <p14:tracePt t="117182" x="2509838" y="3849688"/>
          <p14:tracePt t="117190" x="2509838" y="3840163"/>
          <p14:tracePt t="117198" x="2527300" y="3822700"/>
          <p14:tracePt t="117206" x="2619375" y="3840163"/>
          <p14:tracePt t="117214" x="2776538" y="3830638"/>
          <p14:tracePt t="117222" x="2859088" y="3822700"/>
          <p14:tracePt t="117230" x="2895600" y="3784600"/>
          <p14:tracePt t="117238" x="2978150" y="3757613"/>
          <p14:tracePt t="117246" x="3043238" y="3757613"/>
          <p14:tracePt t="117254" x="3070225" y="3748088"/>
          <p14:tracePt t="117262" x="3116263" y="3721100"/>
          <p14:tracePt t="117270" x="3152775" y="3721100"/>
          <p14:tracePt t="117278" x="3181350" y="3711575"/>
          <p14:tracePt t="117286" x="3244850" y="3711575"/>
          <p14:tracePt t="117294" x="3309938" y="3702050"/>
          <p14:tracePt t="117310" x="3327400" y="3711575"/>
          <p14:tracePt t="117318" x="3346450" y="3711575"/>
          <p14:tracePt t="117366" x="3336925" y="3711575"/>
          <p14:tracePt t="117374" x="3152775" y="3638550"/>
          <p14:tracePt t="117591" x="3152775" y="3629025"/>
          <p14:tracePt t="117751" x="3171825" y="3629025"/>
          <p14:tracePt t="117758" x="3181350" y="3629025"/>
          <p14:tracePt t="117766" x="3217863" y="3629025"/>
          <p14:tracePt t="117775" x="3281363" y="3648075"/>
          <p14:tracePt t="117782" x="3309938" y="3656013"/>
          <p14:tracePt t="117790" x="3373438" y="3656013"/>
          <p14:tracePt t="117798" x="3402013" y="3665538"/>
          <p14:tracePt t="117806" x="3448050" y="3665538"/>
          <p14:tracePt t="117814" x="3455988" y="3665538"/>
          <p14:tracePt t="117822" x="3484563" y="3665538"/>
          <p14:tracePt t="117830" x="3502025" y="3665538"/>
          <p14:tracePt t="117838" x="3530600" y="3665538"/>
          <p14:tracePt t="117847" x="3548063" y="3665538"/>
          <p14:tracePt t="117856" x="3594100" y="3665538"/>
          <p14:tracePt t="117864" x="3603625" y="3665538"/>
          <p14:tracePt t="117871" x="3622675" y="3665538"/>
          <p14:tracePt t="117879" x="3640138" y="3665538"/>
          <p14:tracePt t="117887" x="3640138" y="3684588"/>
          <p14:tracePt t="117906" x="3695700" y="3694113"/>
          <p14:tracePt t="117936" x="3695700" y="3702050"/>
          <p14:tracePt t="117945" x="3695700" y="3711575"/>
          <p14:tracePt t="117952" x="3695700" y="3740150"/>
          <p14:tracePt t="117961" x="3705225" y="3767138"/>
          <p14:tracePt t="117966" x="3732213" y="3767138"/>
          <p14:tracePt t="117982" x="3741738" y="3794125"/>
          <p14:tracePt t="118014" x="3751263" y="3803650"/>
          <p14:tracePt t="118022" x="3778250" y="3803650"/>
          <p14:tracePt t="118030" x="3797300" y="3803650"/>
          <p14:tracePt t="118045" x="3814763" y="3803650"/>
          <p14:tracePt t="118047" x="3824288" y="3803650"/>
          <p14:tracePt t="118094" x="3843338" y="3803650"/>
          <p14:tracePt t="118102" x="3860800" y="3803650"/>
          <p14:tracePt t="118110" x="3879850" y="3803650"/>
          <p14:tracePt t="118151" x="3916363" y="3803650"/>
          <p14:tracePt t="118160" x="3935413" y="3803650"/>
          <p14:tracePt t="118190" x="3943350" y="3803650"/>
          <p14:tracePt t="118254" x="3962400" y="3803650"/>
          <p14:tracePt t="118270" x="3962400" y="3784600"/>
          <p14:tracePt t="118354" x="3971925" y="3776663"/>
          <p14:tracePt t="118382" x="3971925" y="3767138"/>
          <p14:tracePt t="118414" x="3971925" y="3757613"/>
          <p14:tracePt t="118422" x="3971925" y="3740150"/>
          <p14:tracePt t="118454" x="4017963" y="3730625"/>
          <p14:tracePt t="118462" x="4035425" y="3730625"/>
          <p14:tracePt t="118478" x="4044950" y="3730625"/>
          <p14:tracePt t="118526" x="4044950" y="3721100"/>
          <p14:tracePt t="118534" x="4064000" y="3721100"/>
          <p14:tracePt t="118552" x="4090988" y="3740150"/>
          <p14:tracePt t="118599" x="4117975" y="3757613"/>
          <p14:tracePt t="118608" x="4173538" y="3757613"/>
          <p14:tracePt t="118615" x="4183063" y="3757613"/>
          <p14:tracePt t="118622" x="4229100" y="3757613"/>
          <p14:tracePt t="118630" x="4265613" y="3757613"/>
          <p14:tracePt t="118638" x="4284663" y="3757613"/>
          <p14:tracePt t="118662" x="4302125" y="3757613"/>
          <p14:tracePt t="118670" x="4330700" y="3767138"/>
          <p14:tracePt t="118678" x="4338638" y="3767138"/>
          <p14:tracePt t="118686" x="4357688" y="3767138"/>
          <p14:tracePt t="118694" x="4357688" y="3776663"/>
          <p14:tracePt t="118702" x="4394200" y="3803650"/>
          <p14:tracePt t="118710" x="4459288" y="3803650"/>
          <p14:tracePt t="118718" x="4495800" y="3803650"/>
          <p14:tracePt t="118734" x="4505325" y="3803650"/>
          <p14:tracePt t="118758" x="4505325" y="3813175"/>
          <p14:tracePt t="118783" x="4513263" y="3813175"/>
          <p14:tracePt t="118792" x="4522788" y="3813175"/>
          <p14:tracePt t="118991" x="4522788" y="3803650"/>
          <p14:tracePt t="119142" x="4532313" y="3803650"/>
          <p14:tracePt t="119919" x="4513263" y="3784600"/>
          <p14:tracePt t="119926" x="4476750" y="3813175"/>
          <p14:tracePt t="119935" x="4467225" y="3813175"/>
          <p14:tracePt t="119958" x="4421188" y="3813175"/>
          <p14:tracePt t="119966" x="4348163" y="3830638"/>
          <p14:tracePt t="119974" x="4256088" y="3914775"/>
          <p14:tracePt t="119982" x="4117975" y="3997325"/>
          <p14:tracePt t="119990" x="4054475" y="3997325"/>
          <p14:tracePt t="119998" x="3971925" y="3968750"/>
          <p14:tracePt t="120006" x="3897313" y="3978275"/>
          <p14:tracePt t="120014" x="3843338" y="3978275"/>
          <p14:tracePt t="120022" x="3676650" y="4060825"/>
          <p14:tracePt t="120030" x="3576638" y="4079875"/>
          <p14:tracePt t="120046" x="3419475" y="4079875"/>
          <p14:tracePt t="120054" x="3319463" y="4106863"/>
          <p14:tracePt t="120062" x="3300413" y="4106863"/>
          <p14:tracePt t="120070" x="3254375" y="4097338"/>
          <p14:tracePt t="120078" x="3006725" y="4079875"/>
          <p14:tracePt t="120086" x="2924175" y="4079875"/>
          <p14:tracePt t="120094" x="2832100" y="4079875"/>
          <p14:tracePt t="120102" x="2794000" y="4060825"/>
          <p14:tracePt t="120110" x="2703513" y="4070350"/>
          <p14:tracePt t="120118" x="2638425" y="4051300"/>
          <p14:tracePt t="120126" x="2536825" y="4024313"/>
          <p14:tracePt t="120134" x="2490788" y="4014788"/>
          <p14:tracePt t="120142" x="2408238" y="3997325"/>
          <p14:tracePt t="120151" x="2279650" y="4051300"/>
          <p14:tracePt t="120166" x="2270125" y="4051300"/>
          <p14:tracePt t="120175" x="2262188" y="4060825"/>
          <p14:tracePt t="120190" x="2243138" y="4060825"/>
          <p14:tracePt t="120206" x="2178050" y="4060825"/>
          <p14:tracePt t="120214" x="2170113" y="4079875"/>
          <p14:tracePt t="120222" x="2160588" y="4087813"/>
          <p14:tracePt t="120230" x="2151063" y="4087813"/>
          <p14:tracePt t="120238" x="2124075" y="4079875"/>
          <p14:tracePt t="120270" x="2105025" y="4079875"/>
          <p14:tracePt t="120278" x="2041525" y="4079875"/>
          <p14:tracePt t="120286" x="2003425" y="4079875"/>
          <p14:tracePt t="120294" x="1966913" y="4133850"/>
          <p14:tracePt t="120302" x="1957388" y="4133850"/>
          <p14:tracePt t="120310" x="1930400" y="4171950"/>
          <p14:tracePt t="120318" x="1903413" y="4179888"/>
          <p14:tracePt t="120326" x="1884363" y="4216400"/>
          <p14:tracePt t="120334" x="1857375" y="4216400"/>
          <p14:tracePt t="120382" x="1847850" y="4216400"/>
          <p14:tracePt t="120390" x="1847850" y="4225925"/>
          <p14:tracePt t="120414" x="1828800" y="4225925"/>
          <p14:tracePt t="120430" x="1782763" y="4225925"/>
          <p14:tracePt t="120438" x="1746250" y="4244975"/>
          <p14:tracePt t="120446" x="1719263" y="4244975"/>
          <p14:tracePt t="120454" x="1627188" y="4271963"/>
          <p14:tracePt t="120462" x="1590675" y="4281488"/>
          <p14:tracePt t="120470" x="1581150" y="4281488"/>
          <p14:tracePt t="120494" x="1581150" y="4291013"/>
          <p14:tracePt t="120510" x="1581150" y="4308475"/>
          <p14:tracePt t="120518" x="1571625" y="4327525"/>
          <p14:tracePt t="120526" x="1554163" y="4327525"/>
          <p14:tracePt t="120534" x="1535113" y="4337050"/>
          <p14:tracePt t="120542" x="1498600" y="4346575"/>
          <p14:tracePt t="120550" x="1406525" y="4308475"/>
          <p14:tracePt t="120558" x="1323975" y="4271963"/>
          <p14:tracePt t="120566" x="1241425" y="4271963"/>
          <p14:tracePt t="120575" x="1195388" y="4235450"/>
          <p14:tracePt t="120582" x="1130300" y="4235450"/>
          <p14:tracePt t="120590" x="1120775" y="4235450"/>
          <p14:tracePt t="120598" x="1112838" y="4225925"/>
          <p14:tracePt t="120606" x="1112838" y="4216400"/>
          <p14:tracePt t="120614" x="1084263" y="4189413"/>
          <p14:tracePt t="120630" x="1076325" y="4189413"/>
          <p14:tracePt t="120646" x="1057275" y="4189413"/>
          <p14:tracePt t="120654" x="1047750" y="4189413"/>
          <p14:tracePt t="120670" x="1038225" y="4189413"/>
          <p14:tracePt t="120678" x="1030288" y="4189413"/>
          <p14:tracePt t="120686" x="992188" y="4189413"/>
          <p14:tracePt t="120694" x="984250" y="4179888"/>
          <p14:tracePt t="120718" x="965200" y="4198938"/>
          <p14:tracePt t="120760" x="955675" y="4198938"/>
          <p14:tracePt t="122622" x="965200" y="4198938"/>
          <p14:tracePt t="122630" x="965200" y="4189413"/>
          <p14:tracePt t="122646" x="984250" y="4171950"/>
          <p14:tracePt t="122654" x="984250" y="4116388"/>
          <p14:tracePt t="122686" x="984250" y="4097338"/>
          <p14:tracePt t="122694" x="1020763" y="4097338"/>
          <p14:tracePt t="122702" x="1030288" y="4106863"/>
          <p14:tracePt t="122710" x="1057275" y="4106863"/>
          <p14:tracePt t="122718" x="1066800" y="4116388"/>
          <p14:tracePt t="122726" x="1093788" y="4116388"/>
          <p14:tracePt t="122734" x="1103313" y="4116388"/>
          <p14:tracePt t="122741" x="1112838" y="4116388"/>
          <p14:tracePt t="122750" x="1112838" y="4125913"/>
          <p14:tracePt t="122758" x="1130300" y="4143375"/>
          <p14:tracePt t="122775" x="1130300" y="4162425"/>
          <p14:tracePt t="122782" x="1120775" y="4162425"/>
          <p14:tracePt t="122838" x="1120775" y="4143375"/>
          <p14:tracePt t="122846" x="1120775" y="4133850"/>
          <p14:tracePt t="122864" x="1120775" y="4125913"/>
          <p14:tracePt t="122871" x="1130300" y="4125913"/>
          <p14:tracePt t="122880" x="1158875" y="4133850"/>
          <p14:tracePt t="122904" x="1185863" y="4133850"/>
          <p14:tracePt t="122910" x="1195388" y="4133850"/>
          <p14:tracePt t="122944" x="1222375" y="4133850"/>
          <p14:tracePt t="122952" x="1231900" y="4133850"/>
          <p14:tracePt t="122967" x="1250950" y="4133850"/>
          <p14:tracePt t="122975" x="1304925" y="4133850"/>
          <p14:tracePt t="122982" x="1341438" y="4152900"/>
          <p14:tracePt t="122990" x="1397000" y="4152900"/>
          <p14:tracePt t="122998" x="1397000" y="4162425"/>
          <p14:tracePt t="123038" x="1416050" y="4171950"/>
          <p14:tracePt t="123062" x="1479550" y="4171950"/>
          <p14:tracePt t="123070" x="1498600" y="4171950"/>
          <p14:tracePt t="123078" x="1544638" y="4198938"/>
          <p14:tracePt t="123086" x="1571625" y="4198938"/>
          <p14:tracePt t="123094" x="1608138" y="4208463"/>
          <p14:tracePt t="123102" x="1608138" y="4225925"/>
          <p14:tracePt t="123110" x="1617663" y="4225925"/>
          <p14:tracePt t="123118" x="1673225" y="4244975"/>
          <p14:tracePt t="123126" x="1673225" y="4254500"/>
          <p14:tracePt t="123135" x="1692275" y="4291013"/>
          <p14:tracePt t="123143" x="1709738" y="4291013"/>
          <p14:tracePt t="123152" x="1719263" y="4300538"/>
          <p14:tracePt t="123166" x="1736725" y="4308475"/>
          <p14:tracePt t="123176" x="1755775" y="4308475"/>
          <p14:tracePt t="123182" x="1782763" y="4327525"/>
          <p14:tracePt t="123191" x="1792288" y="4327525"/>
          <p14:tracePt t="123207" x="1801813" y="4327525"/>
          <p14:tracePt t="123214" x="1811338" y="4364038"/>
          <p14:tracePt t="123222" x="1820863" y="4373563"/>
          <p14:tracePt t="123230" x="1838325" y="4373563"/>
          <p14:tracePt t="123238" x="1847850" y="4373563"/>
          <p14:tracePt t="123262" x="1884363" y="4373563"/>
          <p14:tracePt t="123270" x="1920875" y="4337050"/>
          <p14:tracePt t="123278" x="1995488" y="4337050"/>
          <p14:tracePt t="123286" x="2058988" y="4337050"/>
          <p14:tracePt t="123294" x="2124075" y="4337050"/>
          <p14:tracePt t="123302" x="2160588" y="4337050"/>
          <p14:tracePt t="123310" x="2170113" y="4337050"/>
          <p14:tracePt t="123318" x="2224088" y="4337050"/>
          <p14:tracePt t="123326" x="2270125" y="4337050"/>
          <p14:tracePt t="123334" x="2289175" y="4337050"/>
          <p14:tracePt t="123342" x="2308225" y="4318000"/>
          <p14:tracePt t="123350" x="2344738" y="4318000"/>
          <p14:tracePt t="123358" x="2362200" y="4300538"/>
          <p14:tracePt t="123366" x="2371725" y="4300538"/>
          <p14:tracePt t="123390" x="2381250" y="4300538"/>
          <p14:tracePt t="123414" x="2417763" y="4291013"/>
          <p14:tracePt t="123422" x="2473325" y="4327525"/>
          <p14:tracePt t="123430" x="2555875" y="4346575"/>
          <p14:tracePt t="123438" x="2619375" y="4300538"/>
          <p14:tracePt t="123446" x="2628900" y="4300538"/>
          <p14:tracePt t="123454" x="2628900" y="4291013"/>
          <p14:tracePt t="124024" x="2628900" y="4308475"/>
          <p14:tracePt t="125246" x="2628900" y="4318000"/>
          <p14:tracePt t="125262" x="2619375" y="4318000"/>
          <p14:tracePt t="125270" x="2527300" y="4308475"/>
          <p14:tracePt t="125278" x="2454275" y="4308475"/>
          <p14:tracePt t="125286" x="2316163" y="4281488"/>
          <p14:tracePt t="125294" x="2170113" y="4262438"/>
          <p14:tracePt t="125302" x="2032000" y="4262438"/>
          <p14:tracePt t="125310" x="1857375" y="4244975"/>
          <p14:tracePt t="125318" x="1682750" y="4198938"/>
          <p14:tracePt t="125326" x="1554163" y="4152900"/>
          <p14:tracePt t="125334" x="1379538" y="4106863"/>
          <p14:tracePt t="125342" x="1195388" y="4106863"/>
          <p14:tracePt t="125350" x="1130300" y="4079875"/>
          <p14:tracePt t="125359" x="901700" y="4005263"/>
          <p14:tracePt t="125366" x="892175" y="3997325"/>
          <p14:tracePt t="125375" x="882650" y="3978275"/>
          <p14:tracePt t="125382" x="882650" y="3968750"/>
          <p14:tracePt t="125390" x="836613" y="3968750"/>
          <p14:tracePt t="125414" x="827088" y="3959225"/>
          <p14:tracePt t="125454" x="817563" y="3959225"/>
          <p14:tracePt t="125561" x="817563" y="3951288"/>
          <p14:tracePt t="126440" x="836613" y="3951288"/>
          <p14:tracePt t="126451" x="873125" y="3951288"/>
          <p14:tracePt t="126455" x="909638" y="3951288"/>
          <p14:tracePt t="126467" x="938213" y="3951288"/>
          <p14:tracePt t="126471" x="946150" y="3951288"/>
          <p14:tracePt t="126481" x="984250" y="3951288"/>
          <p14:tracePt t="126494" x="1001713" y="3951288"/>
          <p14:tracePt t="126502" x="1066800" y="3959225"/>
          <p14:tracePt t="126510" x="1093788" y="3959225"/>
          <p14:tracePt t="126518" x="1112838" y="3959225"/>
          <p14:tracePt t="126526" x="1176338" y="3959225"/>
          <p14:tracePt t="126534" x="1231900" y="3959225"/>
          <p14:tracePt t="126541" x="1296988" y="3959225"/>
          <p14:tracePt t="126550" x="1433513" y="3959225"/>
          <p14:tracePt t="126558" x="1498600" y="3968750"/>
          <p14:tracePt t="126566" x="1562100" y="3968750"/>
          <p14:tracePt t="126575" x="1581150" y="3959225"/>
          <p14:tracePt t="126590" x="1600200" y="3959225"/>
          <p14:tracePt t="126598" x="1608138" y="3959225"/>
          <p14:tracePt t="126605" x="1617663" y="3959225"/>
          <p14:tracePt t="126630" x="1636713" y="3932238"/>
          <p14:tracePt t="126638" x="1654175" y="3914775"/>
          <p14:tracePt t="126646" x="1692275" y="3905250"/>
          <p14:tracePt t="126662" x="1782763" y="3905250"/>
          <p14:tracePt t="126670" x="1782763" y="3886200"/>
          <p14:tracePt t="126678" x="1838325" y="3886200"/>
          <p14:tracePt t="126686" x="1847850" y="3876675"/>
          <p14:tracePt t="126694" x="1866900" y="3859213"/>
          <p14:tracePt t="126702" x="1912938" y="3859213"/>
          <p14:tracePt t="126710" x="1920875" y="3859213"/>
          <p14:tracePt t="126726" x="1920875" y="3868738"/>
          <p14:tracePt t="126750" x="1893888" y="3868738"/>
          <p14:tracePt t="126766" x="1903413" y="3859213"/>
          <p14:tracePt t="126814" x="1912938" y="3840163"/>
          <p14:tracePt t="126839" x="1930400" y="3840163"/>
          <p14:tracePt t="126855" x="1976438" y="3840163"/>
          <p14:tracePt t="126863" x="1995488" y="3840163"/>
          <p14:tracePt t="126871" x="2003425" y="3840163"/>
          <p14:tracePt t="126879" x="2022475" y="3840163"/>
          <p14:tracePt t="126910" x="2032000" y="3840163"/>
          <p14:tracePt t="127830" x="2041525" y="3840163"/>
          <p14:tracePt t="139422" x="2041525" y="3830638"/>
          <p14:tracePt t="139437" x="2022475" y="3830638"/>
          <p14:tracePt t="139454" x="2012950" y="3830638"/>
          <p14:tracePt t="139462" x="1985963" y="3830638"/>
          <p14:tracePt t="139470" x="1966913" y="3840163"/>
          <p14:tracePt t="139478" x="1920875" y="3868738"/>
          <p14:tracePt t="139486" x="1874838" y="3868738"/>
          <p14:tracePt t="139494" x="1847850" y="3886200"/>
          <p14:tracePt t="139502" x="1828800" y="3895725"/>
          <p14:tracePt t="139510" x="1820863" y="3905250"/>
          <p14:tracePt t="139518" x="1811338" y="3914775"/>
          <p14:tracePt t="139526" x="1774825" y="3922713"/>
          <p14:tracePt t="139534" x="1728788" y="3951288"/>
          <p14:tracePt t="139550" x="1719263" y="3959225"/>
          <p14:tracePt t="139558" x="1709738" y="3959225"/>
          <p14:tracePt t="139575" x="1692275" y="3959225"/>
          <p14:tracePt t="139582" x="1673225" y="3968750"/>
          <p14:tracePt t="139598" x="1627188" y="3987800"/>
          <p14:tracePt t="139606" x="1608138" y="3997325"/>
          <p14:tracePt t="139613" x="1562100" y="3997325"/>
          <p14:tracePt t="139622" x="1525588" y="4014788"/>
          <p14:tracePt t="139638" x="1516063" y="4014788"/>
          <p14:tracePt t="139662" x="1516063" y="4024313"/>
          <p14:tracePt t="139678" x="1516063" y="4033838"/>
          <p14:tracePt t="139686" x="1489075" y="4051300"/>
          <p14:tracePt t="139694" x="1462088" y="4060825"/>
          <p14:tracePt t="139701" x="1387475" y="4070350"/>
          <p14:tracePt t="139709" x="1360488" y="4070350"/>
          <p14:tracePt t="139718" x="1341438" y="4070350"/>
          <p14:tracePt t="139726" x="1296988" y="4043363"/>
          <p14:tracePt t="139734" x="1287463" y="4043363"/>
          <p14:tracePt t="139741" x="1258888" y="4043363"/>
          <p14:tracePt t="139750" x="1241425" y="4043363"/>
          <p14:tracePt t="139766" x="1231900" y="4043363"/>
          <p14:tracePt t="139775" x="1195388" y="4043363"/>
          <p14:tracePt t="139782" x="1185863" y="4043363"/>
          <p14:tracePt t="139798" x="1166813" y="4043363"/>
          <p14:tracePt t="139805" x="1149350" y="4043363"/>
          <p14:tracePt t="139822" x="1120775" y="4043363"/>
          <p14:tracePt t="139838" x="1112838" y="4051300"/>
          <p14:tracePt t="139846" x="1112838" y="4079875"/>
          <p14:tracePt t="139854" x="1112838" y="4087813"/>
          <p14:tracePt t="139862" x="1084263" y="4097338"/>
          <p14:tracePt t="139869" x="1030288" y="4133850"/>
          <p14:tracePt t="139878" x="1001713" y="4162425"/>
          <p14:tracePt t="139886" x="1001713" y="4189413"/>
          <p14:tracePt t="139894" x="1011238" y="4208463"/>
          <p14:tracePt t="139903" x="1001713" y="4208463"/>
          <p14:tracePt t="139909" x="992188" y="4208463"/>
          <p14:tracePt t="139925" x="1001713" y="4198938"/>
          <p14:tracePt t="140014" x="1011238" y="4198938"/>
          <p14:tracePt t="140286" x="1030288" y="4254500"/>
          <p14:tracePt t="140294" x="1057275" y="4271963"/>
          <p14:tracePt t="140302" x="1076325" y="4300538"/>
          <p14:tracePt t="140399" x="1093788" y="4300538"/>
          <p14:tracePt t="140424" x="1112838" y="4300538"/>
          <p14:tracePt t="140446" x="1120775" y="4300538"/>
          <p14:tracePt t="140454" x="1120775" y="4308475"/>
          <p14:tracePt t="140462" x="1149350" y="4318000"/>
          <p14:tracePt t="140470" x="1185863" y="4327525"/>
          <p14:tracePt t="140486" x="1204913" y="4327525"/>
          <p14:tracePt t="140494" x="1222375" y="4346575"/>
          <p14:tracePt t="140510" x="1231900" y="4354513"/>
          <p14:tracePt t="140518" x="1250950" y="4354513"/>
          <p14:tracePt t="140526" x="1268413" y="4373563"/>
          <p14:tracePt t="140550" x="1277938" y="4373563"/>
          <p14:tracePt t="140598" x="1287463" y="4373563"/>
          <p14:tracePt t="140726" x="1296988" y="4373563"/>
          <p14:tracePt t="140782" x="1296988" y="4364038"/>
          <p14:tracePt t="140830" x="1323975" y="4354513"/>
          <p14:tracePt t="140838" x="1333500" y="4346575"/>
          <p14:tracePt t="140846" x="1350963" y="4346575"/>
          <p14:tracePt t="140854" x="1406525" y="4346575"/>
          <p14:tracePt t="140862" x="1425575" y="4337050"/>
          <p14:tracePt t="140870" x="1452563" y="4308475"/>
          <p14:tracePt t="140918" x="1489075" y="4300538"/>
          <p14:tracePt t="140926" x="1508125" y="4300538"/>
          <p14:tracePt t="140934" x="1535113" y="4291013"/>
          <p14:tracePt t="140958" x="1554163" y="4291013"/>
          <p14:tracePt t="140966" x="1571625" y="4291013"/>
          <p14:tracePt t="140974" x="1581150" y="4291013"/>
          <p14:tracePt t="140982" x="1608138" y="4291013"/>
          <p14:tracePt t="140989" x="1627188" y="4291013"/>
          <p14:tracePt t="140998" x="1646238" y="4291013"/>
          <p14:tracePt t="141013" x="1663700" y="4291013"/>
          <p14:tracePt t="141022" x="1673225" y="4291013"/>
          <p14:tracePt t="141031" x="1682750" y="4291013"/>
          <p14:tracePt t="141042" x="1692275" y="4281488"/>
          <p14:tracePt t="141046" x="1709738" y="4281488"/>
          <p14:tracePt t="141078" x="1728788" y="4281488"/>
          <p14:tracePt t="141110" x="1736725" y="4281488"/>
          <p14:tracePt t="141118" x="1792288" y="4262438"/>
          <p14:tracePt t="141134" x="1820863" y="4262438"/>
          <p14:tracePt t="141150" x="1820863" y="4244975"/>
          <p14:tracePt t="141182" x="1857375" y="4189413"/>
          <p14:tracePt t="141190" x="1893888" y="4189413"/>
          <p14:tracePt t="141198" x="1939925" y="4198938"/>
          <p14:tracePt t="141214" x="1957388" y="4198938"/>
          <p14:tracePt t="141222" x="2012950" y="4189413"/>
          <p14:tracePt t="141230" x="2012950" y="4179888"/>
          <p14:tracePt t="141238" x="2022475" y="4179888"/>
          <p14:tracePt t="141301" x="2022475" y="4162425"/>
          <p14:tracePt t="141310" x="2087563" y="4143375"/>
          <p14:tracePt t="141397" x="2105025" y="4152900"/>
          <p14:tracePt t="141405" x="2114550" y="4162425"/>
          <p14:tracePt t="141422" x="2124075" y="4171950"/>
          <p14:tracePt t="141430" x="2132013" y="4171950"/>
          <p14:tracePt t="141454" x="2141538" y="4171950"/>
          <p14:tracePt t="141462" x="2151063" y="4179888"/>
          <p14:tracePt t="141478" x="2160588" y="4189413"/>
          <p14:tracePt t="141630" x="2170113" y="4189413"/>
          <p14:tracePt t="141686" x="2197100" y="4198938"/>
          <p14:tracePt t="141720" x="2187575" y="4198938"/>
          <p14:tracePt t="141751" x="2197100" y="4198938"/>
          <p14:tracePt t="141774" x="2224088" y="4208463"/>
          <p14:tracePt t="141782" x="2243138" y="4208463"/>
          <p14:tracePt t="141790" x="2279650" y="4208463"/>
          <p14:tracePt t="141798" x="2289175" y="4208463"/>
          <p14:tracePt t="141814" x="2298700" y="4216400"/>
          <p14:tracePt t="141822" x="2298700" y="4225925"/>
          <p14:tracePt t="141905" x="2298700" y="4235450"/>
          <p14:tracePt t="142401" x="2344738" y="4235450"/>
          <p14:tracePt t="142422" x="2390775" y="4225925"/>
          <p14:tracePt t="150070" x="2398713" y="4225925"/>
          <p14:tracePt t="150207" x="2390775" y="4225925"/>
          <p14:tracePt t="150229" x="2352675" y="4225925"/>
          <p14:tracePt t="150262" x="2344738" y="4225925"/>
          <p14:tracePt t="150269" x="2289175" y="4216400"/>
          <p14:tracePt t="150277" x="2279650" y="4216400"/>
          <p14:tracePt t="150285" x="2243138" y="4216400"/>
          <p14:tracePt t="150293" x="2224088" y="4216400"/>
          <p14:tracePt t="150301" x="2170113" y="4189413"/>
          <p14:tracePt t="150309" x="2049463" y="4179888"/>
          <p14:tracePt t="150318" x="1985963" y="4152900"/>
          <p14:tracePt t="150325" x="1976438" y="4152900"/>
          <p14:tracePt t="150333" x="1930400" y="4143375"/>
          <p14:tracePt t="150342" x="1847850" y="4143375"/>
          <p14:tracePt t="150349" x="1811338" y="4143375"/>
          <p14:tracePt t="150358" x="1782763" y="4143375"/>
          <p14:tracePt t="150365" x="1765300" y="4143375"/>
          <p14:tracePt t="150381" x="1709738" y="4143375"/>
          <p14:tracePt t="150422" x="1692275" y="4162425"/>
          <p14:tracePt t="150622" x="1682750" y="4162425"/>
          <p14:tracePt t="150685" x="1682750" y="4171950"/>
          <p14:tracePt t="150693" x="1709738" y="4171950"/>
          <p14:tracePt t="150701" x="1719263" y="4162425"/>
          <p14:tracePt t="150733" x="1728788" y="4152900"/>
          <p14:tracePt t="150741" x="1728788" y="4189413"/>
          <p14:tracePt t="150749" x="1782763" y="4235450"/>
          <p14:tracePt t="150757" x="1811338" y="4225925"/>
          <p14:tracePt t="150765" x="1820863" y="4216400"/>
          <p14:tracePt t="150774" x="1820863" y="4225925"/>
          <p14:tracePt t="150781" x="1866900" y="4216400"/>
          <p14:tracePt t="150791" x="1930400" y="4208463"/>
          <p14:tracePt t="150799" x="1976438" y="4198938"/>
          <p14:tracePt t="150807" x="2041525" y="4198938"/>
          <p14:tracePt t="150815" x="2068513" y="4198938"/>
          <p14:tracePt t="150823" x="2132013" y="4254500"/>
          <p14:tracePt t="150831" x="2170113" y="4254500"/>
          <p14:tracePt t="150839" x="2187575" y="4254500"/>
          <p14:tracePt t="150846" x="2233613" y="4262438"/>
          <p14:tracePt t="150854" x="2262188" y="4281488"/>
          <p14:tracePt t="150862" x="2270125" y="4271963"/>
          <p14:tracePt t="150870" x="2279650" y="4262438"/>
          <p14:tracePt t="150877" x="2308225" y="4291013"/>
          <p14:tracePt t="150885" x="2335213" y="4271963"/>
          <p14:tracePt t="150894" x="2362200" y="4291013"/>
          <p14:tracePt t="150902" x="2444750" y="4254500"/>
          <p14:tracePt t="150910" x="2509838" y="4262438"/>
          <p14:tracePt t="150917" x="2592388" y="4254500"/>
          <p14:tracePt t="150925" x="2619375" y="4254500"/>
          <p14:tracePt t="150933" x="2757488" y="4225925"/>
          <p14:tracePt t="150941" x="2878138" y="4216400"/>
          <p14:tracePt t="150949" x="3006725" y="4152900"/>
          <p14:tracePt t="150958" x="3060700" y="4116388"/>
          <p14:tracePt t="150966" x="3070225" y="4097338"/>
          <p14:tracePt t="150990" x="3106738" y="4097338"/>
          <p14:tracePt t="150998" x="3116263" y="4106863"/>
          <p14:tracePt t="151006" x="3227388" y="4143375"/>
          <p14:tracePt t="151014" x="3290888" y="4133850"/>
          <p14:tracePt t="151022" x="3290888" y="4116388"/>
          <p14:tracePt t="151054" x="3281363" y="4116388"/>
          <p14:tracePt t="151062" x="3300413" y="4097338"/>
          <p14:tracePt t="151070" x="3392488" y="4116388"/>
          <p14:tracePt t="151078" x="3494088" y="4106863"/>
          <p14:tracePt t="151085" x="3613150" y="4116388"/>
          <p14:tracePt t="151093" x="3668713" y="4152900"/>
          <p14:tracePt t="151101" x="3787775" y="4179888"/>
          <p14:tracePt t="151117" x="3897313" y="4162425"/>
          <p14:tracePt t="151125" x="3925888" y="4143375"/>
          <p14:tracePt t="151133" x="3989388" y="4143375"/>
          <p14:tracePt t="151141" x="4146550" y="4143375"/>
          <p14:tracePt t="151149" x="4210050" y="4162425"/>
          <p14:tracePt t="151158" x="4311650" y="4171950"/>
          <p14:tracePt t="151165" x="4357688" y="4198938"/>
          <p14:tracePt t="151174" x="4403725" y="4198938"/>
          <p14:tracePt t="151197" x="4403725" y="4216400"/>
          <p14:tracePt t="151205" x="4467225" y="4254500"/>
          <p14:tracePt t="151213" x="4486275" y="4271963"/>
          <p14:tracePt t="151221" x="4486275" y="4281488"/>
          <p14:tracePt t="151230" x="4513263" y="4281488"/>
          <p14:tracePt t="151237" x="4605338" y="4300538"/>
          <p14:tracePt t="151246" x="4670425" y="4300538"/>
          <p14:tracePt t="151254" x="4826000" y="4346575"/>
          <p14:tracePt t="151262" x="4918075" y="4391025"/>
          <p14:tracePt t="151270" x="4946650" y="4429125"/>
          <p14:tracePt t="151277" x="5000625" y="4446588"/>
          <p14:tracePt t="151285" x="5083175" y="4475163"/>
          <p14:tracePt t="151293" x="5129213" y="4475163"/>
          <p14:tracePt t="151301" x="5175250" y="4502150"/>
          <p14:tracePt t="151309" x="5184775" y="4502150"/>
          <p14:tracePt t="151559" x="5194300" y="4502150"/>
          <p14:tracePt t="151575" x="5194300" y="4529138"/>
          <p14:tracePt t="151582" x="5211763" y="4538663"/>
          <p14:tracePt t="151590" x="5211763" y="4548188"/>
          <p14:tracePt t="151670" x="5211763" y="4557713"/>
          <p14:tracePt t="151677" x="5211763" y="4575175"/>
          <p14:tracePt t="151791" x="5221288" y="4584700"/>
          <p14:tracePt t="151807" x="5240338" y="4584700"/>
          <p14:tracePt t="151846" x="5267325" y="4584700"/>
          <p14:tracePt t="151854" x="5276850" y="4584700"/>
          <p14:tracePt t="151870" x="5286375" y="4584700"/>
          <p14:tracePt t="151878" x="5313363" y="4575175"/>
          <p14:tracePt t="151886" x="5322888" y="4565650"/>
          <p14:tracePt t="151893" x="5341938" y="4557713"/>
          <p14:tracePt t="151918" x="5341938" y="4548188"/>
          <p14:tracePt t="151925" x="5349875" y="4529138"/>
          <p14:tracePt t="151933" x="5386388" y="4519613"/>
          <p14:tracePt t="151941" x="5395913" y="4502150"/>
          <p14:tracePt t="151958" x="5424488" y="4475163"/>
          <p14:tracePt t="151974" x="5432425" y="4465638"/>
          <p14:tracePt t="151981" x="5441950" y="4465638"/>
          <p14:tracePt t="151990" x="5461000" y="4456113"/>
          <p14:tracePt t="152006" x="5478463" y="4437063"/>
          <p14:tracePt t="152013" x="5487988" y="4429125"/>
          <p14:tracePt t="152041" x="5516563" y="4419600"/>
          <p14:tracePt t="152085" x="5524500" y="4419600"/>
          <p14:tracePt t="152093" x="5553075" y="4410075"/>
          <p14:tracePt t="152101" x="5561013" y="4391025"/>
          <p14:tracePt t="152109" x="5570538" y="4373563"/>
          <p14:tracePt t="157429" x="5570538" y="4383088"/>
          <p14:tracePt t="157437" x="5543550" y="4327525"/>
          <p14:tracePt t="157446" x="5524500" y="4300538"/>
          <p14:tracePt t="157453" x="5478463" y="4271963"/>
          <p14:tracePt t="157461" x="5414963" y="4271963"/>
          <p14:tracePt t="157469" x="5386388" y="4262438"/>
          <p14:tracePt t="157477" x="5349875" y="4262438"/>
          <p14:tracePt t="157485" x="5332413" y="4244975"/>
          <p14:tracePt t="157494" x="5286375" y="4244975"/>
          <p14:tracePt t="157501" x="5276850" y="4244975"/>
          <p14:tracePt t="157526" x="5249863" y="4244975"/>
          <p14:tracePt t="157533" x="5230813" y="4225925"/>
          <p14:tracePt t="157542" x="5184775" y="4208463"/>
          <p14:tracePt t="157549" x="5157788" y="4162425"/>
          <p14:tracePt t="157558" x="5157788" y="4152900"/>
          <p14:tracePt t="157565" x="5111750" y="4152900"/>
          <p14:tracePt t="157581" x="5121275" y="4143375"/>
          <p14:tracePt t="157589" x="5129213" y="4143375"/>
          <p14:tracePt t="157597" x="5102225" y="4143375"/>
          <p14:tracePt t="157606" x="4973638" y="4106863"/>
          <p14:tracePt t="157613" x="4973638" y="4070350"/>
          <p14:tracePt t="157621" x="4946650" y="4051300"/>
          <p14:tracePt t="157637" x="4881563" y="4051300"/>
          <p14:tracePt t="157654" x="4872038" y="4060825"/>
          <p14:tracePt t="157709" x="4872038" y="4079875"/>
          <p14:tracePt t="157717" x="4872038" y="4087813"/>
          <p14:tracePt t="157725" x="4872038" y="4106863"/>
          <p14:tracePt t="157733" x="4862513" y="4116388"/>
          <p14:tracePt t="157741" x="4835525" y="4116388"/>
          <p14:tracePt t="157774" x="4835525" y="4133850"/>
          <p14:tracePt t="157781" x="4862513" y="4143375"/>
          <p14:tracePt t="157789" x="4881563" y="4143375"/>
          <p14:tracePt t="157797" x="4891088" y="4189413"/>
          <p14:tracePt t="157805" x="4891088" y="4198938"/>
          <p14:tracePt t="157813" x="4881563" y="4208463"/>
          <p14:tracePt t="157821" x="4872038" y="4235450"/>
          <p14:tracePt t="157829" x="4872038" y="4244975"/>
          <p14:tracePt t="157837" x="4854575" y="4254500"/>
          <p14:tracePt t="157846" x="4845050" y="4254500"/>
          <p14:tracePt t="157853" x="4826000" y="4262438"/>
          <p14:tracePt t="157861" x="4789488" y="4291013"/>
          <p14:tracePt t="157869" x="4733925" y="4300538"/>
          <p14:tracePt t="157877" x="4725988" y="4308475"/>
          <p14:tracePt t="157885" x="4725988" y="4346575"/>
          <p14:tracePt t="157893" x="4716463" y="4354513"/>
          <p14:tracePt t="157909" x="4706938" y="4337050"/>
          <p14:tracePt t="157917" x="4687888" y="4337050"/>
          <p14:tracePt t="157926" x="4679950" y="4346575"/>
          <p14:tracePt t="157933" x="4670425" y="4364038"/>
          <p14:tracePt t="157941" x="4633913" y="4383088"/>
          <p14:tracePt t="157949" x="4624388" y="4383088"/>
          <p14:tracePt t="157958" x="4614863" y="4383088"/>
          <p14:tracePt t="157966" x="4595813" y="4400550"/>
          <p14:tracePt t="157973" x="4578350" y="4400550"/>
          <p14:tracePt t="157981" x="4568825" y="4400550"/>
          <p14:tracePt t="157989" x="4541838" y="4410075"/>
          <p14:tracePt t="158005" x="4486275" y="4410075"/>
          <p14:tracePt t="158046" x="4421188" y="4410075"/>
          <p14:tracePt t="158077" x="4403725" y="4446588"/>
          <p14:tracePt t="158085" x="4375150" y="4446588"/>
          <p14:tracePt t="158093" x="4338638" y="4446588"/>
          <p14:tracePt t="158101" x="4311650" y="4446588"/>
          <p14:tracePt t="158109" x="4302125" y="4446588"/>
          <p14:tracePt t="158125" x="4292600" y="4456113"/>
          <p14:tracePt t="158157" x="4292600" y="4446588"/>
          <p14:tracePt t="158221" x="4292600" y="4437063"/>
          <p14:tracePt t="158229" x="4284663" y="4437063"/>
          <p14:tracePt t="158237" x="4265613" y="4446588"/>
          <p14:tracePt t="158261" x="4256088" y="4456113"/>
          <p14:tracePt t="158277" x="4219575" y="4456113"/>
          <p14:tracePt t="158317" x="4210050" y="4456113"/>
          <p14:tracePt t="158325" x="4192588" y="4456113"/>
          <p14:tracePt t="158333" x="4183063" y="4456113"/>
          <p14:tracePt t="158341" x="4164013" y="4446588"/>
          <p14:tracePt t="158382" x="4154488" y="4429125"/>
          <p14:tracePt t="158454" x="4137025" y="4429125"/>
          <p14:tracePt t="158461" x="4146550" y="4391025"/>
          <p14:tracePt t="158477" x="4137025" y="4391025"/>
          <p14:tracePt t="158485" x="4137025" y="4400550"/>
          <p14:tracePt t="158501" x="4137025" y="4391025"/>
          <p14:tracePt t="158517" x="4137025" y="4383088"/>
          <p14:tracePt t="158541" x="4137025" y="4364038"/>
          <p14:tracePt t="158549" x="4137025" y="4354513"/>
          <p14:tracePt t="158557" x="4127500" y="4346575"/>
          <p14:tracePt t="158574" x="4117975" y="4346575"/>
          <p14:tracePt t="158581" x="4071938" y="4346575"/>
          <p14:tracePt t="158589" x="3989388" y="4318000"/>
          <p14:tracePt t="158597" x="3860800" y="4271963"/>
          <p14:tracePt t="158605" x="3851275" y="4271963"/>
          <p14:tracePt t="158613" x="3824288" y="4254500"/>
          <p14:tracePt t="158621" x="3759200" y="4216400"/>
          <p14:tracePt t="158629" x="3732213" y="4198938"/>
          <p14:tracePt t="158637" x="3714750" y="4198938"/>
          <p14:tracePt t="158645" x="3686175" y="4179888"/>
          <p14:tracePt t="158653" x="3676650" y="4179888"/>
          <p14:tracePt t="158677" x="3649663" y="4189413"/>
          <p14:tracePt t="158685" x="3603625" y="4208463"/>
          <p14:tracePt t="158693" x="3576638" y="4225925"/>
          <p14:tracePt t="158701" x="3484563" y="4235450"/>
          <p14:tracePt t="158710" x="3465513" y="4235450"/>
          <p14:tracePt t="158717" x="3409950" y="4198938"/>
          <p14:tracePt t="158733" x="3327400" y="4208463"/>
          <p14:tracePt t="158749" x="3273425" y="4208463"/>
          <p14:tracePt t="158758" x="3152775" y="4179888"/>
          <p14:tracePt t="158765" x="3079750" y="4152900"/>
          <p14:tracePt t="158773" x="3079750" y="4143375"/>
          <p14:tracePt t="158781" x="3033713" y="4143375"/>
          <p14:tracePt t="158789" x="2968625" y="4179888"/>
          <p14:tracePt t="158797" x="2924175" y="4208463"/>
          <p14:tracePt t="158805" x="2924175" y="4225925"/>
          <p14:tracePt t="158813" x="2878138" y="4235450"/>
          <p14:tracePt t="158821" x="2849563" y="4262438"/>
          <p14:tracePt t="158829" x="2822575" y="4291013"/>
          <p14:tracePt t="158837" x="2813050" y="4291013"/>
          <p14:tracePt t="158845" x="2794000" y="4318000"/>
          <p14:tracePt t="158853" x="2767013" y="4337050"/>
          <p14:tracePt t="158869" x="2757488" y="4337050"/>
          <p14:tracePt t="158877" x="2747963" y="4346575"/>
          <p14:tracePt t="158893" x="2740025" y="4354513"/>
          <p14:tracePt t="158902" x="2703513" y="4354513"/>
          <p14:tracePt t="158909" x="2684463" y="4391025"/>
          <p14:tracePt t="158925" x="2657475" y="4419600"/>
          <p14:tracePt t="158933" x="2408238" y="4456113"/>
          <p14:tracePt t="158941" x="2243138" y="4575175"/>
          <p14:tracePt t="158949" x="2114550" y="4621213"/>
          <p14:tracePt t="158958" x="1995488" y="4667250"/>
          <p14:tracePt t="158965" x="1976438" y="4676775"/>
          <p14:tracePt t="158973" x="1920875" y="4667250"/>
          <p14:tracePt t="158981" x="1903413" y="4667250"/>
          <p14:tracePt t="159013" x="1893888" y="4640263"/>
          <p14:tracePt t="159021" x="1874838" y="4640263"/>
          <p14:tracePt t="159029" x="1847850" y="4630738"/>
          <p14:tracePt t="159045" x="1838325" y="4603750"/>
          <p14:tracePt t="159069" x="1811338" y="4603750"/>
          <p14:tracePt t="159085" x="1801813" y="4603750"/>
          <p14:tracePt t="159093" x="1792288" y="4603750"/>
          <p14:tracePt t="159101" x="1782763" y="4603750"/>
          <p14:tracePt t="159109" x="1765300" y="4603750"/>
          <p14:tracePt t="159117" x="1755775" y="4603750"/>
          <p14:tracePt t="159125" x="1736725" y="4603750"/>
          <p14:tracePt t="159133" x="1654175" y="4548188"/>
          <p14:tracePt t="159141" x="1636713" y="4511675"/>
          <p14:tracePt t="159165" x="1636713" y="4483100"/>
          <p14:tracePt t="159173" x="1636713" y="4492625"/>
          <p14:tracePt t="159181" x="1636713" y="4465638"/>
          <p14:tracePt t="159189" x="1636713" y="4456113"/>
          <p14:tracePt t="159205" x="1646238" y="4456113"/>
          <p14:tracePt t="159285" x="1646238" y="4437063"/>
          <p14:tracePt t="159293" x="1627188" y="4429125"/>
          <p14:tracePt t="159309" x="1617663" y="4419600"/>
          <p14:tracePt t="159333" x="1600200" y="4419600"/>
          <p14:tracePt t="159349" x="1590675" y="4419600"/>
          <p14:tracePt t="159365" x="1581150" y="4419600"/>
          <p14:tracePt t="159373" x="1581150" y="4410075"/>
          <p14:tracePt t="159389" x="1525588" y="4410075"/>
          <p14:tracePt t="159397" x="1508125" y="4410075"/>
          <p14:tracePt t="159421" x="1508125" y="4429125"/>
          <p14:tracePt t="159645" x="1535113" y="4419600"/>
          <p14:tracePt t="159653" x="1600200" y="4364038"/>
          <p14:tracePt t="159661" x="1608138" y="4346575"/>
          <p14:tracePt t="159669" x="1627188" y="4337050"/>
          <p14:tracePt t="159677" x="1719263" y="4327525"/>
          <p14:tracePt t="159685" x="1801813" y="4300538"/>
          <p14:tracePt t="159693" x="1820863" y="4300538"/>
          <p14:tracePt t="159701" x="1866900" y="4300538"/>
          <p14:tracePt t="159709" x="1884363" y="4300538"/>
          <p14:tracePt t="159717" x="1903413" y="4291013"/>
          <p14:tracePt t="159725" x="1985963" y="4291013"/>
          <p14:tracePt t="159733" x="2041525" y="4291013"/>
          <p14:tracePt t="159741" x="2058988" y="4291013"/>
          <p14:tracePt t="159749" x="2170113" y="4291013"/>
          <p14:tracePt t="159758" x="2325688" y="4291013"/>
          <p14:tracePt t="159765" x="2500313" y="4291013"/>
          <p14:tracePt t="159773" x="2657475" y="4291013"/>
          <p14:tracePt t="159781" x="2703513" y="4291013"/>
          <p14:tracePt t="159789" x="2840038" y="4291013"/>
          <p14:tracePt t="159797" x="3106738" y="4291013"/>
          <p14:tracePt t="159805" x="3152775" y="4291013"/>
          <p14:tracePt t="159821" x="3143250" y="4291013"/>
          <p14:tracePt t="159829" x="3135313" y="4291013"/>
          <p14:tracePt t="159837" x="3116263" y="4308475"/>
          <p14:tracePt t="159917" x="3162300" y="4318000"/>
          <p14:tracePt t="159941" x="3235325" y="4308475"/>
          <p14:tracePt t="159965" x="3235325" y="4300538"/>
          <p14:tracePt t="165985" x="3235325" y="4291013"/>
          <p14:tracePt t="165992" x="3281363" y="4262438"/>
          <p14:tracePt t="166000" x="3290888" y="4244975"/>
          <p14:tracePt t="166007" x="3327400" y="4198938"/>
          <p14:tracePt t="166017" x="3336925" y="4152900"/>
          <p14:tracePt t="166023" x="3336925" y="4133850"/>
          <p14:tracePt t="166031" x="3363913" y="4087813"/>
          <p14:tracePt t="166048" x="3402013" y="4014788"/>
          <p14:tracePt t="166062" x="3419475" y="3987800"/>
          <p14:tracePt t="166070" x="3448050" y="3951288"/>
          <p14:tracePt t="166078" x="3465513" y="3951288"/>
          <p14:tracePt t="166086" x="3465513" y="3941763"/>
          <p14:tracePt t="166094" x="3465513" y="3932238"/>
          <p14:tracePt t="166118" x="3465513" y="3922713"/>
          <p14:tracePt t="166191" x="3465513" y="3905250"/>
          <p14:tracePt t="166319" x="3465513" y="3886200"/>
          <p14:tracePt t="166335" x="3465513" y="3876675"/>
          <p14:tracePt t="166367" x="3465513" y="3859213"/>
          <p14:tracePt t="166382" x="3465513" y="3849688"/>
          <p14:tracePt t="167821" x="3455988" y="3868738"/>
          <p14:tracePt t="167861" x="3438525" y="3868738"/>
          <p14:tracePt t="167869" x="3429000" y="3868738"/>
          <p14:tracePt t="167877" x="3392488" y="3886200"/>
          <p14:tracePt t="167901" x="3392488" y="3987800"/>
          <p14:tracePt t="167909" x="3363913" y="4033838"/>
          <p14:tracePt t="167917" x="3363913" y="4133850"/>
          <p14:tracePt t="167925" x="3363913" y="4162425"/>
          <p14:tracePt t="167933" x="3363913" y="4171950"/>
          <p14:tracePt t="167941" x="3363913" y="4152900"/>
          <p14:tracePt t="167949" x="3327400" y="4143375"/>
          <p14:tracePt t="167958" x="3319463" y="4171950"/>
          <p14:tracePt t="167973" x="3290888" y="4189413"/>
          <p14:tracePt t="167981" x="3281363" y="4189413"/>
          <p14:tracePt t="167989" x="3273425" y="4189413"/>
          <p14:tracePt t="167998" x="3208338" y="4189413"/>
          <p14:tracePt t="168006" x="3181350" y="4189413"/>
          <p14:tracePt t="168022" x="3152775" y="4208463"/>
          <p14:tracePt t="168044" x="3079750" y="4262438"/>
          <p14:tracePt t="168047" x="3006725" y="4308475"/>
          <p14:tracePt t="168054" x="2941638" y="4271963"/>
          <p14:tracePt t="168062" x="2822575" y="4262438"/>
          <p14:tracePt t="168079" x="2767013" y="4271963"/>
          <p14:tracePt t="168086" x="2711450" y="4271963"/>
          <p14:tracePt t="168095" x="2674938" y="4271963"/>
          <p14:tracePt t="168102" x="2665413" y="4281488"/>
          <p14:tracePt t="168111" x="2628900" y="4291013"/>
          <p14:tracePt t="168118" x="2619375" y="4318000"/>
          <p14:tracePt t="168127" x="2573338" y="4346575"/>
          <p14:tracePt t="168134" x="2573338" y="4373563"/>
          <p14:tracePt t="168152" x="2565400" y="4373563"/>
          <p14:tracePt t="168166" x="2573338" y="4364038"/>
          <p14:tracePt t="168175" x="2546350" y="4346575"/>
          <p14:tracePt t="168181" x="2546350" y="4354513"/>
          <p14:tracePt t="168189" x="2527300" y="4373563"/>
          <p14:tracePt t="168197" x="2519363" y="4383088"/>
          <p14:tracePt t="168205" x="2509838" y="4383088"/>
          <p14:tracePt t="168215" x="2500313" y="4383088"/>
          <p14:tracePt t="168221" x="2454275" y="4383088"/>
          <p14:tracePt t="168245" x="2398713" y="4364038"/>
          <p14:tracePt t="168253" x="2390775" y="4364038"/>
          <p14:tracePt t="168278" x="2381250" y="4364038"/>
          <p14:tracePt t="168285" x="2352675" y="4373563"/>
          <p14:tracePt t="168302" x="2352675" y="4364038"/>
          <p14:tracePt t="168309" x="2316163" y="4354513"/>
          <p14:tracePt t="168317" x="2298700" y="4354513"/>
          <p14:tracePt t="168325" x="2270125" y="4354513"/>
          <p14:tracePt t="168349" x="2262188" y="4354513"/>
          <p14:tracePt t="168358" x="2206625" y="4373563"/>
          <p14:tracePt t="168365" x="2197100" y="4400550"/>
          <p14:tracePt t="168397" x="2160588" y="4383088"/>
          <p14:tracePt t="168405" x="2087563" y="4354513"/>
          <p14:tracePt t="168413" x="2022475" y="4346575"/>
          <p14:tracePt t="168422" x="1939925" y="4346575"/>
          <p14:tracePt t="168429" x="1838325" y="4318000"/>
          <p14:tracePt t="168437" x="1774825" y="4300538"/>
          <p14:tracePt t="168445" x="1709738" y="4291013"/>
          <p14:tracePt t="168461" x="1692275" y="4281488"/>
          <p14:tracePt t="168485" x="1663700" y="4262438"/>
          <p14:tracePt t="168493" x="1571625" y="4262438"/>
          <p14:tracePt t="168501" x="1571625" y="4271963"/>
          <p14:tracePt t="168509" x="1554163" y="4271963"/>
          <p14:tracePt t="168526" x="1535113" y="4281488"/>
          <p14:tracePt t="168533" x="1516063" y="4281488"/>
          <p14:tracePt t="168614" x="1508125" y="4291013"/>
          <p14:tracePt t="168630" x="1508125" y="4300538"/>
          <p14:tracePt t="168662" x="1508125" y="4318000"/>
          <p14:tracePt t="168671" x="1479550" y="4318000"/>
          <p14:tracePt t="168679" x="1471613" y="4308475"/>
          <p14:tracePt t="168687" x="1462088" y="4300538"/>
          <p14:tracePt t="171081" x="1462088" y="4291013"/>
          <p14:tracePt t="171112" x="1462088" y="4262438"/>
          <p14:tracePt t="172135" x="1462088" y="4254500"/>
          <p14:tracePt t="172479" x="1462088" y="4271963"/>
          <p14:tracePt t="172487" x="1462088" y="4300538"/>
          <p14:tracePt t="172495" x="1479550" y="4300538"/>
          <p14:tracePt t="172503" x="1479550" y="4291013"/>
          <p14:tracePt t="172511" x="1489075" y="4291013"/>
          <p14:tracePt t="172528" x="1535113" y="4300538"/>
          <p14:tracePt t="172535" x="1544638" y="4300538"/>
          <p14:tracePt t="172551" x="1608138" y="4300538"/>
          <p14:tracePt t="172562" x="1627188" y="4300538"/>
          <p14:tracePt t="172567" x="1636713" y="4291013"/>
          <p14:tracePt t="172583" x="1646238" y="4281488"/>
          <p14:tracePt t="172593" x="1646238" y="4254500"/>
          <p14:tracePt t="172599" x="1646238" y="4235450"/>
          <p14:tracePt t="172615" x="1646238" y="4262438"/>
          <p14:tracePt t="172703" x="1646238" y="4271963"/>
          <p14:tracePt t="172711" x="1646238" y="4281488"/>
          <p14:tracePt t="172719" x="1673225" y="4308475"/>
          <p14:tracePt t="172736" x="1682750" y="4327525"/>
          <p14:tracePt t="172745" x="1728788" y="4337050"/>
          <p14:tracePt t="172751" x="1811338" y="4337050"/>
          <p14:tracePt t="172762" x="1828800" y="4337050"/>
          <p14:tracePt t="172768" x="1828800" y="4364038"/>
          <p14:tracePt t="172777" x="1857375" y="4373563"/>
          <p14:tracePt t="172831" x="1866900" y="4373563"/>
          <p14:tracePt t="172880" x="1884363" y="4373563"/>
          <p14:tracePt t="172888" x="1912938" y="4354513"/>
          <p14:tracePt t="172896" x="1930400" y="4337050"/>
          <p14:tracePt t="172906" x="1939925" y="4337050"/>
          <p14:tracePt t="172911" x="1949450" y="4337050"/>
          <p14:tracePt t="172919" x="1966913" y="4337050"/>
          <p14:tracePt t="172959" x="1976438" y="4337050"/>
          <p14:tracePt t="172985" x="2022475" y="4337050"/>
          <p14:tracePt t="172993" x="2012950" y="4337050"/>
          <p14:tracePt t="173004" x="2087563" y="4364038"/>
          <p14:tracePt t="173008" x="2078038" y="4364038"/>
          <p14:tracePt t="173022" x="2078038" y="4391025"/>
          <p14:tracePt t="173037" x="2068513" y="4437063"/>
          <p14:tracePt t="173059" x="2087563" y="4410075"/>
          <p14:tracePt t="173061" x="2151063" y="4410075"/>
          <p14:tracePt t="173069" x="2206625" y="4410075"/>
          <p14:tracePt t="173078" x="2270125" y="4410075"/>
          <p14:tracePt t="173086" x="2308225" y="4429125"/>
          <p14:tracePt t="173094" x="2381250" y="4419600"/>
          <p14:tracePt t="173102" x="2398713" y="4400550"/>
          <p14:tracePt t="173109" x="2444750" y="4400550"/>
          <p14:tracePt t="173118" x="2490788" y="4400550"/>
          <p14:tracePt t="173126" x="2509838" y="4400550"/>
          <p14:tracePt t="173142" x="2519363" y="4400550"/>
          <p14:tracePt t="173150" x="2536825" y="4419600"/>
          <p14:tracePt t="173159" x="2628900" y="4437063"/>
          <p14:tracePt t="173166" x="2657475" y="4446588"/>
          <p14:tracePt t="173206" x="2657475" y="4456113"/>
          <p14:tracePt t="173230" x="2703513" y="4446588"/>
          <p14:tracePt t="173238" x="2711450" y="4446588"/>
          <p14:tracePt t="173255" x="2711450" y="4456113"/>
          <p14:tracePt t="173265" x="2720975" y="4456113"/>
          <p14:tracePt t="173343" x="2747963" y="4456113"/>
          <p14:tracePt t="173359" x="2757488" y="4446588"/>
          <p14:tracePt t="173377" x="2757488" y="4456113"/>
          <p14:tracePt t="173383" x="2757488" y="4465638"/>
          <p14:tracePt t="173414" x="2786063" y="4475163"/>
          <p14:tracePt t="173421" x="2859088" y="4492625"/>
          <p14:tracePt t="173429" x="2886075" y="4492625"/>
          <p14:tracePt t="173437" x="2868613" y="4492625"/>
          <p14:tracePt t="173445" x="2895600" y="4492625"/>
          <p14:tracePt t="173453" x="2914650" y="4511675"/>
          <p14:tracePt t="173461" x="2951163" y="4519613"/>
          <p14:tracePt t="173470" x="2987675" y="4519613"/>
          <p14:tracePt t="173477" x="3014663" y="4519613"/>
          <p14:tracePt t="173494" x="3024188" y="4519613"/>
          <p14:tracePt t="173615" x="3033713" y="4519613"/>
          <p14:tracePt t="173687" x="3060700" y="4519613"/>
          <p14:tracePt t="173695" x="3070225" y="4519613"/>
          <p14:tracePt t="173768" x="3070225" y="4502150"/>
          <p14:tracePt t="173776" x="3070225" y="4492625"/>
          <p14:tracePt t="173807" x="3079750" y="4492625"/>
          <p14:tracePt t="173855" x="3098800" y="4492625"/>
          <p14:tracePt t="173864" x="3106738" y="4492625"/>
          <p14:tracePt t="173919" x="3125788" y="4475163"/>
          <p14:tracePt t="173926" x="3135313" y="4475163"/>
          <p14:tracePt t="173944" x="3135313" y="4465638"/>
          <p14:tracePt t="173952" x="3143250" y="4456113"/>
          <p14:tracePt t="173961" x="3152775" y="4456113"/>
          <p14:tracePt t="173970" x="3162300" y="4456113"/>
          <p14:tracePt t="173983" x="3181350" y="4437063"/>
          <p14:tracePt t="173991" x="3198813" y="4437063"/>
          <p14:tracePt t="174007" x="3208338" y="4429125"/>
          <p14:tracePt t="174023" x="3208338" y="4419600"/>
          <p14:tracePt t="174057" x="3217863" y="4391025"/>
          <p14:tracePt t="174070" x="3227388" y="4383088"/>
          <p14:tracePt t="174078" x="3227388" y="4373563"/>
          <p14:tracePt t="174086" x="3244850" y="4346575"/>
          <p14:tracePt t="174101" x="3290888" y="4318000"/>
          <p14:tracePt t="174109" x="3373438" y="4291013"/>
          <p14:tracePt t="174117" x="3419475" y="4281488"/>
          <p14:tracePt t="174134" x="3429000" y="4281488"/>
          <p14:tracePt t="174158" x="3438525" y="4281488"/>
          <p14:tracePt t="174191" x="3448050" y="4281488"/>
          <p14:tracePt t="174199" x="3465513" y="4281488"/>
          <p14:tracePt t="174263" x="3475038" y="4271963"/>
          <p14:tracePt t="174327" x="3475038" y="4262438"/>
          <p14:tracePt t="175647" x="3465513" y="4262438"/>
          <p14:tracePt t="175663" x="3455988" y="4271963"/>
          <p14:tracePt t="176103" x="3455988" y="4281488"/>
          <p14:tracePt t="176704" x="3455988" y="4291013"/>
          <p14:tracePt t="176711" x="3438525" y="4300538"/>
          <p14:tracePt t="176727" x="3429000" y="4271963"/>
          <p14:tracePt t="176736" x="3382963" y="4235450"/>
          <p14:tracePt t="176751" x="3373438" y="4235450"/>
          <p14:tracePt t="176761" x="3355975" y="4235450"/>
          <p14:tracePt t="176783" x="3319463" y="4281488"/>
          <p14:tracePt t="176791" x="3281363" y="4281488"/>
          <p14:tracePt t="176800" x="3273425" y="4281488"/>
          <p14:tracePt t="176815" x="3263900" y="4281488"/>
          <p14:tracePt t="176823" x="3208338" y="4318000"/>
          <p14:tracePt t="176831" x="3171825" y="4318000"/>
          <p14:tracePt t="176839" x="3162300" y="4364038"/>
          <p14:tracePt t="176847" x="3162300" y="4383088"/>
          <p14:tracePt t="176863" x="3143250" y="4400550"/>
          <p14:tracePt t="176880" x="3125788" y="4400550"/>
          <p14:tracePt t="176888" x="3098800" y="4419600"/>
          <p14:tracePt t="176911" x="2987675" y="4419600"/>
          <p14:tracePt t="176919" x="2941638" y="4419600"/>
          <p14:tracePt t="176928" x="2878138" y="4419600"/>
          <p14:tracePt t="176935" x="2840038" y="4419600"/>
          <p14:tracePt t="176945" x="2757488" y="4437063"/>
          <p14:tracePt t="176951" x="2703513" y="4483100"/>
          <p14:tracePt t="176971" x="2703513" y="4475163"/>
          <p14:tracePt t="176975" x="2684463" y="4492625"/>
          <p14:tracePt t="176990" x="2665413" y="4492625"/>
          <p14:tracePt t="176998" x="2628900" y="4492625"/>
          <p14:tracePt t="177014" x="2611438" y="4492625"/>
          <p14:tracePt t="177054" x="2592388" y="4492625"/>
          <p14:tracePt t="177062" x="2573338" y="4492625"/>
          <p14:tracePt t="177070" x="2519363" y="4492625"/>
          <p14:tracePt t="177078" x="2509838" y="4492625"/>
          <p14:tracePt t="177094" x="2500313" y="4492625"/>
          <p14:tracePt t="177126" x="2490788" y="4492625"/>
          <p14:tracePt t="177134" x="2454275" y="4483100"/>
          <p14:tracePt t="177142" x="2444750" y="4483100"/>
          <p14:tracePt t="177173" x="2436813" y="4475163"/>
          <p14:tracePt t="177190" x="2436813" y="4465638"/>
          <p14:tracePt t="177215" x="2408238" y="4456113"/>
          <p14:tracePt t="177222" x="2371725" y="4456113"/>
          <p14:tracePt t="177230" x="2352675" y="4456113"/>
          <p14:tracePt t="177254" x="2344738" y="4456113"/>
          <p14:tracePt t="177270" x="2335213" y="4437063"/>
          <p14:tracePt t="177279" x="2316163" y="4437063"/>
          <p14:tracePt t="177286" x="2298700" y="4437063"/>
          <p14:tracePt t="177295" x="2289175" y="4391025"/>
          <p14:tracePt t="177302" x="2270125" y="4391025"/>
          <p14:tracePt t="177326" x="2262188" y="4400550"/>
          <p14:tracePt t="177334" x="2233613" y="4400550"/>
          <p14:tracePt t="177343" x="2216150" y="4400550"/>
          <p14:tracePt t="177350" x="2151063" y="4400550"/>
          <p14:tracePt t="177360" x="2095500" y="4400550"/>
          <p14:tracePt t="177366" x="2087563" y="4400550"/>
          <p14:tracePt t="177376" x="2049463" y="4400550"/>
          <p14:tracePt t="177382" x="2012950" y="4400550"/>
          <p14:tracePt t="177390" x="1995488" y="4400550"/>
          <p14:tracePt t="177398" x="1985963" y="4400550"/>
          <p14:tracePt t="177414" x="1976438" y="4410075"/>
          <p14:tracePt t="177421" x="1949450" y="4400550"/>
          <p14:tracePt t="177429" x="1939925" y="4391025"/>
          <p14:tracePt t="177446" x="1920875" y="4383088"/>
          <p14:tracePt t="177470" x="1903413" y="4383088"/>
          <p14:tracePt t="177477" x="1893888" y="4383088"/>
          <p14:tracePt t="177485" x="1874838" y="4383088"/>
          <p14:tracePt t="177509" x="1857375" y="4383088"/>
          <p14:tracePt t="177517" x="1847850" y="4383088"/>
          <p14:tracePt t="177533" x="1838325" y="4354513"/>
          <p14:tracePt t="177558" x="1828800" y="4354513"/>
          <p14:tracePt t="177565" x="1811338" y="4354513"/>
          <p14:tracePt t="177679" x="1801813" y="4364038"/>
          <p14:tracePt t="177687" x="1782763" y="4364038"/>
          <p14:tracePt t="177703" x="1782763" y="4373563"/>
          <p14:tracePt t="177841" x="1782763" y="4383088"/>
          <p14:tracePt t="180415" x="1782763" y="4391025"/>
          <p14:tracePt t="180430" x="1782763" y="4400550"/>
          <p14:tracePt t="180454" x="1801813" y="4400550"/>
          <p14:tracePt t="180461" x="1820863" y="4383088"/>
          <p14:tracePt t="180469" x="1828800" y="4383088"/>
          <p14:tracePt t="180477" x="1838325" y="4373563"/>
          <p14:tracePt t="180486" x="1874838" y="4337050"/>
          <p14:tracePt t="180494" x="1939925" y="4346575"/>
          <p14:tracePt t="180501" x="1957388" y="4346575"/>
          <p14:tracePt t="180510" x="2049463" y="4346575"/>
          <p14:tracePt t="180517" x="2114550" y="4346575"/>
          <p14:tracePt t="180526" x="2141538" y="4318000"/>
          <p14:tracePt t="180533" x="2187575" y="4308475"/>
          <p14:tracePt t="180542" x="2224088" y="4308475"/>
          <p14:tracePt t="180550" x="2243138" y="4291013"/>
          <p14:tracePt t="180559" x="2279650" y="4291013"/>
          <p14:tracePt t="180565" x="2298700" y="4281488"/>
          <p14:tracePt t="180574" x="2308225" y="4244975"/>
          <p14:tracePt t="180582" x="2352675" y="4235450"/>
          <p14:tracePt t="180592" x="2408238" y="4235450"/>
          <p14:tracePt t="180597" x="2509838" y="4235450"/>
          <p14:tracePt t="180605" x="2573338" y="4235450"/>
          <p14:tracePt t="180614" x="2665413" y="4235450"/>
          <p14:tracePt t="180622" x="2832100" y="4198938"/>
          <p14:tracePt t="180630" x="2849563" y="4198938"/>
          <p14:tracePt t="180637" x="2914650" y="4162425"/>
          <p14:tracePt t="180646" x="3033713" y="4116388"/>
          <p14:tracePt t="180653" x="3052763" y="4116388"/>
          <p14:tracePt t="180661" x="3052763" y="4143375"/>
          <p14:tracePt t="180669" x="3181350" y="4125913"/>
          <p14:tracePt t="180686" x="3198813" y="4125913"/>
          <p14:tracePt t="180694" x="3208338" y="4125913"/>
          <p14:tracePt t="180717" x="3217863" y="4125913"/>
          <p14:tracePt t="180751" x="3244850" y="4116388"/>
          <p14:tracePt t="180760" x="3263900" y="4116388"/>
          <p14:tracePt t="180799" x="3309938" y="4116388"/>
          <p14:tracePt t="180807" x="3346450" y="4060825"/>
          <p14:tracePt t="180815" x="3409950" y="4024313"/>
          <p14:tracePt t="180823" x="3409950" y="4005263"/>
          <p14:tracePt t="180831" x="3429000" y="4005263"/>
          <p14:tracePt t="180839" x="3429000" y="3997325"/>
          <p14:tracePt t="180846" x="3438525" y="3997325"/>
          <p14:tracePt t="180878" x="3455988" y="3968750"/>
          <p14:tracePt t="180887" x="3475038" y="3959225"/>
          <p14:tracePt t="180903" x="3484563" y="3951288"/>
          <p14:tracePt t="180910" x="3494088" y="3941763"/>
          <p14:tracePt t="180934" x="3511550" y="3922713"/>
          <p14:tracePt t="180943" x="3521075" y="3914775"/>
          <p14:tracePt t="180990" x="3538538" y="3868738"/>
          <p14:tracePt t="181031" x="3548063" y="3868738"/>
          <p14:tracePt t="181039" x="3557588" y="3859213"/>
          <p14:tracePt t="181062" x="3567113" y="3849688"/>
          <p14:tracePt t="181070" x="3576638" y="3840163"/>
          <p14:tracePt t="181094" x="3584575" y="3822700"/>
          <p14:tracePt t="182079" x="3557588" y="3813175"/>
          <p14:tracePt t="182087" x="3502025" y="3813175"/>
          <p14:tracePt t="182099" x="3494088" y="3813175"/>
          <p14:tracePt t="182110" x="3455988" y="3822700"/>
          <p14:tracePt t="182118" x="3455988" y="3830638"/>
          <p14:tracePt t="182126" x="3448050" y="3840163"/>
          <p14:tracePt t="182133" x="3382963" y="3849688"/>
          <p14:tracePt t="182141" x="3281363" y="3849688"/>
          <p14:tracePt t="182149" x="3217863" y="3886200"/>
          <p14:tracePt t="182158" x="3125788" y="3932238"/>
          <p14:tracePt t="182165" x="3125788" y="3978275"/>
          <p14:tracePt t="182175" x="3060700" y="4024313"/>
          <p14:tracePt t="182182" x="3006725" y="4024313"/>
          <p14:tracePt t="182190" x="2997200" y="4051300"/>
          <p14:tracePt t="182206" x="2941638" y="4087813"/>
          <p14:tracePt t="182217" x="2886075" y="4087813"/>
          <p14:tracePt t="182222" x="2786063" y="4097338"/>
          <p14:tracePt t="182231" x="2720975" y="4097338"/>
          <p14:tracePt t="182238" x="2674938" y="4106863"/>
          <p14:tracePt t="182247" x="2611438" y="4133850"/>
          <p14:tracePt t="182253" x="2546350" y="4133850"/>
          <p14:tracePt t="182261" x="2490788" y="4133850"/>
          <p14:tracePt t="182269" x="2444750" y="4171950"/>
          <p14:tracePt t="182277" x="2427288" y="4179888"/>
          <p14:tracePt t="182285" x="2371725" y="4179888"/>
          <p14:tracePt t="182293" x="2335213" y="4179888"/>
          <p14:tracePt t="182301" x="2316163" y="4208463"/>
          <p14:tracePt t="182309" x="2233613" y="4216400"/>
          <p14:tracePt t="182317" x="2197100" y="4216400"/>
          <p14:tracePt t="182325" x="2178050" y="4216400"/>
          <p14:tracePt t="182333" x="2132013" y="4225925"/>
          <p14:tracePt t="182341" x="2068513" y="4254500"/>
          <p14:tracePt t="182349" x="2032000" y="4262438"/>
          <p14:tracePt t="182358" x="2022475" y="4271963"/>
          <p14:tracePt t="182397" x="1976438" y="4318000"/>
          <p14:tracePt t="182405" x="1966913" y="4327525"/>
          <p14:tracePt t="182413" x="1874838" y="4327525"/>
          <p14:tracePt t="182421" x="1857375" y="4337050"/>
          <p14:tracePt t="182429" x="1857375" y="4354513"/>
          <p14:tracePt t="182445" x="1820863" y="4354513"/>
          <p14:tracePt t="182511" x="1811338" y="4354513"/>
          <p14:tracePt t="182559" x="1811338" y="4337050"/>
          <p14:tracePt t="182679" x="1801813" y="4337050"/>
          <p14:tracePt t="182991" x="1811338" y="4337050"/>
          <p14:tracePt t="182999" x="1820863" y="4337050"/>
          <p14:tracePt t="183015" x="1884363" y="4337050"/>
          <p14:tracePt t="183023" x="1966913" y="4373563"/>
          <p14:tracePt t="183031" x="2012950" y="4354513"/>
          <p14:tracePt t="183047" x="2032000" y="4354513"/>
          <p14:tracePt t="183055" x="2068513" y="4383088"/>
          <p14:tracePt t="183062" x="2114550" y="4383088"/>
          <p14:tracePt t="183070" x="2141538" y="4383088"/>
          <p14:tracePt t="183077" x="2178050" y="4391025"/>
          <p14:tracePt t="183086" x="2187575" y="4383088"/>
          <p14:tracePt t="183094" x="2224088" y="4373563"/>
          <p14:tracePt t="183101" x="2298700" y="4354513"/>
          <p14:tracePt t="183110" x="2381250" y="4346575"/>
          <p14:tracePt t="183118" x="2436813" y="4346575"/>
          <p14:tracePt t="183126" x="2536825" y="4346575"/>
          <p14:tracePt t="183134" x="2555875" y="4346575"/>
          <p14:tracePt t="183142" x="2565400" y="4346575"/>
          <p14:tracePt t="183150" x="2582863" y="4346575"/>
          <p14:tracePt t="183231" x="2592388" y="4364038"/>
          <p14:tracePt t="183239" x="2592388" y="4383088"/>
          <p14:tracePt t="183248" x="2619375" y="4419600"/>
          <p14:tracePt t="183257" x="2628900" y="4419600"/>
          <p14:tracePt t="183272" x="2619375" y="4419600"/>
          <p14:tracePt t="183286" x="2611438" y="4419600"/>
          <p14:tracePt t="183872" x="2601913" y="4419600"/>
          <p14:tracePt t="184223" x="2592388" y="4383088"/>
          <p14:tracePt t="184232" x="2592388" y="4364038"/>
          <p14:tracePt t="184239" x="2592388" y="4327525"/>
          <p14:tracePt t="184246" x="2592388" y="4318000"/>
          <p14:tracePt t="184254" x="2592388" y="4308475"/>
          <p14:tracePt t="184281" x="2592388" y="4300538"/>
          <p14:tracePt t="184942" x="2592388" y="4281488"/>
          <p14:tracePt t="184951" x="2573338" y="4281488"/>
          <p14:tracePt t="184999" x="2555875" y="4300538"/>
          <p14:tracePt t="185007" x="2555875" y="4364038"/>
          <p14:tracePt t="185016" x="2565400" y="4364038"/>
          <p14:tracePt t="185023" x="2592388" y="4364038"/>
          <p14:tracePt t="185045" x="2619375" y="4400550"/>
          <p14:tracePt t="185050" x="2611438" y="4410075"/>
          <p14:tracePt t="185055" x="2611438" y="4429125"/>
          <p14:tracePt t="185064" x="2665413" y="4446588"/>
          <p14:tracePt t="185070" x="2740025" y="4410075"/>
          <p14:tracePt t="185086" x="2757488" y="4383088"/>
          <p14:tracePt t="185093" x="2794000" y="4354513"/>
          <p14:tracePt t="185101" x="2822575" y="4346575"/>
          <p14:tracePt t="185110" x="2840038" y="4327525"/>
          <p14:tracePt t="185118" x="2849563" y="4318000"/>
          <p14:tracePt t="185560" x="2859088" y="4308475"/>
          <p14:tracePt t="185566" x="2859088" y="4300538"/>
          <p14:tracePt t="185577" x="2840038" y="4291013"/>
          <p14:tracePt t="185614" x="2840038" y="4271963"/>
          <p14:tracePt t="186296" x="2840038" y="4235450"/>
          <p14:tracePt t="187265" x="2849563" y="4225925"/>
          <p14:tracePt t="188361" x="2840038" y="4216400"/>
          <p14:tracePt t="188367" x="2822575" y="4254500"/>
          <p14:tracePt t="188377" x="2767013" y="4318000"/>
          <p14:tracePt t="188383" x="2730500" y="4337050"/>
          <p14:tracePt t="188392" x="2730500" y="4354513"/>
          <p14:tracePt t="188399" x="2684463" y="4373563"/>
          <p14:tracePt t="188406" x="2619375" y="4400550"/>
          <p14:tracePt t="188414" x="2555875" y="4429125"/>
          <p14:tracePt t="188421" x="2509838" y="4437063"/>
          <p14:tracePt t="188430" x="2463800" y="4446588"/>
          <p14:tracePt t="188437" x="2417763" y="4446588"/>
          <p14:tracePt t="188445" x="2398713" y="4446588"/>
          <p14:tracePt t="188453" x="2352675" y="4446588"/>
          <p14:tracePt t="188461" x="2344738" y="4475163"/>
          <p14:tracePt t="188469" x="2344738" y="4483100"/>
          <p14:tracePt t="188485" x="2279650" y="4483100"/>
          <p14:tracePt t="188493" x="2233613" y="4483100"/>
          <p14:tracePt t="188501" x="2124075" y="4475163"/>
          <p14:tracePt t="188509" x="2058988" y="4465638"/>
          <p14:tracePt t="188517" x="2003425" y="4465638"/>
          <p14:tracePt t="188525" x="1985963" y="4465638"/>
          <p14:tracePt t="188533" x="1939925" y="4465638"/>
          <p14:tracePt t="188541" x="1838325" y="4446588"/>
          <p14:tracePt t="188549" x="1792288" y="4437063"/>
          <p14:tracePt t="188574" x="1728788" y="4437063"/>
          <p14:tracePt t="188581" x="1646238" y="4437063"/>
          <p14:tracePt t="188590" x="1581150" y="4465638"/>
          <p14:tracePt t="188597" x="1462088" y="4483100"/>
          <p14:tracePt t="188605" x="1379538" y="4483100"/>
          <p14:tracePt t="188613" x="1370013" y="4492625"/>
          <p14:tracePt t="188621" x="1333500" y="4519613"/>
          <p14:tracePt t="188629" x="1250950" y="4548188"/>
          <p14:tracePt t="188637" x="1139825" y="4594225"/>
          <p14:tracePt t="188645" x="1120775" y="4603750"/>
          <p14:tracePt t="188653" x="1047750" y="4603750"/>
          <p14:tracePt t="188661" x="1001713" y="4603750"/>
          <p14:tracePt t="188669" x="938213" y="4603750"/>
          <p14:tracePt t="188677" x="919163" y="4603750"/>
          <p14:tracePt t="188685" x="909638" y="4603750"/>
          <p14:tracePt t="188701" x="901700" y="4603750"/>
          <p14:tracePt t="188717" x="892175" y="4603750"/>
          <p14:tracePt t="188725" x="863600" y="4603750"/>
          <p14:tracePt t="188741" x="817563" y="4603750"/>
          <p14:tracePt t="188749" x="800100" y="4603750"/>
          <p14:tracePt t="188765" x="790575" y="4603750"/>
          <p14:tracePt t="188773" x="763588" y="4603750"/>
          <p14:tracePt t="188781" x="754063" y="4603750"/>
          <p14:tracePt t="188797" x="735013" y="4603750"/>
          <p14:tracePt t="188805" x="698500" y="4594225"/>
          <p14:tracePt t="188813" x="681038" y="4594225"/>
          <p14:tracePt t="188837" x="671513" y="4594225"/>
          <p14:tracePt t="188845" x="671513" y="4584700"/>
          <p14:tracePt t="188854" x="671513" y="4557713"/>
          <p14:tracePt t="188862" x="671513" y="4548188"/>
          <p14:tracePt t="188871" x="671513" y="4538663"/>
          <p14:tracePt t="188991" x="661988" y="4538663"/>
          <p14:tracePt t="189047" x="652463" y="4538663"/>
          <p14:tracePt t="189055" x="652463" y="4529138"/>
          <p14:tracePt t="189064" x="642938" y="4529138"/>
          <p14:tracePt t="189070" x="642938" y="4492625"/>
          <p14:tracePt t="189078" x="642938" y="4483100"/>
          <p14:tracePt t="189087" x="625475" y="4475163"/>
          <p14:tracePt t="189111" x="625475" y="4465638"/>
          <p14:tracePt t="189152" x="625475" y="4437063"/>
          <p14:tracePt t="189159" x="635000" y="4419600"/>
          <p14:tracePt t="189167" x="635000" y="4400550"/>
          <p14:tracePt t="189176" x="642938" y="4354513"/>
          <p14:tracePt t="189182" x="625475" y="4337050"/>
          <p14:tracePt t="189198" x="615950" y="4337050"/>
          <p14:tracePt t="189206" x="596900" y="4337050"/>
          <p14:tracePt t="189222" x="588963" y="4300538"/>
          <p14:tracePt t="189230" x="588963" y="4281488"/>
          <p14:tracePt t="189270" x="569913" y="4244975"/>
          <p14:tracePt t="189278" x="569913" y="4208463"/>
          <p14:tracePt t="189286" x="560388" y="4171950"/>
          <p14:tracePt t="189294" x="560388" y="4125913"/>
          <p14:tracePt t="189301" x="550863" y="4079875"/>
          <p14:tracePt t="189310" x="550863" y="4033838"/>
          <p14:tracePt t="189317" x="550863" y="4014788"/>
          <p14:tracePt t="189325" x="514350" y="3951288"/>
          <p14:tracePt t="189333" x="496888" y="3922713"/>
          <p14:tracePt t="189342" x="487363" y="3886200"/>
          <p14:tracePt t="189350" x="487363" y="3868738"/>
          <p14:tracePt t="189359" x="487363" y="3859213"/>
          <p14:tracePt t="189366" x="487363" y="3849688"/>
          <p14:tracePt t="189376" x="487363" y="3803650"/>
          <p14:tracePt t="189382" x="487363" y="3702050"/>
          <p14:tracePt t="189390" x="487363" y="3638550"/>
          <p14:tracePt t="189398" x="487363" y="3611563"/>
          <p14:tracePt t="189405" x="468313" y="3536950"/>
          <p14:tracePt t="189414" x="450850" y="3473450"/>
          <p14:tracePt t="189421" x="450850" y="3427413"/>
          <p14:tracePt t="189429" x="468313" y="3381375"/>
          <p14:tracePt t="189437" x="460375" y="3316288"/>
          <p14:tracePt t="189445" x="460375" y="3279775"/>
          <p14:tracePt t="189454" x="450850" y="3252788"/>
          <p14:tracePt t="189462" x="450850" y="3216275"/>
          <p14:tracePt t="189486" x="450850" y="3206750"/>
          <p14:tracePt t="189543" x="450850" y="3187700"/>
          <p14:tracePt t="189711" x="450850" y="3178175"/>
          <p14:tracePt t="189719" x="487363" y="3170238"/>
          <p14:tracePt t="189727" x="523875" y="3160713"/>
          <p14:tracePt t="189734" x="579438" y="3141663"/>
          <p14:tracePt t="189745" x="681038" y="3141663"/>
          <p14:tracePt t="189751" x="800100" y="3141663"/>
          <p14:tracePt t="189758" x="863600" y="3141663"/>
          <p14:tracePt t="189766" x="901700" y="3141663"/>
          <p14:tracePt t="189775" x="984250" y="3133725"/>
          <p14:tracePt t="189781" x="1001713" y="3124200"/>
          <p14:tracePt t="189790" x="1011238" y="3124200"/>
          <p14:tracePt t="189797" x="1066800" y="3114675"/>
          <p14:tracePt t="189830" x="1066800" y="3105150"/>
          <p14:tracePt t="189837" x="1076325" y="3105150"/>
          <p14:tracePt t="189854" x="1093788" y="3105150"/>
          <p14:tracePt t="189862" x="1103313" y="3105150"/>
          <p14:tracePt t="189870" x="1112838" y="3105150"/>
          <p14:tracePt t="189878" x="1120775" y="3105150"/>
          <p14:tracePt t="189886" x="1149350" y="3105150"/>
          <p14:tracePt t="189894" x="1166813" y="3105150"/>
          <p14:tracePt t="189904" x="1204913" y="3133725"/>
          <p14:tracePt t="189910" x="1212850" y="3133725"/>
          <p14:tracePt t="190367" x="1222375" y="3133725"/>
          <p14:tracePt t="190399" x="1231900" y="3151188"/>
          <p14:tracePt t="190409" x="1250950" y="3216275"/>
          <p14:tracePt t="190414" x="1250950" y="3335338"/>
          <p14:tracePt t="190422" x="1185863" y="3417888"/>
          <p14:tracePt t="190430" x="1212850" y="3565525"/>
          <p14:tracePt t="190438" x="1212850" y="3638550"/>
          <p14:tracePt t="190445" x="1222375" y="3675063"/>
          <p14:tracePt t="190453" x="1222375" y="3684588"/>
          <p14:tracePt t="190469" x="1222375" y="3694113"/>
          <p14:tracePt t="190477" x="1222375" y="3702050"/>
          <p14:tracePt t="190517" x="1222375" y="3711575"/>
          <p14:tracePt t="190574" x="1222375" y="3721100"/>
          <p14:tracePt t="190582" x="1222375" y="3767138"/>
          <p14:tracePt t="190590" x="1204913" y="3784600"/>
          <p14:tracePt t="190598" x="1204913" y="3813175"/>
          <p14:tracePt t="190614" x="1204913" y="3830638"/>
          <p14:tracePt t="190622" x="1204913" y="3868738"/>
          <p14:tracePt t="190630" x="1204913" y="3876675"/>
          <p14:tracePt t="190638" x="1204913" y="3914775"/>
          <p14:tracePt t="190646" x="1185863" y="3941763"/>
          <p14:tracePt t="190655" x="1176338" y="3968750"/>
          <p14:tracePt t="190662" x="1176338" y="3987800"/>
          <p14:tracePt t="190670" x="1176338" y="4005263"/>
          <p14:tracePt t="190686" x="1158875" y="4024313"/>
          <p14:tracePt t="190815" x="1149350" y="4024313"/>
          <p14:tracePt t="190839" x="1130300" y="4024313"/>
          <p14:tracePt t="190864" x="1103313" y="4014788"/>
          <p14:tracePt t="190878" x="1093788" y="3978275"/>
          <p14:tracePt t="190903" x="1076325" y="3959225"/>
          <p14:tracePt t="190943" x="1076325" y="3951288"/>
          <p14:tracePt t="190951" x="1076325" y="3922713"/>
          <p14:tracePt t="190960" x="1076325" y="3859213"/>
          <p14:tracePt t="190971" x="1076325" y="3840163"/>
          <p14:tracePt t="190977" x="1112838" y="3740150"/>
          <p14:tracePt t="190983" x="1185863" y="3629025"/>
          <p14:tracePt t="190999" x="1231900" y="3619500"/>
          <p14:tracePt t="191006" x="1341438" y="3509963"/>
          <p14:tracePt t="191015" x="1350963" y="3509963"/>
          <p14:tracePt t="191023" x="1452563" y="3473450"/>
          <p14:tracePt t="191042" x="1471613" y="3473450"/>
          <p14:tracePt t="191046" x="1562100" y="3427413"/>
          <p14:tracePt t="191054" x="1590675" y="3417888"/>
          <p14:tracePt t="191062" x="1692275" y="3381375"/>
          <p14:tracePt t="191069" x="1774825" y="3352800"/>
          <p14:tracePt t="191078" x="1838325" y="3335338"/>
          <p14:tracePt t="191086" x="1903413" y="3308350"/>
          <p14:tracePt t="191093" x="1912938" y="3308350"/>
          <p14:tracePt t="191102" x="1939925" y="3308350"/>
          <p14:tracePt t="191118" x="1949450" y="3298825"/>
          <p14:tracePt t="191166" x="1957388" y="3298825"/>
          <p14:tracePt t="191223" x="1976438" y="3289300"/>
          <p14:tracePt t="191383" x="2022475" y="3316288"/>
          <p14:tracePt t="191392" x="2095500" y="3381375"/>
          <p14:tracePt t="191399" x="2197100" y="3390900"/>
          <p14:tracePt t="191408" x="2243138" y="3444875"/>
          <p14:tracePt t="191415" x="2316163" y="3473450"/>
          <p14:tracePt t="191423" x="2344738" y="3500438"/>
          <p14:tracePt t="191432" x="2352675" y="3509963"/>
          <p14:tracePt t="191437" x="2362200" y="3519488"/>
          <p14:tracePt t="191647" x="2371725" y="3527425"/>
          <p14:tracePt t="191663" x="2352675" y="3546475"/>
          <p14:tracePt t="191671" x="2344738" y="3546475"/>
          <p14:tracePt t="191677" x="2316163" y="3556000"/>
          <p14:tracePt t="191686" x="2298700" y="3565525"/>
          <p14:tracePt t="191693" x="2252663" y="3592513"/>
          <p14:tracePt t="191710" x="2243138" y="3602038"/>
          <p14:tracePt t="191718" x="2233613" y="3602038"/>
          <p14:tracePt t="191734" x="2216150" y="3602038"/>
          <p14:tracePt t="191742" x="2197100" y="3602038"/>
          <p14:tracePt t="191750" x="2178050" y="3602038"/>
          <p14:tracePt t="191759" x="2151063" y="3602038"/>
          <p14:tracePt t="191766" x="2141538" y="3602038"/>
          <p14:tracePt t="191798" x="2132013" y="3602038"/>
          <p14:tracePt t="191806" x="2078038" y="3602038"/>
          <p14:tracePt t="191814" x="2058988" y="3602038"/>
          <p14:tracePt t="191822" x="2032000" y="3602038"/>
          <p14:tracePt t="191830" x="1985963" y="3582988"/>
          <p14:tracePt t="191838" x="1976438" y="3582988"/>
          <p14:tracePt t="191846" x="1966913" y="3582988"/>
          <p14:tracePt t="191854" x="1939925" y="3573463"/>
          <p14:tracePt t="191862" x="1920875" y="3573463"/>
          <p14:tracePt t="191870" x="1874838" y="3565525"/>
          <p14:tracePt t="191878" x="1866900" y="3556000"/>
          <p14:tracePt t="191886" x="1838325" y="3546475"/>
          <p14:tracePt t="191893" x="1828800" y="3546475"/>
          <p14:tracePt t="191902" x="1820863" y="3546475"/>
          <p14:tracePt t="191909" x="1801813" y="3536950"/>
          <p14:tracePt t="191918" x="1782763" y="3536950"/>
          <p14:tracePt t="191926" x="1774825" y="3536950"/>
          <p14:tracePt t="191933" x="1755775" y="3527425"/>
          <p14:tracePt t="191942" x="1719263" y="3500438"/>
          <p14:tracePt t="192015" x="1700213" y="3500438"/>
          <p14:tracePt t="192063" x="1692275" y="3500438"/>
          <p14:tracePt t="192070" x="1682750" y="3500438"/>
          <p14:tracePt t="192159" x="1682750" y="3490913"/>
          <p14:tracePt t="192167" x="1692275" y="3463925"/>
          <p14:tracePt t="192176" x="1692275" y="3454400"/>
          <p14:tracePt t="192183" x="1719263" y="3408363"/>
          <p14:tracePt t="192191" x="1728788" y="3398838"/>
          <p14:tracePt t="192200" x="1746250" y="3371850"/>
          <p14:tracePt t="192207" x="1792288" y="3352800"/>
          <p14:tracePt t="192216" x="1811338" y="3325813"/>
          <p14:tracePt t="192223" x="1847850" y="3298825"/>
          <p14:tracePt t="192231" x="1912938" y="3270250"/>
          <p14:tracePt t="192239" x="1920875" y="3252788"/>
          <p14:tracePt t="192247" x="1930400" y="3243263"/>
          <p14:tracePt t="192255" x="1966913" y="3216275"/>
          <p14:tracePt t="192265" x="2022475" y="3197225"/>
          <p14:tracePt t="192270" x="2049463" y="3170238"/>
          <p14:tracePt t="192278" x="2095500" y="3151188"/>
          <p14:tracePt t="192286" x="2132013" y="3124200"/>
          <p14:tracePt t="192294" x="2151063" y="3124200"/>
          <p14:tracePt t="192301" x="2187575" y="3114675"/>
          <p14:tracePt t="192310" x="2187575" y="3105150"/>
          <p14:tracePt t="192318" x="2197100" y="3095625"/>
          <p14:tracePt t="192326" x="2206625" y="3087688"/>
          <p14:tracePt t="192334" x="2224088" y="3087688"/>
          <p14:tracePt t="192342" x="2262188" y="3087688"/>
          <p14:tracePt t="192350" x="2289175" y="3078163"/>
          <p14:tracePt t="192359" x="2335213" y="3078163"/>
          <p14:tracePt t="192366" x="2398713" y="3068638"/>
          <p14:tracePt t="192375" x="2417763" y="3068638"/>
          <p14:tracePt t="192382" x="2444750" y="3068638"/>
          <p14:tracePt t="192390" x="2463800" y="3068638"/>
          <p14:tracePt t="192398" x="2482850" y="3059113"/>
          <p14:tracePt t="192406" x="2490788" y="3049588"/>
          <p14:tracePt t="192414" x="2500313" y="3041650"/>
          <p14:tracePt t="192429" x="2527300" y="3041650"/>
          <p14:tracePt t="192466" x="2592388" y="3041650"/>
          <p14:tracePt t="192473" x="2647950" y="3041650"/>
          <p14:tracePt t="192479" x="2711450" y="3041650"/>
          <p14:tracePt t="192490" x="2803525" y="3041650"/>
          <p14:tracePt t="192496" x="2849563" y="3041650"/>
          <p14:tracePt t="192506" x="2914650" y="3041650"/>
          <p14:tracePt t="192512" x="2987675" y="3041650"/>
          <p14:tracePt t="192517" x="2997200" y="3041650"/>
          <p14:tracePt t="192525" x="3033713" y="3041650"/>
          <p14:tracePt t="192533" x="3043238" y="3041650"/>
          <p14:tracePt t="192541" x="3052763" y="3032125"/>
          <p14:tracePt t="192549" x="3070225" y="3032125"/>
          <p14:tracePt t="192581" x="3070225" y="3022600"/>
          <p14:tracePt t="192590" x="3079750" y="3022600"/>
          <p14:tracePt t="192605" x="3079750" y="3013075"/>
          <p14:tracePt t="192629" x="3079750" y="3032125"/>
          <p14:tracePt t="192637" x="3106738" y="3059113"/>
          <p14:tracePt t="192645" x="3135313" y="3068638"/>
          <p14:tracePt t="192653" x="3198813" y="3087688"/>
          <p14:tracePt t="192661" x="3217863" y="3087688"/>
          <p14:tracePt t="192670" x="3235325" y="3105150"/>
          <p14:tracePt t="192693" x="3235325" y="3124200"/>
          <p14:tracePt t="192717" x="3235325" y="3141663"/>
          <p14:tracePt t="192741" x="3235325" y="3151188"/>
          <p14:tracePt t="192798" x="3235325" y="3178175"/>
          <p14:tracePt t="192839" x="3235325" y="3197225"/>
          <p14:tracePt t="192855" x="3235325" y="3224213"/>
          <p14:tracePt t="192878" x="3235325" y="3243263"/>
          <p14:tracePt t="192905" x="3235325" y="3262313"/>
          <p14:tracePt t="192911" x="3235325" y="3270250"/>
          <p14:tracePt t="192927" x="3235325" y="3279775"/>
          <p14:tracePt t="192935" x="3235325" y="3289300"/>
          <p14:tracePt t="192945" x="3227388" y="3298825"/>
          <p14:tracePt t="192951" x="3217863" y="3325813"/>
          <p14:tracePt t="193015" x="3208338" y="3325813"/>
          <p14:tracePt t="193031" x="3198813" y="3325813"/>
          <p14:tracePt t="193038" x="3189288" y="3325813"/>
          <p14:tracePt t="193054" x="3181350" y="3325813"/>
          <p14:tracePt t="193079" x="3162300" y="3335338"/>
          <p14:tracePt t="193086" x="3162300" y="3344863"/>
          <p14:tracePt t="193102" x="3152775" y="3344863"/>
          <p14:tracePt t="193126" x="3135313" y="3362325"/>
          <p14:tracePt t="193141" x="3116263" y="3371850"/>
          <p14:tracePt t="193166" x="3106738" y="3381375"/>
          <p14:tracePt t="193182" x="3098800" y="3381375"/>
          <p14:tracePt t="193190" x="3070225" y="3381375"/>
          <p14:tracePt t="193198" x="3052763" y="3381375"/>
          <p14:tracePt t="193214" x="3033713" y="3381375"/>
          <p14:tracePt t="193221" x="3006725" y="3381375"/>
          <p14:tracePt t="193237" x="2978150" y="3381375"/>
          <p14:tracePt t="193246" x="2932113" y="3381375"/>
          <p14:tracePt t="193253" x="2914650" y="3381375"/>
          <p14:tracePt t="193261" x="2878138" y="3381375"/>
          <p14:tracePt t="193269" x="2868613" y="3390900"/>
          <p14:tracePt t="193278" x="2832100" y="3390900"/>
          <p14:tracePt t="193294" x="2803525" y="3390900"/>
          <p14:tracePt t="193302" x="2767013" y="3417888"/>
          <p14:tracePt t="193310" x="2747963" y="3417888"/>
          <p14:tracePt t="193317" x="2720975" y="3417888"/>
          <p14:tracePt t="193326" x="2703513" y="3417888"/>
          <p14:tracePt t="193342" x="2657475" y="3427413"/>
          <p14:tracePt t="193349" x="2647950" y="3427413"/>
          <p14:tracePt t="193359" x="2619375" y="3427413"/>
          <p14:tracePt t="193365" x="2601913" y="3427413"/>
          <p14:tracePt t="193375" x="2565400" y="3427413"/>
          <p14:tracePt t="193382" x="2555875" y="3427413"/>
          <p14:tracePt t="193406" x="2546350" y="3427413"/>
          <p14:tracePt t="193414" x="2509838" y="3427413"/>
          <p14:tracePt t="193430" x="2490788" y="3427413"/>
          <p14:tracePt t="193438" x="2482850" y="3427413"/>
          <p14:tracePt t="193454" x="2473325" y="3427413"/>
          <p14:tracePt t="193461" x="2463800" y="3427413"/>
          <p14:tracePt t="193487" x="2427288" y="3427413"/>
          <p14:tracePt t="193497" x="2408238" y="3427413"/>
          <p14:tracePt t="193549" x="2390775" y="3427413"/>
          <p14:tracePt t="193558" x="2344738" y="3436938"/>
          <p14:tracePt t="193589" x="2289175" y="3408363"/>
          <p14:tracePt t="193598" x="2279650" y="3408363"/>
          <p14:tracePt t="193605" x="2270125" y="3408363"/>
          <p14:tracePt t="193613" x="2233613" y="3408363"/>
          <p14:tracePt t="193621" x="2160588" y="3408363"/>
          <p14:tracePt t="193630" x="2114550" y="3408363"/>
          <p14:tracePt t="193637" x="2087563" y="3408363"/>
          <p14:tracePt t="193645" x="2078038" y="3408363"/>
          <p14:tracePt t="193653" x="2058988" y="3408363"/>
          <p14:tracePt t="193661" x="2012950" y="3408363"/>
          <p14:tracePt t="193669" x="1985963" y="3398838"/>
          <p14:tracePt t="193677" x="1949450" y="3398838"/>
          <p14:tracePt t="193685" x="1939925" y="3398838"/>
          <p14:tracePt t="193693" x="1930400" y="3398838"/>
          <p14:tracePt t="193734" x="1912938" y="3398838"/>
          <p14:tracePt t="193774" x="1912938" y="3390900"/>
          <p14:tracePt t="193781" x="1912938" y="3381375"/>
          <p14:tracePt t="193869" x="1903413" y="3371850"/>
          <p14:tracePt t="194095" x="1893888" y="3352800"/>
          <p14:tracePt t="194103" x="1893888" y="3335338"/>
          <p14:tracePt t="194110" x="1893888" y="3316288"/>
          <p14:tracePt t="194127" x="1893888" y="3270250"/>
          <p14:tracePt t="194143" x="1893888" y="3262313"/>
          <p14:tracePt t="194150" x="1893888" y="3243263"/>
          <p14:tracePt t="194161" x="1903413" y="3224213"/>
          <p14:tracePt t="194255" x="1912938" y="3187700"/>
          <p14:tracePt t="194265" x="1920875" y="3178175"/>
          <p14:tracePt t="194302" x="1930400" y="3160713"/>
          <p14:tracePt t="194318" x="1949450" y="3151188"/>
          <p14:tracePt t="194325" x="1966913" y="3141663"/>
          <p14:tracePt t="194462" x="2003425" y="3141663"/>
          <p14:tracePt t="194486" x="2012950" y="3141663"/>
          <p14:tracePt t="194505" x="2041525" y="3141663"/>
          <p14:tracePt t="194512" x="2058988" y="3124200"/>
          <p14:tracePt t="194522" x="2068513" y="3124200"/>
          <p14:tracePt t="194526" x="2087563" y="3124200"/>
          <p14:tracePt t="194533" x="2141538" y="3124200"/>
          <p14:tracePt t="194543" x="2170113" y="3124200"/>
          <p14:tracePt t="194550" x="2216150" y="3124200"/>
          <p14:tracePt t="194575" x="2279650" y="3124200"/>
          <p14:tracePt t="194581" x="2352675" y="3124200"/>
          <p14:tracePt t="194589" x="2371725" y="3124200"/>
          <p14:tracePt t="194597" x="2444750" y="3124200"/>
          <p14:tracePt t="194605" x="2509838" y="3124200"/>
          <p14:tracePt t="194613" x="2611438" y="3124200"/>
          <p14:tracePt t="194621" x="2638425" y="3124200"/>
          <p14:tracePt t="194629" x="2703513" y="3124200"/>
          <p14:tracePt t="194637" x="2730500" y="3124200"/>
          <p14:tracePt t="194645" x="2859088" y="3049588"/>
          <p14:tracePt t="194653" x="2905125" y="3041650"/>
          <p14:tracePt t="194661" x="2932113" y="3041650"/>
          <p14:tracePt t="194669" x="2951163" y="3049588"/>
          <p14:tracePt t="194677" x="2978150" y="3059113"/>
          <p14:tracePt t="194685" x="3006725" y="3049588"/>
          <p14:tracePt t="194693" x="3052763" y="3049588"/>
          <p14:tracePt t="194701" x="3106738" y="3049588"/>
          <p14:tracePt t="194709" x="3125788" y="3049588"/>
          <p14:tracePt t="194717" x="3171825" y="3049588"/>
          <p14:tracePt t="194725" x="3217863" y="3049588"/>
          <p14:tracePt t="194733" x="3227388" y="3049588"/>
          <p14:tracePt t="194741" x="3235325" y="3049588"/>
          <p14:tracePt t="194758" x="3227388" y="3041650"/>
          <p14:tracePt t="194782" x="3227388" y="3032125"/>
          <p14:tracePt t="194790" x="3227388" y="3022600"/>
          <p14:tracePt t="194822" x="3235325" y="3022600"/>
          <p14:tracePt t="194975" x="3235325" y="3032125"/>
          <p14:tracePt t="194999" x="3235325" y="3041650"/>
          <p14:tracePt t="195015" x="3235325" y="3068638"/>
          <p14:tracePt t="195031" x="3227388" y="3078163"/>
          <p14:tracePt t="195041" x="3227388" y="3095625"/>
          <p14:tracePt t="195046" x="3227388" y="3105150"/>
          <p14:tracePt t="195055" x="3227388" y="3133725"/>
          <p14:tracePt t="195062" x="3227388" y="3141663"/>
          <p14:tracePt t="195069" x="3227388" y="3160713"/>
          <p14:tracePt t="195077" x="3227388" y="3178175"/>
          <p14:tracePt t="195085" x="3227388" y="3187700"/>
          <p14:tracePt t="195093" x="3227388" y="3197225"/>
          <p14:tracePt t="195223" x="3227388" y="3206750"/>
          <p14:tracePt t="195262" x="3227388" y="3216275"/>
          <p14:tracePt t="195287" x="3227388" y="3224213"/>
          <p14:tracePt t="195303" x="3227388" y="3252788"/>
          <p14:tracePt t="195310" x="3227388" y="3270250"/>
          <p14:tracePt t="195342" x="3227388" y="3279775"/>
          <p14:tracePt t="195374" x="3227388" y="3298825"/>
          <p14:tracePt t="195398" x="3227388" y="3308350"/>
          <p14:tracePt t="195527" x="3235325" y="3316288"/>
          <p14:tracePt t="195663" x="3273425" y="3362325"/>
          <p14:tracePt t="195671" x="3290888" y="3362325"/>
          <p14:tracePt t="195695" x="3273425" y="3362325"/>
          <p14:tracePt t="195743" x="3263900" y="3362325"/>
          <p14:tracePt t="195751" x="3244850" y="3362325"/>
          <p14:tracePt t="195783" x="3235325" y="3362325"/>
          <p14:tracePt t="195791" x="3227388" y="3352800"/>
          <p14:tracePt t="195799" x="3189288" y="3352800"/>
          <p14:tracePt t="195807" x="3171825" y="3352800"/>
          <p14:tracePt t="195813" x="3125788" y="3352800"/>
          <p14:tracePt t="195822" x="3079750" y="3352800"/>
          <p14:tracePt t="195830" x="3070225" y="3352800"/>
          <p14:tracePt t="195846" x="3043238" y="3352800"/>
          <p14:tracePt t="195853" x="3024188" y="3344863"/>
          <p14:tracePt t="195861" x="3014663" y="3344863"/>
          <p14:tracePt t="195869" x="3014663" y="3371850"/>
          <p14:tracePt t="195878" x="2997200" y="3390900"/>
          <p14:tracePt t="195886" x="2941638" y="3427413"/>
          <p14:tracePt t="195893" x="2941638" y="3417888"/>
          <p14:tracePt t="195903" x="2932113" y="3417888"/>
          <p14:tracePt t="195909" x="2878138" y="3444875"/>
          <p14:tracePt t="195917" x="2849563" y="3463925"/>
          <p14:tracePt t="195926" x="2776538" y="3463925"/>
          <p14:tracePt t="195934" x="2711450" y="3444875"/>
          <p14:tracePt t="195942" x="2665413" y="3444875"/>
          <p14:tracePt t="195950" x="2573338" y="3444875"/>
          <p14:tracePt t="195959" x="2509838" y="3444875"/>
          <p14:tracePt t="195966" x="2454275" y="3444875"/>
          <p14:tracePt t="195976" x="2454275" y="3427413"/>
          <p14:tracePt t="195982" x="2417763" y="3427413"/>
          <p14:tracePt t="196006" x="2398713" y="3427413"/>
          <p14:tracePt t="196014" x="2381250" y="3454400"/>
          <p14:tracePt t="196029" x="2344738" y="3490913"/>
          <p14:tracePt t="196043" x="2298700" y="3509963"/>
          <p14:tracePt t="196046" x="2289175" y="3546475"/>
          <p14:tracePt t="196053" x="2252663" y="3556000"/>
          <p14:tracePt t="196062" x="2243138" y="3602038"/>
          <p14:tracePt t="196077" x="2206625" y="3592513"/>
          <p14:tracePt t="196086" x="2160588" y="3592513"/>
          <p14:tracePt t="196093" x="2141538" y="3573463"/>
          <p14:tracePt t="196102" x="2114550" y="3573463"/>
          <p14:tracePt t="196109" x="2095500" y="3592513"/>
          <p14:tracePt t="196118" x="2087563" y="3592513"/>
          <p14:tracePt t="196126" x="2087563" y="3582988"/>
          <p14:tracePt t="196134" x="2058988" y="3582988"/>
          <p14:tracePt t="196142" x="2058988" y="3592513"/>
          <p14:tracePt t="196150" x="2058988" y="3602038"/>
          <p14:tracePt t="196190" x="2022475" y="3602038"/>
          <p14:tracePt t="196207" x="2012950" y="3602038"/>
          <p14:tracePt t="196217" x="2003425" y="3602038"/>
          <p14:tracePt t="196231" x="1995488" y="3602038"/>
          <p14:tracePt t="196247" x="1966913" y="3611563"/>
          <p14:tracePt t="196254" x="1949450" y="3611563"/>
          <p14:tracePt t="196266" x="1939925" y="3611563"/>
          <p14:tracePt t="196270" x="1912938" y="3619500"/>
          <p14:tracePt t="196280" x="1912938" y="3638550"/>
          <p14:tracePt t="196287" x="1847850" y="3675063"/>
          <p14:tracePt t="196297" x="1801813" y="3675063"/>
          <p14:tracePt t="196311" x="1792288" y="3675063"/>
          <p14:tracePt t="196328" x="1782763" y="3675063"/>
          <p14:tracePt t="196345" x="1765300" y="3675063"/>
          <p14:tracePt t="196351" x="1746250" y="3675063"/>
          <p14:tracePt t="196362" x="1736725" y="3675063"/>
          <p14:tracePt t="196367" x="1728788" y="3675063"/>
          <p14:tracePt t="196378" x="1663700" y="3656013"/>
          <p14:tracePt t="196383" x="1654175" y="3648075"/>
          <p14:tracePt t="196391" x="1646238" y="3648075"/>
          <p14:tracePt t="196415" x="1636713" y="3638550"/>
          <p14:tracePt t="196423" x="1636713" y="3611563"/>
          <p14:tracePt t="196431" x="1627188" y="3611563"/>
          <p14:tracePt t="196439" x="1608138" y="3602038"/>
          <p14:tracePt t="196445" x="1608138" y="3582988"/>
          <p14:tracePt t="196943" x="1554163" y="3536950"/>
          <p14:tracePt t="196953" x="1535113" y="3527425"/>
          <p14:tracePt t="196970" x="1525588" y="3527425"/>
          <p14:tracePt t="196977" x="1498600" y="3527425"/>
          <p14:tracePt t="196991" x="1479550" y="3527425"/>
          <p14:tracePt t="196999" x="1452563" y="3527425"/>
          <p14:tracePt t="197007" x="1406525" y="3527425"/>
          <p14:tracePt t="197015" x="1350963" y="3527425"/>
          <p14:tracePt t="197022" x="1333500" y="3527425"/>
          <p14:tracePt t="197032" x="1296988" y="3527425"/>
          <p14:tracePt t="197039" x="1277938" y="3527425"/>
          <p14:tracePt t="197070" x="1268413" y="3527425"/>
          <p14:tracePt t="197103" x="1241425" y="3527425"/>
          <p14:tracePt t="197111" x="1222375" y="3519488"/>
          <p14:tracePt t="197133" x="1204913" y="3519488"/>
          <p14:tracePt t="197141" x="1158875" y="3519488"/>
          <p14:tracePt t="197149" x="1149350" y="3519488"/>
          <p14:tracePt t="197165" x="1139825" y="3519488"/>
          <p14:tracePt t="197173" x="1130300" y="3519488"/>
          <p14:tracePt t="197189" x="1093788" y="3519488"/>
          <p14:tracePt t="197205" x="1076325" y="3519488"/>
          <p14:tracePt t="197367" x="1057275" y="3519488"/>
          <p14:tracePt t="197376" x="1038225" y="3509963"/>
          <p14:tracePt t="197511" x="1038225" y="3500438"/>
          <p14:tracePt t="197519" x="1038225" y="3490913"/>
          <p14:tracePt t="197599" x="1038225" y="3473450"/>
          <p14:tracePt t="197607" x="1038225" y="3444875"/>
          <p14:tracePt t="197615" x="1038225" y="3436938"/>
          <p14:tracePt t="197631" x="1038225" y="3398838"/>
          <p14:tracePt t="197638" x="1038225" y="3390900"/>
          <p14:tracePt t="197646" x="1047750" y="3371850"/>
          <p14:tracePt t="197658" x="1057275" y="3362325"/>
          <p14:tracePt t="197663" x="1057275" y="3352800"/>
          <p14:tracePt t="197679" x="1057275" y="3325813"/>
          <p14:tracePt t="197719" x="1057275" y="3289300"/>
          <p14:tracePt t="197727" x="1066800" y="3270250"/>
          <p14:tracePt t="197735" x="1066800" y="3262313"/>
          <p14:tracePt t="197745" x="1084263" y="3233738"/>
          <p14:tracePt t="197751" x="1093788" y="3216275"/>
          <p14:tracePt t="197761" x="1130300" y="3197225"/>
          <p14:tracePt t="197766" x="1149350" y="3170238"/>
          <p14:tracePt t="197780" x="1166813" y="3151188"/>
          <p14:tracePt t="197783" x="1185863" y="3141663"/>
          <p14:tracePt t="197791" x="1212850" y="3105150"/>
          <p14:tracePt t="197798" x="1222375" y="3095625"/>
          <p14:tracePt t="197806" x="1250950" y="3059113"/>
          <p14:tracePt t="197822" x="1268413" y="3041650"/>
          <p14:tracePt t="197838" x="1296988" y="3013075"/>
          <p14:tracePt t="197845" x="1296988" y="3005138"/>
          <p14:tracePt t="197854" x="1296988" y="2995613"/>
          <p14:tracePt t="197877" x="1304925" y="2995613"/>
          <p14:tracePt t="197885" x="1304925" y="2976563"/>
          <p14:tracePt t="197893" x="1304925" y="2967038"/>
          <p14:tracePt t="197925" x="1304925" y="2959100"/>
          <p14:tracePt t="197970" x="1314450" y="2949575"/>
          <p14:tracePt t="198175" x="1333500" y="2949575"/>
          <p14:tracePt t="198207" x="1387475" y="2949575"/>
          <p14:tracePt t="198216" x="1452563" y="2949575"/>
          <p14:tracePt t="198222" x="1462088" y="2949575"/>
          <p14:tracePt t="198303" x="1462088" y="2959100"/>
          <p14:tracePt t="198326" x="1462088" y="2967038"/>
          <p14:tracePt t="198343" x="1462088" y="2976563"/>
          <p14:tracePt t="198361" x="1462088" y="2986088"/>
          <p14:tracePt t="198392" x="1462088" y="3013075"/>
          <p14:tracePt t="198407" x="1462088" y="3032125"/>
          <p14:tracePt t="198594" x="1498600" y="3032125"/>
          <p14:tracePt t="198607" x="1525588" y="3032125"/>
          <p14:tracePt t="198615" x="1535113" y="3032125"/>
          <p14:tracePt t="198704" x="1544638" y="3032125"/>
          <p14:tracePt t="198726" x="1554163" y="3032125"/>
          <p14:tracePt t="198752" x="1581150" y="3032125"/>
          <p14:tracePt t="198766" x="1600200" y="3041650"/>
          <p14:tracePt t="198791" x="1608138" y="3041650"/>
          <p14:tracePt t="198807" x="1636713" y="3041650"/>
          <p14:tracePt t="198815" x="1646238" y="3041650"/>
          <p14:tracePt t="199135" x="1654175" y="3059113"/>
          <p14:tracePt t="199150" x="1654175" y="3087688"/>
          <p14:tracePt t="199160" x="1654175" y="3105150"/>
          <p14:tracePt t="199167" x="1654175" y="3133725"/>
          <p14:tracePt t="199177" x="1654175" y="3151188"/>
          <p14:tracePt t="199183" x="1654175" y="3160713"/>
          <p14:tracePt t="199191" x="1654175" y="3178175"/>
          <p14:tracePt t="199199" x="1654175" y="3187700"/>
          <p14:tracePt t="199207" x="1654175" y="3224213"/>
          <p14:tracePt t="199218" x="1654175" y="3233738"/>
          <p14:tracePt t="199222" x="1654175" y="3270250"/>
          <p14:tracePt t="199238" x="1654175" y="3279775"/>
          <p14:tracePt t="199247" x="1654175" y="3298825"/>
          <p14:tracePt t="199265" x="1654175" y="3325813"/>
          <p14:tracePt t="199270" x="1654175" y="3335338"/>
          <p14:tracePt t="199310" x="1654175" y="3344863"/>
          <p14:tracePt t="199343" x="1646238" y="3344863"/>
          <p14:tracePt t="199350" x="1636713" y="3352800"/>
          <p14:tracePt t="199360" x="1627188" y="3371850"/>
          <p14:tracePt t="199367" x="1627188" y="3390900"/>
          <p14:tracePt t="199378" x="1627188" y="3427413"/>
          <p14:tracePt t="199413" x="1627188" y="3463925"/>
          <p14:tracePt t="199430" x="1617663" y="3481388"/>
          <p14:tracePt t="199550" x="1600200" y="3490913"/>
          <p14:tracePt t="199574" x="1590675" y="3519488"/>
          <p14:tracePt t="199622" x="1581150" y="3527425"/>
          <p14:tracePt t="201469" x="1525588" y="3556000"/>
          <p14:tracePt t="201477" x="1479550" y="3556000"/>
          <p14:tracePt t="201485" x="1433513" y="3592513"/>
          <p14:tracePt t="201494" x="1370013" y="3602038"/>
          <p14:tracePt t="201501" x="1296988" y="3638550"/>
          <p14:tracePt t="201509" x="1231900" y="3665538"/>
          <p14:tracePt t="201519" x="1185863" y="3684588"/>
          <p14:tracePt t="201526" x="1166813" y="3684588"/>
          <p14:tracePt t="201533" x="1158875" y="3684588"/>
          <p14:tracePt t="201542" x="1120775" y="3702050"/>
          <p14:tracePt t="201550" x="1084263" y="3721100"/>
          <p14:tracePt t="201559" x="1066800" y="3730625"/>
          <p14:tracePt t="201566" x="1011238" y="3730625"/>
          <p14:tracePt t="201575" x="974725" y="3730625"/>
          <p14:tracePt t="201581" x="946150" y="3730625"/>
          <p14:tracePt t="201590" x="919163" y="3767138"/>
          <p14:tracePt t="201598" x="892175" y="3767138"/>
          <p14:tracePt t="201605" x="855663" y="3776663"/>
          <p14:tracePt t="201621" x="817563" y="3784600"/>
          <p14:tracePt t="201639" x="800100" y="3794125"/>
          <p14:tracePt t="201705" x="790575" y="3803650"/>
          <p14:tracePt t="202031" x="800100" y="3803650"/>
          <p14:tracePt t="205223" x="817563" y="3803650"/>
          <p14:tracePt t="205254" x="836613" y="3803650"/>
          <p14:tracePt t="205509" x="882650" y="3813175"/>
          <p14:tracePt t="205549" x="919163" y="3813175"/>
          <p14:tracePt t="205558" x="928688" y="3813175"/>
          <p14:tracePt t="205662" x="946150" y="3813175"/>
          <p14:tracePt t="205726" x="955675" y="3813175"/>
          <p14:tracePt t="205758" x="965200" y="3813175"/>
          <p14:tracePt t="205782" x="974725" y="3813175"/>
          <p14:tracePt t="205791" x="992188" y="3813175"/>
          <p14:tracePt t="205839" x="1011238" y="3803650"/>
          <p14:tracePt t="205895" x="1030288" y="3803650"/>
          <p14:tracePt t="205910" x="1038225" y="3803650"/>
          <p14:tracePt t="205926" x="1057275" y="3803650"/>
          <p14:tracePt t="205936" x="1076325" y="3803650"/>
          <p14:tracePt t="205943" x="1093788" y="3803650"/>
          <p14:tracePt t="205950" x="1130300" y="3803650"/>
          <p14:tracePt t="205974" x="1149350" y="3803650"/>
          <p14:tracePt t="205998" x="1158875" y="3803650"/>
          <p14:tracePt t="206007" x="1166813" y="3803650"/>
          <p14:tracePt t="206023" x="1176338" y="3803650"/>
          <p14:tracePt t="206063" x="1204913" y="3794125"/>
          <p14:tracePt t="206078" x="1222375" y="3794125"/>
          <p14:tracePt t="206087" x="1250950" y="3794125"/>
          <p14:tracePt t="206094" x="1341438" y="3794125"/>
          <p14:tracePt t="206102" x="1406525" y="3794125"/>
          <p14:tracePt t="206109" x="1462088" y="3794125"/>
          <p14:tracePt t="206117" x="1471613" y="3794125"/>
          <p14:tracePt t="206125" x="1471613" y="3784600"/>
          <p14:tracePt t="206142" x="1479550" y="3767138"/>
          <p14:tracePt t="206159" x="1489075" y="3767138"/>
          <p14:tracePt t="206165" x="1498600" y="3767138"/>
          <p14:tracePt t="206175" x="1508125" y="3767138"/>
          <p14:tracePt t="206190" x="1516063" y="3767138"/>
          <p14:tracePt t="206296" x="1525588" y="3767138"/>
          <p14:tracePt t="206302" x="1562100" y="3767138"/>
          <p14:tracePt t="206310" x="1608138" y="3767138"/>
          <p14:tracePt t="206318" x="1636713" y="3767138"/>
          <p14:tracePt t="206327" x="1673225" y="3767138"/>
          <p14:tracePt t="206334" x="1709738" y="3767138"/>
          <p14:tracePt t="206351" x="1746250" y="3767138"/>
          <p14:tracePt t="206362" x="1774825" y="3767138"/>
          <p14:tracePt t="206367" x="1811338" y="3776663"/>
          <p14:tracePt t="206377" x="1838325" y="3794125"/>
          <p14:tracePt t="206383" x="1847850" y="3794125"/>
          <p14:tracePt t="206391" x="1874838" y="3794125"/>
          <p14:tracePt t="206399" x="1920875" y="3794125"/>
          <p14:tracePt t="206407" x="1939925" y="3794125"/>
          <p14:tracePt t="206415" x="2003425" y="3803650"/>
          <p14:tracePt t="206423" x="2032000" y="3813175"/>
          <p14:tracePt t="206431" x="2049463" y="3813175"/>
          <p14:tracePt t="206437" x="2068513" y="3813175"/>
          <p14:tracePt t="206445" x="2078038" y="3813175"/>
          <p14:tracePt t="206485" x="2087563" y="3813175"/>
          <p14:tracePt t="206493" x="2105025" y="3813175"/>
          <p14:tracePt t="206501" x="2151063" y="3813175"/>
          <p14:tracePt t="206509" x="2160588" y="3813175"/>
          <p14:tracePt t="206533" x="2206625" y="3813175"/>
          <p14:tracePt t="206549" x="2252663" y="3813175"/>
          <p14:tracePt t="206558" x="2298700" y="3813175"/>
          <p14:tracePt t="206565" x="2316163" y="3813175"/>
          <p14:tracePt t="206573" x="2362200" y="3813175"/>
          <p14:tracePt t="206581" x="2390775" y="3830638"/>
          <p14:tracePt t="206591" x="2408238" y="3830638"/>
          <p14:tracePt t="206597" x="2444750" y="3830638"/>
          <p14:tracePt t="206605" x="2454275" y="3830638"/>
          <p14:tracePt t="206614" x="2490788" y="3830638"/>
          <p14:tracePt t="206621" x="2519363" y="3830638"/>
          <p14:tracePt t="206630" x="2565400" y="3830638"/>
          <p14:tracePt t="206637" x="2611438" y="3830638"/>
          <p14:tracePt t="206645" x="2665413" y="3830638"/>
          <p14:tracePt t="206653" x="2711450" y="3830638"/>
          <p14:tracePt t="206661" x="2740025" y="3830638"/>
          <p14:tracePt t="206669" x="2776538" y="3830638"/>
          <p14:tracePt t="206677" x="2794000" y="3830638"/>
          <p14:tracePt t="206685" x="2822575" y="3830638"/>
          <p14:tracePt t="206693" x="2832100" y="3830638"/>
          <p14:tracePt t="206701" x="2840038" y="3830638"/>
          <p14:tracePt t="206717" x="2859088" y="3830638"/>
          <p14:tracePt t="206725" x="2868613" y="3830638"/>
          <p14:tracePt t="206742" x="2886075" y="3830638"/>
          <p14:tracePt t="206749" x="2905125" y="3830638"/>
          <p14:tracePt t="206759" x="2924175" y="3830638"/>
          <p14:tracePt t="206781" x="2941638" y="3840163"/>
          <p14:tracePt t="206790" x="2951163" y="3840163"/>
          <p14:tracePt t="206797" x="2960688" y="3840163"/>
          <p14:tracePt t="207039" x="2968625" y="3840163"/>
          <p14:tracePt t="207046" x="2978150" y="3840163"/>
          <p14:tracePt t="207054" x="3014663" y="3840163"/>
          <p14:tracePt t="207069" x="3024188" y="3840163"/>
          <p14:tracePt t="207077" x="3060700" y="3840163"/>
          <p14:tracePt t="207085" x="3079750" y="3830638"/>
          <p14:tracePt t="207093" x="3116263" y="3822700"/>
          <p14:tracePt t="207101" x="3135313" y="3813175"/>
          <p14:tracePt t="207109" x="3152775" y="3813175"/>
          <p14:tracePt t="207117" x="3189288" y="3803650"/>
          <p14:tracePt t="207125" x="3235325" y="3830638"/>
          <p14:tracePt t="207133" x="3244850" y="3849688"/>
          <p14:tracePt t="207142" x="3309938" y="3849688"/>
          <p14:tracePt t="207149" x="3327400" y="3849688"/>
          <p14:tracePt t="207197" x="3336925" y="3840163"/>
          <p14:tracePt t="207205" x="3346450" y="3840163"/>
          <p14:tracePt t="207221" x="3382963" y="3840163"/>
          <p14:tracePt t="207229" x="3429000" y="3849688"/>
          <p14:tracePt t="207237" x="3438525" y="3849688"/>
          <p14:tracePt t="207253" x="3484563" y="3849688"/>
          <p14:tracePt t="207261" x="3511550" y="3830638"/>
          <p14:tracePt t="207277" x="3548063" y="3830638"/>
          <p14:tracePt t="207293" x="3557588" y="3830638"/>
          <p14:tracePt t="207309" x="3576638" y="3830638"/>
          <p14:tracePt t="207317" x="3584575" y="3830638"/>
          <p14:tracePt t="207324" x="3603625" y="3830638"/>
          <p14:tracePt t="207334" x="3613150" y="3830638"/>
          <p14:tracePt t="207343" x="3630613" y="3830638"/>
          <p14:tracePt t="207382" x="3640138" y="3830638"/>
          <p14:tracePt t="207398" x="3668713" y="3830638"/>
          <p14:tracePt t="207406" x="3676650" y="3830638"/>
          <p14:tracePt t="207430" x="3695700" y="3822700"/>
          <p14:tracePt t="207438" x="3714750" y="3822700"/>
          <p14:tracePt t="207469" x="3768725" y="3822700"/>
          <p14:tracePt t="207477" x="3805238" y="3822700"/>
          <p14:tracePt t="207485" x="3833813" y="3822700"/>
          <p14:tracePt t="207493" x="3925888" y="3822700"/>
          <p14:tracePt t="207501" x="3971925" y="3822700"/>
          <p14:tracePt t="207509" x="3971925" y="3813175"/>
          <p14:tracePt t="207517" x="3998913" y="3813175"/>
          <p14:tracePt t="207525" x="4008438" y="3813175"/>
          <p14:tracePt t="207533" x="4064000" y="3822700"/>
          <p14:tracePt t="207565" x="4081463" y="3822700"/>
          <p14:tracePt t="207574" x="4090988" y="3822700"/>
          <p14:tracePt t="207581" x="4110038" y="3822700"/>
          <p14:tracePt t="207597" x="4137025" y="3822700"/>
          <p14:tracePt t="207605" x="4183063" y="3822700"/>
          <p14:tracePt t="207621" x="4192588" y="3822700"/>
          <p14:tracePt t="207629" x="4200525" y="3822700"/>
          <p14:tracePt t="207637" x="4200525" y="3830638"/>
          <p14:tracePt t="207661" x="4200525" y="3840163"/>
          <p14:tracePt t="207669" x="4210050" y="3849688"/>
          <p14:tracePt t="207685" x="4229100" y="3849688"/>
          <p14:tracePt t="207701" x="4238625" y="3849688"/>
          <p14:tracePt t="207709" x="4284663" y="3859213"/>
          <p14:tracePt t="207717" x="4302125" y="3868738"/>
          <p14:tracePt t="207733" x="4330700" y="3868738"/>
          <p14:tracePt t="207741" x="4348163" y="3868738"/>
          <p14:tracePt t="207749" x="4394200" y="3868738"/>
          <p14:tracePt t="207758" x="4421188" y="3868738"/>
          <p14:tracePt t="207766" x="4440238" y="3868738"/>
          <p14:tracePt t="207773" x="4449763" y="3868738"/>
          <p14:tracePt t="207781" x="4467225" y="3868738"/>
          <p14:tracePt t="207789" x="4476750" y="3868738"/>
          <p14:tracePt t="207797" x="4486275" y="3868738"/>
          <p14:tracePt t="207815" x="4495800" y="3868738"/>
          <p14:tracePt t="207823" x="4522788" y="3868738"/>
          <p14:tracePt t="207846" x="4532313" y="3868738"/>
          <p14:tracePt t="207863" x="4532313" y="3886200"/>
          <p14:tracePt t="207870" x="4541838" y="3886200"/>
          <p14:tracePt t="207886" x="4541838" y="3895725"/>
          <p14:tracePt t="207894" x="4568825" y="3914775"/>
          <p14:tracePt t="207911" x="4595813" y="3914775"/>
          <p14:tracePt t="207935" x="4633913" y="3905250"/>
          <p14:tracePt t="207950" x="4641850" y="3905250"/>
          <p14:tracePt t="207969" x="4679950" y="3905250"/>
          <p14:tracePt t="207978" x="4706938" y="3895725"/>
          <p14:tracePt t="207999" x="4716463" y="3895725"/>
          <p14:tracePt t="208006" x="4733925" y="3886200"/>
          <p14:tracePt t="208016" x="4743450" y="3876675"/>
          <p14:tracePt t="208022" x="4762500" y="3868738"/>
          <p14:tracePt t="208030" x="4770438" y="3868738"/>
          <p14:tracePt t="208047" x="4779963" y="3868738"/>
          <p14:tracePt t="208064" x="4789488" y="3868738"/>
          <p14:tracePt t="208078" x="4789488" y="3859213"/>
          <p14:tracePt t="208102" x="4789488" y="3840163"/>
          <p14:tracePt t="210134" x="4799013" y="3822700"/>
          <p14:tracePt t="210990" x="4808538" y="3813175"/>
          <p14:tracePt t="211014" x="4762500" y="3822700"/>
          <p14:tracePt t="211023" x="4733925" y="3859213"/>
          <p14:tracePt t="211030" x="4679950" y="3876675"/>
          <p14:tracePt t="211041" x="4651375" y="3895725"/>
          <p14:tracePt t="211048" x="4614863" y="3922713"/>
          <p14:tracePt t="211053" x="4513263" y="3922713"/>
          <p14:tracePt t="211062" x="4430713" y="3905250"/>
          <p14:tracePt t="211069" x="4403725" y="3905250"/>
          <p14:tracePt t="211085" x="4330700" y="3905250"/>
          <p14:tracePt t="211094" x="4292600" y="3905250"/>
          <p14:tracePt t="211101" x="4275138" y="3905250"/>
          <p14:tracePt t="211109" x="4256088" y="3895725"/>
          <p14:tracePt t="211117" x="4229100" y="3895725"/>
          <p14:tracePt t="211126" x="4219575" y="3895725"/>
          <p14:tracePt t="211133" x="4154488" y="3895725"/>
          <p14:tracePt t="211142" x="4154488" y="3886200"/>
          <p14:tracePt t="211149" x="4164013" y="3876675"/>
          <p14:tracePt t="211159" x="4090988" y="3849688"/>
          <p14:tracePt t="211165" x="4008438" y="3840163"/>
          <p14:tracePt t="211175" x="3979863" y="3803650"/>
          <p14:tracePt t="211181" x="3906838" y="3748088"/>
          <p14:tracePt t="211189" x="3897313" y="3740150"/>
          <p14:tracePt t="211197" x="3860800" y="3748088"/>
          <p14:tracePt t="211205" x="3824288" y="3748088"/>
          <p14:tracePt t="211214" x="3824288" y="3757613"/>
          <p14:tracePt t="211221" x="3824288" y="3748088"/>
          <p14:tracePt t="211237" x="3824288" y="3767138"/>
          <p14:tracePt t="211254" x="3787775" y="3776663"/>
          <p14:tracePt t="211261" x="3741738" y="3776663"/>
          <p14:tracePt t="211269" x="3732213" y="3776663"/>
          <p14:tracePt t="211278" x="3722688" y="3757613"/>
          <p14:tracePt t="211285" x="3695700" y="3757613"/>
          <p14:tracePt t="211294" x="3686175" y="3748088"/>
          <p14:tracePt t="211301" x="3659188" y="3730625"/>
          <p14:tracePt t="211310" x="3640138" y="3721100"/>
          <p14:tracePt t="211317" x="3576638" y="3721100"/>
          <p14:tracePt t="211326" x="3548063" y="3721100"/>
          <p14:tracePt t="211430" x="3538538" y="3711575"/>
          <p14:tracePt t="211493" x="3530600" y="3711575"/>
          <p14:tracePt t="211502" x="3521075" y="3711575"/>
          <p14:tracePt t="211509" x="3494088" y="3711575"/>
          <p14:tracePt t="211527" x="3484563" y="3711575"/>
          <p14:tracePt t="211546" x="3465513" y="3711575"/>
          <p14:tracePt t="211560" x="3455988" y="3711575"/>
          <p14:tracePt t="211565" x="3448050" y="3711575"/>
          <p14:tracePt t="211575" x="3438525" y="3711575"/>
          <p14:tracePt t="211581" x="3429000" y="3721100"/>
          <p14:tracePt t="211613" x="3409950" y="3730625"/>
          <p14:tracePt t="213655" x="3409950" y="3748088"/>
          <p14:tracePt t="213663" x="3346450" y="3784600"/>
          <p14:tracePt t="213670" x="3254375" y="3830638"/>
          <p14:tracePt t="213678" x="3135313" y="3895725"/>
          <p14:tracePt t="213686" x="3006725" y="3941763"/>
          <p14:tracePt t="213694" x="2886075" y="4005263"/>
          <p14:tracePt t="213702" x="2693988" y="4106863"/>
          <p14:tracePt t="213711" x="2628900" y="4133850"/>
          <p14:tracePt t="213721" x="2490788" y="4179888"/>
          <p14:tracePt t="213727" x="2408238" y="4291013"/>
          <p14:tracePt t="213736" x="2252663" y="4337050"/>
          <p14:tracePt t="213744" x="2087563" y="4364038"/>
          <p14:tracePt t="213751" x="1985963" y="4410075"/>
          <p14:tracePt t="213758" x="1820863" y="4475163"/>
          <p14:tracePt t="213766" x="1782763" y="4475163"/>
          <p14:tracePt t="213773" x="1654175" y="4519613"/>
          <p14:tracePt t="213781" x="1554163" y="4565650"/>
          <p14:tracePt t="213814" x="1554163" y="4594225"/>
          <p14:tracePt t="213821" x="1508125" y="4594225"/>
          <p14:tracePt t="213829" x="1471613" y="4603750"/>
          <p14:tracePt t="213837" x="1452563" y="4611688"/>
          <p14:tracePt t="213845" x="1425575" y="4611688"/>
          <p14:tracePt t="213853" x="1416050" y="4640263"/>
          <p14:tracePt t="213862" x="1350963" y="4657725"/>
          <p14:tracePt t="213878" x="1341438" y="4667250"/>
          <p14:tracePt t="213885" x="1333500" y="4686300"/>
          <p14:tracePt t="213893" x="1287463" y="4686300"/>
          <p14:tracePt t="214110" x="1304925" y="4686300"/>
          <p14:tracePt t="214118" x="1296988" y="4686300"/>
          <p14:tracePt t="214126" x="1296988" y="4676775"/>
          <p14:tracePt t="214152" x="1304925" y="4667250"/>
          <p14:tracePt t="214161" x="1314450" y="4640263"/>
          <p14:tracePt t="214207" x="1314450" y="4630738"/>
          <p14:tracePt t="214217" x="1314450" y="4611688"/>
          <p14:tracePt t="214246" x="1314450" y="4603750"/>
          <p14:tracePt t="214254" x="1323975" y="4594225"/>
          <p14:tracePt t="214270" x="1333500" y="4584700"/>
          <p14:tracePt t="214282" x="1333500" y="4575175"/>
          <p14:tracePt t="214296" x="1350963" y="4557713"/>
          <p14:tracePt t="214334" x="1360488" y="4548188"/>
          <p14:tracePt t="214359" x="1379538" y="4519613"/>
          <p14:tracePt t="214367" x="1379538" y="4511675"/>
          <p14:tracePt t="214376" x="1379538" y="4502150"/>
          <p14:tracePt t="214406" x="1379538" y="4483100"/>
          <p14:tracePt t="214423" x="1379538" y="4475163"/>
          <p14:tracePt t="214470" x="1387475" y="4465638"/>
          <p14:tracePt t="214494" x="1397000" y="4465638"/>
          <p14:tracePt t="214503" x="1425575" y="4446588"/>
          <p14:tracePt t="214510" x="1433513" y="4437063"/>
          <p14:tracePt t="214518" x="1443038" y="4429125"/>
          <p14:tracePt t="214529" x="1452563" y="4419600"/>
          <p14:tracePt t="214533" x="1462088" y="4410075"/>
          <p14:tracePt t="214542" x="1489075" y="4400550"/>
          <p14:tracePt t="214551" x="1535113" y="4383088"/>
          <p14:tracePt t="214560" x="1600200" y="4364038"/>
          <p14:tracePt t="214565" x="1627188" y="4364038"/>
          <p14:tracePt t="214574" x="1663700" y="4354513"/>
          <p14:tracePt t="214581" x="1700213" y="4354513"/>
          <p14:tracePt t="214589" x="1782763" y="4346575"/>
          <p14:tracePt t="214598" x="1903413" y="4346575"/>
          <p14:tracePt t="214605" x="1985963" y="4300538"/>
          <p14:tracePt t="214613" x="2087563" y="4300538"/>
          <p14:tracePt t="214621" x="2151063" y="4308475"/>
          <p14:tracePt t="214629" x="2233613" y="4318000"/>
          <p14:tracePt t="214637" x="2262188" y="4318000"/>
          <p14:tracePt t="214645" x="2308225" y="4318000"/>
          <p14:tracePt t="214653" x="2362200" y="4318000"/>
          <p14:tracePt t="214661" x="2398713" y="4318000"/>
          <p14:tracePt t="214669" x="2427288" y="4318000"/>
          <p14:tracePt t="214677" x="2454275" y="4318000"/>
          <p14:tracePt t="214685" x="2500313" y="4318000"/>
          <p14:tracePt t="214693" x="2546350" y="4318000"/>
          <p14:tracePt t="214701" x="2601913" y="4318000"/>
          <p14:tracePt t="214725" x="2638425" y="4327525"/>
          <p14:tracePt t="214733" x="2684463" y="4318000"/>
          <p14:tracePt t="214742" x="2747963" y="4300538"/>
          <p14:tracePt t="214749" x="2757488" y="4308475"/>
          <p14:tracePt t="214759" x="2794000" y="4327525"/>
          <p14:tracePt t="214781" x="2813050" y="4327525"/>
          <p14:tracePt t="214789" x="2822575" y="4327525"/>
          <p14:tracePt t="214813" x="2849563" y="4337050"/>
          <p14:tracePt t="214830" x="2878138" y="4354513"/>
          <p14:tracePt t="214837" x="2895600" y="4354513"/>
          <p14:tracePt t="214845" x="2905125" y="4354513"/>
          <p14:tracePt t="214853" x="2914650" y="4354513"/>
          <p14:tracePt t="214861" x="2932113" y="4354513"/>
          <p14:tracePt t="214869" x="2941638" y="4354513"/>
          <p14:tracePt t="214902" x="2960688" y="4354513"/>
          <p14:tracePt t="218742" x="2968625" y="4354513"/>
          <p14:tracePt t="218774" x="2968625" y="4364038"/>
          <p14:tracePt t="218806" x="2960688" y="4383088"/>
          <p14:tracePt t="218831" x="2941638" y="4400550"/>
          <p14:tracePt t="218854" x="2932113" y="4419600"/>
          <p14:tracePt t="218870" x="2941638" y="4419600"/>
          <p14:tracePt t="218878" x="2951163" y="4419600"/>
          <p14:tracePt t="218886" x="2932113" y="4410075"/>
          <p14:tracePt t="218894" x="2905125" y="4391025"/>
          <p14:tracePt t="218904" x="2886075" y="4391025"/>
          <p14:tracePt t="218911" x="2878138" y="4391025"/>
          <p14:tracePt t="218918" x="2840038" y="4391025"/>
          <p14:tracePt t="218927" x="2794000" y="4391025"/>
          <p14:tracePt t="218951" x="2776538" y="4391025"/>
          <p14:tracePt t="218961" x="2703513" y="4391025"/>
          <p14:tracePt t="218968" x="2665413" y="4419600"/>
          <p14:tracePt t="218977" x="2619375" y="4419600"/>
          <p14:tracePt t="218982" x="2573338" y="4429125"/>
          <p14:tracePt t="218991" x="2555875" y="4429125"/>
          <p14:tracePt t="218999" x="2490788" y="4483100"/>
          <p14:tracePt t="219007" x="2408238" y="4492625"/>
          <p14:tracePt t="219014" x="2362200" y="4492625"/>
          <p14:tracePt t="219022" x="2243138" y="4446588"/>
          <p14:tracePt t="219031" x="2160588" y="4446588"/>
          <p14:tracePt t="219038" x="2095500" y="4437063"/>
          <p14:tracePt t="219051" x="2041525" y="4437063"/>
          <p14:tracePt t="219054" x="1976438" y="4437063"/>
          <p14:tracePt t="219061" x="1912938" y="4437063"/>
          <p14:tracePt t="219069" x="1801813" y="4437063"/>
          <p14:tracePt t="219077" x="1746250" y="4410075"/>
          <p14:tracePt t="219085" x="1673225" y="4410075"/>
          <p14:tracePt t="219094" x="1636713" y="4400550"/>
          <p14:tracePt t="219102" x="1571625" y="4391025"/>
          <p14:tracePt t="219110" x="1535113" y="4391025"/>
          <p14:tracePt t="219118" x="1525588" y="4383088"/>
          <p14:tracePt t="219124" x="1516063" y="4373563"/>
          <p14:tracePt t="219133" x="1462088" y="4364038"/>
          <p14:tracePt t="219141" x="1443038" y="4364038"/>
          <p14:tracePt t="219149" x="1416050" y="4364038"/>
          <p14:tracePt t="219157" x="1397000" y="4364038"/>
          <p14:tracePt t="219189" x="1397000" y="4354513"/>
          <p14:tracePt t="219423" x="1379538" y="4354513"/>
          <p14:tracePt t="219431" x="1341438" y="4354513"/>
          <p14:tracePt t="219438" x="1323975" y="4373563"/>
          <p14:tracePt t="219453" x="1287463" y="4410075"/>
          <p14:tracePt t="219469" x="1241425" y="4419600"/>
          <p14:tracePt t="219477" x="1222375" y="4419600"/>
          <p14:tracePt t="219485" x="1166813" y="4429125"/>
          <p14:tracePt t="219493" x="1158875" y="4429125"/>
          <p14:tracePt t="219501" x="1112838" y="4437063"/>
          <p14:tracePt t="219509" x="1093788" y="4437063"/>
          <p14:tracePt t="219517" x="1057275" y="4437063"/>
          <p14:tracePt t="219526" x="1020763" y="4446588"/>
          <p14:tracePt t="219535" x="1001713" y="4456113"/>
          <p14:tracePt t="219542" x="909638" y="4456113"/>
          <p14:tracePt t="219559" x="901700" y="4456113"/>
          <p14:tracePt t="219565" x="892175" y="4456113"/>
          <p14:tracePt t="219575" x="882650" y="4456113"/>
          <p14:tracePt t="219581" x="863600" y="4456113"/>
          <p14:tracePt t="219590" x="836613" y="4456113"/>
          <p14:tracePt t="219613" x="809625" y="4456113"/>
          <p14:tracePt t="219661" x="809625" y="4465638"/>
          <p14:tracePt t="219677" x="809625" y="4483100"/>
          <p14:tracePt t="219686" x="800100" y="4492625"/>
          <p14:tracePt t="219693" x="790575" y="4511675"/>
          <p14:tracePt t="219701" x="754063" y="4538663"/>
          <p14:tracePt t="219709" x="735013" y="4538663"/>
          <p14:tracePt t="219717" x="698500" y="4565650"/>
          <p14:tracePt t="219725" x="671513" y="4584700"/>
          <p14:tracePt t="219733" x="635000" y="4594225"/>
          <p14:tracePt t="219742" x="606425" y="4594225"/>
          <p14:tracePt t="219749" x="569913" y="4611688"/>
          <p14:tracePt t="219774" x="542925" y="4621213"/>
          <p14:tracePt t="219789" x="523875" y="4621213"/>
          <p14:tracePt t="219797" x="514350" y="4630738"/>
          <p14:tracePt t="219990" x="514350" y="4640263"/>
          <p14:tracePt t="220070" x="569913" y="4694238"/>
          <p14:tracePt t="220079" x="569913" y="4722813"/>
          <p14:tracePt t="220086" x="569913" y="4740275"/>
          <p14:tracePt t="220096" x="596900" y="4795838"/>
          <p14:tracePt t="220102" x="606425" y="4795838"/>
          <p14:tracePt t="220112" x="615950" y="4805363"/>
          <p14:tracePt t="220118" x="625475" y="4860925"/>
          <p14:tracePt t="220168" x="642938" y="4860925"/>
          <p14:tracePt t="220174" x="671513" y="4897438"/>
          <p14:tracePt t="220181" x="781050" y="4951413"/>
          <p14:tracePt t="220189" x="846138" y="4970463"/>
          <p14:tracePt t="220197" x="901700" y="4970463"/>
          <p14:tracePt t="220205" x="965200" y="4970463"/>
          <p14:tracePt t="220213" x="1066800" y="4970463"/>
          <p14:tracePt t="220221" x="1185863" y="4970463"/>
          <p14:tracePt t="220229" x="1241425" y="4970463"/>
          <p14:tracePt t="220237" x="1258888" y="4970463"/>
          <p14:tracePt t="220245" x="1304925" y="4989513"/>
          <p14:tracePt t="220253" x="1370013" y="4989513"/>
          <p14:tracePt t="220261" x="1433513" y="4979988"/>
          <p14:tracePt t="220269" x="1452563" y="4933950"/>
          <p14:tracePt t="220278" x="1471613" y="4933950"/>
          <p14:tracePt t="220285" x="1479550" y="4933950"/>
          <p14:tracePt t="220293" x="1590675" y="4924425"/>
          <p14:tracePt t="220301" x="1673225" y="4924425"/>
          <p14:tracePt t="220309" x="1673225" y="4906963"/>
          <p14:tracePt t="220349" x="1673225" y="4897438"/>
          <p14:tracePt t="220414" x="1673225" y="4887913"/>
          <p14:tracePt t="220566" x="1663700" y="4887913"/>
          <p14:tracePt t="220576" x="1627188" y="4887913"/>
          <p14:tracePt t="220593" x="1600200" y="4878388"/>
          <p14:tracePt t="220598" x="1590675" y="4878388"/>
          <p14:tracePt t="220608" x="1562100" y="4878388"/>
          <p14:tracePt t="220623" x="1544638" y="4878388"/>
          <p14:tracePt t="220630" x="1535113" y="4878388"/>
          <p14:tracePt t="220726" x="1525588" y="4878388"/>
          <p14:tracePt t="220734" x="1516063" y="4878388"/>
          <p14:tracePt t="220743" x="1498600" y="4878388"/>
          <p14:tracePt t="220759" x="1489075" y="4878388"/>
          <p14:tracePt t="220798" x="1479550" y="4878388"/>
          <p14:tracePt t="220878" x="1471613" y="4878388"/>
          <p14:tracePt t="220886" x="1462088" y="4878388"/>
          <p14:tracePt t="220904" x="1452563" y="4878388"/>
          <p14:tracePt t="220912" x="1433513" y="4860925"/>
          <p14:tracePt t="220982" x="1425575" y="4860925"/>
          <p14:tracePt t="222774" x="1397000" y="4860925"/>
          <p14:tracePt t="222814" x="1387475" y="4851400"/>
          <p14:tracePt t="222823" x="1379538" y="4851400"/>
          <p14:tracePt t="222831" x="1350963" y="4841875"/>
          <p14:tracePt t="222853" x="1333500" y="4841875"/>
          <p14:tracePt t="222869" x="1314450" y="4841875"/>
          <p14:tracePt t="222877" x="1304925" y="4832350"/>
          <p14:tracePt t="222909" x="1296988" y="4832350"/>
          <p14:tracePt t="222917" x="1268413" y="4832350"/>
          <p14:tracePt t="222925" x="1250950" y="4832350"/>
          <p14:tracePt t="222933" x="1241425" y="4832350"/>
          <p14:tracePt t="222949" x="1222375" y="4832350"/>
          <p14:tracePt t="222968" x="1204913" y="4832350"/>
          <p14:tracePt t="223007" x="1176338" y="4832350"/>
          <p14:tracePt t="223015" x="1158875" y="4814888"/>
          <p14:tracePt t="223070" x="1149350" y="4814888"/>
          <p14:tracePt t="223078" x="1139825" y="4805363"/>
          <p14:tracePt t="223182" x="1130300" y="4805363"/>
          <p14:tracePt t="223198" x="1120775" y="4805363"/>
          <p14:tracePt t="223230" x="1112838" y="4795838"/>
          <p14:tracePt t="223655" x="1076325" y="4805363"/>
          <p14:tracePt t="223670" x="1057275" y="4795838"/>
          <p14:tracePt t="223679" x="1020763" y="4786313"/>
          <p14:tracePt t="223694" x="1011238" y="4778375"/>
          <p14:tracePt t="223703" x="1011238" y="4768850"/>
          <p14:tracePt t="223710" x="1011238" y="4759325"/>
          <p14:tracePt t="223829" x="1001713" y="4759325"/>
          <p14:tracePt t="226414" x="1001713" y="4768850"/>
          <p14:tracePt t="226526" x="1011238" y="4768850"/>
          <p14:tracePt t="237806" x="1030288" y="4805363"/>
          <p14:tracePt t="237822" x="1038225" y="4805363"/>
          <p14:tracePt t="237830" x="1047750" y="4805363"/>
          <p14:tracePt t="237838" x="1057275" y="4814888"/>
          <p14:tracePt t="237847" x="1066800" y="4814888"/>
          <p14:tracePt t="237854" x="1076325" y="4814888"/>
          <p14:tracePt t="237870" x="1112838" y="4814888"/>
          <p14:tracePt t="237878" x="1139825" y="4814888"/>
          <p14:tracePt t="237886" x="1195388" y="4805363"/>
          <p14:tracePt t="237895" x="1195388" y="4795838"/>
          <p14:tracePt t="237903" x="1204913" y="4795838"/>
          <p14:tracePt t="237925" x="1212850" y="4795838"/>
          <p14:tracePt t="237943" x="1222375" y="4795838"/>
          <p14:tracePt t="237982" x="1231900" y="4786313"/>
          <p14:tracePt t="237990" x="1231900" y="4768850"/>
          <p14:tracePt t="238030" x="1241425" y="4768850"/>
          <p14:tracePt t="238041" x="1258888" y="4768850"/>
          <p14:tracePt t="238054" x="1287463" y="4768850"/>
          <p14:tracePt t="238063" x="1350963" y="4768850"/>
          <p14:tracePt t="238070" x="1360488" y="4768850"/>
          <p14:tracePt t="238109" x="1370013" y="4768850"/>
          <p14:tracePt t="238143" x="1406525" y="4768850"/>
          <p14:tracePt t="238150" x="1462088" y="4768850"/>
          <p14:tracePt t="238159" x="1525588" y="4768850"/>
          <p14:tracePt t="238166" x="1544638" y="4768850"/>
          <p14:tracePt t="238177" x="1554163" y="4768850"/>
          <p14:tracePt t="238182" x="1636713" y="4795838"/>
          <p14:tracePt t="238190" x="1736725" y="4822825"/>
          <p14:tracePt t="238200" x="1801813" y="4822825"/>
          <p14:tracePt t="238206" x="1847850" y="4822825"/>
          <p14:tracePt t="238219" x="1884363" y="4822825"/>
          <p14:tracePt t="238222" x="1912938" y="4814888"/>
          <p14:tracePt t="238231" x="1939925" y="4822825"/>
          <p14:tracePt t="238303" x="1939925" y="4868863"/>
          <p14:tracePt t="238311" x="1976438" y="4868863"/>
          <p14:tracePt t="238318" x="1985963" y="4887913"/>
          <p14:tracePt t="238334" x="2012950" y="4887913"/>
          <p14:tracePt t="238350" x="2049463" y="4887913"/>
          <p14:tracePt t="238361" x="2105025" y="4887913"/>
          <p14:tracePt t="238366" x="2114550" y="4887913"/>
          <p14:tracePt t="238377" x="2170113" y="4868863"/>
          <p14:tracePt t="238382" x="2178050" y="4860925"/>
          <p14:tracePt t="238390" x="2178050" y="4832350"/>
          <p14:tracePt t="238400" x="2197100" y="4832350"/>
          <p14:tracePt t="238406" x="2206625" y="4832350"/>
          <p14:tracePt t="238414" x="2224088" y="4832350"/>
          <p14:tracePt t="238423" x="2233613" y="4832350"/>
          <p14:tracePt t="238438" x="2270125" y="4832350"/>
          <p14:tracePt t="238454" x="2289175" y="4832350"/>
          <p14:tracePt t="238464" x="2316163" y="4832350"/>
          <p14:tracePt t="238470" x="2344738" y="4814888"/>
          <p14:tracePt t="238486" x="2371725" y="4805363"/>
          <p14:tracePt t="238493" x="2408238" y="4805363"/>
          <p14:tracePt t="238501" x="2463800" y="4786313"/>
          <p14:tracePt t="238516" x="2500313" y="4768850"/>
          <p14:tracePt t="238541" x="2565400" y="4732338"/>
          <p14:tracePt t="238550" x="2582863" y="4732338"/>
          <p14:tracePt t="238560" x="2638425" y="4749800"/>
          <p14:tracePt t="238567" x="2657475" y="4749800"/>
          <p14:tracePt t="238581" x="2674938" y="4749800"/>
          <p14:tracePt t="238589" x="2711450" y="4749800"/>
          <p14:tracePt t="238612" x="2720975" y="4749800"/>
          <p14:tracePt t="238636" x="2740025" y="4749800"/>
          <p14:tracePt t="238652" x="2757488" y="4749800"/>
          <p14:tracePt t="238668" x="2767013" y="4749800"/>
          <p14:tracePt t="238684" x="2776538" y="4749800"/>
          <p14:tracePt t="238692" x="2813050" y="4759325"/>
          <p14:tracePt t="238700" x="2822575" y="4759325"/>
          <p14:tracePt t="238790" x="2832100" y="4759325"/>
          <p14:tracePt t="248430" x="2803525" y="4778375"/>
          <p14:tracePt t="248438" x="2767013" y="4786313"/>
          <p14:tracePt t="248446" x="2730500" y="4805363"/>
          <p14:tracePt t="248454" x="2684463" y="4822825"/>
          <p14:tracePt t="248462" x="2638425" y="4860925"/>
          <p14:tracePt t="248469" x="2565400" y="4887913"/>
          <p14:tracePt t="248477" x="2500313" y="4914900"/>
          <p14:tracePt t="248485" x="2490788" y="4924425"/>
          <p14:tracePt t="248508" x="2463800" y="4933950"/>
          <p14:tracePt t="248516" x="2390775" y="4951413"/>
          <p14:tracePt t="248524" x="2344738" y="4970463"/>
          <p14:tracePt t="248532" x="2289175" y="4989513"/>
          <p14:tracePt t="248541" x="2206625" y="5035550"/>
          <p14:tracePt t="248548" x="2197100" y="5035550"/>
          <p14:tracePt t="248557" x="2187575" y="5043488"/>
          <p14:tracePt t="248580" x="2178050" y="5053013"/>
          <p14:tracePt t="248596" x="2132013" y="5053013"/>
          <p14:tracePt t="248604" x="2022475" y="5099050"/>
          <p14:tracePt t="248613" x="1949450" y="5099050"/>
          <p14:tracePt t="248620" x="1949450" y="5089525"/>
          <p14:tracePt t="248629" x="1866900" y="5072063"/>
          <p14:tracePt t="248644" x="1838325" y="5089525"/>
          <p14:tracePt t="248652" x="1838325" y="5108575"/>
          <p14:tracePt t="248660" x="1801813" y="5062538"/>
          <p14:tracePt t="248668" x="1774825" y="5035550"/>
          <p14:tracePt t="248676" x="1755775" y="5035550"/>
          <p14:tracePt t="248692" x="1728788" y="5043488"/>
          <p14:tracePt t="248700" x="1719263" y="5035550"/>
          <p14:tracePt t="248733" x="1692275" y="5026025"/>
          <p14:tracePt t="248740" x="1673225" y="5026025"/>
          <p14:tracePt t="248748" x="1673225" y="5006975"/>
          <p14:tracePt t="248878" x="1636713" y="5006975"/>
          <p14:tracePt t="248895" x="1627188" y="5006975"/>
          <p14:tracePt t="248906" x="1617663" y="5006975"/>
          <p14:tracePt t="248958" x="1608138" y="4989513"/>
          <p14:tracePt t="248970" x="1562100" y="5006975"/>
          <p14:tracePt t="248976" x="1462088" y="5035550"/>
          <p14:tracePt t="248983" x="1397000" y="5035550"/>
          <p14:tracePt t="248990" x="1333500" y="5062538"/>
          <p14:tracePt t="249006" x="1304925" y="5072063"/>
          <p14:tracePt t="249015" x="1222375" y="5108575"/>
          <p14:tracePt t="249045" x="1222375" y="5126038"/>
          <p14:tracePt t="249061" x="1222375" y="5135563"/>
          <p14:tracePt t="249101" x="1212850" y="5164138"/>
          <p14:tracePt t="249109" x="1212850" y="5172075"/>
          <p14:tracePt t="249125" x="1130300" y="5172075"/>
          <p14:tracePt t="249133" x="1066800" y="5246688"/>
          <p14:tracePt t="249141" x="984250" y="5246688"/>
          <p14:tracePt t="249149" x="901700" y="5227638"/>
          <p14:tracePt t="249165" x="892175" y="5227638"/>
          <p14:tracePt t="249229" x="882650" y="5227638"/>
          <p14:tracePt t="249382" x="873125" y="5227638"/>
          <p14:tracePt t="249462" x="855663" y="5227638"/>
          <p14:tracePt t="249470" x="817563" y="5210175"/>
          <p14:tracePt t="249630" x="817563" y="5200650"/>
          <p14:tracePt t="249639" x="817563" y="5191125"/>
          <p14:tracePt t="249678" x="817563" y="5181600"/>
          <p14:tracePt t="249767" x="817563" y="5172075"/>
          <p14:tracePt t="249775" x="873125" y="5164138"/>
          <p14:tracePt t="249783" x="938213" y="5145088"/>
          <p14:tracePt t="249790" x="984250" y="5145088"/>
          <p14:tracePt t="249798" x="1038225" y="5145088"/>
          <p14:tracePt t="249806" x="1076325" y="5126038"/>
          <p14:tracePt t="249814" x="1093788" y="5126038"/>
          <p14:tracePt t="249822" x="1112838" y="5126038"/>
          <p14:tracePt t="249830" x="1130300" y="5126038"/>
          <p14:tracePt t="249839" x="1139825" y="5126038"/>
          <p14:tracePt t="249848" x="1149350" y="5118100"/>
          <p14:tracePt t="249856" x="1158875" y="5118100"/>
          <p14:tracePt t="249865" x="1176338" y="5108575"/>
          <p14:tracePt t="249871" x="1185863" y="5108575"/>
          <p14:tracePt t="249901" x="1231900" y="5108575"/>
          <p14:tracePt t="249957" x="1250950" y="5108575"/>
          <p14:tracePt t="249975" x="1258888" y="5108575"/>
          <p14:tracePt t="249984" x="1277938" y="5099050"/>
          <p14:tracePt t="250014" x="1287463" y="5081588"/>
          <p14:tracePt t="250038" x="1287463" y="5072063"/>
          <p14:tracePt t="250494" x="1304925" y="5062538"/>
          <p14:tracePt t="250508" x="1314450" y="5062538"/>
          <p14:tracePt t="250517" x="1323975" y="5062538"/>
          <p14:tracePt t="250575" x="1341438" y="5072063"/>
          <p14:tracePt t="250694" x="1341438" y="5099050"/>
          <p14:tracePt t="250704" x="1350963" y="5099050"/>
          <p14:tracePt t="250718" x="1370013" y="5099050"/>
          <p14:tracePt t="250726" x="1370013" y="5118100"/>
          <p14:tracePt t="250743" x="1370013" y="5126038"/>
          <p14:tracePt t="250750" x="1370013" y="5135563"/>
          <p14:tracePt t="250775" x="1379538" y="5145088"/>
          <p14:tracePt t="250790" x="1397000" y="5164138"/>
          <p14:tracePt t="250806" x="1416050" y="5172075"/>
          <p14:tracePt t="250814" x="1443038" y="5172075"/>
          <p14:tracePt t="250822" x="1508125" y="5181600"/>
          <p14:tracePt t="250830" x="1525588" y="5191125"/>
          <p14:tracePt t="250838" x="1535113" y="5191125"/>
          <p14:tracePt t="250846" x="1562100" y="5191125"/>
          <p14:tracePt t="250854" x="1571625" y="5191125"/>
          <p14:tracePt t="250863" x="1590675" y="5191125"/>
          <p14:tracePt t="250870" x="1600200" y="5191125"/>
          <p14:tracePt t="250918" x="1627188" y="5218113"/>
          <p14:tracePt t="250934" x="1636713" y="5218113"/>
          <p14:tracePt t="250950" x="1646238" y="5218113"/>
          <p14:tracePt t="250959" x="1682750" y="5227638"/>
          <p14:tracePt t="250982" x="1692275" y="5227638"/>
          <p14:tracePt t="251079" x="1692275" y="5246688"/>
          <p14:tracePt t="253360" x="1682750" y="5264150"/>
          <p14:tracePt t="253375" x="1663700" y="5283200"/>
          <p14:tracePt t="253390" x="1600200" y="5292725"/>
          <p14:tracePt t="253399" x="1590675" y="5292725"/>
          <p14:tracePt t="253446" x="1554163" y="5292725"/>
          <p14:tracePt t="253454" x="1508125" y="5292725"/>
          <p14:tracePt t="253462" x="1498600" y="5292725"/>
          <p14:tracePt t="253478" x="1462088" y="5292725"/>
          <p14:tracePt t="253486" x="1397000" y="5300663"/>
          <p14:tracePt t="253496" x="1379538" y="5319713"/>
          <p14:tracePt t="253501" x="1350963" y="5319713"/>
          <p14:tracePt t="253508" x="1304925" y="5319713"/>
          <p14:tracePt t="253517" x="1296988" y="5319713"/>
          <p14:tracePt t="253524" x="1287463" y="5319713"/>
          <p14:tracePt t="253532" x="1268413" y="5319713"/>
          <p14:tracePt t="253573" x="1222375" y="5264150"/>
          <p14:tracePt t="253582" x="1222375" y="5246688"/>
          <p14:tracePt t="253589" x="1185863" y="5200650"/>
          <p14:tracePt t="253621" x="1185863" y="5191125"/>
          <p14:tracePt t="253684" x="1176338" y="5181600"/>
          <p14:tracePt t="253692" x="1158875" y="5164138"/>
          <p14:tracePt t="253700" x="1158875" y="5154613"/>
          <p14:tracePt t="253758" x="1130300" y="5145088"/>
          <p14:tracePt t="253782" x="1130300" y="5126038"/>
          <p14:tracePt t="253791" x="1130300" y="5118100"/>
          <p14:tracePt t="253904" x="1120775" y="5118100"/>
          <p14:tracePt t="253909" x="1103313" y="5118100"/>
          <p14:tracePt t="253918" x="1084263" y="5118100"/>
          <p14:tracePt t="253927" x="1076325" y="5118100"/>
          <p14:tracePt t="254046" x="1057275" y="5118100"/>
          <p14:tracePt t="254054" x="1030288" y="5118100"/>
          <p14:tracePt t="254063" x="1020763" y="5118100"/>
          <p14:tracePt t="254077" x="992188" y="5108575"/>
          <p14:tracePt t="254095" x="984250" y="5108575"/>
          <p14:tracePt t="254109" x="974725" y="5118100"/>
          <p14:tracePt t="254141" x="974725" y="5126038"/>
          <p14:tracePt t="254166" x="974725" y="5135563"/>
          <p14:tracePt t="254902" x="938213" y="5135563"/>
          <p14:tracePt t="254910" x="901700" y="5126038"/>
          <p14:tracePt t="254928" x="901700" y="5145088"/>
          <p14:tracePt t="254950" x="892175" y="5145088"/>
          <p14:tracePt t="254966" x="892175" y="5135563"/>
          <p14:tracePt t="255150" x="892175" y="5126038"/>
          <p14:tracePt t="256318" x="892175" y="5118100"/>
          <p14:tracePt t="256358" x="901700" y="5108575"/>
          <p14:tracePt t="256406" x="909638" y="5108575"/>
          <p14:tracePt t="256414" x="938213" y="5099050"/>
          <p14:tracePt t="256438" x="955675" y="5081588"/>
          <p14:tracePt t="256454" x="965200" y="5072063"/>
          <p14:tracePt t="256470" x="984250" y="5072063"/>
          <p14:tracePt t="256487" x="1001713" y="5072063"/>
          <p14:tracePt t="256501" x="1038225" y="5053013"/>
          <p14:tracePt t="256509" x="1047750" y="5053013"/>
          <p14:tracePt t="256516" x="1084263" y="5053013"/>
          <p14:tracePt t="256524" x="1057275" y="4989513"/>
          <p14:tracePt t="256532" x="1057275" y="4979988"/>
          <p14:tracePt t="256557" x="1057275" y="4970463"/>
          <p14:tracePt t="256564" x="1057275" y="4960938"/>
          <p14:tracePt t="256582" x="1093788" y="4960938"/>
          <p14:tracePt t="256588" x="1120775" y="4960938"/>
          <p14:tracePt t="256596" x="1130300" y="4960938"/>
          <p14:tracePt t="256604" x="1130300" y="4970463"/>
          <p14:tracePt t="256612" x="1130300" y="4979988"/>
          <p14:tracePt t="256620" x="1158875" y="4979988"/>
          <p14:tracePt t="256629" x="1176338" y="4997450"/>
          <p14:tracePt t="256637" x="1212850" y="5006975"/>
          <p14:tracePt t="256653" x="1222375" y="5016500"/>
          <p14:tracePt t="256709" x="1231900" y="5016500"/>
          <p14:tracePt t="256717" x="1241425" y="5026025"/>
          <p14:tracePt t="256726" x="1268413" y="5043488"/>
          <p14:tracePt t="256735" x="1277938" y="5043488"/>
          <p14:tracePt t="256743" x="1333500" y="5053013"/>
          <p14:tracePt t="256751" x="1370013" y="5053013"/>
          <p14:tracePt t="256766" x="1370013" y="5062538"/>
          <p14:tracePt t="256779" x="1387475" y="5072063"/>
          <p14:tracePt t="256783" x="1397000" y="5081588"/>
          <p14:tracePt t="256864" x="1397000" y="5089525"/>
          <p14:tracePt t="256872" x="1397000" y="5099050"/>
          <p14:tracePt t="256877" x="1406525" y="5108575"/>
          <p14:tracePt t="256885" x="1425575" y="5108575"/>
          <p14:tracePt t="256894" x="1452563" y="5108575"/>
          <p14:tracePt t="256905" x="1462088" y="5118100"/>
          <p14:tracePt t="256910" x="1471613" y="5118100"/>
          <p14:tracePt t="256918" x="1479550" y="5118100"/>
          <p14:tracePt t="256934" x="1498600" y="5118100"/>
          <p14:tracePt t="256950" x="1562100" y="5118100"/>
          <p14:tracePt t="256970" x="1581150" y="5118100"/>
          <p14:tracePt t="256976" x="1627188" y="5118100"/>
          <p14:tracePt t="257001" x="1636713" y="5118100"/>
          <p14:tracePt t="257023" x="1654175" y="5118100"/>
          <p14:tracePt t="257040" x="1663700" y="5118100"/>
          <p14:tracePt t="257047" x="1673225" y="5118100"/>
          <p14:tracePt t="257092" x="1682750" y="5118100"/>
          <p14:tracePt t="257100" x="1709738" y="5135563"/>
          <p14:tracePt t="257117" x="1719263" y="5135563"/>
          <p14:tracePt t="257141" x="1728788" y="5135563"/>
          <p14:tracePt t="257182" x="1755775" y="5135563"/>
          <p14:tracePt t="257278" x="1765300" y="5135563"/>
          <p14:tracePt t="257646" x="1774825" y="5135563"/>
          <p14:tracePt t="257656" x="1782763" y="5126038"/>
          <p14:tracePt t="257686" x="1801813" y="5118100"/>
          <p14:tracePt t="257734" x="1811338" y="5118100"/>
          <p14:tracePt t="257750" x="1820863" y="5118100"/>
          <p14:tracePt t="257759" x="1838325" y="5118100"/>
          <p14:tracePt t="257767" x="1847850" y="5118100"/>
          <p14:tracePt t="257779" x="1874838" y="5118100"/>
          <p14:tracePt t="257790" x="1884363" y="5118100"/>
          <p14:tracePt t="257798" x="1893888" y="5118100"/>
          <p14:tracePt t="257814" x="1912938" y="5118100"/>
          <p14:tracePt t="257822" x="1920875" y="5118100"/>
          <p14:tracePt t="257838" x="1930400" y="5118100"/>
          <p14:tracePt t="257846" x="1939925" y="5108575"/>
          <p14:tracePt t="257854" x="1949450" y="5099050"/>
          <p14:tracePt t="257870" x="1976438" y="5099050"/>
          <p14:tracePt t="257903" x="1985963" y="5099050"/>
          <p14:tracePt t="257958" x="1976438" y="5099050"/>
          <p14:tracePt t="257968" x="1985963" y="5089525"/>
          <p14:tracePt t="257975" x="2032000" y="5089525"/>
          <p14:tracePt t="257982" x="2049463" y="5089525"/>
          <p14:tracePt t="257990" x="2058988" y="5089525"/>
          <p14:tracePt t="257998" x="2058988" y="5081588"/>
          <p14:tracePt t="258005" x="2078038" y="5118100"/>
          <p14:tracePt t="258013" x="2105025" y="5118100"/>
          <p14:tracePt t="258029" x="2160588" y="5145088"/>
          <p14:tracePt t="258042" x="2187575" y="5164138"/>
          <p14:tracePt t="258045" x="2262188" y="5164138"/>
          <p14:tracePt t="258053" x="2270125" y="5164138"/>
          <p14:tracePt t="258062" x="2279650" y="5164138"/>
          <p14:tracePt t="258117" x="2298700" y="5164138"/>
          <p14:tracePt t="258141" x="2316163" y="5154613"/>
          <p14:tracePt t="258157" x="2335213" y="5154613"/>
          <p14:tracePt t="258165" x="2344738" y="5154613"/>
          <p14:tracePt t="258181" x="2352675" y="5154613"/>
          <p14:tracePt t="258189" x="2362200" y="5154613"/>
          <p14:tracePt t="258221" x="2427288" y="5145088"/>
          <p14:tracePt t="258229" x="2463800" y="5135563"/>
          <p14:tracePt t="258237" x="2536825" y="5118100"/>
          <p14:tracePt t="258244" x="2565400" y="5118100"/>
          <p14:tracePt t="258252" x="2592388" y="5099050"/>
          <p14:tracePt t="258276" x="2601913" y="5099050"/>
          <p14:tracePt t="258292" x="2611438" y="5089525"/>
          <p14:tracePt t="258300" x="2619375" y="5081588"/>
          <p14:tracePt t="258350" x="2628900" y="5081588"/>
          <p14:tracePt t="258361" x="2638425" y="5081588"/>
          <p14:tracePt t="258366" x="2657475" y="5081588"/>
          <p14:tracePt t="258377" x="2684463" y="5081588"/>
          <p14:tracePt t="258382" x="2747963" y="5099050"/>
          <p14:tracePt t="258390" x="2786063" y="5099050"/>
          <p14:tracePt t="258399" x="2813050" y="5099050"/>
          <p14:tracePt t="258406" x="2840038" y="5099050"/>
          <p14:tracePt t="258423" x="2878138" y="5099050"/>
          <p14:tracePt t="258431" x="2886075" y="5099050"/>
          <p14:tracePt t="258446" x="2905125" y="5108575"/>
          <p14:tracePt t="258461" x="2914650" y="5108575"/>
          <p14:tracePt t="258470" x="2924175" y="5108575"/>
          <p14:tracePt t="258479" x="2941638" y="5118100"/>
          <p14:tracePt t="258485" x="2968625" y="5118100"/>
          <p14:tracePt t="258493" x="2978150" y="5118100"/>
          <p14:tracePt t="258509" x="3014663" y="5118100"/>
          <p14:tracePt t="258516" x="3060700" y="5118100"/>
          <p14:tracePt t="258524" x="3089275" y="5118100"/>
          <p14:tracePt t="258532" x="3135313" y="5118100"/>
          <p14:tracePt t="258540" x="3143250" y="5118100"/>
          <p14:tracePt t="258583" x="3171825" y="5118100"/>
          <p14:tracePt t="258591" x="3181350" y="5118100"/>
          <p14:tracePt t="258597" x="3189288" y="5126038"/>
          <p14:tracePt t="258605" x="3198813" y="5126038"/>
          <p14:tracePt t="258621" x="3281363" y="5145088"/>
          <p14:tracePt t="258629" x="3281363" y="5164138"/>
          <p14:tracePt t="258637" x="3309938" y="5164138"/>
          <p14:tracePt t="258653" x="3309938" y="5191125"/>
          <p14:tracePt t="258661" x="3319463" y="5191125"/>
          <p14:tracePt t="258671" x="3327400" y="5181600"/>
          <p14:tracePt t="258685" x="3363913" y="5227638"/>
          <p14:tracePt t="258701" x="3355975" y="5181600"/>
          <p14:tracePt t="258709" x="3336925" y="5172075"/>
          <p14:tracePt t="258718" x="3327400" y="5172075"/>
          <p14:tracePt t="258733" x="3346450" y="5200650"/>
          <p14:tracePt t="260222" x="3355975" y="5191125"/>
          <p14:tracePt t="274768" x="3346450" y="5181600"/>
          <p14:tracePt t="274776" x="3327400" y="5181600"/>
          <p14:tracePt t="274781" x="3281363" y="5237163"/>
          <p14:tracePt t="274791" x="3273425" y="5237163"/>
          <p14:tracePt t="274798" x="3281363" y="5246688"/>
          <p14:tracePt t="274804" x="3281363" y="5264150"/>
          <p14:tracePt t="274836" x="3263900" y="5264150"/>
          <p14:tracePt t="274844" x="3217863" y="5237163"/>
          <p14:tracePt t="274852" x="3152775" y="5237163"/>
          <p14:tracePt t="274860" x="3143250" y="5273675"/>
          <p14:tracePt t="274868" x="3060700" y="5254625"/>
          <p14:tracePt t="274884" x="3060700" y="5246688"/>
          <p14:tracePt t="274908" x="3014663" y="5246688"/>
          <p14:tracePt t="274916" x="2960688" y="5246688"/>
          <p14:tracePt t="274925" x="2914650" y="5246688"/>
          <p14:tracePt t="274941" x="2905125" y="5237163"/>
          <p14:tracePt t="274961" x="2895600" y="5237163"/>
          <p14:tracePt t="274969" x="2878138" y="5237163"/>
          <p14:tracePt t="274974" x="2822575" y="5237163"/>
          <p14:tracePt t="274982" x="2786063" y="5246688"/>
          <p14:tracePt t="275016" x="2757488" y="5246688"/>
          <p14:tracePt t="275022" x="2740025" y="5246688"/>
          <p14:tracePt t="275031" x="2693988" y="5210175"/>
          <p14:tracePt t="275037" x="2693988" y="5191125"/>
          <p14:tracePt t="275054" x="2647950" y="5181600"/>
          <p14:tracePt t="275062" x="2647950" y="5164138"/>
          <p14:tracePt t="275077" x="2647950" y="5154613"/>
          <p14:tracePt t="275085" x="2647950" y="5118100"/>
          <p14:tracePt t="275094" x="2638425" y="5108575"/>
          <p14:tracePt t="275102" x="2638425" y="5099050"/>
          <p14:tracePt t="275111" x="2582863" y="5089525"/>
          <p14:tracePt t="275128" x="2582863" y="5108575"/>
          <p14:tracePt t="275132" x="2582863" y="5118100"/>
          <p14:tracePt t="275141" x="2592388" y="5108575"/>
          <p14:tracePt t="275148" x="2582863" y="5118100"/>
          <p14:tracePt t="275158" x="2582863" y="5126038"/>
          <p14:tracePt t="275164" x="2546350" y="5135563"/>
          <p14:tracePt t="275188" x="2509838" y="5154613"/>
          <p14:tracePt t="275198" x="2454275" y="5154613"/>
          <p14:tracePt t="275205" x="2408238" y="5154613"/>
          <p14:tracePt t="275214" x="2398713" y="5164138"/>
          <p14:tracePt t="275221" x="2390775" y="5164138"/>
          <p14:tracePt t="275231" x="2381250" y="5164138"/>
          <p14:tracePt t="275246" x="2362200" y="5164138"/>
          <p14:tracePt t="275254" x="2316163" y="5145088"/>
          <p14:tracePt t="275261" x="2270125" y="5126038"/>
          <p14:tracePt t="275269" x="2197100" y="5089525"/>
          <p14:tracePt t="275280" x="2132013" y="5035550"/>
          <p14:tracePt t="275285" x="2124075" y="5035550"/>
          <p14:tracePt t="275293" x="2114550" y="5035550"/>
          <p14:tracePt t="275316" x="2114550" y="5053013"/>
          <p14:tracePt t="275325" x="2078038" y="5072063"/>
          <p14:tracePt t="275333" x="2058988" y="5089525"/>
          <p14:tracePt t="275342" x="2003425" y="5089525"/>
          <p14:tracePt t="275349" x="1966913" y="5089525"/>
          <p14:tracePt t="275359" x="1957388" y="5089525"/>
          <p14:tracePt t="275365" x="1903413" y="5053013"/>
          <p14:tracePt t="275381" x="1820863" y="5053013"/>
          <p14:tracePt t="275389" x="1792288" y="5043488"/>
          <p14:tracePt t="275397" x="1728788" y="5026025"/>
          <p14:tracePt t="275404" x="1673225" y="5026025"/>
          <p14:tracePt t="275413" x="1608138" y="5026025"/>
          <p14:tracePt t="275421" x="1562100" y="5006975"/>
          <p14:tracePt t="275430" x="1525588" y="5006975"/>
          <p14:tracePt t="275437" x="1525588" y="4997450"/>
          <p14:tracePt t="275446" x="1479550" y="4951413"/>
          <p14:tracePt t="275460" x="1462088" y="4951413"/>
          <p14:tracePt t="275468" x="1425575" y="4943475"/>
          <p14:tracePt t="275533" x="1425575" y="4924425"/>
          <p14:tracePt t="275557" x="1397000" y="4906963"/>
          <p14:tracePt t="275573" x="1387475" y="4906963"/>
          <p14:tracePt t="275605" x="1360488" y="4906963"/>
          <p14:tracePt t="275613" x="1350963" y="4897438"/>
          <p14:tracePt t="276111" x="1341438" y="4897438"/>
          <p14:tracePt t="276126" x="1333500" y="4805363"/>
          <p14:tracePt t="276334" x="1333500" y="4795838"/>
          <p14:tracePt t="276344" x="1341438" y="4778375"/>
          <p14:tracePt t="276351" x="1350963" y="4778375"/>
          <p14:tracePt t="276389" x="1341438" y="4778375"/>
          <p14:tracePt t="276437" x="1323975" y="4868863"/>
          <p14:tracePt t="276445" x="1258888" y="4951413"/>
          <p14:tracePt t="276454" x="1212850" y="5099050"/>
          <p14:tracePt t="276463" x="1120775" y="5210175"/>
          <p14:tracePt t="276470" x="1084263" y="5254625"/>
          <p14:tracePt t="276478" x="992188" y="5329238"/>
          <p14:tracePt t="276484" x="974725" y="5365750"/>
          <p14:tracePt t="276492" x="919163" y="5429250"/>
          <p14:tracePt t="276500" x="901700" y="5467350"/>
          <p14:tracePt t="276508" x="846138" y="5557838"/>
          <p14:tracePt t="276516" x="836613" y="5595938"/>
          <p14:tracePt t="276524" x="809625" y="5613400"/>
          <p14:tracePt t="276532" x="781050" y="5632450"/>
          <p14:tracePt t="276540" x="744538" y="5668963"/>
          <p14:tracePt t="276548" x="725488" y="5695950"/>
          <p14:tracePt t="276557" x="698500" y="5732463"/>
          <p14:tracePt t="276974" x="523875" y="5724525"/>
          <p14:tracePt t="276984" x="533400" y="5724525"/>
          <p14:tracePt t="277014" x="533400" y="5715000"/>
          <p14:tracePt t="277053" x="533400" y="5695950"/>
          <p14:tracePt t="277078" x="533400" y="5686425"/>
          <p14:tracePt t="277086" x="533400" y="5659438"/>
          <p14:tracePt t="277110" x="533400" y="5641975"/>
          <p14:tracePt t="277117" x="533400" y="5622925"/>
          <p14:tracePt t="277126" x="533400" y="5613400"/>
          <p14:tracePt t="277133" x="560388" y="5603875"/>
          <p14:tracePt t="277144" x="569913" y="5595938"/>
          <p14:tracePt t="277150" x="588963" y="5586413"/>
          <p14:tracePt t="277166" x="606425" y="5567363"/>
          <p14:tracePt t="277177" x="615950" y="5567363"/>
          <p14:tracePt t="277191" x="625475" y="5557838"/>
          <p14:tracePt t="277230" x="652463" y="5549900"/>
          <p14:tracePt t="277366" x="661988" y="5549900"/>
          <p14:tracePt t="277503" x="681038" y="5549900"/>
          <p14:tracePt t="277540" x="698500" y="5549900"/>
          <p14:tracePt t="277572" x="763588" y="5549900"/>
          <p14:tracePt t="278510" x="771525" y="5549900"/>
          <p14:tracePt t="279014" x="781050" y="5530850"/>
          <p14:tracePt t="279022" x="809625" y="5513388"/>
          <p14:tracePt t="279031" x="909638" y="5513388"/>
          <p14:tracePt t="279043" x="984250" y="5475288"/>
          <p14:tracePt t="279047" x="1030288" y="5448300"/>
          <p14:tracePt t="279061" x="1038225" y="5457825"/>
          <p14:tracePt t="279068" x="1076325" y="5475288"/>
          <p14:tracePt t="279222" x="1076325" y="5494338"/>
          <p14:tracePt t="279231" x="1084263" y="5503863"/>
          <p14:tracePt t="279325" x="1093788" y="5503863"/>
          <p14:tracePt t="279350" x="1120775" y="5513388"/>
          <p14:tracePt t="279360" x="1149350" y="5530850"/>
          <p14:tracePt t="279366" x="1222375" y="5549900"/>
          <p14:tracePt t="279374" x="1258888" y="5567363"/>
          <p14:tracePt t="280969" x="1222375" y="5567363"/>
          <p14:tracePt t="280981" x="1195388" y="5567363"/>
          <p14:tracePt t="280990" x="1158875" y="5567363"/>
          <p14:tracePt t="280998" x="1158875" y="5549900"/>
          <p14:tracePt t="281006" x="1120775" y="5549900"/>
          <p14:tracePt t="281014" x="1093788" y="5603875"/>
          <p14:tracePt t="281021" x="1057275" y="5603875"/>
          <p14:tracePt t="281037" x="1047750" y="5603875"/>
          <p14:tracePt t="281062" x="984250" y="5595938"/>
          <p14:tracePt t="281070" x="974725" y="5595938"/>
          <p14:tracePt t="281077" x="938213" y="5603875"/>
          <p14:tracePt t="281134" x="928688" y="5613400"/>
          <p14:tracePt t="281190" x="919163" y="5613400"/>
          <p14:tracePt t="281581" x="919163" y="5622925"/>
          <p14:tracePt t="281590" x="919163" y="5613400"/>
          <p14:tracePt t="281604" x="919163" y="5603875"/>
          <p14:tracePt t="281656" x="919163" y="5595938"/>
          <p14:tracePt t="281813" x="938213" y="5586413"/>
          <p14:tracePt t="281869" x="946150" y="5586413"/>
          <p14:tracePt t="282006" x="984250" y="5576888"/>
          <p14:tracePt t="282038" x="984250" y="5567363"/>
          <p14:tracePt t="282053" x="992188" y="5557838"/>
          <p14:tracePt t="282142" x="992188" y="5549900"/>
          <p14:tracePt t="282206" x="1001713" y="5549900"/>
          <p14:tracePt t="282229" x="992188" y="5549900"/>
          <p14:tracePt t="282270" x="1038225" y="5540375"/>
          <p14:tracePt t="282293" x="1047750" y="5540375"/>
          <p14:tracePt t="282358" x="1057275" y="5540375"/>
          <p14:tracePt t="282365" x="1066800" y="5540375"/>
          <p14:tracePt t="282376" x="1103313" y="5513388"/>
          <p14:tracePt t="282390" x="1103313" y="5503863"/>
          <p14:tracePt t="282398" x="1120775" y="5494338"/>
          <p14:tracePt t="282406" x="1149350" y="5494338"/>
          <p14:tracePt t="282414" x="1185863" y="5494338"/>
          <p14:tracePt t="282430" x="1222375" y="5494338"/>
          <p14:tracePt t="282437" x="1222375" y="5475288"/>
          <p14:tracePt t="282445" x="1250950" y="5475288"/>
          <p14:tracePt t="282453" x="1323975" y="5467350"/>
          <p14:tracePt t="282461" x="1370013" y="5467350"/>
          <p14:tracePt t="282469" x="1387475" y="5467350"/>
          <p14:tracePt t="282477" x="1397000" y="5467350"/>
          <p14:tracePt t="282485" x="1452563" y="5467350"/>
          <p14:tracePt t="282492" x="1471613" y="5467350"/>
          <p14:tracePt t="282501" x="1498600" y="5467350"/>
          <p14:tracePt t="282510" x="1571625" y="5467350"/>
          <p14:tracePt t="282517" x="1636713" y="5467350"/>
          <p14:tracePt t="282525" x="1719263" y="5467350"/>
          <p14:tracePt t="282533" x="1765300" y="5467350"/>
          <p14:tracePt t="282548" x="1811338" y="5467350"/>
          <p14:tracePt t="282558" x="1866900" y="5467350"/>
          <p14:tracePt t="282564" x="1903413" y="5475288"/>
          <p14:tracePt t="282580" x="1912938" y="5475288"/>
          <p14:tracePt t="282596" x="1920875" y="5475288"/>
          <p14:tracePt t="282604" x="1920875" y="5484813"/>
          <p14:tracePt t="282612" x="1930400" y="5475288"/>
          <p14:tracePt t="282628" x="1949450" y="5467350"/>
          <p14:tracePt t="282644" x="1957388" y="5457825"/>
          <p14:tracePt t="282652" x="1985963" y="5457825"/>
          <p14:tracePt t="282668" x="1995488" y="5457825"/>
          <p14:tracePt t="282716" x="2003425" y="5457825"/>
          <p14:tracePt t="282724" x="2032000" y="5457825"/>
          <p14:tracePt t="282732" x="2049463" y="5457825"/>
          <p14:tracePt t="282748" x="2095500" y="5411788"/>
          <p14:tracePt t="282756" x="2105025" y="5411788"/>
          <p14:tracePt t="282764" x="2114550" y="5411788"/>
          <p14:tracePt t="282772" x="2132013" y="5411788"/>
          <p14:tracePt t="282780" x="2141538" y="5411788"/>
          <p14:tracePt t="282796" x="2160588" y="5411788"/>
          <p14:tracePt t="282804" x="2187575" y="5411788"/>
          <p14:tracePt t="282821" x="2187575" y="5402263"/>
          <p14:tracePt t="282829" x="2206625" y="5375275"/>
          <p14:tracePt t="282837" x="2216150" y="5384800"/>
          <p14:tracePt t="282845" x="2224088" y="5384800"/>
          <p14:tracePt t="282861" x="2233613" y="5384800"/>
          <p14:tracePt t="282869" x="2243138" y="5392738"/>
          <p14:tracePt t="282878" x="2279650" y="5392738"/>
          <p14:tracePt t="282886" x="2325688" y="5429250"/>
          <p14:tracePt t="282893" x="2352675" y="5429250"/>
          <p14:tracePt t="282901" x="2408238" y="5429250"/>
          <p14:tracePt t="282909" x="2417763" y="5429250"/>
          <p14:tracePt t="282926" x="2473325" y="5438775"/>
          <p14:tracePt t="282933" x="2555875" y="5448300"/>
          <p14:tracePt t="282943" x="2582863" y="5448300"/>
          <p14:tracePt t="282959" x="2582863" y="5475288"/>
          <p14:tracePt t="282968" x="2601913" y="5467350"/>
          <p14:tracePt t="282974" x="2638425" y="5467350"/>
          <p14:tracePt t="282981" x="2647950" y="5467350"/>
          <p14:tracePt t="282989" x="2638425" y="5457825"/>
          <p14:tracePt t="282997" x="2647950" y="5448300"/>
          <p14:tracePt t="283005" x="2657475" y="5429250"/>
          <p14:tracePt t="283013" x="2665413" y="5429250"/>
          <p14:tracePt t="283101" x="2665413" y="5421313"/>
          <p14:tracePt t="283109" x="2684463" y="5421313"/>
          <p14:tracePt t="283117" x="2757488" y="5429250"/>
          <p14:tracePt t="283127" x="2840038" y="5421313"/>
          <p14:tracePt t="283133" x="2859088" y="5421313"/>
          <p14:tracePt t="283502" x="2868613" y="5421313"/>
          <p14:tracePt t="283821" x="2878138" y="5429250"/>
          <p14:tracePt t="287428" x="2868613" y="5429250"/>
          <p14:tracePt t="287436" x="2849563" y="5429250"/>
          <p14:tracePt t="287444" x="2803525" y="5429250"/>
          <p14:tracePt t="287452" x="2794000" y="5421313"/>
          <p14:tracePt t="287477" x="2803525" y="5421313"/>
          <p14:tracePt t="287486" x="2794000" y="5421313"/>
          <p14:tracePt t="287509" x="2786063" y="5411788"/>
          <p14:tracePt t="287534" x="2767013" y="5402263"/>
          <p14:tracePt t="287543" x="2747963" y="5402263"/>
          <p14:tracePt t="287573" x="2747963" y="5384800"/>
          <p14:tracePt t="287580" x="2720975" y="5384800"/>
          <p14:tracePt t="287589" x="2703513" y="5375275"/>
          <p14:tracePt t="287596" x="2638425" y="5375275"/>
          <p14:tracePt t="287604" x="2619375" y="5375275"/>
          <p14:tracePt t="287612" x="2619375" y="5392738"/>
          <p14:tracePt t="287629" x="2592388" y="5392738"/>
          <p14:tracePt t="287636" x="2527300" y="5392738"/>
          <p14:tracePt t="287644" x="2527300" y="5429250"/>
          <p14:tracePt t="287660" x="2536825" y="5411788"/>
          <p14:tracePt t="287676" x="2473325" y="5384800"/>
          <p14:tracePt t="287684" x="2427288" y="5375275"/>
          <p14:tracePt t="287692" x="2381250" y="5384800"/>
          <p14:tracePt t="287700" x="2344738" y="5384800"/>
          <p14:tracePt t="287708" x="2335213" y="5392738"/>
          <p14:tracePt t="287724" x="2316163" y="5411788"/>
          <p14:tracePt t="287732" x="2308225" y="5411788"/>
          <p14:tracePt t="287756" x="2316163" y="5411788"/>
          <p14:tracePt t="287780" x="2289175" y="5421313"/>
          <p14:tracePt t="287806" x="2270125" y="5421313"/>
          <p14:tracePt t="287815" x="2252663" y="5421313"/>
          <p14:tracePt t="287821" x="2216150" y="5438775"/>
          <p14:tracePt t="287830" x="2141538" y="5438775"/>
          <p14:tracePt t="287838" x="2114550" y="5448300"/>
          <p14:tracePt t="287845" x="2105025" y="5448300"/>
          <p14:tracePt t="287853" x="2095500" y="5475288"/>
          <p14:tracePt t="287861" x="2078038" y="5475288"/>
          <p14:tracePt t="287869" x="1985963" y="5475288"/>
          <p14:tracePt t="287879" x="1920875" y="5448300"/>
          <p14:tracePt t="287885" x="1893888" y="5429250"/>
          <p14:tracePt t="287893" x="1976438" y="5402263"/>
          <p14:tracePt t="287901" x="1985963" y="5402263"/>
          <p14:tracePt t="288094" x="1985963" y="5411788"/>
          <p14:tracePt t="288102" x="1995488" y="5421313"/>
          <p14:tracePt t="288109" x="2068513" y="5467350"/>
          <p14:tracePt t="288118" x="2078038" y="5475288"/>
          <p14:tracePt t="288157" x="2068513" y="5475288"/>
          <p14:tracePt t="288173" x="2058988" y="5475288"/>
          <p14:tracePt t="288181" x="2049463" y="5475288"/>
          <p14:tracePt t="288204" x="2041525" y="5475288"/>
          <p14:tracePt t="288262" x="2032000" y="5513388"/>
          <p14:tracePt t="288270" x="1976438" y="5513388"/>
          <p14:tracePt t="288281" x="1976438" y="5521325"/>
          <p14:tracePt t="288286" x="1966913" y="5521325"/>
          <p14:tracePt t="288294" x="1957388" y="5530850"/>
          <p14:tracePt t="288309" x="1949450" y="5530850"/>
          <p14:tracePt t="288316" x="1828800" y="5530850"/>
          <p14:tracePt t="288325" x="1746250" y="5530850"/>
          <p14:tracePt t="288334" x="1646238" y="5467350"/>
          <p14:tracePt t="288342" x="1617663" y="5484813"/>
          <p14:tracePt t="288348" x="1608138" y="5484813"/>
          <p14:tracePt t="288358" x="1571625" y="5484813"/>
          <p14:tracePt t="288364" x="1508125" y="5457825"/>
          <p14:tracePt t="288373" x="1443038" y="5457825"/>
          <p14:tracePt t="288380" x="1416050" y="5457825"/>
          <p14:tracePt t="288388" x="1397000" y="5457825"/>
          <p14:tracePt t="288412" x="1379538" y="5457825"/>
          <p14:tracePt t="288429" x="1425575" y="5484813"/>
          <p14:tracePt t="288453" x="1397000" y="5475288"/>
          <p14:tracePt t="288460" x="1397000" y="5457825"/>
          <p14:tracePt t="288468" x="1397000" y="5438775"/>
          <p14:tracePt t="288476" x="1397000" y="5429250"/>
          <p14:tracePt t="288485" x="1387475" y="5421313"/>
          <p14:tracePt t="288492" x="1350963" y="5421313"/>
          <p14:tracePt t="288508" x="1350963" y="5438775"/>
          <p14:tracePt t="288525" x="1341438" y="5438775"/>
          <p14:tracePt t="288532" x="1323975" y="5438775"/>
          <p14:tracePt t="288541" x="1314450" y="5429250"/>
          <p14:tracePt t="288548" x="1304925" y="5429250"/>
          <p14:tracePt t="288557" x="1296988" y="5429250"/>
          <p14:tracePt t="288564" x="1258888" y="5429250"/>
          <p14:tracePt t="288572" x="1250950" y="5429250"/>
          <p14:tracePt t="288580" x="1241425" y="5421313"/>
          <p14:tracePt t="288620" x="1212850" y="5421313"/>
          <p14:tracePt t="288660" x="1204913" y="5421313"/>
          <p14:tracePt t="288668" x="1185863" y="5421313"/>
          <p14:tracePt t="288676" x="1176338" y="5421313"/>
          <p14:tracePt t="288684" x="1130300" y="5421313"/>
          <p14:tracePt t="288692" x="1120775" y="5421313"/>
          <p14:tracePt t="288700" x="1112838" y="5421313"/>
          <p14:tracePt t="288708" x="1047750" y="5421313"/>
          <p14:tracePt t="288716" x="1047750" y="5411788"/>
          <p14:tracePt t="288725" x="1047750" y="5421313"/>
          <p14:tracePt t="288733" x="1001713" y="5421313"/>
          <p14:tracePt t="288743" x="965200" y="5384800"/>
          <p14:tracePt t="288749" x="992188" y="5411788"/>
          <p14:tracePt t="288760" x="1001713" y="5457825"/>
          <p14:tracePt t="288783" x="1001713" y="5484813"/>
          <p14:tracePt t="288837" x="992188" y="5484813"/>
          <p14:tracePt t="288871" x="992188" y="5494338"/>
          <p14:tracePt t="288902" x="992188" y="5513388"/>
          <p14:tracePt t="288934" x="992188" y="5521325"/>
          <p14:tracePt t="288990" x="1001713" y="5521325"/>
          <p14:tracePt t="289301" x="1011238" y="5513388"/>
          <p14:tracePt t="289309" x="1020763" y="5503863"/>
          <p14:tracePt t="289319" x="1030288" y="5503863"/>
          <p14:tracePt t="289343" x="1038225" y="5503863"/>
          <p14:tracePt t="289349" x="1038225" y="5494338"/>
          <p14:tracePt t="289361" x="1066800" y="5503863"/>
          <p14:tracePt t="289414" x="1076325" y="5503863"/>
          <p14:tracePt t="289422" x="1084263" y="5503863"/>
          <p14:tracePt t="289439" x="1112838" y="5484813"/>
          <p14:tracePt t="289461" x="1139825" y="5484813"/>
          <p14:tracePt t="289470" x="1139825" y="5448300"/>
          <p14:tracePt t="289477" x="1139825" y="5438775"/>
          <p14:tracePt t="289503" x="1139825" y="5402263"/>
          <p14:tracePt t="289509" x="1149350" y="5392738"/>
          <p14:tracePt t="289518" x="1149350" y="5384800"/>
          <p14:tracePt t="289528" x="1204913" y="5384800"/>
          <p14:tracePt t="289532" x="1268413" y="5384800"/>
          <p14:tracePt t="289556" x="1341438" y="5375275"/>
          <p14:tracePt t="289564" x="1350963" y="5329238"/>
          <p14:tracePt t="289572" x="1452563" y="5292725"/>
          <p14:tracePt t="289580" x="1554163" y="5273675"/>
          <p14:tracePt t="289589" x="1554163" y="5264150"/>
          <p14:tracePt t="289596" x="1554163" y="5273675"/>
          <p14:tracePt t="289604" x="1600200" y="5300663"/>
          <p14:tracePt t="289620" x="1600200" y="5310188"/>
          <p14:tracePt t="289636" x="1608138" y="5319713"/>
          <p14:tracePt t="289644" x="1627188" y="5375275"/>
          <p14:tracePt t="289652" x="1627188" y="5384800"/>
          <p14:tracePt t="289668" x="1673225" y="5384800"/>
          <p14:tracePt t="289676" x="1692275" y="5392738"/>
          <p14:tracePt t="289692" x="1801813" y="5438775"/>
          <p14:tracePt t="289700" x="1866900" y="5448300"/>
          <p14:tracePt t="289708" x="1930400" y="5457825"/>
          <p14:tracePt t="289717" x="1976438" y="5475288"/>
          <p14:tracePt t="289724" x="1985963" y="5484813"/>
          <p14:tracePt t="289804" x="2022475" y="5494338"/>
          <p14:tracePt t="289812" x="2058988" y="5494338"/>
          <p14:tracePt t="289828" x="2124075" y="5513388"/>
          <p14:tracePt t="289852" x="2178050" y="5513388"/>
          <p14:tracePt t="289860" x="2197100" y="5521325"/>
          <p14:tracePt t="289868" x="2206625" y="5557838"/>
          <p14:tracePt t="289876" x="2252663" y="5567363"/>
          <p14:tracePt t="289884" x="2270125" y="5567363"/>
          <p14:tracePt t="289893" x="2289175" y="5567363"/>
          <p14:tracePt t="289900" x="2308225" y="5603875"/>
          <p14:tracePt t="289908" x="2325688" y="5603875"/>
          <p14:tracePt t="289916" x="2344738" y="5586413"/>
          <p14:tracePt t="289924" x="2335213" y="5586413"/>
          <p14:tracePt t="289941" x="2325688" y="5613400"/>
          <p14:tracePt t="289949" x="2308225" y="5622925"/>
          <p14:tracePt t="290021" x="2308225" y="5632450"/>
          <p14:tracePt t="290046" x="2289175" y="5632450"/>
          <p14:tracePt t="290109" x="2298700" y="5632450"/>
          <p14:tracePt t="290117" x="2308225" y="5649913"/>
          <p14:tracePt t="290133" x="2316163" y="5686425"/>
          <p14:tracePt t="290181" x="2325688" y="5686425"/>
          <p14:tracePt t="291365" x="2352675" y="5686425"/>
          <p14:tracePt t="291390" x="2371725" y="5686425"/>
          <p14:tracePt t="291397" x="2381250" y="5686425"/>
          <p14:tracePt t="291422" x="2398713" y="5686425"/>
          <p14:tracePt t="291429" x="2408238" y="5686425"/>
          <p14:tracePt t="291445" x="2463800" y="5686425"/>
          <p14:tracePt t="291452" x="2490788" y="5705475"/>
          <p14:tracePt t="291460" x="2444750" y="5705475"/>
          <p14:tracePt t="291476" x="2436813" y="5715000"/>
          <p14:tracePt t="291484" x="2427288" y="5724525"/>
          <p14:tracePt t="291548" x="2408238" y="5724525"/>
          <p14:tracePt t="291557" x="2398713" y="5724525"/>
          <p14:tracePt t="291564" x="2390775" y="5732463"/>
          <p14:tracePt t="291572" x="2381250" y="5732463"/>
          <p14:tracePt t="293900" x="2371725" y="5705475"/>
          <p14:tracePt t="293908" x="2352675" y="5668963"/>
          <p14:tracePt t="293916" x="2344738" y="5613400"/>
          <p14:tracePt t="293924" x="2298700" y="5521325"/>
          <p14:tracePt t="293932" x="2279650" y="5438775"/>
          <p14:tracePt t="293941" x="2270125" y="5429250"/>
          <p14:tracePt t="293948" x="2224088" y="5338763"/>
          <p14:tracePt t="293958" x="2187575" y="5264150"/>
          <p14:tracePt t="293964" x="2095500" y="5062538"/>
          <p14:tracePt t="293972" x="2049463" y="4878388"/>
          <p14:tracePt t="293980" x="1966913" y="4732338"/>
          <p14:tracePt t="293989" x="1949450" y="4686300"/>
          <p14:tracePt t="293997" x="1920875" y="4621213"/>
          <p14:tracePt t="294004" x="1820863" y="4511675"/>
          <p14:tracePt t="294013" x="1719263" y="4429125"/>
          <p14:tracePt t="294020" x="1581150" y="4262438"/>
          <p14:tracePt t="294029" x="1498600" y="4116388"/>
          <p14:tracePt t="294036" x="1387475" y="3968750"/>
          <p14:tracePt t="294044" x="1241425" y="3648075"/>
          <p14:tracePt t="294052" x="1020763" y="3444875"/>
          <p14:tracePt t="294060" x="661988" y="2921000"/>
          <p14:tracePt t="294068" x="211138" y="25177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番号プレースホルダー 1">
            <a:extLst>
              <a:ext uri="{FF2B5EF4-FFF2-40B4-BE49-F238E27FC236}">
                <a16:creationId xmlns:a16="http://schemas.microsoft.com/office/drawing/2014/main" id="{7162D515-B69D-42EC-A74F-4B8323FC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0D9CD8-9D45-439C-9B7B-925A3EB4DA8D}" type="slidenum">
              <a:rPr lang="ja-JP" altLang="en-US"/>
              <a:pPr/>
              <a:t>5</a:t>
            </a:fld>
            <a:endParaRPr lang="en-US" altLang="ja-JP"/>
          </a:p>
        </p:txBody>
      </p:sp>
      <p:grpSp>
        <p:nvGrpSpPr>
          <p:cNvPr id="34819" name="グループ化 18">
            <a:extLst>
              <a:ext uri="{FF2B5EF4-FFF2-40B4-BE49-F238E27FC236}">
                <a16:creationId xmlns:a16="http://schemas.microsoft.com/office/drawing/2014/main" id="{33600584-72CF-4950-AA5B-884C10E52694}"/>
              </a:ext>
            </a:extLst>
          </p:cNvPr>
          <p:cNvGrpSpPr>
            <a:grpSpLocks/>
          </p:cNvGrpSpPr>
          <p:nvPr/>
        </p:nvGrpSpPr>
        <p:grpSpPr bwMode="auto">
          <a:xfrm>
            <a:off x="749300" y="400050"/>
            <a:ext cx="3978275" cy="2706688"/>
            <a:chOff x="800338" y="206913"/>
            <a:chExt cx="3195598" cy="2862047"/>
          </a:xfrm>
        </p:grpSpPr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EDD3F89C-9956-4DD9-9EE2-78E7D090B1BE}"/>
                </a:ext>
              </a:extLst>
            </p:cNvPr>
            <p:cNvCxnSpPr/>
            <p:nvPr/>
          </p:nvCxnSpPr>
          <p:spPr>
            <a:xfrm>
              <a:off x="1187992" y="3068960"/>
              <a:ext cx="2807944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D19416EF-A41C-465F-8EC3-B7743BDEE9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7992" y="683641"/>
              <a:ext cx="0" cy="238531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E31C45D3-78A6-40C0-91E6-43CC6B34E188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83" y="1125118"/>
              <a:ext cx="2304248" cy="172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89D8C7F-2C03-49FF-B559-1CE870D0DB6D}"/>
                </a:ext>
              </a:extLst>
            </p:cNvPr>
            <p:cNvCxnSpPr>
              <a:cxnSpLocks/>
            </p:cNvCxnSpPr>
            <p:nvPr/>
          </p:nvCxnSpPr>
          <p:spPr>
            <a:xfrm>
              <a:off x="2268069" y="1125118"/>
              <a:ext cx="790611" cy="17272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44A219EC-EFF8-4DE9-B390-38F1B5F683FB}"/>
                </a:ext>
              </a:extLst>
            </p:cNvPr>
            <p:cNvCxnSpPr/>
            <p:nvPr/>
          </p:nvCxnSpPr>
          <p:spPr>
            <a:xfrm>
              <a:off x="1476183" y="1125118"/>
              <a:ext cx="791886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FBC96E94-D986-43DF-BED4-4CED3367CF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8680" y="2854097"/>
              <a:ext cx="721751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28" name="テキスト ボックス 17">
              <a:extLst>
                <a:ext uri="{FF2B5EF4-FFF2-40B4-BE49-F238E27FC236}">
                  <a16:creationId xmlns:a16="http://schemas.microsoft.com/office/drawing/2014/main" id="{FA383D8D-3F27-4A1D-A7E0-9C0AE8DC5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338" y="206913"/>
              <a:ext cx="560416" cy="423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ja-JP" altLang="en-US"/>
                <a:t>高度</a:t>
              </a:r>
            </a:p>
          </p:txBody>
        </p:sp>
      </p:grpSp>
      <p:sp>
        <p:nvSpPr>
          <p:cNvPr id="34820" name="テキスト ボックス 19">
            <a:extLst>
              <a:ext uri="{FF2B5EF4-FFF2-40B4-BE49-F238E27FC236}">
                <a16:creationId xmlns:a16="http://schemas.microsoft.com/office/drawing/2014/main" id="{BDB25D7C-6D6B-449E-A9A3-A2B96BE2D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3216275"/>
            <a:ext cx="674688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30" tIns="40115" rIns="80230" bIns="40115">
            <a:spAutoFit/>
          </a:bodyPr>
          <a:lstStyle/>
          <a:p>
            <a:pPr eaLnBrk="1" hangingPunct="1"/>
            <a:r>
              <a:rPr lang="ja-JP" altLang="en-US"/>
              <a:t>気温</a:t>
            </a:r>
            <a:endParaRPr lang="en-US" altLang="ja-JP"/>
          </a:p>
        </p:txBody>
      </p:sp>
      <p:sp>
        <p:nvSpPr>
          <p:cNvPr id="34821" name="テキスト ボックス 20">
            <a:extLst>
              <a:ext uri="{FF2B5EF4-FFF2-40B4-BE49-F238E27FC236}">
                <a16:creationId xmlns:a16="http://schemas.microsoft.com/office/drawing/2014/main" id="{30EF3AD0-0716-4C2D-890F-3C9AD1B68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8" y="3849688"/>
            <a:ext cx="5975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230" tIns="40115" rIns="80230" bIns="40115">
            <a:spAutoFit/>
          </a:bodyPr>
          <a:lstStyle/>
          <a:p>
            <a:pPr eaLnBrk="1" hangingPunct="1"/>
            <a:r>
              <a:rPr lang="ja-JP" altLang="en-US"/>
              <a:t>不安定（黒線）なら安定（赤線）になるよう調整。</a:t>
            </a:r>
            <a:endParaRPr lang="en-US" altLang="ja-JP"/>
          </a:p>
          <a:p>
            <a:pPr eaLnBrk="1" hangingPunct="1"/>
            <a:r>
              <a:rPr lang="ja-JP" altLang="en-US"/>
              <a:t>・未飽和状態なら　</a:t>
            </a:r>
            <a:r>
              <a:rPr lang="en-US" altLang="ja-JP" i="1"/>
              <a:t>s</a:t>
            </a:r>
            <a:r>
              <a:rPr lang="ja-JP" altLang="en-US"/>
              <a:t>　</a:t>
            </a:r>
            <a:endParaRPr lang="en-US" altLang="ja-JP"/>
          </a:p>
          <a:p>
            <a:pPr eaLnBrk="1" hangingPunct="1"/>
            <a:r>
              <a:rPr lang="ja-JP" altLang="en-US"/>
              <a:t>・飽和状態なら</a:t>
            </a:r>
            <a:r>
              <a:rPr lang="en-US" altLang="ja-JP"/>
              <a:t> </a:t>
            </a:r>
            <a:r>
              <a:rPr lang="ja-JP" altLang="en-US"/>
              <a:t>　　</a:t>
            </a:r>
            <a:r>
              <a:rPr lang="en-US" altLang="ja-JP"/>
              <a:t> </a:t>
            </a:r>
            <a:r>
              <a:rPr lang="en-US" altLang="ja-JP" i="1"/>
              <a:t>h</a:t>
            </a:r>
            <a:r>
              <a:rPr lang="ja-JP" altLang="en-US"/>
              <a:t>　</a:t>
            </a:r>
            <a:endParaRPr lang="en-US" altLang="ja-JP"/>
          </a:p>
          <a:p>
            <a:pPr eaLnBrk="1" hangingPunct="1"/>
            <a:r>
              <a:rPr lang="ja-JP" altLang="en-US"/>
              <a:t>が保存するように調整を行う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2162447-20BF-4554-BF4E-41FBCE95F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49"/>
    </mc:Choice>
    <mc:Fallback xmlns="">
      <p:transition spd="slow" advTm="77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9" x="4173538" y="4189413"/>
          <p14:tracePt t="504" x="4173538" y="4171950"/>
          <p14:tracePt t="539" x="4200525" y="4143375"/>
          <p14:tracePt t="706" x="4173538" y="4097338"/>
          <p14:tracePt t="713" x="4146550" y="4014788"/>
          <p14:tracePt t="722" x="3979863" y="3895725"/>
          <p14:tracePt t="730" x="3870325" y="3784600"/>
          <p14:tracePt t="740" x="3833813" y="3721100"/>
          <p14:tracePt t="746" x="3732213" y="3556000"/>
          <p14:tracePt t="755" x="3402013" y="3536950"/>
          <p14:tracePt t="763" x="3060700" y="3371850"/>
          <p14:tracePt t="770" x="2730500" y="3243263"/>
          <p14:tracePt t="778" x="2601913" y="3178175"/>
          <p14:tracePt t="785" x="2454275" y="3133725"/>
          <p14:tracePt t="794" x="2224088" y="3041650"/>
          <p14:tracePt t="801" x="2078038" y="2995613"/>
          <p14:tracePt t="811" x="1903413" y="2838450"/>
          <p14:tracePt t="817" x="1838325" y="2811463"/>
          <p14:tracePt t="826" x="1828800" y="2774950"/>
          <p14:tracePt t="833" x="1792288" y="2755900"/>
          <p14:tracePt t="841" x="1746250" y="2709863"/>
          <p14:tracePt t="850" x="1654175" y="2646363"/>
          <p14:tracePt t="860" x="1544638" y="2554288"/>
          <p14:tracePt t="865" x="1425575" y="2489200"/>
          <p14:tracePt t="873" x="1314450" y="2443163"/>
          <p14:tracePt t="882" x="1195388" y="2398713"/>
          <p14:tracePt t="890" x="1130300" y="2370138"/>
          <p14:tracePt t="897" x="1057275" y="2333625"/>
          <p14:tracePt t="905" x="1047750" y="2324100"/>
          <p14:tracePt t="922" x="1038225" y="2324100"/>
          <p14:tracePt t="960" x="1038225" y="2314575"/>
          <p14:tracePt t="1003" x="1038225" y="2297113"/>
          <p14:tracePt t="1026" x="1038225" y="2287588"/>
          <p14:tracePt t="1274" x="1038225" y="2251075"/>
          <p14:tracePt t="1282" x="1011238" y="2214563"/>
          <p14:tracePt t="1290" x="1011238" y="2195513"/>
          <p14:tracePt t="1299" x="992188" y="2178050"/>
          <p14:tracePt t="1353" x="992188" y="2168525"/>
          <p14:tracePt t="1361" x="992188" y="2149475"/>
          <p14:tracePt t="1369" x="992188" y="2132013"/>
          <p14:tracePt t="1385" x="992188" y="2103438"/>
          <p14:tracePt t="1393" x="992188" y="2085975"/>
          <p14:tracePt t="1401" x="992188" y="2049463"/>
          <p14:tracePt t="1409" x="992188" y="2003425"/>
          <p14:tracePt t="1417" x="992188" y="1984375"/>
          <p14:tracePt t="1425" x="992188" y="1947863"/>
          <p14:tracePt t="1433" x="992188" y="1911350"/>
          <p14:tracePt t="1441" x="992188" y="1892300"/>
          <p14:tracePt t="1449" x="992188" y="1874838"/>
          <p14:tracePt t="1457" x="992188" y="1846263"/>
          <p14:tracePt t="1465" x="992188" y="1838325"/>
          <p14:tracePt t="1473" x="992188" y="1828800"/>
          <p14:tracePt t="1497" x="992188" y="1800225"/>
          <p14:tracePt t="1506" x="1011238" y="1792288"/>
          <p14:tracePt t="1514" x="1038225" y="1736725"/>
          <p14:tracePt t="1522" x="1047750" y="1717675"/>
          <p14:tracePt t="1529" x="1093788" y="1654175"/>
          <p14:tracePt t="1539" x="1112838" y="1608138"/>
          <p14:tracePt t="1545" x="1112838" y="1579563"/>
          <p14:tracePt t="1554" x="1149350" y="1497013"/>
          <p14:tracePt t="1561" x="1149350" y="1423988"/>
          <p14:tracePt t="1569" x="1158875" y="1360488"/>
          <p14:tracePt t="1577" x="1158875" y="1314450"/>
          <p14:tracePt t="1633" x="1158875" y="1295400"/>
          <p14:tracePt t="1698" x="1166813" y="1285875"/>
          <p14:tracePt t="1706" x="1176338" y="1285875"/>
          <p14:tracePt t="1714" x="1185863" y="1268413"/>
          <p14:tracePt t="1724" x="1185863" y="1258888"/>
          <p14:tracePt t="1730" x="1195388" y="1222375"/>
          <p14:tracePt t="1740" x="1195388" y="1203325"/>
          <p14:tracePt t="1770" x="1195388" y="1185863"/>
          <p14:tracePt t="1778" x="1195388" y="1176338"/>
          <p14:tracePt t="1794" x="1204913" y="1166813"/>
          <p14:tracePt t="1882" x="1204913" y="1139825"/>
          <p14:tracePt t="1891" x="1204913" y="1120775"/>
          <p14:tracePt t="1898" x="1204913" y="1111250"/>
          <p14:tracePt t="1908" x="1204913" y="1084263"/>
          <p14:tracePt t="1923" x="1204913" y="1047750"/>
          <p14:tracePt t="1929" x="1204913" y="1038225"/>
          <p14:tracePt t="1939" x="1204913" y="1028700"/>
          <p14:tracePt t="1953" x="1204913" y="992188"/>
          <p14:tracePt t="1969" x="1204913" y="982663"/>
          <p14:tracePt t="1977" x="1212850" y="973138"/>
          <p14:tracePt t="1985" x="1231900" y="965200"/>
          <p14:tracePt t="2035" x="1231900" y="928688"/>
          <p14:tracePt t="2042" x="1231900" y="919163"/>
          <p14:tracePt t="3802" x="1241425" y="919163"/>
          <p14:tracePt t="3810" x="1250950" y="919163"/>
          <p14:tracePt t="3826" x="1250950" y="955675"/>
          <p14:tracePt t="3834" x="1258888" y="965200"/>
          <p14:tracePt t="3843" x="1287463" y="965200"/>
          <p14:tracePt t="3850" x="1296988" y="1001713"/>
          <p14:tracePt t="3861" x="1314450" y="1130300"/>
          <p14:tracePt t="3865" x="1360488" y="1304925"/>
          <p14:tracePt t="3873" x="1433513" y="1562100"/>
          <p14:tracePt t="3881" x="1425575" y="1782763"/>
          <p14:tracePt t="3889" x="1498600" y="2122488"/>
          <p14:tracePt t="3897" x="1544638" y="2306638"/>
          <p14:tracePt t="3905" x="1525588" y="2406650"/>
          <p14:tracePt t="3913" x="1516063" y="2508250"/>
          <p14:tracePt t="3923" x="1516063" y="2563813"/>
          <p14:tracePt t="3929" x="1498600" y="2692400"/>
          <p14:tracePt t="3939" x="1498600" y="2746375"/>
          <p14:tracePt t="3945" x="1498600" y="2792413"/>
          <p14:tracePt t="3953" x="1498600" y="2838450"/>
          <p14:tracePt t="3961" x="1508125" y="2884488"/>
          <p14:tracePt t="3970" x="1516063" y="2903538"/>
          <p14:tracePt t="3978" x="1535113" y="2930525"/>
          <p14:tracePt t="3985" x="1535113" y="2949575"/>
          <p14:tracePt t="3993" x="1535113" y="2986088"/>
          <p14:tracePt t="4001" x="1535113" y="3032125"/>
          <p14:tracePt t="4009" x="1535113" y="3049588"/>
          <p14:tracePt t="4016" x="1525588" y="3095625"/>
          <p14:tracePt t="4025" x="1516063" y="3114675"/>
          <p14:tracePt t="4032" x="1508125" y="3187700"/>
          <p14:tracePt t="4040" x="1508125" y="3206750"/>
          <p14:tracePt t="4048" x="1508125" y="3216275"/>
          <p14:tracePt t="4056" x="1498600" y="3252788"/>
          <p14:tracePt t="4064" x="1498600" y="3262313"/>
          <p14:tracePt t="4210" x="1489075" y="3262313"/>
          <p14:tracePt t="4258" x="1479550" y="3252788"/>
          <p14:tracePt t="4290" x="1471613" y="3252788"/>
          <p14:tracePt t="4642" x="1508125" y="3243263"/>
          <p14:tracePt t="4650" x="1590675" y="3233738"/>
          <p14:tracePt t="4660" x="1673225" y="3233738"/>
          <p14:tracePt t="4667" x="1736725" y="3206750"/>
          <p14:tracePt t="4674" x="1801813" y="3206750"/>
          <p14:tracePt t="4681" x="1801813" y="3224213"/>
          <p14:tracePt t="4689" x="1847850" y="3262313"/>
          <p14:tracePt t="4697" x="1857375" y="3262313"/>
          <p14:tracePt t="4721" x="1903413" y="3262313"/>
          <p14:tracePt t="4754" x="1930400" y="3279775"/>
          <p14:tracePt t="4761" x="1939925" y="3308350"/>
          <p14:tracePt t="4769" x="1966913" y="3308350"/>
          <p14:tracePt t="4785" x="2041525" y="3298825"/>
          <p14:tracePt t="4793" x="2105025" y="3289300"/>
          <p14:tracePt t="4801" x="2132013" y="3298825"/>
          <p14:tracePt t="4809" x="2216150" y="3298825"/>
          <p14:tracePt t="4817" x="2252663" y="3298825"/>
          <p14:tracePt t="4825" x="2270125" y="3308350"/>
          <p14:tracePt t="4842" x="2316163" y="3308350"/>
          <p14:tracePt t="4849" x="2417763" y="3316288"/>
          <p14:tracePt t="4857" x="2519363" y="3344863"/>
          <p14:tracePt t="4865" x="2555875" y="3362325"/>
          <p14:tracePt t="4881" x="2611438" y="3362325"/>
          <p14:tracePt t="4889" x="2647950" y="3308350"/>
          <p14:tracePt t="4897" x="2730500" y="3298825"/>
          <p14:tracePt t="4906" x="2914650" y="3298825"/>
          <p14:tracePt t="4913" x="2951163" y="3298825"/>
          <p14:tracePt t="4923" x="3106738" y="3279775"/>
          <p14:tracePt t="4929" x="3227388" y="3270250"/>
          <p14:tracePt t="4939" x="3309938" y="3270250"/>
          <p14:tracePt t="4945" x="3409950" y="3270250"/>
          <p14:tracePt t="4953" x="3511550" y="3233738"/>
          <p14:tracePt t="4961" x="3576638" y="3224213"/>
          <p14:tracePt t="4969" x="3649663" y="3224213"/>
          <p14:tracePt t="4977" x="3695700" y="3170238"/>
          <p14:tracePt t="4985" x="3778250" y="3160713"/>
          <p14:tracePt t="4995" x="3916363" y="3141663"/>
          <p14:tracePt t="5003" x="3971925" y="3141663"/>
          <p14:tracePt t="5009" x="4035425" y="3133725"/>
          <p14:tracePt t="5018" x="4110038" y="3105150"/>
          <p14:tracePt t="5026" x="4127500" y="3105150"/>
          <p14:tracePt t="5032" x="4173538" y="3078163"/>
          <p14:tracePt t="5040" x="4210050" y="3078163"/>
          <p14:tracePt t="5048" x="4246563" y="3059113"/>
          <p14:tracePt t="5056" x="4292600" y="3059113"/>
          <p14:tracePt t="5064" x="4403725" y="3049588"/>
          <p14:tracePt t="5072" x="4459288" y="3032125"/>
          <p14:tracePt t="5088" x="4513263" y="3032125"/>
          <p14:tracePt t="5097" x="4532313" y="3032125"/>
          <p14:tracePt t="5107" x="4624388" y="3032125"/>
          <p14:tracePt t="5114" x="4687888" y="3032125"/>
          <p14:tracePt t="5123" x="4716463" y="3032125"/>
          <p14:tracePt t="5130" x="4733925" y="3032125"/>
          <p14:tracePt t="5140" x="4789488" y="3032125"/>
          <p14:tracePt t="5146" x="4799013" y="3032125"/>
          <p14:tracePt t="5154" x="4816475" y="3032125"/>
          <p14:tracePt t="5162" x="4881563" y="3032125"/>
          <p14:tracePt t="5171" x="4908550" y="3032125"/>
          <p14:tracePt t="5178" x="4927600" y="3032125"/>
          <p14:tracePt t="5185" x="5000625" y="3032125"/>
          <p14:tracePt t="5193" x="5065713" y="3032125"/>
          <p14:tracePt t="5200" x="5083175" y="3032125"/>
          <p14:tracePt t="5209" x="5092700" y="3032125"/>
          <p14:tracePt t="5224" x="5111750" y="3032125"/>
          <p14:tracePt t="5234" x="5184775" y="3041650"/>
          <p14:tracePt t="5241" x="5194300" y="3049588"/>
          <p14:tracePt t="5249" x="5211763" y="3059113"/>
          <p14:tracePt t="5265" x="5230813" y="3059113"/>
          <p14:tracePt t="5329" x="5240338" y="3059113"/>
          <p14:tracePt t="5554" x="5075238" y="3105150"/>
          <p14:tracePt t="5563" x="4973638" y="3114675"/>
          <p14:tracePt t="5571" x="4716463" y="3170238"/>
          <p14:tracePt t="5578" x="4192588" y="3197225"/>
          <p14:tracePt t="5586" x="3511550" y="3362325"/>
          <p14:tracePt t="5596" x="3079750" y="3463925"/>
          <p14:tracePt t="5602" x="2592388" y="3509963"/>
          <p14:tracePt t="5612" x="2381250" y="3573463"/>
          <p14:tracePt t="5618" x="1903413" y="3573463"/>
          <p14:tracePt t="5627" x="1149350" y="3417888"/>
          <p14:tracePt t="5645" x="1011238" y="3417888"/>
          <p14:tracePt t="5650" x="892175" y="3398838"/>
          <p14:tracePt t="5658" x="771525" y="3381375"/>
          <p14:tracePt t="5666" x="615950" y="3352800"/>
          <p14:tracePt t="5676" x="560388" y="3316288"/>
          <p14:tracePt t="5682" x="542925" y="3308350"/>
          <p14:tracePt t="5730" x="542925" y="3289300"/>
          <p14:tracePt t="5746" x="542925" y="3279775"/>
          <p14:tracePt t="5937" x="625475" y="3252788"/>
          <p14:tracePt t="5953" x="625475" y="3262313"/>
          <p14:tracePt t="5961" x="652463" y="3252788"/>
          <p14:tracePt t="5970" x="698500" y="3216275"/>
          <p14:tracePt t="5980" x="763588" y="3187700"/>
          <p14:tracePt t="5987" x="836613" y="3141663"/>
          <p14:tracePt t="5994" x="901700" y="3114675"/>
          <p14:tracePt t="6001" x="965200" y="3105150"/>
          <p14:tracePt t="6009" x="1084263" y="3078163"/>
          <p14:tracePt t="6017" x="1130300" y="3078163"/>
          <p14:tracePt t="6025" x="1158875" y="3068638"/>
          <p14:tracePt t="6034" x="1166813" y="3059113"/>
          <p14:tracePt t="6043" x="1176338" y="3059113"/>
          <p14:tracePt t="6050" x="1185863" y="3059113"/>
          <p14:tracePt t="6059" x="1195388" y="3059113"/>
          <p14:tracePt t="6146" x="1204913" y="3049588"/>
          <p14:tracePt t="6172" x="1204913" y="3041650"/>
          <p14:tracePt t="6306" x="1204913" y="3022600"/>
          <p14:tracePt t="6314" x="1204913" y="2986088"/>
          <p14:tracePt t="6323" x="1204913" y="2967038"/>
          <p14:tracePt t="6331" x="1204913" y="2913063"/>
          <p14:tracePt t="6341" x="1204913" y="2847975"/>
          <p14:tracePt t="6346" x="1204913" y="2774950"/>
          <p14:tracePt t="6355" x="1204913" y="2655888"/>
          <p14:tracePt t="6363" x="1204913" y="2573338"/>
          <p14:tracePt t="6370" x="1204913" y="2471738"/>
          <p14:tracePt t="6378" x="1158875" y="2389188"/>
          <p14:tracePt t="6385" x="1158875" y="2287588"/>
          <p14:tracePt t="6393" x="1139825" y="2149475"/>
          <p14:tracePt t="6401" x="1139825" y="2011363"/>
          <p14:tracePt t="6409" x="1112838" y="1911350"/>
          <p14:tracePt t="6417" x="1076325" y="1773238"/>
          <p14:tracePt t="6425" x="1066800" y="1625600"/>
          <p14:tracePt t="6433" x="1030288" y="1506538"/>
          <p14:tracePt t="6442" x="1030288" y="1404938"/>
          <p14:tracePt t="6449" x="1030288" y="1268413"/>
          <p14:tracePt t="6458" x="1030288" y="1139825"/>
          <p14:tracePt t="6465" x="1020763" y="1011238"/>
          <p14:tracePt t="6473" x="1020763" y="882650"/>
          <p14:tracePt t="6481" x="1020763" y="781050"/>
          <p14:tracePt t="6489" x="1020763" y="698500"/>
          <p14:tracePt t="6497" x="1001713" y="633413"/>
          <p14:tracePt t="6506" x="1001713" y="579438"/>
          <p14:tracePt t="6513" x="992188" y="533400"/>
          <p14:tracePt t="6522" x="992188" y="487363"/>
          <p14:tracePt t="6529" x="992188" y="441325"/>
          <p14:tracePt t="6538" x="974725" y="404813"/>
          <p14:tracePt t="6546" x="974725" y="368300"/>
          <p14:tracePt t="6553" x="974725" y="303213"/>
          <p14:tracePt t="6561" x="974725" y="284163"/>
          <p14:tracePt t="6569" x="974725" y="257175"/>
          <p14:tracePt t="6577" x="974725" y="220663"/>
          <p14:tracePt t="6585" x="984250" y="193675"/>
          <p14:tracePt t="6593" x="984250" y="174625"/>
          <p14:tracePt t="6601" x="992188" y="138113"/>
          <p14:tracePt t="6609" x="1011238" y="119063"/>
          <p14:tracePt t="6617" x="1011238" y="92075"/>
          <p14:tracePt t="6625" x="1030288" y="55563"/>
          <p14:tracePt t="6641" x="1030288" y="36513"/>
          <p14:tracePt t="6649" x="1038225" y="26988"/>
          <p14:tracePt t="6844" x="1038225" y="36513"/>
          <p14:tracePt t="6861" x="1038225" y="55563"/>
          <p14:tracePt t="6874" x="1038225" y="65088"/>
          <p14:tracePt t="6882" x="1038225" y="82550"/>
          <p14:tracePt t="6890" x="1038225" y="92075"/>
          <p14:tracePt t="6906" x="1038225" y="101600"/>
          <p14:tracePt t="6931" x="1038225" y="109538"/>
          <p14:tracePt t="6941" x="1038225" y="128588"/>
          <p14:tracePt t="6946" x="1038225" y="147638"/>
          <p14:tracePt t="6954" x="1038225" y="155575"/>
          <p14:tracePt t="6961" x="1038225" y="165100"/>
          <p14:tracePt t="6969" x="1038225" y="201613"/>
          <p14:tracePt t="6977" x="1038225" y="230188"/>
          <p14:tracePt t="6986" x="1038225" y="276225"/>
          <p14:tracePt t="6993" x="1038225" y="312738"/>
          <p14:tracePt t="7001" x="1038225" y="339725"/>
          <p14:tracePt t="7009" x="1076325" y="404813"/>
          <p14:tracePt t="7017" x="1076325" y="458788"/>
          <p14:tracePt t="7025" x="1084263" y="523875"/>
          <p14:tracePt t="7034" x="1093788" y="587375"/>
          <p14:tracePt t="7042" x="1139825" y="698500"/>
          <p14:tracePt t="7049" x="1158875" y="781050"/>
          <p14:tracePt t="7057" x="1158875" y="854075"/>
          <p14:tracePt t="7065" x="1204913" y="946150"/>
          <p14:tracePt t="7073" x="1222375" y="1011238"/>
          <p14:tracePt t="7082" x="1241425" y="1074738"/>
          <p14:tracePt t="7089" x="1250950" y="1139825"/>
          <p14:tracePt t="7098" x="1296988" y="1222375"/>
          <p14:tracePt t="7104" x="1296988" y="1285875"/>
          <p14:tracePt t="7112" x="1323975" y="1350963"/>
          <p14:tracePt t="7121" x="1370013" y="1460500"/>
          <p14:tracePt t="7128" x="1397000" y="1543050"/>
          <p14:tracePt t="7137" x="1443038" y="1625600"/>
          <p14:tracePt t="7144" x="1498600" y="1754188"/>
          <p14:tracePt t="7152" x="1544638" y="1855788"/>
          <p14:tracePt t="7160" x="1590675" y="1928813"/>
          <p14:tracePt t="7168" x="1663700" y="2039938"/>
          <p14:tracePt t="7176" x="1719263" y="2103438"/>
          <p14:tracePt t="7184" x="1792288" y="2195513"/>
          <p14:tracePt t="7192" x="1820863" y="2232025"/>
          <p14:tracePt t="7200" x="1866900" y="2297113"/>
          <p14:tracePt t="7210" x="1893888" y="2324100"/>
          <p14:tracePt t="7216" x="1939925" y="2379663"/>
          <p14:tracePt t="7224" x="2012950" y="2435225"/>
          <p14:tracePt t="7233" x="2087563" y="2508250"/>
          <p14:tracePt t="7240" x="2178050" y="2581275"/>
          <p14:tracePt t="7248" x="2224088" y="2636838"/>
          <p14:tracePt t="7256" x="2352675" y="2692400"/>
          <p14:tracePt t="7264" x="2390775" y="2728913"/>
          <p14:tracePt t="7273" x="2546350" y="2792413"/>
          <p14:tracePt t="7280" x="2693988" y="2876550"/>
          <p14:tracePt t="7288" x="2840038" y="2940050"/>
          <p14:tracePt t="7296" x="2924175" y="2949575"/>
          <p14:tracePt t="7304" x="3043238" y="2967038"/>
          <p14:tracePt t="7313" x="3060700" y="2967038"/>
          <p14:tracePt t="7321" x="3152775" y="2995613"/>
          <p14:tracePt t="7329" x="3171825" y="2995613"/>
          <p14:tracePt t="7337" x="3181350" y="2995613"/>
          <p14:tracePt t="7362" x="3281363" y="2995613"/>
          <p14:tracePt t="7370" x="3290888" y="2995613"/>
          <p14:tracePt t="7401" x="3290888" y="2986088"/>
          <p14:tracePt t="7410" x="3319463" y="2976563"/>
          <p14:tracePt t="7418" x="3402013" y="2940050"/>
          <p14:tracePt t="7426" x="3419475" y="2930525"/>
          <p14:tracePt t="7441" x="3511550" y="2913063"/>
          <p14:tracePt t="7450" x="3521075" y="2913063"/>
          <p14:tracePt t="7457" x="3530600" y="2913063"/>
          <p14:tracePt t="7465" x="3548063" y="2913063"/>
          <p14:tracePt t="7473" x="3576638" y="2913063"/>
          <p14:tracePt t="7482" x="3640138" y="2913063"/>
          <p14:tracePt t="7489" x="3668713" y="2940050"/>
          <p14:tracePt t="7497" x="3741738" y="2967038"/>
          <p14:tracePt t="7505" x="3759200" y="2967038"/>
          <p14:tracePt t="7513" x="3759200" y="3013075"/>
          <p14:tracePt t="7521" x="3805238" y="3022600"/>
          <p14:tracePt t="7529" x="3814763" y="3041650"/>
          <p14:tracePt t="7538" x="3843338" y="3059113"/>
          <p14:tracePt t="7546" x="3851275" y="3087688"/>
          <p14:tracePt t="7569" x="3851275" y="3095625"/>
          <p14:tracePt t="7577" x="3860800" y="3095625"/>
          <p14:tracePt t="7585" x="3916363" y="3114675"/>
          <p14:tracePt t="7593" x="3962400" y="3141663"/>
          <p14:tracePt t="7601" x="4164013" y="3141663"/>
          <p14:tracePt t="7609" x="4302125" y="3141663"/>
          <p14:tracePt t="7617" x="4348163" y="3105150"/>
          <p14:tracePt t="7625" x="4367213" y="3078163"/>
          <p14:tracePt t="7633" x="4394200" y="3059113"/>
          <p14:tracePt t="7641" x="4403725" y="3049588"/>
          <p14:tracePt t="7649" x="4403725" y="3041650"/>
          <p14:tracePt t="7657" x="4413250" y="3032125"/>
          <p14:tracePt t="7665" x="4413250" y="3022600"/>
          <p14:tracePt t="7673" x="4413250" y="3013075"/>
          <p14:tracePt t="7689" x="4413250" y="3005138"/>
          <p14:tracePt t="7737" x="4421188" y="2986088"/>
          <p14:tracePt t="7745" x="4467225" y="2967038"/>
          <p14:tracePt t="7754" x="4449763" y="2940050"/>
          <p14:tracePt t="7761" x="4467225" y="2930525"/>
          <p14:tracePt t="7769" x="4495800" y="2930525"/>
          <p14:tracePt t="7785" x="4513263" y="2903538"/>
          <p14:tracePt t="7793" x="4522788" y="2903538"/>
          <p14:tracePt t="7940" x="4532313" y="2894013"/>
          <p14:tracePt t="7947" x="4541838" y="2894013"/>
          <p14:tracePt t="7979" x="4559300" y="2894013"/>
          <p14:tracePt t="8026" x="4578350" y="2894013"/>
          <p14:tracePt t="8940" x="4587875" y="2884488"/>
          <p14:tracePt t="8962" x="4578350" y="2867025"/>
          <p14:tracePt t="9018" x="4568825" y="2857500"/>
          <p14:tracePt t="9068" x="4568825" y="2847975"/>
          <p14:tracePt t="9098" x="4559300" y="2838450"/>
          <p14:tracePt t="9107" x="4549775" y="2830513"/>
          <p14:tracePt t="9114" x="4541838" y="2820988"/>
          <p14:tracePt t="9147" x="4532313" y="2820988"/>
          <p14:tracePt t="9201" x="4532313" y="2811463"/>
          <p14:tracePt t="9225" x="4513263" y="2801938"/>
          <p14:tracePt t="9281" x="4467225" y="2801938"/>
          <p14:tracePt t="9289" x="4459288" y="2801938"/>
          <p14:tracePt t="9329" x="4440238" y="2801938"/>
          <p14:tracePt t="9338" x="4403725" y="2801938"/>
          <p14:tracePt t="9362" x="4394200" y="2801938"/>
          <p14:tracePt t="9370" x="4375150" y="2801938"/>
          <p14:tracePt t="9378" x="4367213" y="2801938"/>
          <p14:tracePt t="9385" x="4357688" y="2792413"/>
          <p14:tracePt t="9393" x="4330700" y="2792413"/>
          <p14:tracePt t="9401" x="4321175" y="2792413"/>
          <p14:tracePt t="9409" x="4302125" y="2792413"/>
          <p14:tracePt t="9417" x="4284663" y="2792413"/>
          <p14:tracePt t="9425" x="4246563" y="2765425"/>
          <p14:tracePt t="9433" x="4229100" y="2765425"/>
          <p14:tracePt t="9449" x="4210050" y="2755900"/>
          <p14:tracePt t="9458" x="4183063" y="2755900"/>
          <p14:tracePt t="9465" x="4173538" y="2746375"/>
          <p14:tracePt t="9481" x="4154488" y="2738438"/>
          <p14:tracePt t="9489" x="4117975" y="2719388"/>
          <p14:tracePt t="9505" x="4110038" y="2719388"/>
          <p14:tracePt t="9522" x="4100513" y="2719388"/>
          <p14:tracePt t="9546" x="4090988" y="2709863"/>
          <p14:tracePt t="9553" x="4081463" y="2709863"/>
          <p14:tracePt t="9561" x="4071938" y="2701925"/>
          <p14:tracePt t="9569" x="4054475" y="2692400"/>
          <p14:tracePt t="9577" x="4025900" y="2655888"/>
          <p14:tracePt t="9627" x="4017963" y="2655888"/>
          <p14:tracePt t="9634" x="3989388" y="2646363"/>
          <p14:tracePt t="9645" x="3979863" y="2636838"/>
          <p14:tracePt t="9650" x="3971925" y="2617788"/>
          <p14:tracePt t="9658" x="3962400" y="2609850"/>
          <p14:tracePt t="9665" x="3952875" y="2609850"/>
          <p14:tracePt t="9673" x="3935413" y="2600325"/>
          <p14:tracePt t="9681" x="3916363" y="2600325"/>
          <p14:tracePt t="9689" x="3906838" y="2590800"/>
          <p14:tracePt t="9697" x="3906838" y="2581275"/>
          <p14:tracePt t="9721" x="3897313" y="2581275"/>
          <p14:tracePt t="9729" x="3879850" y="2573338"/>
          <p14:tracePt t="9738" x="3870325" y="2573338"/>
          <p14:tracePt t="9745" x="3851275" y="2573338"/>
          <p14:tracePt t="9753" x="3843338" y="2563813"/>
          <p14:tracePt t="9761" x="3833813" y="2563813"/>
          <p14:tracePt t="9777" x="3814763" y="2563813"/>
          <p14:tracePt t="9785" x="3805238" y="2535238"/>
          <p14:tracePt t="9793" x="3787775" y="2517775"/>
          <p14:tracePt t="9809" x="3778250" y="2517775"/>
          <p14:tracePt t="9817" x="3751263" y="2517775"/>
          <p14:tracePt t="9825" x="3732213" y="2517775"/>
          <p14:tracePt t="9833" x="3695700" y="2498725"/>
          <p14:tracePt t="9841" x="3686175" y="2489200"/>
          <p14:tracePt t="9849" x="3668713" y="2489200"/>
          <p14:tracePt t="9859" x="3659188" y="2481263"/>
          <p14:tracePt t="9873" x="3649663" y="2471738"/>
          <p14:tracePt t="9907" x="3630613" y="2471738"/>
          <p14:tracePt t="9913" x="3594100" y="2471738"/>
          <p14:tracePt t="9922" x="3557588" y="2471738"/>
          <p14:tracePt t="9970" x="3538538" y="2471738"/>
          <p14:tracePt t="9977" x="3511550" y="2471738"/>
          <p14:tracePt t="9985" x="3494088" y="2471738"/>
          <p14:tracePt t="9993" x="3475038" y="2471738"/>
          <p14:tracePt t="10001" x="3455988" y="2471738"/>
          <p14:tracePt t="10017" x="3448050" y="2471738"/>
          <p14:tracePt t="10025" x="3429000" y="2471738"/>
          <p14:tracePt t="10033" x="3409950" y="2471738"/>
          <p14:tracePt t="10041" x="3402013" y="2471738"/>
          <p14:tracePt t="10049" x="3373438" y="2462213"/>
          <p14:tracePt t="10065" x="3346450" y="2443163"/>
          <p14:tracePt t="10073" x="3290888" y="2416175"/>
          <p14:tracePt t="10081" x="3273425" y="2406650"/>
          <p14:tracePt t="10088" x="3235325" y="2398713"/>
          <p14:tracePt t="10097" x="3198813" y="2389188"/>
          <p14:tracePt t="10105" x="3198813" y="2379663"/>
          <p14:tracePt t="10113" x="3198813" y="2370138"/>
          <p14:tracePt t="10129" x="3181350" y="2360613"/>
          <p14:tracePt t="10138" x="3162300" y="2360613"/>
          <p14:tracePt t="10153" x="3143250" y="2314575"/>
          <p14:tracePt t="10266" x="3135313" y="2306638"/>
          <p14:tracePt t="10274" x="3106738" y="2278063"/>
          <p14:tracePt t="10284" x="3089275" y="2278063"/>
          <p14:tracePt t="10290" x="3043238" y="2251075"/>
          <p14:tracePt t="10298" x="2987675" y="2214563"/>
          <p14:tracePt t="10307" x="2968625" y="2214563"/>
          <p14:tracePt t="10313" x="2941638" y="2205038"/>
          <p14:tracePt t="10322" x="2924175" y="2195513"/>
          <p14:tracePt t="10329" x="2886075" y="2159000"/>
          <p14:tracePt t="10338" x="2849563" y="2122488"/>
          <p14:tracePt t="10345" x="2803525" y="2103438"/>
          <p14:tracePt t="10353" x="2767013" y="2066925"/>
          <p14:tracePt t="10361" x="2747963" y="2049463"/>
          <p14:tracePt t="10369" x="2703513" y="2020888"/>
          <p14:tracePt t="10377" x="2657475" y="2020888"/>
          <p14:tracePt t="10385" x="2638425" y="1993900"/>
          <p14:tracePt t="10393" x="2619375" y="1974850"/>
          <p14:tracePt t="10401" x="2592388" y="1966913"/>
          <p14:tracePt t="10417" x="2582863" y="1947863"/>
          <p14:tracePt t="10426" x="2565400" y="1938338"/>
          <p14:tracePt t="10433" x="2565400" y="1928813"/>
          <p14:tracePt t="10441" x="2565400" y="1901825"/>
          <p14:tracePt t="10449" x="2565400" y="1892300"/>
          <p14:tracePt t="10489" x="2565400" y="1882775"/>
          <p14:tracePt t="10497" x="2565400" y="1865313"/>
          <p14:tracePt t="10513" x="2565400" y="1855788"/>
          <p14:tracePt t="10521" x="2546350" y="1838325"/>
          <p14:tracePt t="10529" x="2536825" y="1838325"/>
          <p14:tracePt t="10538" x="2509838" y="1828800"/>
          <p14:tracePt t="10545" x="2490788" y="1809750"/>
          <p14:tracePt t="10553" x="2482850" y="1809750"/>
          <p14:tracePt t="10682" x="2463800" y="1809750"/>
          <p14:tracePt t="10690" x="2417763" y="1792288"/>
          <p14:tracePt t="10698" x="2398713" y="1773238"/>
          <p14:tracePt t="10708" x="2344738" y="1746250"/>
          <p14:tracePt t="10714" x="2335213" y="1736725"/>
          <p14:tracePt t="10724" x="2308225" y="1736725"/>
          <p14:tracePt t="10730" x="2289175" y="1736725"/>
          <p14:tracePt t="10740" x="2279650" y="1727200"/>
          <p14:tracePt t="10746" x="2252663" y="1727200"/>
          <p14:tracePt t="10755" x="2233613" y="1700213"/>
          <p14:tracePt t="10764" x="2224088" y="1690688"/>
          <p14:tracePt t="10770" x="2206625" y="1681163"/>
          <p14:tracePt t="10798" x="2187575" y="1681163"/>
          <p14:tracePt t="10802" x="2170113" y="1671638"/>
          <p14:tracePt t="10810" x="2151063" y="1663700"/>
          <p14:tracePt t="10818" x="2151063" y="1654175"/>
          <p14:tracePt t="10827" x="2132013" y="1635125"/>
          <p14:tracePt t="10834" x="2105025" y="1625600"/>
          <p14:tracePt t="10844" x="2078038" y="1598613"/>
          <p14:tracePt t="10850" x="2041525" y="1598613"/>
          <p14:tracePt t="10857" x="2012950" y="1571625"/>
          <p14:tracePt t="10865" x="1976438" y="1543050"/>
          <p14:tracePt t="10873" x="1930400" y="1516063"/>
          <p14:tracePt t="10881" x="1920875" y="1516063"/>
          <p14:tracePt t="10889" x="1893888" y="1489075"/>
          <p14:tracePt t="10897" x="1884363" y="1489075"/>
          <p14:tracePt t="10960" x="1874838" y="1479550"/>
          <p14:tracePt t="10968" x="1847850" y="1470025"/>
          <p14:tracePt t="10977" x="1801813" y="1443038"/>
          <p14:tracePt t="10985" x="1792288" y="1443038"/>
          <p14:tracePt t="10993" x="1774825" y="1443038"/>
          <p14:tracePt t="11001" x="1736725" y="1433513"/>
          <p14:tracePt t="11009" x="1719263" y="1423988"/>
          <p14:tracePt t="11025" x="1692275" y="1414463"/>
          <p14:tracePt t="11033" x="1682750" y="1414463"/>
          <p14:tracePt t="11041" x="1654175" y="1404938"/>
          <p14:tracePt t="11049" x="1646238" y="1397000"/>
          <p14:tracePt t="11057" x="1636713" y="1387475"/>
          <p14:tracePt t="11081" x="1627188" y="1387475"/>
          <p14:tracePt t="11178" x="1617663" y="1377950"/>
          <p14:tracePt t="11410" x="1646238" y="1387475"/>
          <p14:tracePt t="11418" x="1654175" y="1397000"/>
          <p14:tracePt t="11434" x="1728788" y="1443038"/>
          <p14:tracePt t="11444" x="1755775" y="1450975"/>
          <p14:tracePt t="11450" x="1792288" y="1460500"/>
          <p14:tracePt t="11459" x="1838325" y="1497013"/>
          <p14:tracePt t="11466" x="1847850" y="1506538"/>
          <p14:tracePt t="11474" x="1874838" y="1525588"/>
          <p14:tracePt t="11483" x="1884363" y="1535113"/>
          <p14:tracePt t="11489" x="1912938" y="1571625"/>
          <p14:tracePt t="11497" x="1985963" y="1608138"/>
          <p14:tracePt t="11506" x="2032000" y="1644650"/>
          <p14:tracePt t="11514" x="2105025" y="1671638"/>
          <p14:tracePt t="11522" x="2187575" y="1717675"/>
          <p14:tracePt t="11529" x="2233613" y="1736725"/>
          <p14:tracePt t="11539" x="2279650" y="1754188"/>
          <p14:tracePt t="11545" x="2316163" y="1754188"/>
          <p14:tracePt t="11553" x="2427288" y="1809750"/>
          <p14:tracePt t="11561" x="2473325" y="1819275"/>
          <p14:tracePt t="11569" x="2500313" y="1838325"/>
          <p14:tracePt t="11577" x="2546350" y="1855788"/>
          <p14:tracePt t="11585" x="2601913" y="1892300"/>
          <p14:tracePt t="11593" x="2619375" y="1892300"/>
          <p14:tracePt t="11601" x="2647950" y="1892300"/>
          <p14:tracePt t="11610" x="2657475" y="1901825"/>
          <p14:tracePt t="11617" x="2665413" y="1901825"/>
          <p14:tracePt t="11625" x="2674938" y="1901825"/>
          <p14:tracePt t="11649" x="2684463" y="1901825"/>
          <p14:tracePt t="11657" x="2693988" y="1901825"/>
          <p14:tracePt t="11665" x="2703513" y="1901825"/>
          <p14:tracePt t="11673" x="2711450" y="1920875"/>
          <p14:tracePt t="11681" x="2767013" y="1938338"/>
          <p14:tracePt t="11689" x="2813050" y="1957388"/>
          <p14:tracePt t="11697" x="2868613" y="1993900"/>
          <p14:tracePt t="11706" x="2932113" y="2003425"/>
          <p14:tracePt t="11713" x="2941638" y="2011363"/>
          <p14:tracePt t="11723" x="2968625" y="2030413"/>
          <p14:tracePt t="11729" x="3033713" y="2066925"/>
          <p14:tracePt t="11739" x="3052763" y="2095500"/>
          <p14:tracePt t="11745" x="3098800" y="2103438"/>
          <p14:tracePt t="11755" x="3135313" y="2122488"/>
          <p14:tracePt t="11762" x="3152775" y="2141538"/>
          <p14:tracePt t="11778" x="3162300" y="2132013"/>
          <p14:tracePt t="11785" x="3181350" y="2149475"/>
          <p14:tracePt t="11793" x="3217863" y="2168525"/>
          <p14:tracePt t="11801" x="3235325" y="2205038"/>
          <p14:tracePt t="11811" x="3244850" y="2205038"/>
          <p14:tracePt t="11817" x="3254375" y="2205038"/>
          <p14:tracePt t="11826" x="3273425" y="2232025"/>
          <p14:tracePt t="11833" x="3281363" y="2260600"/>
          <p14:tracePt t="11843" x="3290888" y="2270125"/>
          <p14:tracePt t="11849" x="3336925" y="2306638"/>
          <p14:tracePt t="11857" x="3402013" y="2343150"/>
          <p14:tracePt t="11865" x="3511550" y="2370138"/>
          <p14:tracePt t="11874" x="3530600" y="2379663"/>
          <p14:tracePt t="11881" x="3557588" y="2398713"/>
          <p14:tracePt t="11889" x="3622675" y="2416175"/>
          <p14:tracePt t="11897" x="3640138" y="2443163"/>
          <p14:tracePt t="11906" x="3722688" y="2452688"/>
          <p14:tracePt t="11913" x="3759200" y="2462213"/>
          <p14:tracePt t="11923" x="3797300" y="2462213"/>
          <p14:tracePt t="11929" x="3843338" y="2498725"/>
          <p14:tracePt t="11939" x="3879850" y="2508250"/>
          <p14:tracePt t="11945" x="3916363" y="2508250"/>
          <p14:tracePt t="11954" x="3916363" y="2517775"/>
          <p14:tracePt t="11961" x="3916363" y="2544763"/>
          <p14:tracePt t="11977" x="3952875" y="2554288"/>
          <p14:tracePt t="11993" x="3979863" y="2573338"/>
          <p14:tracePt t="12017" x="4008438" y="2573338"/>
          <p14:tracePt t="12034" x="4035425" y="2573338"/>
          <p14:tracePt t="12041" x="4035425" y="2590800"/>
          <p14:tracePt t="12049" x="4081463" y="2600325"/>
          <p14:tracePt t="12057" x="4100513" y="2609850"/>
          <p14:tracePt t="12065" x="4117975" y="2646363"/>
          <p14:tracePt t="12073" x="4229100" y="2682875"/>
          <p14:tracePt t="12081" x="4302125" y="2738438"/>
          <p14:tracePt t="12097" x="4302125" y="2755900"/>
          <p14:tracePt t="12106" x="4321175" y="2774950"/>
          <p14:tracePt t="12113" x="4330700" y="2801938"/>
          <p14:tracePt t="12122" x="4375150" y="2820988"/>
          <p14:tracePt t="12130" x="4375150" y="2830513"/>
          <p14:tracePt t="12140" x="4384675" y="2838450"/>
          <p14:tracePt t="12145" x="4394200" y="2838450"/>
          <p14:tracePt t="12192" x="4403725" y="2847975"/>
          <p14:tracePt t="12200" x="4403725" y="2876550"/>
          <p14:tracePt t="12208" x="4403725" y="2884488"/>
          <p14:tracePt t="12216" x="4421188" y="2921000"/>
          <p14:tracePt t="12224" x="4421188" y="2930525"/>
          <p14:tracePt t="12240" x="4421188" y="2940050"/>
          <p14:tracePt t="12248" x="4421188" y="2949575"/>
          <p14:tracePt t="12281" x="4430713" y="2959100"/>
          <p14:tracePt t="12288" x="4440238" y="2967038"/>
          <p14:tracePt t="12538" x="4440238" y="2949575"/>
          <p14:tracePt t="12549" x="4421188" y="2913063"/>
          <p14:tracePt t="12554" x="4367213" y="2894013"/>
          <p14:tracePt t="12563" x="4357688" y="2884488"/>
          <p14:tracePt t="12577" x="4357688" y="2857500"/>
          <p14:tracePt t="12585" x="4338638" y="2857500"/>
          <p14:tracePt t="12593" x="4275138" y="2801938"/>
          <p14:tracePt t="12601" x="4229100" y="2774950"/>
          <p14:tracePt t="12609" x="4183063" y="2765425"/>
          <p14:tracePt t="12617" x="4100513" y="2719388"/>
          <p14:tracePt t="12625" x="3998913" y="2709863"/>
          <p14:tracePt t="12633" x="3897313" y="2692400"/>
          <p14:tracePt t="12641" x="3843338" y="2655888"/>
          <p14:tracePt t="12649" x="3759200" y="2627313"/>
          <p14:tracePt t="12657" x="3705225" y="2590800"/>
          <p14:tracePt t="12665" x="3548063" y="2554288"/>
          <p14:tracePt t="12673" x="3530600" y="2535238"/>
          <p14:tracePt t="12681" x="3484563" y="2508250"/>
          <p14:tracePt t="12689" x="3392488" y="2471738"/>
          <p14:tracePt t="12697" x="3309938" y="2425700"/>
          <p14:tracePt t="12705" x="3254375" y="2352675"/>
          <p14:tracePt t="12713" x="3181350" y="2324100"/>
          <p14:tracePt t="12722" x="3116263" y="2306638"/>
          <p14:tracePt t="12729" x="3052763" y="2278063"/>
          <p14:tracePt t="12738" x="2997200" y="2241550"/>
          <p14:tracePt t="12745" x="2932113" y="2178050"/>
          <p14:tracePt t="12753" x="2868613" y="2168525"/>
          <p14:tracePt t="12761" x="2822575" y="2159000"/>
          <p14:tracePt t="12769" x="2794000" y="2122488"/>
          <p14:tracePt t="12777" x="2786063" y="2103438"/>
          <p14:tracePt t="12785" x="2776538" y="2103438"/>
          <p14:tracePt t="12793" x="2711450" y="2085975"/>
          <p14:tracePt t="12809" x="2674938" y="2066925"/>
          <p14:tracePt t="12817" x="2674938" y="2057400"/>
          <p14:tracePt t="12826" x="2665413" y="2057400"/>
          <p14:tracePt t="12833" x="2647950" y="2049463"/>
          <p14:tracePt t="12842" x="2601913" y="2030413"/>
          <p14:tracePt t="12849" x="2592388" y="2020888"/>
          <p14:tracePt t="12857" x="2546350" y="2020888"/>
          <p14:tracePt t="12889" x="2527300" y="2011363"/>
          <p14:tracePt t="12897" x="2482850" y="1957388"/>
          <p14:tracePt t="12906" x="2417763" y="1947863"/>
          <p14:tracePt t="12921" x="2371725" y="1938338"/>
          <p14:tracePt t="12924" x="2298700" y="1892300"/>
          <p14:tracePt t="12929" x="2262188" y="1901825"/>
          <p14:tracePt t="12939" x="2224088" y="1901825"/>
          <p14:tracePt t="12945" x="2206625" y="1882775"/>
          <p14:tracePt t="12953" x="2178050" y="1855788"/>
          <p14:tracePt t="12961" x="2151063" y="1828800"/>
          <p14:tracePt t="13009" x="2151063" y="1819275"/>
          <p14:tracePt t="13018" x="2151063" y="1800225"/>
          <p14:tracePt t="13026" x="2132013" y="1792288"/>
          <p14:tracePt t="13034" x="2095500" y="1782763"/>
          <p14:tracePt t="13042" x="2078038" y="1782763"/>
          <p14:tracePt t="13051" x="2041525" y="1773238"/>
          <p14:tracePt t="13057" x="2012950" y="1754188"/>
          <p14:tracePt t="13066" x="1976438" y="1736725"/>
          <p14:tracePt t="13074" x="1966913" y="1736725"/>
          <p14:tracePt t="13082" x="1939925" y="1717675"/>
          <p14:tracePt t="13091" x="1920875" y="1717675"/>
          <p14:tracePt t="13098" x="1912938" y="1717675"/>
          <p14:tracePt t="13114" x="1884363" y="1690688"/>
          <p14:tracePt t="13124" x="1884363" y="1671638"/>
          <p14:tracePt t="13130" x="1874838" y="1635125"/>
          <p14:tracePt t="13141" x="1866900" y="1635125"/>
          <p14:tracePt t="13171" x="1866900" y="1617663"/>
          <p14:tracePt t="13193" x="1847850" y="1579563"/>
          <p14:tracePt t="13200" x="1838325" y="1571625"/>
          <p14:tracePt t="13208" x="1811338" y="1552575"/>
          <p14:tracePt t="13216" x="1746250" y="1525588"/>
          <p14:tracePt t="13224" x="1692275" y="1506538"/>
          <p14:tracePt t="13232" x="1590675" y="1470025"/>
          <p14:tracePt t="13240" x="1581150" y="1470025"/>
          <p14:tracePt t="13248" x="1554163" y="1423988"/>
          <p14:tracePt t="13256" x="1544638" y="1414463"/>
          <p14:tracePt t="13458" x="1571625" y="1414463"/>
          <p14:tracePt t="13466" x="1627188" y="1414463"/>
          <p14:tracePt t="13474" x="1719263" y="1450975"/>
          <p14:tracePt t="13482" x="1782763" y="1460500"/>
          <p14:tracePt t="13490" x="1828800" y="1497013"/>
          <p14:tracePt t="13498" x="1884363" y="1571625"/>
          <p14:tracePt t="13507" x="1995488" y="1617663"/>
          <p14:tracePt t="13514" x="2114550" y="1681163"/>
          <p14:tracePt t="13524" x="2262188" y="1727200"/>
          <p14:tracePt t="13532" x="2427288" y="1809750"/>
          <p14:tracePt t="13540" x="2565400" y="1892300"/>
          <p14:tracePt t="13551" x="2730500" y="1938338"/>
          <p14:tracePt t="13556" x="2859088" y="2011363"/>
          <p14:tracePt t="13563" x="3014663" y="2076450"/>
          <p14:tracePt t="13570" x="3106738" y="2159000"/>
          <p14:tracePt t="13580" x="3171825" y="2168525"/>
          <p14:tracePt t="13585" x="3273425" y="2195513"/>
          <p14:tracePt t="13601" x="3327400" y="2232025"/>
          <p14:tracePt t="13609" x="3419475" y="2324100"/>
          <p14:tracePt t="13617" x="3484563" y="2379663"/>
          <p14:tracePt t="13625" x="3576638" y="2443163"/>
          <p14:tracePt t="13633" x="3668713" y="2517775"/>
          <p14:tracePt t="13641" x="3778250" y="2609850"/>
          <p14:tracePt t="13649" x="3916363" y="2673350"/>
          <p14:tracePt t="13657" x="3989388" y="2728913"/>
          <p14:tracePt t="13665" x="4100513" y="2838450"/>
          <p14:tracePt t="13673" x="4210050" y="2903538"/>
          <p14:tracePt t="13681" x="4292600" y="2959100"/>
          <p14:tracePt t="13689" x="4302125" y="2967038"/>
          <p14:tracePt t="13697" x="4311650" y="2976563"/>
          <p14:tracePt t="13706" x="4367213" y="3013075"/>
          <p14:tracePt t="13713" x="4367213" y="3022600"/>
          <p14:tracePt t="13722" x="4367213" y="3049588"/>
          <p14:tracePt t="13729" x="4413250" y="3087688"/>
          <p14:tracePt t="13738" x="4421188" y="3095625"/>
          <p14:tracePt t="13745" x="4421188" y="3114675"/>
          <p14:tracePt t="13754" x="4421188" y="3141663"/>
          <p14:tracePt t="13761" x="4440238" y="3178175"/>
          <p14:tracePt t="13769" x="4513263" y="3197225"/>
          <p14:tracePt t="13777" x="4595813" y="3216275"/>
          <p14:tracePt t="13785" x="4660900" y="3243263"/>
          <p14:tracePt t="13793" x="4670425" y="3270250"/>
          <p14:tracePt t="13801" x="4733925" y="3289300"/>
          <p14:tracePt t="13809" x="4752975" y="3308350"/>
          <p14:tracePt t="13817" x="4789488" y="3316288"/>
          <p14:tracePt t="13826" x="4799013" y="3325813"/>
          <p14:tracePt t="13842" x="4808538" y="3344863"/>
          <p14:tracePt t="14001" x="4816475" y="3344863"/>
          <p14:tracePt t="14017" x="4816475" y="3362325"/>
          <p14:tracePt t="14098" x="4835525" y="3381375"/>
          <p14:tracePt t="14122" x="4862513" y="3390900"/>
          <p14:tracePt t="14139" x="4937125" y="3390900"/>
          <p14:tracePt t="14146" x="4946650" y="3390900"/>
          <p14:tracePt t="14153" x="4954588" y="3390900"/>
          <p14:tracePt t="14161" x="4964113" y="3390900"/>
          <p14:tracePt t="14234" x="4983163" y="3390900"/>
          <p14:tracePt t="14242" x="4991100" y="3390900"/>
          <p14:tracePt t="14298" x="4991100" y="3362325"/>
          <p14:tracePt t="14321" x="4991100" y="3344863"/>
          <p14:tracePt t="14329" x="4991100" y="3335338"/>
          <p14:tracePt t="14370" x="4991100" y="3325813"/>
          <p14:tracePt t="14410" x="4991100" y="3298825"/>
          <p14:tracePt t="14466" x="4991100" y="3289300"/>
          <p14:tracePt t="14530" x="4991100" y="3279775"/>
          <p14:tracePt t="15378" x="4991100" y="3262313"/>
          <p14:tracePt t="16618" x="4991100" y="3233738"/>
          <p14:tracePt t="16650" x="5000625" y="3233738"/>
          <p14:tracePt t="16666" x="5019675" y="3233738"/>
          <p14:tracePt t="16682" x="5029200" y="3233738"/>
          <p14:tracePt t="16730" x="5037138" y="3233738"/>
          <p14:tracePt t="16739" x="5056188" y="3197225"/>
          <p14:tracePt t="16786" x="5075238" y="3178175"/>
          <p14:tracePt t="16810" x="5075238" y="3160713"/>
          <p14:tracePt t="16818" x="5075238" y="3151188"/>
          <p14:tracePt t="16826" x="5075238" y="3141663"/>
          <p14:tracePt t="16842" x="5075238" y="3133725"/>
          <p14:tracePt t="16850" x="5075238" y="3114675"/>
          <p14:tracePt t="16866" x="5075238" y="3105150"/>
          <p14:tracePt t="16946" x="5065713" y="3105150"/>
          <p14:tracePt t="16954" x="5065713" y="3095625"/>
          <p14:tracePt t="16988" x="5065713" y="3087688"/>
          <p14:tracePt t="17106" x="5046663" y="3087688"/>
          <p14:tracePt t="17114" x="5019675" y="3059113"/>
          <p14:tracePt t="17123" x="5000625" y="3059113"/>
          <p14:tracePt t="17130" x="4991100" y="3059113"/>
          <p14:tracePt t="17146" x="4983163" y="3059113"/>
          <p14:tracePt t="17155" x="4946650" y="3059113"/>
          <p14:tracePt t="17172" x="4900613" y="3059113"/>
          <p14:tracePt t="17177" x="4891088" y="3059113"/>
          <p14:tracePt t="17185" x="4872038" y="3059113"/>
          <p14:tracePt t="17193" x="4835525" y="3049588"/>
          <p14:tracePt t="17200" x="4779963" y="3049588"/>
          <p14:tracePt t="17209" x="4697413" y="3049588"/>
          <p14:tracePt t="17216" x="4687888" y="3049588"/>
          <p14:tracePt t="17224" x="4687888" y="3041650"/>
          <p14:tracePt t="17234" x="4687888" y="3032125"/>
          <p14:tracePt t="17240" x="4687888" y="3005138"/>
          <p14:tracePt t="17249" x="4660900" y="2995613"/>
          <p14:tracePt t="17257" x="4568825" y="2959100"/>
          <p14:tracePt t="17264" x="4568825" y="2949575"/>
          <p14:tracePt t="17273" x="4568825" y="2930525"/>
          <p14:tracePt t="17280" x="4532313" y="2894013"/>
          <p14:tracePt t="17289" x="4513263" y="2876550"/>
          <p14:tracePt t="17298" x="4513263" y="2847975"/>
          <p14:tracePt t="17304" x="4449763" y="2820988"/>
          <p14:tracePt t="17312" x="4413250" y="2820988"/>
          <p14:tracePt t="17321" x="4375150" y="2820988"/>
          <p14:tracePt t="17329" x="4357688" y="2811463"/>
          <p14:tracePt t="17338" x="4357688" y="2801938"/>
          <p14:tracePt t="17345" x="4338638" y="2784475"/>
          <p14:tracePt t="17361" x="4302125" y="2746375"/>
          <p14:tracePt t="17368" x="4275138" y="2738438"/>
          <p14:tracePt t="17377" x="4256088" y="2728913"/>
          <p14:tracePt t="17384" x="4210050" y="2728913"/>
          <p14:tracePt t="17393" x="4173538" y="2709863"/>
          <p14:tracePt t="17400" x="4127500" y="2682875"/>
          <p14:tracePt t="17409" x="4081463" y="2673350"/>
          <p14:tracePt t="17417" x="4044950" y="2636838"/>
          <p14:tracePt t="17424" x="3998913" y="2609850"/>
          <p14:tracePt t="17433" x="3971925" y="2600325"/>
          <p14:tracePt t="17442" x="3870325" y="2563813"/>
          <p14:tracePt t="17457" x="3833813" y="2554288"/>
          <p14:tracePt t="17465" x="3778250" y="2535238"/>
          <p14:tracePt t="17473" x="3695700" y="2508250"/>
          <p14:tracePt t="17481" x="3640138" y="2489200"/>
          <p14:tracePt t="17489" x="3640138" y="2481263"/>
          <p14:tracePt t="17497" x="3640138" y="2462213"/>
          <p14:tracePt t="17505" x="3630613" y="2452688"/>
          <p14:tracePt t="17513" x="3603625" y="2443163"/>
          <p14:tracePt t="17537" x="3530600" y="2435225"/>
          <p14:tracePt t="17545" x="3511550" y="2406650"/>
          <p14:tracePt t="17553" x="3494088" y="2406650"/>
          <p14:tracePt t="17561" x="3475038" y="2398713"/>
          <p14:tracePt t="17569" x="3419475" y="2379663"/>
          <p14:tracePt t="17577" x="3336925" y="2352675"/>
          <p14:tracePt t="17585" x="3290888" y="2324100"/>
          <p14:tracePt t="17593" x="3273425" y="2287588"/>
          <p14:tracePt t="17618" x="3244850" y="2278063"/>
          <p14:tracePt t="17626" x="3227388" y="2270125"/>
          <p14:tracePt t="17634" x="3208338" y="2251075"/>
          <p14:tracePt t="17643" x="3208338" y="2241550"/>
          <p14:tracePt t="17650" x="3181350" y="2224088"/>
          <p14:tracePt t="17658" x="3125788" y="2185988"/>
          <p14:tracePt t="17665" x="3106738" y="2185988"/>
          <p14:tracePt t="17673" x="3089275" y="2178050"/>
          <p14:tracePt t="17681" x="3033713" y="2168525"/>
          <p14:tracePt t="17689" x="2960688" y="2141538"/>
          <p14:tracePt t="17697" x="2941638" y="2112963"/>
          <p14:tracePt t="17705" x="2895600" y="2095500"/>
          <p14:tracePt t="17713" x="2849563" y="2066925"/>
          <p14:tracePt t="17722" x="2776538" y="2039938"/>
          <p14:tracePt t="17729" x="2757488" y="2020888"/>
          <p14:tracePt t="17738" x="2711450" y="1984375"/>
          <p14:tracePt t="17745" x="2693988" y="1984375"/>
          <p14:tracePt t="17761" x="2674938" y="1974850"/>
          <p14:tracePt t="17769" x="2628900" y="1947863"/>
          <p14:tracePt t="17777" x="2601913" y="1928813"/>
          <p14:tracePt t="17785" x="2546350" y="1920875"/>
          <p14:tracePt t="17793" x="2417763" y="1882775"/>
          <p14:tracePt t="17801" x="2335213" y="1855788"/>
          <p14:tracePt t="17809" x="2289175" y="1855788"/>
          <p14:tracePt t="17817" x="2216150" y="1838325"/>
          <p14:tracePt t="17825" x="2197100" y="1828800"/>
          <p14:tracePt t="17833" x="2178050" y="1828800"/>
          <p14:tracePt t="17841" x="2151063" y="1792288"/>
          <p14:tracePt t="17849" x="2141538" y="1754188"/>
          <p14:tracePt t="17859" x="2132013" y="1754188"/>
          <p14:tracePt t="17865" x="2114550" y="1746250"/>
          <p14:tracePt t="17881" x="2087563" y="1736725"/>
          <p14:tracePt t="17938" x="2068513" y="1727200"/>
          <p14:tracePt t="17946" x="2068513" y="1717675"/>
          <p14:tracePt t="17962" x="2068513" y="1708150"/>
          <p14:tracePt t="17978" x="2049463" y="1708150"/>
          <p14:tracePt t="18042" x="2032000" y="1708150"/>
          <p14:tracePt t="18050" x="2012950" y="1708150"/>
          <p14:tracePt t="18058" x="1985963" y="1708150"/>
          <p14:tracePt t="18066" x="1957388" y="1700213"/>
          <p14:tracePt t="18076" x="1912938" y="1690688"/>
          <p14:tracePt t="18082" x="1884363" y="1690688"/>
          <p14:tracePt t="18091" x="1874838" y="1681163"/>
          <p14:tracePt t="18098" x="1857375" y="1654175"/>
          <p14:tracePt t="18107" x="1838325" y="1654175"/>
          <p14:tracePt t="18114" x="1801813" y="1635125"/>
          <p14:tracePt t="18124" x="1792288" y="1617663"/>
          <p14:tracePt t="18130" x="1774825" y="1608138"/>
          <p14:tracePt t="18162" x="1755775" y="1598613"/>
          <p14:tracePt t="18172" x="1746250" y="1589088"/>
          <p14:tracePt t="18178" x="1746250" y="1579563"/>
          <p14:tracePt t="18187" x="1709738" y="1562100"/>
          <p14:tracePt t="18194" x="1709738" y="1552575"/>
          <p14:tracePt t="18202" x="1673225" y="1543050"/>
          <p14:tracePt t="18209" x="1636713" y="1543050"/>
          <p14:tracePt t="18217" x="1608138" y="1525588"/>
          <p14:tracePt t="18225" x="1600200" y="1516063"/>
          <p14:tracePt t="18233" x="1571625" y="1506538"/>
          <p14:tracePt t="18241" x="1562100" y="1506538"/>
          <p14:tracePt t="18249" x="1562100" y="1497013"/>
          <p14:tracePt t="18273" x="1554163" y="1489075"/>
          <p14:tracePt t="18289" x="1535113" y="1479550"/>
          <p14:tracePt t="18304" x="1508125" y="1470025"/>
          <p14:tracePt t="18313" x="1479550" y="1460500"/>
          <p14:tracePt t="18354" x="1471613" y="1450975"/>
          <p14:tracePt t="18364" x="1471613" y="1443038"/>
          <p14:tracePt t="18554" x="1471613" y="1433513"/>
          <p14:tracePt t="18563" x="1489075" y="1433513"/>
          <p14:tracePt t="18570" x="1516063" y="1433513"/>
          <p14:tracePt t="18578" x="1535113" y="1433513"/>
          <p14:tracePt t="18586" x="1581150" y="1433513"/>
          <p14:tracePt t="18612" x="1627188" y="1433513"/>
          <p14:tracePt t="18618" x="1636713" y="1433513"/>
          <p14:tracePt t="18626" x="1673225" y="1443038"/>
          <p14:tracePt t="18644" x="1673225" y="1450975"/>
          <p14:tracePt t="18650" x="1728788" y="1489075"/>
          <p14:tracePt t="18658" x="1811338" y="1516063"/>
          <p14:tracePt t="18666" x="1884363" y="1562100"/>
          <p14:tracePt t="18674" x="1966913" y="1589088"/>
          <p14:tracePt t="18682" x="2078038" y="1644650"/>
          <p14:tracePt t="18691" x="2087563" y="1654175"/>
          <p14:tracePt t="18698" x="2105025" y="1681163"/>
          <p14:tracePt t="18707" x="2170113" y="1736725"/>
          <p14:tracePt t="18714" x="2216150" y="1763713"/>
          <p14:tracePt t="18724" x="2344738" y="1819275"/>
          <p14:tracePt t="18733" x="2427288" y="1882775"/>
          <p14:tracePt t="18740" x="2500313" y="1920875"/>
          <p14:tracePt t="18748" x="2601913" y="1966913"/>
          <p14:tracePt t="18754" x="2674938" y="2020888"/>
          <p14:tracePt t="18762" x="2747963" y="2076450"/>
          <p14:tracePt t="18770" x="2832100" y="2122488"/>
          <p14:tracePt t="18779" x="2895600" y="2168525"/>
          <p14:tracePt t="18785" x="2932113" y="2185988"/>
          <p14:tracePt t="18793" x="2951163" y="2195513"/>
          <p14:tracePt t="18801" x="2951163" y="2205038"/>
          <p14:tracePt t="18809" x="2968625" y="2224088"/>
          <p14:tracePt t="18817" x="2978150" y="2232025"/>
          <p14:tracePt t="18825" x="2997200" y="2251075"/>
          <p14:tracePt t="18833" x="3033713" y="2270125"/>
          <p14:tracePt t="18841" x="3043238" y="2278063"/>
          <p14:tracePt t="18849" x="3098800" y="2306638"/>
          <p14:tracePt t="18857" x="3143250" y="2343150"/>
          <p14:tracePt t="18865" x="3235325" y="2389188"/>
          <p14:tracePt t="18873" x="3319463" y="2425700"/>
          <p14:tracePt t="18881" x="3355975" y="2481263"/>
          <p14:tracePt t="18889" x="3448050" y="2535238"/>
          <p14:tracePt t="18897" x="3548063" y="2573338"/>
          <p14:tracePt t="18905" x="3659188" y="2627313"/>
          <p14:tracePt t="18913" x="3778250" y="2692400"/>
          <p14:tracePt t="18922" x="3824288" y="2701925"/>
          <p14:tracePt t="18929" x="3935413" y="2746375"/>
          <p14:tracePt t="18939" x="4017963" y="2774950"/>
          <p14:tracePt t="18945" x="4064000" y="2774950"/>
          <p14:tracePt t="18953" x="4154488" y="2820988"/>
          <p14:tracePt t="18961" x="4238625" y="2857500"/>
          <p14:tracePt t="18969" x="4330700" y="2884488"/>
          <p14:tracePt t="18985" x="4375150" y="2884488"/>
          <p14:tracePt t="18993" x="4403725" y="2903538"/>
          <p14:tracePt t="19001" x="4440238" y="2903538"/>
          <p14:tracePt t="19009" x="4459288" y="2903538"/>
          <p14:tracePt t="19034" x="4467225" y="2903538"/>
          <p14:tracePt t="19106" x="4495800" y="2903538"/>
          <p14:tracePt t="19114" x="4522788" y="2921000"/>
          <p14:tracePt t="19123" x="4541838" y="2940050"/>
          <p14:tracePt t="19131" x="4568825" y="2949575"/>
          <p14:tracePt t="19172" x="4578350" y="2949575"/>
          <p14:tracePt t="19474" x="4522788" y="2930525"/>
          <p14:tracePt t="19490" x="4449763" y="2894013"/>
          <p14:tracePt t="19499" x="4394200" y="2838450"/>
          <p14:tracePt t="19514" x="4330700" y="2784475"/>
          <p14:tracePt t="19522" x="4219575" y="2738438"/>
          <p14:tracePt t="19529" x="4146550" y="2682875"/>
          <p14:tracePt t="19538" x="4117975" y="2655888"/>
          <p14:tracePt t="19545" x="4035425" y="2617788"/>
          <p14:tracePt t="19553" x="3952875" y="2609850"/>
          <p14:tracePt t="19561" x="3889375" y="2544763"/>
          <p14:tracePt t="19569" x="3851275" y="2544763"/>
          <p14:tracePt t="19577" x="3741738" y="2508250"/>
          <p14:tracePt t="19585" x="3659188" y="2435225"/>
          <p14:tracePt t="19593" x="3584575" y="2379663"/>
          <p14:tracePt t="19601" x="3475038" y="2314575"/>
          <p14:tracePt t="19609" x="3429000" y="2306638"/>
          <p14:tracePt t="19617" x="3327400" y="2241550"/>
          <p14:tracePt t="19626" x="3300413" y="2224088"/>
          <p14:tracePt t="19633" x="3244850" y="2185988"/>
          <p14:tracePt t="19641" x="3171825" y="2141538"/>
          <p14:tracePt t="19649" x="3135313" y="2122488"/>
          <p14:tracePt t="19657" x="3106738" y="2112963"/>
          <p14:tracePt t="19665" x="3089275" y="2103438"/>
          <p14:tracePt t="19672" x="3052763" y="2076450"/>
          <p14:tracePt t="19681" x="3006725" y="2057400"/>
          <p14:tracePt t="19689" x="2978150" y="2049463"/>
          <p14:tracePt t="19697" x="2932113" y="2030413"/>
          <p14:tracePt t="19705" x="2932113" y="2020888"/>
          <p14:tracePt t="19713" x="2914650" y="2020888"/>
          <p14:tracePt t="19722" x="2886075" y="1993900"/>
          <p14:tracePt t="19729" x="2886075" y="1957388"/>
          <p14:tracePt t="19738" x="2832100" y="1938338"/>
          <p14:tracePt t="19745" x="2794000" y="1901825"/>
          <p14:tracePt t="19754" x="2693988" y="1901825"/>
          <p14:tracePt t="19761" x="2647950" y="1892300"/>
          <p14:tracePt t="19769" x="2601913" y="1882775"/>
          <p14:tracePt t="19777" x="2592388" y="1882775"/>
          <p14:tracePt t="19785" x="2582863" y="1882775"/>
          <p14:tracePt t="19793" x="2565400" y="1846263"/>
          <p14:tracePt t="19817" x="2555875" y="1838325"/>
          <p14:tracePt t="19834" x="2527300" y="1809750"/>
          <p14:tracePt t="19861" x="2519363" y="1800225"/>
          <p14:tracePt t="19866" x="2482850" y="1782763"/>
          <p14:tracePt t="19874" x="2454275" y="1746250"/>
          <p14:tracePt t="19882" x="2444750" y="1736725"/>
          <p14:tracePt t="19891" x="2427288" y="1708150"/>
          <p14:tracePt t="19898" x="2408238" y="1708150"/>
          <p14:tracePt t="19907" x="2398713" y="1708150"/>
          <p14:tracePt t="19914" x="2371725" y="1708150"/>
          <p14:tracePt t="19922" x="2352675" y="1708150"/>
          <p14:tracePt t="19939" x="2316163" y="1700213"/>
          <p14:tracePt t="19945" x="2298700" y="1700213"/>
          <p14:tracePt t="19953" x="2270125" y="1700213"/>
          <p14:tracePt t="19961" x="2252663" y="1700213"/>
          <p14:tracePt t="19968" x="2187575" y="1681163"/>
          <p14:tracePt t="19977" x="2178050" y="1671638"/>
          <p14:tracePt t="19986" x="2160588" y="1663700"/>
          <p14:tracePt t="20033" x="2151063" y="1663700"/>
          <p14:tracePt t="20049" x="2124075" y="1644650"/>
          <p14:tracePt t="20057" x="2105025" y="1635125"/>
          <p14:tracePt t="20065" x="2087563" y="1625600"/>
          <p14:tracePt t="20073" x="2078038" y="1617663"/>
          <p14:tracePt t="20081" x="2058988" y="1608138"/>
          <p14:tracePt t="20089" x="2041525" y="1598613"/>
          <p14:tracePt t="20097" x="2032000" y="1598613"/>
          <p14:tracePt t="20106" x="2012950" y="1598613"/>
          <p14:tracePt t="20153" x="1995488" y="1589088"/>
          <p14:tracePt t="20169" x="1976438" y="1589088"/>
          <p14:tracePt t="20177" x="1939925" y="1589088"/>
          <p14:tracePt t="20184" x="1893888" y="1552575"/>
          <p14:tracePt t="20192" x="1847850" y="1543050"/>
          <p14:tracePt t="20200" x="1820863" y="1543050"/>
          <p14:tracePt t="20208" x="1792288" y="1543050"/>
          <p14:tracePt t="20217" x="1792288" y="1535113"/>
          <p14:tracePt t="20225" x="1792288" y="1525588"/>
          <p14:tracePt t="20305" x="1782763" y="1525588"/>
          <p14:tracePt t="20329" x="1765300" y="1525588"/>
          <p14:tracePt t="20347" x="1736725" y="1516063"/>
          <p14:tracePt t="20554" x="1736725" y="1506538"/>
          <p14:tracePt t="20564" x="1792288" y="1516063"/>
          <p14:tracePt t="20570" x="1847850" y="1516063"/>
          <p14:tracePt t="20578" x="1884363" y="1543050"/>
          <p14:tracePt t="20586" x="1976438" y="1571625"/>
          <p14:tracePt t="20595" x="1995488" y="1579563"/>
          <p14:tracePt t="20618" x="2058988" y="1589088"/>
          <p14:tracePt t="20626" x="2068513" y="1617663"/>
          <p14:tracePt t="20634" x="2141538" y="1644650"/>
          <p14:tracePt t="20644" x="2170113" y="1654175"/>
          <p14:tracePt t="20650" x="2187575" y="1690688"/>
          <p14:tracePt t="20658" x="2298700" y="1717675"/>
          <p14:tracePt t="20665" x="2352675" y="1773238"/>
          <p14:tracePt t="20673" x="2398713" y="1792288"/>
          <p14:tracePt t="20681" x="2536825" y="1855788"/>
          <p14:tracePt t="20689" x="2628900" y="1920875"/>
          <p14:tracePt t="20697" x="2776538" y="1984375"/>
          <p14:tracePt t="20705" x="2914650" y="2049463"/>
          <p14:tracePt t="20713" x="2978150" y="2066925"/>
          <p14:tracePt t="20722" x="3060700" y="2085975"/>
          <p14:tracePt t="20729" x="3171825" y="2132013"/>
          <p14:tracePt t="20738" x="3235325" y="2159000"/>
          <p14:tracePt t="20745" x="3290888" y="2195513"/>
          <p14:tracePt t="20753" x="3309938" y="2205038"/>
          <p14:tracePt t="20761" x="3319463" y="2205038"/>
          <p14:tracePt t="20769" x="3336925" y="2214563"/>
          <p14:tracePt t="20777" x="3382963" y="2241550"/>
          <p14:tracePt t="20785" x="3409950" y="2251075"/>
          <p14:tracePt t="20793" x="3475038" y="2260600"/>
          <p14:tracePt t="20801" x="3484563" y="2270125"/>
          <p14:tracePt t="20809" x="3521075" y="2287588"/>
          <p14:tracePt t="20817" x="3576638" y="2314575"/>
          <p14:tracePt t="20826" x="3659188" y="2360613"/>
          <p14:tracePt t="20833" x="3676650" y="2389188"/>
          <p14:tracePt t="20841" x="3778250" y="2443163"/>
          <p14:tracePt t="20849" x="3843338" y="2489200"/>
          <p14:tracePt t="20860" x="3925888" y="2517775"/>
          <p14:tracePt t="20865" x="3989388" y="2581275"/>
          <p14:tracePt t="20873" x="4071938" y="2609850"/>
          <p14:tracePt t="20881" x="4154488" y="2655888"/>
          <p14:tracePt t="20890" x="4200525" y="2663825"/>
          <p14:tracePt t="20897" x="4292600" y="2709863"/>
          <p14:tracePt t="20905" x="4321175" y="2709863"/>
          <p14:tracePt t="20913" x="4330700" y="2719388"/>
          <p14:tracePt t="20923" x="4338638" y="2728913"/>
          <p14:tracePt t="20929" x="4367213" y="2728913"/>
          <p14:tracePt t="20937" x="4403725" y="2765425"/>
          <p14:tracePt t="20944" x="4421188" y="2765425"/>
          <p14:tracePt t="20952" x="4430713" y="2765425"/>
          <p14:tracePt t="20960" x="4459288" y="2811463"/>
          <p14:tracePt t="20968" x="4476750" y="2811463"/>
          <p14:tracePt t="20976" x="4513263" y="2820988"/>
          <p14:tracePt t="20984" x="4532313" y="2830513"/>
          <p14:tracePt t="20993" x="4541838" y="2830513"/>
          <p14:tracePt t="21001" x="4549775" y="2838450"/>
          <p14:tracePt t="21017" x="4559300" y="2847975"/>
          <p14:tracePt t="21025" x="4559300" y="2857500"/>
          <p14:tracePt t="21033" x="4568825" y="2867025"/>
          <p14:tracePt t="21049" x="4578350" y="2876550"/>
          <p14:tracePt t="21074" x="4595813" y="2903538"/>
          <p14:tracePt t="21082" x="4595813" y="2913063"/>
          <p14:tracePt t="21090" x="4614863" y="2903538"/>
          <p14:tracePt t="21098" x="4624388" y="2903538"/>
          <p14:tracePt t="21107" x="4624388" y="2894013"/>
          <p14:tracePt t="21450" x="4605338" y="2894013"/>
          <p14:tracePt t="21458" x="4578350" y="2903538"/>
          <p14:tracePt t="21466" x="4568825" y="2913063"/>
          <p14:tracePt t="21474" x="4541838" y="2913063"/>
          <p14:tracePt t="21482" x="4522788" y="2913063"/>
          <p14:tracePt t="21490" x="4513263" y="2921000"/>
          <p14:tracePt t="21507" x="4486275" y="2921000"/>
          <p14:tracePt t="21515" x="4467225" y="2940050"/>
          <p14:tracePt t="21524" x="4421188" y="2940050"/>
          <p14:tracePt t="21530" x="4348163" y="2959100"/>
          <p14:tracePt t="21540" x="4302125" y="2959100"/>
          <p14:tracePt t="21548" x="4192588" y="2967038"/>
          <p14:tracePt t="21554" x="4090988" y="3013075"/>
          <p14:tracePt t="21564" x="4025900" y="3013075"/>
          <p14:tracePt t="21570" x="3906838" y="3032125"/>
          <p14:tracePt t="21578" x="3824288" y="3041650"/>
          <p14:tracePt t="21586" x="3805238" y="3041650"/>
          <p14:tracePt t="21593" x="3759200" y="3049588"/>
          <p14:tracePt t="21617" x="3751263" y="3049588"/>
          <p14:tracePt t="21625" x="3759200" y="3068638"/>
          <p14:tracePt t="21706" x="3741738" y="3068638"/>
          <p14:tracePt t="21722" x="3732213" y="3068638"/>
          <p14:tracePt t="21730" x="3722688" y="3068638"/>
          <p14:tracePt t="21739" x="3714750" y="3068638"/>
          <p14:tracePt t="21757" x="3695700" y="3068638"/>
          <p14:tracePt t="21770" x="3686175" y="3068638"/>
          <p14:tracePt t="21930" x="3676650" y="3068638"/>
          <p14:tracePt t="21962" x="3649663" y="3068638"/>
          <p14:tracePt t="23394" x="3640138" y="3068638"/>
          <p14:tracePt t="23404" x="3630613" y="3041650"/>
          <p14:tracePt t="23410" x="3622675" y="3022600"/>
          <p14:tracePt t="23421" x="3622675" y="2995613"/>
          <p14:tracePt t="23426" x="3613150" y="2986088"/>
          <p14:tracePt t="23433" x="3613150" y="2976563"/>
          <p14:tracePt t="23441" x="3594100" y="2959100"/>
          <p14:tracePt t="23448" x="3567113" y="2921000"/>
          <p14:tracePt t="23456" x="3557588" y="2876550"/>
          <p14:tracePt t="23480" x="3557588" y="2867025"/>
          <p14:tracePt t="23496" x="3557588" y="2857500"/>
          <p14:tracePt t="23504" x="3557588" y="2830513"/>
          <p14:tracePt t="23512" x="3557588" y="2792413"/>
          <p14:tracePt t="23524" x="3530600" y="2774950"/>
          <p14:tracePt t="23530" x="3530600" y="2765425"/>
          <p14:tracePt t="23541" x="3521075" y="2728913"/>
          <p14:tracePt t="23546" x="3511550" y="2692400"/>
          <p14:tracePt t="23555" x="3502025" y="2682875"/>
          <p14:tracePt t="23562" x="3502025" y="2673350"/>
          <p14:tracePt t="23570" x="3475038" y="2636838"/>
          <p14:tracePt t="23579" x="3475038" y="2617788"/>
          <p14:tracePt t="23586" x="3465513" y="2581275"/>
          <p14:tracePt t="23595" x="3448050" y="2535238"/>
          <p14:tracePt t="23602" x="3448050" y="2527300"/>
          <p14:tracePt t="23609" x="3419475" y="2508250"/>
          <p14:tracePt t="23617" x="3402013" y="2462213"/>
          <p14:tracePt t="23625" x="3402013" y="2452688"/>
          <p14:tracePt t="23633" x="3392488" y="2416175"/>
          <p14:tracePt t="23642" x="3363913" y="2379663"/>
          <p14:tracePt t="23649" x="3336925" y="2333625"/>
          <p14:tracePt t="23657" x="3300413" y="2314575"/>
          <p14:tracePt t="23665" x="3290888" y="2297113"/>
          <p14:tracePt t="23673" x="3281363" y="2260600"/>
          <p14:tracePt t="23681" x="3254375" y="2241550"/>
          <p14:tracePt t="23689" x="3244850" y="2195513"/>
          <p14:tracePt t="23705" x="3217863" y="2178050"/>
          <p14:tracePt t="23713" x="3198813" y="2149475"/>
          <p14:tracePt t="23722" x="3181350" y="2103438"/>
          <p14:tracePt t="23729" x="3162300" y="2076450"/>
          <p14:tracePt t="23738" x="3162300" y="2057400"/>
          <p14:tracePt t="23745" x="3135313" y="2020888"/>
          <p14:tracePt t="23755" x="3125788" y="2003425"/>
          <p14:tracePt t="23761" x="3089275" y="1957388"/>
          <p14:tracePt t="23769" x="3079750" y="1928813"/>
          <p14:tracePt t="23777" x="3070225" y="1920875"/>
          <p14:tracePt t="23786" x="3052763" y="1892300"/>
          <p14:tracePt t="23793" x="3043238" y="1874838"/>
          <p14:tracePt t="23801" x="3014663" y="1846263"/>
          <p14:tracePt t="23809" x="3006725" y="1809750"/>
          <p14:tracePt t="23817" x="2997200" y="1800225"/>
          <p14:tracePt t="23825" x="2987675" y="1773238"/>
          <p14:tracePt t="23833" x="2978150" y="1727200"/>
          <p14:tracePt t="23841" x="2968625" y="1717675"/>
          <p14:tracePt t="23849" x="2951163" y="1690688"/>
          <p14:tracePt t="23857" x="2941638" y="1654175"/>
          <p14:tracePt t="23865" x="2932113" y="1654175"/>
          <p14:tracePt t="23873" x="2932113" y="1635125"/>
          <p14:tracePt t="23881" x="2932113" y="1589088"/>
          <p14:tracePt t="23889" x="2932113" y="1579563"/>
          <p14:tracePt t="23897" x="2914650" y="1571625"/>
          <p14:tracePt t="23905" x="2895600" y="1552575"/>
          <p14:tracePt t="23913" x="2895600" y="1543050"/>
          <p14:tracePt t="23923" x="2886075" y="1525588"/>
          <p14:tracePt t="23929" x="2886075" y="1516063"/>
          <p14:tracePt t="23939" x="2886075" y="1497013"/>
          <p14:tracePt t="23953" x="2859088" y="1460500"/>
          <p14:tracePt t="23961" x="2849563" y="1443038"/>
          <p14:tracePt t="23977" x="2849563" y="1423988"/>
          <p14:tracePt t="23985" x="2840038" y="1377950"/>
          <p14:tracePt t="24001" x="2840038" y="1360488"/>
          <p14:tracePt t="24009" x="2840038" y="1341438"/>
          <p14:tracePt t="24017" x="2822575" y="1304925"/>
          <p14:tracePt t="24025" x="2813050" y="1304925"/>
          <p14:tracePt t="24033" x="2794000" y="1285875"/>
          <p14:tracePt t="24041" x="2786063" y="1276350"/>
          <p14:tracePt t="24049" x="2767013" y="1276350"/>
          <p14:tracePt t="24057" x="2740025" y="1239838"/>
          <p14:tracePt t="24089" x="2740025" y="1231900"/>
          <p14:tracePt t="24121" x="2740025" y="1222375"/>
          <p14:tracePt t="24145" x="2711450" y="1185863"/>
          <p14:tracePt t="24193" x="2703513" y="1176338"/>
          <p14:tracePt t="24321" x="2703513" y="1185863"/>
          <p14:tracePt t="24330" x="2703513" y="1203325"/>
          <p14:tracePt t="24339" x="2711450" y="1249363"/>
          <p14:tracePt t="24347" x="2711450" y="1285875"/>
          <p14:tracePt t="24354" x="2711450" y="1295400"/>
          <p14:tracePt t="24370" x="2740025" y="1368425"/>
          <p14:tracePt t="24379" x="2767013" y="1489075"/>
          <p14:tracePt t="24386" x="2794000" y="1625600"/>
          <p14:tracePt t="24394" x="2840038" y="1754188"/>
          <p14:tracePt t="24402" x="2886075" y="1855788"/>
          <p14:tracePt t="24410" x="2905125" y="1957388"/>
          <p14:tracePt t="24418" x="2951163" y="2085975"/>
          <p14:tracePt t="24425" x="2960688" y="2149475"/>
          <p14:tracePt t="24434" x="3024188" y="2232025"/>
          <p14:tracePt t="24441" x="3060700" y="2324100"/>
          <p14:tracePt t="24450" x="3089275" y="2370138"/>
          <p14:tracePt t="24458" x="3143250" y="2462213"/>
          <p14:tracePt t="24466" x="3162300" y="2581275"/>
          <p14:tracePt t="24473" x="3198813" y="2627313"/>
          <p14:tracePt t="24480" x="3227388" y="2673350"/>
          <p14:tracePt t="24488" x="3235325" y="2709863"/>
          <p14:tracePt t="24496" x="3254375" y="2746375"/>
          <p14:tracePt t="24504" x="3281363" y="2765425"/>
          <p14:tracePt t="24521" x="3281363" y="2774950"/>
          <p14:tracePt t="24528" x="3290888" y="2801938"/>
          <p14:tracePt t="24538" x="3309938" y="2820988"/>
          <p14:tracePt t="24545" x="3319463" y="2830513"/>
          <p14:tracePt t="24553" x="3319463" y="2847975"/>
          <p14:tracePt t="24561" x="3319463" y="2857500"/>
          <p14:tracePt t="24569" x="3327400" y="2884488"/>
          <p14:tracePt t="24577" x="3336925" y="2903538"/>
          <p14:tracePt t="24585" x="3336925" y="2913063"/>
          <p14:tracePt t="24593" x="3336925" y="2930525"/>
          <p14:tracePt t="24601" x="3336925" y="2940050"/>
          <p14:tracePt t="24633" x="3355975" y="2940050"/>
          <p14:tracePt t="24705" x="3336925" y="2884488"/>
          <p14:tracePt t="24714" x="3300413" y="2820988"/>
          <p14:tracePt t="24723" x="3273425" y="2728913"/>
          <p14:tracePt t="24730" x="3208338" y="2627313"/>
          <p14:tracePt t="24740" x="3152775" y="2535238"/>
          <p14:tracePt t="24745" x="3135313" y="2435225"/>
          <p14:tracePt t="24753" x="3043238" y="2306638"/>
          <p14:tracePt t="24761" x="2978150" y="2168525"/>
          <p14:tracePt t="24769" x="2941638" y="2020888"/>
          <p14:tracePt t="24777" x="2895600" y="1882775"/>
          <p14:tracePt t="24785" x="2832100" y="1717675"/>
          <p14:tracePt t="24793" x="2786063" y="1598613"/>
          <p14:tracePt t="24801" x="2730500" y="1525588"/>
          <p14:tracePt t="24809" x="2684463" y="1423988"/>
          <p14:tracePt t="24817" x="2674938" y="1377950"/>
          <p14:tracePt t="24826" x="2665413" y="1360488"/>
          <p14:tracePt t="24833" x="2647950" y="1295400"/>
          <p14:tracePt t="24849" x="2647950" y="1276350"/>
          <p14:tracePt t="24938" x="2647950" y="1268413"/>
          <p14:tracePt t="24945" x="2638425" y="1258888"/>
          <p14:tracePt t="25082" x="2647950" y="1304925"/>
          <p14:tracePt t="25090" x="2684463" y="1387475"/>
          <p14:tracePt t="25098" x="2767013" y="1516063"/>
          <p14:tracePt t="25108" x="2813050" y="1644650"/>
          <p14:tracePt t="25114" x="2895600" y="1782763"/>
          <p14:tracePt t="25124" x="2968625" y="1855788"/>
          <p14:tracePt t="25131" x="3052763" y="2039938"/>
          <p14:tracePt t="25138" x="3162300" y="2185988"/>
          <p14:tracePt t="25145" x="3189288" y="2306638"/>
          <p14:tracePt t="25153" x="3254375" y="2435225"/>
          <p14:tracePt t="25161" x="3309938" y="2489200"/>
          <p14:tracePt t="25170" x="3327400" y="2508250"/>
          <p14:tracePt t="25177" x="3336925" y="2517775"/>
          <p14:tracePt t="25233" x="3336925" y="2489200"/>
          <p14:tracePt t="25240" x="3336925" y="2452688"/>
          <p14:tracePt t="25248" x="3336925" y="2425700"/>
          <p14:tracePt t="25258" x="3327400" y="2360613"/>
          <p14:tracePt t="25267" x="3309938" y="2333625"/>
          <p14:tracePt t="25273" x="3300413" y="2306638"/>
          <p14:tracePt t="25281" x="3290888" y="2260600"/>
          <p14:tracePt t="25289" x="3227388" y="2241550"/>
          <p14:tracePt t="25296" x="3198813" y="2205038"/>
          <p14:tracePt t="25304" x="3198813" y="2195513"/>
          <p14:tracePt t="25313" x="3181350" y="2185988"/>
          <p14:tracePt t="25321" x="3143250" y="2168525"/>
          <p14:tracePt t="25353" x="3135313" y="2168525"/>
          <p14:tracePt t="25361" x="3125788" y="2168525"/>
          <p14:tracePt t="25369" x="3089275" y="2185988"/>
          <p14:tracePt t="25377" x="3024188" y="2185988"/>
          <p14:tracePt t="25384" x="2886075" y="2185988"/>
          <p14:tracePt t="25393" x="2786063" y="2185988"/>
          <p14:tracePt t="25400" x="2665413" y="2185988"/>
          <p14:tracePt t="25409" x="2436813" y="2103438"/>
          <p14:tracePt t="25417" x="2032000" y="1984375"/>
          <p14:tracePt t="25425" x="1673225" y="1874838"/>
          <p14:tracePt t="25433" x="1489075" y="1809750"/>
          <p14:tracePt t="25441" x="1268413" y="1792288"/>
          <p14:tracePt t="25449" x="1112838" y="1746250"/>
          <p14:tracePt t="25457" x="1076325" y="1736725"/>
          <p14:tracePt t="25505" x="1093788" y="1736725"/>
          <p14:tracePt t="25513" x="1120775" y="1746250"/>
          <p14:tracePt t="25529" x="1139825" y="1746250"/>
          <p14:tracePt t="25585" x="1176338" y="1736725"/>
          <p14:tracePt t="25601" x="1195388" y="1708150"/>
          <p14:tracePt t="25609" x="1204913" y="1708150"/>
          <p14:tracePt t="25617" x="1204913" y="1700213"/>
          <p14:tracePt t="25624" x="1222375" y="1681163"/>
          <p14:tracePt t="25632" x="1258888" y="1663700"/>
          <p14:tracePt t="25640" x="1268413" y="1644650"/>
          <p14:tracePt t="25648" x="1287463" y="1625600"/>
          <p14:tracePt t="25657" x="1323975" y="1589088"/>
          <p14:tracePt t="25665" x="1341438" y="1562100"/>
          <p14:tracePt t="25673" x="1387475" y="1543050"/>
          <p14:tracePt t="25680" x="1406525" y="1535113"/>
          <p14:tracePt t="25688" x="1443038" y="1516063"/>
          <p14:tracePt t="25697" x="1452563" y="1506538"/>
          <p14:tracePt t="25705" x="1452563" y="1497013"/>
          <p14:tracePt t="25722" x="1462088" y="1489075"/>
          <p14:tracePt t="25729" x="1462088" y="1479550"/>
          <p14:tracePt t="25738" x="1471613" y="1470025"/>
          <p14:tracePt t="25745" x="1479550" y="1460500"/>
          <p14:tracePt t="25754" x="1489075" y="1443038"/>
          <p14:tracePt t="25777" x="1498600" y="1423988"/>
          <p14:tracePt t="25785" x="1516063" y="1404938"/>
          <p14:tracePt t="25809" x="1525588" y="1387475"/>
          <p14:tracePt t="25938" x="1535113" y="1377950"/>
          <p14:tracePt t="25945" x="1544638" y="1377950"/>
          <p14:tracePt t="26018" x="1554163" y="1377950"/>
          <p14:tracePt t="26034" x="1571625" y="1377950"/>
          <p14:tracePt t="26042" x="1590675" y="1377950"/>
          <p14:tracePt t="26050" x="1600200" y="1377950"/>
          <p14:tracePt t="26058" x="1617663" y="1377950"/>
          <p14:tracePt t="26065" x="1627188" y="1377950"/>
          <p14:tracePt t="26073" x="1646238" y="1377950"/>
          <p14:tracePt t="26088" x="1654175" y="1377950"/>
          <p14:tracePt t="26097" x="1663700" y="1387475"/>
          <p14:tracePt t="26129" x="1663700" y="1397000"/>
          <p14:tracePt t="26153" x="1673225" y="1404938"/>
          <p14:tracePt t="26162" x="1719263" y="1404938"/>
          <p14:tracePt t="26171" x="1765300" y="1414463"/>
          <p14:tracePt t="26178" x="1782763" y="1443038"/>
          <p14:tracePt t="26186" x="1847850" y="1450975"/>
          <p14:tracePt t="26194" x="1857375" y="1460500"/>
          <p14:tracePt t="26202" x="1866900" y="1470025"/>
          <p14:tracePt t="26210" x="1903413" y="1489075"/>
          <p14:tracePt t="26217" x="1912938" y="1497013"/>
          <p14:tracePt t="26226" x="1949450" y="1506538"/>
          <p14:tracePt t="26233" x="2041525" y="1552575"/>
          <p14:tracePt t="26241" x="2049463" y="1552575"/>
          <p14:tracePt t="26248" x="2087563" y="1562100"/>
          <p14:tracePt t="26257" x="2170113" y="1571625"/>
          <p14:tracePt t="26265" x="2233613" y="1589088"/>
          <p14:tracePt t="26273" x="2352675" y="1598613"/>
          <p14:tracePt t="26281" x="2398713" y="1625600"/>
          <p14:tracePt t="26289" x="2417763" y="1625600"/>
          <p14:tracePt t="26298" x="2482850" y="1635125"/>
          <p14:tracePt t="26305" x="2546350" y="1654175"/>
          <p14:tracePt t="26313" x="2573338" y="1654175"/>
          <p14:tracePt t="26322" x="2611438" y="1671638"/>
          <p14:tracePt t="26329" x="2628900" y="1671638"/>
          <p14:tracePt t="26338" x="2647950" y="1681163"/>
          <p14:tracePt t="26345" x="2684463" y="1690688"/>
          <p14:tracePt t="26353" x="2693988" y="1700213"/>
          <p14:tracePt t="26361" x="2747963" y="1727200"/>
          <p14:tracePt t="26377" x="2757488" y="1736725"/>
          <p14:tracePt t="26385" x="2786063" y="1746250"/>
          <p14:tracePt t="26393" x="2822575" y="1754188"/>
          <p14:tracePt t="26401" x="2849563" y="1763713"/>
          <p14:tracePt t="26409" x="2878138" y="1782763"/>
          <p14:tracePt t="26417" x="2895600" y="1782763"/>
          <p14:tracePt t="26425" x="2914650" y="1800225"/>
          <p14:tracePt t="26433" x="2932113" y="1800225"/>
          <p14:tracePt t="26441" x="2968625" y="1819275"/>
          <p14:tracePt t="26449" x="2978150" y="1838325"/>
          <p14:tracePt t="26465" x="2997200" y="1846263"/>
          <p14:tracePt t="26473" x="3006725" y="1855788"/>
          <p14:tracePt t="26481" x="3024188" y="1882775"/>
          <p14:tracePt t="26488" x="3033713" y="1892300"/>
          <p14:tracePt t="26497" x="3060700" y="1911350"/>
          <p14:tracePt t="26505" x="3070225" y="1920875"/>
          <p14:tracePt t="26513" x="3116263" y="1947863"/>
          <p14:tracePt t="26522" x="3143250" y="1984375"/>
          <p14:tracePt t="26529" x="3181350" y="2003425"/>
          <p14:tracePt t="26538" x="3181350" y="2030413"/>
          <p14:tracePt t="26547" x="3198813" y="2039938"/>
          <p14:tracePt t="26553" x="3263900" y="2085975"/>
          <p14:tracePt t="26561" x="3309938" y="2159000"/>
          <p14:tracePt t="26569" x="3355975" y="2178050"/>
          <p14:tracePt t="26577" x="3419475" y="2241550"/>
          <p14:tracePt t="26585" x="3475038" y="2260600"/>
          <p14:tracePt t="26593" x="3530600" y="2314575"/>
          <p14:tracePt t="26601" x="3594100" y="2389188"/>
          <p14:tracePt t="26609" x="3649663" y="2425700"/>
          <p14:tracePt t="26616" x="3686175" y="2443163"/>
          <p14:tracePt t="26626" x="3741738" y="2481263"/>
          <p14:tracePt t="26633" x="3778250" y="2508250"/>
          <p14:tracePt t="26641" x="3824288" y="2508250"/>
          <p14:tracePt t="26649" x="3851275" y="2508250"/>
          <p14:tracePt t="26657" x="3916363" y="2535238"/>
          <p14:tracePt t="26665" x="3962400" y="2554288"/>
          <p14:tracePt t="26673" x="4008438" y="2563813"/>
          <p14:tracePt t="26681" x="4054475" y="2581275"/>
          <p14:tracePt t="26689" x="4090988" y="2581275"/>
          <p14:tracePt t="26697" x="4137025" y="2617788"/>
          <p14:tracePt t="26713" x="4154488" y="2627313"/>
          <p14:tracePt t="26722" x="4154488" y="2636838"/>
          <p14:tracePt t="26729" x="4183063" y="2655888"/>
          <p14:tracePt t="26738" x="4200525" y="2655888"/>
          <p14:tracePt t="26745" x="4219575" y="2655888"/>
          <p14:tracePt t="26753" x="4238625" y="2663825"/>
          <p14:tracePt t="26761" x="4265613" y="2663825"/>
          <p14:tracePt t="26859" x="4292600" y="2663825"/>
          <p14:tracePt t="26866" x="4311650" y="2663825"/>
          <p14:tracePt t="26874" x="4321175" y="2673350"/>
          <p14:tracePt t="26882" x="4330700" y="2673350"/>
          <p14:tracePt t="26946" x="4338638" y="2682875"/>
          <p14:tracePt t="26954" x="4357688" y="2682875"/>
          <p14:tracePt t="26970" x="4384675" y="2692400"/>
          <p14:tracePt t="26979" x="4394200" y="2701925"/>
          <p14:tracePt t="26986" x="4421188" y="2719388"/>
          <p14:tracePt t="27001" x="4459288" y="2719388"/>
          <p14:tracePt t="27009" x="4486275" y="2719388"/>
          <p14:tracePt t="27217" x="4522788" y="2728913"/>
          <p14:tracePt t="27490" x="4532313" y="2728913"/>
          <p14:tracePt t="27506" x="4568825" y="2738438"/>
          <p14:tracePt t="27515" x="4568825" y="2746375"/>
          <p14:tracePt t="27530" x="4587875" y="2765425"/>
          <p14:tracePt t="27554" x="4595813" y="2801938"/>
          <p14:tracePt t="27625" x="4605338" y="2811463"/>
          <p14:tracePt t="27690" x="4614863" y="2811463"/>
          <p14:tracePt t="27697" x="4624388" y="2820988"/>
          <p14:tracePt t="27706" x="4641850" y="2830513"/>
          <p14:tracePt t="27723" x="4641850" y="2847975"/>
          <p14:tracePt t="27739" x="4641850" y="2884488"/>
          <p14:tracePt t="27745" x="4651375" y="2903538"/>
          <p14:tracePt t="27769" x="4660900" y="2930525"/>
          <p14:tracePt t="27777" x="4670425" y="2940050"/>
          <p14:tracePt t="27817" x="4687888" y="2959100"/>
          <p14:tracePt t="27826" x="4687888" y="2967038"/>
          <p14:tracePt t="28154" x="4670425" y="2967038"/>
          <p14:tracePt t="28162" x="4614863" y="2967038"/>
          <p14:tracePt t="28170" x="4578350" y="2967038"/>
          <p14:tracePt t="28178" x="4532313" y="2967038"/>
          <p14:tracePt t="28186" x="4522788" y="2967038"/>
          <p14:tracePt t="28194" x="4476750" y="2986088"/>
          <p14:tracePt t="28201" x="4421188" y="2967038"/>
          <p14:tracePt t="28210" x="4403725" y="2967038"/>
          <p14:tracePt t="28218" x="4384675" y="2967038"/>
          <p14:tracePt t="28227" x="4338638" y="2995613"/>
          <p14:tracePt t="28235" x="4292600" y="2995613"/>
          <p14:tracePt t="28242" x="4275138" y="3005138"/>
          <p14:tracePt t="28251" x="4219575" y="3005138"/>
          <p14:tracePt t="28259" x="4154488" y="3013075"/>
          <p14:tracePt t="28266" x="4110038" y="3022600"/>
          <p14:tracePt t="28273" x="4044950" y="3022600"/>
          <p14:tracePt t="28281" x="3962400" y="3049588"/>
          <p14:tracePt t="28297" x="3916363" y="3049588"/>
          <p14:tracePt t="28305" x="3897313" y="3059113"/>
          <p14:tracePt t="28322" x="3870325" y="3059113"/>
          <p14:tracePt t="28381" x="3860800" y="3059113"/>
          <p14:tracePt t="28386" x="3833813" y="3059113"/>
          <p14:tracePt t="28402" x="3814763" y="3059113"/>
          <p14:tracePt t="28410" x="3805238" y="3059113"/>
          <p14:tracePt t="28426" x="3759200" y="3059113"/>
          <p14:tracePt t="28618" x="3768725" y="3059113"/>
          <p14:tracePt t="28626" x="3797300" y="3059113"/>
          <p14:tracePt t="28634" x="3814763" y="3059113"/>
          <p14:tracePt t="28645" x="3833813" y="3049588"/>
          <p14:tracePt t="28650" x="3833813" y="3041650"/>
          <p14:tracePt t="28657" x="3824288" y="2986088"/>
          <p14:tracePt t="28666" x="3805238" y="2940050"/>
          <p14:tracePt t="28674" x="3732213" y="2838450"/>
          <p14:tracePt t="28682" x="3622675" y="2728913"/>
          <p14:tracePt t="28691" x="3455988" y="2627313"/>
          <p14:tracePt t="28700" x="3327400" y="2517775"/>
          <p14:tracePt t="28707" x="3135313" y="2389188"/>
          <p14:tracePt t="28716" x="2968625" y="2278063"/>
          <p14:tracePt t="28724" x="2840038" y="2195513"/>
          <p14:tracePt t="28731" x="2684463" y="2112963"/>
          <p14:tracePt t="28738" x="2555875" y="2049463"/>
          <p14:tracePt t="28744" x="2500313" y="2003425"/>
          <p14:tracePt t="28753" x="2482850" y="2003425"/>
          <p14:tracePt t="28761" x="2473325" y="1984375"/>
          <p14:tracePt t="28768" x="2463800" y="1984375"/>
          <p14:tracePt t="28777" x="2454275" y="1974850"/>
          <p14:tracePt t="28834" x="2427288" y="1938338"/>
          <p14:tracePt t="28842" x="2417763" y="1928813"/>
          <p14:tracePt t="28851" x="2390775" y="1901825"/>
          <p14:tracePt t="28861" x="2371725" y="1882775"/>
          <p14:tracePt t="28866" x="2344738" y="1865313"/>
          <p14:tracePt t="28874" x="2325688" y="1838325"/>
          <p14:tracePt t="28881" x="2308225" y="1819275"/>
          <p14:tracePt t="28889" x="2289175" y="1800225"/>
          <p14:tracePt t="28897" x="2279650" y="1792288"/>
          <p14:tracePt t="28905" x="2262188" y="1782763"/>
          <p14:tracePt t="28913" x="2224088" y="1773238"/>
          <p14:tracePt t="28923" x="2178050" y="1746250"/>
          <p14:tracePt t="28929" x="2151063" y="1736725"/>
          <p14:tracePt t="28939" x="2114550" y="1717675"/>
          <p14:tracePt t="28945" x="2068513" y="1690688"/>
          <p14:tracePt t="28953" x="1985963" y="1663700"/>
          <p14:tracePt t="28961" x="1939925" y="1654175"/>
          <p14:tracePt t="28969" x="1903413" y="1625600"/>
          <p14:tracePt t="28977" x="1857375" y="1608138"/>
          <p14:tracePt t="28993" x="1811338" y="1579563"/>
          <p14:tracePt t="29001" x="1811338" y="1571625"/>
          <p14:tracePt t="29009" x="1792288" y="1552575"/>
          <p14:tracePt t="29025" x="1755775" y="1506538"/>
          <p14:tracePt t="29033" x="1728788" y="1489075"/>
          <p14:tracePt t="29041" x="1673225" y="1460500"/>
          <p14:tracePt t="29048" x="1646238" y="1450975"/>
          <p14:tracePt t="29057" x="1617663" y="1433513"/>
          <p14:tracePt t="29073" x="1581150" y="1397000"/>
          <p14:tracePt t="29097" x="1571625" y="1387475"/>
          <p14:tracePt t="29105" x="1562100" y="1377950"/>
          <p14:tracePt t="29129" x="1544638" y="1377950"/>
          <p14:tracePt t="29153" x="1525588" y="1368425"/>
          <p14:tracePt t="29170" x="1516063" y="1350963"/>
          <p14:tracePt t="29290" x="1525588" y="1322388"/>
          <p14:tracePt t="29298" x="1571625" y="1322388"/>
          <p14:tracePt t="29306" x="1636713" y="1322388"/>
          <p14:tracePt t="29315" x="1663700" y="1322388"/>
          <p14:tracePt t="29324" x="1755775" y="1322388"/>
          <p14:tracePt t="29330" x="1874838" y="1322388"/>
          <p14:tracePt t="29338" x="1966913" y="1322388"/>
          <p14:tracePt t="29345" x="2068513" y="1322388"/>
          <p14:tracePt t="29353" x="2206625" y="1322388"/>
          <p14:tracePt t="29361" x="2289175" y="1295400"/>
          <p14:tracePt t="29369" x="2352675" y="1295400"/>
          <p14:tracePt t="29377" x="2436813" y="1295400"/>
          <p14:tracePt t="29384" x="2473325" y="1295400"/>
          <p14:tracePt t="29393" x="2519363" y="1295400"/>
          <p14:tracePt t="29401" x="2527300" y="1295400"/>
          <p14:tracePt t="29409" x="2536825" y="1295400"/>
          <p14:tracePt t="29416" x="2565400" y="1285875"/>
          <p14:tracePt t="29425" x="2582863" y="1276350"/>
          <p14:tracePt t="29441" x="2601913" y="1276350"/>
          <p14:tracePt t="29449" x="2619375" y="1276350"/>
          <p14:tracePt t="29465" x="2657475" y="1276350"/>
          <p14:tracePt t="29473" x="2674938" y="1276350"/>
          <p14:tracePt t="29481" x="2684463" y="1276350"/>
          <p14:tracePt t="29488" x="2711450" y="1276350"/>
          <p14:tracePt t="36225" x="2711450" y="1268413"/>
          <p14:tracePt t="36234" x="2628900" y="1249363"/>
          <p14:tracePt t="36242" x="2582863" y="1249363"/>
          <p14:tracePt t="36250" x="2536825" y="1249363"/>
          <p14:tracePt t="36257" x="2509838" y="1249363"/>
          <p14:tracePt t="36265" x="2473325" y="1249363"/>
          <p14:tracePt t="36274" x="2444750" y="1249363"/>
          <p14:tracePt t="36281" x="2436813" y="1249363"/>
          <p14:tracePt t="36288" x="2427288" y="1249363"/>
          <p14:tracePt t="36313" x="2408238" y="1249363"/>
          <p14:tracePt t="36322" x="2390775" y="1249363"/>
          <p14:tracePt t="36330" x="2316163" y="1249363"/>
          <p14:tracePt t="36340" x="2252663" y="1249363"/>
          <p14:tracePt t="36346" x="2224088" y="1249363"/>
          <p14:tracePt t="36355" x="2105025" y="1249363"/>
          <p14:tracePt t="36364" x="2022475" y="1249363"/>
          <p14:tracePt t="36370" x="1957388" y="1249363"/>
          <p14:tracePt t="36378" x="1866900" y="1249363"/>
          <p14:tracePt t="36386" x="1828800" y="1249363"/>
          <p14:tracePt t="36394" x="1820863" y="1249363"/>
          <p14:tracePt t="36570" x="1782763" y="1249363"/>
          <p14:tracePt t="36580" x="1765300" y="1249363"/>
          <p14:tracePt t="36602" x="1746250" y="1249363"/>
          <p14:tracePt t="36666" x="1736725" y="1249363"/>
          <p14:tracePt t="36674" x="1709738" y="1249363"/>
          <p14:tracePt t="36682" x="1700213" y="1249363"/>
          <p14:tracePt t="36690" x="1673225" y="1249363"/>
          <p14:tracePt t="36698" x="1636713" y="1231900"/>
          <p14:tracePt t="36707" x="1627188" y="1231900"/>
          <p14:tracePt t="36724" x="1590675" y="1222375"/>
          <p14:tracePt t="36770" x="1581150" y="1222375"/>
          <p14:tracePt t="36925" x="1571625" y="1222375"/>
          <p14:tracePt t="36940" x="1562100" y="1249363"/>
          <p14:tracePt t="36946" x="1554163" y="1285875"/>
          <p14:tracePt t="36953" x="1554163" y="1304925"/>
          <p14:tracePt t="36961" x="1554163" y="1350963"/>
          <p14:tracePt t="36969" x="1554163" y="1397000"/>
          <p14:tracePt t="36977" x="1554163" y="1414463"/>
          <p14:tracePt t="36984" x="1554163" y="1470025"/>
          <p14:tracePt t="36993" x="1554163" y="1516063"/>
          <p14:tracePt t="37000" x="1554163" y="1525588"/>
          <p14:tracePt t="37017" x="1562100" y="1562100"/>
          <p14:tracePt t="37025" x="1562100" y="1625600"/>
          <p14:tracePt t="37033" x="1600200" y="1708150"/>
          <p14:tracePt t="37041" x="1627188" y="1773238"/>
          <p14:tracePt t="37049" x="1692275" y="1882775"/>
          <p14:tracePt t="37057" x="1692275" y="1966913"/>
          <p14:tracePt t="37065" x="1765300" y="2076450"/>
          <p14:tracePt t="37073" x="1828800" y="2232025"/>
          <p14:tracePt t="37081" x="1903413" y="2306638"/>
          <p14:tracePt t="37089" x="1949450" y="2389188"/>
          <p14:tracePt t="37097" x="1949450" y="2398713"/>
          <p14:tracePt t="37105" x="1966913" y="2443163"/>
          <p14:tracePt t="37113" x="2003425" y="2489200"/>
          <p14:tracePt t="37122" x="2003425" y="2498725"/>
          <p14:tracePt t="37145" x="2032000" y="2527300"/>
          <p14:tracePt t="37250" x="2032000" y="2563813"/>
          <p14:tracePt t="37281" x="2032000" y="2581275"/>
          <p14:tracePt t="37304" x="2032000" y="2600325"/>
          <p14:tracePt t="37329" x="2032000" y="2609850"/>
          <p14:tracePt t="37345" x="2032000" y="2617788"/>
          <p14:tracePt t="37353" x="2032000" y="2627313"/>
          <p14:tracePt t="37369" x="2032000" y="2655888"/>
          <p14:tracePt t="37377" x="2032000" y="2663825"/>
          <p14:tracePt t="37385" x="2032000" y="2682875"/>
          <p14:tracePt t="37393" x="2032000" y="2701925"/>
          <p14:tracePt t="37401" x="2032000" y="2719388"/>
          <p14:tracePt t="37409" x="2032000" y="2765425"/>
          <p14:tracePt t="37417" x="2032000" y="2792413"/>
          <p14:tracePt t="37425" x="2032000" y="2830513"/>
          <p14:tracePt t="37433" x="2032000" y="2847975"/>
          <p14:tracePt t="37441" x="2032000" y="2857500"/>
          <p14:tracePt t="37449" x="2032000" y="2876550"/>
          <p14:tracePt t="37473" x="2032000" y="2894013"/>
          <p14:tracePt t="37547" x="2032000" y="2913063"/>
          <p14:tracePt t="37569" x="2032000" y="2921000"/>
          <p14:tracePt t="37666" x="2058988" y="2930525"/>
          <p14:tracePt t="37674" x="2132013" y="2930525"/>
          <p14:tracePt t="37682" x="2178050" y="2949575"/>
          <p14:tracePt t="37691" x="2224088" y="2967038"/>
          <p14:tracePt t="37707" x="2262188" y="2976563"/>
          <p14:tracePt t="37714" x="2289175" y="3013075"/>
          <p14:tracePt t="37724" x="2390775" y="3022600"/>
          <p14:tracePt t="37730" x="2500313" y="3049588"/>
          <p14:tracePt t="37740" x="2638425" y="3095625"/>
          <p14:tracePt t="37748" x="2794000" y="3095625"/>
          <p14:tracePt t="37754" x="2997200" y="3114675"/>
          <p14:tracePt t="37763" x="3235325" y="3114675"/>
          <p14:tracePt t="37769" x="3373438" y="3095625"/>
          <p14:tracePt t="37777" x="3511550" y="3059113"/>
          <p14:tracePt t="37785" x="3630613" y="3049588"/>
          <p14:tracePt t="37793" x="3751263" y="3049588"/>
          <p14:tracePt t="37801" x="3870325" y="3049588"/>
          <p14:tracePt t="37809" x="3897313" y="3049588"/>
          <p14:tracePt t="37817" x="3916363" y="3049588"/>
          <p14:tracePt t="37825" x="3952875" y="3049588"/>
          <p14:tracePt t="37833" x="3971925" y="3049588"/>
          <p14:tracePt t="37841" x="3989388" y="3049588"/>
          <p14:tracePt t="37849" x="4054475" y="3022600"/>
          <p14:tracePt t="37865" x="4110038" y="3022600"/>
          <p14:tracePt t="37874" x="4173538" y="3022600"/>
          <p14:tracePt t="37881" x="4200525" y="3022600"/>
          <p14:tracePt t="37890" x="4210050" y="3022600"/>
          <p14:tracePt t="37897" x="4275138" y="3013075"/>
          <p14:tracePt t="37906" x="4311650" y="3005138"/>
          <p14:tracePt t="37913" x="4357688" y="2967038"/>
          <p14:tracePt t="37923" x="4375150" y="2967038"/>
          <p14:tracePt t="37929" x="4384675" y="2967038"/>
          <p14:tracePt t="37939" x="4421188" y="2959100"/>
          <p14:tracePt t="37945" x="4467225" y="2949575"/>
          <p14:tracePt t="37953" x="4505325" y="2949575"/>
          <p14:tracePt t="37961" x="4595813" y="2930525"/>
          <p14:tracePt t="37969" x="4614863" y="2930525"/>
          <p14:tracePt t="37977" x="4733925" y="2930525"/>
          <p14:tracePt t="37986" x="4835525" y="2930525"/>
          <p14:tracePt t="37993" x="4973638" y="2930525"/>
          <p14:tracePt t="38001" x="5029200" y="2930525"/>
          <p14:tracePt t="38009" x="5037138" y="2913063"/>
          <p14:tracePt t="38025" x="5046663" y="2913063"/>
          <p14:tracePt t="38033" x="5046663" y="2884488"/>
          <p14:tracePt t="38065" x="5037138" y="2884488"/>
          <p14:tracePt t="38073" x="5029200" y="2884488"/>
          <p14:tracePt t="38081" x="5029200" y="2876550"/>
          <p14:tracePt t="38154" x="5029200" y="2867025"/>
          <p14:tracePt t="38162" x="5029200" y="2857500"/>
          <p14:tracePt t="38170" x="5029200" y="2830513"/>
          <p14:tracePt t="38178" x="5029200" y="2774950"/>
          <p14:tracePt t="38186" x="5029200" y="2755900"/>
          <p14:tracePt t="38194" x="5029200" y="2738438"/>
          <p14:tracePt t="38202" x="5029200" y="2701925"/>
          <p14:tracePt t="38210" x="4991100" y="2627313"/>
          <p14:tracePt t="38216" x="4991100" y="2489200"/>
          <p14:tracePt t="38224" x="4964113" y="2416175"/>
          <p14:tracePt t="38232" x="4937125" y="2297113"/>
          <p14:tracePt t="38240" x="4891088" y="2178050"/>
          <p14:tracePt t="38248" x="4891088" y="2076450"/>
          <p14:tracePt t="38256" x="4808538" y="1928813"/>
          <p14:tracePt t="38264" x="4779963" y="1828800"/>
          <p14:tracePt t="38272" x="4733925" y="1717675"/>
          <p14:tracePt t="38281" x="4706938" y="1690688"/>
          <p14:tracePt t="38288" x="4706938" y="1681163"/>
          <p14:tracePt t="38296" x="4670425" y="1625600"/>
          <p14:tracePt t="38304" x="4641850" y="1562100"/>
          <p14:tracePt t="38312" x="4559300" y="1470025"/>
          <p14:tracePt t="38321" x="4559300" y="1433513"/>
          <p14:tracePt t="38328" x="4541838" y="1387475"/>
          <p14:tracePt t="38337" x="4513263" y="1341438"/>
          <p14:tracePt t="38344" x="4505325" y="1295400"/>
          <p14:tracePt t="38352" x="4476750" y="1249363"/>
          <p14:tracePt t="38360" x="4467225" y="1185863"/>
          <p14:tracePt t="38368" x="4459288" y="1176338"/>
          <p14:tracePt t="38376" x="4440238" y="1130300"/>
          <p14:tracePt t="38384" x="4430713" y="1130300"/>
          <p14:tracePt t="38400" x="4421188" y="1111250"/>
          <p14:tracePt t="38408" x="4413250" y="1103313"/>
          <p14:tracePt t="38416" x="4413250" y="1093788"/>
          <p14:tracePt t="38424" x="4403725" y="1084263"/>
          <p14:tracePt t="38432" x="4384675" y="1065213"/>
          <p14:tracePt t="38448" x="4384675" y="1047750"/>
          <p14:tracePt t="38456" x="4375150" y="1038225"/>
          <p14:tracePt t="38464" x="4367213" y="1011238"/>
          <p14:tracePt t="38480" x="4357688" y="1011238"/>
          <p14:tracePt t="38488" x="4357688" y="1001713"/>
          <p14:tracePt t="38496" x="4338638" y="992188"/>
          <p14:tracePt t="38504" x="4292600" y="992188"/>
          <p14:tracePt t="38512" x="4238625" y="992188"/>
          <p14:tracePt t="38521" x="4173538" y="992188"/>
          <p14:tracePt t="38528" x="4146550" y="992188"/>
          <p14:tracePt t="38537" x="4008438" y="992188"/>
          <p14:tracePt t="38544" x="3979863" y="992188"/>
          <p14:tracePt t="38552" x="3889375" y="992188"/>
          <p14:tracePt t="38560" x="3824288" y="992188"/>
          <p14:tracePt t="38568" x="3649663" y="1001713"/>
          <p14:tracePt t="38576" x="3530600" y="1028700"/>
          <p14:tracePt t="38584" x="3373438" y="1028700"/>
          <p14:tracePt t="38593" x="3235325" y="1028700"/>
          <p14:tracePt t="38600" x="3079750" y="1028700"/>
          <p14:tracePt t="38611" x="3043238" y="1038225"/>
          <p14:tracePt t="38617" x="2951163" y="1047750"/>
          <p14:tracePt t="38627" x="2905125" y="1074738"/>
          <p14:tracePt t="38633" x="2822575" y="1093788"/>
          <p14:tracePt t="38644" x="2794000" y="1103313"/>
          <p14:tracePt t="38650" x="2747963" y="1103313"/>
          <p14:tracePt t="38657" x="2647950" y="1139825"/>
          <p14:tracePt t="38666" x="2592388" y="1139825"/>
          <p14:tracePt t="38675" x="2527300" y="1157288"/>
          <p14:tracePt t="38682" x="2427288" y="1166813"/>
          <p14:tracePt t="38691" x="2270125" y="1166813"/>
          <p14:tracePt t="38698" x="2095500" y="1166813"/>
          <p14:tracePt t="38707" x="1939925" y="1166813"/>
          <p14:tracePt t="38714" x="1782763" y="1185863"/>
          <p14:tracePt t="38724" x="1663700" y="1185863"/>
          <p14:tracePt t="38730" x="1525588" y="1212850"/>
          <p14:tracePt t="38739" x="1443038" y="1231900"/>
          <p14:tracePt t="38746" x="1360488" y="1239838"/>
          <p14:tracePt t="38757" x="1350963" y="1239838"/>
          <p14:tracePt t="38764" x="1323975" y="1239838"/>
          <p14:tracePt t="38770" x="1314450" y="1239838"/>
          <p14:tracePt t="38898" x="1304925" y="1239838"/>
          <p14:tracePt t="38914" x="1277938" y="1239838"/>
          <p14:tracePt t="38924" x="1241425" y="1239838"/>
          <p14:tracePt t="38930" x="1231900" y="1239838"/>
          <p14:tracePt t="38938" x="1222375" y="1239838"/>
          <p14:tracePt t="39082" x="1231900" y="1239838"/>
          <p14:tracePt t="39089" x="1304925" y="1304925"/>
          <p14:tracePt t="39098" x="1333500" y="1322388"/>
          <p14:tracePt t="39106" x="1370013" y="1368425"/>
          <p14:tracePt t="39113" x="1425575" y="1404938"/>
          <p14:tracePt t="39122" x="1471613" y="1460500"/>
          <p14:tracePt t="39129" x="1525588" y="1497013"/>
          <p14:tracePt t="39138" x="1535113" y="1516063"/>
          <p14:tracePt t="39144" x="1571625" y="1562100"/>
          <p14:tracePt t="39152" x="1600200" y="1579563"/>
          <p14:tracePt t="39161" x="1636713" y="1608138"/>
          <p14:tracePt t="39168" x="1646238" y="1644650"/>
          <p14:tracePt t="39177" x="1719263" y="1717675"/>
          <p14:tracePt t="39185" x="1774825" y="1792288"/>
          <p14:tracePt t="39193" x="1828800" y="1865313"/>
          <p14:tracePt t="39201" x="1874838" y="1947863"/>
          <p14:tracePt t="39208" x="1912938" y="2020888"/>
          <p14:tracePt t="39216" x="1920875" y="2066925"/>
          <p14:tracePt t="39224" x="1949450" y="2095500"/>
          <p14:tracePt t="39233" x="1949450" y="2112963"/>
          <p14:tracePt t="39240" x="1949450" y="2122488"/>
          <p14:tracePt t="39248" x="1949450" y="2141538"/>
          <p14:tracePt t="39256" x="1966913" y="2178050"/>
          <p14:tracePt t="39265" x="1976438" y="2185988"/>
          <p14:tracePt t="39273" x="1976438" y="2205038"/>
          <p14:tracePt t="39282" x="1976438" y="2241550"/>
          <p14:tracePt t="39289" x="1976438" y="2278063"/>
          <p14:tracePt t="39296" x="1976438" y="2324100"/>
          <p14:tracePt t="39304" x="1976438" y="2379663"/>
          <p14:tracePt t="39312" x="1976438" y="2462213"/>
          <p14:tracePt t="39321" x="1976438" y="2517775"/>
          <p14:tracePt t="39328" x="1995488" y="2636838"/>
          <p14:tracePt t="39337" x="1995488" y="2655888"/>
          <p14:tracePt t="39352" x="1995488" y="2692400"/>
          <p14:tracePt t="39360" x="1995488" y="2709863"/>
          <p14:tracePt t="39368" x="2003425" y="2728913"/>
          <p14:tracePt t="39377" x="2012950" y="2765425"/>
          <p14:tracePt t="39384" x="2022475" y="2765425"/>
          <p14:tracePt t="39392" x="2022475" y="2784475"/>
          <p14:tracePt t="39400" x="2032000" y="2811463"/>
          <p14:tracePt t="39408" x="2032000" y="2838450"/>
          <p14:tracePt t="39416" x="2032000" y="2857500"/>
          <p14:tracePt t="39424" x="2032000" y="2903538"/>
          <p14:tracePt t="39432" x="2032000" y="2913063"/>
          <p14:tracePt t="39440" x="2032000" y="2921000"/>
          <p14:tracePt t="39456" x="2041525" y="2949575"/>
          <p14:tracePt t="39464" x="2041525" y="2959100"/>
          <p14:tracePt t="39490" x="2041525" y="2976563"/>
          <p14:tracePt t="39498" x="2041525" y="2986088"/>
          <p14:tracePt t="39514" x="2041525" y="2995613"/>
          <p14:tracePt t="39530" x="2041525" y="3022600"/>
          <p14:tracePt t="39698" x="2068513" y="3032125"/>
          <p14:tracePt t="39706" x="2141538" y="3032125"/>
          <p14:tracePt t="39713" x="2187575" y="3049588"/>
          <p14:tracePt t="39724" x="2270125" y="3059113"/>
          <p14:tracePt t="39730" x="2454275" y="3095625"/>
          <p14:tracePt t="39740" x="2674938" y="3124200"/>
          <p14:tracePt t="39745" x="3060700" y="3197225"/>
          <p14:tracePt t="39755" x="3465513" y="3216275"/>
          <p14:tracePt t="39762" x="3787775" y="3308350"/>
          <p14:tracePt t="39769" x="4210050" y="3371850"/>
          <p14:tracePt t="39776" x="4826000" y="3454400"/>
          <p14:tracePt t="39784" x="5295900" y="3556000"/>
          <p14:tracePt t="39792" x="5395913" y="3556000"/>
          <p14:tracePt t="39800" x="5534025" y="3565525"/>
          <p14:tracePt t="39808" x="5635625" y="3582988"/>
          <p14:tracePt t="39816" x="5718175" y="3565525"/>
          <p14:tracePt t="39824" x="5745163" y="3556000"/>
          <p14:tracePt t="39832" x="5745163" y="3546475"/>
          <p14:tracePt t="39856" x="5781675" y="3536950"/>
          <p14:tracePt t="39865" x="5781675" y="3527425"/>
          <p14:tracePt t="39874" x="5781675" y="3519488"/>
          <p14:tracePt t="39881" x="5791200" y="3509963"/>
          <p14:tracePt t="39891" x="5800725" y="3500438"/>
          <p14:tracePt t="39898" x="5819775" y="3490913"/>
          <p14:tracePt t="39907" x="5865813" y="3473450"/>
          <p14:tracePt t="39914" x="5892800" y="3463925"/>
          <p14:tracePt t="39926" x="5919788" y="3463925"/>
          <p14:tracePt t="39930" x="5938838" y="3454400"/>
          <p14:tracePt t="39941" x="5975350" y="3454400"/>
          <p14:tracePt t="39954" x="5984875" y="3444875"/>
          <p14:tracePt t="39970" x="5984875" y="3436938"/>
          <p14:tracePt t="39987" x="5994400" y="3408363"/>
          <p14:tracePt t="39994" x="6021388" y="3398838"/>
          <p14:tracePt t="40002" x="6040438" y="3362325"/>
          <p14:tracePt t="40018" x="6040438" y="3352800"/>
          <p14:tracePt t="40027" x="6048375" y="3325813"/>
          <p14:tracePt t="40035" x="6048375" y="3308350"/>
          <p14:tracePt t="40043" x="6048375" y="3243263"/>
          <p14:tracePt t="40050" x="6048375" y="3187700"/>
          <p14:tracePt t="40057" x="6048375" y="3087688"/>
          <p14:tracePt t="40066" x="6030913" y="3005138"/>
          <p14:tracePt t="40074" x="6011863" y="2903538"/>
          <p14:tracePt t="40081" x="5965825" y="2774950"/>
          <p14:tracePt t="40090" x="5957888" y="2709863"/>
          <p14:tracePt t="40097" x="5929313" y="2573338"/>
          <p14:tracePt t="40107" x="5846763" y="2462213"/>
          <p14:tracePt t="40113" x="5800725" y="2360613"/>
          <p14:tracePt t="40124" x="5773738" y="2205038"/>
          <p14:tracePt t="40130" x="5773738" y="2066925"/>
          <p14:tracePt t="40138" x="5773738" y="2003425"/>
          <p14:tracePt t="40145" x="5737225" y="1993900"/>
          <p14:tracePt t="40153" x="5737225" y="1901825"/>
          <p14:tracePt t="40161" x="5662613" y="1809750"/>
          <p14:tracePt t="40168" x="5635625" y="1746250"/>
          <p14:tracePt t="40177" x="5626100" y="1727200"/>
          <p14:tracePt t="40185" x="5607050" y="1681163"/>
          <p14:tracePt t="40193" x="5599113" y="1663700"/>
          <p14:tracePt t="40200" x="5599113" y="1654175"/>
          <p14:tracePt t="40209" x="5599113" y="1644650"/>
          <p14:tracePt t="40225" x="5599113" y="1635125"/>
          <p14:tracePt t="40330" x="5570538" y="1608138"/>
          <p14:tracePt t="40354" x="5553075" y="1608138"/>
          <p14:tracePt t="40363" x="5507038" y="1608138"/>
          <p14:tracePt t="40370" x="5461000" y="1617663"/>
          <p14:tracePt t="40378" x="5424488" y="1671638"/>
          <p14:tracePt t="40386" x="5378450" y="1736725"/>
          <p14:tracePt t="40395" x="5303838" y="1846263"/>
          <p14:tracePt t="40402" x="5221288" y="1993900"/>
          <p14:tracePt t="40410" x="5138738" y="2141538"/>
          <p14:tracePt t="40418" x="5046663" y="2370138"/>
          <p14:tracePt t="40425" x="4954588" y="2590800"/>
          <p14:tracePt t="40434" x="4946650" y="2673350"/>
          <p14:tracePt t="40443" x="4891088" y="2755900"/>
          <p14:tracePt t="40449" x="4845050" y="2867025"/>
          <p14:tracePt t="40457" x="4808538" y="2903538"/>
          <p14:tracePt t="40465" x="4770438" y="2930525"/>
          <p14:tracePt t="40473" x="4733925" y="2986088"/>
          <p14:tracePt t="40481" x="4697413" y="3022600"/>
          <p14:tracePt t="40489" x="4687888" y="3032125"/>
          <p14:tracePt t="40497" x="4670425" y="3049588"/>
          <p14:tracePt t="40505" x="4660900" y="3049588"/>
          <p14:tracePt t="40513" x="4651375" y="3049588"/>
          <p14:tracePt t="40522" x="4605338" y="3059113"/>
          <p14:tracePt t="40529" x="4578350" y="3068638"/>
          <p14:tracePt t="40547" x="4559300" y="3068638"/>
          <p14:tracePt t="40553" x="4541838" y="3068638"/>
          <p14:tracePt t="40560" x="4522788" y="3087688"/>
          <p14:tracePt t="40577" x="4513263" y="3087688"/>
          <p14:tracePt t="40584" x="4505325" y="3087688"/>
          <p14:tracePt t="40593" x="4495800" y="3087688"/>
          <p14:tracePt t="40601" x="4486275" y="3095625"/>
          <p14:tracePt t="40729" x="4486275" y="3105150"/>
          <p14:tracePt t="40852" x="4476750" y="3105150"/>
          <p14:tracePt t="40861" x="4467225" y="3105150"/>
          <p14:tracePt t="40866" x="4449763" y="3095625"/>
          <p14:tracePt t="40874" x="4440238" y="3087688"/>
          <p14:tracePt t="40881" x="4421188" y="3078163"/>
          <p14:tracePt t="40889" x="4403725" y="3068638"/>
          <p14:tracePt t="40897" x="4375150" y="3049588"/>
          <p14:tracePt t="40905" x="4367213" y="3041650"/>
          <p14:tracePt t="40913" x="4357688" y="3032125"/>
          <p14:tracePt t="40924" x="4330700" y="3022600"/>
          <p14:tracePt t="40930" x="4321175" y="3005138"/>
          <p14:tracePt t="40939" x="4302125" y="2976563"/>
          <p14:tracePt t="40944" x="4265613" y="2959100"/>
          <p14:tracePt t="40952" x="4256088" y="2940050"/>
          <p14:tracePt t="40960" x="4238625" y="2876550"/>
          <p14:tracePt t="40968" x="4210050" y="2867025"/>
          <p14:tracePt t="40976" x="4200525" y="2857500"/>
          <p14:tracePt t="40984" x="4183063" y="2838450"/>
          <p14:tracePt t="40992" x="4183063" y="2830513"/>
          <p14:tracePt t="41000" x="4173538" y="2811463"/>
          <p14:tracePt t="41016" x="4154488" y="2792413"/>
          <p14:tracePt t="41202" x="4154488" y="2784475"/>
          <p14:tracePt t="41210" x="4173538" y="2784475"/>
          <p14:tracePt t="41217" x="4246563" y="2784475"/>
          <p14:tracePt t="41235" x="4375150" y="2830513"/>
          <p14:tracePt t="41241" x="4513263" y="2913063"/>
          <p14:tracePt t="41248" x="4587875" y="2967038"/>
          <p14:tracePt t="41256" x="4641850" y="3022600"/>
          <p14:tracePt t="41265" x="4660900" y="3032125"/>
          <p14:tracePt t="41281" x="4679950" y="3032125"/>
          <p14:tracePt t="41410" x="4679950" y="3022600"/>
          <p14:tracePt t="41418" x="4679950" y="3013075"/>
          <p14:tracePt t="41970" x="4641850" y="3005138"/>
          <p14:tracePt t="42002" x="4641850" y="2976563"/>
          <p14:tracePt t="42082" x="4641850" y="2967038"/>
          <p14:tracePt t="42122" x="4641850" y="2959100"/>
          <p14:tracePt t="42130" x="4641850" y="2940050"/>
          <p14:tracePt t="42139" x="4641850" y="2930525"/>
          <p14:tracePt t="42146" x="4641850" y="2921000"/>
          <p14:tracePt t="42153" x="4614863" y="2903538"/>
          <p14:tracePt t="42162" x="4605338" y="2903538"/>
          <p14:tracePt t="42173" x="4587875" y="2894013"/>
          <p14:tracePt t="42177" x="4587875" y="2884488"/>
          <p14:tracePt t="42186" x="4541838" y="2857500"/>
          <p14:tracePt t="42194" x="4522788" y="2857500"/>
          <p14:tracePt t="42202" x="4505325" y="2830513"/>
          <p14:tracePt t="42217" x="4495800" y="2830513"/>
          <p14:tracePt t="42224" x="4486275" y="2820988"/>
          <p14:tracePt t="42232" x="4476750" y="2820988"/>
          <p14:tracePt t="42240" x="4440238" y="2811463"/>
          <p14:tracePt t="42248" x="4421188" y="2801938"/>
          <p14:tracePt t="42257" x="4413250" y="2792413"/>
          <p14:tracePt t="42280" x="4403725" y="2792413"/>
          <p14:tracePt t="42288" x="4384675" y="2784475"/>
          <p14:tracePt t="42297" x="4367213" y="2765425"/>
          <p14:tracePt t="42305" x="4357688" y="2765425"/>
          <p14:tracePt t="42312" x="4330700" y="2765425"/>
          <p14:tracePt t="42321" x="4311650" y="2755900"/>
          <p14:tracePt t="42328" x="4256088" y="2738438"/>
          <p14:tracePt t="42338" x="4238625" y="2728913"/>
          <p14:tracePt t="42345" x="4219575" y="2719388"/>
          <p14:tracePt t="42353" x="4200525" y="2719388"/>
          <p14:tracePt t="42360" x="4183063" y="2719388"/>
          <p14:tracePt t="42368" x="4164013" y="2709863"/>
          <p14:tracePt t="42377" x="4081463" y="2682875"/>
          <p14:tracePt t="42384" x="4035425" y="2673350"/>
          <p14:tracePt t="42392" x="3989388" y="2655888"/>
          <p14:tracePt t="42400" x="3962400" y="2627313"/>
          <p14:tracePt t="42408" x="3925888" y="2609850"/>
          <p14:tracePt t="42416" x="3870325" y="2609850"/>
          <p14:tracePt t="42424" x="3805238" y="2590800"/>
          <p14:tracePt t="42432" x="3768725" y="2563813"/>
          <p14:tracePt t="42440" x="3705225" y="2554288"/>
          <p14:tracePt t="42448" x="3676650" y="2527300"/>
          <p14:tracePt t="42456" x="3584575" y="2489200"/>
          <p14:tracePt t="42464" x="3548063" y="2481263"/>
          <p14:tracePt t="42472" x="3484563" y="2443163"/>
          <p14:tracePt t="42480" x="3438525" y="2416175"/>
          <p14:tracePt t="42488" x="3392488" y="2406650"/>
          <p14:tracePt t="42496" x="3346450" y="2379663"/>
          <p14:tracePt t="42505" x="3290888" y="2360613"/>
          <p14:tracePt t="42512" x="3263900" y="2343150"/>
          <p14:tracePt t="42521" x="3198813" y="2306638"/>
          <p14:tracePt t="42528" x="3135313" y="2297113"/>
          <p14:tracePt t="42538" x="3089275" y="2287588"/>
          <p14:tracePt t="42546" x="3043238" y="2260600"/>
          <p14:tracePt t="42552" x="2997200" y="2251075"/>
          <p14:tracePt t="42560" x="2960688" y="2241550"/>
          <p14:tracePt t="42568" x="2905125" y="2214563"/>
          <p14:tracePt t="42576" x="2895600" y="2205038"/>
          <p14:tracePt t="42625" x="2868613" y="2195513"/>
          <p14:tracePt t="42633" x="2832100" y="2178050"/>
          <p14:tracePt t="42641" x="2786063" y="2149475"/>
          <p14:tracePt t="42649" x="2740025" y="2122488"/>
          <p14:tracePt t="42657" x="2684463" y="2076450"/>
          <p14:tracePt t="42665" x="2638425" y="2057400"/>
          <p14:tracePt t="42672" x="2565400" y="2020888"/>
          <p14:tracePt t="42681" x="2536825" y="1993900"/>
          <p14:tracePt t="42688" x="2500313" y="1984375"/>
          <p14:tracePt t="42696" x="2482850" y="1966913"/>
          <p14:tracePt t="42705" x="2436813" y="1957388"/>
          <p14:tracePt t="42713" x="2417763" y="1947863"/>
          <p14:tracePt t="42721" x="2381250" y="1938338"/>
          <p14:tracePt t="42729" x="2335213" y="1901825"/>
          <p14:tracePt t="42745" x="2316163" y="1874838"/>
          <p14:tracePt t="42755" x="2270125" y="1828800"/>
          <p14:tracePt t="42769" x="2216150" y="1792288"/>
          <p14:tracePt t="42777" x="2151063" y="1763713"/>
          <p14:tracePt t="42785" x="2058988" y="1717675"/>
          <p14:tracePt t="42793" x="1957388" y="1690688"/>
          <p14:tracePt t="42801" x="1874838" y="1644650"/>
          <p14:tracePt t="42808" x="1792288" y="1635125"/>
          <p14:tracePt t="42816" x="1719263" y="1608138"/>
          <p14:tracePt t="42825" x="1673225" y="1579563"/>
          <p14:tracePt t="42832" x="1627188" y="1562100"/>
          <p14:tracePt t="42842" x="1581150" y="1535113"/>
          <p14:tracePt t="42850" x="1525588" y="1497013"/>
          <p14:tracePt t="42858" x="1462088" y="1450975"/>
          <p14:tracePt t="42864" x="1387475" y="1414463"/>
          <p14:tracePt t="42873" x="1304925" y="1368425"/>
          <p14:tracePt t="42880" x="1268413" y="1368425"/>
          <p14:tracePt t="42888" x="1222375" y="1304925"/>
          <p14:tracePt t="42896" x="1195388" y="1295400"/>
          <p14:tracePt t="42904" x="1139825" y="1258888"/>
          <p14:tracePt t="42912" x="1076325" y="1239838"/>
          <p14:tracePt t="42921" x="1038225" y="1231900"/>
          <p14:tracePt t="42928" x="1011238" y="1222375"/>
          <p14:tracePt t="42937" x="974725" y="1185863"/>
          <p14:tracePt t="42944" x="965200" y="1185863"/>
          <p14:tracePt t="42953" x="946150" y="1176338"/>
          <p14:tracePt t="42961" x="928688" y="1166813"/>
          <p14:tracePt t="42977" x="919163" y="1166813"/>
          <p14:tracePt t="42986" x="909638" y="1157288"/>
          <p14:tracePt t="43186" x="928688" y="1147763"/>
          <p14:tracePt t="43194" x="992188" y="1166813"/>
          <p14:tracePt t="43202" x="1076325" y="1212850"/>
          <p14:tracePt t="43211" x="1204913" y="1258888"/>
          <p14:tracePt t="43217" x="1360488" y="1341438"/>
          <p14:tracePt t="43225" x="1525588" y="1404938"/>
          <p14:tracePt t="43234" x="1884363" y="1571625"/>
          <p14:tracePt t="43241" x="2371725" y="1727200"/>
          <p14:tracePt t="43248" x="2684463" y="1928813"/>
          <p14:tracePt t="43257" x="3300413" y="2205038"/>
          <p14:tracePt t="43264" x="3640138" y="2343150"/>
          <p14:tracePt t="43272" x="4292600" y="2627313"/>
          <p14:tracePt t="43281" x="4835525" y="2894013"/>
          <p14:tracePt t="43288" x="5395913" y="3087688"/>
          <p14:tracePt t="43297" x="5543550" y="3160713"/>
          <p14:tracePt t="43305" x="5929313" y="3362325"/>
          <p14:tracePt t="43313" x="6094413" y="3444875"/>
          <p14:tracePt t="43322" x="6223000" y="3519488"/>
          <p14:tracePt t="43338" x="6232525" y="3519488"/>
          <p14:tracePt t="43522" x="6232525" y="3500438"/>
          <p14:tracePt t="43530" x="6186488" y="3481388"/>
          <p14:tracePt t="43539" x="6140450" y="3436938"/>
          <p14:tracePt t="43550" x="6103938" y="3427413"/>
          <p14:tracePt t="43553" x="6030913" y="3417888"/>
          <p14:tracePt t="43560" x="6002338" y="3390900"/>
          <p14:tracePt t="43568" x="5919788" y="3352800"/>
          <p14:tracePt t="43577" x="5911850" y="3352800"/>
          <p14:tracePt t="43584" x="5883275" y="3335338"/>
          <p14:tracePt t="43593" x="5791200" y="3325813"/>
          <p14:tracePt t="43600" x="5773738" y="3298825"/>
          <p14:tracePt t="43609" x="5773738" y="3270250"/>
          <p14:tracePt t="43616" x="5764213" y="3270250"/>
          <p14:tracePt t="43624" x="5718175" y="3252788"/>
          <p14:tracePt t="43632" x="5708650" y="3243263"/>
          <p14:tracePt t="43641" x="5708650" y="3233738"/>
          <p14:tracePt t="43648" x="5691188" y="3216275"/>
          <p14:tracePt t="43658" x="5662613" y="3206750"/>
          <p14:tracePt t="43672" x="5626100" y="3178175"/>
          <p14:tracePt t="43681" x="5553075" y="3178175"/>
          <p14:tracePt t="43691" x="5516563" y="3160713"/>
          <p14:tracePt t="43697" x="5470525" y="3124200"/>
          <p14:tracePt t="43705" x="5405438" y="3114675"/>
          <p14:tracePt t="43713" x="5378450" y="3095625"/>
          <p14:tracePt t="43722" x="5359400" y="3087688"/>
          <p14:tracePt t="43728" x="5322888" y="3087688"/>
          <p14:tracePt t="43738" x="5295900" y="3068638"/>
          <p14:tracePt t="43769" x="5295900" y="3059113"/>
          <p14:tracePt t="43777" x="5286375" y="3049588"/>
          <p14:tracePt t="43784" x="5267325" y="3049588"/>
          <p14:tracePt t="43800" x="5230813" y="3013075"/>
          <p14:tracePt t="43809" x="5165725" y="3013075"/>
          <p14:tracePt t="43825" x="5121275" y="3013075"/>
          <p14:tracePt t="43833" x="5111750" y="3013075"/>
          <p14:tracePt t="43841" x="5083175" y="3005138"/>
          <p14:tracePt t="43849" x="5075238" y="3005138"/>
          <p14:tracePt t="43856" x="5037138" y="3005138"/>
          <p14:tracePt t="43864" x="5019675" y="2995613"/>
          <p14:tracePt t="43874" x="4973638" y="2995613"/>
          <p14:tracePt t="43881" x="4927600" y="2986088"/>
          <p14:tracePt t="43889" x="4908550" y="2986088"/>
          <p14:tracePt t="43898" x="4862513" y="2986088"/>
          <p14:tracePt t="43905" x="4835525" y="2967038"/>
          <p14:tracePt t="43922" x="4762500" y="2949575"/>
          <p14:tracePt t="43929" x="4725988" y="2949575"/>
          <p14:tracePt t="43938" x="4670425" y="2949575"/>
          <p14:tracePt t="43944" x="4633913" y="2930525"/>
          <p14:tracePt t="43953" x="4559300" y="2894013"/>
          <p14:tracePt t="43961" x="4541838" y="2894013"/>
          <p14:tracePt t="43969" x="4522788" y="2894013"/>
          <p14:tracePt t="43977" x="4476750" y="2884488"/>
          <p14:tracePt t="43984" x="4467225" y="2876550"/>
          <p14:tracePt t="43992" x="4421188" y="2847975"/>
          <p14:tracePt t="44009" x="4394200" y="2838450"/>
          <p14:tracePt t="44016" x="4348163" y="2830513"/>
          <p14:tracePt t="44024" x="4302125" y="2820988"/>
          <p14:tracePt t="44034" x="4256088" y="2820988"/>
          <p14:tracePt t="44040" x="4210050" y="2784475"/>
          <p14:tracePt t="44048" x="4192588" y="2784475"/>
          <p14:tracePt t="44057" x="4183063" y="2774950"/>
          <p14:tracePt t="44065" x="4164013" y="2765425"/>
          <p14:tracePt t="44072" x="4127500" y="2755900"/>
          <p14:tracePt t="44080" x="4117975" y="2746375"/>
          <p14:tracePt t="44089" x="4117975" y="2738438"/>
          <p14:tracePt t="44097" x="4100513" y="2728913"/>
          <p14:tracePt t="44105" x="4081463" y="2709863"/>
          <p14:tracePt t="44112" x="4064000" y="2701925"/>
          <p14:tracePt t="44122" x="4044950" y="2673350"/>
          <p14:tracePt t="44128" x="4035425" y="2646363"/>
          <p14:tracePt t="44138" x="4035425" y="2636838"/>
          <p14:tracePt t="44145" x="4008438" y="2627313"/>
          <p14:tracePt t="44153" x="3943350" y="2617788"/>
          <p14:tracePt t="44161" x="3879850" y="2573338"/>
          <p14:tracePt t="44169" x="3824288" y="2544763"/>
          <p14:tracePt t="44177" x="3805238" y="2544763"/>
          <p14:tracePt t="44185" x="3778250" y="2527300"/>
          <p14:tracePt t="44201" x="3768725" y="2508250"/>
          <p14:tracePt t="44209" x="3759200" y="2508250"/>
          <p14:tracePt t="44216" x="3759200" y="2489200"/>
          <p14:tracePt t="44224" x="3722688" y="2471738"/>
          <p14:tracePt t="44232" x="3695700" y="2452688"/>
          <p14:tracePt t="44240" x="3686175" y="2452688"/>
          <p14:tracePt t="44248" x="3668713" y="2425700"/>
          <p14:tracePt t="44264" x="3659188" y="2416175"/>
          <p14:tracePt t="44280" x="3630613" y="2406650"/>
          <p14:tracePt t="44288" x="3584575" y="2398713"/>
          <p14:tracePt t="44296" x="3557588" y="2379663"/>
          <p14:tracePt t="44304" x="3548063" y="2379663"/>
          <p14:tracePt t="44328" x="3530600" y="2379663"/>
          <p14:tracePt t="44337" x="3521075" y="2379663"/>
          <p14:tracePt t="44344" x="3494088" y="2379663"/>
          <p14:tracePt t="44352" x="3455988" y="2379663"/>
          <p14:tracePt t="44360" x="3409950" y="2352675"/>
          <p14:tracePt t="44368" x="3373438" y="2343150"/>
          <p14:tracePt t="44376" x="3327400" y="2314575"/>
          <p14:tracePt t="44384" x="3300413" y="2306638"/>
          <p14:tracePt t="44392" x="3263900" y="2297113"/>
          <p14:tracePt t="44400" x="3235325" y="2287588"/>
          <p14:tracePt t="44408" x="3217863" y="2287588"/>
          <p14:tracePt t="44416" x="3208338" y="2270125"/>
          <p14:tracePt t="44424" x="3181350" y="2241550"/>
          <p14:tracePt t="44432" x="3152775" y="2232025"/>
          <p14:tracePt t="44440" x="3116263" y="2224088"/>
          <p14:tracePt t="44448" x="3070225" y="2195513"/>
          <p14:tracePt t="44456" x="3043238" y="2195513"/>
          <p14:tracePt t="44464" x="2978150" y="2185988"/>
          <p14:tracePt t="44473" x="2951163" y="2178050"/>
          <p14:tracePt t="44480" x="2924175" y="2159000"/>
          <p14:tracePt t="44488" x="2905125" y="2149475"/>
          <p14:tracePt t="44496" x="2895600" y="2141538"/>
          <p14:tracePt t="44504" x="2868613" y="2141538"/>
          <p14:tracePt t="44513" x="2794000" y="2095500"/>
          <p14:tracePt t="44523" x="2757488" y="2085975"/>
          <p14:tracePt t="44529" x="2684463" y="2057400"/>
          <p14:tracePt t="44539" x="2619375" y="2039938"/>
          <p14:tracePt t="44548" x="2509838" y="2003425"/>
          <p14:tracePt t="44553" x="2444750" y="1993900"/>
          <p14:tracePt t="44562" x="2398713" y="1966913"/>
          <p14:tracePt t="44569" x="2371725" y="1957388"/>
          <p14:tracePt t="44579" x="2371725" y="1938338"/>
          <p14:tracePt t="44585" x="2352675" y="1920875"/>
          <p14:tracePt t="44593" x="2352675" y="1911350"/>
          <p14:tracePt t="44601" x="2352675" y="1901825"/>
          <p14:tracePt t="44609" x="2352675" y="1865313"/>
          <p14:tracePt t="44617" x="2308225" y="1855788"/>
          <p14:tracePt t="44626" x="2279650" y="1819275"/>
          <p14:tracePt t="44633" x="2233613" y="1819275"/>
          <p14:tracePt t="44643" x="2197100" y="1819275"/>
          <p14:tracePt t="44649" x="2170113" y="1800225"/>
          <p14:tracePt t="44657" x="2068513" y="1754188"/>
          <p14:tracePt t="44665" x="1995488" y="1717675"/>
          <p14:tracePt t="44673" x="1893888" y="1671638"/>
          <p14:tracePt t="44681" x="1820863" y="1617663"/>
          <p14:tracePt t="44690" x="1765300" y="1579563"/>
          <p14:tracePt t="44697" x="1755775" y="1535113"/>
          <p14:tracePt t="44706" x="1682750" y="1460500"/>
          <p14:tracePt t="44713" x="1627188" y="1404938"/>
          <p14:tracePt t="44723" x="1562100" y="1377950"/>
          <p14:tracePt t="44729" x="1544638" y="1368425"/>
          <p14:tracePt t="44739" x="1525588" y="1350963"/>
          <p14:tracePt t="44745" x="1479550" y="1322388"/>
          <p14:tracePt t="44753" x="1452563" y="1295400"/>
          <p14:tracePt t="44762" x="1433513" y="1295400"/>
          <p14:tracePt t="44769" x="1416050" y="1268413"/>
          <p14:tracePt t="44778" x="1397000" y="1249363"/>
          <p14:tracePt t="44841" x="1397000" y="1239838"/>
          <p14:tracePt t="44857" x="1397000" y="1231900"/>
          <p14:tracePt t="44865" x="1397000" y="1212850"/>
          <p14:tracePt t="44873" x="1370013" y="1203325"/>
          <p14:tracePt t="44881" x="1350963" y="1193800"/>
          <p14:tracePt t="45122" x="1360488" y="1193800"/>
          <p14:tracePt t="45130" x="1443038" y="1193800"/>
          <p14:tracePt t="45139" x="1443038" y="1276350"/>
          <p14:tracePt t="45146" x="1544638" y="1304925"/>
          <p14:tracePt t="45154" x="1682750" y="1350963"/>
          <p14:tracePt t="45163" x="1866900" y="1433513"/>
          <p14:tracePt t="45173" x="2095500" y="1608138"/>
          <p14:tracePt t="45178" x="2270125" y="1635125"/>
          <p14:tracePt t="45185" x="2740025" y="1773238"/>
          <p14:tracePt t="45194" x="3319463" y="2049463"/>
          <p14:tracePt t="45201" x="3805238" y="2251075"/>
          <p14:tracePt t="45209" x="4256088" y="2398713"/>
          <p14:tracePt t="45216" x="4384675" y="2498725"/>
          <p14:tracePt t="45224" x="4522788" y="2581275"/>
          <p14:tracePt t="45233" x="4651375" y="2655888"/>
          <p14:tracePt t="45241" x="4725988" y="2709863"/>
          <p14:tracePt t="45248" x="4799013" y="2784475"/>
          <p14:tracePt t="45256" x="4854575" y="2838450"/>
          <p14:tracePt t="45264" x="4891088" y="2884488"/>
          <p14:tracePt t="45272" x="4946650" y="2959100"/>
          <p14:tracePt t="45281" x="4964113" y="2995613"/>
          <p14:tracePt t="45288" x="5046663" y="3049588"/>
          <p14:tracePt t="45297" x="5102225" y="3114675"/>
          <p14:tracePt t="45305" x="5157788" y="3151188"/>
          <p14:tracePt t="45312" x="5221288" y="3224213"/>
          <p14:tracePt t="45322" x="5313363" y="3316288"/>
          <p14:tracePt t="45328" x="5386388" y="3371850"/>
          <p14:tracePt t="45338" x="5432425" y="3398838"/>
          <p14:tracePt t="45345" x="5524500" y="3454400"/>
          <p14:tracePt t="45353" x="5589588" y="3500438"/>
          <p14:tracePt t="45360" x="5599113" y="3509963"/>
          <p14:tracePt t="45368" x="5653088" y="3536950"/>
          <p14:tracePt t="45377" x="5662613" y="3536950"/>
          <p14:tracePt t="45484" x="5672138" y="3527425"/>
          <p14:tracePt t="45490" x="5662613" y="3509963"/>
          <p14:tracePt t="45497" x="5635625" y="3500438"/>
          <p14:tracePt t="45507" x="5534025" y="3463925"/>
          <p14:tracePt t="45513" x="5451475" y="3436938"/>
          <p14:tracePt t="45524" x="5386388" y="3390900"/>
          <p14:tracePt t="45530" x="5341938" y="3390900"/>
          <p14:tracePt t="45540" x="5230813" y="3362325"/>
          <p14:tracePt t="45546" x="5129213" y="3316288"/>
          <p14:tracePt t="45554" x="5092700" y="3316288"/>
          <p14:tracePt t="45564" x="5065713" y="3308350"/>
          <p14:tracePt t="45570" x="5019675" y="3279775"/>
          <p14:tracePt t="45580" x="5010150" y="3279775"/>
          <p14:tracePt t="45585" x="4973638" y="3252788"/>
          <p14:tracePt t="45602" x="4964113" y="3243263"/>
          <p14:tracePt t="45611" x="4918075" y="3206750"/>
          <p14:tracePt t="45617" x="4900613" y="3187700"/>
          <p14:tracePt t="45625" x="4862513" y="3151188"/>
          <p14:tracePt t="45633" x="4826000" y="3087688"/>
          <p14:tracePt t="45643" x="4752975" y="3059113"/>
          <p14:tracePt t="45649" x="4651375" y="2976563"/>
          <p14:tracePt t="45656" x="4559300" y="2940050"/>
          <p14:tracePt t="45664" x="4459288" y="2876550"/>
          <p14:tracePt t="45672" x="4421188" y="2857500"/>
          <p14:tracePt t="45680" x="4330700" y="2801938"/>
          <p14:tracePt t="45688" x="4256088" y="2774950"/>
          <p14:tracePt t="45696" x="4229100" y="2738438"/>
          <p14:tracePt t="45705" x="4117975" y="2709863"/>
          <p14:tracePt t="45712" x="4054475" y="2673350"/>
          <p14:tracePt t="45722" x="4017963" y="2617788"/>
          <p14:tracePt t="45729" x="4008438" y="2600325"/>
          <p14:tracePt t="45738" x="3971925" y="2600325"/>
          <p14:tracePt t="45745" x="3906838" y="2563813"/>
          <p14:tracePt t="45754" x="3860800" y="2535238"/>
          <p14:tracePt t="45761" x="3843338" y="2527300"/>
          <p14:tracePt t="45769" x="3805238" y="2517775"/>
          <p14:tracePt t="45777" x="3805238" y="2508250"/>
          <p14:tracePt t="45786" x="3759200" y="2471738"/>
          <p14:tracePt t="45793" x="3741738" y="2452688"/>
          <p14:tracePt t="45800" x="3732213" y="2435225"/>
          <p14:tracePt t="45808" x="3695700" y="2398713"/>
          <p14:tracePt t="45816" x="3686175" y="2389188"/>
          <p14:tracePt t="45826" x="3640138" y="2360613"/>
          <p14:tracePt t="45832" x="3622675" y="2343150"/>
          <p14:tracePt t="45841" x="3603625" y="2314575"/>
          <p14:tracePt t="45848" x="3538538" y="2270125"/>
          <p14:tracePt t="45856" x="3484563" y="2232025"/>
          <p14:tracePt t="45864" x="3465513" y="2205038"/>
          <p14:tracePt t="45872" x="3392488" y="2195513"/>
          <p14:tracePt t="45880" x="3319463" y="2168525"/>
          <p14:tracePt t="45896" x="3235325" y="2122488"/>
          <p14:tracePt t="45905" x="3152775" y="2095500"/>
          <p14:tracePt t="45913" x="3106738" y="2085975"/>
          <p14:tracePt t="45923" x="3024188" y="2066925"/>
          <p14:tracePt t="45929" x="2987675" y="2057400"/>
          <p14:tracePt t="45938" x="2895600" y="2030413"/>
          <p14:tracePt t="45945" x="2813050" y="2020888"/>
          <p14:tracePt t="45953" x="2747963" y="2011363"/>
          <p14:tracePt t="45961" x="2674938" y="2011363"/>
          <p14:tracePt t="45969" x="2638425" y="2011363"/>
          <p14:tracePt t="45977" x="2611438" y="2011363"/>
          <p14:tracePt t="45984" x="2565400" y="1974850"/>
          <p14:tracePt t="45992" x="2519363" y="1974850"/>
          <p14:tracePt t="46000" x="2482850" y="1957388"/>
          <p14:tracePt t="46008" x="2436813" y="1947863"/>
          <p14:tracePt t="46016" x="2371725" y="1938338"/>
          <p14:tracePt t="46025" x="2344738" y="1911350"/>
          <p14:tracePt t="46032" x="2279650" y="1901825"/>
          <p14:tracePt t="46041" x="2262188" y="1892300"/>
          <p14:tracePt t="46048" x="2216150" y="1882775"/>
          <p14:tracePt t="46056" x="2187575" y="1882775"/>
          <p14:tracePt t="46065" x="2170113" y="1874838"/>
          <p14:tracePt t="46072" x="2141538" y="1846263"/>
          <p14:tracePt t="46081" x="2132013" y="1846263"/>
          <p14:tracePt t="46089" x="2105025" y="1838325"/>
          <p14:tracePt t="46097" x="2078038" y="1828800"/>
          <p14:tracePt t="46105" x="2041525" y="1809750"/>
          <p14:tracePt t="46113" x="2012950" y="1809750"/>
          <p14:tracePt t="46122" x="1949450" y="1782763"/>
          <p14:tracePt t="46128" x="1939925" y="1782763"/>
          <p14:tracePt t="46138" x="1884363" y="1782763"/>
          <p14:tracePt t="46145" x="1866900" y="1773238"/>
          <p14:tracePt t="46153" x="1820863" y="1746250"/>
          <p14:tracePt t="46160" x="1801813" y="1736725"/>
          <p14:tracePt t="46177" x="1792288" y="1736725"/>
          <p14:tracePt t="46184" x="1782763" y="1727200"/>
          <p14:tracePt t="46193" x="1755775" y="1717675"/>
          <p14:tracePt t="46201" x="1736725" y="1700213"/>
          <p14:tracePt t="46209" x="1719263" y="1690688"/>
          <p14:tracePt t="46217" x="1709738" y="1690688"/>
          <p14:tracePt t="46224" x="1700213" y="1690688"/>
          <p14:tracePt t="46232" x="1673225" y="1681163"/>
          <p14:tracePt t="46240" x="1646238" y="1671638"/>
          <p14:tracePt t="46248" x="1627188" y="1663700"/>
          <p14:tracePt t="46257" x="1608138" y="1654175"/>
          <p14:tracePt t="46298" x="1600200" y="1644650"/>
          <p14:tracePt t="46313" x="1600200" y="1635125"/>
          <p14:tracePt t="46329" x="1600200" y="1625600"/>
          <p14:tracePt t="46449" x="1600200" y="1608138"/>
          <p14:tracePt t="46474" x="1608138" y="1598613"/>
          <p14:tracePt t="46745" x="1608138" y="1589088"/>
          <p14:tracePt t="46754" x="1608138" y="1562100"/>
          <p14:tracePt t="46778" x="1600200" y="1552575"/>
          <p14:tracePt t="46873" x="1600200" y="1543050"/>
          <p14:tracePt t="46897" x="1590675" y="1535113"/>
          <p14:tracePt t="48745" x="1600200" y="1535113"/>
          <p14:tracePt t="48754" x="1608138" y="1535113"/>
          <p14:tracePt t="48841" x="1617663" y="1535113"/>
          <p14:tracePt t="48849" x="1636713" y="1535113"/>
          <p14:tracePt t="48857" x="1646238" y="1535113"/>
          <p14:tracePt t="48865" x="1663700" y="1535113"/>
          <p14:tracePt t="48874" x="1692275" y="1535113"/>
          <p14:tracePt t="48882" x="1709738" y="1535113"/>
          <p14:tracePt t="48890" x="1746250" y="1535113"/>
          <p14:tracePt t="48897" x="1765300" y="1535113"/>
          <p14:tracePt t="48906" x="1792288" y="1535113"/>
          <p14:tracePt t="48914" x="1811338" y="1535113"/>
          <p14:tracePt t="48930" x="1847850" y="1535113"/>
          <p14:tracePt t="48954" x="1847850" y="1525588"/>
          <p14:tracePt t="48961" x="1857375" y="1516063"/>
          <p14:tracePt t="48984" x="1866900" y="1516063"/>
          <p14:tracePt t="49016" x="1874838" y="1516063"/>
          <p14:tracePt t="49040" x="1884363" y="1516063"/>
          <p14:tracePt t="49048" x="1893888" y="1516063"/>
          <p14:tracePt t="49056" x="1903413" y="1516063"/>
          <p14:tracePt t="49072" x="1912938" y="1516063"/>
          <p14:tracePt t="49080" x="1939925" y="1497013"/>
          <p14:tracePt t="49088" x="1949450" y="1497013"/>
          <p14:tracePt t="49096" x="1957388" y="1506538"/>
          <p14:tracePt t="49105" x="1966913" y="1506538"/>
          <p14:tracePt t="49121" x="1976438" y="1506538"/>
          <p14:tracePt t="49128" x="1995488" y="1506538"/>
          <p14:tracePt t="49138" x="2049463" y="1506538"/>
          <p14:tracePt t="49144" x="2114550" y="1506538"/>
          <p14:tracePt t="49152" x="2151063" y="1506538"/>
          <p14:tracePt t="49160" x="2187575" y="1506538"/>
          <p14:tracePt t="49168" x="2216150" y="1506538"/>
          <p14:tracePt t="49176" x="2279650" y="1506538"/>
          <p14:tracePt t="49184" x="2298700" y="1506538"/>
          <p14:tracePt t="49193" x="2308225" y="1506538"/>
          <p14:tracePt t="49200" x="2344738" y="1506538"/>
          <p14:tracePt t="49208" x="2371725" y="1497013"/>
          <p14:tracePt t="49216" x="2390775" y="1497013"/>
          <p14:tracePt t="49224" x="2417763" y="1497013"/>
          <p14:tracePt t="49232" x="2444750" y="1497013"/>
          <p14:tracePt t="49248" x="2454275" y="1497013"/>
          <p14:tracePt t="49256" x="2463800" y="1497013"/>
          <p14:tracePt t="49280" x="2473325" y="1497013"/>
          <p14:tracePt t="49320" x="2490788" y="1497013"/>
          <p14:tracePt t="49352" x="2500313" y="1497013"/>
          <p14:tracePt t="49368" x="2509838" y="1497013"/>
          <p14:tracePt t="49376" x="2555875" y="1497013"/>
          <p14:tracePt t="49392" x="2573338" y="1497013"/>
          <p14:tracePt t="49400" x="2582863" y="1497013"/>
          <p14:tracePt t="49570" x="2592388" y="1506538"/>
          <p14:tracePt t="49585" x="2601913" y="1506538"/>
          <p14:tracePt t="49595" x="2619375" y="1506538"/>
          <p14:tracePt t="49609" x="2638425" y="1506538"/>
          <p14:tracePt t="49618" x="2647950" y="1497013"/>
          <p14:tracePt t="49730" x="2657475" y="1470025"/>
          <p14:tracePt t="49826" x="2693988" y="1470025"/>
          <p14:tracePt t="49841" x="2693988" y="1516063"/>
          <p14:tracePt t="49866" x="2693988" y="1535113"/>
          <p14:tracePt t="49873" x="2693988" y="1562100"/>
          <p14:tracePt t="49881" x="2711450" y="1598613"/>
          <p14:tracePt t="49890" x="2740025" y="1635125"/>
          <p14:tracePt t="49897" x="2757488" y="1681163"/>
          <p14:tracePt t="49907" x="2832100" y="1754188"/>
          <p14:tracePt t="49915" x="2905125" y="1855788"/>
          <p14:tracePt t="49926" x="2968625" y="1966913"/>
          <p14:tracePt t="49930" x="2997200" y="2049463"/>
          <p14:tracePt t="49941" x="3070225" y="2141538"/>
          <p14:tracePt t="49945" x="3152775" y="2287588"/>
          <p14:tracePt t="49952" x="3244850" y="2360613"/>
          <p14:tracePt t="49960" x="3281363" y="2443163"/>
          <p14:tracePt t="49968" x="3382963" y="2590800"/>
          <p14:tracePt t="49977" x="3511550" y="2655888"/>
          <p14:tracePt t="49986" x="3530600" y="2692400"/>
          <p14:tracePt t="49994" x="3567113" y="2738438"/>
          <p14:tracePt t="50001" x="3576638" y="2746375"/>
          <p14:tracePt t="50008" x="3584575" y="2774950"/>
          <p14:tracePt t="50024" x="3584575" y="2784475"/>
          <p14:tracePt t="50048" x="3584575" y="2792413"/>
          <p14:tracePt t="50056" x="3584575" y="2811463"/>
          <p14:tracePt t="50080" x="3594100" y="2847975"/>
          <p14:tracePt t="50088" x="3603625" y="2847975"/>
          <p14:tracePt t="50096" x="3613150" y="2867025"/>
          <p14:tracePt t="50120" x="3622675" y="2876550"/>
          <p14:tracePt t="50136" x="3622675" y="2884488"/>
          <p14:tracePt t="50144" x="3622675" y="2903538"/>
          <p14:tracePt t="50152" x="3622675" y="2913063"/>
          <p14:tracePt t="50232" x="3594100" y="2903538"/>
          <p14:tracePt t="50240" x="3576638" y="2867025"/>
          <p14:tracePt t="50248" x="3521075" y="2820988"/>
          <p14:tracePt t="50256" x="3502025" y="2784475"/>
          <p14:tracePt t="50264" x="3475038" y="2755900"/>
          <p14:tracePt t="50272" x="3475038" y="2738438"/>
          <p14:tracePt t="50280" x="3438525" y="2673350"/>
          <p14:tracePt t="50288" x="3402013" y="2617788"/>
          <p14:tracePt t="50296" x="3363913" y="2573338"/>
          <p14:tracePt t="50304" x="3336925" y="2527300"/>
          <p14:tracePt t="50312" x="3300413" y="2471738"/>
          <p14:tracePt t="50320" x="3235325" y="2360613"/>
          <p14:tracePt t="50328" x="3227388" y="2278063"/>
          <p14:tracePt t="50337" x="3208338" y="2159000"/>
          <p14:tracePt t="50344" x="3208338" y="2141538"/>
          <p14:tracePt t="50352" x="3171825" y="2030413"/>
          <p14:tracePt t="50360" x="3135313" y="1892300"/>
          <p14:tracePt t="50368" x="3125788" y="1809750"/>
          <p14:tracePt t="50378" x="3098800" y="1708150"/>
          <p14:tracePt t="50384" x="3098800" y="1644650"/>
          <p14:tracePt t="50392" x="3098800" y="1625600"/>
          <p14:tracePt t="50425" x="3098800" y="1579563"/>
          <p14:tracePt t="50457" x="3098800" y="1571625"/>
          <p14:tracePt t="50505" x="3098800" y="1562100"/>
          <p14:tracePt t="50537" x="3089275" y="1543050"/>
          <p14:tracePt t="50577" x="3089275" y="1525588"/>
          <p14:tracePt t="50593" x="3079750" y="1516063"/>
          <p14:tracePt t="50674" x="3052763" y="1506538"/>
          <p14:tracePt t="50690" x="3043238" y="1506538"/>
          <p14:tracePt t="50705" x="3033713" y="1506538"/>
          <p14:tracePt t="50713" x="3014663" y="1506538"/>
          <p14:tracePt t="50721" x="3006725" y="1506538"/>
          <p14:tracePt t="50729" x="2997200" y="1506538"/>
          <p14:tracePt t="50738" x="2987675" y="1497013"/>
          <p14:tracePt t="50769" x="2968625" y="1489075"/>
          <p14:tracePt t="50801" x="2951163" y="1470025"/>
          <p14:tracePt t="50841" x="2951163" y="1460500"/>
          <p14:tracePt t="50875" x="2941638" y="1450975"/>
          <p14:tracePt t="50905" x="2924175" y="1450975"/>
          <p14:tracePt t="50954" x="2914650" y="1443038"/>
          <p14:tracePt t="51057" x="2905125" y="1450975"/>
          <p14:tracePt t="51064" x="2905125" y="1506538"/>
          <p14:tracePt t="51072" x="2914650" y="1589088"/>
          <p14:tracePt t="51080" x="2878138" y="1681163"/>
          <p14:tracePt t="51088" x="2914650" y="1690688"/>
          <p14:tracePt t="51096" x="2924175" y="1754188"/>
          <p14:tracePt t="51105" x="2941638" y="1838325"/>
          <p14:tracePt t="51112" x="2960688" y="1882775"/>
          <p14:tracePt t="51122" x="3006725" y="2003425"/>
          <p14:tracePt t="51128" x="3060700" y="2057400"/>
          <p14:tracePt t="51138" x="3106738" y="2168525"/>
          <p14:tracePt t="51144" x="3135313" y="2287588"/>
          <p14:tracePt t="51153" x="3198813" y="2379663"/>
          <p14:tracePt t="51161" x="3227388" y="2498725"/>
          <p14:tracePt t="51168" x="3244850" y="2617788"/>
          <p14:tracePt t="51177" x="3273425" y="2755900"/>
          <p14:tracePt t="51184" x="3319463" y="2867025"/>
          <p14:tracePt t="51193" x="3336925" y="2967038"/>
          <p14:tracePt t="51201" x="3363913" y="3049588"/>
          <p14:tracePt t="51210" x="3419475" y="3151188"/>
          <p14:tracePt t="51216" x="3448050" y="3224213"/>
          <p14:tracePt t="51224" x="3455988" y="3252788"/>
          <p14:tracePt t="51233" x="3484563" y="3270250"/>
          <p14:tracePt t="51306" x="3494088" y="3252788"/>
          <p14:tracePt t="51314" x="3494088" y="3224213"/>
          <p14:tracePt t="51322" x="3494088" y="3160713"/>
          <p14:tracePt t="51330" x="3475038" y="3095625"/>
          <p14:tracePt t="51340" x="3448050" y="3013075"/>
          <p14:tracePt t="51347" x="3392488" y="2921000"/>
          <p14:tracePt t="51354" x="3363913" y="2857500"/>
          <p14:tracePt t="51362" x="3363913" y="2811463"/>
          <p14:tracePt t="51370" x="3346450" y="2746375"/>
          <p14:tracePt t="51377" x="3319463" y="2682875"/>
          <p14:tracePt t="51384" x="3254375" y="2609850"/>
          <p14:tracePt t="51392" x="3235325" y="2544763"/>
          <p14:tracePt t="51400" x="3198813" y="2498725"/>
          <p14:tracePt t="51408" x="3152775" y="2370138"/>
          <p14:tracePt t="51416" x="3106738" y="2251075"/>
          <p14:tracePt t="51425" x="3024188" y="2122488"/>
          <p14:tracePt t="51432" x="2968625" y="2003425"/>
          <p14:tracePt t="51440" x="2924175" y="1911350"/>
          <p14:tracePt t="51448" x="2868613" y="1846263"/>
          <p14:tracePt t="51456" x="2849563" y="1800225"/>
          <p14:tracePt t="51465" x="2849563" y="1754188"/>
          <p14:tracePt t="51472" x="2803525" y="1690688"/>
          <p14:tracePt t="51481" x="2720975" y="1579563"/>
          <p14:tracePt t="51488" x="2711450" y="1535113"/>
          <p14:tracePt t="51496" x="2703513" y="1489075"/>
          <p14:tracePt t="51505" x="2684463" y="1470025"/>
          <p14:tracePt t="51512" x="2684463" y="1450975"/>
          <p14:tracePt t="51522" x="2684463" y="1433513"/>
          <p14:tracePt t="51528" x="2684463" y="1397000"/>
          <p14:tracePt t="51538" x="2657475" y="1368425"/>
          <p14:tracePt t="51553" x="2657475" y="1350963"/>
          <p14:tracePt t="51560" x="2657475" y="1341438"/>
          <p14:tracePt t="51568" x="2657475" y="1331913"/>
          <p14:tracePt t="51577" x="2657475" y="1322388"/>
          <p14:tracePt t="51737" x="2674938" y="1331913"/>
          <p14:tracePt t="51745" x="2693988" y="1350963"/>
          <p14:tracePt t="51754" x="2703513" y="1387475"/>
          <p14:tracePt t="51763" x="2703513" y="1404938"/>
          <p14:tracePt t="51770" x="2711450" y="1414463"/>
          <p14:tracePt t="51777" x="2730500" y="1497013"/>
          <p14:tracePt t="51784" x="2730500" y="1525588"/>
          <p14:tracePt t="51793" x="2757488" y="1635125"/>
          <p14:tracePt t="51800" x="2803525" y="1754188"/>
          <p14:tracePt t="51808" x="2840038" y="1882775"/>
          <p14:tracePt t="51816" x="2924175" y="2039938"/>
          <p14:tracePt t="51825" x="3006725" y="2251075"/>
          <p14:tracePt t="51832" x="3070225" y="2379663"/>
          <p14:tracePt t="51840" x="3135313" y="2535238"/>
          <p14:tracePt t="51848" x="3143250" y="2600325"/>
          <p14:tracePt t="51856" x="3208338" y="2709863"/>
          <p14:tracePt t="51864" x="3235325" y="2774950"/>
          <p14:tracePt t="51872" x="3235325" y="2792413"/>
          <p14:tracePt t="51970" x="3235325" y="2755900"/>
          <p14:tracePt t="51977" x="3217863" y="2719388"/>
          <p14:tracePt t="51989" x="3208338" y="2692400"/>
          <p14:tracePt t="51994" x="3181350" y="2600325"/>
          <p14:tracePt t="52002" x="3135313" y="2452688"/>
          <p14:tracePt t="52009" x="3079750" y="2370138"/>
          <p14:tracePt t="52016" x="3033713" y="2224088"/>
          <p14:tracePt t="52025" x="2968625" y="2066925"/>
          <p14:tracePt t="52035" x="2895600" y="1882775"/>
          <p14:tracePt t="52041" x="2849563" y="1746250"/>
          <p14:tracePt t="52050" x="2822575" y="1654175"/>
          <p14:tracePt t="52057" x="2794000" y="1552575"/>
          <p14:tracePt t="52064" x="2794000" y="1543050"/>
          <p14:tracePt t="52080" x="2776538" y="1516063"/>
          <p14:tracePt t="52088" x="2767013" y="1470025"/>
          <p14:tracePt t="52096" x="2757488" y="1450975"/>
          <p14:tracePt t="52104" x="2757488" y="1433513"/>
          <p14:tracePt t="52112" x="2757488" y="1423988"/>
          <p14:tracePt t="52120" x="2757488" y="1404938"/>
          <p14:tracePt t="52128" x="2757488" y="1397000"/>
          <p14:tracePt t="52137" x="2747963" y="1387475"/>
          <p14:tracePt t="52160" x="2730500" y="1368425"/>
          <p14:tracePt t="52289" x="2730500" y="1397000"/>
          <p14:tracePt t="52298" x="2740025" y="1450975"/>
          <p14:tracePt t="52308" x="2740025" y="1489075"/>
          <p14:tracePt t="52321" x="2747963" y="1535113"/>
          <p14:tracePt t="52328" x="2813050" y="1671638"/>
          <p14:tracePt t="52337" x="2859088" y="1819275"/>
          <p14:tracePt t="52344" x="2895600" y="1993900"/>
          <p14:tracePt t="52352" x="2914650" y="2132013"/>
          <p14:tracePt t="52360" x="3070225" y="2435225"/>
          <p14:tracePt t="52368" x="3089275" y="2590800"/>
          <p14:tracePt t="52377" x="3135313" y="2701925"/>
          <p14:tracePt t="52384" x="3162300" y="2820988"/>
          <p14:tracePt t="52392" x="3208338" y="2949575"/>
          <p14:tracePt t="52400" x="3235325" y="3013075"/>
          <p14:tracePt t="52408" x="3235325" y="3041650"/>
          <p14:tracePt t="52416" x="3244850" y="3059113"/>
          <p14:tracePt t="52424" x="3244850" y="3068638"/>
          <p14:tracePt t="52532" x="3244850" y="3032125"/>
          <p14:tracePt t="52539" x="3244850" y="2949575"/>
          <p14:tracePt t="52546" x="3244850" y="2847975"/>
          <p14:tracePt t="52554" x="3181350" y="2738438"/>
          <p14:tracePt t="52562" x="3162300" y="2600325"/>
          <p14:tracePt t="52570" x="3079750" y="2416175"/>
          <p14:tracePt t="52578" x="2997200" y="2260600"/>
          <p14:tracePt t="52585" x="2951163" y="2095500"/>
          <p14:tracePt t="52594" x="2924175" y="1938338"/>
          <p14:tracePt t="52601" x="2859088" y="1809750"/>
          <p14:tracePt t="52611" x="2813050" y="1690688"/>
          <p14:tracePt t="52616" x="2803525" y="1644650"/>
          <p14:tracePt t="52625" x="2822575" y="1579563"/>
          <p14:tracePt t="52632" x="2832100" y="1535113"/>
          <p14:tracePt t="52640" x="2840038" y="1535113"/>
          <p14:tracePt t="52649" x="2840038" y="1525588"/>
          <p14:tracePt t="52786" x="2840038" y="1535113"/>
          <p14:tracePt t="52793" x="2840038" y="1552575"/>
          <p14:tracePt t="52810" x="2840038" y="1644650"/>
          <p14:tracePt t="52817" x="2905125" y="1727200"/>
          <p14:tracePt t="52826" x="2951163" y="1838325"/>
          <p14:tracePt t="52833" x="3024188" y="1984375"/>
          <p14:tracePt t="52842" x="3043238" y="2085975"/>
          <p14:tracePt t="52849" x="3070225" y="2205038"/>
          <p14:tracePt t="52856" x="3135313" y="2324100"/>
          <p14:tracePt t="52864" x="3135313" y="2462213"/>
          <p14:tracePt t="52872" x="3189288" y="2535238"/>
          <p14:tracePt t="52880" x="3217863" y="2655888"/>
          <p14:tracePt t="52888" x="3254375" y="2801938"/>
          <p14:tracePt t="52897" x="3263900" y="2903538"/>
          <p14:tracePt t="52905" x="3281363" y="3005138"/>
          <p14:tracePt t="52912" x="3290888" y="3049588"/>
          <p14:tracePt t="52923" x="3319463" y="3095625"/>
          <p14:tracePt t="53034" x="3309938" y="3068638"/>
          <p14:tracePt t="53043" x="3309938" y="3005138"/>
          <p14:tracePt t="53050" x="3300413" y="2967038"/>
          <p14:tracePt t="53057" x="3235325" y="2857500"/>
          <p14:tracePt t="53065" x="3235325" y="2774950"/>
          <p14:tracePt t="53073" x="3208338" y="2617788"/>
          <p14:tracePt t="53081" x="3162300" y="2489200"/>
          <p14:tracePt t="53089" x="3143250" y="2314575"/>
          <p14:tracePt t="53096" x="3106738" y="2141538"/>
          <p14:tracePt t="53104" x="3106738" y="2003425"/>
          <p14:tracePt t="53112" x="3098800" y="1865313"/>
          <p14:tracePt t="53120" x="3098800" y="1708150"/>
          <p14:tracePt t="53128" x="3098800" y="1625600"/>
          <p14:tracePt t="53137" x="3098800" y="1525588"/>
          <p14:tracePt t="53144" x="3098800" y="1470025"/>
          <p14:tracePt t="53152" x="3098800" y="1404938"/>
          <p14:tracePt t="53160" x="3098800" y="1387475"/>
          <p14:tracePt t="53168" x="3098800" y="1360488"/>
          <p14:tracePt t="53176" x="3098800" y="1350963"/>
          <p14:tracePt t="53200" x="3098800" y="1341438"/>
          <p14:tracePt t="53297" x="3089275" y="1304925"/>
          <p14:tracePt t="53321" x="3079750" y="1295400"/>
          <p14:tracePt t="53339" x="3079750" y="1285875"/>
          <p14:tracePt t="53401" x="3079750" y="1314450"/>
          <p14:tracePt t="53409" x="3079750" y="1404938"/>
          <p14:tracePt t="53417" x="3079750" y="1525588"/>
          <p14:tracePt t="53426" x="3079750" y="1635125"/>
          <p14:tracePt t="53433" x="3079750" y="1792288"/>
          <p14:tracePt t="53441" x="3116263" y="1901825"/>
          <p14:tracePt t="53449" x="3125788" y="2076450"/>
          <p14:tracePt t="53457" x="3208338" y="2224088"/>
          <p14:tracePt t="53465" x="3309938" y="2389188"/>
          <p14:tracePt t="53476" x="3319463" y="2508250"/>
          <p14:tracePt t="53482" x="3346450" y="2590800"/>
          <p14:tracePt t="53488" x="3429000" y="2701925"/>
          <p14:tracePt t="53496" x="3448050" y="2746375"/>
          <p14:tracePt t="53505" x="3448050" y="2792413"/>
          <p14:tracePt t="53512" x="3448050" y="2811463"/>
          <p14:tracePt t="53521" x="3448050" y="2830513"/>
          <p14:tracePt t="53681" x="3448050" y="2784475"/>
          <p14:tracePt t="53690" x="3448050" y="2701925"/>
          <p14:tracePt t="53698" x="3448050" y="2617788"/>
          <p14:tracePt t="53706" x="3438525" y="2554288"/>
          <p14:tracePt t="53713" x="3373438" y="2416175"/>
          <p14:tracePt t="53724" x="3309938" y="2270125"/>
          <p14:tracePt t="53730" x="3263900" y="2149475"/>
          <p14:tracePt t="53740" x="3227388" y="1984375"/>
          <p14:tracePt t="53746" x="3152775" y="1892300"/>
          <p14:tracePt t="53753" x="3106738" y="1792288"/>
          <p14:tracePt t="53762" x="3079750" y="1727200"/>
          <p14:tracePt t="53770" x="3079750" y="1663700"/>
          <p14:tracePt t="53777" x="3052763" y="1598613"/>
          <p14:tracePt t="53785" x="3043238" y="1562100"/>
          <p14:tracePt t="53792" x="3043238" y="1543050"/>
          <p14:tracePt t="53800" x="3033713" y="1525588"/>
          <p14:tracePt t="53808" x="3033713" y="1506538"/>
          <p14:tracePt t="53816" x="3024188" y="1497013"/>
          <p14:tracePt t="53841" x="3024188" y="1489075"/>
          <p14:tracePt t="53913" x="3024188" y="1516063"/>
          <p14:tracePt t="53923" x="3070225" y="1617663"/>
          <p14:tracePt t="53930" x="3098800" y="1736725"/>
          <p14:tracePt t="53938" x="3162300" y="1855788"/>
          <p14:tracePt t="53944" x="3235325" y="2003425"/>
          <p14:tracePt t="53953" x="3319463" y="2185988"/>
          <p14:tracePt t="53961" x="3521075" y="2443163"/>
          <p14:tracePt t="53968" x="3557588" y="2489200"/>
          <p14:tracePt t="53977" x="3659188" y="2655888"/>
          <p14:tracePt t="53986" x="3722688" y="2801938"/>
          <p14:tracePt t="53993" x="3824288" y="2986088"/>
          <p14:tracePt t="54000" x="3879850" y="3078163"/>
          <p14:tracePt t="54010" x="3906838" y="3160713"/>
          <p14:tracePt t="54016" x="3906838" y="3197225"/>
          <p14:tracePt t="54025" x="3925888" y="3224213"/>
          <p14:tracePt t="54032" x="3935413" y="3262313"/>
          <p14:tracePt t="54146" x="3943350" y="3243263"/>
          <p14:tracePt t="54155" x="3943350" y="3233738"/>
          <p14:tracePt t="54171" x="3943350" y="3224213"/>
          <p14:tracePt t="54336" x="3952875" y="3233738"/>
          <p14:tracePt t="54363" x="3962400" y="3233738"/>
          <p14:tracePt t="54370" x="3979863" y="3233738"/>
          <p14:tracePt t="54378" x="4008438" y="3252788"/>
          <p14:tracePt t="54432" x="4025900" y="3252788"/>
          <p14:tracePt t="54481" x="4035425" y="3252788"/>
          <p14:tracePt t="54489" x="4035425" y="3270250"/>
          <p14:tracePt t="54497" x="4035425" y="3289300"/>
          <p14:tracePt t="54507" x="4035425" y="3335338"/>
          <p14:tracePt t="54513" x="4035425" y="3381375"/>
          <p14:tracePt t="54523" x="4035425" y="3398838"/>
          <p14:tracePt t="54530" x="4035425" y="3436938"/>
          <p14:tracePt t="54594" x="4035425" y="3444875"/>
          <p14:tracePt t="54617" x="4044950" y="3444875"/>
          <p14:tracePt t="54754" x="4054475" y="3444875"/>
          <p14:tracePt t="54769" x="4064000" y="3473450"/>
          <p14:tracePt t="54787" x="4064000" y="3481388"/>
          <p14:tracePt t="54801" x="4071938" y="3500438"/>
          <p14:tracePt t="55649" x="4090988" y="3500438"/>
          <p14:tracePt t="55697" x="4100513" y="3500438"/>
          <p14:tracePt t="55721" x="4117975" y="3500438"/>
          <p14:tracePt t="56641" x="4127500" y="3500438"/>
          <p14:tracePt t="57730" x="4127500" y="3509963"/>
          <p14:tracePt t="57738" x="4117975" y="3527425"/>
          <p14:tracePt t="57746" x="4110038" y="3565525"/>
          <p14:tracePt t="57755" x="4100513" y="3582988"/>
          <p14:tracePt t="57762" x="4064000" y="3629025"/>
          <p14:tracePt t="57770" x="4044950" y="3684588"/>
          <p14:tracePt t="57776" x="3971925" y="3740150"/>
          <p14:tracePt t="57784" x="3916363" y="3803650"/>
          <p14:tracePt t="57793" x="3860800" y="3849688"/>
          <p14:tracePt t="57800" x="3805238" y="3932238"/>
          <p14:tracePt t="57808" x="3768725" y="3968750"/>
          <p14:tracePt t="57817" x="3705225" y="4005263"/>
          <p14:tracePt t="57825" x="3630613" y="4051300"/>
          <p14:tracePt t="57832" x="3584575" y="4060825"/>
          <p14:tracePt t="57841" x="3521075" y="4106863"/>
          <p14:tracePt t="57848" x="3475038" y="4116388"/>
          <p14:tracePt t="57859" x="3409950" y="4143375"/>
          <p14:tracePt t="57864" x="3327400" y="4143375"/>
          <p14:tracePt t="57873" x="3227388" y="4171950"/>
          <p14:tracePt t="57880" x="3181350" y="4171950"/>
          <p14:tracePt t="57888" x="3070225" y="4198938"/>
          <p14:tracePt t="57896" x="2932113" y="4225925"/>
          <p14:tracePt t="57905" x="2822575" y="4262438"/>
          <p14:tracePt t="57912" x="2703513" y="4271963"/>
          <p14:tracePt t="57924" x="2657475" y="4281488"/>
          <p14:tracePt t="57928" x="2628900" y="4308475"/>
          <p14:tracePt t="57938" x="2592388" y="4308475"/>
          <p14:tracePt t="57944" x="2555875" y="4308475"/>
          <p14:tracePt t="57953" x="2546350" y="4308475"/>
          <p14:tracePt t="57960" x="2536825" y="4308475"/>
          <p14:tracePt t="57968" x="2527300" y="4308475"/>
          <p14:tracePt t="57976" x="2473325" y="4308475"/>
          <p14:tracePt t="57993" x="2417763" y="4308475"/>
          <p14:tracePt t="58001" x="2298700" y="4308475"/>
          <p14:tracePt t="58008" x="2216150" y="4308475"/>
          <p14:tracePt t="58016" x="2095500" y="4300538"/>
          <p14:tracePt t="58024" x="2012950" y="4291013"/>
          <p14:tracePt t="58032" x="1966913" y="4291013"/>
          <p14:tracePt t="58040" x="1930400" y="4271963"/>
          <p14:tracePt t="58048" x="1903413" y="4271963"/>
          <p14:tracePt t="58057" x="1828800" y="4271963"/>
          <p14:tracePt t="58065" x="1782763" y="4262438"/>
          <p14:tracePt t="58121" x="1774825" y="4262438"/>
          <p14:tracePt t="58138" x="1755775" y="4262438"/>
          <p14:tracePt t="58145" x="1709738" y="4271963"/>
          <p14:tracePt t="58153" x="1663700" y="4271963"/>
          <p14:tracePt t="58161" x="1600200" y="4300538"/>
          <p14:tracePt t="58168" x="1544638" y="4300538"/>
          <p14:tracePt t="58176" x="1508125" y="4300538"/>
          <p14:tracePt t="58183" x="1498600" y="4308475"/>
          <p14:tracePt t="58200" x="1479550" y="4318000"/>
          <p14:tracePt t="58208" x="1471613" y="4318000"/>
          <p14:tracePt t="58216" x="1462088" y="4318000"/>
          <p14:tracePt t="58264" x="1452563" y="4346575"/>
          <p14:tracePt t="58272" x="1416050" y="4346575"/>
          <p14:tracePt t="58288" x="1387475" y="4346575"/>
          <p14:tracePt t="58328" x="1379538" y="4346575"/>
          <p14:tracePt t="58585" x="1370013" y="4354513"/>
          <p14:tracePt t="58658" x="1370013" y="4364038"/>
          <p14:tracePt t="60929" x="1370013" y="4354513"/>
          <p14:tracePt t="60939" x="1370013" y="4346575"/>
          <p14:tracePt t="60946" x="1387475" y="4337050"/>
          <p14:tracePt t="60956" x="1479550" y="4337050"/>
          <p14:tracePt t="60962" x="1571625" y="4337050"/>
          <p14:tracePt t="60969" x="1673225" y="4337050"/>
          <p14:tracePt t="60977" x="1736725" y="4337050"/>
          <p14:tracePt t="60984" x="1874838" y="4337050"/>
          <p14:tracePt t="60992" x="2012950" y="4354513"/>
          <p14:tracePt t="61000" x="2170113" y="4346575"/>
          <p14:tracePt t="61008" x="2362200" y="4346575"/>
          <p14:tracePt t="61016" x="2849563" y="4400550"/>
          <p14:tracePt t="61024" x="3089275" y="4400550"/>
          <p14:tracePt t="61032" x="3273425" y="4400550"/>
          <p14:tracePt t="61040" x="3355975" y="4383088"/>
          <p14:tracePt t="61048" x="3409950" y="4383088"/>
          <p14:tracePt t="61056" x="3419475" y="4383088"/>
          <p14:tracePt t="61064" x="3475038" y="4383088"/>
          <p14:tracePt t="61072" x="3494088" y="4383088"/>
          <p14:tracePt t="61080" x="3502025" y="4410075"/>
          <p14:tracePt t="61218" x="3502025" y="4429125"/>
          <p14:tracePt t="61226" x="3511550" y="4446588"/>
          <p14:tracePt t="61236" x="3521075" y="4456113"/>
          <p14:tracePt t="61242" x="3548063" y="4465638"/>
          <p14:tracePt t="61251" x="3557588" y="4475163"/>
          <p14:tracePt t="61256" x="3584575" y="4483100"/>
          <p14:tracePt t="61265" x="3630613" y="4492625"/>
          <p14:tracePt t="61273" x="3640138" y="4492625"/>
          <p14:tracePt t="61280" x="3659188" y="4492625"/>
          <p14:tracePt t="61295" x="3676650" y="4492625"/>
          <p14:tracePt t="61529" x="3676650" y="4502150"/>
          <p14:tracePt t="61538" x="3668713" y="4519613"/>
          <p14:tracePt t="61549" x="3659188" y="4519613"/>
          <p14:tracePt t="61561" x="3649663" y="4519613"/>
          <p14:tracePt t="61568" x="3640138" y="4529138"/>
          <p14:tracePt t="61657" x="3613150" y="4529138"/>
          <p14:tracePt t="61665" x="3594100" y="4538663"/>
          <p14:tracePt t="61690" x="3567113" y="4538663"/>
          <p14:tracePt t="61698" x="3557588" y="4538663"/>
          <p14:tracePt t="61706" x="3548063" y="4538663"/>
          <p14:tracePt t="61713" x="3538538" y="4538663"/>
          <p14:tracePt t="61729" x="3511550" y="4538663"/>
          <p14:tracePt t="61745" x="3494088" y="4538663"/>
          <p14:tracePt t="61755" x="3475038" y="4538663"/>
          <p14:tracePt t="61761" x="3455988" y="4538663"/>
          <p14:tracePt t="61778" x="3419475" y="4538663"/>
          <p14:tracePt t="61794" x="3409950" y="4538663"/>
          <p14:tracePt t="61817" x="3392488" y="4538663"/>
          <p14:tracePt t="61827" x="3373438" y="4538663"/>
          <p14:tracePt t="61833" x="3363913" y="4538663"/>
          <p14:tracePt t="61844" x="3346450" y="4538663"/>
          <p14:tracePt t="61849" x="3336925" y="4529138"/>
          <p14:tracePt t="61857" x="3327400" y="4529138"/>
          <p14:tracePt t="61865" x="3319463" y="4529138"/>
          <p14:tracePt t="61874" x="3281363" y="4519613"/>
          <p14:tracePt t="61891" x="3263900" y="4511675"/>
          <p14:tracePt t="61897" x="3254375" y="4511675"/>
          <p14:tracePt t="61907" x="3227388" y="4511675"/>
          <p14:tracePt t="61913" x="3217863" y="4511675"/>
          <p14:tracePt t="61927" x="3189288" y="4502150"/>
          <p14:tracePt t="61930" x="3171825" y="4475163"/>
          <p14:tracePt t="61941" x="3162300" y="4456113"/>
          <p14:tracePt t="61944" x="3152775" y="4437063"/>
          <p14:tracePt t="61952" x="3152775" y="4419600"/>
          <p14:tracePt t="61960" x="3152775" y="4391025"/>
          <p14:tracePt t="61968" x="3152775" y="4346575"/>
          <p14:tracePt t="61976" x="3152775" y="4337050"/>
          <p14:tracePt t="61984" x="3152775" y="4308475"/>
          <p14:tracePt t="61992" x="3152775" y="4291013"/>
          <p14:tracePt t="62000" x="3152775" y="4281488"/>
          <p14:tracePt t="62008" x="3152775" y="4271963"/>
          <p14:tracePt t="62016" x="3152775" y="4262438"/>
          <p14:tracePt t="62024" x="3152775" y="4235450"/>
          <p14:tracePt t="62040" x="3152775" y="4225925"/>
          <p14:tracePt t="62048" x="3152775" y="4216400"/>
          <p14:tracePt t="62072" x="3162300" y="4216400"/>
          <p14:tracePt t="62080" x="3171825" y="4208463"/>
          <p14:tracePt t="62096" x="3217863" y="4208463"/>
          <p14:tracePt t="62105" x="3235325" y="4208463"/>
          <p14:tracePt t="62112" x="3263900" y="4208463"/>
          <p14:tracePt t="62121" x="3309938" y="4208463"/>
          <p14:tracePt t="62138" x="3319463" y="4208463"/>
          <p14:tracePt t="62144" x="3327400" y="4208463"/>
          <p14:tracePt t="62152" x="3336925" y="4208463"/>
          <p14:tracePt t="62160" x="3363913" y="4208463"/>
          <p14:tracePt t="62168" x="3392488" y="4189413"/>
          <p14:tracePt t="62177" x="3429000" y="4189413"/>
          <p14:tracePt t="62184" x="3475038" y="4189413"/>
          <p14:tracePt t="62200" x="3484563" y="4189413"/>
          <p14:tracePt t="62208" x="3511550" y="4189413"/>
          <p14:tracePt t="62216" x="3521075" y="4189413"/>
          <p14:tracePt t="62224" x="3548063" y="4189413"/>
          <p14:tracePt t="62233" x="3584575" y="4189413"/>
          <p14:tracePt t="62240" x="3630613" y="4189413"/>
          <p14:tracePt t="62248" x="3640138" y="4189413"/>
          <p14:tracePt t="62264" x="3659188" y="4189413"/>
          <p14:tracePt t="62281" x="3668713" y="4189413"/>
          <p14:tracePt t="62288" x="3695700" y="4189413"/>
          <p14:tracePt t="62296" x="3714750" y="4189413"/>
          <p14:tracePt t="62312" x="3722688" y="4189413"/>
          <p14:tracePt t="62320" x="3751263" y="4189413"/>
          <p14:tracePt t="62328" x="3787775" y="4198938"/>
          <p14:tracePt t="62337" x="3805238" y="4198938"/>
          <p14:tracePt t="62344" x="3824288" y="4208463"/>
          <p14:tracePt t="62352" x="3833813" y="4216400"/>
          <p14:tracePt t="62360" x="3843338" y="4225925"/>
          <p14:tracePt t="62384" x="3860800" y="4235450"/>
          <p14:tracePt t="62393" x="3860800" y="4244975"/>
          <p14:tracePt t="62409" x="3860800" y="4262438"/>
          <p14:tracePt t="62417" x="3860800" y="4281488"/>
          <p14:tracePt t="62433" x="3860800" y="4291013"/>
          <p14:tracePt t="62441" x="3860800" y="4308475"/>
          <p14:tracePt t="62449" x="3860800" y="4318000"/>
          <p14:tracePt t="62457" x="3860800" y="4327525"/>
          <p14:tracePt t="62481" x="3860800" y="4354513"/>
          <p14:tracePt t="62489" x="3860800" y="4364038"/>
          <p14:tracePt t="62513" x="3860800" y="4373563"/>
          <p14:tracePt t="62529" x="3860800" y="4410075"/>
          <p14:tracePt t="62539" x="3851275" y="4410075"/>
          <p14:tracePt t="62548" x="3843338" y="4419600"/>
          <p14:tracePt t="62553" x="3824288" y="4429125"/>
          <p14:tracePt t="62561" x="3814763" y="4437063"/>
          <p14:tracePt t="62569" x="3805238" y="4456113"/>
          <p14:tracePt t="62579" x="3787775" y="4465638"/>
          <p14:tracePt t="62585" x="3778250" y="4475163"/>
          <p14:tracePt t="62594" x="3759200" y="4492625"/>
          <p14:tracePt t="62601" x="3741738" y="4502150"/>
          <p14:tracePt t="62610" x="3722688" y="4511675"/>
          <p14:tracePt t="62617" x="3714750" y="4519613"/>
          <p14:tracePt t="62625" x="3686175" y="4538663"/>
          <p14:tracePt t="62633" x="3659188" y="4557713"/>
          <p14:tracePt t="62649" x="3630613" y="4565650"/>
          <p14:tracePt t="62656" x="3622675" y="4565650"/>
          <p14:tracePt t="62664" x="3613150" y="4565650"/>
          <p14:tracePt t="62672" x="3576638" y="4575175"/>
          <p14:tracePt t="62680" x="3567113" y="4575175"/>
          <p14:tracePt t="62696" x="3538538" y="4575175"/>
          <p14:tracePt t="62720" x="3530600" y="4575175"/>
          <p14:tracePt t="62729" x="3511550" y="4594225"/>
          <p14:tracePt t="62745" x="3494088" y="4594225"/>
          <p14:tracePt t="62757" x="3475038" y="4603750"/>
          <p14:tracePt t="62761" x="3465513" y="4603750"/>
          <p14:tracePt t="62769" x="3448050" y="4603750"/>
          <p14:tracePt t="62778" x="3438525" y="4603750"/>
          <p14:tracePt t="62784" x="3409950" y="4603750"/>
          <p14:tracePt t="62809" x="3373438" y="4565650"/>
          <p14:tracePt t="62824" x="3363913" y="4557713"/>
          <p14:tracePt t="62832" x="3346450" y="4548188"/>
          <p14:tracePt t="62849" x="3336925" y="4538663"/>
          <p14:tracePt t="62857" x="3327400" y="4538663"/>
          <p14:tracePt t="62865" x="3319463" y="4529138"/>
          <p14:tracePt t="62873" x="3319463" y="4519613"/>
          <p14:tracePt t="62881" x="3319463" y="4511675"/>
          <p14:tracePt t="62897" x="3319463" y="4492625"/>
          <p14:tracePt t="62913" x="3319463" y="4456113"/>
          <p14:tracePt t="62929" x="3319463" y="4446588"/>
          <p14:tracePt t="62939" x="3319463" y="4400550"/>
          <p14:tracePt t="62945" x="3319463" y="4383088"/>
          <p14:tracePt t="62993" x="3336925" y="4364038"/>
          <p14:tracePt t="63009" x="3346450" y="4354513"/>
          <p14:tracePt t="63025" x="3355975" y="4346575"/>
          <p14:tracePt t="63041" x="3355975" y="4337050"/>
          <p14:tracePt t="63066" x="3363913" y="4337050"/>
          <p14:tracePt t="63081" x="3373438" y="4337050"/>
          <p14:tracePt t="63113" x="3392488" y="4337050"/>
          <p14:tracePt t="63121" x="3429000" y="4337050"/>
          <p14:tracePt t="63129" x="3448050" y="4337050"/>
          <p14:tracePt t="63137" x="3475038" y="4337050"/>
          <p14:tracePt t="63144" x="3494088" y="4337050"/>
          <p14:tracePt t="63152" x="3511550" y="4337050"/>
          <p14:tracePt t="63177" x="3530600" y="4337050"/>
          <p14:tracePt t="63201" x="3538538" y="4337050"/>
          <p14:tracePt t="63225" x="3557588" y="4337050"/>
          <p14:tracePt t="63248" x="3576638" y="4346575"/>
          <p14:tracePt t="63264" x="3576638" y="4354513"/>
          <p14:tracePt t="63296" x="3584575" y="4364038"/>
          <p14:tracePt t="64410" x="3594100" y="4364038"/>
          <p14:tracePt t="64425" x="3594100" y="4354513"/>
          <p14:tracePt t="64464" x="3603625" y="4346575"/>
          <p14:tracePt t="64705" x="3613150" y="4346575"/>
          <p14:tracePt t="64722" x="3622675" y="4354513"/>
          <p14:tracePt t="64730" x="3622675" y="4383088"/>
          <p14:tracePt t="64739" x="3622675" y="4410075"/>
          <p14:tracePt t="64746" x="3613150" y="4446588"/>
          <p14:tracePt t="64757" x="3584575" y="4465638"/>
          <p14:tracePt t="64761" x="3567113" y="4502150"/>
          <p14:tracePt t="64769" x="3530600" y="4548188"/>
          <p14:tracePt t="64777" x="3494088" y="4575175"/>
          <p14:tracePt t="64785" x="3429000" y="4611688"/>
          <p14:tracePt t="64794" x="3392488" y="4611688"/>
          <p14:tracePt t="64800" x="3309938" y="4640263"/>
          <p14:tracePt t="64808" x="3244850" y="4649788"/>
          <p14:tracePt t="64816" x="3089275" y="4667250"/>
          <p14:tracePt t="64824" x="2951163" y="4676775"/>
          <p14:tracePt t="64832" x="2776538" y="4676775"/>
          <p14:tracePt t="64841" x="2657475" y="4676775"/>
          <p14:tracePt t="64848" x="2482850" y="4694238"/>
          <p14:tracePt t="64857" x="2398713" y="4722813"/>
          <p14:tracePt t="64864" x="2335213" y="4722813"/>
          <p14:tracePt t="64872" x="2233613" y="4740275"/>
          <p14:tracePt t="64880" x="2170113" y="4740275"/>
          <p14:tracePt t="64889" x="2141538" y="4749800"/>
          <p14:tracePt t="64896" x="2132013" y="4749800"/>
          <p14:tracePt t="64905" x="2114550" y="4749800"/>
          <p14:tracePt t="64924" x="2105025" y="4749800"/>
          <p14:tracePt t="64968" x="2078038" y="4759325"/>
          <p14:tracePt t="64976" x="2058988" y="4759325"/>
          <p14:tracePt t="64985" x="2041525" y="4759325"/>
          <p14:tracePt t="64992" x="2012950" y="4759325"/>
          <p14:tracePt t="65000" x="1985963" y="4759325"/>
          <p14:tracePt t="65008" x="1966913" y="4759325"/>
          <p14:tracePt t="65016" x="1949450" y="4759325"/>
          <p14:tracePt t="65024" x="1939925" y="4759325"/>
          <p14:tracePt t="65032" x="1930400" y="4759325"/>
          <p14:tracePt t="65042" x="1903413" y="4759325"/>
          <p14:tracePt t="65049" x="1866900" y="4759325"/>
          <p14:tracePt t="65057" x="1847850" y="4768850"/>
          <p14:tracePt t="65067" x="1828800" y="4805363"/>
          <p14:tracePt t="65074" x="1820863" y="4805363"/>
          <p14:tracePt t="65081" x="1801813" y="4814888"/>
          <p14:tracePt t="65090" x="1782763" y="4832350"/>
          <p14:tracePt t="65218" x="1774825" y="4832350"/>
          <p14:tracePt t="65242" x="1765300" y="4832350"/>
          <p14:tracePt t="65497" x="1755775" y="4832350"/>
          <p14:tracePt t="65514" x="1765300" y="4832350"/>
          <p14:tracePt t="65530" x="1782763" y="4822825"/>
          <p14:tracePt t="65538" x="1801813" y="4822825"/>
          <p14:tracePt t="65550" x="1820863" y="4822825"/>
          <p14:tracePt t="65561" x="1857375" y="4822825"/>
          <p14:tracePt t="65570" x="1866900" y="4822825"/>
          <p14:tracePt t="65577" x="1893888" y="4822825"/>
          <p14:tracePt t="65585" x="1920875" y="4822825"/>
          <p14:tracePt t="65594" x="1957388" y="4822825"/>
          <p14:tracePt t="65601" x="1976438" y="4822825"/>
          <p14:tracePt t="65611" x="2012950" y="4822825"/>
          <p14:tracePt t="65617" x="2058988" y="4822825"/>
          <p14:tracePt t="65625" x="2105025" y="4822825"/>
          <p14:tracePt t="65633" x="2132013" y="4822825"/>
          <p14:tracePt t="65644" x="2170113" y="4822825"/>
          <p14:tracePt t="65649" x="2187575" y="4822825"/>
          <p14:tracePt t="65657" x="2233613" y="4822825"/>
          <p14:tracePt t="65665" x="2270125" y="4822825"/>
          <p14:tracePt t="65674" x="2289175" y="4822825"/>
          <p14:tracePt t="65681" x="2316163" y="4832350"/>
          <p14:tracePt t="65690" x="2344738" y="4832350"/>
          <p14:tracePt t="65697" x="2381250" y="4841875"/>
          <p14:tracePt t="65706" x="2398713" y="4851400"/>
          <p14:tracePt t="65713" x="2444750" y="4851400"/>
          <p14:tracePt t="65724" x="2482850" y="4851400"/>
          <p14:tracePt t="65730" x="2546350" y="4868863"/>
          <p14:tracePt t="65740" x="2592388" y="4868863"/>
          <p14:tracePt t="65745" x="2647950" y="4868863"/>
          <p14:tracePt t="65757" x="2711450" y="4868863"/>
          <p14:tracePt t="65762" x="2740025" y="4868863"/>
          <p14:tracePt t="65769" x="2803525" y="4868863"/>
          <p14:tracePt t="65777" x="2840038" y="4868863"/>
          <p14:tracePt t="65785" x="2905125" y="4868863"/>
          <p14:tracePt t="65793" x="2978150" y="4868863"/>
          <p14:tracePt t="65801" x="3043238" y="4868863"/>
          <p14:tracePt t="65809" x="3060700" y="4868863"/>
          <p14:tracePt t="65817" x="3089275" y="4868863"/>
          <p14:tracePt t="65825" x="3125788" y="4868863"/>
          <p14:tracePt t="65833" x="3143250" y="4868863"/>
          <p14:tracePt t="65842" x="3171825" y="4868863"/>
          <p14:tracePt t="65849" x="3189288" y="4868863"/>
          <p14:tracePt t="65862" x="3235325" y="4868863"/>
          <p14:tracePt t="65865" x="3309938" y="4868863"/>
          <p14:tracePt t="65873" x="3392488" y="4868863"/>
          <p14:tracePt t="65881" x="3455988" y="4868863"/>
          <p14:tracePt t="65890" x="3494088" y="4868863"/>
          <p14:tracePt t="65897" x="3557588" y="4868863"/>
          <p14:tracePt t="65907" x="3613150" y="4868863"/>
          <p14:tracePt t="65913" x="3676650" y="4868863"/>
          <p14:tracePt t="65926" x="3722688" y="4868863"/>
          <p14:tracePt t="65930" x="3797300" y="4897438"/>
          <p14:tracePt t="65938" x="3833813" y="4897438"/>
          <p14:tracePt t="66444" x="3843338" y="4906963"/>
          <p14:tracePt t="66450" x="3843338" y="4914900"/>
          <p14:tracePt t="66457" x="3814763" y="4924425"/>
          <p14:tracePt t="66465" x="3787775" y="4943475"/>
          <p14:tracePt t="66474" x="3741738" y="4943475"/>
          <p14:tracePt t="66481" x="3714750" y="4951413"/>
          <p14:tracePt t="66490" x="3676650" y="4951413"/>
          <p14:tracePt t="66497" x="3668713" y="4951413"/>
          <p14:tracePt t="66507" x="3659188" y="4960938"/>
          <p14:tracePt t="66561" x="3630613" y="4960938"/>
          <p14:tracePt t="66570" x="3584575" y="4960938"/>
          <p14:tracePt t="66580" x="3557588" y="4960938"/>
          <p14:tracePt t="66585" x="3511550" y="4960938"/>
          <p14:tracePt t="66593" x="3465513" y="4960938"/>
          <p14:tracePt t="66601" x="3429000" y="4960938"/>
          <p14:tracePt t="66610" x="3409950" y="4960938"/>
          <p14:tracePt t="66617" x="3363913" y="4960938"/>
          <p14:tracePt t="66625" x="3355975" y="4960938"/>
          <p14:tracePt t="66633" x="3327400" y="4960938"/>
          <p14:tracePt t="66645" x="3319463" y="4960938"/>
          <p14:tracePt t="66661" x="3300413" y="4960938"/>
          <p14:tracePt t="66689" x="3281363" y="4960938"/>
          <p14:tracePt t="66713" x="3273425" y="4960938"/>
          <p14:tracePt t="66729" x="3263900" y="4943475"/>
          <p14:tracePt t="66739" x="3254375" y="4906963"/>
          <p14:tracePt t="66745" x="3244850" y="4887913"/>
          <p14:tracePt t="66756" x="3217863" y="4851400"/>
          <p14:tracePt t="66761" x="3198813" y="4822825"/>
          <p14:tracePt t="66770" x="3189288" y="4778375"/>
          <p14:tracePt t="66778" x="3162300" y="4740275"/>
          <p14:tracePt t="66785" x="3152775" y="4713288"/>
          <p14:tracePt t="66801" x="3143250" y="4676775"/>
          <p14:tracePt t="66817" x="3135313" y="4657725"/>
          <p14:tracePt t="66825" x="3116263" y="4640263"/>
          <p14:tracePt t="66833" x="3116263" y="4630738"/>
          <p14:tracePt t="66849" x="3106738" y="4621213"/>
          <p14:tracePt t="66865" x="3106738" y="4611688"/>
          <p14:tracePt t="66873" x="3106738" y="4594225"/>
          <p14:tracePt t="66881" x="3106738" y="4575175"/>
          <p14:tracePt t="66890" x="3106738" y="4548188"/>
          <p14:tracePt t="66897" x="3106738" y="4529138"/>
          <p14:tracePt t="66907" x="3106738" y="4519613"/>
          <p14:tracePt t="66926" x="3125788" y="4475163"/>
          <p14:tracePt t="66962" x="3152775" y="4475163"/>
          <p14:tracePt t="66970" x="3162300" y="4475163"/>
          <p14:tracePt t="66978" x="3189288" y="4475163"/>
          <p14:tracePt t="66988" x="3227388" y="4475163"/>
          <p14:tracePt t="66994" x="3273425" y="4475163"/>
          <p14:tracePt t="67001" x="3319463" y="4492625"/>
          <p14:tracePt t="67010" x="3336925" y="4502150"/>
          <p14:tracePt t="67018" x="3382963" y="4511675"/>
          <p14:tracePt t="67025" x="3429000" y="4529138"/>
          <p14:tracePt t="67033" x="3494088" y="4548188"/>
          <p14:tracePt t="67053" x="3557588" y="4565650"/>
          <p14:tracePt t="67058" x="3584575" y="4575175"/>
          <p14:tracePt t="67065" x="3630613" y="4603750"/>
          <p14:tracePt t="67073" x="3668713" y="4603750"/>
          <p14:tracePt t="67080" x="3714750" y="4611688"/>
          <p14:tracePt t="67088" x="3722688" y="4611688"/>
          <p14:tracePt t="67097" x="3759200" y="4611688"/>
          <p14:tracePt t="67105" x="3814763" y="4621213"/>
          <p14:tracePt t="67112" x="3843338" y="4621213"/>
          <p14:tracePt t="67122" x="3870325" y="4621213"/>
          <p14:tracePt t="67128" x="3897313" y="4621213"/>
          <p14:tracePt t="67138" x="3943350" y="4621213"/>
          <p14:tracePt t="67144" x="3979863" y="4630738"/>
          <p14:tracePt t="67152" x="3989388" y="4630738"/>
          <p14:tracePt t="67376" x="3979863" y="4649788"/>
          <p14:tracePt t="67384" x="3943350" y="4667250"/>
          <p14:tracePt t="67392" x="3935413" y="4667250"/>
          <p14:tracePt t="67400" x="3925888" y="4667250"/>
          <p14:tracePt t="67408" x="3906838" y="4667250"/>
          <p14:tracePt t="67416" x="3889375" y="4686300"/>
          <p14:tracePt t="67424" x="3860800" y="4686300"/>
          <p14:tracePt t="67432" x="3824288" y="4686300"/>
          <p14:tracePt t="67440" x="3797300" y="4686300"/>
          <p14:tracePt t="67448" x="3778250" y="4703763"/>
          <p14:tracePt t="67456" x="3741738" y="4703763"/>
          <p14:tracePt t="67465" x="3722688" y="4713288"/>
          <p14:tracePt t="67475" x="3676650" y="4722813"/>
          <p14:tracePt t="67481" x="3630613" y="4722813"/>
          <p14:tracePt t="67490" x="3576638" y="4722813"/>
          <p14:tracePt t="67497" x="3511550" y="4722813"/>
          <p14:tracePt t="67506" x="3465513" y="4722813"/>
          <p14:tracePt t="67514" x="3448050" y="4722813"/>
          <p14:tracePt t="67523" x="3419475" y="4722813"/>
          <p14:tracePt t="67529" x="3402013" y="4722813"/>
          <p14:tracePt t="67539" x="3373438" y="4722813"/>
          <p14:tracePt t="67548" x="3346450" y="4722813"/>
          <p14:tracePt t="67554" x="3319463" y="4722813"/>
          <p14:tracePt t="67561" x="3300413" y="4722813"/>
          <p14:tracePt t="67569" x="3281363" y="4722813"/>
          <p14:tracePt t="67577" x="3273425" y="4713288"/>
          <p14:tracePt t="67612" x="3263900" y="4713288"/>
          <p14:tracePt t="67618" x="3254375" y="4713288"/>
          <p14:tracePt t="67634" x="3244850" y="4703763"/>
          <p14:tracePt t="67649" x="3227388" y="4703763"/>
          <p14:tracePt t="67665" x="3208338" y="4686300"/>
          <p14:tracePt t="67729" x="3208338" y="4676775"/>
          <p14:tracePt t="67738" x="3208338" y="4657725"/>
          <p14:tracePt t="67745" x="3208338" y="4649788"/>
          <p14:tracePt t="67755" x="3208338" y="4630738"/>
          <p14:tracePt t="67762" x="3208338" y="4611688"/>
          <p14:tracePt t="67768" x="3208338" y="4584700"/>
          <p14:tracePt t="67776" x="3208338" y="4575175"/>
          <p14:tracePt t="67784" x="3208338" y="4565650"/>
          <p14:tracePt t="67793" x="3227388" y="4548188"/>
          <p14:tracePt t="67800" x="3227388" y="4538663"/>
          <p14:tracePt t="67808" x="3235325" y="4529138"/>
          <p14:tracePt t="67816" x="3263900" y="4511675"/>
          <p14:tracePt t="67824" x="3273425" y="4502150"/>
          <p14:tracePt t="67832" x="3300413" y="4492625"/>
          <p14:tracePt t="67840" x="3319463" y="4475163"/>
          <p14:tracePt t="67848" x="3327400" y="4465638"/>
          <p14:tracePt t="67856" x="3363913" y="4465638"/>
          <p14:tracePt t="67864" x="3402013" y="4465638"/>
          <p14:tracePt t="67872" x="3448050" y="4465638"/>
          <p14:tracePt t="67880" x="3465513" y="4465638"/>
          <p14:tracePt t="67888" x="3494088" y="4465638"/>
          <p14:tracePt t="67905" x="3538538" y="4465638"/>
          <p14:tracePt t="67926" x="3603625" y="4465638"/>
          <p14:tracePt t="67930" x="3622675" y="4465638"/>
          <p14:tracePt t="67941" x="3676650" y="4465638"/>
          <p14:tracePt t="67945" x="3722688" y="4465638"/>
          <p14:tracePt t="67953" x="3732213" y="4465638"/>
          <p14:tracePt t="67960" x="3741738" y="4465638"/>
          <p14:tracePt t="67969" x="3768725" y="4465638"/>
          <p14:tracePt t="68056" x="3768725" y="4475163"/>
          <p14:tracePt t="68065" x="3768725" y="4483100"/>
          <p14:tracePt t="68082" x="3768725" y="4502150"/>
          <p14:tracePt t="68089" x="3768725" y="4511675"/>
          <p14:tracePt t="68097" x="3768725" y="4519613"/>
          <p14:tracePt t="68107" x="3768725" y="4529138"/>
          <p14:tracePt t="68129" x="3768725" y="4548188"/>
          <p14:tracePt t="68145" x="3768725" y="4557713"/>
          <p14:tracePt t="68162" x="3759200" y="4575175"/>
          <p14:tracePt t="68172" x="3751263" y="4621213"/>
          <p14:tracePt t="68186" x="3714750" y="4640263"/>
          <p14:tracePt t="68193" x="3705225" y="4657725"/>
          <p14:tracePt t="68202" x="3686175" y="4694238"/>
          <p14:tracePt t="68209" x="3659188" y="4713288"/>
          <p14:tracePt t="68216" x="3649663" y="4722813"/>
          <p14:tracePt t="68225" x="3649663" y="4732338"/>
          <p14:tracePt t="68232" x="3622675" y="4759325"/>
          <p14:tracePt t="68241" x="3613150" y="4768850"/>
          <p14:tracePt t="68248" x="3613150" y="4778375"/>
          <p14:tracePt t="68256" x="3603625" y="4786313"/>
          <p14:tracePt t="68288" x="3603625" y="4805363"/>
          <p14:tracePt t="68296" x="3584575" y="4822825"/>
          <p14:tracePt t="68345" x="3576638" y="4832350"/>
          <p14:tracePt t="68929" x="3567113" y="4832350"/>
          <p14:tracePt t="71611" x="3567113" y="4822825"/>
          <p14:tracePt t="71617" x="3567113" y="4805363"/>
          <p14:tracePt t="71801" x="3557588" y="4795838"/>
          <p14:tracePt t="71882" x="3548063" y="4814888"/>
          <p14:tracePt t="71889" x="3538538" y="4814888"/>
          <p14:tracePt t="72585" x="3538538" y="4822825"/>
          <p14:tracePt t="74361" x="3530600" y="4814888"/>
          <p14:tracePt t="75003" x="3530600" y="4805363"/>
          <p14:tracePt t="75288" x="3521075" y="4786313"/>
          <p14:tracePt t="75296" x="3521075" y="4768850"/>
          <p14:tracePt t="75304" x="3502025" y="4732338"/>
          <p14:tracePt t="75312" x="3502025" y="4722813"/>
          <p14:tracePt t="75321" x="3502025" y="4703763"/>
          <p14:tracePt t="75328" x="3484563" y="4686300"/>
          <p14:tracePt t="75338" x="3475038" y="4657725"/>
          <p14:tracePt t="75344" x="3465513" y="4611688"/>
          <p14:tracePt t="75352" x="3419475" y="4538663"/>
          <p14:tracePt t="75360" x="3409950" y="4511675"/>
          <p14:tracePt t="75368" x="3392488" y="4475163"/>
          <p14:tracePt t="75376" x="3327400" y="4410075"/>
          <p14:tracePt t="75384" x="3217863" y="4318000"/>
          <p14:tracePt t="75393" x="3116263" y="4208463"/>
          <p14:tracePt t="75400" x="2978150" y="4106863"/>
          <p14:tracePt t="75408" x="2878138" y="3997325"/>
          <p14:tracePt t="75416" x="2803525" y="3895725"/>
          <p14:tracePt t="75426" x="2657475" y="3776663"/>
          <p14:tracePt t="75432" x="2298700" y="3611563"/>
          <p14:tracePt t="75440" x="1838325" y="3408363"/>
          <p14:tracePt t="75448" x="1600200" y="3243263"/>
          <p14:tracePt t="75456" x="1066800" y="3005138"/>
          <p14:tracePt t="75464" x="901700" y="2903538"/>
          <p14:tracePt t="75472" x="606425" y="2811463"/>
          <p14:tracePt t="75480" x="404813" y="2682875"/>
          <p14:tracePt t="75488" x="349250" y="2609850"/>
          <p14:tracePt t="75496" x="339725" y="2581275"/>
          <p14:tracePt t="75505" x="303213" y="2527300"/>
          <p14:tracePt t="75513" x="285750" y="2498725"/>
          <p14:tracePt t="75521" x="247650" y="2489200"/>
          <p14:tracePt t="75528" x="230188" y="2481263"/>
          <p14:tracePt t="75793" x="247650" y="2481263"/>
          <p14:tracePt t="75801" x="247650" y="2471738"/>
          <p14:tracePt t="75833" x="239713" y="2443163"/>
          <p14:tracePt t="75842" x="201613" y="2379663"/>
          <p14:tracePt t="75850" x="174625" y="2287588"/>
          <p14:tracePt t="75859" x="147638" y="2185988"/>
          <p14:tracePt t="75864" x="92075" y="2112963"/>
          <p14:tracePt t="75872" x="36513" y="20494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番号プレースホルダー 8">
            <a:extLst>
              <a:ext uri="{FF2B5EF4-FFF2-40B4-BE49-F238E27FC236}">
                <a16:creationId xmlns:a16="http://schemas.microsoft.com/office/drawing/2014/main" id="{637BC9A2-80CB-4040-865A-C7F2B383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19125" indent="-2365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955675" indent="-187325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336675" indent="-187325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719263" indent="-187325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764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6336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908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5480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3F68D4-C025-41BE-9136-8BC3C772F83A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6</a:t>
            </a:fld>
            <a:endParaRPr kumimoji="0" lang="en-US" altLang="ja-JP" sz="1200"/>
          </a:p>
        </p:txBody>
      </p:sp>
      <p:sp>
        <p:nvSpPr>
          <p:cNvPr id="35843" name="Line 4">
            <a:extLst>
              <a:ext uri="{FF2B5EF4-FFF2-40B4-BE49-F238E27FC236}">
                <a16:creationId xmlns:a16="http://schemas.microsoft.com/office/drawing/2014/main" id="{9FA78F0F-39A4-4D98-A0E0-180118F8DF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713" y="1004888"/>
            <a:ext cx="6651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/>
          <a:lstStyle/>
          <a:p>
            <a:endParaRPr lang="ja-JP" altLang="en-US"/>
          </a:p>
        </p:txBody>
      </p:sp>
      <p:sp>
        <p:nvSpPr>
          <p:cNvPr id="35844" name="Line 5">
            <a:extLst>
              <a:ext uri="{FF2B5EF4-FFF2-40B4-BE49-F238E27FC236}">
                <a16:creationId xmlns:a16="http://schemas.microsoft.com/office/drawing/2014/main" id="{81B998AC-AF3A-4FDD-B60E-EEA82C951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713" y="1490663"/>
            <a:ext cx="6651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/>
          <a:lstStyle/>
          <a:p>
            <a:endParaRPr lang="ja-JP" altLang="en-US"/>
          </a:p>
        </p:txBody>
      </p:sp>
      <p:sp>
        <p:nvSpPr>
          <p:cNvPr id="35845" name="Line 6">
            <a:extLst>
              <a:ext uri="{FF2B5EF4-FFF2-40B4-BE49-F238E27FC236}">
                <a16:creationId xmlns:a16="http://schemas.microsoft.com/office/drawing/2014/main" id="{97830EDC-A382-4B32-8019-1574D0AF6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938" y="2638425"/>
            <a:ext cx="6651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/>
          <a:lstStyle/>
          <a:p>
            <a:endParaRPr lang="ja-JP" altLang="en-US"/>
          </a:p>
        </p:txBody>
      </p:sp>
      <p:sp>
        <p:nvSpPr>
          <p:cNvPr id="35846" name="Line 7">
            <a:extLst>
              <a:ext uri="{FF2B5EF4-FFF2-40B4-BE49-F238E27FC236}">
                <a16:creationId xmlns:a16="http://schemas.microsoft.com/office/drawing/2014/main" id="{1E129E2C-3F65-4C92-9951-7F9B6FF9C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908425"/>
            <a:ext cx="665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/>
          <a:lstStyle/>
          <a:p>
            <a:endParaRPr lang="ja-JP" altLang="en-US"/>
          </a:p>
        </p:txBody>
      </p:sp>
      <p:sp>
        <p:nvSpPr>
          <p:cNvPr id="35847" name="Line 8">
            <a:extLst>
              <a:ext uri="{FF2B5EF4-FFF2-40B4-BE49-F238E27FC236}">
                <a16:creationId xmlns:a16="http://schemas.microsoft.com/office/drawing/2014/main" id="{CC7BC6C1-F728-469B-BFBD-78A21A6F9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2288" y="1490663"/>
            <a:ext cx="0" cy="241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/>
          <a:lstStyle/>
          <a:p>
            <a:endParaRPr lang="ja-JP" altLang="en-US"/>
          </a:p>
        </p:txBody>
      </p:sp>
      <p:sp>
        <p:nvSpPr>
          <p:cNvPr id="35848" name="Line 9">
            <a:extLst>
              <a:ext uri="{FF2B5EF4-FFF2-40B4-BE49-F238E27FC236}">
                <a16:creationId xmlns:a16="http://schemas.microsoft.com/office/drawing/2014/main" id="{85446AF9-8F05-4AA9-A6AC-1541DBE35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8438" y="1004888"/>
            <a:ext cx="0" cy="290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/>
          <a:lstStyle/>
          <a:p>
            <a:endParaRPr lang="ja-JP" altLang="en-US"/>
          </a:p>
        </p:txBody>
      </p:sp>
      <p:sp>
        <p:nvSpPr>
          <p:cNvPr id="35849" name="Line 10">
            <a:extLst>
              <a:ext uri="{FF2B5EF4-FFF2-40B4-BE49-F238E27FC236}">
                <a16:creationId xmlns:a16="http://schemas.microsoft.com/office/drawing/2014/main" id="{D32CFB1B-1C6F-4A38-A8C5-47BDA6EC0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625" y="1490663"/>
            <a:ext cx="0" cy="241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/>
          <a:lstStyle/>
          <a:p>
            <a:endParaRPr lang="ja-JP" altLang="en-US"/>
          </a:p>
        </p:txBody>
      </p:sp>
      <p:graphicFrame>
        <p:nvGraphicFramePr>
          <p:cNvPr id="35850" name="Object 11">
            <a:extLst>
              <a:ext uri="{FF2B5EF4-FFF2-40B4-BE49-F238E27FC236}">
                <a16:creationId xmlns:a16="http://schemas.microsoft.com/office/drawing/2014/main" id="{7C17B70D-1013-45BC-8EEE-B9AB01D3E7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288" y="1911350"/>
          <a:ext cx="60325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4" name="数式" r:id="rId6" imgW="419100" imgH="228600" progId="Equation.3">
                  <p:embed/>
                </p:oleObj>
              </mc:Choice>
              <mc:Fallback>
                <p:oleObj name="数式" r:id="rId6" imgW="41910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911350"/>
                        <a:ext cx="603250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1" name="Object 12">
            <a:extLst>
              <a:ext uri="{FF2B5EF4-FFF2-40B4-BE49-F238E27FC236}">
                <a16:creationId xmlns:a16="http://schemas.microsoft.com/office/drawing/2014/main" id="{40A5305C-CF20-438D-AECE-E3EF1E8896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1375" y="3062288"/>
          <a:ext cx="603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5" name="数式" r:id="rId8" imgW="419100" imgH="228600" progId="Equation.3">
                  <p:embed/>
                </p:oleObj>
              </mc:Choice>
              <mc:Fallback>
                <p:oleObj name="数式" r:id="rId8" imgW="4191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3062288"/>
                        <a:ext cx="6032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2" name="Object 13">
            <a:extLst>
              <a:ext uri="{FF2B5EF4-FFF2-40B4-BE49-F238E27FC236}">
                <a16:creationId xmlns:a16="http://schemas.microsoft.com/office/drawing/2014/main" id="{BEE102A3-0807-45B4-BBEC-C0589703A0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4838" y="1911350"/>
          <a:ext cx="62230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6" name="数式" r:id="rId10" imgW="431613" imgH="228501" progId="Equation.3">
                  <p:embed/>
                </p:oleObj>
              </mc:Choice>
              <mc:Fallback>
                <p:oleObj name="数式" r:id="rId10" imgW="431613" imgH="228501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4838" y="1911350"/>
                        <a:ext cx="622300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3" name="Object 14">
            <a:extLst>
              <a:ext uri="{FF2B5EF4-FFF2-40B4-BE49-F238E27FC236}">
                <a16:creationId xmlns:a16="http://schemas.microsoft.com/office/drawing/2014/main" id="{652C051F-86D3-41A9-B0C7-C647C4B445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9925" y="3001963"/>
          <a:ext cx="623888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7" name="数式" r:id="rId12" imgW="431613" imgH="228501" progId="Equation.3">
                  <p:embed/>
                </p:oleObj>
              </mc:Choice>
              <mc:Fallback>
                <p:oleObj name="数式" r:id="rId12" imgW="431613" imgH="228501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9925" y="3001963"/>
                        <a:ext cx="623888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4" name="Object 16">
            <a:extLst>
              <a:ext uri="{FF2B5EF4-FFF2-40B4-BE49-F238E27FC236}">
                <a16:creationId xmlns:a16="http://schemas.microsoft.com/office/drawing/2014/main" id="{A9A95FA5-D034-4CF8-A551-028185ADAC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2288" y="2717800"/>
          <a:ext cx="11747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8" name="数式" r:id="rId14" imgW="901309" imgH="393529" progId="Equation.3">
                  <p:embed/>
                </p:oleObj>
              </mc:Choice>
              <mc:Fallback>
                <p:oleObj name="数式" r:id="rId14" imgW="901309" imgH="39352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2288" y="2717800"/>
                        <a:ext cx="117475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5" name="Object 17">
            <a:extLst>
              <a:ext uri="{FF2B5EF4-FFF2-40B4-BE49-F238E27FC236}">
                <a16:creationId xmlns:a16="http://schemas.microsoft.com/office/drawing/2014/main" id="{ABA066F2-9F80-4F50-AE6F-CC2BC59B65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031176"/>
              </p:ext>
            </p:extLst>
          </p:nvPr>
        </p:nvGraphicFramePr>
        <p:xfrm>
          <a:off x="5548065" y="3329432"/>
          <a:ext cx="176371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9" name="数式" r:id="rId16" imgW="1485255" imgH="355446" progId="Equation.3">
                  <p:embed/>
                </p:oleObj>
              </mc:Choice>
              <mc:Fallback>
                <p:oleObj name="数式" r:id="rId16" imgW="1485255" imgH="35544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8065" y="3329432"/>
                        <a:ext cx="1763713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6" name="Object 18">
            <a:extLst>
              <a:ext uri="{FF2B5EF4-FFF2-40B4-BE49-F238E27FC236}">
                <a16:creationId xmlns:a16="http://schemas.microsoft.com/office/drawing/2014/main" id="{68FAB3DF-8E77-4557-8413-AC43028BC3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277647"/>
              </p:ext>
            </p:extLst>
          </p:nvPr>
        </p:nvGraphicFramePr>
        <p:xfrm>
          <a:off x="1766195" y="3155312"/>
          <a:ext cx="132397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0" name="数式" r:id="rId18" imgW="977476" imgH="355446" progId="Equation.3">
                  <p:embed/>
                </p:oleObj>
              </mc:Choice>
              <mc:Fallback>
                <p:oleObj name="数式" r:id="rId18" imgW="977476" imgH="355446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195" y="3155312"/>
                        <a:ext cx="132397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7" name="Object 20">
            <a:extLst>
              <a:ext uri="{FF2B5EF4-FFF2-40B4-BE49-F238E27FC236}">
                <a16:creationId xmlns:a16="http://schemas.microsoft.com/office/drawing/2014/main" id="{1476F097-8BBF-4D7B-93B3-5F603B64A3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006487"/>
              </p:ext>
            </p:extLst>
          </p:nvPr>
        </p:nvGraphicFramePr>
        <p:xfrm>
          <a:off x="5675312" y="1814514"/>
          <a:ext cx="13335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1" name="数式" r:id="rId20" imgW="990170" imgH="241195" progId="Equation.3">
                  <p:embed/>
                </p:oleObj>
              </mc:Choice>
              <mc:Fallback>
                <p:oleObj name="数式" r:id="rId20" imgW="990170" imgH="241195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5312" y="1814514"/>
                        <a:ext cx="133350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8" name="Object 22">
            <a:extLst>
              <a:ext uri="{FF2B5EF4-FFF2-40B4-BE49-F238E27FC236}">
                <a16:creationId xmlns:a16="http://schemas.microsoft.com/office/drawing/2014/main" id="{329348E5-3C35-4320-9E8B-4131FE554A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062941"/>
              </p:ext>
            </p:extLst>
          </p:nvPr>
        </p:nvGraphicFramePr>
        <p:xfrm>
          <a:off x="5639593" y="2093119"/>
          <a:ext cx="1697038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2" name="数式" r:id="rId22" imgW="1358900" imgH="228600" progId="Equation.3">
                  <p:embed/>
                </p:oleObj>
              </mc:Choice>
              <mc:Fallback>
                <p:oleObj name="数式" r:id="rId22" imgW="1358900" imgH="2286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9593" y="2093119"/>
                        <a:ext cx="1697038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9" name="Object 23">
            <a:extLst>
              <a:ext uri="{FF2B5EF4-FFF2-40B4-BE49-F238E27FC236}">
                <a16:creationId xmlns:a16="http://schemas.microsoft.com/office/drawing/2014/main" id="{BBB3D262-9AB3-47D2-B116-7DA9841ADD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42067"/>
              </p:ext>
            </p:extLst>
          </p:nvPr>
        </p:nvGraphicFramePr>
        <p:xfrm>
          <a:off x="5608638" y="3020809"/>
          <a:ext cx="17907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3" name="数式" r:id="rId24" imgW="1358900" imgH="228600" progId="Equation.3">
                  <p:embed/>
                </p:oleObj>
              </mc:Choice>
              <mc:Fallback>
                <p:oleObj name="数式" r:id="rId24" imgW="1358900" imgH="2286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8638" y="3020809"/>
                        <a:ext cx="179070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60" name="Object 24">
            <a:extLst>
              <a:ext uri="{FF2B5EF4-FFF2-40B4-BE49-F238E27FC236}">
                <a16:creationId xmlns:a16="http://schemas.microsoft.com/office/drawing/2014/main" id="{4A198500-FB59-4F35-B291-0EC015A9D2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22925" y="2638425"/>
          <a:ext cx="11922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4" name="数式" r:id="rId26" imgW="926698" imgH="393529" progId="Equation.3">
                  <p:embed/>
                </p:oleObj>
              </mc:Choice>
              <mc:Fallback>
                <p:oleObj name="数式" r:id="rId26" imgW="926698" imgH="393529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2925" y="2638425"/>
                        <a:ext cx="1192213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61" name="Text Box 25">
            <a:extLst>
              <a:ext uri="{FF2B5EF4-FFF2-40B4-BE49-F238E27FC236}">
                <a16:creationId xmlns:a16="http://schemas.microsoft.com/office/drawing/2014/main" id="{7B0ABBE5-77FF-4A35-8EE4-5D7FAA109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1065213"/>
            <a:ext cx="6429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900"/>
              <a:t>飽和</a:t>
            </a:r>
          </a:p>
        </p:txBody>
      </p:sp>
      <p:sp>
        <p:nvSpPr>
          <p:cNvPr id="35862" name="Text Box 26">
            <a:extLst>
              <a:ext uri="{FF2B5EF4-FFF2-40B4-BE49-F238E27FC236}">
                <a16:creationId xmlns:a16="http://schemas.microsoft.com/office/drawing/2014/main" id="{82C116C4-3D84-4CAD-9BE0-8A6C6A286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1065213"/>
            <a:ext cx="885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900"/>
              <a:t>未飽和</a:t>
            </a:r>
          </a:p>
        </p:txBody>
      </p:sp>
      <p:sp>
        <p:nvSpPr>
          <p:cNvPr id="35863" name="Text Box 27">
            <a:extLst>
              <a:ext uri="{FF2B5EF4-FFF2-40B4-BE49-F238E27FC236}">
                <a16:creationId xmlns:a16="http://schemas.microsoft.com/office/drawing/2014/main" id="{D013C6BE-833F-435C-A543-DE4FA4E00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192088"/>
            <a:ext cx="3190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500"/>
              <a:t>Manabe </a:t>
            </a:r>
            <a:r>
              <a:rPr lang="ja-JP" altLang="en-US" sz="2500"/>
              <a:t>の対流調節式</a:t>
            </a:r>
          </a:p>
        </p:txBody>
      </p:sp>
      <p:sp>
        <p:nvSpPr>
          <p:cNvPr id="35864" name="Text Box 28">
            <a:extLst>
              <a:ext uri="{FF2B5EF4-FFF2-40B4-BE49-F238E27FC236}">
                <a16:creationId xmlns:a16="http://schemas.microsoft.com/office/drawing/2014/main" id="{C89AB4A8-AAF1-45A1-9C04-F5821D4F7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988" y="1730375"/>
            <a:ext cx="9540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対流なし</a:t>
            </a:r>
          </a:p>
        </p:txBody>
      </p:sp>
      <p:sp>
        <p:nvSpPr>
          <p:cNvPr id="35865" name="Text Box 29">
            <a:extLst>
              <a:ext uri="{FF2B5EF4-FFF2-40B4-BE49-F238E27FC236}">
                <a16:creationId xmlns:a16="http://schemas.microsoft.com/office/drawing/2014/main" id="{C1261F33-8D5C-441B-8451-BBBF3BF5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025" y="1471430"/>
            <a:ext cx="1244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大規模凝結</a:t>
            </a:r>
          </a:p>
        </p:txBody>
      </p:sp>
      <p:graphicFrame>
        <p:nvGraphicFramePr>
          <p:cNvPr id="35866" name="Object 30">
            <a:extLst>
              <a:ext uri="{FF2B5EF4-FFF2-40B4-BE49-F238E27FC236}">
                <a16:creationId xmlns:a16="http://schemas.microsoft.com/office/drawing/2014/main" id="{8628F9B1-93BC-4B68-8DE5-472E18A15E72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159000" y="2201863"/>
          <a:ext cx="1524000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5" name="数式" r:id="rId28" imgW="1054100" imgH="203200" progId="Equation.3">
                  <p:embed/>
                </p:oleObj>
              </mc:Choice>
              <mc:Fallback>
                <p:oleObj name="数式" r:id="rId28" imgW="1054100" imgH="2032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2201863"/>
                        <a:ext cx="1524000" cy="27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67" name="Object 32">
            <a:extLst>
              <a:ext uri="{FF2B5EF4-FFF2-40B4-BE49-F238E27FC236}">
                <a16:creationId xmlns:a16="http://schemas.microsoft.com/office/drawing/2014/main" id="{F094775E-556B-44C5-8179-C1D7AEB37B29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967413" y="2400300"/>
          <a:ext cx="779462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6" name="数式" r:id="rId30" imgW="647419" imgH="203112" progId="Equation.3">
                  <p:embed/>
                </p:oleObj>
              </mc:Choice>
              <mc:Fallback>
                <p:oleObj name="数式" r:id="rId30" imgW="647419" imgH="203112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7413" y="2400300"/>
                        <a:ext cx="779462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68" name="Object 35">
            <a:extLst>
              <a:ext uri="{FF2B5EF4-FFF2-40B4-BE49-F238E27FC236}">
                <a16:creationId xmlns:a16="http://schemas.microsoft.com/office/drawing/2014/main" id="{EDBBFFA1-C050-49FD-93BC-FA8CFCBB979C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197100" y="3544888"/>
          <a:ext cx="642938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7" name="数式" r:id="rId32" imgW="393359" imgH="177646" progId="Equation.3">
                  <p:embed/>
                </p:oleObj>
              </mc:Choice>
              <mc:Fallback>
                <p:oleObj name="数式" r:id="rId32" imgW="393359" imgH="177646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100" y="3544888"/>
                        <a:ext cx="642938" cy="28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69" name="Object 38">
            <a:extLst>
              <a:ext uri="{FF2B5EF4-FFF2-40B4-BE49-F238E27FC236}">
                <a16:creationId xmlns:a16="http://schemas.microsoft.com/office/drawing/2014/main" id="{9C691A52-D433-41A0-8616-5D1B25DEBF0A}"/>
              </a:ext>
            </a:extLst>
          </p:cNvPr>
          <p:cNvGraphicFramePr>
            <a:graphicFrameLocks noGrp="1" noChangeAspect="1"/>
          </p:cNvGraphicFramePr>
          <p:nvPr>
            <p:ph sz="quarter" idx="4"/>
          </p:nvPr>
        </p:nvGraphicFramePr>
        <p:xfrm>
          <a:off x="5764213" y="3638550"/>
          <a:ext cx="982662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8" name="数式" r:id="rId34" imgW="647419" imgH="203112" progId="Equation.3">
                  <p:embed/>
                </p:oleObj>
              </mc:Choice>
              <mc:Fallback>
                <p:oleObj name="数式" r:id="rId34" imgW="647419" imgH="203112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4213" y="3638550"/>
                        <a:ext cx="982662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70" name="Text Box 41">
            <a:extLst>
              <a:ext uri="{FF2B5EF4-FFF2-40B4-BE49-F238E27FC236}">
                <a16:creationId xmlns:a16="http://schemas.microsoft.com/office/drawing/2014/main" id="{0648DB12-9F35-4C0A-9B0A-2B9737B3B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4089400"/>
            <a:ext cx="5865813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上の表では相対湿度</a:t>
            </a:r>
            <a:r>
              <a:rPr lang="en-US" altLang="ja-JP" sz="1600"/>
              <a:t>RH=100%</a:t>
            </a:r>
            <a:r>
              <a:rPr lang="ja-JP" altLang="en-US" sz="1600"/>
              <a:t>で調節する</a:t>
            </a:r>
            <a:r>
              <a:rPr lang="en-US" altLang="ja-JP" sz="1600"/>
              <a:t>→</a:t>
            </a:r>
            <a:r>
              <a:rPr lang="ja-JP" altLang="en-US" sz="1600"/>
              <a:t>急激な調節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（</a:t>
            </a:r>
            <a:r>
              <a:rPr lang="en-US" altLang="ja-JP" sz="1600"/>
              <a:t>”hard” convective adjustment)</a:t>
            </a:r>
            <a:r>
              <a:rPr lang="ja-JP" altLang="en-US" sz="1600"/>
              <a:t>により降水が増えすぎる。</a:t>
            </a:r>
            <a:endParaRPr lang="en-US" altLang="ja-JP" sz="1600"/>
          </a:p>
        </p:txBody>
      </p:sp>
      <p:sp>
        <p:nvSpPr>
          <p:cNvPr id="35871" name="Text Box 43">
            <a:extLst>
              <a:ext uri="{FF2B5EF4-FFF2-40B4-BE49-F238E27FC236}">
                <a16:creationId xmlns:a16="http://schemas.microsoft.com/office/drawing/2014/main" id="{E73E0AAB-F1E1-4EAA-A59F-3376E958B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4756150"/>
            <a:ext cx="5718665" cy="56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平均的には</a:t>
            </a:r>
            <a:r>
              <a:rPr lang="en-US" altLang="ja-JP" sz="1600" dirty="0"/>
              <a:t>RH&lt;100% </a:t>
            </a:r>
            <a:r>
              <a:rPr lang="ja-JP" altLang="en-US" sz="1600" dirty="0"/>
              <a:t>でも積雲は存在する。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/>
              <a:t>→RH=</a:t>
            </a:r>
            <a:r>
              <a:rPr lang="en-US" altLang="ja-JP" sz="1600" dirty="0" err="1"/>
              <a:t>RHc</a:t>
            </a:r>
            <a:r>
              <a:rPr lang="en-US" altLang="ja-JP" sz="1600" dirty="0"/>
              <a:t> (&lt;100%)</a:t>
            </a:r>
            <a:r>
              <a:rPr lang="ja-JP" altLang="en-US" sz="1600" dirty="0"/>
              <a:t>でも調節する</a:t>
            </a:r>
            <a:r>
              <a:rPr lang="en-US" altLang="ja-JP" sz="1600" dirty="0"/>
              <a:t>(“soft” convective adjustment)</a:t>
            </a:r>
            <a:r>
              <a:rPr lang="ja-JP" altLang="en-US" sz="1600" dirty="0"/>
              <a:t>。</a:t>
            </a:r>
          </a:p>
        </p:txBody>
      </p:sp>
      <p:graphicFrame>
        <p:nvGraphicFramePr>
          <p:cNvPr id="35872" name="Object 46">
            <a:extLst>
              <a:ext uri="{FF2B5EF4-FFF2-40B4-BE49-F238E27FC236}">
                <a16:creationId xmlns:a16="http://schemas.microsoft.com/office/drawing/2014/main" id="{5B64EA1E-D896-4A4E-8698-59E5B429AB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63938" y="665163"/>
          <a:ext cx="766762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9" name="数式" r:id="rId36" imgW="469696" imgH="203112" progId="Equation.3">
                  <p:embed/>
                </p:oleObj>
              </mc:Choice>
              <mc:Fallback>
                <p:oleObj name="数式" r:id="rId36" imgW="469696" imgH="203112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665163"/>
                        <a:ext cx="766762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73" name="Object 47">
            <a:extLst>
              <a:ext uri="{FF2B5EF4-FFF2-40B4-BE49-F238E27FC236}">
                <a16:creationId xmlns:a16="http://schemas.microsoft.com/office/drawing/2014/main" id="{1845C912-B947-440E-A941-75C76B98F7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00750" y="1127125"/>
          <a:ext cx="779463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0" name="数式" r:id="rId38" imgW="520700" imgH="228600" progId="Equation.3">
                  <p:embed/>
                </p:oleObj>
              </mc:Choice>
              <mc:Fallback>
                <p:oleObj name="数式" r:id="rId38" imgW="520700" imgH="228600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0" y="1127125"/>
                        <a:ext cx="779463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74" name="Object 48">
            <a:extLst>
              <a:ext uri="{FF2B5EF4-FFF2-40B4-BE49-F238E27FC236}">
                <a16:creationId xmlns:a16="http://schemas.microsoft.com/office/drawing/2014/main" id="{07E926E8-5C22-4FEF-B5EB-7841FBECA5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0025" y="1127125"/>
          <a:ext cx="779463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1" name="数式" r:id="rId40" imgW="520700" imgH="228600" progId="Equation.3">
                  <p:embed/>
                </p:oleObj>
              </mc:Choice>
              <mc:Fallback>
                <p:oleObj name="数式" r:id="rId40" imgW="520700" imgH="22860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025" y="1127125"/>
                        <a:ext cx="779463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75" name="Text Box 49">
            <a:extLst>
              <a:ext uri="{FF2B5EF4-FFF2-40B4-BE49-F238E27FC236}">
                <a16:creationId xmlns:a16="http://schemas.microsoft.com/office/drawing/2014/main" id="{D1522666-E686-48D9-9CBD-0919239CC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038" y="2759075"/>
            <a:ext cx="9747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（中立化）</a:t>
            </a:r>
          </a:p>
        </p:txBody>
      </p:sp>
      <p:sp>
        <p:nvSpPr>
          <p:cNvPr id="35876" name="Text Box 50">
            <a:extLst>
              <a:ext uri="{FF2B5EF4-FFF2-40B4-BE49-F238E27FC236}">
                <a16:creationId xmlns:a16="http://schemas.microsoft.com/office/drawing/2014/main" id="{1B6426B4-6ECD-489C-8617-4FC464563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75" y="2719388"/>
            <a:ext cx="9747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（中立化）</a:t>
            </a:r>
          </a:p>
        </p:txBody>
      </p:sp>
      <p:sp>
        <p:nvSpPr>
          <p:cNvPr id="35877" name="テキスト ボックス 1">
            <a:extLst>
              <a:ext uri="{FF2B5EF4-FFF2-40B4-BE49-F238E27FC236}">
                <a16:creationId xmlns:a16="http://schemas.microsoft.com/office/drawing/2014/main" id="{85F59209-D649-449E-92A1-3C2F45D83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788" y="630238"/>
            <a:ext cx="26400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30" tIns="40115" rIns="80230" bIns="40115">
            <a:spAutoFit/>
          </a:bodyPr>
          <a:lstStyle/>
          <a:p>
            <a:pPr eaLnBrk="1" hangingPunct="1"/>
            <a:r>
              <a:rPr lang="ja-JP" altLang="en-US"/>
              <a:t>は気温、比湿の調節量</a:t>
            </a:r>
          </a:p>
        </p:txBody>
      </p:sp>
      <p:sp>
        <p:nvSpPr>
          <p:cNvPr id="42" name="Text Box 49">
            <a:extLst>
              <a:ext uri="{FF2B5EF4-FFF2-40B4-BE49-F238E27FC236}">
                <a16:creationId xmlns:a16="http://schemas.microsoft.com/office/drawing/2014/main" id="{C827311E-85D2-48F2-BBB5-809DF11C8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448" y="3201016"/>
            <a:ext cx="1055529" cy="32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（</a:t>
            </a:r>
            <a:r>
              <a:rPr lang="en-US" altLang="ja-JP" sz="1600" i="1" dirty="0"/>
              <a:t>s</a:t>
            </a:r>
            <a:r>
              <a:rPr lang="ja-JP" altLang="en-US" sz="1600" dirty="0"/>
              <a:t>の保存）</a:t>
            </a:r>
          </a:p>
        </p:txBody>
      </p:sp>
      <p:sp>
        <p:nvSpPr>
          <p:cNvPr id="43" name="Text Box 49">
            <a:extLst>
              <a:ext uri="{FF2B5EF4-FFF2-40B4-BE49-F238E27FC236}">
                <a16:creationId xmlns:a16="http://schemas.microsoft.com/office/drawing/2014/main" id="{C4867D3B-B874-4989-A183-D3EBB0534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103" y="3352801"/>
            <a:ext cx="1077971" cy="32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（</a:t>
            </a:r>
            <a:r>
              <a:rPr lang="en-US" altLang="ja-JP" sz="1600" i="1" dirty="0"/>
              <a:t>h</a:t>
            </a:r>
            <a:r>
              <a:rPr lang="ja-JP" altLang="en-US" sz="1600" dirty="0"/>
              <a:t>の保存）</a:t>
            </a:r>
          </a:p>
        </p:txBody>
      </p:sp>
      <p:sp>
        <p:nvSpPr>
          <p:cNvPr id="44" name="Text Box 49">
            <a:extLst>
              <a:ext uri="{FF2B5EF4-FFF2-40B4-BE49-F238E27FC236}">
                <a16:creationId xmlns:a16="http://schemas.microsoft.com/office/drawing/2014/main" id="{7E33558F-D52C-4ACC-AEF5-C5C057CF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662" y="1778155"/>
            <a:ext cx="1077971" cy="32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（</a:t>
            </a:r>
            <a:r>
              <a:rPr lang="en-US" altLang="ja-JP" sz="1600" i="1" dirty="0"/>
              <a:t>h</a:t>
            </a:r>
            <a:r>
              <a:rPr lang="ja-JP" altLang="en-US" sz="1600" dirty="0"/>
              <a:t>の保存）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61509F6-18F6-4235-8FAF-51F6C89F50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342"/>
    </mc:Choice>
    <mc:Fallback>
      <p:transition spd="slow" advTm="45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1" x="688975" y="1019175"/>
          <p14:tracePt t="338" x="642938" y="982663"/>
          <p14:tracePt t="358" x="635000" y="955675"/>
          <p14:tracePt t="367" x="615950" y="919163"/>
          <p14:tracePt t="374" x="588963" y="900113"/>
          <p14:tracePt t="380" x="579438" y="873125"/>
          <p14:tracePt t="395" x="569913" y="854075"/>
          <p14:tracePt t="404" x="569913" y="844550"/>
          <p14:tracePt t="411" x="569913" y="836613"/>
          <p14:tracePt t="427" x="560388" y="836613"/>
          <p14:tracePt t="451" x="560388" y="827088"/>
          <p14:tracePt t="460" x="550863" y="817563"/>
          <p14:tracePt t="477" x="533400" y="808038"/>
          <p14:tracePt t="494" x="523875" y="800100"/>
          <p14:tracePt t="499" x="514350" y="790575"/>
          <p14:tracePt t="510" x="514350" y="781050"/>
          <p14:tracePt t="523" x="504825" y="781050"/>
          <p14:tracePt t="538" x="496888" y="771525"/>
          <p14:tracePt t="563" x="487363" y="762000"/>
          <p14:tracePt t="596" x="477838" y="754063"/>
          <p14:tracePt t="628" x="460375" y="735013"/>
          <p14:tracePt t="636" x="450850" y="715963"/>
          <p14:tracePt t="644" x="404813" y="698500"/>
          <p14:tracePt t="652" x="395288" y="688975"/>
          <p14:tracePt t="676" x="376238" y="679450"/>
          <p14:tracePt t="692" x="368300" y="679450"/>
          <p14:tracePt t="8828" x="358775" y="688975"/>
          <p14:tracePt t="8837" x="358775" y="708025"/>
          <p14:tracePt t="8843" x="358775" y="744538"/>
          <p14:tracePt t="8852" x="358775" y="762000"/>
          <p14:tracePt t="8859" x="358775" y="827088"/>
          <p14:tracePt t="8867" x="358775" y="873125"/>
          <p14:tracePt t="8876" x="358775" y="946150"/>
          <p14:tracePt t="8883" x="358775" y="1001713"/>
          <p14:tracePt t="8893" x="358775" y="1120775"/>
          <p14:tracePt t="8899" x="358775" y="1203325"/>
          <p14:tracePt t="8909" x="358775" y="1341438"/>
          <p14:tracePt t="8915" x="358775" y="1443038"/>
          <p14:tracePt t="8927" x="358775" y="1543050"/>
          <p14:tracePt t="8931" x="358775" y="1635125"/>
          <p14:tracePt t="8939" x="358775" y="1717675"/>
          <p14:tracePt t="8947" x="358775" y="1763713"/>
          <p14:tracePt t="8955" x="358775" y="1819275"/>
          <p14:tracePt t="8963" x="358775" y="1901825"/>
          <p14:tracePt t="8973" x="358775" y="2020888"/>
          <p14:tracePt t="8979" x="358775" y="2112963"/>
          <p14:tracePt t="8987" x="358775" y="2251075"/>
          <p14:tracePt t="8995" x="358775" y="2425700"/>
          <p14:tracePt t="9003" x="358775" y="2563813"/>
          <p14:tracePt t="9011" x="358775" y="2719388"/>
          <p14:tracePt t="9019" x="358775" y="2876550"/>
          <p14:tracePt t="9027" x="358775" y="3013075"/>
          <p14:tracePt t="9035" x="358775" y="3133725"/>
          <p14:tracePt t="9043" x="358775" y="3216275"/>
          <p14:tracePt t="9051" x="358775" y="3243263"/>
          <p14:tracePt t="9059" x="358775" y="3262313"/>
          <p14:tracePt t="9131" x="358775" y="3270250"/>
          <p14:tracePt t="9139" x="358775" y="3289300"/>
          <p14:tracePt t="9147" x="358775" y="3335338"/>
          <p14:tracePt t="9156" x="358775" y="3381375"/>
          <p14:tracePt t="9163" x="385763" y="3436938"/>
          <p14:tracePt t="9171" x="385763" y="3500438"/>
          <p14:tracePt t="9179" x="385763" y="3546475"/>
          <p14:tracePt t="9187" x="414338" y="3573463"/>
          <p14:tracePt t="9196" x="414338" y="3611563"/>
          <p14:tracePt t="9276" x="414338" y="3619500"/>
          <p14:tracePt t="9358" x="414338" y="3629025"/>
          <p14:tracePt t="9364" x="414338" y="3648075"/>
          <p14:tracePt t="9372" x="414338" y="3665538"/>
          <p14:tracePt t="9380" x="414338" y="3694113"/>
          <p14:tracePt t="9388" x="414338" y="3711575"/>
          <p14:tracePt t="9396" x="414338" y="3748088"/>
          <p14:tracePt t="9406" x="414338" y="3757613"/>
          <p14:tracePt t="9420" x="414338" y="3794125"/>
          <p14:tracePt t="9444" x="404813" y="3794125"/>
          <p14:tracePt t="9532" x="404813" y="3803650"/>
          <p14:tracePt t="9540" x="404813" y="3813175"/>
          <p14:tracePt t="9564" x="404813" y="3830638"/>
          <p14:tracePt t="9589" x="404813" y="3840163"/>
          <p14:tracePt t="9652" x="404813" y="3849688"/>
          <p14:tracePt t="9661" x="414338" y="3849688"/>
          <p14:tracePt t="9668" x="441325" y="3849688"/>
          <p14:tracePt t="9679" x="450850" y="3849688"/>
          <p14:tracePt t="9684" x="468313" y="3849688"/>
          <p14:tracePt t="9696" x="514350" y="3849688"/>
          <p14:tracePt t="9700" x="523875" y="3849688"/>
          <p14:tracePt t="9716" x="671513" y="3849688"/>
          <p14:tracePt t="9728" x="790575" y="3876675"/>
          <p14:tracePt t="9732" x="946150" y="3876675"/>
          <p14:tracePt t="9739" x="1084263" y="3876675"/>
          <p14:tracePt t="9747" x="1176338" y="3905250"/>
          <p14:tracePt t="9755" x="1314450" y="3941763"/>
          <p14:tracePt t="9763" x="1452563" y="3941763"/>
          <p14:tracePt t="9771" x="1608138" y="3941763"/>
          <p14:tracePt t="9779" x="1746250" y="3941763"/>
          <p14:tracePt t="9787" x="1903413" y="3941763"/>
          <p14:tracePt t="9795" x="1995488" y="3941763"/>
          <p14:tracePt t="9803" x="2114550" y="3941763"/>
          <p14:tracePt t="9811" x="2233613" y="3941763"/>
          <p14:tracePt t="9819" x="2390775" y="3941763"/>
          <p14:tracePt t="9827" x="2582863" y="3941763"/>
          <p14:tracePt t="9835" x="2786063" y="3959225"/>
          <p14:tracePt t="9843" x="3006725" y="4005263"/>
          <p14:tracePt t="9851" x="3208338" y="4043363"/>
          <p14:tracePt t="9859" x="3455988" y="4079875"/>
          <p14:tracePt t="9867" x="3630613" y="4106863"/>
          <p14:tracePt t="9876" x="3787775" y="4125913"/>
          <p14:tracePt t="9883" x="3943350" y="4125913"/>
          <p14:tracePt t="9893" x="4054475" y="4152900"/>
          <p14:tracePt t="9899" x="4137025" y="4171950"/>
          <p14:tracePt t="9912" x="4164013" y="4171950"/>
          <p14:tracePt t="9916" x="4219575" y="4171950"/>
          <p14:tracePt t="9927" x="4238625" y="4171950"/>
          <p14:tracePt t="9931" x="4338638" y="4198938"/>
          <p14:tracePt t="9939" x="4495800" y="4244975"/>
          <p14:tracePt t="9947" x="4670425" y="4271963"/>
          <p14:tracePt t="9955" x="4872038" y="4271963"/>
          <p14:tracePt t="9963" x="5065713" y="4327525"/>
          <p14:tracePt t="9971" x="5276850" y="4327525"/>
          <p14:tracePt t="9979" x="5432425" y="4327525"/>
          <p14:tracePt t="9987" x="5561013" y="4300538"/>
          <p14:tracePt t="9996" x="5607050" y="4291013"/>
          <p14:tracePt t="10003" x="5653088" y="4262438"/>
          <p14:tracePt t="10011" x="5662613" y="4262438"/>
          <p14:tracePt t="10068" x="5672138" y="4254500"/>
          <p14:tracePt t="10076" x="5699125" y="4254500"/>
          <p14:tracePt t="10085" x="5745163" y="4254500"/>
          <p14:tracePt t="10096" x="5800725" y="4254500"/>
          <p14:tracePt t="10100" x="5819775" y="4254500"/>
          <p14:tracePt t="10114" x="5827713" y="4254500"/>
          <p14:tracePt t="10123" x="5856288" y="4244975"/>
          <p14:tracePt t="10131" x="5865813" y="4244975"/>
          <p14:tracePt t="10139" x="5892800" y="4244975"/>
          <p14:tracePt t="10147" x="5984875" y="4244975"/>
          <p14:tracePt t="10155" x="6103938" y="4244975"/>
          <p14:tracePt t="10163" x="6315075" y="4244975"/>
          <p14:tracePt t="10171" x="6581775" y="4244975"/>
          <p14:tracePt t="10179" x="6792913" y="4244975"/>
          <p14:tracePt t="10187" x="7088188" y="4244975"/>
          <p14:tracePt t="10195" x="7408863" y="4244975"/>
          <p14:tracePt t="10203" x="7566025" y="4244975"/>
          <p14:tracePt t="10210" x="7685088" y="4225925"/>
          <p14:tracePt t="10218" x="7759700" y="4198938"/>
          <p14:tracePt t="10307" x="7813675" y="4198938"/>
          <p14:tracePt t="10315" x="7823200" y="4189413"/>
          <p14:tracePt t="10324" x="7832725" y="4179888"/>
          <p14:tracePt t="10436" x="7842250" y="4171950"/>
          <p14:tracePt t="10444" x="7850188" y="4171950"/>
          <p14:tracePt t="10468" x="7859713" y="4162425"/>
          <p14:tracePt t="10612" x="7859713" y="4152900"/>
          <p14:tracePt t="10628" x="7859713" y="4116388"/>
          <p14:tracePt t="10636" x="7859713" y="4097338"/>
          <p14:tracePt t="10644" x="7859713" y="4070350"/>
          <p14:tracePt t="10652" x="7869238" y="4005263"/>
          <p14:tracePt t="10661" x="7869238" y="3941763"/>
          <p14:tracePt t="10668" x="7869238" y="3849688"/>
          <p14:tracePt t="10679" x="7869238" y="3711575"/>
          <p14:tracePt t="10684" x="7869238" y="3556000"/>
          <p14:tracePt t="10697" x="7869238" y="3398838"/>
          <p14:tracePt t="10700" x="7869238" y="3243263"/>
          <p14:tracePt t="10711" x="7869238" y="3105150"/>
          <p14:tracePt t="10716" x="7915275" y="2959100"/>
          <p14:tracePt t="10731" x="7951788" y="2820988"/>
          <p14:tracePt t="10735" x="7951788" y="2646363"/>
          <p14:tracePt t="10745" x="7961313" y="2508250"/>
          <p14:tracePt t="10747" x="7961313" y="2370138"/>
          <p14:tracePt t="10754" x="7980363" y="2195513"/>
          <p14:tracePt t="10763" x="7980363" y="2039938"/>
          <p14:tracePt t="10770" x="7980363" y="1846263"/>
          <p14:tracePt t="10779" x="7980363" y="1671638"/>
          <p14:tracePt t="10786" x="7942263" y="1506538"/>
          <p14:tracePt t="10795" x="7915275" y="1404938"/>
          <p14:tracePt t="10803" x="7896225" y="1341438"/>
          <p14:tracePt t="10811" x="7869238" y="1276350"/>
          <p14:tracePt t="10819" x="7869238" y="1258888"/>
          <p14:tracePt t="10828" x="7859713" y="1231900"/>
          <p14:tracePt t="10835" x="7859713" y="1222375"/>
          <p14:tracePt t="10842" x="7859713" y="1212850"/>
          <p14:tracePt t="10851" x="7859713" y="1203325"/>
          <p14:tracePt t="10858" x="7859713" y="1185863"/>
          <p14:tracePt t="10867" x="7859713" y="1166813"/>
          <p14:tracePt t="10875" x="7859713" y="1157288"/>
          <p14:tracePt t="10883" x="7859713" y="1147763"/>
          <p14:tracePt t="10899" x="7859713" y="1139825"/>
          <p14:tracePt t="10915" x="7850188" y="1111250"/>
          <p14:tracePt t="10941" x="7850188" y="1103313"/>
          <p14:tracePt t="10955" x="7850188" y="1093788"/>
          <p14:tracePt t="10963" x="7850188" y="1074738"/>
          <p14:tracePt t="10971" x="7850188" y="1065213"/>
          <p14:tracePt t="10987" x="7850188" y="1057275"/>
          <p14:tracePt t="10995" x="7842250" y="1047750"/>
          <p14:tracePt t="11075" x="7813675" y="1019175"/>
          <p14:tracePt t="11084" x="7804150" y="1011238"/>
          <p14:tracePt t="11093" x="7796213" y="1001713"/>
          <p14:tracePt t="11100" x="7786688" y="992188"/>
          <p14:tracePt t="11112" x="7777163" y="992188"/>
          <p14:tracePt t="11148" x="7767638" y="992188"/>
          <p14:tracePt t="11156" x="7750175" y="992188"/>
          <p14:tracePt t="11172" x="7740650" y="992188"/>
          <p14:tracePt t="11181" x="7731125" y="992188"/>
          <p14:tracePt t="11188" x="7713663" y="992188"/>
          <p14:tracePt t="11197" x="7675563" y="992188"/>
          <p14:tracePt t="11204" x="7648575" y="992188"/>
          <p14:tracePt t="11211" x="7593013" y="992188"/>
          <p14:tracePt t="11220" x="7529513" y="992188"/>
          <p14:tracePt t="11230" x="7446963" y="992188"/>
          <p14:tracePt t="11236" x="7308850" y="992188"/>
          <p14:tracePt t="11247" x="7134225" y="992188"/>
          <p14:tracePt t="11252" x="7023100" y="992188"/>
          <p14:tracePt t="11262" x="6821488" y="992188"/>
          <p14:tracePt t="11267" x="6646863" y="992188"/>
          <p14:tracePt t="11276" x="6489700" y="1001713"/>
          <p14:tracePt t="11283" x="6353175" y="1047750"/>
          <p14:tracePt t="11294" x="6215063" y="1065213"/>
          <p14:tracePt t="11299" x="6094413" y="1084263"/>
          <p14:tracePt t="11309" x="5965825" y="1111250"/>
          <p14:tracePt t="11315" x="5865813" y="1120775"/>
          <p14:tracePt t="11323" x="5745163" y="1120775"/>
          <p14:tracePt t="11332" x="5653088" y="1120775"/>
          <p14:tracePt t="11339" x="5616575" y="1120775"/>
          <p14:tracePt t="11347" x="5497513" y="1120775"/>
          <p14:tracePt t="11354" x="5322888" y="1120775"/>
          <p14:tracePt t="11362" x="5121275" y="1103313"/>
          <p14:tracePt t="11370" x="4845050" y="1065213"/>
          <p14:tracePt t="11379" x="4532313" y="982663"/>
          <p14:tracePt t="11386" x="4117975" y="955675"/>
          <p14:tracePt t="11394" x="3889375" y="919163"/>
          <p14:tracePt t="11402" x="3594100" y="882650"/>
          <p14:tracePt t="11410" x="3392488" y="863600"/>
          <p14:tracePt t="11418" x="3198813" y="817563"/>
          <p14:tracePt t="11427" x="3079750" y="800100"/>
          <p14:tracePt t="11434" x="3014663" y="800100"/>
          <p14:tracePt t="11442" x="2968625" y="790575"/>
          <p14:tracePt t="11459" x="2960688" y="781050"/>
          <p14:tracePt t="11466" x="2951163" y="771525"/>
          <p14:tracePt t="11508" x="2886075" y="762000"/>
          <p14:tracePt t="11517" x="2822575" y="744538"/>
          <p14:tracePt t="11524" x="2757488" y="735013"/>
          <p14:tracePt t="11532" x="2730500" y="735013"/>
          <p14:tracePt t="11541" x="2693988" y="715963"/>
          <p14:tracePt t="11549" x="2674938" y="715963"/>
          <p14:tracePt t="11555" x="2657475" y="715963"/>
          <p14:tracePt t="11564" x="2638425" y="715963"/>
          <p14:tracePt t="11570" x="2619375" y="715963"/>
          <p14:tracePt t="11578" x="2611438" y="715963"/>
          <p14:tracePt t="11586" x="2592388" y="715963"/>
          <p14:tracePt t="11602" x="2573338" y="715963"/>
          <p14:tracePt t="11611" x="2565400" y="715963"/>
          <p14:tracePt t="11618" x="2527300" y="708025"/>
          <p14:tracePt t="11628" x="2482850" y="708025"/>
          <p14:tracePt t="11635" x="2463800" y="708025"/>
          <p14:tracePt t="11643" x="2417763" y="708025"/>
          <p14:tracePt t="11651" x="2362200" y="708025"/>
          <p14:tracePt t="11658" x="2316163" y="708025"/>
          <p14:tracePt t="11667" x="2243138" y="708025"/>
          <p14:tracePt t="11675" x="2160588" y="708025"/>
          <p14:tracePt t="11683" x="2105025" y="708025"/>
          <p14:tracePt t="11692" x="2041525" y="708025"/>
          <p14:tracePt t="11699" x="1995488" y="708025"/>
          <p14:tracePt t="11708" x="1957388" y="708025"/>
          <p14:tracePt t="11715" x="1893888" y="708025"/>
          <p14:tracePt t="11723" x="1847850" y="708025"/>
          <p14:tracePt t="11731" x="1774825" y="708025"/>
          <p14:tracePt t="11739" x="1682750" y="708025"/>
          <p14:tracePt t="11750" x="1562100" y="708025"/>
          <p14:tracePt t="11757" x="1443038" y="708025"/>
          <p14:tracePt t="11763" x="1304925" y="708025"/>
          <p14:tracePt t="11771" x="1149350" y="708025"/>
          <p14:tracePt t="11779" x="992188" y="708025"/>
          <p14:tracePt t="11787" x="855663" y="708025"/>
          <p14:tracePt t="11795" x="771525" y="708025"/>
          <p14:tracePt t="11803" x="661988" y="708025"/>
          <p14:tracePt t="11811" x="596900" y="708025"/>
          <p14:tracePt t="11819" x="533400" y="708025"/>
          <p14:tracePt t="11827" x="514350" y="708025"/>
          <p14:tracePt t="11835" x="496888" y="708025"/>
          <p14:tracePt t="11843" x="487363" y="698500"/>
          <p14:tracePt t="17283" x="533400" y="698500"/>
          <p14:tracePt t="17291" x="596900" y="698500"/>
          <p14:tracePt t="17299" x="661988" y="715963"/>
          <p14:tracePt t="17307" x="717550" y="715963"/>
          <p14:tracePt t="17315" x="781050" y="725488"/>
          <p14:tracePt t="17324" x="892175" y="790575"/>
          <p14:tracePt t="17331" x="992188" y="836613"/>
          <p14:tracePt t="17339" x="1139825" y="890588"/>
          <p14:tracePt t="17347" x="1277938" y="946150"/>
          <p14:tracePt t="17355" x="1406525" y="992188"/>
          <p14:tracePt t="17363" x="1471613" y="1028700"/>
          <p14:tracePt t="17371" x="1516063" y="1038225"/>
          <p14:tracePt t="17379" x="1525588" y="1047750"/>
          <p14:tracePt t="17387" x="1544638" y="1065213"/>
          <p14:tracePt t="17460" x="1554163" y="1074738"/>
          <p14:tracePt t="17484" x="1571625" y="1084263"/>
          <p14:tracePt t="17509" x="1590675" y="1093788"/>
          <p14:tracePt t="17524" x="1600200" y="1103313"/>
          <p14:tracePt t="17534" x="1617663" y="1111250"/>
          <p14:tracePt t="17539" x="1627188" y="1120775"/>
          <p14:tracePt t="17547" x="1682750" y="1147763"/>
          <p14:tracePt t="17555" x="1719263" y="1166813"/>
          <p14:tracePt t="17563" x="1765300" y="1185863"/>
          <p14:tracePt t="17571" x="1828800" y="1231900"/>
          <p14:tracePt t="17579" x="1912938" y="1258888"/>
          <p14:tracePt t="17587" x="2041525" y="1304925"/>
          <p14:tracePt t="17595" x="2105025" y="1331913"/>
          <p14:tracePt t="17603" x="2170113" y="1360488"/>
          <p14:tracePt t="17611" x="2197100" y="1368425"/>
          <p14:tracePt t="17627" x="2197100" y="1377950"/>
          <p14:tracePt t="17764" x="2206625" y="1387475"/>
          <p14:tracePt t="17787" x="2206625" y="1404938"/>
          <p14:tracePt t="17803" x="2206625" y="1414463"/>
          <p14:tracePt t="17819" x="2206625" y="1423988"/>
          <p14:tracePt t="17928" x="2197100" y="1423988"/>
          <p14:tracePt t="17936" x="2178050" y="1423988"/>
          <p14:tracePt t="17942" x="2160588" y="1423988"/>
          <p14:tracePt t="17950" x="2114550" y="1443038"/>
          <p14:tracePt t="17955" x="2095500" y="1443038"/>
          <p14:tracePt t="17963" x="2049463" y="1443038"/>
          <p14:tracePt t="17972" x="2012950" y="1443038"/>
          <p14:tracePt t="17979" x="1995488" y="1443038"/>
          <p14:tracePt t="17987" x="1957388" y="1443038"/>
          <p14:tracePt t="17995" x="1939925" y="1443038"/>
          <p14:tracePt t="18003" x="1903413" y="1443038"/>
          <p14:tracePt t="18011" x="1893888" y="1443038"/>
          <p14:tracePt t="18019" x="1857375" y="1443038"/>
          <p14:tracePt t="18035" x="1838325" y="1443038"/>
          <p14:tracePt t="18043" x="1811338" y="1443038"/>
          <p14:tracePt t="18051" x="1792288" y="1443038"/>
          <p14:tracePt t="18061" x="1755775" y="1433513"/>
          <p14:tracePt t="18067" x="1719263" y="1423988"/>
          <p14:tracePt t="18076" x="1719263" y="1414463"/>
          <p14:tracePt t="18083" x="1692275" y="1387475"/>
          <p14:tracePt t="18093" x="1682750" y="1377950"/>
          <p14:tracePt t="18099" x="1663700" y="1360488"/>
          <p14:tracePt t="18110" x="1646238" y="1341438"/>
          <p14:tracePt t="18115" x="1636713" y="1341438"/>
          <p14:tracePt t="18123" x="1627188" y="1331913"/>
          <p14:tracePt t="18131" x="1617663" y="1314450"/>
          <p14:tracePt t="18147" x="1608138" y="1304925"/>
          <p14:tracePt t="18212" x="1600200" y="1295400"/>
          <p14:tracePt t="18228" x="1600200" y="1285875"/>
          <p14:tracePt t="18243" x="1600200" y="1276350"/>
          <p14:tracePt t="18260" x="1600200" y="1268413"/>
          <p14:tracePt t="18266" x="1600200" y="1249363"/>
          <p14:tracePt t="18274" x="1608138" y="1249363"/>
          <p14:tracePt t="18282" x="1636713" y="1222375"/>
          <p14:tracePt t="18292" x="1673225" y="1212850"/>
          <p14:tracePt t="18298" x="1755775" y="1176338"/>
          <p14:tracePt t="18307" x="1801813" y="1147763"/>
          <p14:tracePt t="18314" x="1866900" y="1139825"/>
          <p14:tracePt t="18323" x="1884363" y="1120775"/>
          <p14:tracePt t="18331" x="1949450" y="1103313"/>
          <p14:tracePt t="18339" x="2012950" y="1093788"/>
          <p14:tracePt t="18349" x="2041525" y="1084263"/>
          <p14:tracePt t="18355" x="2132013" y="1057275"/>
          <p14:tracePt t="18363" x="2178050" y="1057275"/>
          <p14:tracePt t="18371" x="2298700" y="1057275"/>
          <p14:tracePt t="18379" x="2398713" y="1057275"/>
          <p14:tracePt t="18387" x="2463800" y="1057275"/>
          <p14:tracePt t="18395" x="2490788" y="1057275"/>
          <p14:tracePt t="18403" x="2536825" y="1057275"/>
          <p14:tracePt t="18411" x="2565400" y="1057275"/>
          <p14:tracePt t="18419" x="2573338" y="1057275"/>
          <p14:tracePt t="18427" x="2582863" y="1057275"/>
          <p14:tracePt t="18435" x="2592388" y="1057275"/>
          <p14:tracePt t="18442" x="2611438" y="1057275"/>
          <p14:tracePt t="18451" x="2628900" y="1057275"/>
          <p14:tracePt t="18460" x="2638425" y="1065213"/>
          <p14:tracePt t="18467" x="2657475" y="1065213"/>
          <p14:tracePt t="18476" x="2665413" y="1074738"/>
          <p14:tracePt t="18483" x="2684463" y="1093788"/>
          <p14:tracePt t="18499" x="2693988" y="1103313"/>
          <p14:tracePt t="18508" x="2711450" y="1120775"/>
          <p14:tracePt t="18515" x="2720975" y="1130300"/>
          <p14:tracePt t="18523" x="2730500" y="1139825"/>
          <p14:tracePt t="18531" x="2740025" y="1157288"/>
          <p14:tracePt t="18538" x="2757488" y="1166813"/>
          <p14:tracePt t="18547" x="2757488" y="1185863"/>
          <p14:tracePt t="18555" x="2767013" y="1193800"/>
          <p14:tracePt t="18563" x="2786063" y="1212850"/>
          <p14:tracePt t="18570" x="2786063" y="1231900"/>
          <p14:tracePt t="18579" x="2803525" y="1239838"/>
          <p14:tracePt t="18587" x="2813050" y="1249363"/>
          <p14:tracePt t="18611" x="2822575" y="1258888"/>
          <p14:tracePt t="18651" x="2822575" y="1276350"/>
          <p14:tracePt t="18661" x="2822575" y="1285875"/>
          <p14:tracePt t="18668" x="2822575" y="1295400"/>
          <p14:tracePt t="18675" x="2822575" y="1322388"/>
          <p14:tracePt t="18691" x="2822575" y="1341438"/>
          <p14:tracePt t="18699" x="2822575" y="1360488"/>
          <p14:tracePt t="18709" x="2822575" y="1368425"/>
          <p14:tracePt t="18715" x="2813050" y="1387475"/>
          <p14:tracePt t="18723" x="2803525" y="1397000"/>
          <p14:tracePt t="18731" x="2794000" y="1397000"/>
          <p14:tracePt t="18739" x="2767013" y="1423988"/>
          <p14:tracePt t="18747" x="2747963" y="1433513"/>
          <p14:tracePt t="18755" x="2720975" y="1443038"/>
          <p14:tracePt t="18763" x="2703513" y="1443038"/>
          <p14:tracePt t="18771" x="2684463" y="1450975"/>
          <p14:tracePt t="18779" x="2657475" y="1460500"/>
          <p14:tracePt t="18787" x="2619375" y="1470025"/>
          <p14:tracePt t="18796" x="2601913" y="1470025"/>
          <p14:tracePt t="18803" x="2592388" y="1470025"/>
          <p14:tracePt t="18812" x="2565400" y="1470025"/>
          <p14:tracePt t="18819" x="2555875" y="1470025"/>
          <p14:tracePt t="18826" x="2546350" y="1470025"/>
          <p14:tracePt t="18835" x="2527300" y="1470025"/>
          <p14:tracePt t="18843" x="2519363" y="1470025"/>
          <p14:tracePt t="18867" x="2509838" y="1470025"/>
          <p14:tracePt t="18932" x="2527300" y="1460500"/>
          <p14:tracePt t="18940" x="2601913" y="1450975"/>
          <p14:tracePt t="18949" x="2740025" y="1433513"/>
          <p14:tracePt t="18958" x="3006725" y="1433513"/>
          <p14:tracePt t="18964" x="3327400" y="1433513"/>
          <p14:tracePt t="18973" x="3843338" y="1433513"/>
          <p14:tracePt t="18979" x="4284663" y="1433513"/>
          <p14:tracePt t="18987" x="4808538" y="1433513"/>
          <p14:tracePt t="18995" x="5249863" y="1433513"/>
          <p14:tracePt t="19003" x="5570538" y="1433513"/>
          <p14:tracePt t="19011" x="5810250" y="1433513"/>
          <p14:tracePt t="19019" x="5948363" y="1433513"/>
          <p14:tracePt t="19027" x="6103938" y="1443038"/>
          <p14:tracePt t="19035" x="6196013" y="1470025"/>
          <p14:tracePt t="19043" x="6269038" y="1470025"/>
          <p14:tracePt t="19051" x="6307138" y="1470025"/>
          <p14:tracePt t="19060" x="6315075" y="1479550"/>
          <p14:tracePt t="19067" x="6324600" y="1479550"/>
          <p14:tracePt t="19156" x="6334125" y="1479550"/>
          <p14:tracePt t="19165" x="6343650" y="1479550"/>
          <p14:tracePt t="19172" x="6353175" y="1479550"/>
          <p14:tracePt t="19180" x="6370638" y="1479550"/>
          <p14:tracePt t="19188" x="6389688" y="1489075"/>
          <p14:tracePt t="19326" x="6380163" y="1489075"/>
          <p14:tracePt t="19340" x="6334125" y="1489075"/>
          <p14:tracePt t="19349" x="6307138" y="1489075"/>
          <p14:tracePt t="19356" x="6278563" y="1489075"/>
          <p14:tracePt t="19363" x="6232525" y="1489075"/>
          <p14:tracePt t="19371" x="6223000" y="1489075"/>
          <p14:tracePt t="19379" x="6140450" y="1489075"/>
          <p14:tracePt t="19387" x="6067425" y="1489075"/>
          <p14:tracePt t="19395" x="6002338" y="1489075"/>
          <p14:tracePt t="19403" x="5902325" y="1489075"/>
          <p14:tracePt t="19411" x="5800725" y="1489075"/>
          <p14:tracePt t="19419" x="5745163" y="1489075"/>
          <p14:tracePt t="19427" x="5681663" y="1489075"/>
          <p14:tracePt t="19435" x="5653088" y="1489075"/>
          <p14:tracePt t="19442" x="5616575" y="1489075"/>
          <p14:tracePt t="19451" x="5599113" y="1489075"/>
          <p14:tracePt t="19460" x="5580063" y="1489075"/>
          <p14:tracePt t="19468" x="5570538" y="1489075"/>
          <p14:tracePt t="19482" x="5543550" y="1479550"/>
          <p14:tracePt t="19486" x="5534025" y="1470025"/>
          <p14:tracePt t="19496" x="5516563" y="1460500"/>
          <p14:tracePt t="19501" x="5487988" y="1450975"/>
          <p14:tracePt t="19511" x="5451475" y="1423988"/>
          <p14:tracePt t="19515" x="5432425" y="1414463"/>
          <p14:tracePt t="19523" x="5386388" y="1404938"/>
          <p14:tracePt t="19531" x="5378450" y="1404938"/>
          <p14:tracePt t="19539" x="5368925" y="1397000"/>
          <p14:tracePt t="19547" x="5349875" y="1387475"/>
          <p14:tracePt t="19555" x="5322888" y="1377950"/>
          <p14:tracePt t="19571" x="5313363" y="1368425"/>
          <p14:tracePt t="19595" x="5303838" y="1360488"/>
          <p14:tracePt t="19635" x="5303838" y="1341438"/>
          <p14:tracePt t="19651" x="5303838" y="1331913"/>
          <p14:tracePt t="19667" x="5303838" y="1322388"/>
          <p14:tracePt t="19675" x="5303838" y="1285875"/>
          <p14:tracePt t="19684" x="5322888" y="1268413"/>
          <p14:tracePt t="19692" x="5332413" y="1258888"/>
          <p14:tracePt t="19699" x="5349875" y="1231900"/>
          <p14:tracePt t="19709" x="5378450" y="1222375"/>
          <p14:tracePt t="19715" x="5405438" y="1185863"/>
          <p14:tracePt t="19723" x="5424488" y="1166813"/>
          <p14:tracePt t="19731" x="5432425" y="1157288"/>
          <p14:tracePt t="19739" x="5470525" y="1130300"/>
          <p14:tracePt t="19747" x="5478463" y="1120775"/>
          <p14:tracePt t="19755" x="5497513" y="1103313"/>
          <p14:tracePt t="19763" x="5516563" y="1084263"/>
          <p14:tracePt t="19771" x="5534025" y="1084263"/>
          <p14:tracePt t="19779" x="5580063" y="1065213"/>
          <p14:tracePt t="19787" x="5626100" y="1065213"/>
          <p14:tracePt t="19795" x="5681663" y="1065213"/>
          <p14:tracePt t="19803" x="5764213" y="1065213"/>
          <p14:tracePt t="19811" x="5819775" y="1065213"/>
          <p14:tracePt t="19821" x="5883275" y="1065213"/>
          <p14:tracePt t="19828" x="5938838" y="1065213"/>
          <p14:tracePt t="19836" x="5984875" y="1065213"/>
          <p14:tracePt t="19845" x="6030913" y="1065213"/>
          <p14:tracePt t="19852" x="6086475" y="1065213"/>
          <p14:tracePt t="19862" x="6149975" y="1065213"/>
          <p14:tracePt t="19868" x="6232525" y="1065213"/>
          <p14:tracePt t="19879" x="6370638" y="1065213"/>
          <p14:tracePt t="19887" x="6489700" y="1093788"/>
          <p14:tracePt t="19897" x="6627813" y="1103313"/>
          <p14:tracePt t="19899" x="6748463" y="1120775"/>
          <p14:tracePt t="19909" x="6848475" y="1120775"/>
          <p14:tracePt t="19915" x="6913563" y="1139825"/>
          <p14:tracePt t="19926" x="6977063" y="1157288"/>
          <p14:tracePt t="19987" x="6986588" y="1166813"/>
          <p14:tracePt t="20011" x="7005638" y="1176338"/>
          <p14:tracePt t="20116" x="7005638" y="1185863"/>
          <p14:tracePt t="20126" x="6996113" y="1203325"/>
          <p14:tracePt t="20132" x="6986588" y="1222375"/>
          <p14:tracePt t="20140" x="6977063" y="1231900"/>
          <p14:tracePt t="20149" x="6969125" y="1249363"/>
          <p14:tracePt t="20164" x="6959600" y="1258888"/>
          <p14:tracePt t="20188" x="6950075" y="1268413"/>
          <p14:tracePt t="20196" x="6940550" y="1268413"/>
          <p14:tracePt t="20204" x="6931025" y="1276350"/>
          <p14:tracePt t="20212" x="6913563" y="1276350"/>
          <p14:tracePt t="20220" x="6884988" y="1295400"/>
          <p14:tracePt t="20229" x="6867525" y="1314450"/>
          <p14:tracePt t="20236" x="6821488" y="1322388"/>
          <p14:tracePt t="20246" x="6784975" y="1322388"/>
          <p14:tracePt t="20253" x="6765925" y="1331913"/>
          <p14:tracePt t="20263" x="6738938" y="1331913"/>
          <p14:tracePt t="20269" x="6719888" y="1331913"/>
          <p14:tracePt t="20276" x="6683375" y="1350963"/>
          <p14:tracePt t="20283" x="6673850" y="1350963"/>
          <p14:tracePt t="20292" x="6656388" y="1360488"/>
          <p14:tracePt t="20298" x="6637338" y="1360488"/>
          <p14:tracePt t="20308" x="6627813" y="1360488"/>
          <p14:tracePt t="20314" x="6618288" y="1360488"/>
          <p14:tracePt t="20322" x="6591300" y="1360488"/>
          <p14:tracePt t="20330" x="6581775" y="1368425"/>
          <p14:tracePt t="20339" x="6564313" y="1368425"/>
          <p14:tracePt t="20348" x="6535738" y="1377950"/>
          <p14:tracePt t="20355" x="6499225" y="1397000"/>
          <p14:tracePt t="20363" x="6472238" y="1414463"/>
          <p14:tracePt t="20370" x="6435725" y="1414463"/>
          <p14:tracePt t="20379" x="6407150" y="1414463"/>
          <p14:tracePt t="20387" x="6361113" y="1423988"/>
          <p14:tracePt t="20394" x="6315075" y="1423988"/>
          <p14:tracePt t="20403" x="6307138" y="1423988"/>
          <p14:tracePt t="20410" x="6269038" y="1423988"/>
          <p14:tracePt t="20418" x="6223000" y="1433513"/>
          <p14:tracePt t="20427" x="6169025" y="1433513"/>
          <p14:tracePt t="20435" x="6103938" y="1433513"/>
          <p14:tracePt t="20443" x="6076950" y="1433513"/>
          <p14:tracePt t="20451" x="6030913" y="1433513"/>
          <p14:tracePt t="20458" x="5984875" y="1433513"/>
          <p14:tracePt t="20466" x="5965825" y="1433513"/>
          <p14:tracePt t="20475" x="5948363" y="1433513"/>
          <p14:tracePt t="20483" x="5938838" y="1433513"/>
          <p14:tracePt t="20492" x="5929313" y="1433513"/>
          <p14:tracePt t="20620" x="5919788" y="1433513"/>
          <p14:tracePt t="20652" x="5902325" y="1433513"/>
          <p14:tracePt t="20660" x="5873750" y="1433513"/>
          <p14:tracePt t="20668" x="5800725" y="1423988"/>
          <p14:tracePt t="20678" x="5718175" y="1414463"/>
          <p14:tracePt t="20684" x="5616575" y="1397000"/>
          <p14:tracePt t="20700" x="5395913" y="1397000"/>
          <p14:tracePt t="20709" x="5295900" y="1397000"/>
          <p14:tracePt t="20715" x="5267325" y="1397000"/>
          <p14:tracePt t="20723" x="5157788" y="1397000"/>
          <p14:tracePt t="20731" x="5056188" y="1397000"/>
          <p14:tracePt t="20738" x="4927600" y="1397000"/>
          <p14:tracePt t="20747" x="4770438" y="1397000"/>
          <p14:tracePt t="20754" x="4633913" y="1397000"/>
          <p14:tracePt t="20763" x="4532313" y="1397000"/>
          <p14:tracePt t="20770" x="4413250" y="1397000"/>
          <p14:tracePt t="20779" x="4330700" y="1397000"/>
          <p14:tracePt t="20786" x="4275138" y="1397000"/>
          <p14:tracePt t="20795" x="4229100" y="1397000"/>
          <p14:tracePt t="20802" x="4192588" y="1387475"/>
          <p14:tracePt t="20810" x="4164013" y="1377950"/>
          <p14:tracePt t="20819" x="4117975" y="1350963"/>
          <p14:tracePt t="20827" x="4081463" y="1341438"/>
          <p14:tracePt t="20834" x="4064000" y="1331913"/>
          <p14:tracePt t="20842" x="4035425" y="1322388"/>
          <p14:tracePt t="20850" x="4017963" y="1322388"/>
          <p14:tracePt t="20858" x="3989388" y="1295400"/>
          <p14:tracePt t="20867" x="3979863" y="1295400"/>
          <p14:tracePt t="20876" x="3962400" y="1295400"/>
          <p14:tracePt t="20893" x="3952875" y="1295400"/>
          <p14:tracePt t="20996" x="3943350" y="1295400"/>
          <p14:tracePt t="21004" x="3925888" y="1295400"/>
          <p14:tracePt t="21101" x="3916363" y="1304925"/>
          <p14:tracePt t="21116" x="3897313" y="1314450"/>
          <p14:tracePt t="21125" x="3897313" y="1322388"/>
          <p14:tracePt t="21131" x="3879850" y="1341438"/>
          <p14:tracePt t="21139" x="3870325" y="1350963"/>
          <p14:tracePt t="21147" x="3851275" y="1360488"/>
          <p14:tracePt t="21154" x="3805238" y="1387475"/>
          <p14:tracePt t="21163" x="3759200" y="1397000"/>
          <p14:tracePt t="21170" x="3695700" y="1404938"/>
          <p14:tracePt t="21179" x="3630613" y="1423988"/>
          <p14:tracePt t="21187" x="3584575" y="1443038"/>
          <p14:tracePt t="21196" x="3475038" y="1479550"/>
          <p14:tracePt t="21203" x="3448050" y="1479550"/>
          <p14:tracePt t="21211" x="3402013" y="1489075"/>
          <p14:tracePt t="21219" x="3355975" y="1506538"/>
          <p14:tracePt t="21227" x="3290888" y="1525588"/>
          <p14:tracePt t="21235" x="3244850" y="1535113"/>
          <p14:tracePt t="21243" x="3181350" y="1535113"/>
          <p14:tracePt t="21251" x="3152775" y="1535113"/>
          <p14:tracePt t="21260" x="3135313" y="1543050"/>
          <p14:tracePt t="21266" x="3060700" y="1543050"/>
          <p14:tracePt t="21274" x="2997200" y="1552575"/>
          <p14:tracePt t="21282" x="2951163" y="1571625"/>
          <p14:tracePt t="21291" x="2886075" y="1579563"/>
          <p14:tracePt t="21298" x="2822575" y="1579563"/>
          <p14:tracePt t="21308" x="2767013" y="1579563"/>
          <p14:tracePt t="21314" x="2720975" y="1579563"/>
          <p14:tracePt t="21322" x="2674938" y="1579563"/>
          <p14:tracePt t="21330" x="2619375" y="1579563"/>
          <p14:tracePt t="21338" x="2582863" y="1579563"/>
          <p14:tracePt t="21346" x="2519363" y="1562100"/>
          <p14:tracePt t="21354" x="2417763" y="1552575"/>
          <p14:tracePt t="21362" x="2398713" y="1543050"/>
          <p14:tracePt t="21370" x="2325688" y="1516063"/>
          <p14:tracePt t="21378" x="2289175" y="1506538"/>
          <p14:tracePt t="21386" x="2233613" y="1489075"/>
          <p14:tracePt t="21394" x="2187575" y="1479550"/>
          <p14:tracePt t="21402" x="2141538" y="1479550"/>
          <p14:tracePt t="21410" x="2095500" y="1460500"/>
          <p14:tracePt t="21418" x="1976438" y="1423988"/>
          <p14:tracePt t="21426" x="1912938" y="1423988"/>
          <p14:tracePt t="21434" x="1828800" y="1414463"/>
          <p14:tracePt t="21443" x="1774825" y="1414463"/>
          <p14:tracePt t="21450" x="1736725" y="1414463"/>
          <p14:tracePt t="21458" x="1682750" y="1414463"/>
          <p14:tracePt t="21466" x="1646238" y="1387475"/>
          <p14:tracePt t="21474" x="1627188" y="1387475"/>
          <p14:tracePt t="21482" x="1617663" y="1387475"/>
          <p14:tracePt t="21491" x="1608138" y="1387475"/>
          <p14:tracePt t="21507" x="1600200" y="1377950"/>
          <p14:tracePt t="21556" x="1600200" y="1360488"/>
          <p14:tracePt t="21611" x="1600200" y="1350963"/>
          <p14:tracePt t="21618" x="1600200" y="1341438"/>
          <p14:tracePt t="21643" x="1617663" y="1331913"/>
          <p14:tracePt t="21650" x="1627188" y="1331913"/>
          <p14:tracePt t="21658" x="1654175" y="1322388"/>
          <p14:tracePt t="21667" x="1663700" y="1322388"/>
          <p14:tracePt t="21676" x="1700213" y="1322388"/>
          <p14:tracePt t="21683" x="1736725" y="1295400"/>
          <p14:tracePt t="21693" x="1746250" y="1295400"/>
          <p14:tracePt t="21699" x="1774825" y="1295400"/>
          <p14:tracePt t="21710" x="1801813" y="1295400"/>
          <p14:tracePt t="21731" x="1811338" y="1295400"/>
          <p14:tracePt t="22140" x="1820863" y="1295400"/>
          <p14:tracePt t="22148" x="1838325" y="1295400"/>
          <p14:tracePt t="22188" x="1847850" y="1295400"/>
          <p14:tracePt t="22196" x="1857375" y="1285875"/>
          <p14:tracePt t="22204" x="1884363" y="1285875"/>
          <p14:tracePt t="22212" x="1976438" y="1239838"/>
          <p14:tracePt t="22220" x="2041525" y="1239838"/>
          <p14:tracePt t="22228" x="2105025" y="1231900"/>
          <p14:tracePt t="22236" x="2170113" y="1212850"/>
          <p14:tracePt t="22245" x="2233613" y="1193800"/>
          <p14:tracePt t="22254" x="2270125" y="1176338"/>
          <p14:tracePt t="22263" x="2298700" y="1166813"/>
          <p14:tracePt t="22268" x="2308225" y="1157288"/>
          <p14:tracePt t="22279" x="2335213" y="1147763"/>
          <p14:tracePt t="22283" x="2381250" y="1139825"/>
          <p14:tracePt t="22292" x="2427288" y="1111250"/>
          <p14:tracePt t="22299" x="2473325" y="1111250"/>
          <p14:tracePt t="22308" x="2519363" y="1111250"/>
          <p14:tracePt t="22315" x="2565400" y="1111250"/>
          <p14:tracePt t="22322" x="2619375" y="1111250"/>
          <p14:tracePt t="22330" x="2628900" y="1111250"/>
          <p14:tracePt t="22338" x="2665413" y="1111250"/>
          <p14:tracePt t="22346" x="2730500" y="1103313"/>
          <p14:tracePt t="22354" x="2747963" y="1103313"/>
          <p14:tracePt t="22363" x="2794000" y="1103313"/>
          <p14:tracePt t="22370" x="2822575" y="1103313"/>
          <p14:tracePt t="22379" x="2886075" y="1093788"/>
          <p14:tracePt t="22388" x="2905125" y="1093788"/>
          <p14:tracePt t="22395" x="2932113" y="1093788"/>
          <p14:tracePt t="22404" x="2951163" y="1065213"/>
          <p14:tracePt t="22412" x="2968625" y="1065213"/>
          <p14:tracePt t="22420" x="2987675" y="1065213"/>
          <p14:tracePt t="22428" x="3024188" y="1065213"/>
          <p14:tracePt t="22437" x="3052763" y="1065213"/>
          <p14:tracePt t="22445" x="3116263" y="1065213"/>
          <p14:tracePt t="22452" x="3152775" y="1065213"/>
          <p14:tracePt t="22461" x="3198813" y="1065213"/>
          <p14:tracePt t="22468" x="3217863" y="1065213"/>
          <p14:tracePt t="22479" x="3309938" y="1065213"/>
          <p14:tracePt t="22484" x="3336925" y="1065213"/>
          <p14:tracePt t="22495" x="3373438" y="1065213"/>
          <p14:tracePt t="22502" x="3392488" y="1065213"/>
          <p14:tracePt t="22532" x="3409950" y="1065213"/>
          <p14:tracePt t="22556" x="3419475" y="1065213"/>
          <p14:tracePt t="22564" x="3438525" y="1057275"/>
          <p14:tracePt t="22572" x="3448050" y="1057275"/>
          <p14:tracePt t="22581" x="3465513" y="1047750"/>
          <p14:tracePt t="22612" x="3484563" y="1028700"/>
          <p14:tracePt t="22618" x="3494088" y="1028700"/>
          <p14:tracePt t="22658" x="3502025" y="1028700"/>
          <p14:tracePt t="22702" x="3511550" y="1028700"/>
          <p14:tracePt t="22756" x="3521075" y="1028700"/>
          <p14:tracePt t="22812" x="3530600" y="1028700"/>
          <p14:tracePt t="22836" x="3538538" y="1028700"/>
          <p14:tracePt t="22844" x="3548063" y="1028700"/>
          <p14:tracePt t="22859" x="3557588" y="1028700"/>
          <p14:tracePt t="22867" x="3567113" y="1038225"/>
          <p14:tracePt t="23020" x="3567113" y="1047750"/>
          <p14:tracePt t="23366" x="3567113" y="1057275"/>
          <p14:tracePt t="23381" x="3576638" y="1057275"/>
          <p14:tracePt t="23388" x="3584575" y="1057275"/>
          <p14:tracePt t="23451" x="3594100" y="1057275"/>
          <p14:tracePt t="23483" x="3603625" y="1065213"/>
          <p14:tracePt t="23491" x="3613150" y="1065213"/>
          <p14:tracePt t="23508" x="3630613" y="1065213"/>
          <p14:tracePt t="23523" x="3640138" y="1065213"/>
          <p14:tracePt t="23587" x="3649663" y="1065213"/>
          <p14:tracePt t="23603" x="3668713" y="1065213"/>
          <p14:tracePt t="23619" x="3676650" y="1065213"/>
          <p14:tracePt t="23635" x="3686175" y="1065213"/>
          <p14:tracePt t="23659" x="3695700" y="1065213"/>
          <p14:tracePt t="23699" x="3705225" y="1074738"/>
          <p14:tracePt t="23715" x="3714750" y="1074738"/>
          <p14:tracePt t="23747" x="3722688" y="1074738"/>
          <p14:tracePt t="25708" x="3732213" y="1074738"/>
          <p14:tracePt t="25732" x="3741738" y="1084263"/>
          <p14:tracePt t="25772" x="3759200" y="1084263"/>
          <p14:tracePt t="25782" x="3778250" y="1084263"/>
          <p14:tracePt t="25813" x="3805238" y="1084263"/>
          <p14:tracePt t="25836" x="3814763" y="1084263"/>
          <p14:tracePt t="25892" x="3833813" y="1084263"/>
          <p14:tracePt t="25940" x="3851275" y="1084263"/>
          <p14:tracePt t="26132" x="3833813" y="1084263"/>
          <p14:tracePt t="26148" x="3824288" y="1084263"/>
          <p14:tracePt t="26156" x="3805238" y="1084263"/>
          <p14:tracePt t="26163" x="3787775" y="1084263"/>
          <p14:tracePt t="26172" x="3778250" y="1084263"/>
          <p14:tracePt t="26187" x="3759200" y="1084263"/>
          <p14:tracePt t="26204" x="3751263" y="1074738"/>
          <p14:tracePt t="26211" x="3732213" y="1057275"/>
          <p14:tracePt t="26218" x="3722688" y="1047750"/>
          <p14:tracePt t="26227" x="3705225" y="1028700"/>
          <p14:tracePt t="26235" x="3705225" y="1019175"/>
          <p14:tracePt t="26242" x="3686175" y="1001713"/>
          <p14:tracePt t="26252" x="3676650" y="992188"/>
          <p14:tracePt t="26259" x="3676650" y="982663"/>
          <p14:tracePt t="26267" x="3676650" y="973138"/>
          <p14:tracePt t="26276" x="3668713" y="965200"/>
          <p14:tracePt t="26283" x="3668713" y="955675"/>
          <p14:tracePt t="26307" x="3640138" y="919163"/>
          <p14:tracePt t="26330" x="3640138" y="909638"/>
          <p14:tracePt t="26338" x="3640138" y="890588"/>
          <p14:tracePt t="26346" x="3640138" y="873125"/>
          <p14:tracePt t="26354" x="3640138" y="863600"/>
          <p14:tracePt t="26362" x="3640138" y="844550"/>
          <p14:tracePt t="26373" x="3640138" y="836613"/>
          <p14:tracePt t="26380" x="3640138" y="817563"/>
          <p14:tracePt t="26391" x="3649663" y="800100"/>
          <p14:tracePt t="26397" x="3659188" y="790575"/>
          <p14:tracePt t="26404" x="3695700" y="762000"/>
          <p14:tracePt t="26411" x="3705225" y="744538"/>
          <p14:tracePt t="26418" x="3722688" y="735013"/>
          <p14:tracePt t="26426" x="3732213" y="725488"/>
          <p14:tracePt t="26459" x="3741738" y="725488"/>
          <p14:tracePt t="26474" x="3768725" y="725488"/>
          <p14:tracePt t="26483" x="3778250" y="725488"/>
          <p14:tracePt t="26492" x="3787775" y="725488"/>
          <p14:tracePt t="26508" x="3814763" y="735013"/>
          <p14:tracePt t="26515" x="3824288" y="744538"/>
          <p14:tracePt t="26523" x="3833813" y="754063"/>
          <p14:tracePt t="26531" x="3843338" y="781050"/>
          <p14:tracePt t="26538" x="3851275" y="800100"/>
          <p14:tracePt t="26546" x="3860800" y="836613"/>
          <p14:tracePt t="26555" x="3870325" y="836613"/>
          <p14:tracePt t="26571" x="3870325" y="844550"/>
          <p14:tracePt t="26579" x="3870325" y="863600"/>
          <p14:tracePt t="26586" x="3870325" y="873125"/>
          <p14:tracePt t="26595" x="3870325" y="882650"/>
          <p14:tracePt t="26611" x="3870325" y="890588"/>
          <p14:tracePt t="26619" x="3870325" y="909638"/>
          <p14:tracePt t="26627" x="3870325" y="919163"/>
          <p14:tracePt t="26634" x="3870325" y="928688"/>
          <p14:tracePt t="26642" x="3870325" y="936625"/>
          <p14:tracePt t="26650" x="3860800" y="955675"/>
          <p14:tracePt t="26659" x="3851275" y="965200"/>
          <p14:tracePt t="26667" x="3851275" y="973138"/>
          <p14:tracePt t="26676" x="3833813" y="992188"/>
          <p14:tracePt t="26731" x="3797300" y="1011238"/>
          <p14:tracePt t="26876" x="3797300" y="1001713"/>
          <p14:tracePt t="26885" x="3814763" y="1001713"/>
          <p14:tracePt t="26893" x="3851275" y="992188"/>
          <p14:tracePt t="26900" x="3889375" y="992188"/>
          <p14:tracePt t="26908" x="3906838" y="992188"/>
          <p14:tracePt t="26915" x="3943350" y="992188"/>
          <p14:tracePt t="26926" x="3952875" y="1001713"/>
          <p14:tracePt t="26931" x="3962400" y="1011238"/>
          <p14:tracePt t="26938" x="3971925" y="1011238"/>
          <p14:tracePt t="26955" x="3989388" y="1011238"/>
          <p14:tracePt t="26973" x="4008438" y="1011238"/>
          <p14:tracePt t="26980" x="4025900" y="1011238"/>
          <p14:tracePt t="26988" x="4035425" y="1011238"/>
          <p14:tracePt t="26995" x="4054475" y="1019175"/>
          <p14:tracePt t="27036" x="4064000" y="1019175"/>
          <p14:tracePt t="27044" x="4081463" y="1028700"/>
          <p14:tracePt t="27053" x="4090988" y="1028700"/>
          <p14:tracePt t="27059" x="4100513" y="1028700"/>
          <p14:tracePt t="27067" x="4110038" y="1028700"/>
          <p14:tracePt t="27076" x="4117975" y="1038225"/>
          <p14:tracePt t="27148" x="4127500" y="1047750"/>
          <p14:tracePt t="27157" x="4137025" y="1057275"/>
          <p14:tracePt t="27190" x="4146550" y="1065213"/>
          <p14:tracePt t="27236" x="4154488" y="1065213"/>
          <p14:tracePt t="27244" x="4164013" y="1065213"/>
          <p14:tracePt t="27252" x="4183063" y="1065213"/>
          <p14:tracePt t="27406" x="4192588" y="1065213"/>
          <p14:tracePt t="27414" x="4192588" y="1057275"/>
          <p14:tracePt t="27423" x="4192588" y="1038225"/>
          <p14:tracePt t="27431" x="4192588" y="1019175"/>
          <p14:tracePt t="27437" x="4192588" y="1001713"/>
          <p14:tracePt t="27443" x="4192588" y="965200"/>
          <p14:tracePt t="27451" x="4192588" y="955675"/>
          <p14:tracePt t="27459" x="4192588" y="928688"/>
          <p14:tracePt t="27467" x="4200525" y="919163"/>
          <p14:tracePt t="27476" x="4210050" y="900113"/>
          <p14:tracePt t="27483" x="4210050" y="873125"/>
          <p14:tracePt t="27493" x="4238625" y="854075"/>
          <p14:tracePt t="27499" x="4246563" y="817563"/>
          <p14:tracePt t="27509" x="4265613" y="800100"/>
          <p14:tracePt t="27515" x="4275138" y="790575"/>
          <p14:tracePt t="27523" x="4284663" y="781050"/>
          <p14:tracePt t="27531" x="4292600" y="762000"/>
          <p14:tracePt t="27547" x="4302125" y="754063"/>
          <p14:tracePt t="27563" x="4321175" y="744538"/>
          <p14:tracePt t="27571" x="4330700" y="744538"/>
          <p14:tracePt t="27579" x="4338638" y="744538"/>
          <p14:tracePt t="27595" x="4384675" y="725488"/>
          <p14:tracePt t="27643" x="4394200" y="725488"/>
          <p14:tracePt t="27667" x="4413250" y="725488"/>
          <p14:tracePt t="27683" x="4430713" y="735013"/>
          <p14:tracePt t="27699" x="4430713" y="754063"/>
          <p14:tracePt t="27707" x="4430713" y="762000"/>
          <p14:tracePt t="27715" x="4430713" y="771525"/>
          <p14:tracePt t="27723" x="4430713" y="781050"/>
          <p14:tracePt t="27731" x="4430713" y="800100"/>
          <p14:tracePt t="27738" x="4430713" y="808038"/>
          <p14:tracePt t="27748" x="4430713" y="827088"/>
          <p14:tracePt t="27754" x="4430713" y="844550"/>
          <p14:tracePt t="27763" x="4430713" y="863600"/>
          <p14:tracePt t="27771" x="4430713" y="890588"/>
          <p14:tracePt t="27795" x="4430713" y="919163"/>
          <p14:tracePt t="27812" x="4421188" y="919163"/>
          <p14:tracePt t="27820" x="4413250" y="928688"/>
          <p14:tracePt t="27827" x="4413250" y="936625"/>
          <p14:tracePt t="27835" x="4403725" y="946150"/>
          <p14:tracePt t="27851" x="4394200" y="955675"/>
          <p14:tracePt t="27859" x="4384675" y="965200"/>
          <p14:tracePt t="27876" x="4375150" y="973138"/>
          <p14:tracePt t="27883" x="4367213" y="992188"/>
          <p14:tracePt t="27899" x="4367213" y="1001713"/>
          <p14:tracePt t="27915" x="4357688" y="1001713"/>
          <p14:tracePt t="27923" x="4348163" y="1011238"/>
          <p14:tracePt t="27955" x="4338638" y="1019175"/>
          <p14:tracePt t="27987" x="4330700" y="1019175"/>
          <p14:tracePt t="28019" x="4311650" y="1019175"/>
          <p14:tracePt t="28043" x="4302125" y="1019175"/>
          <p14:tracePt t="28051" x="4284663" y="1019175"/>
          <p14:tracePt t="28083" x="4284663" y="1011238"/>
          <p14:tracePt t="28091" x="4275138" y="1001713"/>
          <p14:tracePt t="28099" x="4265613" y="992188"/>
          <p14:tracePt t="28131" x="4256088" y="982663"/>
          <p14:tracePt t="28139" x="4246563" y="973138"/>
          <p14:tracePt t="28156" x="4246563" y="965200"/>
          <p14:tracePt t="28165" x="4238625" y="946150"/>
          <p14:tracePt t="28180" x="4238625" y="936625"/>
          <p14:tracePt t="28188" x="4238625" y="919163"/>
          <p14:tracePt t="28197" x="4238625" y="909638"/>
          <p14:tracePt t="28203" x="4238625" y="900113"/>
          <p14:tracePt t="28219" x="4238625" y="882650"/>
          <p14:tracePt t="28229" x="4238625" y="873125"/>
          <p14:tracePt t="28234" x="4238625" y="863600"/>
          <p14:tracePt t="28243" x="4238625" y="854075"/>
          <p14:tracePt t="28251" x="4238625" y="836613"/>
          <p14:tracePt t="28259" x="4238625" y="827088"/>
          <p14:tracePt t="28267" x="4238625" y="817563"/>
          <p14:tracePt t="28276" x="4238625" y="808038"/>
          <p14:tracePt t="28283" x="4265613" y="790575"/>
          <p14:tracePt t="28293" x="4265613" y="781050"/>
          <p14:tracePt t="28299" x="4275138" y="771525"/>
          <p14:tracePt t="28310" x="4275138" y="762000"/>
          <p14:tracePt t="28315" x="4292600" y="754063"/>
          <p14:tracePt t="28323" x="4302125" y="754063"/>
          <p14:tracePt t="28339" x="4330700" y="735013"/>
          <p14:tracePt t="28348" x="4338638" y="735013"/>
          <p14:tracePt t="28355" x="4348163" y="735013"/>
          <p14:tracePt t="28365" x="4357688" y="735013"/>
          <p14:tracePt t="28374" x="4384675" y="725488"/>
          <p14:tracePt t="28382" x="4394200" y="725488"/>
          <p14:tracePt t="28390" x="4403725" y="725488"/>
          <p14:tracePt t="28404" x="4430713" y="725488"/>
          <p14:tracePt t="28411" x="4440238" y="725488"/>
          <p14:tracePt t="28428" x="4449763" y="735013"/>
          <p14:tracePt t="28467" x="4449763" y="754063"/>
          <p14:tracePt t="28475" x="4449763" y="762000"/>
          <p14:tracePt t="28499" x="4449763" y="790575"/>
          <p14:tracePt t="28515" x="4449763" y="827088"/>
          <p14:tracePt t="28531" x="4440238" y="827088"/>
          <p14:tracePt t="28539" x="4421188" y="836613"/>
          <p14:tracePt t="28555" x="4413250" y="844550"/>
          <p14:tracePt t="28571" x="4403725" y="844550"/>
          <p14:tracePt t="28579" x="4394200" y="854075"/>
          <p14:tracePt t="28587" x="4394200" y="863600"/>
          <p14:tracePt t="28595" x="4384675" y="873125"/>
          <p14:tracePt t="28611" x="4375150" y="882650"/>
          <p14:tracePt t="29788" x="4375150" y="890588"/>
          <p14:tracePt t="31724" x="4384675" y="890588"/>
          <p14:tracePt t="32469" x="4375150" y="890588"/>
          <p14:tracePt t="32476" x="4348163" y="890588"/>
          <p14:tracePt t="32483" x="4330700" y="890588"/>
          <p14:tracePt t="32496" x="4292600" y="890588"/>
          <p14:tracePt t="32515" x="4256088" y="890588"/>
          <p14:tracePt t="32519" x="4238625" y="900113"/>
          <p14:tracePt t="32525" x="4229100" y="909638"/>
          <p14:tracePt t="32531" x="4210050" y="919163"/>
          <p14:tracePt t="32538" x="4183063" y="919163"/>
          <p14:tracePt t="32547" x="4146550" y="928688"/>
          <p14:tracePt t="32555" x="4090988" y="928688"/>
          <p14:tracePt t="32563" x="4044950" y="936625"/>
          <p14:tracePt t="32571" x="4025900" y="936625"/>
          <p14:tracePt t="32579" x="4008438" y="946150"/>
          <p14:tracePt t="32587" x="3971925" y="965200"/>
          <p14:tracePt t="32595" x="3943350" y="965200"/>
          <p14:tracePt t="32603" x="3925888" y="965200"/>
          <p14:tracePt t="32611" x="3906838" y="973138"/>
          <p14:tracePt t="32635" x="3897313" y="973138"/>
          <p14:tracePt t="32642" x="3889375" y="982663"/>
          <p14:tracePt t="32651" x="3879850" y="982663"/>
          <p14:tracePt t="32683" x="3870325" y="982663"/>
          <p14:tracePt t="32691" x="3851275" y="982663"/>
          <p14:tracePt t="32715" x="3843338" y="982663"/>
          <p14:tracePt t="32722" x="3833813" y="982663"/>
          <p14:tracePt t="32730" x="3824288" y="982663"/>
          <p14:tracePt t="32738" x="3805238" y="982663"/>
          <p14:tracePt t="32746" x="3787775" y="982663"/>
          <p14:tracePt t="32754" x="3759200" y="982663"/>
          <p14:tracePt t="32770" x="3741738" y="982663"/>
          <p14:tracePt t="32778" x="3732213" y="982663"/>
          <p14:tracePt t="32786" x="3705225" y="992188"/>
          <p14:tracePt t="32794" x="3695700" y="992188"/>
          <p14:tracePt t="32802" x="3676650" y="1001713"/>
          <p14:tracePt t="32810" x="3668713" y="1011238"/>
          <p14:tracePt t="32818" x="3649663" y="1019175"/>
          <p14:tracePt t="32842" x="3640138" y="1019175"/>
          <p14:tracePt t="32850" x="3622675" y="1019175"/>
          <p14:tracePt t="32858" x="3603625" y="1028700"/>
          <p14:tracePt t="32866" x="3594100" y="1028700"/>
          <p14:tracePt t="32874" x="3557588" y="1028700"/>
          <p14:tracePt t="32882" x="3548063" y="1028700"/>
          <p14:tracePt t="32891" x="3530600" y="1028700"/>
          <p14:tracePt t="32907" x="3511550" y="1028700"/>
          <p14:tracePt t="32914" x="3502025" y="1028700"/>
          <p14:tracePt t="32922" x="3484563" y="1028700"/>
          <p14:tracePt t="32941" x="3475038" y="1028700"/>
          <p14:tracePt t="33340" x="3484563" y="1028700"/>
          <p14:tracePt t="33356" x="3502025" y="1028700"/>
          <p14:tracePt t="33371" x="3511550" y="1028700"/>
          <p14:tracePt t="33379" x="3521075" y="1028700"/>
          <p14:tracePt t="33386" x="3530600" y="1019175"/>
          <p14:tracePt t="33426" x="3557588" y="1019175"/>
          <p14:tracePt t="33435" x="3576638" y="1019175"/>
          <p14:tracePt t="33442" x="3613150" y="1019175"/>
          <p14:tracePt t="33450" x="3668713" y="1019175"/>
          <p14:tracePt t="33458" x="3695700" y="1019175"/>
          <p14:tracePt t="33466" x="3732213" y="1019175"/>
          <p14:tracePt t="33475" x="3778250" y="1019175"/>
          <p14:tracePt t="33492" x="3797300" y="1011238"/>
          <p14:tracePt t="33499" x="3814763" y="1011238"/>
          <p14:tracePt t="33508" x="3824288" y="1011238"/>
          <p14:tracePt t="33523" x="3833813" y="1011238"/>
          <p14:tracePt t="33530" x="3851275" y="1001713"/>
          <p14:tracePt t="33538" x="3860800" y="1001713"/>
          <p14:tracePt t="33554" x="3879850" y="1001713"/>
          <p14:tracePt t="34442" x="3897313" y="1001713"/>
          <p14:tracePt t="34475" x="3906838" y="1001713"/>
          <p14:tracePt t="34482" x="3916363" y="1001713"/>
          <p14:tracePt t="34491" x="3925888" y="1001713"/>
          <p14:tracePt t="34509" x="3952875" y="1001713"/>
          <p14:tracePt t="34516" x="3962400" y="1001713"/>
          <p14:tracePt t="34523" x="3971925" y="1001713"/>
          <p14:tracePt t="34531" x="3998913" y="1001713"/>
          <p14:tracePt t="34540" x="4008438" y="1001713"/>
          <p14:tracePt t="34548" x="4017963" y="1001713"/>
          <p14:tracePt t="34555" x="4035425" y="1001713"/>
          <p14:tracePt t="34563" x="4044950" y="1001713"/>
          <p14:tracePt t="34611" x="4054475" y="1001713"/>
          <p14:tracePt t="34619" x="4071938" y="1001713"/>
          <p14:tracePt t="34627" x="4081463" y="1001713"/>
          <p14:tracePt t="34635" x="4090988" y="1001713"/>
          <p14:tracePt t="34643" x="4110038" y="1001713"/>
          <p14:tracePt t="34651" x="4127500" y="1001713"/>
          <p14:tracePt t="34667" x="4137025" y="1001713"/>
          <p14:tracePt t="34755" x="4146550" y="1001713"/>
          <p14:tracePt t="34763" x="4164013" y="1001713"/>
          <p14:tracePt t="34787" x="4173538" y="1001713"/>
          <p14:tracePt t="34852" x="4183063" y="1001713"/>
          <p14:tracePt t="34915" x="4192588" y="1001713"/>
          <p14:tracePt t="34980" x="4210050" y="1001713"/>
          <p14:tracePt t="35020" x="4219575" y="1011238"/>
          <p14:tracePt t="35740" x="4229100" y="1011238"/>
          <p14:tracePt t="38323" x="4210050" y="1011238"/>
          <p14:tracePt t="38340" x="4164013" y="1011238"/>
          <p14:tracePt t="38349" x="4137025" y="1019175"/>
          <p14:tracePt t="38356" x="4117975" y="1028700"/>
          <p14:tracePt t="38365" x="4054475" y="1028700"/>
          <p14:tracePt t="38372" x="4008438" y="1038225"/>
          <p14:tracePt t="38380" x="3925888" y="1065213"/>
          <p14:tracePt t="38388" x="3751263" y="1103313"/>
          <p14:tracePt t="38395" x="3686175" y="1103313"/>
          <p14:tracePt t="38402" x="3584575" y="1111250"/>
          <p14:tracePt t="38411" x="3363913" y="1147763"/>
          <p14:tracePt t="38418" x="3143250" y="1185863"/>
          <p14:tracePt t="38426" x="2941638" y="1231900"/>
          <p14:tracePt t="38434" x="2794000" y="1276350"/>
          <p14:tracePt t="38442" x="2657475" y="1322388"/>
          <p14:tracePt t="38450" x="2592388" y="1350963"/>
          <p14:tracePt t="38458" x="2527300" y="1377950"/>
          <p14:tracePt t="38467" x="2500313" y="1387475"/>
          <p14:tracePt t="38475" x="2473325" y="1404938"/>
          <p14:tracePt t="38546" x="2427288" y="1404938"/>
          <p14:tracePt t="38554" x="2381250" y="1404938"/>
          <p14:tracePt t="38562" x="2325688" y="1404938"/>
          <p14:tracePt t="38570" x="2289175" y="1404938"/>
          <p14:tracePt t="38578" x="2233613" y="1404938"/>
          <p14:tracePt t="38586" x="2187575" y="1404938"/>
          <p14:tracePt t="38594" x="2170113" y="1404938"/>
          <p14:tracePt t="38602" x="2141538" y="1404938"/>
          <p14:tracePt t="38610" x="2132013" y="1404938"/>
          <p14:tracePt t="38619" x="2124075" y="1404938"/>
          <p14:tracePt t="38627" x="2095500" y="1414463"/>
          <p14:tracePt t="38651" x="2087563" y="1414463"/>
          <p14:tracePt t="38661" x="2078038" y="1414463"/>
          <p14:tracePt t="38723" x="2058988" y="1423988"/>
          <p14:tracePt t="38731" x="2049463" y="1423988"/>
          <p14:tracePt t="38740" x="2032000" y="1423988"/>
          <p14:tracePt t="38748" x="2003425" y="1423988"/>
          <p14:tracePt t="38756" x="1985963" y="1423988"/>
          <p14:tracePt t="38763" x="1966913" y="1423988"/>
          <p14:tracePt t="38771" x="1949450" y="1423988"/>
          <p14:tracePt t="38779" x="1912938" y="1423988"/>
          <p14:tracePt t="38795" x="1903413" y="1423988"/>
          <p14:tracePt t="38819" x="1893888" y="1423988"/>
          <p14:tracePt t="38835" x="1866900" y="1423988"/>
          <p14:tracePt t="38851" x="1847850" y="1423988"/>
          <p14:tracePt t="38862" x="1820863" y="1423988"/>
          <p14:tracePt t="38868" x="1811338" y="1423988"/>
          <p14:tracePt t="38878" x="1792288" y="1433513"/>
          <p14:tracePt t="38884" x="1774825" y="1433513"/>
          <p14:tracePt t="38894" x="1765300" y="1433513"/>
          <p14:tracePt t="38900" x="1755775" y="1433513"/>
          <p14:tracePt t="38911" x="1728788" y="1433513"/>
          <p14:tracePt t="38917" x="1719263" y="1433513"/>
          <p14:tracePt t="38930" x="1709738" y="1433513"/>
          <p14:tracePt t="38940" x="1692275" y="1433513"/>
          <p14:tracePt t="38948" x="1682750" y="1433513"/>
          <p14:tracePt t="38956" x="1673225" y="1433513"/>
          <p14:tracePt t="39002" x="1663700" y="1433513"/>
          <p14:tracePt t="39300" x="1646238" y="1433513"/>
          <p14:tracePt t="39308" x="1636713" y="1433513"/>
          <p14:tracePt t="39316" x="1627188" y="1433513"/>
          <p14:tracePt t="39324" x="1600200" y="1433513"/>
          <p14:tracePt t="39332" x="1581150" y="1433513"/>
          <p14:tracePt t="39340" x="1535113" y="1433513"/>
          <p14:tracePt t="39348" x="1452563" y="1423988"/>
          <p14:tracePt t="39356" x="1387475" y="1397000"/>
          <p14:tracePt t="39364" x="1341438" y="1397000"/>
          <p14:tracePt t="39373" x="1296988" y="1360488"/>
          <p14:tracePt t="39379" x="1222375" y="1331913"/>
          <p14:tracePt t="39386" x="1158875" y="1304925"/>
          <p14:tracePt t="39394" x="1139825" y="1295400"/>
          <p14:tracePt t="39402" x="1103313" y="1285875"/>
          <p14:tracePt t="39410" x="1084263" y="1276350"/>
          <p14:tracePt t="39450" x="1076325" y="1268413"/>
          <p14:tracePt t="39458" x="1076325" y="1258888"/>
          <p14:tracePt t="39466" x="1076325" y="1249363"/>
          <p14:tracePt t="39476" x="1076325" y="1239838"/>
          <p14:tracePt t="39482" x="1076325" y="1212850"/>
          <p14:tracePt t="39492" x="1076325" y="1193800"/>
          <p14:tracePt t="39498" x="1076325" y="1176338"/>
          <p14:tracePt t="39508" x="1076325" y="1166813"/>
          <p14:tracePt t="39514" x="1076325" y="1139825"/>
          <p14:tracePt t="39522" x="1076325" y="1120775"/>
          <p14:tracePt t="39530" x="1076325" y="1103313"/>
          <p14:tracePt t="39538" x="1103313" y="1065213"/>
          <p14:tracePt t="39548" x="1112838" y="1057275"/>
          <p14:tracePt t="39556" x="1112838" y="1047750"/>
          <p14:tracePt t="39563" x="1120775" y="1038225"/>
          <p14:tracePt t="39571" x="1120775" y="1028700"/>
          <p14:tracePt t="39578" x="1139825" y="1011238"/>
          <p14:tracePt t="39594" x="1149350" y="1011238"/>
          <p14:tracePt t="39626" x="1158875" y="1001713"/>
          <p14:tracePt t="39634" x="1195388" y="992188"/>
          <p14:tracePt t="39643" x="1212850" y="965200"/>
          <p14:tracePt t="39650" x="1258888" y="955675"/>
          <p14:tracePt t="39659" x="1304925" y="946150"/>
          <p14:tracePt t="39666" x="1350963" y="946150"/>
          <p14:tracePt t="39675" x="1397000" y="919163"/>
          <p14:tracePt t="39682" x="1479550" y="890588"/>
          <p14:tracePt t="39693" x="1525588" y="882650"/>
          <p14:tracePt t="39698" x="1590675" y="854075"/>
          <p14:tracePt t="39709" x="1627188" y="854075"/>
          <p14:tracePt t="39714" x="1682750" y="854075"/>
          <p14:tracePt t="39722" x="1719263" y="844550"/>
          <p14:tracePt t="39730" x="1792288" y="844550"/>
          <p14:tracePt t="39738" x="1838325" y="836613"/>
          <p14:tracePt t="39746" x="1893888" y="836613"/>
          <p14:tracePt t="39754" x="1957388" y="836613"/>
          <p14:tracePt t="39763" x="2012950" y="836613"/>
          <p14:tracePt t="39770" x="2095500" y="836613"/>
          <p14:tracePt t="39778" x="2178050" y="836613"/>
          <p14:tracePt t="39786" x="2270125" y="836613"/>
          <p14:tracePt t="39794" x="2352675" y="836613"/>
          <p14:tracePt t="39802" x="2436813" y="836613"/>
          <p14:tracePt t="39810" x="2490788" y="836613"/>
          <p14:tracePt t="39818" x="2573338" y="836613"/>
          <p14:tracePt t="39828" x="2674938" y="836613"/>
          <p14:tracePt t="39834" x="2730500" y="836613"/>
          <p14:tracePt t="39842" x="2767013" y="836613"/>
          <p14:tracePt t="39850" x="2813050" y="836613"/>
          <p14:tracePt t="39860" x="2849563" y="836613"/>
          <p14:tracePt t="39866" x="2914650" y="844550"/>
          <p14:tracePt t="39875" x="2960688" y="863600"/>
          <p14:tracePt t="39882" x="3006725" y="863600"/>
          <p14:tracePt t="39892" x="3033713" y="873125"/>
          <p14:tracePt t="39898" x="3098800" y="873125"/>
          <p14:tracePt t="39908" x="3116263" y="882650"/>
          <p14:tracePt t="39924" x="3152775" y="900113"/>
          <p14:tracePt t="39930" x="3198813" y="909638"/>
          <p14:tracePt t="39938" x="3217863" y="919163"/>
          <p14:tracePt t="39946" x="3244850" y="919163"/>
          <p14:tracePt t="39954" x="3281363" y="928688"/>
          <p14:tracePt t="39962" x="3309938" y="928688"/>
          <p14:tracePt t="39970" x="3373438" y="955675"/>
          <p14:tracePt t="39978" x="3409950" y="965200"/>
          <p14:tracePt t="39994" x="3455988" y="973138"/>
          <p14:tracePt t="40011" x="3475038" y="973138"/>
          <p14:tracePt t="40018" x="3494088" y="973138"/>
          <p14:tracePt t="40028" x="3502025" y="973138"/>
          <p14:tracePt t="40042" x="3521075" y="982663"/>
          <p14:tracePt t="40059" x="3548063" y="982663"/>
          <p14:tracePt t="40066" x="3557588" y="982663"/>
          <p14:tracePt t="40076" x="3594100" y="982663"/>
          <p14:tracePt t="40082" x="3613150" y="982663"/>
          <p14:tracePt t="40093" x="3622675" y="992188"/>
          <p14:tracePt t="40109" x="3630613" y="1001713"/>
          <p14:tracePt t="40114" x="3640138" y="1011238"/>
          <p14:tracePt t="40188" x="3649663" y="1019175"/>
          <p14:tracePt t="40212" x="3649663" y="1038225"/>
          <p14:tracePt t="40230" x="3659188" y="1057275"/>
          <p14:tracePt t="40243" x="3668713" y="1065213"/>
          <p14:tracePt t="40267" x="3668713" y="1084263"/>
          <p14:tracePt t="40274" x="3668713" y="1093788"/>
          <p14:tracePt t="40282" x="3686175" y="1111250"/>
          <p14:tracePt t="40308" x="3695700" y="1120775"/>
          <p14:tracePt t="40315" x="3695700" y="1130300"/>
          <p14:tracePt t="40340" x="3705225" y="1139825"/>
          <p14:tracePt t="40379" x="3714750" y="1157288"/>
          <p14:tracePt t="40395" x="3722688" y="1185863"/>
          <p14:tracePt t="40403" x="3732213" y="1193800"/>
          <p14:tracePt t="40418" x="3741738" y="1212850"/>
          <p14:tracePt t="40434" x="3741738" y="1222375"/>
          <p14:tracePt t="40450" x="3741738" y="1231900"/>
          <p14:tracePt t="40498" x="3741738" y="1239838"/>
          <p14:tracePt t="40540" x="3741738" y="1249363"/>
          <p14:tracePt t="40580" x="3732213" y="1249363"/>
          <p14:tracePt t="40596" x="3722688" y="1258888"/>
          <p14:tracePt t="40604" x="3714750" y="1268413"/>
          <p14:tracePt t="40620" x="3705225" y="1285875"/>
          <p14:tracePt t="40629" x="3695700" y="1295400"/>
          <p14:tracePt t="40635" x="3695700" y="1304925"/>
          <p14:tracePt t="40642" x="3686175" y="1314450"/>
          <p14:tracePt t="40650" x="3676650" y="1322388"/>
          <p14:tracePt t="40659" x="3668713" y="1331913"/>
          <p14:tracePt t="40666" x="3659188" y="1341438"/>
          <p14:tracePt t="40676" x="3640138" y="1360488"/>
          <p14:tracePt t="40683" x="3630613" y="1368425"/>
          <p14:tracePt t="40693" x="3613150" y="1377950"/>
          <p14:tracePt t="40698" x="3594100" y="1387475"/>
          <p14:tracePt t="40709" x="3557588" y="1404938"/>
          <p14:tracePt t="40715" x="3538538" y="1433513"/>
          <p14:tracePt t="40723" x="3521075" y="1443038"/>
          <p14:tracePt t="40731" x="3484563" y="1450975"/>
          <p14:tracePt t="40738" x="3465513" y="1470025"/>
          <p14:tracePt t="40747" x="3448050" y="1479550"/>
          <p14:tracePt t="40755" x="3438525" y="1489075"/>
          <p14:tracePt t="40763" x="3382963" y="1506538"/>
          <p14:tracePt t="40771" x="3363913" y="1516063"/>
          <p14:tracePt t="40780" x="3346450" y="1516063"/>
          <p14:tracePt t="40787" x="3281363" y="1535113"/>
          <p14:tracePt t="40795" x="3235325" y="1543050"/>
          <p14:tracePt t="40803" x="3152775" y="1543050"/>
          <p14:tracePt t="40811" x="3089275" y="1571625"/>
          <p14:tracePt t="40819" x="2987675" y="1589088"/>
          <p14:tracePt t="40827" x="2960688" y="1589088"/>
          <p14:tracePt t="40835" x="2886075" y="1598613"/>
          <p14:tracePt t="40842" x="2822575" y="1598613"/>
          <p14:tracePt t="40850" x="2776538" y="1608138"/>
          <p14:tracePt t="40859" x="2730500" y="1608138"/>
          <p14:tracePt t="40867" x="2711450" y="1608138"/>
          <p14:tracePt t="40876" x="2665413" y="1608138"/>
          <p14:tracePt t="40883" x="2628900" y="1608138"/>
          <p14:tracePt t="40892" x="2582863" y="1608138"/>
          <p14:tracePt t="40899" x="2546350" y="1608138"/>
          <p14:tracePt t="40909" x="2519363" y="1608138"/>
          <p14:tracePt t="40925" x="2463800" y="1608138"/>
          <p14:tracePt t="40931" x="2444750" y="1608138"/>
          <p14:tracePt t="40938" x="2427288" y="1608138"/>
          <p14:tracePt t="40947" x="2417763" y="1608138"/>
          <p14:tracePt t="40963" x="2398713" y="1608138"/>
          <p14:tracePt t="40971" x="2390775" y="1608138"/>
          <p14:tracePt t="40978" x="2381250" y="1608138"/>
          <p14:tracePt t="40995" x="2371725" y="1608138"/>
          <p14:tracePt t="41010" x="2344738" y="1608138"/>
          <p14:tracePt t="41019" x="2308225" y="1608138"/>
          <p14:tracePt t="41026" x="2262188" y="1589088"/>
          <p14:tracePt t="41035" x="2197100" y="1571625"/>
          <p14:tracePt t="41043" x="2151063" y="1571625"/>
          <p14:tracePt t="41051" x="2095500" y="1571625"/>
          <p14:tracePt t="41059" x="2049463" y="1562100"/>
          <p14:tracePt t="41067" x="2032000" y="1562100"/>
          <p14:tracePt t="41076" x="1985963" y="1552575"/>
          <p14:tracePt t="41092" x="1976438" y="1552575"/>
          <p14:tracePt t="41147" x="1966913" y="1552575"/>
          <p14:tracePt t="41180" x="1939925" y="1552575"/>
          <p14:tracePt t="41186" x="1920875" y="1543050"/>
          <p14:tracePt t="41195" x="1912938" y="1535113"/>
          <p14:tracePt t="41202" x="1903413" y="1535113"/>
          <p14:tracePt t="41211" x="1893888" y="1535113"/>
          <p14:tracePt t="41283" x="1884363" y="1535113"/>
          <p14:tracePt t="41291" x="1884363" y="1525588"/>
          <p14:tracePt t="41780" x="1874838" y="1525588"/>
          <p14:tracePt t="41787" x="1893888" y="1525588"/>
          <p14:tracePt t="41795" x="1912938" y="1525588"/>
          <p14:tracePt t="41804" x="1966913" y="1525588"/>
          <p14:tracePt t="41812" x="2003425" y="1525588"/>
          <p14:tracePt t="41818" x="2078038" y="1525588"/>
          <p14:tracePt t="41827" x="2132013" y="1525588"/>
          <p14:tracePt t="41835" x="2197100" y="1525588"/>
          <p14:tracePt t="41843" x="2252663" y="1525588"/>
          <p14:tracePt t="41851" x="2335213" y="1525588"/>
          <p14:tracePt t="41861" x="2381250" y="1525588"/>
          <p14:tracePt t="41867" x="2454275" y="1525588"/>
          <p14:tracePt t="41876" x="2519363" y="1525588"/>
          <p14:tracePt t="41883" x="2638425" y="1525588"/>
          <p14:tracePt t="41892" x="2711450" y="1525588"/>
          <p14:tracePt t="41899" x="2832100" y="1525588"/>
          <p14:tracePt t="41909" x="2914650" y="1525588"/>
          <p14:tracePt t="41915" x="2968625" y="1525588"/>
          <p14:tracePt t="41927" x="3014663" y="1525588"/>
          <p14:tracePt t="41931" x="3033713" y="1525588"/>
          <p14:tracePt t="41979" x="3043238" y="1516063"/>
          <p14:tracePt t="42140" x="3033713" y="1516063"/>
          <p14:tracePt t="42148" x="3024188" y="1516063"/>
          <p14:tracePt t="42164" x="3014663" y="1516063"/>
          <p14:tracePt t="42189" x="2997200" y="1516063"/>
          <p14:tracePt t="42203" x="2978150" y="1516063"/>
          <p14:tracePt t="42228" x="2960688" y="1516063"/>
          <p14:tracePt t="42300" x="2932113" y="1506538"/>
          <p14:tracePt t="42715" x="2978150" y="1506538"/>
          <p14:tracePt t="42725" x="3006725" y="1506538"/>
          <p14:tracePt t="42732" x="3033713" y="1506538"/>
          <p14:tracePt t="42740" x="3070225" y="1479550"/>
          <p14:tracePt t="42748" x="3079750" y="1479550"/>
          <p14:tracePt t="42755" x="3089275" y="1479550"/>
          <p14:tracePt t="42764" x="3106738" y="1479550"/>
          <p14:tracePt t="42771" x="3135313" y="1479550"/>
          <p14:tracePt t="42779" x="3143250" y="1479550"/>
          <p14:tracePt t="42788" x="3152775" y="1479550"/>
          <p14:tracePt t="42797" x="3171825" y="1479550"/>
          <p14:tracePt t="42803" x="3189288" y="1479550"/>
          <p14:tracePt t="42818" x="3198813" y="1479550"/>
          <p14:tracePt t="42826" x="3217863" y="1479550"/>
          <p14:tracePt t="42859" x="3227388" y="1479550"/>
          <p14:tracePt t="42882" x="3235325" y="1479550"/>
          <p14:tracePt t="42907" x="3254375" y="1479550"/>
          <p14:tracePt t="42930" x="3263900" y="1479550"/>
          <p14:tracePt t="42987" x="3281363" y="1479550"/>
          <p14:tracePt t="42997" x="3300413" y="1479550"/>
          <p14:tracePt t="43004" x="3309938" y="1479550"/>
          <p14:tracePt t="43012" x="3319463" y="1479550"/>
          <p14:tracePt t="43019" x="3327400" y="1479550"/>
          <p14:tracePt t="43028" x="3346450" y="1479550"/>
          <p14:tracePt t="43035" x="3355975" y="1479550"/>
          <p14:tracePt t="43067" x="3363913" y="1479550"/>
          <p14:tracePt t="43099" x="3392488" y="1479550"/>
          <p14:tracePt t="43109" x="3402013" y="1479550"/>
          <p14:tracePt t="43116" x="3409950" y="1479550"/>
          <p14:tracePt t="43124" x="3419475" y="1479550"/>
          <p14:tracePt t="43132" x="3438525" y="1479550"/>
          <p14:tracePt t="43315" x="3409950" y="1479550"/>
          <p14:tracePt t="43325" x="3392488" y="1479550"/>
          <p14:tracePt t="43333" x="3363913" y="1489075"/>
          <p14:tracePt t="43347" x="3346450" y="1489075"/>
          <p14:tracePt t="43355" x="3336925" y="1489075"/>
          <p14:tracePt t="43363" x="3319463" y="1497013"/>
          <p14:tracePt t="43370" x="3309938" y="1497013"/>
          <p14:tracePt t="43379" x="3300413" y="1497013"/>
          <p14:tracePt t="43387" x="3290888" y="1497013"/>
          <p14:tracePt t="43395" x="3273425" y="1497013"/>
          <p14:tracePt t="43402" x="3254375" y="1497013"/>
          <p14:tracePt t="43410" x="3244850" y="1497013"/>
          <p14:tracePt t="43418" x="3227388" y="1497013"/>
          <p14:tracePt t="43426" x="3217863" y="1497013"/>
          <p14:tracePt t="43451" x="3208338" y="1497013"/>
          <p14:tracePt t="43475" x="3198813" y="1497013"/>
          <p14:tracePt t="43483" x="3189288" y="1497013"/>
          <p14:tracePt t="43507" x="3181350" y="1497013"/>
          <p14:tracePt t="43514" x="3171825" y="1489075"/>
          <p14:tracePt t="43546" x="3162300" y="1479550"/>
          <p14:tracePt t="43554" x="3152775" y="1470025"/>
          <p14:tracePt t="43587" x="3152775" y="1450975"/>
          <p14:tracePt t="43594" x="3152775" y="1443038"/>
          <p14:tracePt t="43603" x="3152775" y="1433513"/>
          <p14:tracePt t="43611" x="3152775" y="1423988"/>
          <p14:tracePt t="43618" x="3152775" y="1414463"/>
          <p14:tracePt t="43627" x="3152775" y="1404938"/>
          <p14:tracePt t="43634" x="3152775" y="1387475"/>
          <p14:tracePt t="43643" x="3152775" y="1368425"/>
          <p14:tracePt t="43651" x="3152775" y="1350963"/>
          <p14:tracePt t="43659" x="3152775" y="1341438"/>
          <p14:tracePt t="43667" x="3152775" y="1322388"/>
          <p14:tracePt t="43677" x="3152775" y="1314450"/>
          <p14:tracePt t="43683" x="3152775" y="1304925"/>
          <p14:tracePt t="43693" x="3152775" y="1295400"/>
          <p14:tracePt t="43709" x="3171825" y="1268413"/>
          <p14:tracePt t="43714" x="3181350" y="1258888"/>
          <p14:tracePt t="43723" x="3189288" y="1249363"/>
          <p14:tracePt t="43730" x="3198813" y="1231900"/>
          <p14:tracePt t="43738" x="3208338" y="1222375"/>
          <p14:tracePt t="43747" x="3217863" y="1212850"/>
          <p14:tracePt t="43763" x="3227388" y="1203325"/>
          <p14:tracePt t="43779" x="3244850" y="1203325"/>
          <p14:tracePt t="43786" x="3254375" y="1203325"/>
          <p14:tracePt t="43794" x="3273425" y="1193800"/>
          <p14:tracePt t="43802" x="3290888" y="1193800"/>
          <p14:tracePt t="43811" x="3300413" y="1193800"/>
          <p14:tracePt t="43819" x="3319463" y="1193800"/>
          <p14:tracePt t="43827" x="3363913" y="1185863"/>
          <p14:tracePt t="43834" x="3373438" y="1176338"/>
          <p14:tracePt t="43843" x="3392488" y="1176338"/>
          <p14:tracePt t="43850" x="3402013" y="1176338"/>
          <p14:tracePt t="43859" x="3419475" y="1176338"/>
          <p14:tracePt t="43867" x="3438525" y="1176338"/>
          <p14:tracePt t="43879" x="3448050" y="1176338"/>
          <p14:tracePt t="43884" x="3465513" y="1176338"/>
          <p14:tracePt t="43898" x="3475038" y="1176338"/>
          <p14:tracePt t="43940" x="3494088" y="1176338"/>
          <p14:tracePt t="43947" x="3494088" y="1185863"/>
          <p14:tracePt t="43979" x="3521075" y="1203325"/>
          <p14:tracePt t="44003" x="3521075" y="1212850"/>
          <p14:tracePt t="44019" x="3521075" y="1222375"/>
          <p14:tracePt t="44027" x="3521075" y="1231900"/>
          <p14:tracePt t="44035" x="3521075" y="1249363"/>
          <p14:tracePt t="44051" x="3521075" y="1258888"/>
          <p14:tracePt t="44059" x="3521075" y="1268413"/>
          <p14:tracePt t="44078" x="3521075" y="1276350"/>
          <p14:tracePt t="44084" x="3521075" y="1285875"/>
          <p14:tracePt t="44107" x="3521075" y="1295400"/>
          <p14:tracePt t="44115" x="3521075" y="1304925"/>
          <p14:tracePt t="44123" x="3521075" y="1314450"/>
          <p14:tracePt t="44139" x="3521075" y="1341438"/>
          <p14:tracePt t="44147" x="3521075" y="1360488"/>
          <p14:tracePt t="44154" x="3521075" y="1377950"/>
          <p14:tracePt t="44163" x="3521075" y="1397000"/>
          <p14:tracePt t="44171" x="3521075" y="1404938"/>
          <p14:tracePt t="44179" x="3502025" y="1433513"/>
          <p14:tracePt t="44186" x="3502025" y="1443038"/>
          <p14:tracePt t="44194" x="3494088" y="1450975"/>
          <p14:tracePt t="44202" x="3484563" y="1479550"/>
          <p14:tracePt t="44219" x="3465513" y="1506538"/>
          <p14:tracePt t="44226" x="3448050" y="1516063"/>
          <p14:tracePt t="44242" x="3438525" y="1525588"/>
          <p14:tracePt t="44251" x="3429000" y="1535113"/>
          <p14:tracePt t="44332" x="3419475" y="1535113"/>
          <p14:tracePt t="44450" x="3409950" y="1535113"/>
          <p14:tracePt t="50250" x="3402013" y="1535113"/>
          <p14:tracePt t="50258" x="3373438" y="1535113"/>
          <p14:tracePt t="50266" x="3363913" y="1535113"/>
          <p14:tracePt t="50274" x="3346450" y="1535113"/>
          <p14:tracePt t="50282" x="3309938" y="1535113"/>
          <p14:tracePt t="50291" x="3273425" y="1535113"/>
          <p14:tracePt t="50298" x="3227388" y="1535113"/>
          <p14:tracePt t="50309" x="3181350" y="1535113"/>
          <p14:tracePt t="50314" x="3089275" y="1535113"/>
          <p14:tracePt t="50322" x="2997200" y="1535113"/>
          <p14:tracePt t="50330" x="2878138" y="1535113"/>
          <p14:tracePt t="50339" x="2776538" y="1535113"/>
          <p14:tracePt t="50347" x="2674938" y="1535113"/>
          <p14:tracePt t="50355" x="2592388" y="1535113"/>
          <p14:tracePt t="50363" x="2509838" y="1571625"/>
          <p14:tracePt t="50371" x="2463800" y="1589088"/>
          <p14:tracePt t="50380" x="2427288" y="1617663"/>
          <p14:tracePt t="50389" x="2398713" y="1625600"/>
          <p14:tracePt t="50395" x="2390775" y="1635125"/>
          <p14:tracePt t="50403" x="2381250" y="1644650"/>
          <p14:tracePt t="50410" x="2362200" y="1654175"/>
          <p14:tracePt t="50418" x="2352675" y="1654175"/>
          <p14:tracePt t="50426" x="2344738" y="1663700"/>
          <p14:tracePt t="50434" x="2325688" y="1671638"/>
          <p14:tracePt t="50442" x="2308225" y="1700213"/>
          <p14:tracePt t="50450" x="2270125" y="1708150"/>
          <p14:tracePt t="50458" x="2233613" y="1717675"/>
          <p14:tracePt t="50466" x="2160588" y="1746250"/>
          <p14:tracePt t="50474" x="2095500" y="1773238"/>
          <p14:tracePt t="50482" x="2078038" y="1782763"/>
          <p14:tracePt t="50495" x="2032000" y="1800225"/>
          <p14:tracePt t="50501" x="2012950" y="1819275"/>
          <p14:tracePt t="50511" x="1966913" y="1838325"/>
          <p14:tracePt t="50518" x="1930400" y="1838325"/>
          <p14:tracePt t="50525" x="1884363" y="1846263"/>
          <p14:tracePt t="50531" x="1866900" y="1874838"/>
          <p14:tracePt t="50540" x="1828800" y="1874838"/>
          <p14:tracePt t="50549" x="1792288" y="1882775"/>
          <p14:tracePt t="50556" x="1728788" y="1892300"/>
          <p14:tracePt t="50563" x="1654175" y="1938338"/>
          <p14:tracePt t="50571" x="1636713" y="1957388"/>
          <p14:tracePt t="50579" x="1600200" y="1974850"/>
          <p14:tracePt t="50587" x="1590675" y="1984375"/>
          <p14:tracePt t="50594" x="1571625" y="2003425"/>
          <p14:tracePt t="50602" x="1554163" y="2030413"/>
          <p14:tracePt t="50610" x="1535113" y="2049463"/>
          <p14:tracePt t="50627" x="1498600" y="2066925"/>
          <p14:tracePt t="50634" x="1498600" y="2076450"/>
          <p14:tracePt t="50642" x="1489075" y="2095500"/>
          <p14:tracePt t="50666" x="1471613" y="2141538"/>
          <p14:tracePt t="50682" x="1443038" y="2168525"/>
          <p14:tracePt t="50692" x="1433513" y="2185988"/>
          <p14:tracePt t="50698" x="1425575" y="2195513"/>
          <p14:tracePt t="50709" x="1416050" y="2232025"/>
          <p14:tracePt t="50714" x="1406525" y="2241550"/>
          <p14:tracePt t="50722" x="1397000" y="2251075"/>
          <p14:tracePt t="50730" x="1397000" y="2270125"/>
          <p14:tracePt t="50739" x="1397000" y="2278063"/>
          <p14:tracePt t="50746" x="1397000" y="2287588"/>
          <p14:tracePt t="50762" x="1387475" y="2306638"/>
          <p14:tracePt t="50778" x="1387475" y="2314575"/>
          <p14:tracePt t="50794" x="1387475" y="2324100"/>
          <p14:tracePt t="50810" x="1387475" y="2333625"/>
          <p14:tracePt t="50826" x="1387475" y="2352675"/>
          <p14:tracePt t="50834" x="1379538" y="2370138"/>
          <p14:tracePt t="50850" x="1370013" y="2379663"/>
          <p14:tracePt t="50866" x="1360488" y="2406650"/>
          <p14:tracePt t="50874" x="1360488" y="2416175"/>
          <p14:tracePt t="50882" x="1333500" y="2425700"/>
          <p14:tracePt t="50891" x="1333500" y="2435225"/>
          <p14:tracePt t="50898" x="1323975" y="2452688"/>
          <p14:tracePt t="50907" x="1314450" y="2452688"/>
          <p14:tracePt t="50914" x="1304925" y="2462213"/>
          <p14:tracePt t="51844" x="1314450" y="2462213"/>
          <p14:tracePt t="53363" x="1314450" y="2452688"/>
          <p14:tracePt t="53387" x="1314450" y="2443163"/>
          <p14:tracePt t="53396" x="1314450" y="2425700"/>
          <p14:tracePt t="53403" x="1333500" y="2406650"/>
          <p14:tracePt t="53419" x="1341438" y="2398713"/>
          <p14:tracePt t="54262" x="1341438" y="2389188"/>
          <p14:tracePt t="54269" x="1333500" y="2389188"/>
          <p14:tracePt t="54278" x="1323975" y="2379663"/>
          <p14:tracePt t="54284" x="1314450" y="2379663"/>
          <p14:tracePt t="54296" x="1304925" y="2379663"/>
          <p14:tracePt t="54299" x="1296988" y="2370138"/>
          <p14:tracePt t="54389" x="1277938" y="2360613"/>
          <p14:tracePt t="54395" x="1258888" y="2360613"/>
          <p14:tracePt t="54404" x="1250950" y="2352675"/>
          <p14:tracePt t="54411" x="1241425" y="2343150"/>
          <p14:tracePt t="54419" x="1222375" y="2324100"/>
          <p14:tracePt t="54443" x="1212850" y="2314575"/>
          <p14:tracePt t="54452" x="1204913" y="2314575"/>
          <p14:tracePt t="54461" x="1185863" y="2306638"/>
          <p14:tracePt t="54514" x="1176338" y="2297113"/>
          <p14:tracePt t="54522" x="1176338" y="2287588"/>
          <p14:tracePt t="54538" x="1176338" y="2270125"/>
          <p14:tracePt t="54546" x="1176338" y="2251075"/>
          <p14:tracePt t="54554" x="1176338" y="2232025"/>
          <p14:tracePt t="54562" x="1166813" y="2224088"/>
          <p14:tracePt t="54570" x="1166813" y="2205038"/>
          <p14:tracePt t="54578" x="1166813" y="2195513"/>
          <p14:tracePt t="54586" x="1166813" y="2185988"/>
          <p14:tracePt t="54594" x="1166813" y="2178050"/>
          <p14:tracePt t="54602" x="1166813" y="2168525"/>
          <p14:tracePt t="54618" x="1158875" y="2141538"/>
          <p14:tracePt t="54634" x="1158875" y="2132013"/>
          <p14:tracePt t="54650" x="1158875" y="2122488"/>
          <p14:tracePt t="54663" x="1158875" y="2095500"/>
          <p14:tracePt t="54677" x="1158875" y="2076450"/>
          <p14:tracePt t="54683" x="1176338" y="2049463"/>
          <p14:tracePt t="54694" x="1176338" y="2030413"/>
          <p14:tracePt t="54699" x="1185863" y="2011363"/>
          <p14:tracePt t="54710" x="1195388" y="1993900"/>
          <p14:tracePt t="54715" x="1195388" y="1974850"/>
          <p14:tracePt t="54723" x="1204913" y="1957388"/>
          <p14:tracePt t="54739" x="1222375" y="1928813"/>
          <p14:tracePt t="54764" x="1231900" y="1920875"/>
          <p14:tracePt t="54772" x="1241425" y="1920875"/>
          <p14:tracePt t="54787" x="1250950" y="1911350"/>
          <p14:tracePt t="54795" x="1258888" y="1901825"/>
          <p14:tracePt t="54804" x="1277938" y="1901825"/>
          <p14:tracePt t="54819" x="1304925" y="1901825"/>
          <p14:tracePt t="54835" x="1314450" y="1901825"/>
          <p14:tracePt t="54844" x="1333500" y="1901825"/>
          <p14:tracePt t="54851" x="1350963" y="1901825"/>
          <p14:tracePt t="54864" x="1370013" y="1901825"/>
          <p14:tracePt t="54868" x="1379538" y="1901825"/>
          <p14:tracePt t="54877" x="1397000" y="1901825"/>
          <p14:tracePt t="54883" x="1406525" y="1901825"/>
          <p14:tracePt t="54893" x="1433513" y="1911350"/>
          <p14:tracePt t="54899" x="1452563" y="1911350"/>
          <p14:tracePt t="54915" x="1471613" y="1911350"/>
          <p14:tracePt t="54923" x="1489075" y="1911350"/>
          <p14:tracePt t="54931" x="1498600" y="1920875"/>
          <p14:tracePt t="54939" x="1508125" y="1928813"/>
          <p14:tracePt t="54948" x="1516063" y="1938338"/>
          <p14:tracePt t="54955" x="1516063" y="1947863"/>
          <p14:tracePt t="54964" x="1525588" y="1966913"/>
          <p14:tracePt t="54971" x="1535113" y="1966913"/>
          <p14:tracePt t="54980" x="1544638" y="1974850"/>
          <p14:tracePt t="54987" x="1544638" y="1984375"/>
          <p14:tracePt t="54995" x="1554163" y="2003425"/>
          <p14:tracePt t="55010" x="1562100" y="2020888"/>
          <p14:tracePt t="55019" x="1562100" y="2030413"/>
          <p14:tracePt t="55035" x="1562100" y="2039938"/>
          <p14:tracePt t="55051" x="1562100" y="2049463"/>
          <p14:tracePt t="55083" x="1562100" y="2057400"/>
          <p14:tracePt t="55092" x="1571625" y="2066925"/>
          <p14:tracePt t="55099" x="1571625" y="2076450"/>
          <p14:tracePt t="55139" x="1571625" y="2085975"/>
          <p14:tracePt t="55155" x="1571625" y="2095500"/>
          <p14:tracePt t="55171" x="1571625" y="2103438"/>
          <p14:tracePt t="55179" x="1571625" y="2122488"/>
          <p14:tracePt t="55195" x="1571625" y="2132013"/>
          <p14:tracePt t="55203" x="1571625" y="2141538"/>
          <p14:tracePt t="55210" x="1571625" y="2168525"/>
          <p14:tracePt t="55219" x="1571625" y="2178050"/>
          <p14:tracePt t="55227" x="1571625" y="2185988"/>
          <p14:tracePt t="55235" x="1571625" y="2195513"/>
          <p14:tracePt t="55244" x="1571625" y="2205038"/>
          <p14:tracePt t="55251" x="1571625" y="2214563"/>
          <p14:tracePt t="55267" x="1562100" y="2224088"/>
          <p14:tracePt t="55280" x="1554163" y="2232025"/>
          <p14:tracePt t="55452" x="1544638" y="2241550"/>
          <p14:tracePt t="55522" x="1544638" y="2251075"/>
          <p14:tracePt t="58435" x="1516063" y="2260600"/>
          <p14:tracePt t="58445" x="1498600" y="2260600"/>
          <p14:tracePt t="58451" x="1452563" y="2260600"/>
          <p14:tracePt t="58463" x="1406525" y="2260600"/>
          <p14:tracePt t="58468" x="1350963" y="2270125"/>
          <p14:tracePt t="58476" x="1268413" y="2278063"/>
          <p14:tracePt t="58482" x="1185863" y="2297113"/>
          <p14:tracePt t="58492" x="1139825" y="2297113"/>
          <p14:tracePt t="58498" x="1093788" y="2297113"/>
          <p14:tracePt t="58506" x="1076325" y="2314575"/>
          <p14:tracePt t="58514" x="1047750" y="2314575"/>
          <p14:tracePt t="58522" x="1038225" y="2314575"/>
          <p14:tracePt t="58530" x="1030288" y="2314575"/>
          <p14:tracePt t="58546" x="1020763" y="2314575"/>
          <p14:tracePt t="58554" x="1001713" y="2314575"/>
          <p14:tracePt t="58570" x="984250" y="2314575"/>
          <p14:tracePt t="58586" x="946150" y="2314575"/>
          <p14:tracePt t="58610" x="938213" y="2314575"/>
          <p14:tracePt t="58715" x="909638" y="2314575"/>
          <p14:tracePt t="58740" x="892175" y="2314575"/>
          <p14:tracePt t="58755" x="882650" y="2314575"/>
          <p14:tracePt t="58795" x="863600" y="2314575"/>
          <p14:tracePt t="58804" x="846138" y="2314575"/>
          <p14:tracePt t="58812" x="809625" y="2306638"/>
          <p14:tracePt t="58820" x="800100" y="2306638"/>
          <p14:tracePt t="58835" x="790575" y="2306638"/>
          <p14:tracePt t="58845" x="781050" y="2306638"/>
          <p14:tracePt t="58876" x="754063" y="2306638"/>
          <p14:tracePt t="58940" x="744538" y="2306638"/>
          <p14:tracePt t="58964" x="735013" y="2306638"/>
          <p14:tracePt t="58995" x="725488" y="2297113"/>
          <p14:tracePt t="59759" x="735013" y="2297113"/>
          <p14:tracePt t="59766" x="800100" y="2297113"/>
          <p14:tracePt t="59775" x="873125" y="2297113"/>
          <p14:tracePt t="59781" x="919163" y="2297113"/>
          <p14:tracePt t="59786" x="992188" y="2297113"/>
          <p14:tracePt t="59794" x="1057275" y="2297113"/>
          <p14:tracePt t="59802" x="1120775" y="2297113"/>
          <p14:tracePt t="59810" x="1158875" y="2297113"/>
          <p14:tracePt t="59818" x="1176338" y="2297113"/>
          <p14:tracePt t="59826" x="1195388" y="2297113"/>
          <p14:tracePt t="59834" x="1222375" y="2297113"/>
          <p14:tracePt t="59842" x="1241425" y="2297113"/>
          <p14:tracePt t="59850" x="1268413" y="2297113"/>
          <p14:tracePt t="59859" x="1287463" y="2297113"/>
          <p14:tracePt t="59866" x="1304925" y="2297113"/>
          <p14:tracePt t="59876" x="1314450" y="2297113"/>
          <p14:tracePt t="59882" x="1323975" y="2306638"/>
          <p14:tracePt t="60901" x="1323975" y="2314575"/>
          <p14:tracePt t="60908" x="1333500" y="2333625"/>
          <p14:tracePt t="60926" x="1333500" y="2398713"/>
          <p14:tracePt t="60933" x="1333500" y="2416175"/>
          <p14:tracePt t="60939" x="1341438" y="2443163"/>
          <p14:tracePt t="60948" x="1341438" y="2452688"/>
          <p14:tracePt t="60955" x="1341438" y="2481263"/>
          <p14:tracePt t="60964" x="1341438" y="2517775"/>
          <p14:tracePt t="60971" x="1370013" y="2581275"/>
          <p14:tracePt t="60978" x="1370013" y="2600325"/>
          <p14:tracePt t="60986" x="1370013" y="2655888"/>
          <p14:tracePt t="60994" x="1397000" y="2719388"/>
          <p14:tracePt t="61002" x="1397000" y="2838450"/>
          <p14:tracePt t="61010" x="1397000" y="2940050"/>
          <p14:tracePt t="61018" x="1406525" y="3059113"/>
          <p14:tracePt t="61026" x="1406525" y="3160713"/>
          <p14:tracePt t="61034" x="1406525" y="3252788"/>
          <p14:tracePt t="61042" x="1406525" y="3316288"/>
          <p14:tracePt t="61050" x="1433513" y="3362325"/>
          <p14:tracePt t="61058" x="1433513" y="3381375"/>
          <p14:tracePt t="61066" x="1433513" y="3427413"/>
          <p14:tracePt t="61075" x="1433513" y="3436938"/>
          <p14:tracePt t="61083" x="1443038" y="3444875"/>
          <p14:tracePt t="61291" x="1443038" y="3390900"/>
          <p14:tracePt t="61300" x="1443038" y="3325813"/>
          <p14:tracePt t="61309" x="1443038" y="3252788"/>
          <p14:tracePt t="61316" x="1443038" y="3095625"/>
          <p14:tracePt t="61324" x="1443038" y="2940050"/>
          <p14:tracePt t="61333" x="1443038" y="2820988"/>
          <p14:tracePt t="61340" x="1443038" y="2719388"/>
          <p14:tracePt t="61348" x="1443038" y="2655888"/>
          <p14:tracePt t="61355" x="1452563" y="2590800"/>
          <p14:tracePt t="61364" x="1471613" y="2554288"/>
          <p14:tracePt t="61371" x="1471613" y="2527300"/>
          <p14:tracePt t="61379" x="1489075" y="2481263"/>
          <p14:tracePt t="61389" x="1489075" y="2471738"/>
          <p14:tracePt t="61400" x="1498600" y="2443163"/>
          <p14:tracePt t="61611" x="1498600" y="2498725"/>
          <p14:tracePt t="61619" x="1498600" y="2590800"/>
          <p14:tracePt t="61628" x="1498600" y="2692400"/>
          <p14:tracePt t="61636" x="1498600" y="2792413"/>
          <p14:tracePt t="61646" x="1479550" y="2913063"/>
          <p14:tracePt t="61650" x="1479550" y="3013075"/>
          <p14:tracePt t="61659" x="1462088" y="3095625"/>
          <p14:tracePt t="61666" x="1462088" y="3197225"/>
          <p14:tracePt t="61675" x="1462088" y="3252788"/>
          <p14:tracePt t="61682" x="1462088" y="3316288"/>
          <p14:tracePt t="61692" x="1462088" y="3344863"/>
          <p14:tracePt t="61698" x="1462088" y="3381375"/>
          <p14:tracePt t="61706" x="1462088" y="3390900"/>
          <p14:tracePt t="61714" x="1462088" y="3398838"/>
          <p14:tracePt t="61722" x="1462088" y="3417888"/>
          <p14:tracePt t="61746" x="1462088" y="3427413"/>
          <p14:tracePt t="61754" x="1462088" y="3436938"/>
          <p14:tracePt t="61770" x="1462088" y="3454400"/>
          <p14:tracePt t="61867" x="1462088" y="3408363"/>
          <p14:tracePt t="61875" x="1462088" y="3325813"/>
          <p14:tracePt t="61883" x="1462088" y="3270250"/>
          <p14:tracePt t="61894" x="1479550" y="3141663"/>
          <p14:tracePt t="61899" x="1508125" y="3041650"/>
          <p14:tracePt t="61912" x="1525588" y="2884488"/>
          <p14:tracePt t="61918" x="1571625" y="2719388"/>
          <p14:tracePt t="61929" x="1600200" y="2581275"/>
          <p14:tracePt t="61933" x="1617663" y="2462213"/>
          <p14:tracePt t="61939" x="1646238" y="2398713"/>
          <p14:tracePt t="61948" x="1654175" y="2360613"/>
          <p14:tracePt t="61954" x="1663700" y="2333625"/>
          <p14:tracePt t="61962" x="1663700" y="2314575"/>
          <p14:tracePt t="62123" x="1663700" y="2324100"/>
          <p14:tracePt t="62131" x="1663700" y="2379663"/>
          <p14:tracePt t="62140" x="1663700" y="2425700"/>
          <p14:tracePt t="62147" x="1663700" y="2481263"/>
          <p14:tracePt t="62155" x="1663700" y="2517775"/>
          <p14:tracePt t="62164" x="1654175" y="2573338"/>
          <p14:tracePt t="62171" x="1654175" y="2609850"/>
          <p14:tracePt t="62180" x="1654175" y="2655888"/>
          <p14:tracePt t="62190" x="1654175" y="2673350"/>
          <p14:tracePt t="62198" x="1654175" y="2701925"/>
          <p14:tracePt t="62205" x="1654175" y="2719388"/>
          <p14:tracePt t="62212" x="1654175" y="2728913"/>
          <p14:tracePt t="62219" x="1654175" y="2746375"/>
          <p14:tracePt t="62226" x="1646238" y="2755900"/>
          <p14:tracePt t="62282" x="1636713" y="2755900"/>
          <p14:tracePt t="62298" x="1636713" y="2746375"/>
          <p14:tracePt t="62307" x="1600200" y="2701925"/>
          <p14:tracePt t="62322" x="1600200" y="2663825"/>
          <p14:tracePt t="62330" x="1600200" y="2655888"/>
          <p14:tracePt t="62338" x="1590675" y="2636838"/>
          <p14:tracePt t="62346" x="1581150" y="2636838"/>
          <p14:tracePt t="62354" x="1562100" y="2600325"/>
          <p14:tracePt t="62362" x="1554163" y="2573338"/>
          <p14:tracePt t="62370" x="1544638" y="2554288"/>
          <p14:tracePt t="62378" x="1516063" y="2527300"/>
          <p14:tracePt t="62387" x="1489075" y="2508250"/>
          <p14:tracePt t="62394" x="1479550" y="2498725"/>
          <p14:tracePt t="62404" x="1452563" y="2489200"/>
          <p14:tracePt t="62410" x="1433513" y="2481263"/>
          <p14:tracePt t="62426" x="1397000" y="2481263"/>
          <p14:tracePt t="62434" x="1379538" y="2481263"/>
          <p14:tracePt t="62442" x="1360488" y="2481263"/>
          <p14:tracePt t="62450" x="1341438" y="2471738"/>
          <p14:tracePt t="62459" x="1333500" y="2462213"/>
          <p14:tracePt t="62466" x="1323975" y="2452688"/>
          <p14:tracePt t="62490" x="1314450" y="2452688"/>
          <p14:tracePt t="62506" x="1304925" y="2452688"/>
          <p14:tracePt t="62514" x="1296988" y="2443163"/>
          <p14:tracePt t="62522" x="1287463" y="2435225"/>
          <p14:tracePt t="62538" x="1268413" y="2435225"/>
          <p14:tracePt t="62556" x="1241425" y="2416175"/>
          <p14:tracePt t="62578" x="1222375" y="2416175"/>
          <p14:tracePt t="62586" x="1212850" y="2416175"/>
          <p14:tracePt t="62594" x="1212850" y="2406650"/>
          <p14:tracePt t="62660" x="1204913" y="2406650"/>
          <p14:tracePt t="62674" x="1185863" y="2406650"/>
          <p14:tracePt t="62682" x="1176338" y="2406650"/>
          <p14:tracePt t="62691" x="1158875" y="2406650"/>
          <p14:tracePt t="62698" x="1139825" y="2406650"/>
          <p14:tracePt t="62709" x="1120775" y="2406650"/>
          <p14:tracePt t="62730" x="1112838" y="2406650"/>
          <p14:tracePt t="62754" x="1093788" y="2406650"/>
          <p14:tracePt t="62778" x="1084263" y="2406650"/>
          <p14:tracePt t="62802" x="1076325" y="2406650"/>
          <p14:tracePt t="62818" x="1066800" y="2406650"/>
          <p14:tracePt t="62842" x="1047750" y="2406650"/>
          <p14:tracePt t="62852" x="1038225" y="2406650"/>
          <p14:tracePt t="62882" x="1030288" y="2406650"/>
          <p14:tracePt t="62940" x="1011238" y="2406650"/>
          <p14:tracePt t="62947" x="1001713" y="2406650"/>
          <p14:tracePt t="62979" x="984250" y="2406650"/>
          <p14:tracePt t="63014" x="946150" y="2406650"/>
          <p14:tracePt t="63027" x="928688" y="2406650"/>
          <p14:tracePt t="63091" x="909638" y="2406650"/>
          <p14:tracePt t="63115" x="892175" y="2406650"/>
          <p14:tracePt t="63147" x="882650" y="2406650"/>
          <p14:tracePt t="63155" x="855663" y="2406650"/>
          <p14:tracePt t="63164" x="846138" y="2406650"/>
          <p14:tracePt t="63171" x="817563" y="2406650"/>
          <p14:tracePt t="63178" x="809625" y="2406650"/>
          <p14:tracePt t="63186" x="800100" y="2406650"/>
          <p14:tracePt t="63202" x="763588" y="2398713"/>
          <p14:tracePt t="63218" x="744538" y="2398713"/>
          <p14:tracePt t="63227" x="725488" y="2398713"/>
          <p14:tracePt t="63242" x="717550" y="2398713"/>
          <p14:tracePt t="64437" x="698500" y="2398713"/>
          <p14:tracePt t="64446" x="688975" y="2379663"/>
          <p14:tracePt t="64453" x="688975" y="2370138"/>
          <p14:tracePt t="64461" x="688975" y="2352675"/>
          <p14:tracePt t="64466" x="671513" y="2333625"/>
          <p14:tracePt t="64476" x="671513" y="2314575"/>
          <p14:tracePt t="64482" x="661988" y="2278063"/>
          <p14:tracePt t="64493" x="652463" y="2251075"/>
          <p14:tracePt t="64498" x="652463" y="2214563"/>
          <p14:tracePt t="64509" x="642938" y="2185988"/>
          <p14:tracePt t="64514" x="642938" y="2178050"/>
          <p14:tracePt t="64522" x="642938" y="2168525"/>
          <p14:tracePt t="64530" x="642938" y="2159000"/>
          <p14:tracePt t="64538" x="615950" y="2122488"/>
          <p14:tracePt t="64564" x="615950" y="2112963"/>
          <p14:tracePt t="64588" x="615950" y="2103438"/>
          <p14:tracePt t="64603" x="615950" y="2085975"/>
          <p14:tracePt t="64626" x="615950" y="2076450"/>
          <p14:tracePt t="64635" x="615950" y="2057400"/>
          <p14:tracePt t="64642" x="615950" y="2039938"/>
          <p14:tracePt t="64650" x="615950" y="2020888"/>
          <p14:tracePt t="64658" x="615950" y="2011363"/>
          <p14:tracePt t="64666" x="625475" y="1993900"/>
          <p14:tracePt t="64675" x="661988" y="1957388"/>
          <p14:tracePt t="64682" x="671513" y="1957388"/>
          <p14:tracePt t="64691" x="671513" y="1938338"/>
          <p14:tracePt t="64698" x="688975" y="1911350"/>
          <p14:tracePt t="64714" x="698500" y="1901825"/>
          <p14:tracePt t="64722" x="708025" y="1892300"/>
          <p14:tracePt t="64730" x="717550" y="1892300"/>
          <p14:tracePt t="64738" x="725488" y="1882775"/>
          <p14:tracePt t="64746" x="735013" y="1874838"/>
          <p14:tracePt t="64754" x="744538" y="1874838"/>
          <p14:tracePt t="64770" x="763588" y="1865313"/>
          <p14:tracePt t="64786" x="790575" y="1865313"/>
          <p14:tracePt t="64802" x="809625" y="1865313"/>
          <p14:tracePt t="64810" x="817563" y="1865313"/>
          <p14:tracePt t="64818" x="846138" y="1865313"/>
          <p14:tracePt t="64826" x="855663" y="1865313"/>
          <p14:tracePt t="64843" x="863600" y="1865313"/>
          <p14:tracePt t="64915" x="882650" y="1865313"/>
          <p14:tracePt t="64925" x="892175" y="1865313"/>
          <p14:tracePt t="64939" x="909638" y="1892300"/>
          <p14:tracePt t="64947" x="919163" y="1901825"/>
          <p14:tracePt t="64954" x="919163" y="1920875"/>
          <p14:tracePt t="64962" x="938213" y="1947863"/>
          <p14:tracePt t="64978" x="938213" y="1993900"/>
          <p14:tracePt t="64987" x="946150" y="2003425"/>
          <p14:tracePt t="65003" x="946150" y="2020888"/>
          <p14:tracePt t="65010" x="955675" y="2039938"/>
          <p14:tracePt t="65035" x="955675" y="2049463"/>
          <p14:tracePt t="65042" x="955675" y="2066925"/>
          <p14:tracePt t="65059" x="965200" y="2085975"/>
          <p14:tracePt t="65076" x="965200" y="2095500"/>
          <p14:tracePt t="65082" x="965200" y="2122488"/>
          <p14:tracePt t="65092" x="965200" y="2141538"/>
          <p14:tracePt t="65098" x="974725" y="2178050"/>
          <p14:tracePt t="65108" x="984250" y="2185988"/>
          <p14:tracePt t="65122" x="984250" y="2205038"/>
          <p14:tracePt t="65130" x="984250" y="2214563"/>
          <p14:tracePt t="65138" x="984250" y="2224088"/>
          <p14:tracePt t="65146" x="992188" y="2232025"/>
          <p14:tracePt t="65205" x="992188" y="2260600"/>
          <p14:tracePt t="65227" x="992188" y="2270125"/>
          <p14:tracePt t="65238" x="992188" y="2287588"/>
          <p14:tracePt t="65253" x="974725" y="2297113"/>
          <p14:tracePt t="65258" x="955675" y="2314575"/>
          <p14:tracePt t="65266" x="946150" y="2314575"/>
          <p14:tracePt t="65276" x="928688" y="2314575"/>
          <p14:tracePt t="65282" x="919163" y="2324100"/>
          <p14:tracePt t="65292" x="901700" y="2324100"/>
          <p14:tracePt t="65308" x="892175" y="2324100"/>
          <p14:tracePt t="65314" x="882650" y="2324100"/>
          <p14:tracePt t="65322" x="855663" y="2324100"/>
          <p14:tracePt t="65330" x="836613" y="2324100"/>
          <p14:tracePt t="65338" x="817563" y="2324100"/>
          <p14:tracePt t="65346" x="800100" y="2324100"/>
          <p14:tracePt t="65354" x="790575" y="2324100"/>
          <p14:tracePt t="65362" x="771525" y="2324100"/>
          <p14:tracePt t="65370" x="754063" y="2324100"/>
          <p14:tracePt t="65394" x="744538" y="2324100"/>
          <p14:tracePt t="65402" x="717550" y="2324100"/>
          <p14:tracePt t="65410" x="708025" y="2324100"/>
          <p14:tracePt t="65418" x="698500" y="2324100"/>
          <p14:tracePt t="65451" x="661988" y="2324100"/>
          <p14:tracePt t="65467" x="661988" y="2306638"/>
          <p14:tracePt t="65482" x="652463" y="2278063"/>
          <p14:tracePt t="65491" x="652463" y="2260600"/>
          <p14:tracePt t="65498" x="642938" y="2251075"/>
          <p14:tracePt t="65509" x="642938" y="2232025"/>
          <p14:tracePt t="65522" x="642938" y="2214563"/>
          <p14:tracePt t="65530" x="642938" y="2205038"/>
          <p14:tracePt t="65538" x="642938" y="2185988"/>
          <p14:tracePt t="65546" x="635000" y="2168525"/>
          <p14:tracePt t="65554" x="625475" y="2159000"/>
          <p14:tracePt t="65570" x="625475" y="2141538"/>
          <p14:tracePt t="65578" x="625475" y="2132013"/>
          <p14:tracePt t="65586" x="625475" y="2122488"/>
          <p14:tracePt t="65596" x="625475" y="2112963"/>
          <p14:tracePt t="65610" x="625475" y="2095500"/>
          <p14:tracePt t="65634" x="625475" y="2085975"/>
          <p14:tracePt t="65667" x="625475" y="2076450"/>
          <p14:tracePt t="65682" x="625475" y="2057400"/>
          <p14:tracePt t="66075" x="625475" y="2049463"/>
          <p14:tracePt t="66083" x="635000" y="2049463"/>
          <p14:tracePt t="66092" x="661988" y="2049463"/>
          <p14:tracePt t="66100" x="681038" y="2049463"/>
          <p14:tracePt t="66112" x="717550" y="2066925"/>
          <p14:tracePt t="66115" x="790575" y="2103438"/>
          <p14:tracePt t="66123" x="836613" y="2132013"/>
          <p14:tracePt t="66131" x="909638" y="2178050"/>
          <p14:tracePt t="66139" x="974725" y="2195513"/>
          <p14:tracePt t="66147" x="1038225" y="2224088"/>
          <p14:tracePt t="66155" x="1066800" y="2232025"/>
          <p14:tracePt t="66164" x="1120775" y="2251075"/>
          <p14:tracePt t="66170" x="1166813" y="2260600"/>
          <p14:tracePt t="66180" x="1212850" y="2287588"/>
          <p14:tracePt t="66186" x="1231900" y="2287588"/>
          <p14:tracePt t="66196" x="1250950" y="2287588"/>
          <p14:tracePt t="66202" x="1277938" y="2287588"/>
          <p14:tracePt t="66218" x="1296988" y="2287588"/>
          <p14:tracePt t="66227" x="1323975" y="2297113"/>
          <p14:tracePt t="66245" x="1341438" y="2297113"/>
          <p14:tracePt t="66251" x="1350963" y="2297113"/>
          <p14:tracePt t="66265" x="1360488" y="2297113"/>
          <p14:tracePt t="66276" x="1370013" y="2297113"/>
          <p14:tracePt t="66483" x="1350963" y="2297113"/>
          <p14:tracePt t="66500" x="1341438" y="2306638"/>
          <p14:tracePt t="66510" x="1323975" y="2314575"/>
          <p14:tracePt t="66516" x="1314450" y="2324100"/>
          <p14:tracePt t="66523" x="1304925" y="2333625"/>
          <p14:tracePt t="66540" x="1268413" y="2352675"/>
          <p14:tracePt t="66554" x="1250950" y="2352675"/>
          <p14:tracePt t="66562" x="1241425" y="2352675"/>
          <p14:tracePt t="66570" x="1231900" y="2352675"/>
          <p14:tracePt t="66578" x="1204913" y="2352675"/>
          <p14:tracePt t="66586" x="1176338" y="2352675"/>
          <p14:tracePt t="66594" x="1166813" y="2352675"/>
          <p14:tracePt t="66602" x="1139825" y="2352675"/>
          <p14:tracePt t="66626" x="1120775" y="2352675"/>
          <p14:tracePt t="66642" x="1112838" y="2352675"/>
          <p14:tracePt t="66650" x="1084263" y="2324100"/>
          <p14:tracePt t="66666" x="1076325" y="2314575"/>
          <p14:tracePt t="66675" x="1076325" y="2297113"/>
          <p14:tracePt t="66682" x="1066800" y="2278063"/>
          <p14:tracePt t="66692" x="1066800" y="2270125"/>
          <p14:tracePt t="66699" x="1057275" y="2251075"/>
          <p14:tracePt t="66709" x="1057275" y="2241550"/>
          <p14:tracePt t="66722" x="1057275" y="2232025"/>
          <p14:tracePt t="66730" x="1057275" y="2195513"/>
          <p14:tracePt t="66738" x="1057275" y="2149475"/>
          <p14:tracePt t="66746" x="1057275" y="2141538"/>
          <p14:tracePt t="66762" x="1057275" y="2103438"/>
          <p14:tracePt t="66778" x="1057275" y="2095500"/>
          <p14:tracePt t="66786" x="1057275" y="2085975"/>
          <p14:tracePt t="66794" x="1057275" y="2066925"/>
          <p14:tracePt t="66802" x="1057275" y="2057400"/>
          <p14:tracePt t="66810" x="1076325" y="2039938"/>
          <p14:tracePt t="66834" x="1084263" y="2003425"/>
          <p14:tracePt t="66850" x="1120775" y="1993900"/>
          <p14:tracePt t="66858" x="1139825" y="1974850"/>
          <p14:tracePt t="66875" x="1158875" y="1957388"/>
          <p14:tracePt t="66882" x="1176338" y="1938338"/>
          <p14:tracePt t="66898" x="1185863" y="1938338"/>
          <p14:tracePt t="66909" x="1212850" y="1938338"/>
          <p14:tracePt t="66915" x="1222375" y="1938338"/>
          <p14:tracePt t="66930" x="1241425" y="1938338"/>
          <p14:tracePt t="66938" x="1258888" y="1938338"/>
          <p14:tracePt t="66947" x="1277938" y="1938338"/>
          <p14:tracePt t="66954" x="1314450" y="1938338"/>
          <p14:tracePt t="66962" x="1333500" y="1938338"/>
          <p14:tracePt t="66970" x="1360488" y="1938338"/>
          <p14:tracePt t="66978" x="1370013" y="1938338"/>
          <p14:tracePt t="67002" x="1379538" y="1938338"/>
          <p14:tracePt t="67018" x="1387475" y="1938338"/>
          <p14:tracePt t="67026" x="1406525" y="1938338"/>
          <p14:tracePt t="67034" x="1416050" y="1938338"/>
          <p14:tracePt t="67042" x="1425575" y="1938338"/>
          <p14:tracePt t="67050" x="1433513" y="1938338"/>
          <p14:tracePt t="67059" x="1443038" y="1938338"/>
          <p14:tracePt t="67075" x="1471613" y="1938338"/>
          <p14:tracePt t="67082" x="1479550" y="1947863"/>
          <p14:tracePt t="67106" x="1479550" y="1957388"/>
          <p14:tracePt t="67114" x="1508125" y="1993900"/>
          <p14:tracePt t="67131" x="1508125" y="2030413"/>
          <p14:tracePt t="67138" x="1508125" y="2049463"/>
          <p14:tracePt t="67154" x="1516063" y="2095500"/>
          <p14:tracePt t="67170" x="1516063" y="2122488"/>
          <p14:tracePt t="67178" x="1525588" y="2132013"/>
          <p14:tracePt t="67194" x="1525588" y="2141538"/>
          <p14:tracePt t="67202" x="1525588" y="2149475"/>
          <p14:tracePt t="67226" x="1525588" y="2168525"/>
          <p14:tracePt t="67242" x="1525588" y="2178050"/>
          <p14:tracePt t="67258" x="1525588" y="2185988"/>
          <p14:tracePt t="67274" x="1525588" y="2195513"/>
          <p14:tracePt t="67299" x="1516063" y="2205038"/>
          <p14:tracePt t="67309" x="1516063" y="2214563"/>
          <p14:tracePt t="67324" x="1508125" y="2224088"/>
          <p14:tracePt t="67340" x="1508125" y="2232025"/>
          <p14:tracePt t="67364" x="1508125" y="2251075"/>
          <p14:tracePt t="67371" x="1498600" y="2260600"/>
          <p14:tracePt t="67387" x="1479550" y="2270125"/>
          <p14:tracePt t="67404" x="1462088" y="2278063"/>
          <p14:tracePt t="67419" x="1452563" y="2287588"/>
          <p14:tracePt t="67428" x="1433513" y="2287588"/>
          <p14:tracePt t="67445" x="1416050" y="2306638"/>
          <p14:tracePt t="67451" x="1406525" y="2314575"/>
          <p14:tracePt t="67474" x="1387475" y="2314575"/>
          <p14:tracePt t="67483" x="1370013" y="2324100"/>
          <p14:tracePt t="67571" x="1360488" y="2324100"/>
          <p14:tracePt t="71476" x="1341438" y="2324100"/>
          <p14:tracePt t="71483" x="1323975" y="2324100"/>
          <p14:tracePt t="71493" x="1287463" y="2324100"/>
          <p14:tracePt t="71499" x="1268413" y="2324100"/>
          <p14:tracePt t="71511" x="1258888" y="2324100"/>
          <p14:tracePt t="71516" x="1231900" y="2324100"/>
          <p14:tracePt t="71523" x="1222375" y="2324100"/>
          <p14:tracePt t="71531" x="1212850" y="2324100"/>
          <p14:tracePt t="71540" x="1185863" y="2324100"/>
          <p14:tracePt t="71550" x="1176338" y="2324100"/>
          <p14:tracePt t="71562" x="1166813" y="2324100"/>
          <p14:tracePt t="71578" x="1158875" y="2324100"/>
          <p14:tracePt t="71586" x="1149350" y="2324100"/>
          <p14:tracePt t="71594" x="1130300" y="2324100"/>
          <p14:tracePt t="71602" x="1093788" y="2324100"/>
          <p14:tracePt t="71610" x="1076325" y="2324100"/>
          <p14:tracePt t="71618" x="1047750" y="2324100"/>
          <p14:tracePt t="71626" x="984250" y="2324100"/>
          <p14:tracePt t="71634" x="965200" y="2324100"/>
          <p14:tracePt t="71642" x="928688" y="2333625"/>
          <p14:tracePt t="71658" x="901700" y="2352675"/>
          <p14:tracePt t="71675" x="892175" y="2352675"/>
          <p14:tracePt t="78243" x="919163" y="2352675"/>
          <p14:tracePt t="78251" x="984250" y="2352675"/>
          <p14:tracePt t="78259" x="1030288" y="2352675"/>
          <p14:tracePt t="78267" x="1103313" y="2352675"/>
          <p14:tracePt t="78280" x="1166813" y="2343150"/>
          <p14:tracePt t="78285" x="1241425" y="2343150"/>
          <p14:tracePt t="78293" x="1323975" y="2324100"/>
          <p14:tracePt t="78298" x="1406525" y="2314575"/>
          <p14:tracePt t="78309" x="1443038" y="2306638"/>
          <p14:tracePt t="78314" x="1489075" y="2287588"/>
          <p14:tracePt t="78330" x="1498600" y="2287588"/>
          <p14:tracePt t="78347" x="1525588" y="2287588"/>
          <p14:tracePt t="78354" x="1535113" y="2278063"/>
          <p14:tracePt t="78362" x="1544638" y="2278063"/>
          <p14:tracePt t="78370" x="1581150" y="2278063"/>
          <p14:tracePt t="78378" x="1600200" y="2278063"/>
          <p14:tracePt t="78386" x="1646238" y="2278063"/>
          <p14:tracePt t="78394" x="1682750" y="2278063"/>
          <p14:tracePt t="78402" x="1746250" y="2278063"/>
          <p14:tracePt t="78410" x="1801813" y="2278063"/>
          <p14:tracePt t="78418" x="1903413" y="2278063"/>
          <p14:tracePt t="78426" x="2058988" y="2278063"/>
          <p14:tracePt t="78434" x="2197100" y="2278063"/>
          <p14:tracePt t="78442" x="2262188" y="2278063"/>
          <p14:tracePt t="78450" x="2308225" y="2278063"/>
          <p14:tracePt t="78459" x="2325688" y="2278063"/>
          <p14:tracePt t="78466" x="2344738" y="2278063"/>
          <p14:tracePt t="78522" x="2352675" y="2278063"/>
          <p14:tracePt t="78530" x="2371725" y="2270125"/>
          <p14:tracePt t="78538" x="2417763" y="2251075"/>
          <p14:tracePt t="78546" x="2444750" y="2251075"/>
          <p14:tracePt t="78554" x="2454275" y="2241550"/>
          <p14:tracePt t="78562" x="2463800" y="2232025"/>
          <p14:tracePt t="78571" x="2473325" y="2224088"/>
          <p14:tracePt t="78594" x="2490788" y="2224088"/>
          <p14:tracePt t="78602" x="2509838" y="2205038"/>
          <p14:tracePt t="78626" x="2519363" y="2205038"/>
          <p14:tracePt t="78634" x="2546350" y="2205038"/>
          <p14:tracePt t="78642" x="2565400" y="2205038"/>
          <p14:tracePt t="78650" x="2611438" y="2205038"/>
          <p14:tracePt t="78659" x="2638425" y="2205038"/>
          <p14:tracePt t="78666" x="2657475" y="2205038"/>
          <p14:tracePt t="78677" x="2665413" y="2205038"/>
          <p14:tracePt t="78684" x="2684463" y="2205038"/>
          <p14:tracePt t="78698" x="2693988" y="2205038"/>
          <p14:tracePt t="78706" x="2711450" y="2205038"/>
          <p14:tracePt t="78730" x="2730500" y="2195513"/>
          <p14:tracePt t="78746" x="2747963" y="2195513"/>
          <p14:tracePt t="78754" x="2757488" y="2195513"/>
          <p14:tracePt t="78762" x="2786063" y="2195513"/>
          <p14:tracePt t="78770" x="2794000" y="2195513"/>
          <p14:tracePt t="78778" x="2803525" y="2195513"/>
          <p14:tracePt t="78914" x="2822575" y="2195513"/>
          <p14:tracePt t="79079" x="2803525" y="2195513"/>
          <p14:tracePt t="79086" x="2794000" y="2195513"/>
          <p14:tracePt t="79096" x="2776538" y="2195513"/>
          <p14:tracePt t="79099" x="2757488" y="2195513"/>
          <p14:tracePt t="79112" x="2740025" y="2195513"/>
          <p14:tracePt t="79115" x="2711450" y="2195513"/>
          <p14:tracePt t="79122" x="2674938" y="2195513"/>
          <p14:tracePt t="79130" x="2647950" y="2195513"/>
          <p14:tracePt t="79138" x="2601913" y="2195513"/>
          <p14:tracePt t="79146" x="2546350" y="2195513"/>
          <p14:tracePt t="79154" x="2482850" y="2195513"/>
          <p14:tracePt t="79162" x="2427288" y="2195513"/>
          <p14:tracePt t="79170" x="2344738" y="2195513"/>
          <p14:tracePt t="79178" x="2279650" y="2195513"/>
          <p14:tracePt t="79186" x="2243138" y="2195513"/>
          <p14:tracePt t="79194" x="2224088" y="2195513"/>
          <p14:tracePt t="79202" x="2187575" y="2195513"/>
          <p14:tracePt t="79210" x="2170113" y="2195513"/>
          <p14:tracePt t="79229" x="2160588" y="2195513"/>
          <p14:tracePt t="79235" x="2141538" y="2195513"/>
          <p14:tracePt t="79259" x="2132013" y="2195513"/>
          <p14:tracePt t="79267" x="2114550" y="2185988"/>
          <p14:tracePt t="79279" x="2095500" y="2185988"/>
          <p14:tracePt t="79284" x="2078038" y="2178050"/>
          <p14:tracePt t="79299" x="2041525" y="2178050"/>
          <p14:tracePt t="79315" x="2022475" y="2178050"/>
          <p14:tracePt t="79355" x="1995488" y="2168525"/>
          <p14:tracePt t="79364" x="1995488" y="2159000"/>
          <p14:tracePt t="79387" x="1995488" y="2149475"/>
          <p14:tracePt t="79396" x="1995488" y="2141538"/>
          <p14:tracePt t="79403" x="1985963" y="2132013"/>
          <p14:tracePt t="79419" x="1985963" y="2122488"/>
          <p14:tracePt t="79443" x="1985963" y="2112963"/>
          <p14:tracePt t="79451" x="1985963" y="2095500"/>
          <p14:tracePt t="79467" x="1985963" y="2049463"/>
          <p14:tracePt t="79479" x="1995488" y="2049463"/>
          <p14:tracePt t="79483" x="2003425" y="2003425"/>
          <p14:tracePt t="79499" x="2003425" y="1993900"/>
          <p14:tracePt t="79503" x="2032000" y="1974850"/>
          <p14:tracePt t="79512" x="2032000" y="1966913"/>
          <p14:tracePt t="79516" x="2032000" y="1957388"/>
          <p14:tracePt t="79523" x="2049463" y="1938338"/>
          <p14:tracePt t="79539" x="2058988" y="1928813"/>
          <p14:tracePt t="79554" x="2078038" y="1901825"/>
          <p14:tracePt t="79570" x="2095500" y="1892300"/>
          <p14:tracePt t="79578" x="2114550" y="1892300"/>
          <p14:tracePt t="79586" x="2141538" y="1874838"/>
          <p14:tracePt t="79594" x="2141538" y="1865313"/>
          <p14:tracePt t="79602" x="2160588" y="1855788"/>
          <p14:tracePt t="79609" x="2187575" y="1846263"/>
          <p14:tracePt t="79617" x="2216150" y="1828800"/>
          <p14:tracePt t="79625" x="2252663" y="1819275"/>
          <p14:tracePt t="79633" x="2298700" y="1800225"/>
          <p14:tracePt t="79641" x="2344738" y="1792288"/>
          <p14:tracePt t="79649" x="2398713" y="1792288"/>
          <p14:tracePt t="79657" x="2463800" y="1792288"/>
          <p14:tracePt t="79666" x="2509838" y="1763713"/>
          <p14:tracePt t="79674" x="2546350" y="1754188"/>
          <p14:tracePt t="79682" x="2573338" y="1746250"/>
          <p14:tracePt t="79692" x="2611438" y="1736725"/>
          <p14:tracePt t="79697" x="2638425" y="1736725"/>
          <p14:tracePt t="79705" x="2674938" y="1717675"/>
          <p14:tracePt t="79714" x="2703513" y="1700213"/>
          <p14:tracePt t="79721" x="2740025" y="1700213"/>
          <p14:tracePt t="79738" x="2786063" y="1700213"/>
          <p14:tracePt t="79746" x="2803525" y="1700213"/>
          <p14:tracePt t="79754" x="2832100" y="1700213"/>
          <p14:tracePt t="79762" x="2895600" y="1700213"/>
          <p14:tracePt t="79769" x="2968625" y="1700213"/>
          <p14:tracePt t="79778" x="3052763" y="1708150"/>
          <p14:tracePt t="79785" x="3098800" y="1708150"/>
          <p14:tracePt t="79794" x="3143250" y="1717675"/>
          <p14:tracePt t="79802" x="3152775" y="1717675"/>
          <p14:tracePt t="79810" x="3171825" y="1727200"/>
          <p14:tracePt t="79818" x="3189288" y="1727200"/>
          <p14:tracePt t="79826" x="3198813" y="1736725"/>
          <p14:tracePt t="79834" x="3217863" y="1746250"/>
          <p14:tracePt t="79842" x="3244850" y="1763713"/>
          <p14:tracePt t="79849" x="3254375" y="1763713"/>
          <p14:tracePt t="79857" x="3300413" y="1773238"/>
          <p14:tracePt t="79866" x="3300413" y="1782763"/>
          <p14:tracePt t="79874" x="3319463" y="1782763"/>
          <p14:tracePt t="79882" x="3346450" y="1809750"/>
          <p14:tracePt t="79929" x="3346450" y="1819275"/>
          <p14:tracePt t="79946" x="3346450" y="1846263"/>
          <p14:tracePt t="79954" x="3336925" y="1865313"/>
          <p14:tracePt t="79962" x="3336925" y="1874838"/>
          <p14:tracePt t="79969" x="3309938" y="1911350"/>
          <p14:tracePt t="79978" x="3290888" y="1938338"/>
          <p14:tracePt t="79985" x="3273425" y="1966913"/>
          <p14:tracePt t="79994" x="3263900" y="1974850"/>
          <p14:tracePt t="80002" x="3254375" y="2011363"/>
          <p14:tracePt t="80010" x="3227388" y="2039938"/>
          <p14:tracePt t="80018" x="3217863" y="2039938"/>
          <p14:tracePt t="80026" x="3198813" y="2066925"/>
          <p14:tracePt t="80042" x="3181350" y="2076450"/>
          <p14:tracePt t="80049" x="3143250" y="2095500"/>
          <p14:tracePt t="80062" x="3135313" y="2103438"/>
          <p14:tracePt t="80069" x="3116263" y="2112963"/>
          <p14:tracePt t="80083" x="3098800" y="2112963"/>
          <p14:tracePt t="80095" x="3089275" y="2112963"/>
          <p14:tracePt t="80099" x="3060700" y="2112963"/>
          <p14:tracePt t="80108" x="3052763" y="2112963"/>
          <p14:tracePt t="80122" x="3043238" y="2112963"/>
          <p14:tracePt t="80146" x="3033713" y="2112963"/>
          <p14:tracePt t="80355" x="3006725" y="2122488"/>
          <p14:tracePt t="80363" x="2987675" y="2149475"/>
          <p14:tracePt t="80372" x="2951163" y="2178050"/>
          <p14:tracePt t="80379" x="2886075" y="2224088"/>
          <p14:tracePt t="80386" x="2859088" y="2251075"/>
          <p14:tracePt t="80395" x="2803525" y="2287588"/>
          <p14:tracePt t="80402" x="2757488" y="2324100"/>
          <p14:tracePt t="80410" x="2703513" y="2360613"/>
          <p14:tracePt t="80418" x="2619375" y="2406650"/>
          <p14:tracePt t="80426" x="2565400" y="2443163"/>
          <p14:tracePt t="80434" x="2519363" y="2481263"/>
          <p14:tracePt t="80441" x="2427288" y="2554288"/>
          <p14:tracePt t="80450" x="2381250" y="2581275"/>
          <p14:tracePt t="80457" x="2325688" y="2600325"/>
          <p14:tracePt t="80466" x="2279650" y="2646363"/>
          <p14:tracePt t="80474" x="2216150" y="2663825"/>
          <p14:tracePt t="80482" x="2187575" y="2682875"/>
          <p14:tracePt t="80493" x="2178050" y="2682875"/>
          <p14:tracePt t="80650" x="2178050" y="2673350"/>
          <p14:tracePt t="80675" x="2178050" y="2663825"/>
          <p14:tracePt t="80683" x="2178050" y="2646363"/>
          <p14:tracePt t="80704" x="2178050" y="2636838"/>
          <p14:tracePt t="80722" x="2187575" y="2617788"/>
          <p14:tracePt t="80762" x="2187575" y="2609850"/>
          <p14:tracePt t="80770" x="2197100" y="2590800"/>
          <p14:tracePt t="80786" x="2252663" y="2563813"/>
          <p14:tracePt t="80794" x="2252663" y="2554288"/>
          <p14:tracePt t="80802" x="2270125" y="2554288"/>
          <p14:tracePt t="80810" x="2308225" y="2527300"/>
          <p14:tracePt t="80818" x="2325688" y="2517775"/>
          <p14:tracePt t="80826" x="2362200" y="2508250"/>
          <p14:tracePt t="80834" x="2381250" y="2481263"/>
          <p14:tracePt t="80850" x="2408238" y="2481263"/>
          <p14:tracePt t="80858" x="2436813" y="2471738"/>
          <p14:tracePt t="80890" x="2444750" y="2462213"/>
          <p14:tracePt t="80914" x="2473325" y="2462213"/>
          <p14:tracePt t="80924" x="2490788" y="2462213"/>
          <p14:tracePt t="80930" x="2500313" y="2462213"/>
          <p14:tracePt t="80938" x="2519363" y="2462213"/>
          <p14:tracePt t="81019" x="2527300" y="2462213"/>
          <p14:tracePt t="81035" x="2536825" y="2462213"/>
          <p14:tracePt t="81042" x="2555875" y="2462213"/>
          <p14:tracePt t="81083" x="2565400" y="2462213"/>
          <p14:tracePt t="81581" x="2582863" y="2462213"/>
          <p14:tracePt t="81587" x="2628900" y="2462213"/>
          <p14:tracePt t="81596" x="2674938" y="2462213"/>
          <p14:tracePt t="81603" x="2730500" y="2462213"/>
          <p14:tracePt t="81612" x="2868613" y="2462213"/>
          <p14:tracePt t="81619" x="2968625" y="2462213"/>
          <p14:tracePt t="81629" x="3060700" y="2462213"/>
          <p14:tracePt t="81635" x="3098800" y="2462213"/>
          <p14:tracePt t="81646" x="3143250" y="2462213"/>
          <p14:tracePt t="81651" x="3152775" y="2462213"/>
          <p14:tracePt t="81667" x="3171825" y="2462213"/>
          <p14:tracePt t="81683" x="3181350" y="2462213"/>
          <p14:tracePt t="81699" x="3198813" y="2462213"/>
          <p14:tracePt t="81715" x="3217863" y="2462213"/>
          <p14:tracePt t="81795" x="3227388" y="2462213"/>
          <p14:tracePt t="81811" x="3235325" y="2462213"/>
          <p14:tracePt t="81819" x="3244850" y="2462213"/>
          <p14:tracePt t="81829" x="3263900" y="2462213"/>
          <p14:tracePt t="81835" x="3273425" y="2462213"/>
          <p14:tracePt t="81859" x="3281363" y="2462213"/>
          <p14:tracePt t="81867" x="3290888" y="2462213"/>
          <p14:tracePt t="81979" x="3300413" y="2471738"/>
          <p14:tracePt t="82203" x="3327400" y="2471738"/>
          <p14:tracePt t="82211" x="3336925" y="2471738"/>
          <p14:tracePt t="82219" x="3363913" y="2471738"/>
          <p14:tracePt t="82228" x="3382963" y="2471738"/>
          <p14:tracePt t="82235" x="3402013" y="2471738"/>
          <p14:tracePt t="82246" x="3409950" y="2471738"/>
          <p14:tracePt t="82251" x="3419475" y="2471738"/>
          <p14:tracePt t="82276" x="3438525" y="2471738"/>
          <p14:tracePt t="82292" x="3448050" y="2471738"/>
          <p14:tracePt t="82347" x="3455988" y="2471738"/>
          <p14:tracePt t="82355" x="3465513" y="2471738"/>
          <p14:tracePt t="82364" x="3484563" y="2471738"/>
          <p14:tracePt t="82379" x="3502025" y="2471738"/>
          <p14:tracePt t="82403" x="3521075" y="2471738"/>
          <p14:tracePt t="82411" x="3530600" y="2471738"/>
          <p14:tracePt t="82483" x="3538538" y="2471738"/>
          <p14:tracePt t="82691" x="3557588" y="2471738"/>
          <p14:tracePt t="82700" x="3576638" y="2471738"/>
          <p14:tracePt t="82710" x="3594100" y="2471738"/>
          <p14:tracePt t="82715" x="3622675" y="2471738"/>
          <p14:tracePt t="82726" x="3630613" y="2471738"/>
          <p14:tracePt t="82733" x="3676650" y="2471738"/>
          <p14:tracePt t="82754" x="3686175" y="2471738"/>
          <p14:tracePt t="82763" x="3695700" y="2471738"/>
          <p14:tracePt t="82770" x="3714750" y="2471738"/>
          <p14:tracePt t="82810" x="3722688" y="2471738"/>
          <p14:tracePt t="82850" x="3732213" y="2471738"/>
          <p14:tracePt t="82858" x="3741738" y="2471738"/>
          <p14:tracePt t="82866" x="3759200" y="2471738"/>
          <p14:tracePt t="82874" x="3778250" y="2462213"/>
          <p14:tracePt t="82882" x="3787775" y="2443163"/>
          <p14:tracePt t="82891" x="3797300" y="2416175"/>
          <p14:tracePt t="82898" x="3824288" y="2398713"/>
          <p14:tracePt t="82908" x="3833813" y="2379663"/>
          <p14:tracePt t="82914" x="3833813" y="2370138"/>
          <p14:tracePt t="82926" x="3833813" y="2360613"/>
          <p14:tracePt t="82930" x="3833813" y="2343150"/>
          <p14:tracePt t="82938" x="3833813" y="2333625"/>
          <p14:tracePt t="82947" x="3833813" y="2314575"/>
          <p14:tracePt t="82954" x="3833813" y="2287588"/>
          <p14:tracePt t="82963" x="3833813" y="2241550"/>
          <p14:tracePt t="82970" x="3833813" y="2185988"/>
          <p14:tracePt t="82978" x="3833813" y="2122488"/>
          <p14:tracePt t="82986" x="3814763" y="2057400"/>
          <p14:tracePt t="82994" x="3805238" y="2011363"/>
          <p14:tracePt t="83002" x="3787775" y="1928813"/>
          <p14:tracePt t="83011" x="3759200" y="1882775"/>
          <p14:tracePt t="83018" x="3759200" y="1865313"/>
          <p14:tracePt t="83026" x="3759200" y="1819275"/>
          <p14:tracePt t="83034" x="3759200" y="1792288"/>
          <p14:tracePt t="83042" x="3759200" y="1754188"/>
          <p14:tracePt t="83050" x="3759200" y="1746250"/>
          <p14:tracePt t="83059" x="3759200" y="1717675"/>
          <p14:tracePt t="83075" x="3759200" y="1708150"/>
          <p14:tracePt t="83283" x="3759200" y="1700213"/>
          <p14:tracePt t="83292" x="3722688" y="1700213"/>
          <p14:tracePt t="83299" x="3695700" y="1700213"/>
          <p14:tracePt t="83308" x="3640138" y="1700213"/>
          <p14:tracePt t="83316" x="3576638" y="1700213"/>
          <p14:tracePt t="83323" x="3511550" y="1717675"/>
          <p14:tracePt t="83332" x="3373438" y="1717675"/>
          <p14:tracePt t="83338" x="3290888" y="1717675"/>
          <p14:tracePt t="83346" x="3181350" y="1717675"/>
          <p14:tracePt t="83355" x="3079750" y="1717675"/>
          <p14:tracePt t="83362" x="2978150" y="1717675"/>
          <p14:tracePt t="83370" x="2895600" y="1717675"/>
          <p14:tracePt t="83378" x="2822575" y="1717675"/>
          <p14:tracePt t="83386" x="2740025" y="1717675"/>
          <p14:tracePt t="83394" x="2674938" y="1717675"/>
          <p14:tracePt t="83403" x="2638425" y="1717675"/>
          <p14:tracePt t="83410" x="2565400" y="1717675"/>
          <p14:tracePt t="83418" x="2463800" y="1717675"/>
          <p14:tracePt t="83426" x="2381250" y="1717675"/>
          <p14:tracePt t="83434" x="2335213" y="1717675"/>
          <p14:tracePt t="83443" x="2279650" y="1717675"/>
          <p14:tracePt t="83450" x="2216150" y="1717675"/>
          <p14:tracePt t="83459" x="2187575" y="1717675"/>
          <p14:tracePt t="83466" x="2151063" y="1717675"/>
          <p14:tracePt t="83477" x="2132013" y="1717675"/>
          <p14:tracePt t="83493" x="2114550" y="1717675"/>
          <p14:tracePt t="83795" x="2105025" y="1727200"/>
          <p14:tracePt t="83803" x="2114550" y="1763713"/>
          <p14:tracePt t="83812" x="2124075" y="1828800"/>
          <p14:tracePt t="83820" x="2124075" y="1892300"/>
          <p14:tracePt t="83828" x="2124075" y="1984375"/>
          <p14:tracePt t="83835" x="2141538" y="2103438"/>
          <p14:tracePt t="83845" x="2141538" y="2185988"/>
          <p14:tracePt t="83851" x="2170113" y="2287588"/>
          <p14:tracePt t="83861" x="2178050" y="2370138"/>
          <p14:tracePt t="83867" x="2178050" y="2416175"/>
          <p14:tracePt t="83876" x="2187575" y="2435225"/>
          <p14:tracePt t="83882" x="2206625" y="2471738"/>
          <p14:tracePt t="84213" x="2206625" y="2481263"/>
          <p14:tracePt t="84219" x="2224088" y="2481263"/>
          <p14:tracePt t="84228" x="2262188" y="2481263"/>
          <p14:tracePt t="84236" x="2289175" y="2489200"/>
          <p14:tracePt t="84245" x="2352675" y="2498725"/>
          <p14:tracePt t="84251" x="2473325" y="2517775"/>
          <p14:tracePt t="84262" x="2628900" y="2517775"/>
          <p14:tracePt t="84268" x="2786063" y="2563813"/>
          <p14:tracePt t="84278" x="3014663" y="2617788"/>
          <p14:tracePt t="84285" x="3171825" y="2646363"/>
          <p14:tracePt t="84292" x="3373438" y="2663825"/>
          <p14:tracePt t="84298" x="3475038" y="2682875"/>
          <p14:tracePt t="84309" x="3530600" y="2682875"/>
          <p14:tracePt t="84314" x="3576638" y="2682875"/>
          <p14:tracePt t="84322" x="3584575" y="2682875"/>
          <p14:tracePt t="84354" x="3603625" y="2682875"/>
          <p14:tracePt t="84363" x="3640138" y="2673350"/>
          <p14:tracePt t="84370" x="3659188" y="2673350"/>
          <p14:tracePt t="84378" x="3686175" y="2655888"/>
          <p14:tracePt t="84386" x="3695700" y="2646363"/>
          <p14:tracePt t="84394" x="3705225" y="2646363"/>
          <p14:tracePt t="84418" x="3714750" y="2636838"/>
          <p14:tracePt t="84611" x="3722688" y="2600325"/>
          <p14:tracePt t="84619" x="3722688" y="2535238"/>
          <p14:tracePt t="84631" x="3714750" y="2452688"/>
          <p14:tracePt t="84636" x="3714750" y="2360613"/>
          <p14:tracePt t="84644" x="3714750" y="2260600"/>
          <p14:tracePt t="84650" x="3722688" y="2122488"/>
          <p14:tracePt t="84659" x="3722688" y="2020888"/>
          <p14:tracePt t="84665" x="3722688" y="1920875"/>
          <p14:tracePt t="84674" x="3722688" y="1865313"/>
          <p14:tracePt t="84681" x="3732213" y="1828800"/>
          <p14:tracePt t="84691" x="3732213" y="1800225"/>
          <p14:tracePt t="84697" x="3732213" y="1782763"/>
          <p14:tracePt t="84705" x="3732213" y="1746250"/>
          <p14:tracePt t="84714" x="3732213" y="1736725"/>
          <p14:tracePt t="84722" x="3732213" y="1727200"/>
          <p14:tracePt t="84738" x="3732213" y="1708150"/>
          <p14:tracePt t="84819" x="3732213" y="1700213"/>
          <p14:tracePt t="84827" x="3732213" y="1690688"/>
          <p14:tracePt t="84843" x="3732213" y="1654175"/>
          <p14:tracePt t="84851" x="3732213" y="1635125"/>
          <p14:tracePt t="84861" x="3732213" y="1617663"/>
          <p14:tracePt t="84867" x="3732213" y="1608138"/>
          <p14:tracePt t="84878" x="3732213" y="1598613"/>
          <p14:tracePt t="84896" x="3732213" y="1589088"/>
          <p14:tracePt t="84971" x="3676650" y="1617663"/>
          <p14:tracePt t="84984" x="3613150" y="1644650"/>
          <p14:tracePt t="84990" x="3530600" y="1644650"/>
          <p14:tracePt t="84998" x="3448050" y="1671638"/>
          <p14:tracePt t="85002" x="3327400" y="1700213"/>
          <p14:tracePt t="85010" x="3208338" y="1746250"/>
          <p14:tracePt t="85018" x="3106738" y="1746250"/>
          <p14:tracePt t="85026" x="3006725" y="1763713"/>
          <p14:tracePt t="85034" x="2924175" y="1773238"/>
          <p14:tracePt t="85041" x="2822575" y="1773238"/>
          <p14:tracePt t="85050" x="2740025" y="1773238"/>
          <p14:tracePt t="85058" x="2684463" y="1773238"/>
          <p14:tracePt t="85066" x="2619375" y="1773238"/>
          <p14:tracePt t="85075" x="2573338" y="1773238"/>
          <p14:tracePt t="85082" x="2519363" y="1773238"/>
          <p14:tracePt t="85091" x="2454275" y="1773238"/>
          <p14:tracePt t="85098" x="2381250" y="1773238"/>
          <p14:tracePt t="85108" x="2298700" y="1773238"/>
          <p14:tracePt t="85114" x="2216150" y="1773238"/>
          <p14:tracePt t="85122" x="2078038" y="1773238"/>
          <p14:tracePt t="85130" x="2012950" y="1754188"/>
          <p14:tracePt t="85138" x="1930400" y="1746250"/>
          <p14:tracePt t="85146" x="1866900" y="1717675"/>
          <p14:tracePt t="85154" x="1838325" y="1717675"/>
          <p14:tracePt t="85162" x="1792288" y="1690688"/>
          <p14:tracePt t="85459" x="1811338" y="1708150"/>
          <p14:tracePt t="85468" x="1838325" y="1746250"/>
          <p14:tracePt t="85477" x="1847850" y="1792288"/>
          <p14:tracePt t="85486" x="1874838" y="1809750"/>
          <p14:tracePt t="85494" x="1893888" y="1855788"/>
          <p14:tracePt t="85499" x="1903413" y="1892300"/>
          <p14:tracePt t="85512" x="1930400" y="1920875"/>
          <p14:tracePt t="85515" x="1930400" y="1966913"/>
          <p14:tracePt t="85524" x="1930400" y="2003425"/>
          <p14:tracePt t="85531" x="1939925" y="2030413"/>
          <p14:tracePt t="85539" x="1939925" y="2085975"/>
          <p14:tracePt t="85546" x="1949450" y="2122488"/>
          <p14:tracePt t="85555" x="1949450" y="2141538"/>
          <p14:tracePt t="85562" x="1949450" y="2185988"/>
          <p14:tracePt t="85570" x="1957388" y="2205038"/>
          <p14:tracePt t="85578" x="1957388" y="2224088"/>
          <p14:tracePt t="85588" x="1957388" y="2232025"/>
          <p14:tracePt t="85595" x="1957388" y="2241550"/>
          <p14:tracePt t="85618" x="1957388" y="2260600"/>
          <p14:tracePt t="85643" x="1957388" y="2270125"/>
          <p14:tracePt t="85651" x="1957388" y="2278063"/>
          <p14:tracePt t="85667" x="1957388" y="2287588"/>
          <p14:tracePt t="85683" x="1957388" y="2297113"/>
          <p14:tracePt t="85696" x="1957388" y="2306638"/>
          <p14:tracePt t="85711" x="1957388" y="2314575"/>
          <p14:tracePt t="85731" x="1957388" y="2324100"/>
          <p14:tracePt t="85892" x="1966913" y="2333625"/>
          <p14:tracePt t="85899" x="1976438" y="2333625"/>
          <p14:tracePt t="85915" x="1985963" y="2333625"/>
          <p14:tracePt t="85935" x="1995488" y="2333625"/>
          <p14:tracePt t="86076" x="2003425" y="2333625"/>
          <p14:tracePt t="86083" x="2003425" y="2343150"/>
          <p14:tracePt t="86092" x="2003425" y="2360613"/>
          <p14:tracePt t="86099" x="2012950" y="2370138"/>
          <p14:tracePt t="86112" x="2022475" y="2379663"/>
          <p14:tracePt t="86114" x="2022475" y="2389188"/>
          <p14:tracePt t="86122" x="2022475" y="2398713"/>
          <p14:tracePt t="86138" x="2022475" y="2406650"/>
          <p14:tracePt t="86146" x="2032000" y="2406650"/>
          <p14:tracePt t="86195" x="2032000" y="2425700"/>
          <p14:tracePt t="86202" x="2032000" y="2435225"/>
          <p14:tracePt t="86218" x="2032000" y="2443163"/>
          <p14:tracePt t="86779" x="2032000" y="2452688"/>
          <p14:tracePt t="87163" x="2032000" y="2481263"/>
          <p14:tracePt t="87188" x="2032000" y="2489200"/>
          <p14:tracePt t="87195" x="2022475" y="2498725"/>
          <p14:tracePt t="87204" x="1976438" y="2508250"/>
          <p14:tracePt t="87210" x="1939925" y="2544763"/>
          <p14:tracePt t="87218" x="1903413" y="2554288"/>
          <p14:tracePt t="87226" x="1857375" y="2590800"/>
          <p14:tracePt t="87234" x="1828800" y="2617788"/>
          <p14:tracePt t="87242" x="1792288" y="2636838"/>
          <p14:tracePt t="87250" x="1774825" y="2673350"/>
          <p14:tracePt t="87258" x="1736725" y="2673350"/>
          <p14:tracePt t="87266" x="1692275" y="2692400"/>
          <p14:tracePt t="87276" x="1673225" y="2709863"/>
          <p14:tracePt t="87282" x="1636713" y="2709863"/>
          <p14:tracePt t="87292" x="1617663" y="2719388"/>
          <p14:tracePt t="87298" x="1562100" y="2719388"/>
          <p14:tracePt t="87308" x="1525588" y="2738438"/>
          <p14:tracePt t="87314" x="1479550" y="2755900"/>
          <p14:tracePt t="87322" x="1452563" y="2765425"/>
          <p14:tracePt t="87330" x="1416050" y="2765425"/>
          <p14:tracePt t="87338" x="1370013" y="2784475"/>
          <p14:tracePt t="87346" x="1350963" y="2784475"/>
          <p14:tracePt t="87362" x="1341438" y="2784475"/>
          <p14:tracePt t="87451" x="1333500" y="2792413"/>
          <p14:tracePt t="87459" x="1333500" y="2801938"/>
          <p14:tracePt t="87467" x="1323975" y="2801938"/>
          <p14:tracePt t="87479" x="1314450" y="2801938"/>
          <p14:tracePt t="87494" x="1304925" y="2801938"/>
          <p14:tracePt t="87499" x="1287463" y="2811463"/>
          <p14:tracePt t="87515" x="1268413" y="2811463"/>
          <p14:tracePt t="87532" x="1258888" y="2820988"/>
          <p14:tracePt t="87539" x="1241425" y="2820988"/>
          <p14:tracePt t="87548" x="1231900" y="2820988"/>
          <p14:tracePt t="87555" x="1212850" y="2820988"/>
          <p14:tracePt t="87564" x="1185863" y="2830513"/>
          <p14:tracePt t="87571" x="1120775" y="2830513"/>
          <p14:tracePt t="87579" x="1103313" y="2857500"/>
          <p14:tracePt t="87587" x="1047750" y="2857500"/>
          <p14:tracePt t="87595" x="1001713" y="2867025"/>
          <p14:tracePt t="87603" x="955675" y="2876550"/>
          <p14:tracePt t="87614" x="938213" y="2876550"/>
          <p14:tracePt t="87622" x="909638" y="2884488"/>
          <p14:tracePt t="87626" x="892175" y="2884488"/>
          <p14:tracePt t="87634" x="882650" y="2894013"/>
          <p14:tracePt t="87642" x="882650" y="2903538"/>
          <p14:tracePt t="87660" x="873125" y="2903538"/>
          <p14:tracePt t="87746" x="863600" y="2903538"/>
          <p14:tracePt t="87770" x="855663" y="2903538"/>
          <p14:tracePt t="88395" x="846138" y="2913063"/>
          <p14:tracePt t="88403" x="846138" y="2949575"/>
          <p14:tracePt t="88412" x="846138" y="2967038"/>
          <p14:tracePt t="88419" x="846138" y="3005138"/>
          <p14:tracePt t="88431" x="846138" y="3032125"/>
          <p14:tracePt t="88436" x="846138" y="3059113"/>
          <p14:tracePt t="88446" x="846138" y="3095625"/>
          <p14:tracePt t="88450" x="846138" y="3105150"/>
          <p14:tracePt t="88458" x="846138" y="3114675"/>
          <p14:tracePt t="88466" x="846138" y="3124200"/>
          <p14:tracePt t="88476" x="846138" y="3141663"/>
          <p14:tracePt t="88514" x="846138" y="3151188"/>
          <p14:tracePt t="88522" x="846138" y="3160713"/>
          <p14:tracePt t="88530" x="846138" y="3187700"/>
          <p14:tracePt t="88548" x="846138" y="3197225"/>
          <p14:tracePt t="88563" x="846138" y="3224213"/>
          <p14:tracePt t="88578" x="836613" y="3233738"/>
          <p14:tracePt t="88586" x="836613" y="3243263"/>
          <p14:tracePt t="88602" x="836613" y="3252788"/>
          <p14:tracePt t="88610" x="836613" y="3270250"/>
          <p14:tracePt t="88618" x="836613" y="3279775"/>
          <p14:tracePt t="88626" x="836613" y="3298825"/>
          <p14:tracePt t="88642" x="836613" y="3308350"/>
          <p14:tracePt t="88650" x="836613" y="3316288"/>
          <p14:tracePt t="88659" x="836613" y="3325813"/>
          <p14:tracePt t="88682" x="836613" y="3335338"/>
          <p14:tracePt t="88698" x="836613" y="3362325"/>
          <p14:tracePt t="88714" x="836613" y="3371850"/>
          <p14:tracePt t="88722" x="836613" y="3381375"/>
          <p14:tracePt t="88738" x="836613" y="3398838"/>
          <p14:tracePt t="88770" x="836613" y="3408363"/>
          <p14:tracePt t="88803" x="836613" y="3427413"/>
          <p14:tracePt t="88837" x="827088" y="3436938"/>
          <p14:tracePt t="89291" x="846138" y="3436938"/>
          <p14:tracePt t="89299" x="855663" y="3436938"/>
          <p14:tracePt t="89315" x="863600" y="3436938"/>
          <p14:tracePt t="89323" x="892175" y="3436938"/>
          <p14:tracePt t="89331" x="901700" y="3436938"/>
          <p14:tracePt t="89339" x="909638" y="3436938"/>
          <p14:tracePt t="89355" x="946150" y="3436938"/>
          <p14:tracePt t="89371" x="992188" y="3436938"/>
          <p14:tracePt t="89380" x="1011238" y="3436938"/>
          <p14:tracePt t="89387" x="1038225" y="3454400"/>
          <p14:tracePt t="89394" x="1057275" y="3454400"/>
          <p14:tracePt t="89403" x="1093788" y="3454400"/>
          <p14:tracePt t="89411" x="1112838" y="3454400"/>
          <p14:tracePt t="89419" x="1158875" y="3454400"/>
          <p14:tracePt t="89428" x="1185863" y="3454400"/>
          <p14:tracePt t="89435" x="1241425" y="3454400"/>
          <p14:tracePt t="89445" x="1258888" y="3454400"/>
          <p14:tracePt t="89454" x="1304925" y="3454400"/>
          <p14:tracePt t="89466" x="1350963" y="3454400"/>
          <p14:tracePt t="89468" x="1370013" y="3454400"/>
          <p14:tracePt t="89476" x="1397000" y="3454400"/>
          <p14:tracePt t="89482" x="1425575" y="3454400"/>
          <p14:tracePt t="89492" x="1443038" y="3454400"/>
          <p14:tracePt t="89498" x="1462088" y="3454400"/>
          <p14:tracePt t="89522" x="1479550" y="3454400"/>
          <p14:tracePt t="89538" x="1508125" y="3454400"/>
          <p14:tracePt t="89555" x="1516063" y="3454400"/>
          <p14:tracePt t="89779" x="1525588" y="3444875"/>
          <p14:tracePt t="89788" x="1535113" y="3417888"/>
          <p14:tracePt t="89796" x="1535113" y="3398838"/>
          <p14:tracePt t="89805" x="1535113" y="3352800"/>
          <p14:tracePt t="89815" x="1535113" y="3316288"/>
          <p14:tracePt t="89819" x="1535113" y="3252788"/>
          <p14:tracePt t="89828" x="1554163" y="3233738"/>
          <p14:tracePt t="89834" x="1554163" y="3187700"/>
          <p14:tracePt t="89842" x="1554163" y="3160713"/>
          <p14:tracePt t="89850" x="1554163" y="3141663"/>
          <p14:tracePt t="89858" x="1562100" y="3133725"/>
          <p14:tracePt t="89868" x="1562100" y="3105150"/>
          <p14:tracePt t="89875" x="1562100" y="3095625"/>
          <p14:tracePt t="89883" x="1562100" y="3087688"/>
          <p14:tracePt t="89898" x="1562100" y="3068638"/>
          <p14:tracePt t="90085" x="1554163" y="3068638"/>
          <p14:tracePt t="90099" x="1516063" y="3068638"/>
          <p14:tracePt t="90108" x="1498600" y="3068638"/>
          <p14:tracePt t="90116" x="1462088" y="3068638"/>
          <p14:tracePt t="90123" x="1416050" y="3068638"/>
          <p14:tracePt t="90132" x="1350963" y="3068638"/>
          <p14:tracePt t="90139" x="1323975" y="3068638"/>
          <p14:tracePt t="90148" x="1250950" y="3068638"/>
          <p14:tracePt t="90155" x="1222375" y="3068638"/>
          <p14:tracePt t="90163" x="1158875" y="3068638"/>
          <p14:tracePt t="90171" x="1076325" y="3068638"/>
          <p14:tracePt t="90179" x="1038225" y="3068638"/>
          <p14:tracePt t="90187" x="946150" y="3068638"/>
          <p14:tracePt t="90195" x="909638" y="3068638"/>
          <p14:tracePt t="90203" x="873125" y="3068638"/>
          <p14:tracePt t="90211" x="836613" y="3068638"/>
          <p14:tracePt t="90219" x="827088" y="3068638"/>
          <p14:tracePt t="90228" x="817563" y="3068638"/>
          <p14:tracePt t="90235" x="809625" y="3068638"/>
          <p14:tracePt t="90300" x="800100" y="3068638"/>
          <p14:tracePt t="90316" x="790575" y="3068638"/>
          <p14:tracePt t="90333" x="781050" y="3068638"/>
          <p14:tracePt t="90347" x="771525" y="3068638"/>
          <p14:tracePt t="90355" x="754063" y="3068638"/>
          <p14:tracePt t="90363" x="735013" y="3068638"/>
          <p14:tracePt t="90859" x="725488" y="3078163"/>
          <p14:tracePt t="93819" x="725488" y="3095625"/>
          <p14:tracePt t="93829" x="725488" y="3114675"/>
          <p14:tracePt t="93836" x="725488" y="3141663"/>
          <p14:tracePt t="93842" x="735013" y="3160713"/>
          <p14:tracePt t="93850" x="763588" y="3197225"/>
          <p14:tracePt t="93858" x="771525" y="3216275"/>
          <p14:tracePt t="93866" x="771525" y="3252788"/>
          <p14:tracePt t="93875" x="771525" y="3262313"/>
          <p14:tracePt t="93882" x="771525" y="3298825"/>
          <p14:tracePt t="93892" x="771525" y="3316288"/>
          <p14:tracePt t="93898" x="771525" y="3344863"/>
          <p14:tracePt t="93908" x="771525" y="3362325"/>
          <p14:tracePt t="93927" x="771525" y="3417888"/>
          <p14:tracePt t="93931" x="771525" y="3436938"/>
          <p14:tracePt t="93938" x="790575" y="3454400"/>
          <p14:tracePt t="94059" x="800100" y="3463925"/>
          <p14:tracePt t="94379" x="827088" y="3463925"/>
          <p14:tracePt t="94387" x="846138" y="3463925"/>
          <p14:tracePt t="94395" x="901700" y="3463925"/>
          <p14:tracePt t="94403" x="965200" y="3463925"/>
          <p14:tracePt t="94411" x="1047750" y="3473450"/>
          <p14:tracePt t="94419" x="1149350" y="3473450"/>
          <p14:tracePt t="94429" x="1250950" y="3509963"/>
          <p14:tracePt t="94435" x="1370013" y="3509963"/>
          <p14:tracePt t="94445" x="1443038" y="3509963"/>
          <p14:tracePt t="94450" x="1508125" y="3509963"/>
          <p14:tracePt t="94459" x="1571625" y="3509963"/>
          <p14:tracePt t="94466" x="1608138" y="3509963"/>
          <p14:tracePt t="94475" x="1636713" y="3509963"/>
          <p14:tracePt t="94492" x="1654175" y="3509963"/>
          <p14:tracePt t="94498" x="1663700" y="3509963"/>
          <p14:tracePt t="94530" x="1682750" y="3509963"/>
          <p14:tracePt t="94542" x="1692275" y="3500438"/>
          <p14:tracePt t="94550" x="1700213" y="3500438"/>
          <p14:tracePt t="94564" x="1709738" y="3500438"/>
          <p14:tracePt t="94579" x="1719263" y="3500438"/>
          <p14:tracePt t="94587" x="1728788" y="3500438"/>
          <p14:tracePt t="94738" x="1736725" y="3481388"/>
          <p14:tracePt t="94763" x="1736725" y="3473450"/>
          <p14:tracePt t="94773" x="1736725" y="3454400"/>
          <p14:tracePt t="94780" x="1736725" y="3436938"/>
          <p14:tracePt t="94790" x="1736725" y="3417888"/>
          <p14:tracePt t="94800" x="1736725" y="3390900"/>
          <p14:tracePt t="94802" x="1736725" y="3352800"/>
          <p14:tracePt t="94810" x="1736725" y="3308350"/>
          <p14:tracePt t="94818" x="1736725" y="3279775"/>
          <p14:tracePt t="94825" x="1736725" y="3243263"/>
          <p14:tracePt t="94833" x="1736725" y="3216275"/>
          <p14:tracePt t="94841" x="1736725" y="3170238"/>
          <p14:tracePt t="94850" x="1736725" y="3160713"/>
          <p14:tracePt t="94858" x="1736725" y="3151188"/>
          <p14:tracePt t="94874" x="1736725" y="3133725"/>
          <p14:tracePt t="94891" x="1736725" y="3124200"/>
          <p14:tracePt t="94907" x="1736725" y="3114675"/>
          <p14:tracePt t="94995" x="1736725" y="3105150"/>
          <p14:tracePt t="95043" x="1719263" y="3105150"/>
          <p14:tracePt t="95058" x="1709738" y="3105150"/>
          <p14:tracePt t="95066" x="1700213" y="3105150"/>
          <p14:tracePt t="95081" x="1682750" y="3105150"/>
          <p14:tracePt t="95090" x="1673225" y="3105150"/>
          <p14:tracePt t="95097" x="1663700" y="3105150"/>
          <p14:tracePt t="95105" x="1636713" y="3105150"/>
          <p14:tracePt t="95113" x="1608138" y="3105150"/>
          <p14:tracePt t="95121" x="1562100" y="3095625"/>
          <p14:tracePt t="95129" x="1498600" y="3095625"/>
          <p14:tracePt t="95137" x="1443038" y="3095625"/>
          <p14:tracePt t="95145" x="1433513" y="3095625"/>
          <p14:tracePt t="95153" x="1350963" y="3095625"/>
          <p14:tracePt t="95161" x="1304925" y="3095625"/>
          <p14:tracePt t="95169" x="1231900" y="3095625"/>
          <p14:tracePt t="95177" x="1176338" y="3095625"/>
          <p14:tracePt t="95185" x="1112838" y="3095625"/>
          <p14:tracePt t="95193" x="1084263" y="3095625"/>
          <p14:tracePt t="95202" x="1047750" y="3095625"/>
          <p14:tracePt t="95209" x="1030288" y="3095625"/>
          <p14:tracePt t="95218" x="1001713" y="3095625"/>
          <p14:tracePt t="95225" x="992188" y="3095625"/>
          <p14:tracePt t="95233" x="984250" y="3095625"/>
          <p14:tracePt t="95241" x="965200" y="3095625"/>
          <p14:tracePt t="95249" x="955675" y="3095625"/>
          <p14:tracePt t="95257" x="946150" y="3095625"/>
          <p14:tracePt t="95306" x="938213" y="3095625"/>
          <p14:tracePt t="95362" x="919163" y="3095625"/>
          <p14:tracePt t="98155" x="955675" y="3095625"/>
          <p14:tracePt t="98163" x="1093788" y="3095625"/>
          <p14:tracePt t="98171" x="1268413" y="3095625"/>
          <p14:tracePt t="98179" x="1387475" y="3095625"/>
          <p14:tracePt t="98187" x="1544638" y="3095625"/>
          <p14:tracePt t="98195" x="1627188" y="3095625"/>
          <p14:tracePt t="98203" x="1728788" y="3049588"/>
          <p14:tracePt t="98211" x="1765300" y="3041650"/>
          <p14:tracePt t="98221" x="1792288" y="3022600"/>
          <p14:tracePt t="98229" x="1801813" y="3022600"/>
          <p14:tracePt t="98323" x="1811338" y="3022600"/>
          <p14:tracePt t="98331" x="1820863" y="3013075"/>
          <p14:tracePt t="98339" x="1828800" y="3013075"/>
          <p14:tracePt t="98859" x="1847850" y="3013075"/>
          <p14:tracePt t="98867" x="1866900" y="3013075"/>
          <p14:tracePt t="98936" x="1884363" y="3013075"/>
          <p14:tracePt t="98947" x="1893888" y="3013075"/>
          <p14:tracePt t="98963" x="1903413" y="3022600"/>
          <p14:tracePt t="98971" x="1912938" y="3022600"/>
          <p14:tracePt t="99035" x="1920875" y="3022600"/>
          <p14:tracePt t="99042" x="1939925" y="3022600"/>
          <p14:tracePt t="99059" x="1949450" y="3022600"/>
          <p14:tracePt t="99084" x="1957388" y="3022600"/>
          <p14:tracePt t="99523" x="1976438" y="3022600"/>
          <p14:tracePt t="99539" x="1985963" y="3022600"/>
          <p14:tracePt t="99554" x="1995488" y="3022600"/>
          <p14:tracePt t="99563" x="2003425" y="3022600"/>
          <p14:tracePt t="99578" x="2041525" y="3022600"/>
          <p14:tracePt t="99586" x="2049463" y="3022600"/>
          <p14:tracePt t="99594" x="2078038" y="3022600"/>
          <p14:tracePt t="99602" x="2095500" y="3022600"/>
          <p14:tracePt t="99610" x="2132013" y="3022600"/>
          <p14:tracePt t="99618" x="2151063" y="3022600"/>
          <p14:tracePt t="99626" x="2170113" y="3022600"/>
          <p14:tracePt t="99635" x="2178050" y="3022600"/>
          <p14:tracePt t="99642" x="2187575" y="3022600"/>
          <p14:tracePt t="99658" x="2197100" y="3022600"/>
          <p14:tracePt t="102701" x="2233613" y="3041650"/>
          <p14:tracePt t="102708" x="2243138" y="3041650"/>
          <p14:tracePt t="102716" x="2252663" y="3049588"/>
          <p14:tracePt t="102731" x="2262188" y="3059113"/>
          <p14:tracePt t="102763" x="2270125" y="3068638"/>
          <p14:tracePt t="102779" x="2270125" y="3078163"/>
          <p14:tracePt t="102787" x="2279650" y="3087688"/>
          <p14:tracePt t="102794" x="2289175" y="3095625"/>
          <p14:tracePt t="102811" x="2308225" y="3114675"/>
          <p14:tracePt t="102827" x="2316163" y="3133725"/>
          <p14:tracePt t="102884" x="2316163" y="3141663"/>
          <p14:tracePt t="102906" x="2316163" y="3170238"/>
          <p14:tracePt t="102914" x="2325688" y="3178175"/>
          <p14:tracePt t="102922" x="2325688" y="3187700"/>
          <p14:tracePt t="102930" x="2325688" y="3197225"/>
          <p14:tracePt t="102938" x="2335213" y="3206750"/>
          <p14:tracePt t="102946" x="2335213" y="3216275"/>
          <p14:tracePt t="102970" x="2335213" y="3224213"/>
          <p14:tracePt t="103081" x="2344738" y="3224213"/>
          <p14:tracePt t="103105" x="2352675" y="3224213"/>
          <p14:tracePt t="104451" x="2344738" y="3224213"/>
          <p14:tracePt t="104474" x="2325688" y="3224213"/>
          <p14:tracePt t="104481" x="2308225" y="3224213"/>
          <p14:tracePt t="104490" x="2298700" y="3224213"/>
          <p14:tracePt t="104506" x="2279650" y="3224213"/>
          <p14:tracePt t="104514" x="2270125" y="3224213"/>
          <p14:tracePt t="104554" x="2262188" y="3224213"/>
          <p14:tracePt t="104587" x="2233613" y="3224213"/>
          <p14:tracePt t="104629" x="2206625" y="3216275"/>
          <p14:tracePt t="104635" x="2197100" y="3206750"/>
          <p14:tracePt t="104659" x="2187575" y="3206750"/>
          <p14:tracePt t="104667" x="2178050" y="3197225"/>
          <p14:tracePt t="104683" x="2170113" y="3187700"/>
          <p14:tracePt t="104762" x="2160588" y="3178175"/>
          <p14:tracePt t="105380" x="2170113" y="3170238"/>
          <p14:tracePt t="105420" x="2178050" y="3170238"/>
          <p14:tracePt t="105427" x="2197100" y="3170238"/>
          <p14:tracePt t="105435" x="2216150" y="3170238"/>
          <p14:tracePt t="105445" x="2224088" y="3170238"/>
          <p14:tracePt t="105450" x="2233613" y="3170238"/>
          <p14:tracePt t="105466" x="2243138" y="3170238"/>
          <p14:tracePt t="105475" x="2252663" y="3170238"/>
          <p14:tracePt t="105482" x="2262188" y="3170238"/>
          <p14:tracePt t="105492" x="2270125" y="3170238"/>
          <p14:tracePt t="105508" x="2279650" y="3170238"/>
          <p14:tracePt t="105522" x="2298700" y="3170238"/>
          <p14:tracePt t="105546" x="2308225" y="3170238"/>
          <p14:tracePt t="105562" x="2325688" y="3170238"/>
          <p14:tracePt t="105578" x="2344738" y="3170238"/>
          <p14:tracePt t="105586" x="2352675" y="3170238"/>
          <p14:tracePt t="105602" x="2362200" y="3170238"/>
          <p14:tracePt t="105634" x="2371725" y="3170238"/>
          <p14:tracePt t="105650" x="2390775" y="3170238"/>
          <p14:tracePt t="105658" x="2398713" y="3170238"/>
          <p14:tracePt t="105682" x="2408238" y="3170238"/>
          <p14:tracePt t="105699" x="2427288" y="3170238"/>
          <p14:tracePt t="105708" x="2444750" y="3170238"/>
          <p14:tracePt t="105723" x="2454275" y="3170238"/>
          <p14:tracePt t="105731" x="2473325" y="3170238"/>
          <p14:tracePt t="105755" x="2482850" y="3170238"/>
          <p14:tracePt t="105853" x="2490788" y="3170238"/>
          <p14:tracePt t="108059" x="2473325" y="3170238"/>
          <p14:tracePt t="108067" x="2352675" y="3170238"/>
          <p14:tracePt t="108075" x="2233613" y="3170238"/>
          <p14:tracePt t="108083" x="2114550" y="3170238"/>
          <p14:tracePt t="108094" x="1957388" y="3170238"/>
          <p14:tracePt t="108099" x="1838325" y="3170238"/>
          <p14:tracePt t="108110" x="1765300" y="3170238"/>
          <p14:tracePt t="108115" x="1700213" y="3170238"/>
          <p14:tracePt t="108123" x="1673225" y="3170238"/>
          <p14:tracePt t="108131" x="1663700" y="3170238"/>
          <p14:tracePt t="108259" x="1654175" y="3170238"/>
          <p14:tracePt t="108571" x="1646238" y="3141663"/>
          <p14:tracePt t="108579" x="1654175" y="3133725"/>
          <p14:tracePt t="108588" x="1654175" y="3124200"/>
          <p14:tracePt t="108597" x="1654175" y="3095625"/>
          <p14:tracePt t="108602" x="1663700" y="3059113"/>
          <p14:tracePt t="108610" x="1673225" y="3041650"/>
          <p14:tracePt t="108618" x="1673225" y="2995613"/>
          <p14:tracePt t="108626" x="1673225" y="2976563"/>
          <p14:tracePt t="108634" x="1682750" y="2949575"/>
          <p14:tracePt t="108642" x="1709738" y="2913063"/>
          <p14:tracePt t="108650" x="1719263" y="2867025"/>
          <p14:tracePt t="108659" x="1719263" y="2857500"/>
          <p14:tracePt t="108666" x="1719263" y="2838450"/>
          <p14:tracePt t="108676" x="1719263" y="2820988"/>
          <p14:tracePt t="108682" x="1719263" y="2801938"/>
          <p14:tracePt t="108692" x="1719263" y="2784475"/>
          <p14:tracePt t="108699" x="1728788" y="2765425"/>
          <p14:tracePt t="108722" x="1728788" y="2746375"/>
          <p14:tracePt t="108730" x="1728788" y="2738438"/>
          <p14:tracePt t="108738" x="1728788" y="2728913"/>
          <p14:tracePt t="108754" x="1736725" y="2719388"/>
          <p14:tracePt t="108979" x="1755775" y="2709863"/>
          <p14:tracePt t="108989" x="1774825" y="2709863"/>
          <p14:tracePt t="109000" x="1820863" y="2709863"/>
          <p14:tracePt t="109004" x="1866900" y="2709863"/>
          <p14:tracePt t="109011" x="1884363" y="2709863"/>
          <p14:tracePt t="109018" x="1920875" y="2709863"/>
          <p14:tracePt t="109026" x="1957388" y="2738438"/>
          <p14:tracePt t="109050" x="1966913" y="2738438"/>
          <p14:tracePt t="109371" x="1976438" y="2746375"/>
          <p14:tracePt t="109378" x="1976438" y="2774950"/>
          <p14:tracePt t="109387" x="1976438" y="2801938"/>
          <p14:tracePt t="109395" x="1976438" y="2847975"/>
          <p14:tracePt t="109406" x="1976438" y="2894013"/>
          <p14:tracePt t="109413" x="1985963" y="2949575"/>
          <p14:tracePt t="109418" x="2003425" y="3032125"/>
          <p14:tracePt t="109425" x="2003425" y="3078163"/>
          <p14:tracePt t="109433" x="2032000" y="3160713"/>
          <p14:tracePt t="109449" x="2041525" y="3206750"/>
          <p14:tracePt t="109458" x="2041525" y="3216275"/>
          <p14:tracePt t="109475" x="2041525" y="3224213"/>
          <p14:tracePt t="110347" x="2032000" y="3233738"/>
          <p14:tracePt t="110355" x="1995488" y="3233738"/>
          <p14:tracePt t="110364" x="1966913" y="3233738"/>
          <p14:tracePt t="110371" x="1920875" y="3233738"/>
          <p14:tracePt t="110379" x="1912938" y="3233738"/>
          <p14:tracePt t="110387" x="1893888" y="3233738"/>
          <p14:tracePt t="110394" x="1874838" y="3233738"/>
          <p14:tracePt t="110426" x="1857375" y="3233738"/>
          <p14:tracePt t="110450" x="1847850" y="3233738"/>
          <p14:tracePt t="110466" x="1838325" y="3233738"/>
          <p14:tracePt t="110490" x="1828800" y="3233738"/>
          <p14:tracePt t="110554" x="1820863" y="3224213"/>
          <p14:tracePt t="110715" x="1811338" y="3224213"/>
          <p14:tracePt t="110724" x="1811338" y="3206750"/>
          <p14:tracePt t="110731" x="1811338" y="3197225"/>
          <p14:tracePt t="110739" x="1811338" y="3178175"/>
          <p14:tracePt t="110747" x="1811338" y="3141663"/>
          <p14:tracePt t="110755" x="1811338" y="3133725"/>
          <p14:tracePt t="110762" x="1811338" y="3105150"/>
          <p14:tracePt t="110770" x="1811338" y="3087688"/>
          <p14:tracePt t="110778" x="1811338" y="3059113"/>
          <p14:tracePt t="110786" x="1811338" y="3049588"/>
          <p14:tracePt t="110794" x="1811338" y="3022600"/>
          <p14:tracePt t="110801" x="1811338" y="3005138"/>
          <p14:tracePt t="110810" x="1811338" y="2967038"/>
          <p14:tracePt t="110826" x="1811338" y="2949575"/>
          <p14:tracePt t="110834" x="1811338" y="2930525"/>
          <p14:tracePt t="110843" x="1811338" y="2903538"/>
          <p14:tracePt t="110851" x="1811338" y="2876550"/>
          <p14:tracePt t="110866" x="1811338" y="2867025"/>
          <p14:tracePt t="110876" x="1811338" y="2857500"/>
          <p14:tracePt t="110882" x="1811338" y="2847975"/>
          <p14:tracePt t="110892" x="1811338" y="2830513"/>
          <p14:tracePt t="110898" x="1811338" y="2820988"/>
          <p14:tracePt t="110914" x="1811338" y="2792413"/>
          <p14:tracePt t="110926" x="1811338" y="2784475"/>
          <p14:tracePt t="110930" x="1811338" y="2774950"/>
          <p14:tracePt t="110938" x="1811338" y="2765425"/>
          <p14:tracePt t="110946" x="1811338" y="2746375"/>
          <p14:tracePt t="110954" x="1811338" y="2738438"/>
          <p14:tracePt t="110962" x="1811338" y="2728913"/>
          <p14:tracePt t="110970" x="1811338" y="2719388"/>
          <p14:tracePt t="110986" x="1811338" y="2709863"/>
          <p14:tracePt t="110994" x="1811338" y="2701925"/>
          <p14:tracePt t="111283" x="1811338" y="2692400"/>
          <p14:tracePt t="111291" x="1811338" y="2682875"/>
          <p14:tracePt t="111299" x="1828800" y="2682875"/>
          <p14:tracePt t="111309" x="1847850" y="2682875"/>
          <p14:tracePt t="111315" x="1884363" y="2673350"/>
          <p14:tracePt t="111327" x="1903413" y="2673350"/>
          <p14:tracePt t="111338" x="1930400" y="2673350"/>
          <p14:tracePt t="111362" x="1939925" y="2673350"/>
          <p14:tracePt t="111516" x="1949450" y="2673350"/>
          <p14:tracePt t="111555" x="1966913" y="2673350"/>
          <p14:tracePt t="111571" x="1976438" y="2673350"/>
          <p14:tracePt t="111579" x="1985963" y="2682875"/>
          <p14:tracePt t="111619" x="1985963" y="2692400"/>
          <p14:tracePt t="111630" x="1995488" y="2701925"/>
          <p14:tracePt t="111826" x="1995488" y="2719388"/>
          <p14:tracePt t="111841" x="1995488" y="2728913"/>
          <p14:tracePt t="111866" x="2003425" y="2746375"/>
          <p14:tracePt t="111906" x="2022475" y="2765425"/>
          <p14:tracePt t="112107" x="2022475" y="2774950"/>
          <p14:tracePt t="112115" x="2022475" y="2784475"/>
          <p14:tracePt t="112124" x="2032000" y="2801938"/>
          <p14:tracePt t="112132" x="2032000" y="2811463"/>
          <p14:tracePt t="112139" x="2041525" y="2830513"/>
          <p14:tracePt t="112146" x="2041525" y="2838450"/>
          <p14:tracePt t="112153" x="2041525" y="2857500"/>
          <p14:tracePt t="112162" x="2041525" y="2867025"/>
          <p14:tracePt t="112169" x="2041525" y="2876550"/>
          <p14:tracePt t="112177" x="2041525" y="2903538"/>
          <p14:tracePt t="112185" x="2041525" y="2921000"/>
          <p14:tracePt t="112193" x="2041525" y="2930525"/>
          <p14:tracePt t="112201" x="2049463" y="2949575"/>
          <p14:tracePt t="112234" x="2049463" y="2959100"/>
          <p14:tracePt t="112241" x="2049463" y="2967038"/>
          <p14:tracePt t="112257" x="2049463" y="2986088"/>
          <p14:tracePt t="112266" x="2058988" y="2995613"/>
          <p14:tracePt t="112275" x="2068513" y="3005138"/>
          <p14:tracePt t="112337" x="2078038" y="3013075"/>
          <p14:tracePt t="112353" x="2087563" y="3022600"/>
          <p14:tracePt t="112361" x="2095500" y="3032125"/>
          <p14:tracePt t="112369" x="2124075" y="3049588"/>
          <p14:tracePt t="112385" x="2132013" y="3059113"/>
          <p14:tracePt t="112401" x="2151063" y="3068638"/>
          <p14:tracePt t="112409" x="2160588" y="3068638"/>
          <p14:tracePt t="112417" x="2178050" y="3087688"/>
          <p14:tracePt t="112433" x="2197100" y="3095625"/>
          <p14:tracePt t="112442" x="2216150" y="3105150"/>
          <p14:tracePt t="112457" x="2224088" y="3105150"/>
          <p14:tracePt t="112465" x="2243138" y="3105150"/>
          <p14:tracePt t="112474" x="2252663" y="3105150"/>
          <p14:tracePt t="112482" x="2262188" y="3114675"/>
          <p14:tracePt t="112498" x="2270125" y="3114675"/>
          <p14:tracePt t="112546" x="2279650" y="3114675"/>
          <p14:tracePt t="112554" x="2289175" y="3114675"/>
          <p14:tracePt t="112562" x="2298700" y="3114675"/>
          <p14:tracePt t="112570" x="2325688" y="3114675"/>
          <p14:tracePt t="112578" x="2362200" y="3114675"/>
          <p14:tracePt t="112586" x="2381250" y="3114675"/>
          <p14:tracePt t="112594" x="2398713" y="3114675"/>
          <p14:tracePt t="112602" x="2454275" y="3114675"/>
          <p14:tracePt t="112611" x="2490788" y="3114675"/>
          <p14:tracePt t="112618" x="2509838" y="3114675"/>
          <p14:tracePt t="112626" x="2565400" y="3114675"/>
          <p14:tracePt t="112634" x="2592388" y="3114675"/>
          <p14:tracePt t="112642" x="2619375" y="3114675"/>
          <p14:tracePt t="112650" x="2647950" y="3114675"/>
          <p14:tracePt t="112659" x="2665413" y="3114675"/>
          <p14:tracePt t="112667" x="2711450" y="3114675"/>
          <p14:tracePt t="112676" x="2720975" y="3114675"/>
          <p14:tracePt t="112682" x="2747963" y="3114675"/>
          <p14:tracePt t="112692" x="2776538" y="3114675"/>
          <p14:tracePt t="112698" x="2813050" y="3114675"/>
          <p14:tracePt t="112708" x="2849563" y="3114675"/>
          <p14:tracePt t="112714" x="2868613" y="3114675"/>
          <p14:tracePt t="112722" x="2914650" y="3114675"/>
          <p14:tracePt t="112730" x="2932113" y="3114675"/>
          <p14:tracePt t="112738" x="2968625" y="3114675"/>
          <p14:tracePt t="112746" x="2978150" y="3105150"/>
          <p14:tracePt t="112762" x="2987675" y="3095625"/>
          <p14:tracePt t="113051" x="2960688" y="3095625"/>
          <p14:tracePt t="113059" x="2905125" y="3095625"/>
          <p14:tracePt t="113067" x="2822575" y="3133725"/>
          <p14:tracePt t="113081" x="2711450" y="3160713"/>
          <p14:tracePt t="113085" x="2628900" y="3170238"/>
          <p14:tracePt t="113094" x="2565400" y="3187700"/>
          <p14:tracePt t="113101" x="2536825" y="3197225"/>
          <p14:tracePt t="113110" x="2463800" y="3197225"/>
          <p14:tracePt t="113116" x="2427288" y="3216275"/>
          <p14:tracePt t="113123" x="2381250" y="3216275"/>
          <p14:tracePt t="113131" x="2352675" y="3216275"/>
          <p14:tracePt t="113138" x="2344738" y="3216275"/>
          <p14:tracePt t="113146" x="2325688" y="3224213"/>
          <p14:tracePt t="113162" x="2308225" y="3224213"/>
          <p14:tracePt t="113170" x="2298700" y="3224213"/>
          <p14:tracePt t="113178" x="2289175" y="3224213"/>
          <p14:tracePt t="113194" x="2279650" y="3224213"/>
          <p14:tracePt t="113339" x="2289175" y="3224213"/>
          <p14:tracePt t="113347" x="2352675" y="3224213"/>
          <p14:tracePt t="113355" x="2408238" y="3224213"/>
          <p14:tracePt t="113363" x="2509838" y="3224213"/>
          <p14:tracePt t="113373" x="2573338" y="3206750"/>
          <p14:tracePt t="113378" x="2638425" y="3206750"/>
          <p14:tracePt t="113386" x="2684463" y="3197225"/>
          <p14:tracePt t="113394" x="2730500" y="3197225"/>
          <p14:tracePt t="113403" x="2747963" y="3187700"/>
          <p14:tracePt t="113410" x="2776538" y="3187700"/>
          <p14:tracePt t="113419" x="2786063" y="3187700"/>
          <p14:tracePt t="113427" x="2813050" y="3170238"/>
          <p14:tracePt t="113434" x="2822575" y="3170238"/>
          <p14:tracePt t="113442" x="2840038" y="3160713"/>
          <p14:tracePt t="113450" x="2859088" y="3160713"/>
          <p14:tracePt t="113459" x="2878138" y="3151188"/>
          <p14:tracePt t="113466" x="2886075" y="3151188"/>
          <p14:tracePt t="113477" x="2932113" y="3151188"/>
          <p14:tracePt t="113482" x="2960688" y="3151188"/>
          <p14:tracePt t="113492" x="2978150" y="3151188"/>
          <p14:tracePt t="113498" x="3024188" y="3151188"/>
          <p14:tracePt t="113508" x="3043238" y="3151188"/>
          <p14:tracePt t="113514" x="3060700" y="3151188"/>
          <p14:tracePt t="113522" x="3070225" y="3151188"/>
          <p14:tracePt t="113659" x="3079750" y="3141663"/>
          <p14:tracePt t="113747" x="3070225" y="3141663"/>
          <p14:tracePt t="113763" x="3033713" y="3141663"/>
          <p14:tracePt t="113771" x="3024188" y="3141663"/>
          <p14:tracePt t="113780" x="2987675" y="3141663"/>
          <p14:tracePt t="113787" x="2978150" y="3141663"/>
          <p14:tracePt t="113793" x="2960688" y="3160713"/>
          <p14:tracePt t="113809" x="2941638" y="3160713"/>
          <p14:tracePt t="113817" x="2924175" y="3160713"/>
          <p14:tracePt t="113889" x="2914650" y="3160713"/>
          <p14:tracePt t="115011" x="2886075" y="3160713"/>
          <p14:tracePt t="115019" x="2868613" y="3160713"/>
          <p14:tracePt t="115029" x="2822575" y="3160713"/>
          <p14:tracePt t="115035" x="2776538" y="3160713"/>
          <p14:tracePt t="115045" x="2740025" y="3160713"/>
          <p14:tracePt t="115049" x="2730500" y="3160713"/>
          <p14:tracePt t="115058" x="2720975" y="3160713"/>
          <p14:tracePt t="115065" x="2693988" y="3160713"/>
          <p14:tracePt t="115075" x="2684463" y="3160713"/>
          <p14:tracePt t="115081" x="2665413" y="3160713"/>
          <p14:tracePt t="115091" x="2647950" y="3160713"/>
          <p14:tracePt t="115098" x="2638425" y="3160713"/>
          <p14:tracePt t="115105" x="2628900" y="3160713"/>
          <p14:tracePt t="115113" x="2619375" y="3160713"/>
          <p14:tracePt t="115121" x="2592388" y="3160713"/>
          <p14:tracePt t="115129" x="2582863" y="3160713"/>
          <p14:tracePt t="115137" x="2555875" y="3160713"/>
          <p14:tracePt t="115145" x="2527300" y="3160713"/>
          <p14:tracePt t="115153" x="2490788" y="3160713"/>
          <p14:tracePt t="115162" x="2473325" y="3160713"/>
          <p14:tracePt t="115170" x="2444750" y="3160713"/>
          <p14:tracePt t="115178" x="2436813" y="3160713"/>
          <p14:tracePt t="115185" x="2427288" y="3160713"/>
          <p14:tracePt t="115203" x="2408238" y="3160713"/>
          <p14:tracePt t="115213" x="2398713" y="3160713"/>
          <p14:tracePt t="115235" x="2381250" y="3160713"/>
          <p14:tracePt t="115259" x="2362200" y="3160713"/>
          <p14:tracePt t="115275" x="2352675" y="3160713"/>
          <p14:tracePt t="115292" x="2344738" y="3160713"/>
          <p14:tracePt t="115308" x="2335213" y="3160713"/>
          <p14:tracePt t="115331" x="2325688" y="3160713"/>
          <p14:tracePt t="115371" x="2316163" y="3160713"/>
          <p14:tracePt t="116403" x="2335213" y="3160713"/>
          <p14:tracePt t="116411" x="2344738" y="3160713"/>
          <p14:tracePt t="116427" x="2352675" y="3160713"/>
          <p14:tracePt t="116435" x="2362200" y="3160713"/>
          <p14:tracePt t="116444" x="2381250" y="3160713"/>
          <p14:tracePt t="116475" x="2398713" y="3160713"/>
          <p14:tracePt t="116492" x="2408238" y="3160713"/>
          <p14:tracePt t="116499" x="2427288" y="3160713"/>
          <p14:tracePt t="116515" x="2436813" y="3160713"/>
          <p14:tracePt t="116532" x="2444750" y="3160713"/>
          <p14:tracePt t="116555" x="2454275" y="3160713"/>
          <p14:tracePt t="116587" x="2473325" y="3160713"/>
          <p14:tracePt t="116619" x="2490788" y="3160713"/>
          <p14:tracePt t="116643" x="2519363" y="3160713"/>
          <p14:tracePt t="116683" x="2527300" y="3160713"/>
          <p14:tracePt t="116691" x="2536825" y="3160713"/>
          <p14:tracePt t="116708" x="2546350" y="3160713"/>
          <p14:tracePt t="116715" x="2565400" y="3160713"/>
          <p14:tracePt t="116723" x="2573338" y="3160713"/>
          <p14:tracePt t="116734" x="2582863" y="3160713"/>
          <p14:tracePt t="116740" x="2611438" y="3160713"/>
          <p14:tracePt t="116746" x="2619375" y="3160713"/>
          <p14:tracePt t="116753" x="2628900" y="3160713"/>
          <p14:tracePt t="116762" x="2647950" y="3160713"/>
          <p14:tracePt t="116770" x="2674938" y="3160713"/>
          <p14:tracePt t="116786" x="2693988" y="3160713"/>
          <p14:tracePt t="116794" x="2703513" y="3160713"/>
          <p14:tracePt t="116802" x="2711450" y="3160713"/>
          <p14:tracePt t="116809" x="2720975" y="3160713"/>
          <p14:tracePt t="116818" x="2747963" y="3160713"/>
          <p14:tracePt t="116834" x="2767013" y="3160713"/>
          <p14:tracePt t="116841" x="2786063" y="3160713"/>
          <p14:tracePt t="116860" x="2803525" y="3160713"/>
          <p14:tracePt t="116866" x="2813050" y="3160713"/>
          <p14:tracePt t="116875" x="2840038" y="3160713"/>
          <p14:tracePt t="116891" x="2849563" y="3160713"/>
          <p14:tracePt t="116978" x="2859088" y="3160713"/>
          <p14:tracePt t="117332" x="2840038" y="3170238"/>
          <p14:tracePt t="117340" x="2776538" y="3197225"/>
          <p14:tracePt t="117350" x="2730500" y="3216275"/>
          <p14:tracePt t="117356" x="2665413" y="3243263"/>
          <p14:tracePt t="117362" x="2555875" y="3289300"/>
          <p14:tracePt t="117370" x="2436813" y="3316288"/>
          <p14:tracePt t="117378" x="2279650" y="3335338"/>
          <p14:tracePt t="117386" x="2078038" y="3390900"/>
          <p14:tracePt t="117394" x="1828800" y="3417888"/>
          <p14:tracePt t="117402" x="1562100" y="3463925"/>
          <p14:tracePt t="117409" x="1314450" y="3481388"/>
          <p14:tracePt t="117418" x="1139825" y="3490913"/>
          <p14:tracePt t="117426" x="1038225" y="3509963"/>
          <p14:tracePt t="117434" x="992188" y="3509963"/>
          <p14:tracePt t="117442" x="984250" y="3509963"/>
          <p14:tracePt t="117547" x="974725" y="3519488"/>
          <p14:tracePt t="117555" x="974725" y="3527425"/>
          <p14:tracePt t="117562" x="974725" y="3536950"/>
          <p14:tracePt t="117570" x="974725" y="3546475"/>
          <p14:tracePt t="117578" x="946150" y="3565525"/>
          <p14:tracePt t="117585" x="928688" y="3582988"/>
          <p14:tracePt t="117594" x="919163" y="3592513"/>
          <p14:tracePt t="117602" x="901700" y="3602038"/>
          <p14:tracePt t="117610" x="882650" y="3611563"/>
          <p14:tracePt t="117618" x="873125" y="3619500"/>
          <p14:tracePt t="117626" x="863600" y="3629025"/>
          <p14:tracePt t="117741" x="846138" y="3638550"/>
          <p14:tracePt t="117748" x="836613" y="3648075"/>
          <p14:tracePt t="117755" x="836613" y="3656013"/>
          <p14:tracePt t="117765" x="827088" y="3656013"/>
          <p14:tracePt t="117770" x="817563" y="3665538"/>
          <p14:tracePt t="117779" x="809625" y="3684588"/>
          <p14:tracePt t="117786" x="800100" y="3694113"/>
          <p14:tracePt t="117794" x="800100" y="3711575"/>
          <p14:tracePt t="117802" x="790575" y="3721100"/>
          <p14:tracePt t="117810" x="771525" y="3740150"/>
          <p14:tracePt t="117817" x="763588" y="3748088"/>
          <p14:tracePt t="117825" x="754063" y="3767138"/>
          <p14:tracePt t="117833" x="744538" y="3776663"/>
          <p14:tracePt t="117841" x="744538" y="3784600"/>
          <p14:tracePt t="117849" x="725488" y="3803650"/>
          <p14:tracePt t="117857" x="717550" y="3813175"/>
          <p14:tracePt t="117865" x="661988" y="3840163"/>
          <p14:tracePt t="117874" x="615950" y="3868738"/>
          <p14:tracePt t="117881" x="596900" y="3905250"/>
          <p14:tracePt t="117890" x="560388" y="3922713"/>
          <p14:tracePt t="117897" x="542925" y="3959225"/>
          <p14:tracePt t="117905" x="533400" y="3968750"/>
          <p14:tracePt t="117914" x="514350" y="3987800"/>
          <p14:tracePt t="117929" x="504825" y="3997325"/>
          <p14:tracePt t="118067" x="514350" y="3997325"/>
          <p14:tracePt t="118083" x="560388" y="3997325"/>
          <p14:tracePt t="118091" x="569913" y="3987800"/>
          <p14:tracePt t="118100" x="596900" y="3978275"/>
          <p14:tracePt t="118110" x="615950" y="3968750"/>
          <p14:tracePt t="118116" x="635000" y="3951288"/>
          <p14:tracePt t="118122" x="652463" y="3941763"/>
          <p14:tracePt t="118138" x="681038" y="3932238"/>
          <p14:tracePt t="118491" x="681038" y="3922713"/>
          <p14:tracePt t="118499" x="698500" y="3905250"/>
          <p14:tracePt t="118515" x="708025" y="3905250"/>
          <p14:tracePt t="118523" x="725488" y="3895725"/>
          <p14:tracePt t="118539" x="735013" y="3895725"/>
          <p14:tracePt t="119019" x="735013" y="3886200"/>
          <p14:tracePt t="119027" x="735013" y="3876675"/>
          <p14:tracePt t="119034" x="735013" y="3868738"/>
          <p14:tracePt t="119045" x="735013" y="3859213"/>
          <p14:tracePt t="119051" x="735013" y="3849688"/>
          <p14:tracePt t="119062" x="735013" y="3822700"/>
          <p14:tracePt t="119067" x="735013" y="3803650"/>
          <p14:tracePt t="119078" x="725488" y="3784600"/>
          <p14:tracePt t="119083" x="717550" y="3767138"/>
          <p14:tracePt t="119096" x="688975" y="3702050"/>
          <p14:tracePt t="119099" x="688975" y="3694113"/>
          <p14:tracePt t="119115" x="635000" y="3565525"/>
          <p14:tracePt t="119123" x="606425" y="3536950"/>
          <p14:tracePt t="119131" x="569913" y="3473450"/>
          <p14:tracePt t="119137" x="560388" y="3454400"/>
          <p14:tracePt t="119146" x="533400" y="3390900"/>
          <p14:tracePt t="119154" x="514350" y="3344863"/>
          <p14:tracePt t="119163" x="487363" y="3308350"/>
          <p14:tracePt t="119170" x="487363" y="3289300"/>
          <p14:tracePt t="119178" x="477838" y="3224213"/>
          <p14:tracePt t="119186" x="460375" y="3197225"/>
          <p14:tracePt t="119195" x="431800" y="3160713"/>
          <p14:tracePt t="119202" x="414338" y="3114675"/>
          <p14:tracePt t="119209" x="376238" y="3068638"/>
          <p14:tracePt t="119218" x="376238" y="3049588"/>
          <p14:tracePt t="119226" x="349250" y="2995613"/>
          <p14:tracePt t="119234" x="330200" y="2976563"/>
          <p14:tracePt t="119241" x="303213" y="2949575"/>
          <p14:tracePt t="119250" x="285750" y="2884488"/>
          <p14:tracePt t="119259" x="257175" y="2867025"/>
          <p14:tracePt t="119266" x="247650" y="2838450"/>
          <p14:tracePt t="119275" x="211138" y="2792413"/>
          <p14:tracePt t="119282" x="211138" y="2784475"/>
          <p14:tracePt t="119292" x="193675" y="2765425"/>
          <p14:tracePt t="119298" x="184150" y="2738438"/>
          <p14:tracePt t="119306" x="174625" y="2728913"/>
          <p14:tracePt t="119313" x="165100" y="2719388"/>
          <p14:tracePt t="119322" x="155575" y="2709863"/>
          <p14:tracePt t="119330" x="147638" y="2682875"/>
          <p14:tracePt t="119346" x="128588" y="2646363"/>
          <p14:tracePt t="119354" x="119063" y="2617788"/>
          <p14:tracePt t="119362" x="109538" y="2573338"/>
          <p14:tracePt t="119369" x="92075" y="2535238"/>
          <p14:tracePt t="119378" x="73025" y="2508250"/>
          <p14:tracePt t="119385" x="73025" y="2462213"/>
          <p14:tracePt t="119394" x="65088" y="2452688"/>
          <p14:tracePt t="119402" x="55563" y="2425700"/>
          <p14:tracePt t="119410" x="55563" y="2416175"/>
          <p14:tracePt t="119418" x="46038" y="2406650"/>
          <p14:tracePt t="119425" x="36513" y="2398713"/>
          <p14:tracePt t="120050" x="65088" y="2398713"/>
          <p14:tracePt t="120058" x="92075" y="2435225"/>
          <p14:tracePt t="120067" x="138113" y="2498725"/>
          <p14:tracePt t="120078" x="165100" y="2544763"/>
          <p14:tracePt t="120083" x="220663" y="2636838"/>
          <p14:tracePt t="120094" x="293688" y="2719388"/>
          <p14:tracePt t="120101" x="339725" y="2774950"/>
          <p14:tracePt t="120112" x="376238" y="2857500"/>
          <p14:tracePt t="120115" x="422275" y="2913063"/>
          <p14:tracePt t="120121" x="450850" y="2995613"/>
          <p14:tracePt t="120129" x="477838" y="3032125"/>
          <p14:tracePt t="120137" x="542925" y="3124200"/>
          <p14:tracePt t="120146" x="560388" y="3151188"/>
          <p14:tracePt t="120153" x="569913" y="3197225"/>
          <p14:tracePt t="120162" x="596900" y="3262313"/>
          <p14:tracePt t="120169" x="615950" y="3344863"/>
          <p14:tracePt t="120179" x="642938" y="3427413"/>
          <p14:tracePt t="120185" x="671513" y="3536950"/>
          <p14:tracePt t="120193" x="698500" y="3602038"/>
          <p14:tracePt t="120201" x="708025" y="3648075"/>
          <p14:tracePt t="120210" x="735013" y="3675063"/>
          <p14:tracePt t="120217" x="744538" y="3702050"/>
          <p14:tracePt t="120233" x="744538" y="3711575"/>
          <p14:tracePt t="120323" x="754063" y="3711575"/>
          <p14:tracePt t="120371" x="754063" y="3721100"/>
          <p14:tracePt t="120389" x="754063" y="3730625"/>
          <p14:tracePt t="120954" x="754063" y="3711575"/>
          <p14:tracePt t="120963" x="754063" y="3684588"/>
          <p14:tracePt t="120972" x="754063" y="3675063"/>
          <p14:tracePt t="120981" x="754063" y="3629025"/>
          <p14:tracePt t="120987" x="763588" y="3602038"/>
          <p14:tracePt t="120993" x="763588" y="3573463"/>
          <p14:tracePt t="121002" x="781050" y="3527425"/>
          <p14:tracePt t="121010" x="781050" y="3519488"/>
          <p14:tracePt t="121019" x="781050" y="3490913"/>
          <p14:tracePt t="121026" x="781050" y="3481388"/>
          <p14:tracePt t="121033" x="781050" y="3473450"/>
          <p14:tracePt t="121042" x="781050" y="3454400"/>
          <p14:tracePt t="121050" x="781050" y="3444875"/>
          <p14:tracePt t="121058" x="781050" y="3436938"/>
          <p14:tracePt t="121066" x="781050" y="3408363"/>
          <p14:tracePt t="121075" x="781050" y="3398838"/>
          <p14:tracePt t="121082" x="781050" y="3390900"/>
          <p14:tracePt t="121092" x="781050" y="3362325"/>
          <p14:tracePt t="121098" x="781050" y="3352800"/>
          <p14:tracePt t="121113" x="781050" y="3344863"/>
          <p14:tracePt t="121122" x="781050" y="3325813"/>
          <p14:tracePt t="121130" x="781050" y="3316288"/>
          <p14:tracePt t="121138" x="781050" y="3308350"/>
          <p14:tracePt t="121146" x="781050" y="3298825"/>
          <p14:tracePt t="121154" x="781050" y="3279775"/>
          <p14:tracePt t="121162" x="781050" y="3270250"/>
          <p14:tracePt t="121169" x="781050" y="3262313"/>
          <p14:tracePt t="121178" x="781050" y="3252788"/>
          <p14:tracePt t="121187" x="781050" y="3233738"/>
          <p14:tracePt t="121193" x="781050" y="3224213"/>
          <p14:tracePt t="121201" x="781050" y="3206750"/>
          <p14:tracePt t="121210" x="781050" y="3178175"/>
          <p14:tracePt t="121218" x="781050" y="3170238"/>
          <p14:tracePt t="121226" x="781050" y="3151188"/>
          <p14:tracePt t="121234" x="781050" y="3124200"/>
          <p14:tracePt t="121241" x="781050" y="3114675"/>
          <p14:tracePt t="121250" x="781050" y="3087688"/>
          <p14:tracePt t="121258" x="781050" y="3068638"/>
          <p14:tracePt t="121266" x="781050" y="3032125"/>
          <p14:tracePt t="121275" x="781050" y="3013075"/>
          <p14:tracePt t="121282" x="781050" y="2995613"/>
          <p14:tracePt t="121292" x="781050" y="2986088"/>
          <p14:tracePt t="121298" x="781050" y="2976563"/>
          <p14:tracePt t="121314" x="781050" y="2959100"/>
          <p14:tracePt t="121330" x="781050" y="2949575"/>
          <p14:tracePt t="121337" x="781050" y="2940050"/>
          <p14:tracePt t="121355" x="781050" y="2913063"/>
          <p14:tracePt t="121363" x="781050" y="2903538"/>
          <p14:tracePt t="121370" x="781050" y="2894013"/>
          <p14:tracePt t="121379" x="781050" y="2867025"/>
          <p14:tracePt t="121388" x="781050" y="2847975"/>
          <p14:tracePt t="121399" x="781050" y="2838450"/>
          <p14:tracePt t="121405" x="781050" y="2801938"/>
          <p14:tracePt t="121410" x="781050" y="2765425"/>
          <p14:tracePt t="121418" x="781050" y="2755900"/>
          <p14:tracePt t="121426" x="781050" y="2738438"/>
          <p14:tracePt t="121434" x="781050" y="2728913"/>
          <p14:tracePt t="121441" x="781050" y="2719388"/>
          <p14:tracePt t="121474" x="781050" y="2709863"/>
          <p14:tracePt t="121658" x="781050" y="2728913"/>
          <p14:tracePt t="121666" x="781050" y="2784475"/>
          <p14:tracePt t="121675" x="781050" y="2847975"/>
          <p14:tracePt t="121682" x="771525" y="2967038"/>
          <p14:tracePt t="121695" x="771525" y="3041650"/>
          <p14:tracePt t="121699" x="771525" y="3160713"/>
          <p14:tracePt t="121709" x="754063" y="3224213"/>
          <p14:tracePt t="121714" x="754063" y="3308350"/>
          <p14:tracePt t="121722" x="754063" y="3381375"/>
          <p14:tracePt t="121730" x="735013" y="3436938"/>
          <p14:tracePt t="121738" x="735013" y="3473450"/>
          <p14:tracePt t="121746" x="735013" y="3509963"/>
          <p14:tracePt t="121754" x="735013" y="3556000"/>
          <p14:tracePt t="121762" x="735013" y="3592513"/>
          <p14:tracePt t="121771" x="735013" y="3629025"/>
          <p14:tracePt t="121777" x="735013" y="3656013"/>
          <p14:tracePt t="121785" x="735013" y="3702050"/>
          <p14:tracePt t="121793" x="735013" y="3721100"/>
          <p14:tracePt t="121801" x="735013" y="3740150"/>
          <p14:tracePt t="121809" x="735013" y="3757613"/>
          <p14:tracePt t="121818" x="735013" y="3767138"/>
          <p14:tracePt t="121834" x="735013" y="3784600"/>
          <p14:tracePt t="121841" x="735013" y="3794125"/>
          <p14:tracePt t="121857" x="735013" y="3803650"/>
          <p14:tracePt t="121874" x="735013" y="3813175"/>
          <p14:tracePt t="121881" x="735013" y="3830638"/>
          <p14:tracePt t="121897" x="725488" y="3840163"/>
          <p14:tracePt t="121987" x="725488" y="3794125"/>
          <p14:tracePt t="121995" x="725488" y="3694113"/>
          <p14:tracePt t="122002" x="725488" y="3573463"/>
          <p14:tracePt t="122012" x="725488" y="3444875"/>
          <p14:tracePt t="122019" x="725488" y="3344863"/>
          <p14:tracePt t="122032" x="744538" y="3216275"/>
          <p14:tracePt t="122036" x="744538" y="3124200"/>
          <p14:tracePt t="122042" x="754063" y="3041650"/>
          <p14:tracePt t="122050" x="754063" y="2940050"/>
          <p14:tracePt t="122059" x="754063" y="2876550"/>
          <p14:tracePt t="122066" x="754063" y="2847975"/>
          <p14:tracePt t="122076" x="754063" y="2830513"/>
          <p14:tracePt t="122082" x="754063" y="2820988"/>
          <p14:tracePt t="122092" x="754063" y="2811463"/>
          <p14:tracePt t="122098" x="754063" y="2801938"/>
          <p14:tracePt t="122146" x="754063" y="2784475"/>
          <p14:tracePt t="122154" x="763588" y="2774950"/>
          <p14:tracePt t="122178" x="763588" y="2765425"/>
          <p14:tracePt t="122346" x="763588" y="2830513"/>
          <p14:tracePt t="122354" x="763588" y="2913063"/>
          <p14:tracePt t="122363" x="763588" y="2967038"/>
          <p14:tracePt t="122371" x="763588" y="3068638"/>
          <p14:tracePt t="122379" x="763588" y="3170238"/>
          <p14:tracePt t="122386" x="790575" y="3252788"/>
          <p14:tracePt t="122395" x="790575" y="3335338"/>
          <p14:tracePt t="122402" x="790575" y="3427413"/>
          <p14:tracePt t="122411" x="790575" y="3509963"/>
          <p14:tracePt t="122418" x="790575" y="3592513"/>
          <p14:tracePt t="122430" x="790575" y="3629025"/>
          <p14:tracePt t="122436" x="790575" y="3675063"/>
          <p14:tracePt t="122445" x="790575" y="3711575"/>
          <p14:tracePt t="122450" x="790575" y="3730625"/>
          <p14:tracePt t="122463" x="790575" y="3740150"/>
          <p14:tracePt t="122491" x="790575" y="3748088"/>
          <p14:tracePt t="122587" x="800100" y="3740150"/>
          <p14:tracePt t="122595" x="800100" y="3694113"/>
          <p14:tracePt t="122603" x="817563" y="3611563"/>
          <p14:tracePt t="122610" x="817563" y="3519488"/>
          <p14:tracePt t="122617" x="846138" y="3390900"/>
          <p14:tracePt t="122627" x="863600" y="3308350"/>
          <p14:tracePt t="122633" x="873125" y="3187700"/>
          <p14:tracePt t="122642" x="892175" y="3087688"/>
          <p14:tracePt t="122649" x="892175" y="2995613"/>
          <p14:tracePt t="122658" x="892175" y="2894013"/>
          <p14:tracePt t="122665" x="892175" y="2830513"/>
          <p14:tracePt t="122675" x="892175" y="2784475"/>
          <p14:tracePt t="122681" x="892175" y="2746375"/>
          <p14:tracePt t="122691" x="892175" y="2728913"/>
          <p14:tracePt t="122697" x="892175" y="2719388"/>
          <p14:tracePt t="122713" x="901700" y="2701925"/>
          <p14:tracePt t="122747" x="901700" y="2692400"/>
          <p14:tracePt t="122779" x="901700" y="2682875"/>
          <p14:tracePt t="122865" x="901700" y="2692400"/>
          <p14:tracePt t="122873" x="901700" y="2746375"/>
          <p14:tracePt t="122881" x="892175" y="2811463"/>
          <p14:tracePt t="122890" x="892175" y="2913063"/>
          <p14:tracePt t="122897" x="892175" y="3032125"/>
          <p14:tracePt t="122905" x="892175" y="3170238"/>
          <p14:tracePt t="122913" x="892175" y="3262313"/>
          <p14:tracePt t="122921" x="863600" y="3390900"/>
          <p14:tracePt t="122940" x="863600" y="3602038"/>
          <p14:tracePt t="122945" x="863600" y="3665538"/>
          <p14:tracePt t="122953" x="863600" y="3711575"/>
          <p14:tracePt t="122961" x="863600" y="3740150"/>
          <p14:tracePt t="122969" x="863600" y="3776663"/>
          <p14:tracePt t="123121" x="863600" y="3757613"/>
          <p14:tracePt t="123129" x="863600" y="3656013"/>
          <p14:tracePt t="123137" x="863600" y="3519488"/>
          <p14:tracePt t="123145" x="863600" y="3398838"/>
          <p14:tracePt t="123153" x="863600" y="3279775"/>
          <p14:tracePt t="123161" x="863600" y="3178175"/>
          <p14:tracePt t="123169" x="863600" y="3049588"/>
          <p14:tracePt t="123177" x="863600" y="2930525"/>
          <p14:tracePt t="123185" x="863600" y="2847975"/>
          <p14:tracePt t="123193" x="863600" y="2765425"/>
          <p14:tracePt t="123201" x="863600" y="2728913"/>
          <p14:tracePt t="123209" x="863600" y="2682875"/>
          <p14:tracePt t="123217" x="863600" y="2663825"/>
          <p14:tracePt t="123225" x="855663" y="2655888"/>
          <p14:tracePt t="123435" x="846138" y="2682875"/>
          <p14:tracePt t="123442" x="846138" y="2746375"/>
          <p14:tracePt t="123452" x="846138" y="2801938"/>
          <p14:tracePt t="123463" x="846138" y="2867025"/>
          <p14:tracePt t="123469" x="846138" y="2913063"/>
          <p14:tracePt t="123479" x="846138" y="2949575"/>
          <p14:tracePt t="123481" x="846138" y="3013075"/>
          <p14:tracePt t="123491" x="846138" y="3068638"/>
          <p14:tracePt t="123497" x="836613" y="3133725"/>
          <p14:tracePt t="123505" x="809625" y="3206750"/>
          <p14:tracePt t="123513" x="809625" y="3298825"/>
          <p14:tracePt t="123521" x="809625" y="3362325"/>
          <p14:tracePt t="123529" x="790575" y="3463925"/>
          <p14:tracePt t="123537" x="790575" y="3527425"/>
          <p14:tracePt t="123545" x="790575" y="3546475"/>
          <p14:tracePt t="123553" x="781050" y="3573463"/>
          <p14:tracePt t="123561" x="781050" y="3582988"/>
          <p14:tracePt t="123569" x="781050" y="3592513"/>
          <p14:tracePt t="123690" x="781050" y="3573463"/>
          <p14:tracePt t="123698" x="781050" y="3546475"/>
          <p14:tracePt t="123708" x="781050" y="3536950"/>
          <p14:tracePt t="123715" x="781050" y="3509963"/>
          <p14:tracePt t="123723" x="781050" y="3500438"/>
          <p14:tracePt t="123739" x="781050" y="3490913"/>
          <p14:tracePt t="127435" x="827088" y="3473450"/>
          <p14:tracePt t="127441" x="946150" y="3427413"/>
          <p14:tracePt t="127449" x="1030288" y="3408363"/>
          <p14:tracePt t="127458" x="1176338" y="3362325"/>
          <p14:tracePt t="127465" x="1231900" y="3362325"/>
          <p14:tracePt t="127474" x="1296988" y="3344863"/>
          <p14:tracePt t="127481" x="1433513" y="3344863"/>
          <p14:tracePt t="127491" x="1590675" y="3344863"/>
          <p14:tracePt t="127498" x="1765300" y="3344863"/>
          <p14:tracePt t="127505" x="1920875" y="3344863"/>
          <p14:tracePt t="127513" x="2068513" y="3371850"/>
          <p14:tracePt t="127521" x="2206625" y="3390900"/>
          <p14:tracePt t="127529" x="2308225" y="3398838"/>
          <p14:tracePt t="127537" x="2398713" y="3398838"/>
          <p14:tracePt t="127545" x="2454275" y="3427413"/>
          <p14:tracePt t="127553" x="2482850" y="3436938"/>
          <p14:tracePt t="127561" x="2490788" y="3436938"/>
          <p14:tracePt t="127569" x="2500313" y="3444875"/>
          <p14:tracePt t="127585" x="2519363" y="3444875"/>
          <p14:tracePt t="127593" x="2527300" y="3454400"/>
          <p14:tracePt t="127601" x="2536825" y="3454400"/>
          <p14:tracePt t="127609" x="2555875" y="3473450"/>
          <p14:tracePt t="127617" x="2601913" y="3481388"/>
          <p14:tracePt t="127625" x="2647950" y="3481388"/>
          <p14:tracePt t="127633" x="2693988" y="3490913"/>
          <p14:tracePt t="127641" x="2730500" y="3500438"/>
          <p14:tracePt t="127649" x="2740025" y="3500438"/>
          <p14:tracePt t="127657" x="2757488" y="3500438"/>
          <p14:tracePt t="127681" x="2767013" y="3509963"/>
          <p14:tracePt t="127694" x="2776538" y="3519488"/>
          <p14:tracePt t="127698" x="2786063" y="3519488"/>
          <p14:tracePt t="127712" x="2813050" y="3527425"/>
          <p14:tracePt t="127715" x="2822575" y="3536950"/>
          <p14:tracePt t="127723" x="2832100" y="3546475"/>
          <p14:tracePt t="127730" x="2886075" y="3573463"/>
          <p14:tracePt t="127738" x="2932113" y="3582988"/>
          <p14:tracePt t="127747" x="2960688" y="3592513"/>
          <p14:tracePt t="127754" x="2997200" y="3592513"/>
          <p14:tracePt t="127761" x="3014663" y="3592513"/>
          <p14:tracePt t="127874" x="3043238" y="3592513"/>
          <p14:tracePt t="127881" x="3052763" y="3592513"/>
          <p14:tracePt t="127921" x="3079750" y="3592513"/>
          <p14:tracePt t="127929" x="3089275" y="3592513"/>
          <p14:tracePt t="127937" x="3098800" y="3592513"/>
          <p14:tracePt t="127945" x="3125788" y="3592513"/>
          <p14:tracePt t="127953" x="3143250" y="3592513"/>
          <p14:tracePt t="127961" x="3152775" y="3592513"/>
          <p14:tracePt t="127969" x="3171825" y="3592513"/>
          <p14:tracePt t="127995" x="3181350" y="3592513"/>
          <p14:tracePt t="128010" x="3198813" y="3592513"/>
          <p14:tracePt t="128019" x="3217863" y="3592513"/>
          <p14:tracePt t="128027" x="3244850" y="3592513"/>
          <p14:tracePt t="128034" x="3290888" y="3592513"/>
          <p14:tracePt t="128045" x="3336925" y="3592513"/>
          <p14:tracePt t="128050" x="3363913" y="3582988"/>
          <p14:tracePt t="128061" x="3382963" y="3582988"/>
          <p14:tracePt t="128066" x="3392488" y="3582988"/>
          <p14:tracePt t="128079" x="3402013" y="3582988"/>
          <p14:tracePt t="129066" x="3429000" y="3582988"/>
          <p14:tracePt t="129075" x="3438525" y="3582988"/>
          <p14:tracePt t="129092" x="3465513" y="3582988"/>
          <p14:tracePt t="129099" x="3475038" y="3582988"/>
          <p14:tracePt t="129131" x="3484563" y="3582988"/>
          <p14:tracePt t="129163" x="3494088" y="3582988"/>
          <p14:tracePt t="129170" x="3511550" y="3582988"/>
          <p14:tracePt t="129178" x="3521075" y="3592513"/>
          <p14:tracePt t="129194" x="3530600" y="3592513"/>
          <p14:tracePt t="129203" x="3557588" y="3611563"/>
          <p14:tracePt t="129219" x="3576638" y="3619500"/>
          <p14:tracePt t="129227" x="3584575" y="3619500"/>
          <p14:tracePt t="129234" x="3594100" y="3629025"/>
          <p14:tracePt t="129314" x="3603625" y="3629025"/>
          <p14:tracePt t="129331" x="3622675" y="3629025"/>
          <p14:tracePt t="129418" x="3630613" y="3629025"/>
          <p14:tracePt t="129426" x="3649663" y="3629025"/>
          <p14:tracePt t="129434" x="3659188" y="3638550"/>
          <p14:tracePt t="129444" x="3668713" y="3638550"/>
          <p14:tracePt t="129850" x="3676650" y="3648075"/>
          <p14:tracePt t="129858" x="3676650" y="3656013"/>
          <p14:tracePt t="129875" x="3676650" y="3665538"/>
          <p14:tracePt t="129939" x="3668713" y="3665538"/>
          <p14:tracePt t="129956" x="3659188" y="3665538"/>
          <p14:tracePt t="129970" x="3649663" y="3665538"/>
          <p14:tracePt t="130010" x="3630613" y="3665538"/>
          <p14:tracePt t="130018" x="3613150" y="3675063"/>
          <p14:tracePt t="130043" x="3603625" y="3675063"/>
          <p14:tracePt t="130051" x="3584575" y="3675063"/>
          <p14:tracePt t="130059" x="3576638" y="3675063"/>
          <p14:tracePt t="130075" x="3557588" y="3684588"/>
          <p14:tracePt t="130083" x="3538538" y="3684588"/>
          <p14:tracePt t="130095" x="3521075" y="3684588"/>
          <p14:tracePt t="130099" x="3511550" y="3684588"/>
          <p14:tracePt t="130110" x="3484563" y="3684588"/>
          <p14:tracePt t="130115" x="3475038" y="3684588"/>
          <p14:tracePt t="130122" x="3465513" y="3684588"/>
          <p14:tracePt t="130131" x="3448050" y="3684588"/>
          <p14:tracePt t="130138" x="3438525" y="3684588"/>
          <p14:tracePt t="130150" x="3429000" y="3684588"/>
          <p14:tracePt t="130157" x="3419475" y="3684588"/>
          <p14:tracePt t="130168" x="3402013" y="3684588"/>
          <p14:tracePt t="130234" x="3392488" y="3684588"/>
          <p14:tracePt t="130242" x="3382963" y="3684588"/>
          <p14:tracePt t="130251" x="3363913" y="3684588"/>
          <p14:tracePt t="130262" x="3346450" y="3684588"/>
          <p14:tracePt t="130266" x="3309938" y="3684588"/>
          <p14:tracePt t="130282" x="3281363" y="3684588"/>
          <p14:tracePt t="130295" x="3263900" y="3684588"/>
          <p14:tracePt t="130311" x="3254375" y="3684588"/>
          <p14:tracePt t="130370" x="3217863" y="3684588"/>
          <p14:tracePt t="130386" x="3198813" y="3675063"/>
          <p14:tracePt t="130396" x="3189288" y="3665538"/>
          <p14:tracePt t="130418" x="3181350" y="3656013"/>
          <p14:tracePt t="130451" x="3171825" y="3648075"/>
          <p14:tracePt t="130458" x="3162300" y="3638550"/>
          <p14:tracePt t="130491" x="3152775" y="3629025"/>
          <p14:tracePt t="130523" x="3143250" y="3619500"/>
          <p14:tracePt t="130548" x="3143250" y="3611563"/>
          <p14:tracePt t="130565" x="3143250" y="3592513"/>
          <p14:tracePt t="130580" x="3143250" y="3582988"/>
          <p14:tracePt t="130603" x="3143250" y="3573463"/>
          <p14:tracePt t="130611" x="3135313" y="3565525"/>
          <p14:tracePt t="130634" x="3125788" y="3556000"/>
          <p14:tracePt t="130666" x="3125788" y="3546475"/>
          <p14:tracePt t="130675" x="3125788" y="3536950"/>
          <p14:tracePt t="130681" x="3125788" y="3527425"/>
          <p14:tracePt t="130691" x="3125788" y="3519488"/>
          <p14:tracePt t="130697" x="3125788" y="3490913"/>
          <p14:tracePt t="130713" x="3125788" y="3454400"/>
          <p14:tracePt t="130729" x="3135313" y="3444875"/>
          <p14:tracePt t="130745" x="3135313" y="3436938"/>
          <p14:tracePt t="130762" x="3135313" y="3417888"/>
          <p14:tracePt t="130769" x="3135313" y="3408363"/>
          <p14:tracePt t="130785" x="3135313" y="3398838"/>
          <p14:tracePt t="130793" x="3135313" y="3390900"/>
          <p14:tracePt t="130817" x="3143250" y="3371850"/>
          <p14:tracePt t="130827" x="3143250" y="3352800"/>
          <p14:tracePt t="130834" x="3152775" y="3344863"/>
          <p14:tracePt t="130844" x="3171825" y="3325813"/>
          <p14:tracePt t="130862" x="3181350" y="3308350"/>
          <p14:tracePt t="130878" x="3189288" y="3298825"/>
          <p14:tracePt t="130883" x="3189288" y="3289300"/>
          <p14:tracePt t="130895" x="3198813" y="3270250"/>
          <p14:tracePt t="130898" x="3208338" y="3270250"/>
          <p14:tracePt t="130905" x="3217863" y="3262313"/>
          <p14:tracePt t="130925" x="3227388" y="3252788"/>
          <p14:tracePt t="130929" x="3235325" y="3243263"/>
          <p14:tracePt t="130945" x="3254375" y="3224213"/>
          <p14:tracePt t="130953" x="3263900" y="3216275"/>
          <p14:tracePt t="130961" x="3273425" y="3216275"/>
          <p14:tracePt t="130970" x="3290888" y="3206750"/>
          <p14:tracePt t="130978" x="3300413" y="3206750"/>
          <p14:tracePt t="130985" x="3309938" y="3197225"/>
          <p14:tracePt t="130993" x="3327400" y="3197225"/>
          <p14:tracePt t="131001" x="3346450" y="3178175"/>
          <p14:tracePt t="131017" x="3373438" y="3170238"/>
          <p14:tracePt t="131025" x="3392488" y="3170238"/>
          <p14:tracePt t="131042" x="3429000" y="3160713"/>
          <p14:tracePt t="131049" x="3455988" y="3160713"/>
          <p14:tracePt t="131058" x="3484563" y="3160713"/>
          <p14:tracePt t="131065" x="3502025" y="3160713"/>
          <p14:tracePt t="131075" x="3530600" y="3160713"/>
          <p14:tracePt t="131081" x="3567113" y="3160713"/>
          <p14:tracePt t="131091" x="3584575" y="3160713"/>
          <p14:tracePt t="131097" x="3603625" y="3160713"/>
          <p14:tracePt t="131105" x="3630613" y="3160713"/>
          <p14:tracePt t="131113" x="3640138" y="3160713"/>
          <p14:tracePt t="131121" x="3659188" y="3160713"/>
          <p14:tracePt t="131129" x="3676650" y="3160713"/>
          <p14:tracePt t="131137" x="3686175" y="3160713"/>
          <p14:tracePt t="131145" x="3695700" y="3160713"/>
          <p14:tracePt t="131161" x="3732213" y="3160713"/>
          <p14:tracePt t="131170" x="3741738" y="3160713"/>
          <p14:tracePt t="131177" x="3759200" y="3160713"/>
          <p14:tracePt t="131185" x="3778250" y="3160713"/>
          <p14:tracePt t="131193" x="3787775" y="3170238"/>
          <p14:tracePt t="131218" x="3797300" y="3178175"/>
          <p14:tracePt t="131241" x="3824288" y="3187700"/>
          <p14:tracePt t="131273" x="3833813" y="3216275"/>
          <p14:tracePt t="131284" x="3843338" y="3224213"/>
          <p14:tracePt t="131299" x="3851275" y="3233738"/>
          <p14:tracePt t="131315" x="3860800" y="3243263"/>
          <p14:tracePt t="131347" x="3870325" y="3252788"/>
          <p14:tracePt t="131362" x="3870325" y="3262313"/>
          <p14:tracePt t="131373" x="3879850" y="3270250"/>
          <p14:tracePt t="131387" x="3889375" y="3279775"/>
          <p14:tracePt t="131401" x="3889375" y="3298825"/>
          <p14:tracePt t="131410" x="3897313" y="3308350"/>
          <p14:tracePt t="131450" x="3897313" y="3316288"/>
          <p14:tracePt t="131459" x="3897313" y="3335338"/>
          <p14:tracePt t="131466" x="3906838" y="3344863"/>
          <p14:tracePt t="131478" x="3916363" y="3352800"/>
          <p14:tracePt t="131507" x="3925888" y="3371850"/>
          <p14:tracePt t="131523" x="3935413" y="3381375"/>
          <p14:tracePt t="131578" x="3935413" y="3390900"/>
          <p14:tracePt t="131594" x="3935413" y="3398838"/>
          <p14:tracePt t="131618" x="3935413" y="3408363"/>
          <p14:tracePt t="131682" x="3935413" y="3427413"/>
          <p14:tracePt t="131714" x="3935413" y="3436938"/>
          <p14:tracePt t="131834" x="3935413" y="3473450"/>
          <p14:tracePt t="131859" x="3935413" y="3490913"/>
          <p14:tracePt t="131875" x="3935413" y="3509963"/>
          <p14:tracePt t="131883" x="3935413" y="3519488"/>
          <p14:tracePt t="131890" x="3935413" y="3527425"/>
          <p14:tracePt t="131897" x="3925888" y="3536950"/>
          <p14:tracePt t="131913" x="3906838" y="3546475"/>
          <p14:tracePt t="131929" x="3870325" y="3546475"/>
          <p14:tracePt t="131937" x="3860800" y="3546475"/>
          <p14:tracePt t="131945" x="3843338" y="3565525"/>
          <p14:tracePt t="131953" x="3824288" y="3565525"/>
          <p14:tracePt t="131962" x="3814763" y="3565525"/>
          <p14:tracePt t="131969" x="3787775" y="3565525"/>
          <p14:tracePt t="131978" x="3768725" y="3565525"/>
          <p14:tracePt t="131985" x="3741738" y="3565525"/>
          <p14:tracePt t="131993" x="3705225" y="3565525"/>
          <p14:tracePt t="132001" x="3686175" y="3565525"/>
          <p14:tracePt t="132009" x="3659188" y="3565525"/>
          <p14:tracePt t="132017" x="3630613" y="3565525"/>
          <p14:tracePt t="132025" x="3603625" y="3565525"/>
          <p14:tracePt t="132034" x="3576638" y="3565525"/>
          <p14:tracePt t="132041" x="3567113" y="3565525"/>
          <p14:tracePt t="132049" x="3557588" y="3565525"/>
          <p14:tracePt t="132057" x="3530600" y="3565525"/>
          <p14:tracePt t="132065" x="3484563" y="3565525"/>
          <p14:tracePt t="132074" x="3475038" y="3573463"/>
          <p14:tracePt t="132091" x="3465513" y="3573463"/>
          <p14:tracePt t="132097" x="3438525" y="3573463"/>
          <p14:tracePt t="132106" x="3409950" y="3573463"/>
          <p14:tracePt t="132113" x="3382963" y="3573463"/>
          <p14:tracePt t="132122" x="3373438" y="3573463"/>
          <p14:tracePt t="132129" x="3336925" y="3573463"/>
          <p14:tracePt t="132137" x="3327400" y="3573463"/>
          <p14:tracePt t="132145" x="3319463" y="3573463"/>
          <p14:tracePt t="132153" x="3300413" y="3573463"/>
          <p14:tracePt t="132162" x="3290888" y="3573463"/>
          <p14:tracePt t="132241" x="3281363" y="3573463"/>
          <p14:tracePt t="132265" x="3273425" y="3573463"/>
          <p14:tracePt t="137035" x="3263900" y="3573463"/>
          <p14:tracePt t="137226" x="3235325" y="3573463"/>
          <p14:tracePt t="137235" x="3198813" y="3573463"/>
          <p14:tracePt t="137242" x="3135313" y="3573463"/>
          <p14:tracePt t="137250" x="3089275" y="3573463"/>
          <p14:tracePt t="137257" x="3060700" y="3573463"/>
          <p14:tracePt t="137265" x="3014663" y="3582988"/>
          <p14:tracePt t="137275" x="2951163" y="3611563"/>
          <p14:tracePt t="137281" x="2941638" y="3619500"/>
          <p14:tracePt t="137291" x="2924175" y="3619500"/>
          <p14:tracePt t="137297" x="2886075" y="3629025"/>
          <p14:tracePt t="137305" x="2868613" y="3638550"/>
          <p14:tracePt t="137313" x="2859088" y="3638550"/>
          <p14:tracePt t="137321" x="2840038" y="3638550"/>
          <p14:tracePt t="137337" x="2822575" y="3638550"/>
          <p14:tracePt t="137345" x="2803525" y="3638550"/>
          <p14:tracePt t="137353" x="2786063" y="3629025"/>
          <p14:tracePt t="137361" x="2767013" y="3629025"/>
          <p14:tracePt t="137369" x="2740025" y="3619500"/>
          <p14:tracePt t="137377" x="2711450" y="3619500"/>
          <p14:tracePt t="137385" x="2693988" y="3619500"/>
          <p14:tracePt t="137393" x="2657475" y="3619500"/>
          <p14:tracePt t="137401" x="2647950" y="3619500"/>
          <p14:tracePt t="137409" x="2619375" y="3619500"/>
          <p14:tracePt t="137417" x="2611438" y="3619500"/>
          <p14:tracePt t="137425" x="2582863" y="3619500"/>
          <p14:tracePt t="137433" x="2565400" y="3619500"/>
          <p14:tracePt t="137441" x="2519363" y="3619500"/>
          <p14:tracePt t="137449" x="2500313" y="3619500"/>
          <p14:tracePt t="137458" x="2463800" y="3619500"/>
          <p14:tracePt t="137466" x="2444750" y="3619500"/>
          <p14:tracePt t="137475" x="2417763" y="3619500"/>
          <p14:tracePt t="137482" x="2352675" y="3619500"/>
          <p14:tracePt t="137491" x="2335213" y="3619500"/>
          <p14:tracePt t="137497" x="2279650" y="3619500"/>
          <p14:tracePt t="137506" x="2233613" y="3619500"/>
          <p14:tracePt t="137513" x="2178050" y="3619500"/>
          <p14:tracePt t="137522" x="2132013" y="3619500"/>
          <p14:tracePt t="137529" x="2095500" y="3619500"/>
          <p14:tracePt t="137537" x="2068513" y="3619500"/>
          <p14:tracePt t="137545" x="2041525" y="3619500"/>
          <p14:tracePt t="137563" x="2032000" y="3619500"/>
          <p14:tracePt t="137602" x="2022475" y="3619500"/>
          <p14:tracePt t="137618" x="2012950" y="3619500"/>
          <p14:tracePt t="137626" x="1995488" y="3619500"/>
          <p14:tracePt t="137634" x="1985963" y="3619500"/>
          <p14:tracePt t="137650" x="1966913" y="3619500"/>
          <p14:tracePt t="137663" x="1957388" y="3629025"/>
          <p14:tracePt t="137668" x="1949450" y="3629025"/>
          <p14:tracePt t="137675" x="1939925" y="3629025"/>
          <p14:tracePt t="137851" x="1939925" y="3648075"/>
          <p14:tracePt t="137860" x="1930400" y="3656013"/>
          <p14:tracePt t="137891" x="1930400" y="3665538"/>
          <p14:tracePt t="138250" x="1930400" y="3675063"/>
          <p14:tracePt t="138931" x="1930400" y="3665538"/>
          <p14:tracePt t="138950" x="1930400" y="3656013"/>
          <p14:tracePt t="138977" x="1930400" y="3638550"/>
          <p14:tracePt t="138985" x="1930400" y="3619500"/>
          <p14:tracePt t="139001" x="1930400" y="3582988"/>
          <p14:tracePt t="139018" x="1930400" y="3573463"/>
          <p14:tracePt t="139025" x="1930400" y="3556000"/>
          <p14:tracePt t="139033" x="1930400" y="3536950"/>
          <p14:tracePt t="139041" x="1930400" y="3527425"/>
          <p14:tracePt t="139049" x="1930400" y="3519488"/>
          <p14:tracePt t="139057" x="1930400" y="3490913"/>
          <p14:tracePt t="139074" x="1930400" y="3481388"/>
          <p14:tracePt t="139082" x="1930400" y="3463925"/>
          <p14:tracePt t="139091" x="1930400" y="3444875"/>
          <p14:tracePt t="139113" x="1930400" y="3436938"/>
          <p14:tracePt t="139121" x="1930400" y="3427413"/>
          <p14:tracePt t="139137" x="1930400" y="3408363"/>
          <p14:tracePt t="139153" x="1930400" y="3398838"/>
          <p14:tracePt t="139161" x="1930400" y="3390900"/>
          <p14:tracePt t="139169" x="1939925" y="3381375"/>
          <p14:tracePt t="139193" x="1939925" y="3362325"/>
          <p14:tracePt t="139201" x="1949450" y="3352800"/>
          <p14:tracePt t="139217" x="1949450" y="3344863"/>
          <p14:tracePt t="139233" x="1949450" y="3335338"/>
          <p14:tracePt t="139249" x="1949450" y="3316288"/>
          <p14:tracePt t="139258" x="1957388" y="3316288"/>
          <p14:tracePt t="139289" x="1966913" y="3308350"/>
          <p14:tracePt t="139298" x="1976438" y="3298825"/>
          <p14:tracePt t="139321" x="1985963" y="3279775"/>
          <p14:tracePt t="139337" x="1995488" y="3270250"/>
          <p14:tracePt t="139361" x="1995488" y="3262313"/>
          <p14:tracePt t="139433" x="2003425" y="3243263"/>
          <p14:tracePt t="139874" x="2012950" y="3243263"/>
          <p14:tracePt t="139906" x="2022475" y="3243263"/>
          <p14:tracePt t="139939" x="2032000" y="3243263"/>
          <p14:tracePt t="139947" x="2049463" y="3243263"/>
          <p14:tracePt t="139977" x="2058988" y="3243263"/>
          <p14:tracePt t="139993" x="2068513" y="3243263"/>
          <p14:tracePt t="140025" x="2078038" y="3243263"/>
          <p14:tracePt t="140041" x="2095500" y="3243263"/>
          <p14:tracePt t="140049" x="2105025" y="3243263"/>
          <p14:tracePt t="140073" x="2124075" y="3243263"/>
          <p14:tracePt t="140129" x="2141538" y="3243263"/>
          <p14:tracePt t="140145" x="2151063" y="3243263"/>
          <p14:tracePt t="140153" x="2170113" y="3233738"/>
          <p14:tracePt t="140169" x="2178050" y="3224213"/>
          <p14:tracePt t="140193" x="2187575" y="3224213"/>
          <p14:tracePt t="141419" x="2197100" y="3216275"/>
          <p14:tracePt t="144481" x="2197100" y="3233738"/>
          <p14:tracePt t="144491" x="2178050" y="3252788"/>
          <p14:tracePt t="144499" x="2178050" y="3270250"/>
          <p14:tracePt t="144509" x="2178050" y="3308350"/>
          <p14:tracePt t="144516" x="2178050" y="3316288"/>
          <p14:tracePt t="144522" x="2170113" y="3344863"/>
          <p14:tracePt t="144530" x="2170113" y="3352800"/>
          <p14:tracePt t="144538" x="2170113" y="3381375"/>
          <p14:tracePt t="144547" x="2170113" y="3408363"/>
          <p14:tracePt t="144553" x="2170113" y="3444875"/>
          <p14:tracePt t="144561" x="2151063" y="3490913"/>
          <p14:tracePt t="144569" x="2151063" y="3519488"/>
          <p14:tracePt t="144577" x="2151063" y="3556000"/>
          <p14:tracePt t="144585" x="2151063" y="3573463"/>
          <p14:tracePt t="144593" x="2151063" y="3582988"/>
          <p14:tracePt t="144601" x="2151063" y="3611563"/>
          <p14:tracePt t="144617" x="2151063" y="3619500"/>
          <p14:tracePt t="144625" x="2151063" y="3629025"/>
          <p14:tracePt t="144657" x="2151063" y="3656013"/>
          <p14:tracePt t="145466" x="2170113" y="3656013"/>
          <p14:tracePt t="145475" x="2178050" y="3656013"/>
          <p14:tracePt t="145482" x="2187575" y="3656013"/>
          <p14:tracePt t="145495" x="2206625" y="3648075"/>
          <p14:tracePt t="145498" x="2233613" y="3629025"/>
          <p14:tracePt t="145510" x="2243138" y="3629025"/>
          <p14:tracePt t="145514" x="2279650" y="3611563"/>
          <p14:tracePt t="145531" x="2298700" y="3611563"/>
          <p14:tracePt t="145539" x="2316163" y="3611563"/>
          <p14:tracePt t="145547" x="2344738" y="3602038"/>
          <p14:tracePt t="145570" x="2371725" y="3602038"/>
          <p14:tracePt t="145586" x="2390775" y="3602038"/>
          <p14:tracePt t="145594" x="2398713" y="3602038"/>
          <p14:tracePt t="145602" x="2417763" y="3602038"/>
          <p14:tracePt t="145612" x="2427288" y="3592513"/>
          <p14:tracePt t="145628" x="2436813" y="3592513"/>
          <p14:tracePt t="145634" x="2444750" y="3592513"/>
          <p14:tracePt t="145650" x="2463800" y="3592513"/>
          <p14:tracePt t="145666" x="2473325" y="3592513"/>
          <p14:tracePt t="147346" x="2519363" y="3592513"/>
          <p14:tracePt t="147354" x="2527300" y="3592513"/>
          <p14:tracePt t="147363" x="2546350" y="3592513"/>
          <p14:tracePt t="147370" x="2565400" y="3592513"/>
          <p14:tracePt t="147386" x="2573338" y="3592513"/>
          <p14:tracePt t="147418" x="2592388" y="3592513"/>
          <p14:tracePt t="147642" x="2611438" y="3592513"/>
          <p14:tracePt t="147651" x="2619375" y="3592513"/>
          <p14:tracePt t="147658" x="2657475" y="3619500"/>
          <p14:tracePt t="147673" x="2693988" y="3619500"/>
          <p14:tracePt t="147690" x="2703513" y="3619500"/>
          <p14:tracePt t="147698" x="2711450" y="3619500"/>
          <p14:tracePt t="147706" x="2720975" y="3619500"/>
          <p14:tracePt t="148282" x="2720975" y="3629025"/>
          <p14:tracePt t="148291" x="2703513" y="3629025"/>
          <p14:tracePt t="148299" x="2693988" y="3629025"/>
          <p14:tracePt t="148308" x="2684463" y="3629025"/>
          <p14:tracePt t="148314" x="2674938" y="3629025"/>
          <p14:tracePt t="148323" x="2665413" y="3629025"/>
          <p14:tracePt t="148338" x="2657475" y="3629025"/>
          <p14:tracePt t="148346" x="2647950" y="3629025"/>
          <p14:tracePt t="148354" x="2628900" y="3629025"/>
          <p14:tracePt t="148378" x="2619375" y="3629025"/>
          <p14:tracePt t="148394" x="2611438" y="3629025"/>
          <p14:tracePt t="148410" x="2592388" y="3602038"/>
          <p14:tracePt t="148435" x="2592388" y="3582988"/>
          <p14:tracePt t="148442" x="2582863" y="3565525"/>
          <p14:tracePt t="148450" x="2573338" y="3556000"/>
          <p14:tracePt t="148468" x="2565400" y="3527425"/>
          <p14:tracePt t="148490" x="2565400" y="3519488"/>
          <p14:tracePt t="148513" x="2565400" y="3509963"/>
          <p14:tracePt t="148530" x="2555875" y="3500438"/>
          <p14:tracePt t="148578" x="2555875" y="3490913"/>
          <p14:tracePt t="148587" x="2555875" y="3481388"/>
          <p14:tracePt t="148603" x="2555875" y="3473450"/>
          <p14:tracePt t="148611" x="2555875" y="3454400"/>
          <p14:tracePt t="148619" x="2555875" y="3444875"/>
          <p14:tracePt t="148627" x="2565400" y="3436938"/>
          <p14:tracePt t="148645" x="2573338" y="3427413"/>
          <p14:tracePt t="148664" x="2573338" y="3408363"/>
          <p14:tracePt t="148670" x="2582863" y="3398838"/>
          <p14:tracePt t="148679" x="2592388" y="3390900"/>
          <p14:tracePt t="148698" x="2601913" y="3390900"/>
          <p14:tracePt t="148730" x="2619375" y="3390900"/>
          <p14:tracePt t="148739" x="2665413" y="3371850"/>
          <p14:tracePt t="148747" x="2674938" y="3371850"/>
          <p14:tracePt t="148754" x="2693988" y="3371850"/>
          <p14:tracePt t="148763" x="2711450" y="3352800"/>
          <p14:tracePt t="148786" x="2720975" y="3352800"/>
          <p14:tracePt t="148794" x="2740025" y="3352800"/>
          <p14:tracePt t="148802" x="2757488" y="3352800"/>
          <p14:tracePt t="148819" x="2767013" y="3352800"/>
          <p14:tracePt t="148828" x="2786063" y="3352800"/>
          <p14:tracePt t="148845" x="2794000" y="3352800"/>
          <p14:tracePt t="148875" x="2803525" y="3352800"/>
          <p14:tracePt t="148882" x="2813050" y="3362325"/>
          <p14:tracePt t="148893" x="2813050" y="3381375"/>
          <p14:tracePt t="148898" x="2813050" y="3390900"/>
          <p14:tracePt t="148910" x="2813050" y="3398838"/>
          <p14:tracePt t="148914" x="2813050" y="3417888"/>
          <p14:tracePt t="148931" x="2813050" y="3427413"/>
          <p14:tracePt t="148938" x="2822575" y="3436938"/>
          <p14:tracePt t="148955" x="2822575" y="3444875"/>
          <p14:tracePt t="149002" x="2822575" y="3463925"/>
          <p14:tracePt t="149009" x="2822575" y="3473450"/>
          <p14:tracePt t="149025" x="2822575" y="3490913"/>
          <p14:tracePt t="149033" x="2813050" y="3500438"/>
          <p14:tracePt t="149041" x="2794000" y="3519488"/>
          <p14:tracePt t="149058" x="2776538" y="3536950"/>
          <p14:tracePt t="149076" x="2767013" y="3546475"/>
          <p14:tracePt t="149082" x="2747963" y="3556000"/>
          <p14:tracePt t="149097" x="2740025" y="3565525"/>
          <p14:tracePt t="149113" x="2730500" y="3573463"/>
          <p14:tracePt t="149129" x="2711450" y="3582988"/>
          <p14:tracePt t="149161" x="2703513" y="3582988"/>
          <p14:tracePt t="149177" x="2693988" y="3582988"/>
          <p14:tracePt t="149201" x="2674938" y="3582988"/>
          <p14:tracePt t="149241" x="2665413" y="3582988"/>
          <p14:tracePt t="149555" x="2657475" y="3602038"/>
          <p14:tracePt t="149563" x="2647950" y="3611563"/>
          <p14:tracePt t="149580" x="2628900" y="3619500"/>
          <p14:tracePt t="149594" x="2619375" y="3629025"/>
          <p14:tracePt t="149625" x="2592388" y="3638550"/>
          <p14:tracePt t="149633" x="2546350" y="3648075"/>
          <p14:tracePt t="149641" x="2519363" y="3665538"/>
          <p14:tracePt t="149649" x="2482850" y="3665538"/>
          <p14:tracePt t="149657" x="2436813" y="3665538"/>
          <p14:tracePt t="149665" x="2398713" y="3684588"/>
          <p14:tracePt t="149674" x="2390775" y="3684588"/>
          <p14:tracePt t="149681" x="2371725" y="3684588"/>
          <p14:tracePt t="149802" x="2352675" y="3684588"/>
          <p14:tracePt t="149810" x="2308225" y="3684588"/>
          <p14:tracePt t="149818" x="2289175" y="3684588"/>
          <p14:tracePt t="149827" x="2252663" y="3684588"/>
          <p14:tracePt t="149834" x="2233613" y="3684588"/>
          <p14:tracePt t="149844" x="2206625" y="3684588"/>
          <p14:tracePt t="149850" x="2197100" y="3684588"/>
          <p14:tracePt t="149861" x="2187575" y="3684588"/>
          <p14:tracePt t="149867" x="2160588" y="3684588"/>
          <p14:tracePt t="149885" x="2151063" y="3684588"/>
          <p14:tracePt t="149897" x="2124075" y="3684588"/>
          <p14:tracePt t="149900" x="2114550" y="3684588"/>
          <p14:tracePt t="149906" x="2095500" y="3684588"/>
          <p14:tracePt t="149925" x="2022475" y="3684588"/>
          <p14:tracePt t="149929" x="1966913" y="3684588"/>
          <p14:tracePt t="149937" x="1949450" y="3684588"/>
          <p14:tracePt t="149953" x="1912938" y="3684588"/>
          <p14:tracePt t="149961" x="1893888" y="3684588"/>
          <p14:tracePt t="150009" x="1884363" y="3684588"/>
          <p14:tracePt t="150041" x="1874838" y="3684588"/>
          <p14:tracePt t="150105" x="1874838" y="3675063"/>
          <p14:tracePt t="150121" x="1874838" y="3665538"/>
          <p14:tracePt t="150137" x="1874838" y="3656013"/>
          <p14:tracePt t="150145" x="1874838" y="3638550"/>
          <p14:tracePt t="150153" x="1903413" y="3619500"/>
          <p14:tracePt t="150169" x="1912938" y="3611563"/>
          <p14:tracePt t="150177" x="1920875" y="3602038"/>
          <p14:tracePt t="150185" x="1930400" y="3592513"/>
          <p14:tracePt t="150195" x="1949450" y="3573463"/>
          <p14:tracePt t="150201" x="1957388" y="3565525"/>
          <p14:tracePt t="150217" x="1966913" y="3556000"/>
          <p14:tracePt t="150225" x="2003425" y="3536950"/>
          <p14:tracePt t="150241" x="2012950" y="3527425"/>
          <p14:tracePt t="150249" x="2032000" y="3519488"/>
          <p14:tracePt t="150258" x="2049463" y="3509963"/>
          <p14:tracePt t="150283" x="2058988" y="3500438"/>
          <p14:tracePt t="150329" x="2058988" y="3490913"/>
          <p14:tracePt t="150345" x="2058988" y="3481388"/>
          <p14:tracePt t="150369" x="2058988" y="3473450"/>
          <p14:tracePt t="150385" x="2058988" y="3454400"/>
          <p14:tracePt t="150393" x="2049463" y="3436938"/>
          <p14:tracePt t="150409" x="2041525" y="3427413"/>
          <p14:tracePt t="150417" x="2032000" y="3427413"/>
          <p14:tracePt t="150425" x="2022475" y="3417888"/>
          <p14:tracePt t="150433" x="2022475" y="3408363"/>
          <p14:tracePt t="150441" x="2022475" y="3390900"/>
          <p14:tracePt t="150449" x="2022475" y="3381375"/>
          <p14:tracePt t="150458" x="2003425" y="3362325"/>
          <p14:tracePt t="150465" x="2003425" y="3344863"/>
          <p14:tracePt t="150475" x="1995488" y="3335338"/>
          <p14:tracePt t="150482" x="1995488" y="3308350"/>
          <p14:tracePt t="150498" x="1995488" y="3289300"/>
          <p14:tracePt t="150514" x="1995488" y="3270250"/>
          <p14:tracePt t="150530" x="1995488" y="3262313"/>
          <p14:tracePt t="150561" x="1995488" y="3252788"/>
          <p14:tracePt t="150585" x="1995488" y="3233738"/>
          <p14:tracePt t="150593" x="1995488" y="3224213"/>
          <p14:tracePt t="150601" x="1995488" y="3216275"/>
          <p14:tracePt t="150609" x="2003425" y="3197225"/>
          <p14:tracePt t="150617" x="2003425" y="3187700"/>
          <p14:tracePt t="150625" x="2012950" y="3178175"/>
          <p14:tracePt t="150641" x="2022475" y="3170238"/>
          <p14:tracePt t="150649" x="2041525" y="3160713"/>
          <p14:tracePt t="150665" x="2049463" y="3151188"/>
          <p14:tracePt t="150675" x="2049463" y="3141663"/>
          <p14:tracePt t="150681" x="2058988" y="3133725"/>
          <p14:tracePt t="150697" x="2068513" y="3124200"/>
          <p14:tracePt t="150866" x="2058988" y="3133725"/>
          <p14:tracePt t="150875" x="2049463" y="3141663"/>
          <p14:tracePt t="150891" x="2041525" y="3151188"/>
          <p14:tracePt t="150898" x="2041525" y="3160713"/>
          <p14:tracePt t="150912" x="2032000" y="3170238"/>
          <p14:tracePt t="150925" x="2032000" y="3178175"/>
          <p14:tracePt t="150929" x="2022475" y="3197225"/>
          <p14:tracePt t="150937" x="2012950" y="3216275"/>
          <p14:tracePt t="150945" x="2003425" y="3224213"/>
          <p14:tracePt t="150953" x="2003425" y="3233738"/>
          <p14:tracePt t="150961" x="1985963" y="3289300"/>
          <p14:tracePt t="150978" x="1985963" y="3325813"/>
          <p14:tracePt t="150985" x="1985963" y="3362325"/>
          <p14:tracePt t="150993" x="1985963" y="3390900"/>
          <p14:tracePt t="151001" x="1985963" y="3427413"/>
          <p14:tracePt t="151009" x="1985963" y="3436938"/>
          <p14:tracePt t="151017" x="1985963" y="3473450"/>
          <p14:tracePt t="151025" x="1995488" y="3481388"/>
          <p14:tracePt t="151033" x="1995488" y="3490913"/>
          <p14:tracePt t="151043" x="1995488" y="3519488"/>
          <p14:tracePt t="151050" x="1995488" y="3527425"/>
          <p14:tracePt t="151061" x="1995488" y="3536950"/>
          <p14:tracePt t="151066" x="2003425" y="3546475"/>
          <p14:tracePt t="151090" x="2003425" y="3556000"/>
          <p14:tracePt t="151130" x="2003425" y="3565525"/>
          <p14:tracePt t="151186" x="2003425" y="3573463"/>
          <p14:tracePt t="151202" x="2003425" y="3592513"/>
          <p14:tracePt t="151219" x="1995488" y="3602038"/>
          <p14:tracePt t="151458" x="2003425" y="3592513"/>
          <p14:tracePt t="151482" x="2041525" y="3592513"/>
          <p14:tracePt t="151498" x="2087563" y="3592513"/>
          <p14:tracePt t="151509" x="2105025" y="3592513"/>
          <p14:tracePt t="151521" x="2160588" y="3592513"/>
          <p14:tracePt t="151530" x="2316163" y="3592513"/>
          <p14:tracePt t="151538" x="2398713" y="3592513"/>
          <p14:tracePt t="151546" x="2500313" y="3611563"/>
          <p14:tracePt t="151554" x="2546350" y="3611563"/>
          <p14:tracePt t="151563" x="2601913" y="3611563"/>
          <p14:tracePt t="151570" x="2611438" y="3611563"/>
          <p14:tracePt t="151578" x="2628900" y="3611563"/>
          <p14:tracePt t="151762" x="2638425" y="3611563"/>
          <p14:tracePt t="151770" x="2657475" y="3611563"/>
          <p14:tracePt t="151781" x="2720975" y="3611563"/>
          <p14:tracePt t="151787" x="2776538" y="3611563"/>
          <p14:tracePt t="151796" x="2822575" y="3611563"/>
          <p14:tracePt t="151802" x="2868613" y="3611563"/>
          <p14:tracePt t="151811" x="2886075" y="3611563"/>
          <p14:tracePt t="151818" x="2914650" y="3611563"/>
          <p14:tracePt t="151833" x="2941638" y="3602038"/>
          <p14:tracePt t="151842" x="2960688" y="3602038"/>
          <p14:tracePt t="151849" x="2978150" y="3602038"/>
          <p14:tracePt t="151858" x="2987675" y="3602038"/>
          <p14:tracePt t="151865" x="3014663" y="3602038"/>
          <p14:tracePt t="151875" x="3024188" y="3602038"/>
          <p14:tracePt t="151881" x="3052763" y="3602038"/>
          <p14:tracePt t="151897" x="3060700" y="3602038"/>
          <p14:tracePt t="151905" x="3070225" y="3602038"/>
          <p14:tracePt t="151921" x="3079750" y="3602038"/>
          <p14:tracePt t="151969" x="3098800" y="3611563"/>
          <p14:tracePt t="151978" x="3106738" y="3611563"/>
          <p14:tracePt t="151985" x="3116263" y="3611563"/>
          <p14:tracePt t="151994" x="3125788" y="3611563"/>
          <p14:tracePt t="152025" x="3135313" y="3611563"/>
          <p14:tracePt t="152137" x="3143250" y="3602038"/>
          <p14:tracePt t="152177" x="3143250" y="3582988"/>
          <p14:tracePt t="152242" x="3143250" y="3573463"/>
          <p14:tracePt t="152250" x="3143250" y="3565525"/>
          <p14:tracePt t="152258" x="3143250" y="3546475"/>
          <p14:tracePt t="152266" x="3152775" y="3536950"/>
          <p14:tracePt t="152282" x="3152775" y="3527425"/>
          <p14:tracePt t="152307" x="3152775" y="3519488"/>
          <p14:tracePt t="153162" x="3143250" y="3519488"/>
          <p14:tracePt t="153170" x="3116263" y="3536950"/>
          <p14:tracePt t="153187" x="3089275" y="3546475"/>
          <p14:tracePt t="153194" x="3070225" y="3565525"/>
          <p14:tracePt t="153203" x="3033713" y="3565525"/>
          <p14:tracePt t="153213" x="2987675" y="3582988"/>
          <p14:tracePt t="153217" x="2941638" y="3592513"/>
          <p14:tracePt t="153225" x="2914650" y="3592513"/>
          <p14:tracePt t="153233" x="2822575" y="3611563"/>
          <p14:tracePt t="153241" x="2786063" y="3611563"/>
          <p14:tracePt t="153249" x="2730500" y="3611563"/>
          <p14:tracePt t="153257" x="2665413" y="3611563"/>
          <p14:tracePt t="153265" x="2628900" y="3619500"/>
          <p14:tracePt t="153274" x="2565400" y="3619500"/>
          <p14:tracePt t="153282" x="2500313" y="3648075"/>
          <p14:tracePt t="153291" x="2454275" y="3648075"/>
          <p14:tracePt t="153297" x="2444750" y="3648075"/>
          <p14:tracePt t="153305" x="2408238" y="3648075"/>
          <p14:tracePt t="153321" x="2390775" y="3648075"/>
          <p14:tracePt t="153353" x="2344738" y="3648075"/>
          <p14:tracePt t="153361" x="2325688" y="3648075"/>
          <p14:tracePt t="153369" x="2308225" y="3638550"/>
          <p14:tracePt t="153377" x="2289175" y="3638550"/>
          <p14:tracePt t="153385" x="2252663" y="3619500"/>
          <p14:tracePt t="153393" x="2233613" y="3619500"/>
          <p14:tracePt t="153401" x="2206625" y="3619500"/>
          <p14:tracePt t="153409" x="2197100" y="3619500"/>
          <p14:tracePt t="153417" x="2170113" y="3619500"/>
          <p14:tracePt t="153425" x="2160588" y="3619500"/>
          <p14:tracePt t="153433" x="2132013" y="3602038"/>
          <p14:tracePt t="153441" x="2105025" y="3602038"/>
          <p14:tracePt t="153449" x="2087563" y="3602038"/>
          <p14:tracePt t="153458" x="2049463" y="3592513"/>
          <p14:tracePt t="153465" x="2041525" y="3592513"/>
          <p14:tracePt t="153475" x="2022475" y="3592513"/>
          <p14:tracePt t="153481" x="2003425" y="3592513"/>
          <p14:tracePt t="153491" x="1995488" y="3592513"/>
          <p14:tracePt t="153497" x="1976438" y="3592513"/>
          <p14:tracePt t="153513" x="1966913" y="3592513"/>
          <p14:tracePt t="153569" x="1949450" y="3573463"/>
          <p14:tracePt t="153585" x="1939925" y="3565525"/>
          <p14:tracePt t="153593" x="1939925" y="3556000"/>
          <p14:tracePt t="153601" x="1939925" y="3546475"/>
          <p14:tracePt t="153609" x="1930400" y="3536950"/>
          <p14:tracePt t="153617" x="1920875" y="3527425"/>
          <p14:tracePt t="153633" x="1920875" y="3519488"/>
          <p14:tracePt t="153649" x="1920875" y="3509963"/>
          <p14:tracePt t="153658" x="1920875" y="3500438"/>
          <p14:tracePt t="153665" x="1920875" y="3481388"/>
          <p14:tracePt t="153675" x="1920875" y="3473450"/>
          <p14:tracePt t="153681" x="1920875" y="3463925"/>
          <p14:tracePt t="153705" x="1920875" y="3454400"/>
          <p14:tracePt t="153713" x="1920875" y="3436938"/>
          <p14:tracePt t="153721" x="1920875" y="3427413"/>
          <p14:tracePt t="153729" x="1930400" y="3408363"/>
          <p14:tracePt t="153737" x="1949450" y="3398838"/>
          <p14:tracePt t="153745" x="1985963" y="3381375"/>
          <p14:tracePt t="153753" x="2012950" y="3352800"/>
          <p14:tracePt t="153761" x="2041525" y="3344863"/>
          <p14:tracePt t="153769" x="2058988" y="3325813"/>
          <p14:tracePt t="153777" x="2095500" y="3308350"/>
          <p14:tracePt t="153786" x="2114550" y="3308350"/>
          <p14:tracePt t="153794" x="2132013" y="3298825"/>
          <p14:tracePt t="153801" x="2160588" y="3270250"/>
          <p14:tracePt t="153809" x="2178050" y="3270250"/>
          <p14:tracePt t="153817" x="2224088" y="3262313"/>
          <p14:tracePt t="153825" x="2270125" y="3262313"/>
          <p14:tracePt t="153833" x="2308225" y="3262313"/>
          <p14:tracePt t="153841" x="2344738" y="3262313"/>
          <p14:tracePt t="153849" x="2408238" y="3262313"/>
          <p14:tracePt t="153857" x="2463800" y="3262313"/>
          <p14:tracePt t="153865" x="2527300" y="3262313"/>
          <p14:tracePt t="153875" x="2582863" y="3262313"/>
          <p14:tracePt t="153881" x="2647950" y="3262313"/>
          <p14:tracePt t="153891" x="2711450" y="3262313"/>
          <p14:tracePt t="153897" x="2747963" y="3262313"/>
          <p14:tracePt t="153905" x="2776538" y="3262313"/>
          <p14:tracePt t="153913" x="2832100" y="3262313"/>
          <p14:tracePt t="153925" x="2878138" y="3262313"/>
          <p14:tracePt t="153929" x="2924175" y="3270250"/>
          <p14:tracePt t="153937" x="2941638" y="3270250"/>
          <p14:tracePt t="153945" x="2987675" y="3270250"/>
          <p14:tracePt t="153953" x="3024188" y="3270250"/>
          <p14:tracePt t="153969" x="3070225" y="3270250"/>
          <p14:tracePt t="153977" x="3089275" y="3270250"/>
          <p14:tracePt t="153993" x="3125788" y="3270250"/>
          <p14:tracePt t="154009" x="3143250" y="3289300"/>
          <p14:tracePt t="154025" x="3162300" y="3298825"/>
          <p14:tracePt t="154066" x="3181350" y="3316288"/>
          <p14:tracePt t="154098" x="3181350" y="3325813"/>
          <p14:tracePt t="154108" x="3181350" y="3335338"/>
          <p14:tracePt t="154114" x="3181350" y="3362325"/>
          <p14:tracePt t="154122" x="3181350" y="3371850"/>
          <p14:tracePt t="154131" x="3181350" y="3381375"/>
          <p14:tracePt t="154139" x="3181350" y="3408363"/>
          <p14:tracePt t="154146" x="3181350" y="3417888"/>
          <p14:tracePt t="154161" x="3181350" y="3427413"/>
          <p14:tracePt t="154177" x="3181350" y="3436938"/>
          <p14:tracePt t="154185" x="3181350" y="3444875"/>
          <p14:tracePt t="154209" x="3181350" y="3454400"/>
          <p14:tracePt t="154217" x="3181350" y="3481388"/>
          <p14:tracePt t="154225" x="3171825" y="3490913"/>
          <p14:tracePt t="154234" x="3171825" y="3500438"/>
          <p14:tracePt t="154241" x="3171825" y="3509963"/>
          <p14:tracePt t="154249" x="3162300" y="3536950"/>
          <p14:tracePt t="154258" x="3152775" y="3546475"/>
          <p14:tracePt t="154275" x="3152775" y="3556000"/>
          <p14:tracePt t="154281" x="3143250" y="3565525"/>
          <p14:tracePt t="154313" x="3143250" y="3573463"/>
          <p14:tracePt t="158242" x="3135313" y="3582988"/>
          <p14:tracePt t="158330" x="3125788" y="3582988"/>
          <p14:tracePt t="158339" x="3106738" y="3573463"/>
          <p14:tracePt t="158362" x="3098800" y="3565525"/>
          <p14:tracePt t="158378" x="3089275" y="3546475"/>
          <p14:tracePt t="158394" x="3079750" y="3536950"/>
          <p14:tracePt t="158409" x="3079750" y="3527425"/>
          <p14:tracePt t="158417" x="3060700" y="3509963"/>
          <p14:tracePt t="158434" x="3060700" y="3500438"/>
          <p14:tracePt t="158441" x="3060700" y="3490913"/>
          <p14:tracePt t="158458" x="3060700" y="3481388"/>
          <p14:tracePt t="158465" x="3060700" y="3463925"/>
          <p14:tracePt t="159266" x="3052763" y="3463925"/>
          <p14:tracePt t="159275" x="3033713" y="3436938"/>
          <p14:tracePt t="159282" x="3033713" y="3417888"/>
          <p14:tracePt t="159294" x="3014663" y="3398838"/>
          <p14:tracePt t="159299" x="3006725" y="3362325"/>
          <p14:tracePt t="159310" x="3006725" y="3344863"/>
          <p14:tracePt t="159315" x="2987675" y="3298825"/>
          <p14:tracePt t="159322" x="2978150" y="3262313"/>
          <p14:tracePt t="159332" x="2978150" y="3224213"/>
          <p14:tracePt t="159337" x="2978150" y="3178175"/>
          <p14:tracePt t="159346" x="2960688" y="3151188"/>
          <p14:tracePt t="159353" x="2960688" y="3133725"/>
          <p14:tracePt t="159362" x="2960688" y="3087688"/>
          <p14:tracePt t="159369" x="2951163" y="3078163"/>
          <p14:tracePt t="159401" x="2951163" y="3068638"/>
          <p14:tracePt t="159698" x="2941638" y="3068638"/>
          <p14:tracePt t="159707" x="2941638" y="3087688"/>
          <p14:tracePt t="159715" x="2941638" y="3133725"/>
          <p14:tracePt t="159723" x="2941638" y="3151188"/>
          <p14:tracePt t="159732" x="2932113" y="3197225"/>
          <p14:tracePt t="159738" x="2932113" y="3224213"/>
          <p14:tracePt t="159748" x="2905125" y="3262313"/>
          <p14:tracePt t="159754" x="2905125" y="3279775"/>
          <p14:tracePt t="159763" x="2905125" y="3298825"/>
          <p14:tracePt t="159770" x="2905125" y="3325813"/>
          <p14:tracePt t="159778" x="2895600" y="3344863"/>
          <p14:tracePt t="159785" x="2895600" y="3381375"/>
          <p14:tracePt t="159794" x="2895600" y="3398838"/>
          <p14:tracePt t="159801" x="2895600" y="3408363"/>
          <p14:tracePt t="159810" x="2886075" y="3436938"/>
          <p14:tracePt t="159817" x="2878138" y="3444875"/>
          <p14:tracePt t="159825" x="2878138" y="3454400"/>
          <p14:tracePt t="160026" x="2878138" y="3444875"/>
          <p14:tracePt t="160035" x="2878138" y="3427413"/>
          <p14:tracePt t="160043" x="2886075" y="3362325"/>
          <p14:tracePt t="160049" x="2886075" y="3308350"/>
          <p14:tracePt t="160059" x="2914650" y="3216275"/>
          <p14:tracePt t="160065" x="2914650" y="3178175"/>
          <p14:tracePt t="160075" x="2924175" y="3114675"/>
          <p14:tracePt t="160080" x="2924175" y="3068638"/>
          <p14:tracePt t="160090" x="2932113" y="3041650"/>
          <p14:tracePt t="160096" x="2932113" y="3022600"/>
          <p14:tracePt t="160104" x="2932113" y="3013075"/>
          <p14:tracePt t="160112" x="2932113" y="2995613"/>
          <p14:tracePt t="160120" x="2932113" y="2986088"/>
          <p14:tracePt t="160193" x="2932113" y="2995613"/>
          <p14:tracePt t="160202" x="2932113" y="3022600"/>
          <p14:tracePt t="160210" x="2932113" y="3068638"/>
          <p14:tracePt t="160217" x="2941638" y="3095625"/>
          <p14:tracePt t="160225" x="2978150" y="3160713"/>
          <p14:tracePt t="160233" x="2978150" y="3206750"/>
          <p14:tracePt t="160241" x="2978150" y="3252788"/>
          <p14:tracePt t="160250" x="2997200" y="3270250"/>
          <p14:tracePt t="160258" x="2997200" y="3308350"/>
          <p14:tracePt t="160265" x="2997200" y="3335338"/>
          <p14:tracePt t="160275" x="2997200" y="3362325"/>
          <p14:tracePt t="160281" x="2997200" y="3398838"/>
          <p14:tracePt t="160292" x="2997200" y="3417888"/>
          <p14:tracePt t="160297" x="2997200" y="3444875"/>
          <p14:tracePt t="160305" x="2997200" y="3454400"/>
          <p14:tracePt t="160313" x="2997200" y="3463925"/>
          <p14:tracePt t="160321" x="2997200" y="3473450"/>
          <p14:tracePt t="160361" x="2997200" y="3490913"/>
          <p14:tracePt t="160442" x="2997200" y="3473450"/>
          <p14:tracePt t="160451" x="2997200" y="3463925"/>
          <p14:tracePt t="160459" x="2997200" y="3417888"/>
          <p14:tracePt t="160470" x="2997200" y="3398838"/>
          <p14:tracePt t="160478" x="2997200" y="3371850"/>
          <p14:tracePt t="160484" x="2997200" y="3362325"/>
          <p14:tracePt t="160493" x="2997200" y="3352800"/>
          <p14:tracePt t="160497" x="2997200" y="3344863"/>
          <p14:tracePt t="160610" x="2997200" y="3352800"/>
          <p14:tracePt t="160619" x="2997200" y="3362325"/>
          <p14:tracePt t="160626" x="2997200" y="3371850"/>
          <p14:tracePt t="160634" x="2997200" y="3398838"/>
          <p14:tracePt t="160641" x="2997200" y="3408363"/>
          <p14:tracePt t="160650" x="2997200" y="3417888"/>
          <p14:tracePt t="160658" x="2997200" y="3436938"/>
          <p14:tracePt t="160667" x="2997200" y="3444875"/>
          <p14:tracePt t="160675" x="2997200" y="3463925"/>
          <p14:tracePt t="160681" x="2997200" y="3481388"/>
          <p14:tracePt t="160697" x="3006725" y="3500438"/>
          <p14:tracePt t="160713" x="3014663" y="3509963"/>
          <p14:tracePt t="160753" x="3014663" y="3519488"/>
          <p14:tracePt t="160770" x="3014663" y="3527425"/>
          <p14:tracePt t="160802" x="3014663" y="3536950"/>
          <p14:tracePt t="160810" x="3014663" y="3546475"/>
          <p14:tracePt t="160825" x="3014663" y="3573463"/>
          <p14:tracePt t="160833" x="3024188" y="3582988"/>
          <p14:tracePt t="160840" x="3024188" y="3592513"/>
          <p14:tracePt t="160849" x="3024188" y="3611563"/>
          <p14:tracePt t="160858" x="3024188" y="3629025"/>
          <p14:tracePt t="160867" x="3024188" y="3656013"/>
          <p14:tracePt t="160874" x="3024188" y="3665538"/>
          <p14:tracePt t="160881" x="3024188" y="3684588"/>
          <p14:tracePt t="160892" x="3024188" y="3702050"/>
          <p14:tracePt t="160898" x="3024188" y="3711575"/>
          <p14:tracePt t="160905" x="3024188" y="3721100"/>
          <p14:tracePt t="160926" x="3024188" y="3730625"/>
          <p14:tracePt t="160937" x="3024188" y="3748088"/>
          <p14:tracePt t="160945" x="3033713" y="3757613"/>
          <p14:tracePt t="160985" x="3033713" y="3767138"/>
          <p14:tracePt t="161001" x="3043238" y="3776663"/>
          <p14:tracePt t="161266" x="3024188" y="3784600"/>
          <p14:tracePt t="161275" x="3006725" y="3803650"/>
          <p14:tracePt t="161292" x="2960688" y="3813175"/>
          <p14:tracePt t="161298" x="2951163" y="3822700"/>
          <p14:tracePt t="161305" x="2932113" y="3822700"/>
          <p14:tracePt t="161313" x="2914650" y="3830638"/>
          <p14:tracePt t="161321" x="2905125" y="3830638"/>
          <p14:tracePt t="161337" x="2886075" y="3849688"/>
          <p14:tracePt t="161345" x="2868613" y="3859213"/>
          <p14:tracePt t="161361" x="2859088" y="3859213"/>
          <p14:tracePt t="161369" x="2840038" y="3859213"/>
          <p14:tracePt t="161377" x="2822575" y="3859213"/>
          <p14:tracePt t="161385" x="2813050" y="3859213"/>
          <p14:tracePt t="161393" x="2786063" y="3859213"/>
          <p14:tracePt t="161401" x="2776538" y="3859213"/>
          <p14:tracePt t="161409" x="2747963" y="3859213"/>
          <p14:tracePt t="161417" x="2720975" y="3859213"/>
          <p14:tracePt t="161425" x="2684463" y="3859213"/>
          <p14:tracePt t="161433" x="2665413" y="3859213"/>
          <p14:tracePt t="161441" x="2638425" y="3859213"/>
          <p14:tracePt t="161449" x="2592388" y="3859213"/>
          <p14:tracePt t="161458" x="2573338" y="3859213"/>
          <p14:tracePt t="161465" x="2555875" y="3859213"/>
          <p14:tracePt t="161475" x="2536825" y="3859213"/>
          <p14:tracePt t="161481" x="2519363" y="3859213"/>
          <p14:tracePt t="161491" x="2500313" y="3859213"/>
          <p14:tracePt t="161497" x="2490788" y="3859213"/>
          <p14:tracePt t="161505" x="2473325" y="3859213"/>
          <p14:tracePt t="161522" x="2454275" y="3859213"/>
          <p14:tracePt t="161545" x="2444750" y="3859213"/>
          <p14:tracePt t="161561" x="2436813" y="3859213"/>
          <p14:tracePt t="161569" x="2427288" y="3859213"/>
          <p14:tracePt t="161577" x="2408238" y="3859213"/>
          <p14:tracePt t="161585" x="2398713" y="3859213"/>
          <p14:tracePt t="161593" x="2381250" y="3859213"/>
          <p14:tracePt t="161601" x="2352675" y="3849688"/>
          <p14:tracePt t="161610" x="2344738" y="3849688"/>
          <p14:tracePt t="161617" x="2316163" y="3849688"/>
          <p14:tracePt t="161625" x="2298700" y="3840163"/>
          <p14:tracePt t="161633" x="2262188" y="3830638"/>
          <p14:tracePt t="161641" x="2252663" y="3830638"/>
          <p14:tracePt t="161649" x="2216150" y="3830638"/>
          <p14:tracePt t="161658" x="2206625" y="3822700"/>
          <p14:tracePt t="161665" x="2197100" y="3803650"/>
          <p14:tracePt t="161675" x="2160588" y="3794125"/>
          <p14:tracePt t="161681" x="2160588" y="3784600"/>
          <p14:tracePt t="161692" x="2141538" y="3776663"/>
          <p14:tracePt t="161738" x="2141538" y="3767138"/>
          <p14:tracePt t="161745" x="2141538" y="3757613"/>
          <p14:tracePt t="161753" x="2141538" y="3748088"/>
          <p14:tracePt t="161761" x="2141538" y="3730625"/>
          <p14:tracePt t="161769" x="2141538" y="3721100"/>
          <p14:tracePt t="161777" x="2141538" y="3702050"/>
          <p14:tracePt t="161785" x="2141538" y="3684588"/>
          <p14:tracePt t="161793" x="2141538" y="3675063"/>
          <p14:tracePt t="161801" x="2141538" y="3665538"/>
          <p14:tracePt t="161817" x="2141538" y="3638550"/>
          <p14:tracePt t="161833" x="2141538" y="3619500"/>
          <p14:tracePt t="161841" x="2141538" y="3602038"/>
          <p14:tracePt t="161849" x="2141538" y="3582988"/>
          <p14:tracePt t="161865" x="2141538" y="3536950"/>
          <p14:tracePt t="161875" x="2151063" y="3527425"/>
          <p14:tracePt t="161881" x="2160588" y="3519488"/>
          <p14:tracePt t="161892" x="2178050" y="3500438"/>
          <p14:tracePt t="161897" x="2206625" y="3463925"/>
          <p14:tracePt t="161905" x="2224088" y="3454400"/>
          <p14:tracePt t="161913" x="2262188" y="3444875"/>
          <p14:tracePt t="161921" x="2298700" y="3408363"/>
          <p14:tracePt t="161929" x="2316163" y="3408363"/>
          <p14:tracePt t="161938" x="2344738" y="3398838"/>
          <p14:tracePt t="161945" x="2352675" y="3398838"/>
          <p14:tracePt t="161954" x="2371725" y="3390900"/>
          <p14:tracePt t="161961" x="2390775" y="3381375"/>
          <p14:tracePt t="161970" x="2408238" y="3381375"/>
          <p14:tracePt t="161977" x="2444750" y="3381375"/>
          <p14:tracePt t="161985" x="2454275" y="3381375"/>
          <p14:tracePt t="161993" x="2473325" y="3381375"/>
          <p14:tracePt t="162001" x="2509838" y="3381375"/>
          <p14:tracePt t="162009" x="2555875" y="3381375"/>
          <p14:tracePt t="162017" x="2619375" y="3381375"/>
          <p14:tracePt t="162025" x="2657475" y="3381375"/>
          <p14:tracePt t="162033" x="2693988" y="3390900"/>
          <p14:tracePt t="162041" x="2747963" y="3390900"/>
          <p14:tracePt t="162049" x="2776538" y="3398838"/>
          <p14:tracePt t="162058" x="2794000" y="3408363"/>
          <p14:tracePt t="162065" x="2803525" y="3417888"/>
          <p14:tracePt t="162113" x="2822575" y="3417888"/>
          <p14:tracePt t="162121" x="2822575" y="3427413"/>
          <p14:tracePt t="162129" x="2840038" y="3436938"/>
          <p14:tracePt t="162137" x="2868613" y="3436938"/>
          <p14:tracePt t="162170" x="2868613" y="3444875"/>
          <p14:tracePt t="162177" x="2878138" y="3454400"/>
          <p14:tracePt t="162186" x="2878138" y="3463925"/>
          <p14:tracePt t="162193" x="2886075" y="3473450"/>
          <p14:tracePt t="162201" x="2886075" y="3481388"/>
          <p14:tracePt t="162209" x="2895600" y="3509963"/>
          <p14:tracePt t="162217" x="2895600" y="3519488"/>
          <p14:tracePt t="162226" x="2914650" y="3536950"/>
          <p14:tracePt t="162233" x="2924175" y="3556000"/>
          <p14:tracePt t="162249" x="2924175" y="3565525"/>
          <p14:tracePt t="162258" x="2924175" y="3573463"/>
          <p14:tracePt t="162265" x="2932113" y="3582988"/>
          <p14:tracePt t="162281" x="2932113" y="3602038"/>
          <p14:tracePt t="162297" x="2941638" y="3619500"/>
          <p14:tracePt t="162305" x="2941638" y="3638550"/>
          <p14:tracePt t="162313" x="2941638" y="3648075"/>
          <p14:tracePt t="162321" x="2941638" y="3665538"/>
          <p14:tracePt t="162329" x="2960688" y="3711575"/>
          <p14:tracePt t="162337" x="2968625" y="3721100"/>
          <p14:tracePt t="162345" x="2978150" y="3730625"/>
          <p14:tracePt t="162362" x="2978150" y="3740150"/>
          <p14:tracePt t="162369" x="2978150" y="3748088"/>
          <p14:tracePt t="162377" x="2978150" y="3757613"/>
          <p14:tracePt t="162393" x="2978150" y="3776663"/>
          <p14:tracePt t="162409" x="2978150" y="3784600"/>
          <p14:tracePt t="162441" x="2978150" y="3794125"/>
          <p14:tracePt t="162473" x="2978150" y="3803650"/>
          <p14:tracePt t="162491" x="2978150" y="3822700"/>
          <p14:tracePt t="162513" x="2978150" y="3830638"/>
          <p14:tracePt t="162521" x="2978150" y="3840163"/>
          <p14:tracePt t="162529" x="2978150" y="3849688"/>
          <p14:tracePt t="162545" x="2978150" y="3859213"/>
          <p14:tracePt t="162553" x="2968625" y="3868738"/>
          <p14:tracePt t="162561" x="2960688" y="3868738"/>
          <p14:tracePt t="162569" x="2941638" y="3876675"/>
          <p14:tracePt t="162577" x="2932113" y="3876675"/>
          <p14:tracePt t="162585" x="2924175" y="3876675"/>
          <p14:tracePt t="162609" x="2914650" y="3876675"/>
          <p14:tracePt t="162625" x="2895600" y="3886200"/>
          <p14:tracePt t="162641" x="2878138" y="3886200"/>
          <p14:tracePt t="162649" x="2868613" y="3895725"/>
          <p14:tracePt t="162665" x="2849563" y="3895725"/>
          <p14:tracePt t="162681" x="2822575" y="3895725"/>
          <p14:tracePt t="162693" x="2786063" y="3895725"/>
          <p14:tracePt t="162698" x="2776538" y="3905250"/>
          <p14:tracePt t="162705" x="2767013" y="3922713"/>
          <p14:tracePt t="162713" x="2747963" y="3922713"/>
          <p14:tracePt t="162729" x="2740025" y="3922713"/>
          <p14:tracePt t="162753" x="2730500" y="3932238"/>
          <p14:tracePt t="162769" x="2711450" y="3932238"/>
          <p14:tracePt t="162801" x="2703513" y="3941763"/>
          <p14:tracePt t="166954" x="2693988" y="3941763"/>
          <p14:tracePt t="166970" x="2693988" y="3922713"/>
          <p14:tracePt t="166988" x="2693988" y="3895725"/>
          <p14:tracePt t="166995" x="2703513" y="3868738"/>
          <p14:tracePt t="167009" x="2711450" y="3859213"/>
          <p14:tracePt t="167025" x="2720975" y="3859213"/>
          <p14:tracePt t="167033" x="2747963" y="3859213"/>
          <p14:tracePt t="167041" x="2840038" y="3859213"/>
          <p14:tracePt t="167049" x="2960688" y="3876675"/>
          <p14:tracePt t="167058" x="3125788" y="3922713"/>
          <p14:tracePt t="167065" x="3263900" y="3959225"/>
          <p14:tracePt t="167075" x="3419475" y="3959225"/>
          <p14:tracePt t="167081" x="3613150" y="3951288"/>
          <p14:tracePt t="167091" x="3759200" y="3868738"/>
          <p14:tracePt t="167096" x="3979863" y="3740150"/>
          <p14:tracePt t="167104" x="4154488" y="3573463"/>
          <p14:tracePt t="167112" x="4275138" y="3444875"/>
          <p14:tracePt t="167120" x="4384675" y="3298825"/>
          <p14:tracePt t="167128" x="4449763" y="3178175"/>
          <p14:tracePt t="167136" x="4495800" y="3013075"/>
          <p14:tracePt t="167144" x="4541838" y="2949575"/>
          <p14:tracePt t="167152" x="4549775" y="2903538"/>
          <p14:tracePt t="167161" x="4568825" y="2867025"/>
          <p14:tracePt t="167168" x="4578350" y="2847975"/>
          <p14:tracePt t="167177" x="4578350" y="2838450"/>
          <p14:tracePt t="167184" x="4595813" y="2820988"/>
          <p14:tracePt t="167192" x="4633913" y="2792413"/>
          <p14:tracePt t="167200" x="4651375" y="2765425"/>
          <p14:tracePt t="167208" x="4687888" y="2738438"/>
          <p14:tracePt t="167216" x="4725988" y="2663825"/>
          <p14:tracePt t="167225" x="4752975" y="2617788"/>
          <p14:tracePt t="167232" x="4779963" y="2573338"/>
          <p14:tracePt t="167240" x="4779963" y="2508250"/>
          <p14:tracePt t="167248" x="4816475" y="2435225"/>
          <p14:tracePt t="167256" x="4816475" y="2398713"/>
          <p14:tracePt t="167265" x="4816475" y="2360613"/>
          <p14:tracePt t="167273" x="4816475" y="2333625"/>
          <p14:tracePt t="167280" x="4826000" y="2324100"/>
          <p14:tracePt t="167289" x="4826000" y="2314575"/>
          <p14:tracePt t="167296" x="4826000" y="2297113"/>
          <p14:tracePt t="167312" x="4826000" y="2287588"/>
          <p14:tracePt t="167320" x="4826000" y="2278063"/>
          <p14:tracePt t="167345" x="4826000" y="2270125"/>
          <p14:tracePt t="167362" x="4826000" y="2251075"/>
          <p14:tracePt t="167368" x="4826000" y="2241550"/>
          <p14:tracePt t="167377" x="4826000" y="2232025"/>
          <p14:tracePt t="167384" x="4826000" y="2195513"/>
          <p14:tracePt t="167392" x="4826000" y="2178050"/>
          <p14:tracePt t="167400" x="4826000" y="2149475"/>
          <p14:tracePt t="167409" x="4862513" y="2095500"/>
          <p14:tracePt t="167416" x="4862513" y="2066925"/>
          <p14:tracePt t="167425" x="4872038" y="2003425"/>
          <p14:tracePt t="167434" x="4891088" y="1974850"/>
          <p14:tracePt t="167444" x="4891088" y="1957388"/>
          <p14:tracePt t="167450" x="4891088" y="1920875"/>
          <p14:tracePt t="167460" x="4891088" y="1901825"/>
          <p14:tracePt t="167465" x="4891088" y="1874838"/>
          <p14:tracePt t="167477" x="4900613" y="1828800"/>
          <p14:tracePt t="167482" x="4900613" y="1809750"/>
          <p14:tracePt t="167493" x="4900613" y="1763713"/>
          <p14:tracePt t="167498" x="4900613" y="1717675"/>
          <p14:tracePt t="167506" x="4918075" y="1690688"/>
          <p14:tracePt t="167515" x="4918075" y="1654175"/>
          <p14:tracePt t="167522" x="4927600" y="1625600"/>
          <p14:tracePt t="167530" x="4927600" y="1608138"/>
          <p14:tracePt t="167537" x="4927600" y="1589088"/>
          <p14:tracePt t="167546" x="4927600" y="1571625"/>
          <p14:tracePt t="167553" x="4937125" y="1562100"/>
          <p14:tracePt t="167562" x="4946650" y="1543050"/>
          <p14:tracePt t="167569" x="4946650" y="1525588"/>
          <p14:tracePt t="167581" x="4946650" y="1516063"/>
          <p14:tracePt t="167587" x="4946650" y="1506538"/>
          <p14:tracePt t="167594" x="4964113" y="1489075"/>
          <p14:tracePt t="168106" x="4973638" y="1479550"/>
          <p14:tracePt t="168113" x="5000625" y="1470025"/>
          <p14:tracePt t="168121" x="5037138" y="1470025"/>
          <p14:tracePt t="168129" x="5065713" y="1470025"/>
          <p14:tracePt t="168137" x="5083175" y="1470025"/>
          <p14:tracePt t="168145" x="5102225" y="1470025"/>
          <p14:tracePt t="168153" x="5121275" y="1470025"/>
          <p14:tracePt t="168161" x="5129213" y="1470025"/>
          <p14:tracePt t="168171" x="5148263" y="1470025"/>
          <p14:tracePt t="168185" x="5157788" y="1470025"/>
          <p14:tracePt t="168211" x="5165725" y="1470025"/>
          <p14:tracePt t="168266" x="5175250" y="1460500"/>
          <p14:tracePt t="168290" x="5194300" y="1460500"/>
          <p14:tracePt t="168299" x="5203825" y="1460500"/>
          <p14:tracePt t="168307" x="5211763" y="1460500"/>
          <p14:tracePt t="168322" x="5221288" y="1460500"/>
          <p14:tracePt t="168331" x="5230813" y="1450975"/>
          <p14:tracePt t="168411" x="5240338" y="1450975"/>
          <p14:tracePt t="168418" x="5249863" y="1450975"/>
          <p14:tracePt t="168426" x="5276850" y="1450975"/>
          <p14:tracePt t="168442" x="5295900" y="1450975"/>
          <p14:tracePt t="168457" x="5303838" y="1450975"/>
          <p14:tracePt t="168473" x="5322888" y="1450975"/>
          <p14:tracePt t="168867" x="5303838" y="1450975"/>
          <p14:tracePt t="168874" x="5295900" y="1450975"/>
          <p14:tracePt t="168891" x="5286375" y="1450975"/>
          <p14:tracePt t="168900" x="5257800" y="1443038"/>
          <p14:tracePt t="168914" x="5249863" y="1433513"/>
          <p14:tracePt t="168922" x="5240338" y="1423988"/>
          <p14:tracePt t="168945" x="5230813" y="1414463"/>
          <p14:tracePt t="168961" x="5221288" y="1404938"/>
          <p14:tracePt t="168969" x="5211763" y="1404938"/>
          <p14:tracePt t="168977" x="5211763" y="1397000"/>
          <p14:tracePt t="168985" x="5203825" y="1377950"/>
          <p14:tracePt t="169001" x="5203825" y="1368425"/>
          <p14:tracePt t="169009" x="5194300" y="1350963"/>
          <p14:tracePt t="169025" x="5184775" y="1331913"/>
          <p14:tracePt t="169033" x="5184775" y="1322388"/>
          <p14:tracePt t="169057" x="5184775" y="1304925"/>
          <p14:tracePt t="169065" x="5175250" y="1285875"/>
          <p14:tracePt t="169078" x="5165725" y="1276350"/>
          <p14:tracePt t="169095" x="5165725" y="1258888"/>
          <p14:tracePt t="169098" x="5165725" y="1249363"/>
          <p14:tracePt t="169105" x="5165725" y="1231900"/>
          <p14:tracePt t="169113" x="5165725" y="1212850"/>
          <p14:tracePt t="169120" x="5165725" y="1193800"/>
          <p14:tracePt t="169129" x="5175250" y="1185863"/>
          <p14:tracePt t="169136" x="5184775" y="1176338"/>
          <p14:tracePt t="169145" x="5194300" y="1157288"/>
          <p14:tracePt t="169152" x="5203825" y="1147763"/>
          <p14:tracePt t="169170" x="5221288" y="1139825"/>
          <p14:tracePt t="169180" x="5240338" y="1130300"/>
          <p14:tracePt t="169185" x="5267325" y="1130300"/>
          <p14:tracePt t="169193" x="5303838" y="1103313"/>
          <p14:tracePt t="169201" x="5322888" y="1093788"/>
          <p14:tracePt t="169209" x="5368925" y="1084263"/>
          <p14:tracePt t="169218" x="5432425" y="1057275"/>
          <p14:tracePt t="169225" x="5470525" y="1047750"/>
          <p14:tracePt t="169233" x="5524500" y="1019175"/>
          <p14:tracePt t="169242" x="5561013" y="1011238"/>
          <p14:tracePt t="169249" x="5580063" y="992188"/>
          <p14:tracePt t="169258" x="5616575" y="965200"/>
          <p14:tracePt t="169265" x="5645150" y="955675"/>
          <p14:tracePt t="169275" x="5691188" y="936625"/>
          <p14:tracePt t="169281" x="5718175" y="928688"/>
          <p14:tracePt t="169291" x="5745163" y="928688"/>
          <p14:tracePt t="169297" x="5773738" y="928688"/>
          <p14:tracePt t="169305" x="5800725" y="919163"/>
          <p14:tracePt t="169313" x="5827713" y="900113"/>
          <p14:tracePt t="169321" x="5865813" y="900113"/>
          <p14:tracePt t="169329" x="5902325" y="900113"/>
          <p14:tracePt t="169337" x="5919788" y="900113"/>
          <p14:tracePt t="169345" x="5957888" y="900113"/>
          <p14:tracePt t="169353" x="5975350" y="900113"/>
          <p14:tracePt t="169361" x="6021388" y="900113"/>
          <p14:tracePt t="169369" x="6030913" y="900113"/>
          <p14:tracePt t="169377" x="6057900" y="900113"/>
          <p14:tracePt t="169385" x="6076950" y="900113"/>
          <p14:tracePt t="169393" x="6122988" y="909638"/>
          <p14:tracePt t="169401" x="6140450" y="909638"/>
          <p14:tracePt t="169409" x="6169025" y="919163"/>
          <p14:tracePt t="169417" x="6186488" y="936625"/>
          <p14:tracePt t="169425" x="6215063" y="936625"/>
          <p14:tracePt t="169433" x="6232525" y="936625"/>
          <p14:tracePt t="169441" x="6269038" y="946150"/>
          <p14:tracePt t="169449" x="6297613" y="946150"/>
          <p14:tracePt t="169458" x="6324600" y="955675"/>
          <p14:tracePt t="169465" x="6370638" y="955675"/>
          <p14:tracePt t="169475" x="6389688" y="982663"/>
          <p14:tracePt t="169481" x="6435725" y="982663"/>
          <p14:tracePt t="169492" x="6462713" y="992188"/>
          <p14:tracePt t="169497" x="6481763" y="992188"/>
          <p14:tracePt t="169506" x="6508750" y="1001713"/>
          <p14:tracePt t="169522" x="6535738" y="1011238"/>
          <p14:tracePt t="169530" x="6545263" y="1011238"/>
          <p14:tracePt t="169537" x="6564313" y="1028700"/>
          <p14:tracePt t="169545" x="6581775" y="1038225"/>
          <p14:tracePt t="169553" x="6600825" y="1038225"/>
          <p14:tracePt t="169561" x="6637338" y="1047750"/>
          <p14:tracePt t="169569" x="6664325" y="1065213"/>
          <p14:tracePt t="169577" x="6702425" y="1065213"/>
          <p14:tracePt t="169585" x="6729413" y="1084263"/>
          <p14:tracePt t="169593" x="6738938" y="1084263"/>
          <p14:tracePt t="169601" x="6756400" y="1093788"/>
          <p14:tracePt t="169617" x="6775450" y="1093788"/>
          <p14:tracePt t="169625" x="6784975" y="1103313"/>
          <p14:tracePt t="169641" x="6802438" y="1111250"/>
          <p14:tracePt t="169658" x="6838950" y="1120775"/>
          <p14:tracePt t="169665" x="6848475" y="1139825"/>
          <p14:tracePt t="169681" x="6877050" y="1166813"/>
          <p14:tracePt t="169697" x="6904038" y="1185863"/>
          <p14:tracePt t="169722" x="6913563" y="1193800"/>
          <p14:tracePt t="169729" x="6913563" y="1203325"/>
          <p14:tracePt t="169737" x="6913563" y="1222375"/>
          <p14:tracePt t="169745" x="6913563" y="1231900"/>
          <p14:tracePt t="169753" x="6913563" y="1239838"/>
          <p14:tracePt t="169769" x="6923088" y="1258888"/>
          <p14:tracePt t="169777" x="6923088" y="1285875"/>
          <p14:tracePt t="169792" x="6923088" y="1314450"/>
          <p14:tracePt t="169801" x="6923088" y="1322388"/>
          <p14:tracePt t="169808" x="6923088" y="1331913"/>
          <p14:tracePt t="169825" x="6923088" y="1341438"/>
          <p14:tracePt t="169889" x="6923088" y="1360488"/>
          <p14:tracePt t="169896" x="6923088" y="1368425"/>
          <p14:tracePt t="169904" x="6894513" y="1387475"/>
          <p14:tracePt t="169920" x="6894513" y="1397000"/>
          <p14:tracePt t="169928" x="6877050" y="1404938"/>
          <p14:tracePt t="169936" x="6867525" y="1404938"/>
          <p14:tracePt t="169945" x="6858000" y="1414463"/>
          <p14:tracePt t="169953" x="6838950" y="1423988"/>
          <p14:tracePt t="169960" x="6821488" y="1423988"/>
          <p14:tracePt t="169968" x="6802438" y="1433513"/>
          <p14:tracePt t="169976" x="6792913" y="1433513"/>
          <p14:tracePt t="169984" x="6765925" y="1433513"/>
          <p14:tracePt t="169992" x="6738938" y="1433513"/>
          <p14:tracePt t="170000" x="6719888" y="1433513"/>
          <p14:tracePt t="170008" x="6702425" y="1460500"/>
          <p14:tracePt t="170016" x="6692900" y="1460500"/>
          <p14:tracePt t="170025" x="6664325" y="1460500"/>
          <p14:tracePt t="170032" x="6646863" y="1460500"/>
          <p14:tracePt t="170040" x="6618288" y="1460500"/>
          <p14:tracePt t="170048" x="6600825" y="1460500"/>
          <p14:tracePt t="170057" x="6564313" y="1460500"/>
          <p14:tracePt t="170064" x="6535738" y="1460500"/>
          <p14:tracePt t="170073" x="6518275" y="1460500"/>
          <p14:tracePt t="170080" x="6499225" y="1460500"/>
          <p14:tracePt t="170091" x="6481763" y="1460500"/>
          <p14:tracePt t="170096" x="6472238" y="1460500"/>
          <p14:tracePt t="170104" x="6462713" y="1460500"/>
          <p14:tracePt t="170112" x="6435725" y="1460500"/>
          <p14:tracePt t="170120" x="6416675" y="1460500"/>
          <p14:tracePt t="170128" x="6380163" y="1460500"/>
          <p14:tracePt t="170136" x="6370638" y="1460500"/>
          <p14:tracePt t="170144" x="6353175" y="1460500"/>
          <p14:tracePt t="170152" x="6334125" y="1460500"/>
          <p14:tracePt t="170168" x="6315075" y="1460500"/>
          <p14:tracePt t="170176" x="6278563" y="1460500"/>
          <p14:tracePt t="170184" x="6269038" y="1460500"/>
          <p14:tracePt t="170192" x="6242050" y="1460500"/>
          <p14:tracePt t="170200" x="6223000" y="1460500"/>
          <p14:tracePt t="170208" x="6176963" y="1460500"/>
          <p14:tracePt t="170216" x="6159500" y="1460500"/>
          <p14:tracePt t="170225" x="6122988" y="1460500"/>
          <p14:tracePt t="170232" x="6086475" y="1460500"/>
          <p14:tracePt t="170240" x="6057900" y="1460500"/>
          <p14:tracePt t="170248" x="6040438" y="1460500"/>
          <p14:tracePt t="170256" x="6002338" y="1470025"/>
          <p14:tracePt t="170264" x="5984875" y="1470025"/>
          <p14:tracePt t="170273" x="5965825" y="1470025"/>
          <p14:tracePt t="170280" x="5919788" y="1479550"/>
          <p14:tracePt t="170296" x="5873750" y="1479550"/>
          <p14:tracePt t="170304" x="5856288" y="1479550"/>
          <p14:tracePt t="170314" x="5837238" y="1479550"/>
          <p14:tracePt t="170321" x="5819775" y="1479550"/>
          <p14:tracePt t="170330" x="5810250" y="1489075"/>
          <p14:tracePt t="170337" x="5800725" y="1489075"/>
          <p14:tracePt t="170346" x="5773738" y="1489075"/>
          <p14:tracePt t="170355" x="5754688" y="1497013"/>
          <p14:tracePt t="170363" x="5737225" y="1506538"/>
          <p14:tracePt t="170369" x="5708650" y="1506538"/>
          <p14:tracePt t="170378" x="5672138" y="1506538"/>
          <p14:tracePt t="170386" x="5626100" y="1506538"/>
          <p14:tracePt t="170394" x="5607050" y="1506538"/>
          <p14:tracePt t="170401" x="5561013" y="1506538"/>
          <p14:tracePt t="170418" x="5516563" y="1506538"/>
          <p14:tracePt t="170428" x="5507038" y="1506538"/>
          <p14:tracePt t="170443" x="5487988" y="1506538"/>
          <p14:tracePt t="170449" x="5478463" y="1506538"/>
          <p14:tracePt t="170459" x="5470525" y="1506538"/>
          <p14:tracePt t="170477" x="5461000" y="1506538"/>
          <p14:tracePt t="170482" x="5441950" y="1506538"/>
          <p14:tracePt t="170494" x="5432425" y="1506538"/>
          <p14:tracePt t="170498" x="5424488" y="1497013"/>
          <p14:tracePt t="170514" x="5405438" y="1489075"/>
          <p14:tracePt t="170530" x="5395913" y="1489075"/>
          <p14:tracePt t="170538" x="5378450" y="1470025"/>
          <p14:tracePt t="170547" x="5368925" y="1460500"/>
          <p14:tracePt t="170579" x="5349875" y="1460500"/>
          <p14:tracePt t="170594" x="5341938" y="1460500"/>
          <p14:tracePt t="170609" x="5332413" y="1460500"/>
          <p14:tracePt t="170627" x="5313363" y="1460500"/>
          <p14:tracePt t="170641" x="5303838" y="1460500"/>
          <p14:tracePt t="170665" x="5286375" y="1450975"/>
          <p14:tracePt t="170698" x="5286375" y="1433513"/>
          <p14:tracePt t="170706" x="5286375" y="1423988"/>
          <p14:tracePt t="170714" x="5267325" y="1404938"/>
          <p14:tracePt t="170722" x="5257800" y="1404938"/>
          <p14:tracePt t="170730" x="5257800" y="1387475"/>
          <p14:tracePt t="170737" x="5249863" y="1360488"/>
          <p14:tracePt t="170746" x="5240338" y="1350963"/>
          <p14:tracePt t="170770" x="5240338" y="1341438"/>
          <p14:tracePt t="170786" x="5230813" y="1331913"/>
          <p14:tracePt t="170890" x="5230813" y="1322388"/>
          <p14:tracePt t="170899" x="5230813" y="1304925"/>
          <p14:tracePt t="170908" x="5230813" y="1295400"/>
          <p14:tracePt t="170926" x="5230813" y="1285875"/>
          <p14:tracePt t="170932" x="5230813" y="1276350"/>
          <p14:tracePt t="170938" x="5230813" y="1249363"/>
          <p14:tracePt t="170946" x="5230813" y="1239838"/>
          <p14:tracePt t="170954" x="5230813" y="1231900"/>
          <p14:tracePt t="170970" x="5230813" y="1212850"/>
          <p14:tracePt t="170979" x="5230813" y="1203325"/>
          <p14:tracePt t="170986" x="5240338" y="1203325"/>
          <p14:tracePt t="170994" x="5249863" y="1193800"/>
          <p14:tracePt t="171010" x="5249863" y="1176338"/>
          <p14:tracePt t="171018" x="5267325" y="1147763"/>
          <p14:tracePt t="171034" x="5276850" y="1147763"/>
          <p14:tracePt t="171046" x="5295900" y="1139825"/>
          <p14:tracePt t="171059" x="5303838" y="1111250"/>
          <p14:tracePt t="171065" x="5313363" y="1103313"/>
          <p14:tracePt t="171081" x="5322888" y="1103313"/>
          <p14:tracePt t="171092" x="5349875" y="1084263"/>
          <p14:tracePt t="171105" x="5359400" y="1084263"/>
          <p14:tracePt t="171112" x="5395913" y="1065213"/>
          <p14:tracePt t="171120" x="5405438" y="1057275"/>
          <p14:tracePt t="171128" x="5414963" y="1057275"/>
          <p14:tracePt t="171136" x="5441950" y="1047750"/>
          <p14:tracePt t="171144" x="5451475" y="1047750"/>
          <p14:tracePt t="171152" x="5487988" y="1038225"/>
          <p14:tracePt t="171161" x="5524500" y="1038225"/>
          <p14:tracePt t="171168" x="5553075" y="1019175"/>
          <p14:tracePt t="171177" x="5570538" y="1019175"/>
          <p14:tracePt t="171184" x="5589588" y="1019175"/>
          <p14:tracePt t="171192" x="5635625" y="1019175"/>
          <p14:tracePt t="171200" x="5653088" y="1019175"/>
          <p14:tracePt t="171208" x="5699125" y="1019175"/>
          <p14:tracePt t="171216" x="5745163" y="1019175"/>
          <p14:tracePt t="171224" x="5819775" y="1019175"/>
          <p14:tracePt t="171233" x="5883275" y="1019175"/>
          <p14:tracePt t="171240" x="5957888" y="1019175"/>
          <p14:tracePt t="171248" x="6021388" y="1019175"/>
          <p14:tracePt t="171257" x="6122988" y="1019175"/>
          <p14:tracePt t="171264" x="6149975" y="1019175"/>
          <p14:tracePt t="171273" x="6205538" y="1019175"/>
          <p14:tracePt t="171280" x="6269038" y="1019175"/>
          <p14:tracePt t="171290" x="6315075" y="1019175"/>
          <p14:tracePt t="171297" x="6361113" y="1019175"/>
          <p14:tracePt t="171305" x="6380163" y="1019175"/>
          <p14:tracePt t="171314" x="6416675" y="1019175"/>
          <p14:tracePt t="171322" x="6426200" y="1019175"/>
          <p14:tracePt t="171330" x="6443663" y="1019175"/>
          <p14:tracePt t="171337" x="6453188" y="1019175"/>
          <p14:tracePt t="171354" x="6481763" y="1019175"/>
          <p14:tracePt t="171362" x="6489700" y="1019175"/>
          <p14:tracePt t="171369" x="6499225" y="1019175"/>
          <p14:tracePt t="171386" x="6518275" y="1019175"/>
          <p14:tracePt t="171402" x="6535738" y="1019175"/>
          <p14:tracePt t="171410" x="6545263" y="1019175"/>
          <p14:tracePt t="171417" x="6554788" y="1019175"/>
          <p14:tracePt t="171426" x="6564313" y="1019175"/>
          <p14:tracePt t="171434" x="6581775" y="1019175"/>
          <p14:tracePt t="171444" x="6600825" y="1019175"/>
          <p14:tracePt t="171451" x="6610350" y="1019175"/>
          <p14:tracePt t="171460" x="6627813" y="1019175"/>
          <p14:tracePt t="171465" x="6646863" y="1028700"/>
          <p14:tracePt t="171477" x="6656388" y="1028700"/>
          <p14:tracePt t="171481" x="6683375" y="1038225"/>
          <p14:tracePt t="171492" x="6702425" y="1047750"/>
          <p14:tracePt t="171497" x="6710363" y="1057275"/>
          <p14:tracePt t="171506" x="6738938" y="1065213"/>
          <p14:tracePt t="171513" x="6748463" y="1074738"/>
          <p14:tracePt t="171522" x="6775450" y="1084263"/>
          <p14:tracePt t="171538" x="6784975" y="1084263"/>
          <p14:tracePt t="171547" x="6792913" y="1084263"/>
          <p14:tracePt t="171553" x="6802438" y="1093788"/>
          <p14:tracePt t="171561" x="6802438" y="1103313"/>
          <p14:tracePt t="171569" x="6831013" y="1120775"/>
          <p14:tracePt t="171577" x="6838950" y="1120775"/>
          <p14:tracePt t="171585" x="6867525" y="1120775"/>
          <p14:tracePt t="171594" x="6877050" y="1130300"/>
          <p14:tracePt t="171601" x="6894513" y="1139825"/>
          <p14:tracePt t="171609" x="6894513" y="1147763"/>
          <p14:tracePt t="171617" x="6913563" y="1166813"/>
          <p14:tracePt t="171641" x="6931025" y="1176338"/>
          <p14:tracePt t="171666" x="6940550" y="1185863"/>
          <p14:tracePt t="171682" x="6950075" y="1193800"/>
          <p14:tracePt t="171691" x="6959600" y="1193800"/>
          <p14:tracePt t="171754" x="6969125" y="1203325"/>
          <p14:tracePt t="171769" x="6977063" y="1212850"/>
          <p14:tracePt t="171793" x="6986588" y="1222375"/>
          <p14:tracePt t="171809" x="6986588" y="1231900"/>
          <p14:tracePt t="171817" x="7005638" y="1249363"/>
          <p14:tracePt t="171852" x="7005638" y="1268413"/>
          <p14:tracePt t="171857" x="7005638" y="1276350"/>
          <p14:tracePt t="171900" x="7005638" y="1285875"/>
          <p14:tracePt t="171938" x="7005638" y="1295400"/>
          <p14:tracePt t="171953" x="7005638" y="1314450"/>
          <p14:tracePt t="171962" x="7005638" y="1322388"/>
          <p14:tracePt t="171978" x="7005638" y="1331913"/>
          <p14:tracePt t="171985" x="7005638" y="1341438"/>
          <p14:tracePt t="172010" x="7005638" y="1360488"/>
          <p14:tracePt t="172034" x="6996113" y="1368425"/>
          <p14:tracePt t="172066" x="6986588" y="1377950"/>
          <p14:tracePt t="172073" x="6969125" y="1387475"/>
          <p14:tracePt t="172097" x="6950075" y="1414463"/>
          <p14:tracePt t="172154" x="6940550" y="1423988"/>
          <p14:tracePt t="172178" x="6931025" y="1423988"/>
          <p14:tracePt t="172202" x="6923088" y="1433513"/>
          <p14:tracePt t="172218" x="6913563" y="1433513"/>
          <p14:tracePt t="172226" x="6904038" y="1433513"/>
          <p14:tracePt t="172242" x="6884988" y="1433513"/>
          <p14:tracePt t="172250" x="6867525" y="1460500"/>
          <p14:tracePt t="172268" x="6858000" y="1460500"/>
          <p14:tracePt t="172283" x="6831013" y="1470025"/>
          <p14:tracePt t="172315" x="6821488" y="1470025"/>
          <p14:tracePt t="172323" x="6811963" y="1470025"/>
          <p14:tracePt t="172332" x="6792913" y="1470025"/>
          <p14:tracePt t="172338" x="6784975" y="1470025"/>
          <p14:tracePt t="172346" x="6775450" y="1470025"/>
          <p14:tracePt t="172353" x="6765925" y="1470025"/>
          <p14:tracePt t="172361" x="6748463" y="1470025"/>
          <p14:tracePt t="172369" x="6729413" y="1470025"/>
          <p14:tracePt t="172377" x="6719888" y="1479550"/>
          <p14:tracePt t="172385" x="6702425" y="1479550"/>
          <p14:tracePt t="172393" x="6646863" y="1479550"/>
          <p14:tracePt t="172401" x="6637338" y="1479550"/>
          <p14:tracePt t="172409" x="6618288" y="1479550"/>
          <p14:tracePt t="172417" x="6572250" y="1489075"/>
          <p14:tracePt t="172425" x="6564313" y="1489075"/>
          <p14:tracePt t="172433" x="6535738" y="1489075"/>
          <p14:tracePt t="172441" x="6499225" y="1489075"/>
          <p14:tracePt t="172449" x="6481763" y="1489075"/>
          <p14:tracePt t="172458" x="6443663" y="1506538"/>
          <p14:tracePt t="172466" x="6426200" y="1506538"/>
          <p14:tracePt t="172475" x="6389688" y="1516063"/>
          <p14:tracePt t="172481" x="6370638" y="1516063"/>
          <p14:tracePt t="172491" x="6334125" y="1516063"/>
          <p14:tracePt t="172497" x="6324600" y="1516063"/>
          <p14:tracePt t="172505" x="6297613" y="1516063"/>
          <p14:tracePt t="172513" x="6288088" y="1516063"/>
          <p14:tracePt t="172521" x="6242050" y="1516063"/>
          <p14:tracePt t="172529" x="6215063" y="1516063"/>
          <p14:tracePt t="172545" x="6169025" y="1516063"/>
          <p14:tracePt t="172553" x="6122988" y="1516063"/>
          <p14:tracePt t="172562" x="6086475" y="1516063"/>
          <p14:tracePt t="172569" x="6048375" y="1516063"/>
          <p14:tracePt t="172577" x="6021388" y="1516063"/>
          <p14:tracePt t="172586" x="5975350" y="1516063"/>
          <p14:tracePt t="172593" x="5957888" y="1516063"/>
          <p14:tracePt t="172602" x="5929313" y="1516063"/>
          <p14:tracePt t="172610" x="5919788" y="1516063"/>
          <p14:tracePt t="172618" x="5911850" y="1516063"/>
          <p14:tracePt t="172627" x="5902325" y="1516063"/>
          <p14:tracePt t="172644" x="5873750" y="1516063"/>
          <p14:tracePt t="172668" x="5856288" y="1516063"/>
          <p14:tracePt t="172678" x="5837238" y="1516063"/>
          <p14:tracePt t="172682" x="5819775" y="1516063"/>
          <p14:tracePt t="172693" x="5773738" y="1516063"/>
          <p14:tracePt t="172698" x="5727700" y="1516063"/>
          <p14:tracePt t="172713" x="5699125" y="1516063"/>
          <p14:tracePt t="172721" x="5662613" y="1516063"/>
          <p14:tracePt t="172729" x="5653088" y="1516063"/>
          <p14:tracePt t="172737" x="5645150" y="1516063"/>
          <p14:tracePt t="172746" x="5626100" y="1516063"/>
          <p14:tracePt t="172762" x="5616575" y="1516063"/>
          <p14:tracePt t="172769" x="5589588" y="1516063"/>
          <p14:tracePt t="172777" x="5580063" y="1516063"/>
          <p14:tracePt t="172785" x="5561013" y="1516063"/>
          <p14:tracePt t="172793" x="5524500" y="1516063"/>
          <p14:tracePt t="172801" x="5507038" y="1516063"/>
          <p14:tracePt t="172809" x="5478463" y="1516063"/>
          <p14:tracePt t="172817" x="5461000" y="1516063"/>
          <p14:tracePt t="172825" x="5424488" y="1516063"/>
          <p14:tracePt t="172833" x="5414963" y="1516063"/>
          <p14:tracePt t="172842" x="5378450" y="1516063"/>
          <p14:tracePt t="172849" x="5359400" y="1516063"/>
          <p14:tracePt t="172859" x="5332413" y="1516063"/>
          <p14:tracePt t="172866" x="5286375" y="1516063"/>
          <p14:tracePt t="172876" x="5267325" y="1516063"/>
          <p14:tracePt t="172881" x="5240338" y="1516063"/>
          <p14:tracePt t="172892" x="5230813" y="1516063"/>
          <p14:tracePt t="172897" x="5221288" y="1516063"/>
          <p14:tracePt t="172921" x="5211763" y="1516063"/>
          <p14:tracePt t="172929" x="5203825" y="1506538"/>
          <p14:tracePt t="172943" x="5194300" y="1506538"/>
          <p14:tracePt t="172953" x="5184775" y="1506538"/>
          <p14:tracePt t="172970" x="5175250" y="1506538"/>
          <p14:tracePt t="172977" x="5165725" y="1497013"/>
          <p14:tracePt t="172985" x="5165725" y="1489075"/>
          <p14:tracePt t="172994" x="5157788" y="1479550"/>
          <p14:tracePt t="173001" x="5148263" y="1479550"/>
          <p14:tracePt t="173009" x="5148263" y="1470025"/>
          <p14:tracePt t="173017" x="5148263" y="1460500"/>
          <p14:tracePt t="173025" x="5138738" y="1443038"/>
          <p14:tracePt t="173033" x="5138738" y="1423988"/>
          <p14:tracePt t="173042" x="5129213" y="1414463"/>
          <p14:tracePt t="173049" x="5121275" y="1397000"/>
          <p14:tracePt t="173058" x="5121275" y="1387475"/>
          <p14:tracePt t="173066" x="5121275" y="1377950"/>
          <p14:tracePt t="173105" x="5111750" y="1360488"/>
          <p14:tracePt t="173129" x="5102225" y="1350963"/>
          <p14:tracePt t="173137" x="5102225" y="1331913"/>
          <p14:tracePt t="173145" x="5102225" y="1322388"/>
          <p14:tracePt t="173161" x="5102225" y="1314450"/>
          <p14:tracePt t="173169" x="5102225" y="1304925"/>
          <p14:tracePt t="173177" x="5102225" y="1295400"/>
          <p14:tracePt t="173186" x="5102225" y="1285875"/>
          <p14:tracePt t="173203" x="5102225" y="1268413"/>
          <p14:tracePt t="173225" x="5102225" y="1258888"/>
          <p14:tracePt t="173233" x="5102225" y="1249363"/>
          <p14:tracePt t="173257" x="5102225" y="1239838"/>
          <p14:tracePt t="173267" x="5102225" y="1222375"/>
          <p14:tracePt t="173281" x="5102225" y="1212850"/>
          <p14:tracePt t="173291" x="5102225" y="1203325"/>
          <p14:tracePt t="173297" x="5102225" y="1193800"/>
          <p14:tracePt t="173305" x="5102225" y="1185863"/>
          <p14:tracePt t="173313" x="5111750" y="1176338"/>
          <p14:tracePt t="173329" x="5111750" y="1166813"/>
          <p14:tracePt t="173337" x="5121275" y="1157288"/>
          <p14:tracePt t="173353" x="5129213" y="1147763"/>
          <p14:tracePt t="173377" x="5129213" y="1139825"/>
          <p14:tracePt t="173408" x="5138738" y="1130300"/>
          <p14:tracePt t="173464" x="5148263" y="1120775"/>
          <p14:tracePt t="173480" x="5157788" y="1111250"/>
          <p14:tracePt t="173496" x="5175250" y="1103313"/>
          <p14:tracePt t="173504" x="5194300" y="1093788"/>
          <p14:tracePt t="173512" x="5211763" y="1084263"/>
          <p14:tracePt t="173520" x="5249863" y="1074738"/>
          <p14:tracePt t="173528" x="5303838" y="1074738"/>
          <p14:tracePt t="173536" x="5424488" y="1057275"/>
          <p14:tracePt t="173544" x="5524500" y="1047750"/>
          <p14:tracePt t="173552" x="5626100" y="1047750"/>
          <p14:tracePt t="173560" x="5745163" y="1047750"/>
          <p14:tracePt t="173568" x="5810250" y="1019175"/>
          <p14:tracePt t="173577" x="5911850" y="1001713"/>
          <p14:tracePt t="173584" x="5975350" y="1001713"/>
          <p14:tracePt t="173592" x="6048375" y="1001713"/>
          <p14:tracePt t="173600" x="6094413" y="1001713"/>
          <p14:tracePt t="173608" x="6159500" y="1001713"/>
          <p14:tracePt t="173617" x="6186488" y="1001713"/>
          <p14:tracePt t="173624" x="6242050" y="1001713"/>
          <p14:tracePt t="173633" x="6288088" y="1001713"/>
          <p14:tracePt t="173640" x="6361113" y="1001713"/>
          <p14:tracePt t="173649" x="6481763" y="1001713"/>
          <p14:tracePt t="173656" x="6545263" y="1011238"/>
          <p14:tracePt t="173664" x="6627813" y="1038225"/>
          <p14:tracePt t="173680" x="6637338" y="1038225"/>
          <p14:tracePt t="173690" x="6664325" y="1038225"/>
          <p14:tracePt t="173712" x="6683375" y="1038225"/>
          <p14:tracePt t="173720" x="6719888" y="1038225"/>
          <p14:tracePt t="173728" x="6738938" y="1047750"/>
          <p14:tracePt t="173736" x="6792913" y="1047750"/>
          <p14:tracePt t="173744" x="6831013" y="1047750"/>
          <p14:tracePt t="173752" x="6877050" y="1065213"/>
          <p14:tracePt t="173760" x="6884988" y="1065213"/>
          <p14:tracePt t="173768" x="6894513" y="1065213"/>
          <p14:tracePt t="173809" x="6904038" y="1065213"/>
          <p14:tracePt t="173817" x="6904038" y="1074738"/>
          <p14:tracePt t="173850" x="6913563" y="1084263"/>
          <p14:tracePt t="173858" x="6931025" y="1093788"/>
          <p14:tracePt t="173962" x="6940550" y="1103313"/>
          <p14:tracePt t="174242" x="6940550" y="1120775"/>
          <p14:tracePt t="174250" x="6940550" y="1147763"/>
          <p14:tracePt t="174257" x="6940550" y="1185863"/>
          <p14:tracePt t="174265" x="6940550" y="1231900"/>
          <p14:tracePt t="174274" x="6940550" y="1258888"/>
          <p14:tracePt t="174281" x="6940550" y="1304925"/>
          <p14:tracePt t="174290" x="6931025" y="1331913"/>
          <p14:tracePt t="174297" x="6904038" y="1387475"/>
          <p14:tracePt t="174305" x="6877050" y="1414463"/>
          <p14:tracePt t="174314" x="6848475" y="1443038"/>
          <p14:tracePt t="174320" x="6802438" y="1479550"/>
          <p14:tracePt t="174329" x="6729413" y="1535113"/>
          <p14:tracePt t="174337" x="6627813" y="1589088"/>
          <p14:tracePt t="174345" x="6527800" y="1617663"/>
          <p14:tracePt t="174353" x="6453188" y="1663700"/>
          <p14:tracePt t="174361" x="6353175" y="1690688"/>
          <p14:tracePt t="174369" x="6297613" y="1727200"/>
          <p14:tracePt t="174378" x="6251575" y="1746250"/>
          <p14:tracePt t="174385" x="6242050" y="1746250"/>
          <p14:tracePt t="174401" x="6223000" y="1754188"/>
          <p14:tracePt t="174433" x="6215063" y="1754188"/>
          <p14:tracePt t="174449" x="6196013" y="1754188"/>
          <p14:tracePt t="174481" x="6159500" y="1746250"/>
          <p14:tracePt t="174497" x="6149975" y="1746250"/>
          <p14:tracePt t="174513" x="6140450" y="1746250"/>
          <p14:tracePt t="174537" x="6122988" y="1746250"/>
          <p14:tracePt t="174650" x="6113463" y="1727200"/>
          <p14:tracePt t="174659" x="6113463" y="1717675"/>
          <p14:tracePt t="174666" x="6113463" y="1681163"/>
          <p14:tracePt t="174677" x="6113463" y="1663700"/>
          <p14:tracePt t="174681" x="6113463" y="1635125"/>
          <p14:tracePt t="174690" x="6113463" y="1617663"/>
          <p14:tracePt t="174697" x="6113463" y="1571625"/>
          <p14:tracePt t="174705" x="6113463" y="1525588"/>
          <p14:tracePt t="174714" x="6113463" y="1516063"/>
          <p14:tracePt t="174721" x="6113463" y="1506538"/>
          <p14:tracePt t="174729" x="6113463" y="1489075"/>
          <p14:tracePt t="174737" x="6113463" y="1479550"/>
          <p14:tracePt t="176370" x="6113463" y="1470025"/>
          <p14:tracePt t="176378" x="6122988" y="1470025"/>
          <p14:tracePt t="176386" x="6140450" y="1470025"/>
          <p14:tracePt t="176394" x="6159500" y="1470025"/>
          <p14:tracePt t="176404" x="6205538" y="1470025"/>
          <p14:tracePt t="176411" x="6261100" y="1470025"/>
          <p14:tracePt t="176418" x="6307138" y="1470025"/>
          <p14:tracePt t="176427" x="6334125" y="1470025"/>
          <p14:tracePt t="176434" x="6380163" y="1470025"/>
          <p14:tracePt t="176444" x="6426200" y="1470025"/>
          <p14:tracePt t="176450" x="6443663" y="1470025"/>
          <p14:tracePt t="176461" x="6481763" y="1470025"/>
          <p14:tracePt t="176478" x="6499225" y="1470025"/>
          <p14:tracePt t="176498" x="6518275" y="1470025"/>
          <p14:tracePt t="176514" x="6545263" y="1479550"/>
          <p14:tracePt t="176522" x="6564313" y="1479550"/>
          <p14:tracePt t="176530" x="6572250" y="1489075"/>
          <p14:tracePt t="176539" x="6591300" y="1489075"/>
          <p14:tracePt t="176547" x="6610350" y="1489075"/>
          <p14:tracePt t="176553" x="6618288" y="1489075"/>
          <p14:tracePt t="176650" x="6627813" y="1489075"/>
          <p14:tracePt t="177226" x="6637338" y="1497013"/>
          <p14:tracePt t="177634" x="6627813" y="1506538"/>
          <p14:tracePt t="177690" x="6627813" y="1516063"/>
          <p14:tracePt t="177722" x="6618288" y="1535113"/>
          <p14:tracePt t="177746" x="6610350" y="1535113"/>
          <p14:tracePt t="177765" x="6581775" y="1535113"/>
          <p14:tracePt t="177774" x="6572250" y="1535113"/>
          <p14:tracePt t="177778" x="6545263" y="1535113"/>
          <p14:tracePt t="177802" x="6535738" y="1535113"/>
          <p14:tracePt t="177834" x="6527800" y="1535113"/>
          <p14:tracePt t="177866" x="6518275" y="1535113"/>
          <p14:tracePt t="177874" x="6508750" y="1535113"/>
          <p14:tracePt t="177891" x="6499225" y="1525588"/>
          <p14:tracePt t="177899" x="6489700" y="1525588"/>
          <p14:tracePt t="177906" x="6481763" y="1525588"/>
          <p14:tracePt t="177930" x="6453188" y="1479550"/>
          <p14:tracePt t="177938" x="6435725" y="1470025"/>
          <p14:tracePt t="177973" x="6435725" y="1460500"/>
          <p14:tracePt t="177979" x="6426200" y="1450975"/>
          <p14:tracePt t="177986" x="6426200" y="1443038"/>
          <p14:tracePt t="178025" x="6426200" y="1423988"/>
          <p14:tracePt t="178033" x="6426200" y="1404938"/>
          <p14:tracePt t="178041" x="6426200" y="1397000"/>
          <p14:tracePt t="178057" x="6426200" y="1387475"/>
          <p14:tracePt t="178065" x="6426200" y="1377950"/>
          <p14:tracePt t="178081" x="6426200" y="1360488"/>
          <p14:tracePt t="178092" x="6426200" y="1350963"/>
          <p14:tracePt t="178097" x="6426200" y="1331913"/>
          <p14:tracePt t="178105" x="6426200" y="1314450"/>
          <p14:tracePt t="178113" x="6426200" y="1295400"/>
          <p14:tracePt t="178121" x="6426200" y="1285875"/>
          <p14:tracePt t="178129" x="6426200" y="1258888"/>
          <p14:tracePt t="178137" x="6426200" y="1249363"/>
          <p14:tracePt t="178145" x="6426200" y="1239838"/>
          <p14:tracePt t="178153" x="6426200" y="1222375"/>
          <p14:tracePt t="178169" x="6426200" y="1212850"/>
          <p14:tracePt t="178177" x="6426200" y="1203325"/>
          <p14:tracePt t="178233" x="6435725" y="1203325"/>
          <p14:tracePt t="178249" x="6443663" y="1203325"/>
          <p14:tracePt t="178256" x="6453188" y="1203325"/>
          <p14:tracePt t="178273" x="6489700" y="1203325"/>
          <p14:tracePt t="178281" x="6499225" y="1203325"/>
          <p14:tracePt t="178297" x="6518275" y="1203325"/>
          <p14:tracePt t="178305" x="6527800" y="1203325"/>
          <p14:tracePt t="178313" x="6535738" y="1203325"/>
          <p14:tracePt t="178321" x="6554788" y="1212850"/>
          <p14:tracePt t="178329" x="6564313" y="1212850"/>
          <p14:tracePt t="178337" x="6581775" y="1222375"/>
          <p14:tracePt t="178362" x="6591300" y="1222375"/>
          <p14:tracePt t="178369" x="6618288" y="1249363"/>
          <p14:tracePt t="178385" x="6637338" y="1276350"/>
          <p14:tracePt t="178401" x="6646863" y="1276350"/>
          <p14:tracePt t="178409" x="6656388" y="1295400"/>
          <p14:tracePt t="178425" x="6664325" y="1304925"/>
          <p14:tracePt t="178441" x="6673850" y="1314450"/>
          <p14:tracePt t="178473" x="6673850" y="1322388"/>
          <p14:tracePt t="178491" x="6673850" y="1331913"/>
          <p14:tracePt t="178521" x="6683375" y="1350963"/>
          <p14:tracePt t="178593" x="6683375" y="1360488"/>
          <p14:tracePt t="179034" x="6673850" y="1368425"/>
          <p14:tracePt t="179042" x="6646863" y="1368425"/>
          <p14:tracePt t="179050" x="6600825" y="1368425"/>
          <p14:tracePt t="179061" x="6572250" y="1368425"/>
          <p14:tracePt t="179066" x="6508750" y="1368425"/>
          <p14:tracePt t="179077" x="6481763" y="1368425"/>
          <p14:tracePt t="179082" x="6453188" y="1377950"/>
          <p14:tracePt t="179095" x="6443663" y="1387475"/>
          <p14:tracePt t="179114" x="6416675" y="1387475"/>
          <p14:tracePt t="179122" x="6407150" y="1387475"/>
          <p14:tracePt t="179138" x="6397625" y="1387475"/>
          <p14:tracePt t="179154" x="6389688" y="1387475"/>
          <p14:tracePt t="179170" x="6370638" y="1387475"/>
          <p14:tracePt t="179181" x="6353175" y="1387475"/>
          <p14:tracePt t="179188" x="6343650" y="1387475"/>
          <p14:tracePt t="179195" x="6324600" y="1387475"/>
          <p14:tracePt t="179202" x="6315075" y="1387475"/>
          <p14:tracePt t="179217" x="6307138" y="1387475"/>
          <p14:tracePt t="179233" x="6297613" y="1387475"/>
          <p14:tracePt t="179243" x="6278563" y="1387475"/>
          <p14:tracePt t="181146" x="6261100" y="1387475"/>
          <p14:tracePt t="181155" x="6232525" y="1387475"/>
          <p14:tracePt t="181162" x="6169025" y="1387475"/>
          <p14:tracePt t="181171" x="6132513" y="1387475"/>
          <p14:tracePt t="181179" x="6057900" y="1387475"/>
          <p14:tracePt t="181186" x="5994400" y="1387475"/>
          <p14:tracePt t="181194" x="5911850" y="1387475"/>
          <p14:tracePt t="181200" x="5837238" y="1387475"/>
          <p14:tracePt t="181209" x="5754688" y="1387475"/>
          <p14:tracePt t="181216" x="5653088" y="1387475"/>
          <p14:tracePt t="181225" x="5553075" y="1414463"/>
          <p14:tracePt t="181232" x="5507038" y="1433513"/>
          <p14:tracePt t="181240" x="5461000" y="1450975"/>
          <p14:tracePt t="181249" x="5378450" y="1470025"/>
          <p14:tracePt t="181257" x="5295900" y="1497013"/>
          <p14:tracePt t="181265" x="5221288" y="1525588"/>
          <p14:tracePt t="181274" x="5138738" y="1552575"/>
          <p14:tracePt t="181281" x="5075238" y="1589088"/>
          <p14:tracePt t="181290" x="4964113" y="1617663"/>
          <p14:tracePt t="181297" x="4900613" y="1663700"/>
          <p14:tracePt t="181305" x="4862513" y="1671638"/>
          <p14:tracePt t="181313" x="4835525" y="1690688"/>
          <p14:tracePt t="181320" x="4799013" y="1717675"/>
          <p14:tracePt t="181329" x="4779963" y="1727200"/>
          <p14:tracePt t="181434" x="4770438" y="1736725"/>
          <p14:tracePt t="181450" x="4743450" y="1746250"/>
          <p14:tracePt t="181458" x="4733925" y="1746250"/>
          <p14:tracePt t="181467" x="4716463" y="1763713"/>
          <p14:tracePt t="181477" x="4697413" y="1773238"/>
          <p14:tracePt t="181482" x="4660900" y="1782763"/>
          <p14:tracePt t="181498" x="4641850" y="1792288"/>
          <p14:tracePt t="181516" x="4624388" y="1819275"/>
          <p14:tracePt t="181531" x="4614863" y="1819275"/>
          <p14:tracePt t="181538" x="4605338" y="1819275"/>
          <p14:tracePt t="181546" x="4587875" y="1819275"/>
          <p14:tracePt t="181554" x="4532313" y="1819275"/>
          <p14:tracePt t="181562" x="4467225" y="1819275"/>
          <p14:tracePt t="181570" x="4413250" y="1819275"/>
          <p14:tracePt t="181579" x="4330700" y="1819275"/>
          <p14:tracePt t="181586" x="4246563" y="1819275"/>
          <p14:tracePt t="181593" x="4200525" y="1819275"/>
          <p14:tracePt t="181602" x="4173538" y="1819275"/>
          <p14:tracePt t="181614" x="4164013" y="1828800"/>
          <p14:tracePt t="182306" x="4154488" y="1846263"/>
          <p14:tracePt t="182314" x="4154488" y="1855788"/>
          <p14:tracePt t="182322" x="4154488" y="1874838"/>
          <p14:tracePt t="182338" x="4164013" y="1911350"/>
          <p14:tracePt t="182347" x="4164013" y="1920875"/>
          <p14:tracePt t="182356" x="4164013" y="1957388"/>
          <p14:tracePt t="182361" x="4173538" y="1966913"/>
          <p14:tracePt t="182370" x="4173538" y="1993900"/>
          <p14:tracePt t="182379" x="4173538" y="2003425"/>
          <p14:tracePt t="182386" x="4183063" y="2011363"/>
          <p14:tracePt t="182394" x="4183063" y="2020888"/>
          <p14:tracePt t="182402" x="4183063" y="2039938"/>
          <p14:tracePt t="182410" x="4200525" y="2057400"/>
          <p14:tracePt t="182441" x="4200525" y="2066925"/>
          <p14:tracePt t="182449" x="4200525" y="2085975"/>
          <p14:tracePt t="182458" x="4200525" y="2095500"/>
          <p14:tracePt t="182465" x="4200525" y="2103438"/>
          <p14:tracePt t="182489" x="4200525" y="2122488"/>
          <p14:tracePt t="182505" x="4200525" y="2132013"/>
          <p14:tracePt t="182522" x="4200525" y="2141538"/>
          <p14:tracePt t="182650" x="4192588" y="2149475"/>
          <p14:tracePt t="182658" x="4192588" y="2168525"/>
          <p14:tracePt t="182666" x="4192588" y="2178050"/>
          <p14:tracePt t="182678" x="4192588" y="2185988"/>
          <p14:tracePt t="182682" x="4192588" y="2214563"/>
          <p14:tracePt t="182695" x="4192588" y="2224088"/>
          <p14:tracePt t="182698" x="4192588" y="2241550"/>
          <p14:tracePt t="182706" x="4192588" y="2260600"/>
          <p14:tracePt t="182714" x="4200525" y="2278063"/>
          <p14:tracePt t="182746" x="4210050" y="2287588"/>
          <p14:tracePt t="182794" x="4210050" y="2306638"/>
          <p14:tracePt t="182819" x="4210050" y="2314575"/>
          <p14:tracePt t="183202" x="4219575" y="2324100"/>
          <p14:tracePt t="183217" x="4246563" y="2324100"/>
          <p14:tracePt t="183241" x="4265613" y="2324100"/>
          <p14:tracePt t="183249" x="4302125" y="2324100"/>
          <p14:tracePt t="183257" x="4311650" y="2324100"/>
          <p14:tracePt t="183267" x="4357688" y="2324100"/>
          <p14:tracePt t="183275" x="4367213" y="2324100"/>
          <p14:tracePt t="183281" x="4394200" y="2324100"/>
          <p14:tracePt t="183291" x="4413250" y="2324100"/>
          <p14:tracePt t="183297" x="4459288" y="2324100"/>
          <p14:tracePt t="183305" x="4505325" y="2324100"/>
          <p14:tracePt t="183313" x="4559300" y="2324100"/>
          <p14:tracePt t="183321" x="4605338" y="2333625"/>
          <p14:tracePt t="183329" x="4641850" y="2333625"/>
          <p14:tracePt t="183337" x="4679950" y="2333625"/>
          <p14:tracePt t="183345" x="4725988" y="2333625"/>
          <p14:tracePt t="183353" x="4770438" y="2333625"/>
          <p14:tracePt t="183361" x="4799013" y="2333625"/>
          <p14:tracePt t="183369" x="4862513" y="2333625"/>
          <p14:tracePt t="183377" x="4881563" y="2333625"/>
          <p14:tracePt t="183385" x="4908550" y="2333625"/>
          <p14:tracePt t="183393" x="4954588" y="2333625"/>
          <p14:tracePt t="183401" x="5000625" y="2333625"/>
          <p14:tracePt t="183409" x="5019675" y="2333625"/>
          <p14:tracePt t="183417" x="5046663" y="2333625"/>
          <p14:tracePt t="183425" x="5075238" y="2343150"/>
          <p14:tracePt t="183441" x="5092700" y="2343150"/>
          <p14:tracePt t="183513" x="5102225" y="2343150"/>
          <p14:tracePt t="183521" x="5111750" y="2343150"/>
          <p14:tracePt t="183537" x="5129213" y="2343150"/>
          <p14:tracePt t="183545" x="5138738" y="2343150"/>
          <p14:tracePt t="183697" x="5148263" y="2343150"/>
          <p14:tracePt t="183713" x="5148263" y="2333625"/>
          <p14:tracePt t="183722" x="5148263" y="2324100"/>
          <p14:tracePt t="183729" x="5148263" y="2306638"/>
          <p14:tracePt t="183737" x="5148263" y="2287588"/>
          <p14:tracePt t="183745" x="5148263" y="2270125"/>
          <p14:tracePt t="183753" x="5157788" y="2224088"/>
          <p14:tracePt t="183761" x="5157788" y="2185988"/>
          <p14:tracePt t="183769" x="5165725" y="2149475"/>
          <p14:tracePt t="183778" x="5165725" y="2095500"/>
          <p14:tracePt t="183785" x="5194300" y="2039938"/>
          <p14:tracePt t="183792" x="5194300" y="2003425"/>
          <p14:tracePt t="183801" x="5194300" y="1984375"/>
          <p14:tracePt t="183810" x="5194300" y="1947863"/>
          <p14:tracePt t="183817" x="5194300" y="1938338"/>
          <p14:tracePt t="183825" x="5194300" y="1928813"/>
          <p14:tracePt t="183833" x="5194300" y="1911350"/>
          <p14:tracePt t="183890" x="5194300" y="1901825"/>
          <p14:tracePt t="184146" x="5194300" y="1892300"/>
          <p14:tracePt t="184154" x="5175250" y="1882775"/>
          <p14:tracePt t="184162" x="5157788" y="1882775"/>
          <p14:tracePt t="184171" x="5111750" y="1882775"/>
          <p14:tracePt t="184182" x="5083175" y="1882775"/>
          <p14:tracePt t="184186" x="5037138" y="1855788"/>
          <p14:tracePt t="184193" x="5000625" y="1855788"/>
          <p14:tracePt t="184201" x="4973638" y="1855788"/>
          <p14:tracePt t="184208" x="4954588" y="1855788"/>
          <p14:tracePt t="184216" x="4937125" y="1855788"/>
          <p14:tracePt t="184224" x="4900613" y="1855788"/>
          <p14:tracePt t="184232" x="4881563" y="1855788"/>
          <p14:tracePt t="184249" x="4845050" y="1855788"/>
          <p14:tracePt t="184266" x="4835525" y="1855788"/>
          <p14:tracePt t="184273" x="4808538" y="1855788"/>
          <p14:tracePt t="184281" x="4799013" y="1855788"/>
          <p14:tracePt t="184291" x="4789488" y="1855788"/>
          <p14:tracePt t="184296" x="4762500" y="1855788"/>
          <p14:tracePt t="184305" x="4733925" y="1855788"/>
          <p14:tracePt t="184312" x="4706938" y="1855788"/>
          <p14:tracePt t="184320" x="4687888" y="1865313"/>
          <p14:tracePt t="184329" x="4670425" y="1865313"/>
          <p14:tracePt t="184336" x="4660900" y="1865313"/>
          <p14:tracePt t="184345" x="4641850" y="1874838"/>
          <p14:tracePt t="184369" x="4624388" y="1901825"/>
          <p14:tracePt t="184377" x="4614863" y="1901825"/>
          <p14:tracePt t="184392" x="4605338" y="1901825"/>
          <p14:tracePt t="184425" x="4595813" y="1901825"/>
          <p14:tracePt t="184440" x="4578350" y="1901825"/>
          <p14:tracePt t="184473" x="4568825" y="1901825"/>
          <p14:tracePt t="184489" x="4559300" y="1901825"/>
          <p14:tracePt t="184505" x="4549775" y="1911350"/>
          <p14:tracePt t="184545" x="4532313" y="1911350"/>
          <p14:tracePt t="184561" x="4522788" y="1911350"/>
          <p14:tracePt t="184585" x="4513263" y="1911350"/>
          <p14:tracePt t="184666" x="4495800" y="1911350"/>
          <p14:tracePt t="184698" x="4476750" y="1911350"/>
          <p14:tracePt t="184729" x="4467225" y="1911350"/>
          <p14:tracePt t="184778" x="4459288" y="1911350"/>
          <p14:tracePt t="185370" x="4459288" y="1947863"/>
          <p14:tracePt t="185378" x="4459288" y="1966913"/>
          <p14:tracePt t="185386" x="4459288" y="2003425"/>
          <p14:tracePt t="185393" x="4459288" y="2049463"/>
          <p14:tracePt t="185401" x="4459288" y="2095500"/>
          <p14:tracePt t="185409" x="4459288" y="2122488"/>
          <p14:tracePt t="185417" x="4430713" y="2168525"/>
          <p14:tracePt t="185424" x="4430713" y="2205038"/>
          <p14:tracePt t="185433" x="4430713" y="2214563"/>
          <p14:tracePt t="185441" x="4421188" y="2224088"/>
          <p14:tracePt t="185458" x="4421188" y="2232025"/>
          <p14:tracePt t="185481" x="4421188" y="2251075"/>
          <p14:tracePt t="185810" x="4430713" y="2251075"/>
          <p14:tracePt t="185818" x="4467225" y="2270125"/>
          <p14:tracePt t="185825" x="4513263" y="2278063"/>
          <p14:tracePt t="185835" x="4549775" y="2278063"/>
          <p14:tracePt t="185844" x="4578350" y="2287588"/>
          <p14:tracePt t="185849" x="4587875" y="2287588"/>
          <p14:tracePt t="185859" x="4595813" y="2287588"/>
          <p14:tracePt t="185897" x="4624388" y="2297113"/>
          <p14:tracePt t="185937" x="4633913" y="2306638"/>
          <p14:tracePt t="185945" x="4660900" y="2306638"/>
          <p14:tracePt t="185953" x="4670425" y="2306638"/>
          <p14:tracePt t="185994" x="4679950" y="2297113"/>
          <p14:tracePt t="186153" x="4687888" y="2297113"/>
          <p14:tracePt t="186161" x="4716463" y="2297113"/>
          <p14:tracePt t="186169" x="4725988" y="2297113"/>
          <p14:tracePt t="186177" x="4733925" y="2297113"/>
          <p14:tracePt t="186185" x="4762500" y="2297113"/>
          <p14:tracePt t="186201" x="4789488" y="2287588"/>
          <p14:tracePt t="186208" x="4799013" y="2287588"/>
          <p14:tracePt t="186216" x="4816475" y="2287588"/>
          <p14:tracePt t="186224" x="4826000" y="2287588"/>
          <p14:tracePt t="186232" x="4845050" y="2270125"/>
          <p14:tracePt t="186241" x="4862513" y="2270125"/>
          <p14:tracePt t="186249" x="4927600" y="2270125"/>
          <p14:tracePt t="186260" x="4954588" y="2270125"/>
          <p14:tracePt t="186265" x="5019675" y="2270125"/>
          <p14:tracePt t="186274" x="5037138" y="2270125"/>
          <p14:tracePt t="186281" x="5083175" y="2278063"/>
          <p14:tracePt t="186291" x="5102225" y="2278063"/>
          <p14:tracePt t="186345" x="5121275" y="2278063"/>
          <p14:tracePt t="186369" x="5129213" y="2278063"/>
          <p14:tracePt t="188274" x="5092700" y="2278063"/>
          <p14:tracePt t="188282" x="5037138" y="2270125"/>
          <p14:tracePt t="188291" x="4991100" y="2251075"/>
          <p14:tracePt t="188298" x="4927600" y="2251075"/>
          <p14:tracePt t="188304" x="4881563" y="2251075"/>
          <p14:tracePt t="188312" x="4835525" y="2251075"/>
          <p14:tracePt t="188320" x="4779963" y="2251075"/>
          <p14:tracePt t="188330" x="4733925" y="2251075"/>
          <p14:tracePt t="188336" x="4716463" y="2251075"/>
          <p14:tracePt t="188344" x="4687888" y="2251075"/>
          <p14:tracePt t="188352" x="4670425" y="2251075"/>
          <p14:tracePt t="188361" x="4633913" y="2251075"/>
          <p14:tracePt t="188368" x="4624388" y="2251075"/>
          <p14:tracePt t="188376" x="4595813" y="2251075"/>
          <p14:tracePt t="188384" x="4587875" y="2251075"/>
          <p14:tracePt t="188392" x="4578350" y="2251075"/>
          <p14:tracePt t="188408" x="4541838" y="2251075"/>
          <p14:tracePt t="188416" x="4532313" y="2251075"/>
          <p14:tracePt t="188424" x="4522788" y="2251075"/>
          <p14:tracePt t="188432" x="4505325" y="2251075"/>
          <p14:tracePt t="188440" x="4495800" y="2251075"/>
          <p14:tracePt t="188449" x="4476750" y="2251075"/>
          <p14:tracePt t="188465" x="4449763" y="2251075"/>
          <p14:tracePt t="188489" x="4440238" y="2251075"/>
          <p14:tracePt t="200978" x="4467225" y="2251075"/>
          <p14:tracePt t="200986" x="4486275" y="2251075"/>
          <p14:tracePt t="200994" x="4532313" y="2241550"/>
          <p14:tracePt t="201002" x="4568825" y="2241550"/>
          <p14:tracePt t="201011" x="4595813" y="2232025"/>
          <p14:tracePt t="201017" x="4660900" y="2205038"/>
          <p14:tracePt t="201024" x="4670425" y="2195513"/>
          <p14:tracePt t="201033" x="4670425" y="2185988"/>
          <p14:tracePt t="201040" x="4670425" y="2168525"/>
          <p14:tracePt t="201048" x="4687888" y="2149475"/>
          <p14:tracePt t="201064" x="4697413" y="2141538"/>
          <p14:tracePt t="201074" x="4706938" y="2132013"/>
          <p14:tracePt t="201090" x="4716463" y="2132013"/>
          <p14:tracePt t="201096" x="4725988" y="2132013"/>
          <p14:tracePt t="201105" x="4743450" y="2112963"/>
          <p14:tracePt t="201112" x="4762500" y="2103438"/>
          <p14:tracePt t="201120" x="4770438" y="2103438"/>
          <p14:tracePt t="201128" x="4799013" y="2095500"/>
          <p14:tracePt t="201136" x="4826000" y="2085975"/>
          <p14:tracePt t="201145" x="4854575" y="2076450"/>
          <p14:tracePt t="201152" x="4862513" y="2066925"/>
          <p14:tracePt t="201162" x="4862513" y="2057400"/>
          <p14:tracePt t="201168" x="4872038" y="2049463"/>
          <p14:tracePt t="201177" x="4881563" y="2049463"/>
          <p14:tracePt t="201184" x="4891088" y="2039938"/>
          <p14:tracePt t="201192" x="4900613" y="2039938"/>
          <p14:tracePt t="201200" x="4927600" y="2020888"/>
          <p14:tracePt t="201209" x="4937125" y="2011363"/>
          <p14:tracePt t="201216" x="4983163" y="1993900"/>
          <p14:tracePt t="201224" x="5010150" y="1957388"/>
          <p14:tracePt t="201232" x="5019675" y="1947863"/>
          <p14:tracePt t="201241" x="5037138" y="1938338"/>
          <p14:tracePt t="201248" x="5065713" y="1920875"/>
          <p14:tracePt t="201258" x="5065713" y="1911350"/>
          <p14:tracePt t="201264" x="5075238" y="1901825"/>
          <p14:tracePt t="201273" x="5092700" y="1892300"/>
          <p14:tracePt t="201280" x="5102225" y="1892300"/>
          <p14:tracePt t="201290" x="5129213" y="1882775"/>
          <p14:tracePt t="201296" x="5138738" y="1874838"/>
          <p14:tracePt t="201304" x="5157788" y="1865313"/>
          <p14:tracePt t="201312" x="5175250" y="1865313"/>
          <p14:tracePt t="201320" x="5203825" y="1855788"/>
          <p14:tracePt t="201328" x="5221288" y="1846263"/>
          <p14:tracePt t="201336" x="5249863" y="1838325"/>
          <p14:tracePt t="201344" x="5267325" y="1828800"/>
          <p14:tracePt t="201352" x="5276850" y="1819275"/>
          <p14:tracePt t="201361" x="5295900" y="1809750"/>
          <p14:tracePt t="201368" x="5303838" y="1800225"/>
          <p14:tracePt t="201376" x="5332413" y="1792288"/>
          <p14:tracePt t="201384" x="5341938" y="1782763"/>
          <p14:tracePt t="201392" x="5368925" y="1773238"/>
          <p14:tracePt t="201400" x="5414963" y="1773238"/>
          <p14:tracePt t="201408" x="5432425" y="1763713"/>
          <p14:tracePt t="201416" x="5478463" y="1763713"/>
          <p14:tracePt t="201424" x="5497513" y="1763713"/>
          <p14:tracePt t="201432" x="5534025" y="1754188"/>
          <p14:tracePt t="201440" x="5543550" y="1754188"/>
          <p14:tracePt t="201448" x="5553075" y="1754188"/>
          <p14:tracePt t="201504" x="5553075" y="1746250"/>
          <p14:tracePt t="207160" x="5561013" y="1736725"/>
          <p14:tracePt t="207168" x="5589588" y="1736725"/>
          <p14:tracePt t="207176" x="5607050" y="1736725"/>
          <p14:tracePt t="207184" x="5672138" y="1736725"/>
          <p14:tracePt t="207192" x="5691188" y="1736725"/>
          <p14:tracePt t="207200" x="5699125" y="1736725"/>
          <p14:tracePt t="207208" x="5718175" y="1736725"/>
          <p14:tracePt t="207216" x="5737225" y="1736725"/>
          <p14:tracePt t="207232" x="5745163" y="1736725"/>
          <p14:tracePt t="207272" x="5754688" y="1736725"/>
          <p14:tracePt t="207280" x="5773738" y="1736725"/>
          <p14:tracePt t="207296" x="5800725" y="1746250"/>
          <p14:tracePt t="207304" x="5846763" y="1754188"/>
          <p14:tracePt t="207320" x="5865813" y="1754188"/>
          <p14:tracePt t="207344" x="5883275" y="1773238"/>
          <p14:tracePt t="207360" x="5892800" y="1773238"/>
          <p14:tracePt t="207368" x="5911850" y="1773238"/>
          <p14:tracePt t="207376" x="5929313" y="1792288"/>
          <p14:tracePt t="207384" x="5965825" y="1792288"/>
          <p14:tracePt t="207392" x="5984875" y="1792288"/>
          <p14:tracePt t="207400" x="6011863" y="1792288"/>
          <p14:tracePt t="207408" x="6021388" y="1792288"/>
          <p14:tracePt t="207416" x="6030913" y="1792288"/>
          <p14:tracePt t="207432" x="6040438" y="1792288"/>
          <p14:tracePt t="207440" x="6057900" y="1792288"/>
          <p14:tracePt t="207448" x="6076950" y="1792288"/>
          <p14:tracePt t="207456" x="6103938" y="1792288"/>
          <p14:tracePt t="207464" x="6132513" y="1800225"/>
          <p14:tracePt t="207473" x="6169025" y="1800225"/>
          <p14:tracePt t="207480" x="6215063" y="1809750"/>
          <p14:tracePt t="207489" x="6251575" y="1809750"/>
          <p14:tracePt t="207496" x="6288088" y="1809750"/>
          <p14:tracePt t="207504" x="6297613" y="1809750"/>
          <p14:tracePt t="207512" x="6324600" y="1809750"/>
          <p14:tracePt t="207520" x="6343650" y="1809750"/>
          <p14:tracePt t="207536" x="6380163" y="1809750"/>
          <p14:tracePt t="207552" x="6397625" y="1809750"/>
          <p14:tracePt t="207560" x="6416675" y="1809750"/>
          <p14:tracePt t="207568" x="6435725" y="1809750"/>
          <p14:tracePt t="207576" x="6481763" y="1809750"/>
          <p14:tracePt t="207584" x="6527800" y="1809750"/>
          <p14:tracePt t="207592" x="6545263" y="1809750"/>
          <p14:tracePt t="207601" x="6572250" y="1809750"/>
          <p14:tracePt t="207617" x="6591300" y="1809750"/>
          <p14:tracePt t="207641" x="6600825" y="1809750"/>
          <p14:tracePt t="207658" x="6627813" y="1809750"/>
          <p14:tracePt t="207667" x="6637338" y="1809750"/>
          <p14:tracePt t="207675" x="6664325" y="1809750"/>
          <p14:tracePt t="207680" x="6683375" y="1809750"/>
          <p14:tracePt t="207690" x="6719888" y="1809750"/>
          <p14:tracePt t="207696" x="6748463" y="1809750"/>
          <p14:tracePt t="207704" x="6775450" y="1809750"/>
          <p14:tracePt t="207712" x="6792913" y="1809750"/>
          <p14:tracePt t="207720" x="6821488" y="1809750"/>
          <p14:tracePt t="207728" x="6838950" y="1809750"/>
          <p14:tracePt t="207745" x="6848475" y="1809750"/>
          <p14:tracePt t="207761" x="6877050" y="1809750"/>
          <p14:tracePt t="207768" x="6884988" y="1809750"/>
          <p14:tracePt t="207784" x="6923088" y="1800225"/>
          <p14:tracePt t="207792" x="6923088" y="1792288"/>
          <p14:tracePt t="207800" x="6977063" y="1792288"/>
          <p14:tracePt t="207809" x="6986588" y="1782763"/>
          <p14:tracePt t="207816" x="7013575" y="1782763"/>
          <p14:tracePt t="207824" x="7032625" y="1782763"/>
          <p14:tracePt t="207832" x="7078663" y="1773238"/>
          <p14:tracePt t="207840" x="7105650" y="1773238"/>
          <p14:tracePt t="207848" x="7115175" y="1763713"/>
          <p14:tracePt t="207865" x="7124700" y="1763713"/>
          <p14:tracePt t="207874" x="7134225" y="1754188"/>
          <p14:tracePt t="207904" x="7134225" y="1746250"/>
          <p14:tracePt t="207923" x="7143750" y="1727200"/>
          <p14:tracePt t="207936" x="7143750" y="1700213"/>
          <p14:tracePt t="207944" x="7151688" y="1690688"/>
          <p14:tracePt t="207952" x="7161213" y="1681163"/>
          <p14:tracePt t="207960" x="7161213" y="1663700"/>
          <p14:tracePt t="207976" x="7161213" y="1654175"/>
          <p14:tracePt t="207984" x="7161213" y="1644650"/>
          <p14:tracePt t="208049" x="7161213" y="1635125"/>
          <p14:tracePt t="208057" x="7151688" y="1635125"/>
          <p14:tracePt t="208067" x="7124700" y="1625600"/>
          <p14:tracePt t="208080" x="7105650" y="1625600"/>
          <p14:tracePt t="208091" x="7078663" y="1625600"/>
          <p14:tracePt t="208097" x="7042150" y="1608138"/>
          <p14:tracePt t="208105" x="7013575" y="1608138"/>
          <p14:tracePt t="208113" x="6977063" y="1608138"/>
          <p14:tracePt t="208121" x="6959600" y="1608138"/>
          <p14:tracePt t="208129" x="6931025" y="1608138"/>
          <p14:tracePt t="208136" x="6904038" y="1598613"/>
          <p14:tracePt t="208145" x="6877050" y="1598613"/>
          <p14:tracePt t="208152" x="6858000" y="1598613"/>
          <p14:tracePt t="208160" x="6848475" y="1598613"/>
          <p14:tracePt t="208168" x="6831013" y="1598613"/>
          <p14:tracePt t="208177" x="6811963" y="1598613"/>
          <p14:tracePt t="208192" x="6802438" y="1598613"/>
          <p14:tracePt t="208201" x="6784975" y="1598613"/>
          <p14:tracePt t="208209" x="6775450" y="1598613"/>
          <p14:tracePt t="208218" x="6765925" y="1598613"/>
          <p14:tracePt t="208224" x="6738938" y="1598613"/>
          <p14:tracePt t="208233" x="6729413" y="1598613"/>
          <p14:tracePt t="208241" x="6692900" y="1598613"/>
          <p14:tracePt t="208249" x="6673850" y="1598613"/>
          <p14:tracePt t="208258" x="6618288" y="1598613"/>
          <p14:tracePt t="208265" x="6581775" y="1598613"/>
          <p14:tracePt t="208275" x="6564313" y="1598613"/>
          <p14:tracePt t="208280" x="6554788" y="1598613"/>
          <p14:tracePt t="208291" x="6527800" y="1598613"/>
          <p14:tracePt t="208297" x="6518275" y="1598613"/>
          <p14:tracePt t="208312" x="6499225" y="1598613"/>
          <p14:tracePt t="208320" x="6489700" y="1598613"/>
          <p14:tracePt t="208328" x="6472238" y="1598613"/>
          <p14:tracePt t="208336" x="6435725" y="1598613"/>
          <p14:tracePt t="208344" x="6426200" y="1598613"/>
          <p14:tracePt t="208352" x="6397625" y="1598613"/>
          <p14:tracePt t="208360" x="6380163" y="1598613"/>
          <p14:tracePt t="208371" x="6370638" y="1598613"/>
          <p14:tracePt t="208385" x="6353175" y="1598613"/>
          <p14:tracePt t="208393" x="6324600" y="1598613"/>
          <p14:tracePt t="208401" x="6297613" y="1579563"/>
          <p14:tracePt t="208409" x="6288088" y="1579563"/>
          <p14:tracePt t="208419" x="6278563" y="1579563"/>
          <p14:tracePt t="208425" x="6251575" y="1571625"/>
          <p14:tracePt t="208442" x="6242050" y="1571625"/>
          <p14:tracePt t="208451" x="6223000" y="1562100"/>
          <p14:tracePt t="208460" x="6215063" y="1552575"/>
          <p14:tracePt t="208465" x="6196013" y="1552575"/>
          <p14:tracePt t="208476" x="6159500" y="1552575"/>
          <p14:tracePt t="208485" x="6140450" y="1552575"/>
          <p14:tracePt t="208494" x="6132513" y="1552575"/>
          <p14:tracePt t="208498" x="6103938" y="1552575"/>
          <p14:tracePt t="208513" x="6067425" y="1552575"/>
          <p14:tracePt t="208520" x="6048375" y="1552575"/>
          <p14:tracePt t="208528" x="6040438" y="1552575"/>
          <p14:tracePt t="208536" x="6030913" y="1552575"/>
          <p14:tracePt t="208544" x="6002338" y="1543050"/>
          <p14:tracePt t="208552" x="5965825" y="1543050"/>
          <p14:tracePt t="208560" x="5948363" y="1543050"/>
          <p14:tracePt t="208568" x="5911850" y="1543050"/>
          <p14:tracePt t="208576" x="5856288" y="1535113"/>
          <p14:tracePt t="208600" x="5846763" y="1535113"/>
          <p14:tracePt t="208608" x="5827713" y="1525588"/>
          <p14:tracePt t="208649" x="5819775" y="1525588"/>
          <p14:tracePt t="208673" x="5810250" y="1525588"/>
          <p14:tracePt t="208697" x="5800725" y="1525588"/>
          <p14:tracePt t="208713" x="5791200" y="1525588"/>
          <p14:tracePt t="208721" x="5773738" y="1525588"/>
          <p14:tracePt t="208745" x="5754688" y="1525588"/>
          <p14:tracePt t="208801" x="5745163" y="1525588"/>
          <p14:tracePt t="208898" x="5727700" y="1525588"/>
          <p14:tracePt t="208907" x="5708650" y="1525588"/>
          <p14:tracePt t="208914" x="5708650" y="1535113"/>
          <p14:tracePt t="208930" x="5699125" y="1552575"/>
          <p14:tracePt t="208985" x="5699125" y="1562100"/>
          <p14:tracePt t="209026" x="5699125" y="1571625"/>
          <p14:tracePt t="209033" x="5699125" y="1579563"/>
          <p14:tracePt t="209050" x="5699125" y="1589088"/>
          <p14:tracePt t="209058" x="5699125" y="1608138"/>
          <p14:tracePt t="209074" x="5699125" y="1625600"/>
          <p14:tracePt t="209085" x="5699125" y="1635125"/>
          <p14:tracePt t="209100" x="5699125" y="1644650"/>
          <p14:tracePt t="209113" x="5699125" y="1671638"/>
          <p14:tracePt t="209137" x="5699125" y="1681163"/>
          <p14:tracePt t="209562" x="5699125" y="1690688"/>
          <p14:tracePt t="209577" x="5699125" y="1708150"/>
          <p14:tracePt t="209602" x="5699125" y="1717675"/>
          <p14:tracePt t="210099" x="5699125" y="1727200"/>
          <p14:tracePt t="210929" x="5727700" y="1717675"/>
          <p14:tracePt t="211434" x="5737225" y="1708150"/>
          <p14:tracePt t="212138" x="5745163" y="1708150"/>
          <p14:tracePt t="213353" x="5754688" y="1708150"/>
          <p14:tracePt t="213364" x="5764213" y="1708150"/>
          <p14:tracePt t="213372" x="5773738" y="1717675"/>
          <p14:tracePt t="213379" x="5800725" y="1746250"/>
          <p14:tracePt t="213385" x="5800725" y="1754188"/>
          <p14:tracePt t="213393" x="5800725" y="1773238"/>
          <p14:tracePt t="213400" x="5810250" y="1782763"/>
          <p14:tracePt t="213409" x="5810250" y="1800225"/>
          <p14:tracePt t="213416" x="5810250" y="1809750"/>
          <p14:tracePt t="213424" x="5810250" y="1819275"/>
          <p14:tracePt t="213432" x="5810250" y="1828800"/>
          <p14:tracePt t="213441" x="5810250" y="1846263"/>
          <p14:tracePt t="213448" x="5810250" y="1855788"/>
          <p14:tracePt t="213457" x="5827713" y="1874838"/>
          <p14:tracePt t="213474" x="5827713" y="1892300"/>
          <p14:tracePt t="213481" x="5856288" y="1911350"/>
          <p14:tracePt t="213490" x="5856288" y="1920875"/>
          <p14:tracePt t="213496" x="5856288" y="1938338"/>
          <p14:tracePt t="213505" x="5856288" y="1947863"/>
          <p14:tracePt t="213512" x="5856288" y="1966913"/>
          <p14:tracePt t="213529" x="5856288" y="1984375"/>
          <p14:tracePt t="213536" x="5856288" y="1993900"/>
          <p14:tracePt t="213545" x="5856288" y="2003425"/>
          <p14:tracePt t="213569" x="5856288" y="2011363"/>
          <p14:tracePt t="213585" x="5856288" y="2020888"/>
          <p14:tracePt t="213608" x="5856288" y="2030413"/>
          <p14:tracePt t="213713" x="5856288" y="2039938"/>
          <p14:tracePt t="213745" x="5856288" y="2049463"/>
          <p14:tracePt t="213849" x="5902325" y="2049463"/>
          <p14:tracePt t="213858" x="5984875" y="2049463"/>
          <p14:tracePt t="213866" x="6067425" y="2049463"/>
          <p14:tracePt t="213878" x="6176963" y="2049463"/>
          <p14:tracePt t="213882" x="6297613" y="2049463"/>
          <p14:tracePt t="213894" x="6397625" y="2049463"/>
          <p14:tracePt t="213897" x="6481763" y="2049463"/>
          <p14:tracePt t="213907" x="6508750" y="2049463"/>
          <p14:tracePt t="213914" x="6518275" y="2049463"/>
          <p14:tracePt t="213922" x="6527800" y="2049463"/>
          <p14:tracePt t="213946" x="6554788" y="2049463"/>
          <p14:tracePt t="213953" x="6572250" y="2049463"/>
          <p14:tracePt t="213964" x="6627813" y="2049463"/>
          <p14:tracePt t="213969" x="6710363" y="2030413"/>
          <p14:tracePt t="213979" x="6811963" y="2030413"/>
          <p14:tracePt t="213987" x="6913563" y="2003425"/>
          <p14:tracePt t="213996" x="6959600" y="2003425"/>
          <p14:tracePt t="214001" x="7005638" y="2003425"/>
          <p14:tracePt t="214008" x="7013575" y="2003425"/>
          <p14:tracePt t="214016" x="7032625" y="1993900"/>
          <p14:tracePt t="214056" x="7051675" y="1993900"/>
          <p14:tracePt t="214064" x="7078663" y="1993900"/>
          <p14:tracePt t="214073" x="7143750" y="1993900"/>
          <p14:tracePt t="214080" x="7197725" y="1993900"/>
          <p14:tracePt t="214090" x="7234238" y="1993900"/>
          <p14:tracePt t="214096" x="7253288" y="1993900"/>
          <p14:tracePt t="214105" x="7272338" y="1993900"/>
          <p14:tracePt t="214112" x="7280275" y="1993900"/>
          <p14:tracePt t="214169" x="7289800" y="1993900"/>
          <p14:tracePt t="214177" x="7318375" y="1993900"/>
          <p14:tracePt t="214184" x="7345363" y="1993900"/>
          <p14:tracePt t="214192" x="7400925" y="1993900"/>
          <p14:tracePt t="214200" x="7446963" y="1993900"/>
          <p14:tracePt t="214209" x="7454900" y="1993900"/>
          <p14:tracePt t="214216" x="7473950" y="1993900"/>
          <p14:tracePt t="214224" x="7483475" y="1993900"/>
          <p14:tracePt t="214272" x="7500938" y="1993900"/>
          <p14:tracePt t="214281" x="7556500" y="1993900"/>
          <p14:tracePt t="214291" x="7602538" y="1993900"/>
          <p14:tracePt t="214298" x="7667625" y="1993900"/>
          <p14:tracePt t="214307" x="7694613" y="1993900"/>
          <p14:tracePt t="214314" x="7713663" y="1993900"/>
          <p14:tracePt t="214322" x="7721600" y="1993900"/>
          <p14:tracePt t="214408" x="7750175" y="1993900"/>
          <p14:tracePt t="214424" x="7759700" y="1993900"/>
          <p14:tracePt t="214432" x="7767638" y="1993900"/>
          <p14:tracePt t="214473" x="7796213" y="1993900"/>
          <p14:tracePt t="214482" x="7804150" y="1993900"/>
          <p14:tracePt t="214491" x="7832725" y="2011363"/>
          <p14:tracePt t="214497" x="7850188" y="2011363"/>
          <p14:tracePt t="214506" x="7888288" y="2011363"/>
          <p14:tracePt t="214513" x="7905750" y="2020888"/>
          <p14:tracePt t="214521" x="7934325" y="2020888"/>
          <p14:tracePt t="214529" x="7942263" y="2020888"/>
          <p14:tracePt t="214609" x="7961313" y="2020888"/>
          <p14:tracePt t="214634" x="7980363" y="2020888"/>
          <p14:tracePt t="214915" x="7988300" y="2030413"/>
          <p14:tracePt t="214922" x="7980363" y="2039938"/>
          <p14:tracePt t="214946" x="7980363" y="2049463"/>
          <p14:tracePt t="214969" x="7970838" y="2057400"/>
          <p14:tracePt t="215058" x="7951788" y="2066925"/>
          <p14:tracePt t="215074" x="7942263" y="2076450"/>
          <p14:tracePt t="215091" x="7915275" y="2076450"/>
          <p14:tracePt t="215106" x="7896225" y="2085975"/>
          <p14:tracePt t="215114" x="7888288" y="2085975"/>
          <p14:tracePt t="215122" x="7859713" y="2085975"/>
          <p14:tracePt t="215130" x="7842250" y="2103438"/>
          <p14:tracePt t="215145" x="7832725" y="2103438"/>
          <p14:tracePt t="215152" x="7823200" y="2103438"/>
          <p14:tracePt t="215160" x="7804150" y="2112963"/>
          <p14:tracePt t="215185" x="7796213" y="2112963"/>
          <p14:tracePt t="215192" x="7777163" y="2112963"/>
          <p14:tracePt t="215201" x="7767638" y="2112963"/>
          <p14:tracePt t="215208" x="7759700" y="2112963"/>
          <p14:tracePt t="215216" x="7750175" y="2112963"/>
          <p14:tracePt t="215224" x="7731125" y="2112963"/>
          <p14:tracePt t="215241" x="7721600" y="2112963"/>
          <p14:tracePt t="215249" x="7713663" y="2112963"/>
          <p14:tracePt t="215265" x="7694613" y="2112963"/>
          <p14:tracePt t="215275" x="7685088" y="2112963"/>
          <p14:tracePt t="215281" x="7675563" y="2112963"/>
          <p14:tracePt t="215291" x="7648575" y="2112963"/>
          <p14:tracePt t="215296" x="7639050" y="2112963"/>
          <p14:tracePt t="215305" x="7629525" y="2112963"/>
          <p14:tracePt t="215313" x="7621588" y="2112963"/>
          <p14:tracePt t="215320" x="7593013" y="2112963"/>
          <p14:tracePt t="215329" x="7583488" y="2112963"/>
          <p14:tracePt t="215337" x="7556500" y="2112963"/>
          <p14:tracePt t="215345" x="7546975" y="2112963"/>
          <p14:tracePt t="215352" x="7539038" y="2112963"/>
          <p14:tracePt t="215361" x="7510463" y="2112963"/>
          <p14:tracePt t="215368" x="7493000" y="2112963"/>
          <p14:tracePt t="215376" x="7483475" y="2112963"/>
          <p14:tracePt t="215385" x="7454900" y="2112963"/>
          <p14:tracePt t="215393" x="7446963" y="2112963"/>
          <p14:tracePt t="215402" x="7437438" y="2112963"/>
          <p14:tracePt t="215409" x="7408863" y="2112963"/>
          <p14:tracePt t="215424" x="7400925" y="2112963"/>
          <p14:tracePt t="215432" x="7391400" y="2112963"/>
          <p14:tracePt t="215441" x="7372350" y="2112963"/>
          <p14:tracePt t="215464" x="7364413" y="2112963"/>
          <p14:tracePt t="215480" x="7354888" y="2112963"/>
          <p14:tracePt t="215491" x="7326313" y="2112963"/>
          <p14:tracePt t="215505" x="7318375" y="2112963"/>
          <p14:tracePt t="215520" x="7308850" y="2112963"/>
          <p14:tracePt t="215529" x="7289800" y="2112963"/>
          <p14:tracePt t="215539" x="7280275" y="2112963"/>
          <p14:tracePt t="215562" x="7272338" y="2112963"/>
          <p14:tracePt t="215605" x="7262813" y="2112963"/>
          <p14:tracePt t="215614" x="7253288" y="2103438"/>
          <p14:tracePt t="215633" x="7243763" y="2095500"/>
          <p14:tracePt t="215649" x="7226300" y="2085975"/>
          <p14:tracePt t="215659" x="7216775" y="2076450"/>
          <p14:tracePt t="215706" x="7207250" y="2066925"/>
          <p14:tracePt t="215715" x="7207250" y="2057400"/>
          <p14:tracePt t="215722" x="7207250" y="2039938"/>
          <p14:tracePt t="215730" x="7188200" y="2020888"/>
          <p14:tracePt t="215753" x="7188200" y="2011363"/>
          <p14:tracePt t="215762" x="7188200" y="1993900"/>
          <p14:tracePt t="215769" x="7188200" y="1984375"/>
          <p14:tracePt t="215803" x="7188200" y="1974850"/>
          <p14:tracePt t="215817" x="7188200" y="1966913"/>
          <p14:tracePt t="215833" x="7188200" y="1947863"/>
          <p14:tracePt t="215843" x="7188200" y="1938338"/>
          <p14:tracePt t="215858" x="7188200" y="1928813"/>
          <p14:tracePt t="215866" x="7188200" y="1901825"/>
          <p14:tracePt t="215878" x="7188200" y="1892300"/>
          <p14:tracePt t="215881" x="7188200" y="1874838"/>
          <p14:tracePt t="215893" x="7216775" y="1838325"/>
          <p14:tracePt t="215898" x="7216775" y="1828800"/>
          <p14:tracePt t="215906" x="7226300" y="1828800"/>
          <p14:tracePt t="215916" x="7243763" y="1819275"/>
          <p14:tracePt t="215929" x="7289800" y="1792288"/>
          <p14:tracePt t="215938" x="7299325" y="1792288"/>
          <p14:tracePt t="215945" x="7335838" y="1782763"/>
          <p14:tracePt t="215954" x="7381875" y="1763713"/>
          <p14:tracePt t="215962" x="7400925" y="1763713"/>
          <p14:tracePt t="215971" x="7454900" y="1763713"/>
          <p14:tracePt t="215977" x="7500938" y="1763713"/>
          <p14:tracePt t="215984" x="7546975" y="1763713"/>
          <p14:tracePt t="215992" x="7575550" y="1763713"/>
          <p14:tracePt t="216001" x="7612063" y="1763713"/>
          <p14:tracePt t="216009" x="7658100" y="1763713"/>
          <p14:tracePt t="216016" x="7685088" y="1763713"/>
          <p14:tracePt t="216024" x="7694613" y="1763713"/>
          <p14:tracePt t="216032" x="7713663" y="1763713"/>
          <p14:tracePt t="216041" x="7721600" y="1763713"/>
          <p14:tracePt t="216048" x="7759700" y="1773238"/>
          <p14:tracePt t="216058" x="7767638" y="1773238"/>
          <p14:tracePt t="216064" x="7796213" y="1782763"/>
          <p14:tracePt t="216074" x="7813675" y="1800225"/>
          <p14:tracePt t="216091" x="7842250" y="1809750"/>
          <p14:tracePt t="216096" x="7859713" y="1819275"/>
          <p14:tracePt t="216105" x="7878763" y="1838325"/>
          <p14:tracePt t="216120" x="7896225" y="1865313"/>
          <p14:tracePt t="216129" x="7905750" y="1874838"/>
          <p14:tracePt t="216137" x="7915275" y="1874838"/>
          <p14:tracePt t="216161" x="7915275" y="1892300"/>
          <p14:tracePt t="216176" x="7924800" y="1901825"/>
          <p14:tracePt t="216185" x="7924800" y="1920875"/>
          <p14:tracePt t="216192" x="7924800" y="1928813"/>
          <p14:tracePt t="216202" x="7924800" y="1947863"/>
          <p14:tracePt t="216208" x="7924800" y="1966913"/>
          <p14:tracePt t="216216" x="7924800" y="1974850"/>
          <p14:tracePt t="216224" x="7924800" y="1984375"/>
          <p14:tracePt t="217090" x="7924800" y="1993900"/>
          <p14:tracePt t="217098" x="7924800" y="2011363"/>
          <p14:tracePt t="217107" x="7915275" y="2020888"/>
          <p14:tracePt t="217117" x="7878763" y="2030413"/>
          <p14:tracePt t="217122" x="7859713" y="2030413"/>
          <p14:tracePt t="217128" x="7832725" y="2039938"/>
          <p14:tracePt t="217136" x="7786688" y="2049463"/>
          <p14:tracePt t="217144" x="7767638" y="2049463"/>
          <p14:tracePt t="217152" x="7721600" y="2076450"/>
          <p14:tracePt t="217160" x="7704138" y="2076450"/>
          <p14:tracePt t="217168" x="7667625" y="2085975"/>
          <p14:tracePt t="217176" x="7621588" y="2095500"/>
          <p14:tracePt t="217184" x="7575550" y="2095500"/>
          <p14:tracePt t="217192" x="7546975" y="2112963"/>
          <p14:tracePt t="217200" x="7519988" y="2112963"/>
          <p14:tracePt t="217208" x="7473950" y="2112963"/>
          <p14:tracePt t="217216" x="7464425" y="2112963"/>
          <p14:tracePt t="217229" x="7427913" y="2112963"/>
          <p14:tracePt t="217235" x="7408863" y="2112963"/>
          <p14:tracePt t="217243" x="7345363" y="2112963"/>
          <p14:tracePt t="217248" x="7299325" y="2112963"/>
          <p14:tracePt t="217257" x="7262813" y="2112963"/>
          <p14:tracePt t="217264" x="7243763" y="2112963"/>
          <p14:tracePt t="217274" x="7180263" y="2112963"/>
          <p14:tracePt t="217280" x="7124700" y="2112963"/>
          <p14:tracePt t="217290" x="7059613" y="2112963"/>
          <p14:tracePt t="217296" x="6959600" y="2112963"/>
          <p14:tracePt t="217304" x="6904038" y="2112963"/>
          <p14:tracePt t="217312" x="6867525" y="2112963"/>
          <p14:tracePt t="217320" x="6821488" y="2141538"/>
          <p14:tracePt t="217328" x="6775450" y="2141538"/>
          <p14:tracePt t="217336" x="6765925" y="2141538"/>
          <p14:tracePt t="217345" x="6729413" y="2141538"/>
          <p14:tracePt t="217352" x="6719888" y="2141538"/>
          <p14:tracePt t="217361" x="6692900" y="2141538"/>
          <p14:tracePt t="217368" x="6673850" y="2159000"/>
          <p14:tracePt t="217376" x="6637338" y="2159000"/>
          <p14:tracePt t="217384" x="6618288" y="2159000"/>
          <p14:tracePt t="217392" x="6581775" y="2159000"/>
          <p14:tracePt t="217400" x="6564313" y="2159000"/>
          <p14:tracePt t="217408" x="6518275" y="2159000"/>
          <p14:tracePt t="217416" x="6472238" y="2159000"/>
          <p14:tracePt t="217425" x="6426200" y="2159000"/>
          <p14:tracePt t="217432" x="6334125" y="2159000"/>
          <p14:tracePt t="217440" x="6261100" y="2159000"/>
          <p14:tracePt t="217448" x="6196013" y="2159000"/>
          <p14:tracePt t="217457" x="6140450" y="2159000"/>
          <p14:tracePt t="217464" x="6094413" y="2159000"/>
          <p14:tracePt t="217474" x="6048375" y="2159000"/>
          <p14:tracePt t="217480" x="6040438" y="2159000"/>
          <p14:tracePt t="217490" x="6021388" y="2159000"/>
          <p14:tracePt t="217496" x="6011863" y="2159000"/>
          <p14:tracePt t="217504" x="6002338" y="2159000"/>
          <p14:tracePt t="217520" x="5994400" y="2159000"/>
          <p14:tracePt t="217528" x="5984875" y="2159000"/>
          <p14:tracePt t="217536" x="5975350" y="2159000"/>
          <p14:tracePt t="217546" x="5965825" y="2159000"/>
          <p14:tracePt t="217552" x="5948363" y="2159000"/>
          <p14:tracePt t="217561" x="5911850" y="2159000"/>
          <p14:tracePt t="217568" x="5892800" y="2159000"/>
          <p14:tracePt t="217577" x="5873750" y="2159000"/>
          <p14:tracePt t="217584" x="5865813" y="2159000"/>
          <p14:tracePt t="217593" x="5846763" y="2159000"/>
          <p14:tracePt t="217600" x="5827713" y="2159000"/>
          <p14:tracePt t="217609" x="5819775" y="2159000"/>
          <p14:tracePt t="217616" x="5810250" y="2159000"/>
          <p14:tracePt t="217632" x="5791200" y="2159000"/>
          <p14:tracePt t="217641" x="5781675" y="2159000"/>
          <p14:tracePt t="217681" x="5773738" y="2159000"/>
          <p14:tracePt t="217721" x="5764213" y="2159000"/>
          <p14:tracePt t="217737" x="5737225" y="2159000"/>
          <p14:tracePt t="217762" x="5718175" y="2159000"/>
          <p14:tracePt t="218273" x="5737225" y="2159000"/>
          <p14:tracePt t="218281" x="5773738" y="2159000"/>
          <p14:tracePt t="218290" x="5800725" y="2141538"/>
          <p14:tracePt t="218297" x="5819775" y="2141538"/>
          <p14:tracePt t="218305" x="5837238" y="2141538"/>
          <p14:tracePt t="218312" x="5846763" y="2132013"/>
          <p14:tracePt t="218320" x="5873750" y="2132013"/>
          <p14:tracePt t="218329" x="5883275" y="2132013"/>
          <p14:tracePt t="218336" x="5911850" y="2132013"/>
          <p14:tracePt t="218344" x="5929313" y="2132013"/>
          <p14:tracePt t="218352" x="5975350" y="2132013"/>
          <p14:tracePt t="218360" x="5994400" y="2132013"/>
          <p14:tracePt t="218368" x="6030913" y="2132013"/>
          <p14:tracePt t="218376" x="6040438" y="2132013"/>
          <p14:tracePt t="218384" x="6057900" y="2132013"/>
          <p14:tracePt t="218392" x="6067425" y="2132013"/>
          <p14:tracePt t="218450" x="6076950" y="2132013"/>
          <p14:tracePt t="218458" x="6086475" y="2132013"/>
          <p14:tracePt t="218468" x="6103938" y="2132013"/>
          <p14:tracePt t="218479" x="6113463" y="2132013"/>
          <p14:tracePt t="219393" x="6122988" y="2132013"/>
          <p14:tracePt t="219402" x="6159500" y="2132013"/>
          <p14:tracePt t="219409" x="6176963" y="2132013"/>
          <p14:tracePt t="219419" x="6223000" y="2132013"/>
          <p14:tracePt t="219430" x="6232525" y="2132013"/>
          <p14:tracePt t="219436" x="6269038" y="2132013"/>
          <p14:tracePt t="219441" x="6297613" y="2132013"/>
          <p14:tracePt t="219448" x="6315075" y="2132013"/>
          <p14:tracePt t="219458" x="6353175" y="2132013"/>
          <p14:tracePt t="219464" x="6361113" y="2132013"/>
          <p14:tracePt t="219475" x="6380163" y="2132013"/>
          <p14:tracePt t="219480" x="6397625" y="2132013"/>
          <p14:tracePt t="219490" x="6407150" y="2132013"/>
          <p14:tracePt t="219496" x="6416675" y="2132013"/>
          <p14:tracePt t="219512" x="6435725" y="2132013"/>
          <p14:tracePt t="219520" x="6443663" y="2132013"/>
          <p14:tracePt t="219528" x="6453188" y="2132013"/>
          <p14:tracePt t="219536" x="6462713" y="2132013"/>
          <p14:tracePt t="219544" x="6481763" y="2132013"/>
          <p14:tracePt t="219552" x="6489700" y="2132013"/>
          <p14:tracePt t="219560" x="6508750" y="2132013"/>
          <p14:tracePt t="219584" x="6527800" y="2122488"/>
          <p14:tracePt t="219592" x="6535738" y="2122488"/>
          <p14:tracePt t="219857" x="6545263" y="2122488"/>
          <p14:tracePt t="219866" x="6572250" y="2122488"/>
          <p14:tracePt t="219875" x="6600825" y="2122488"/>
          <p14:tracePt t="219885" x="6637338" y="2122488"/>
          <p14:tracePt t="219895" x="6646863" y="2122488"/>
          <p14:tracePt t="219898" x="6673850" y="2122488"/>
          <p14:tracePt t="219907" x="6683375" y="2122488"/>
          <p14:tracePt t="219913" x="6702425" y="2122488"/>
          <p14:tracePt t="219941" x="6748463" y="2112963"/>
          <p14:tracePt t="219947" x="6792913" y="2112963"/>
          <p14:tracePt t="219954" x="6802438" y="2112963"/>
          <p14:tracePt t="219962" x="6821488" y="2112963"/>
          <p14:tracePt t="219969" x="6831013" y="2112963"/>
          <p14:tracePt t="219977" x="6838950" y="2112963"/>
          <p14:tracePt t="220841" x="6848475" y="2112963"/>
          <p14:tracePt t="220850" x="6877050" y="2112963"/>
          <p14:tracePt t="220858" x="6894513" y="2112963"/>
          <p14:tracePt t="220866" x="6931025" y="2112963"/>
          <p14:tracePt t="220878" x="6940550" y="2112963"/>
          <p14:tracePt t="220882" x="6959600" y="2112963"/>
          <p14:tracePt t="220894" x="6969125" y="2112963"/>
          <p14:tracePt t="220913" x="6986588" y="2112963"/>
          <p14:tracePt t="220925" x="7005638" y="2112963"/>
          <p14:tracePt t="220936" x="7013575" y="2112963"/>
          <p14:tracePt t="220945" x="7023100" y="2112963"/>
          <p14:tracePt t="220952" x="7042150" y="2112963"/>
          <p14:tracePt t="220960" x="7051675" y="2112963"/>
          <p14:tracePt t="220968" x="7059613" y="2112963"/>
          <p14:tracePt t="221018" x="7069138" y="2112963"/>
          <p14:tracePt t="222097" x="7059613" y="2112963"/>
          <p14:tracePt t="222105" x="7032625" y="2112963"/>
          <p14:tracePt t="222115" x="7023100" y="2112963"/>
          <p14:tracePt t="222126" x="7005638" y="2112963"/>
          <p14:tracePt t="222132" x="6969125" y="2112963"/>
          <p14:tracePt t="222137" x="6950075" y="2112963"/>
          <p14:tracePt t="222144" x="6904038" y="2112963"/>
          <p14:tracePt t="222152" x="6867525" y="2112963"/>
          <p14:tracePt t="222160" x="6792913" y="2112963"/>
          <p14:tracePt t="222168" x="6748463" y="2112963"/>
          <p14:tracePt t="222176" x="6683375" y="2112963"/>
          <p14:tracePt t="222192" x="6673850" y="2112963"/>
          <p14:tracePt t="222200" x="6627813" y="2112963"/>
          <p14:tracePt t="222216" x="6600825" y="2112963"/>
          <p14:tracePt t="222224" x="6581775" y="2112963"/>
          <p14:tracePt t="222232" x="6572250" y="2112963"/>
          <p14:tracePt t="222241" x="6535738" y="2112963"/>
          <p14:tracePt t="222248" x="6499225" y="2112963"/>
          <p14:tracePt t="222257" x="6443663" y="2112963"/>
          <p14:tracePt t="222264" x="6380163" y="2112963"/>
          <p14:tracePt t="222274" x="6324600" y="2112963"/>
          <p14:tracePt t="222280" x="6261100" y="2122488"/>
          <p14:tracePt t="222290" x="6196013" y="2122488"/>
          <p14:tracePt t="222296" x="6176963" y="2122488"/>
          <p14:tracePt t="222304" x="6132513" y="2122488"/>
          <p14:tracePt t="222313" x="6113463" y="2122488"/>
          <p14:tracePt t="222320" x="6086475" y="2122488"/>
          <p14:tracePt t="222336" x="6067425" y="2122488"/>
          <p14:tracePt t="222344" x="6040438" y="2122488"/>
          <p14:tracePt t="222352" x="5994400" y="2122488"/>
          <p14:tracePt t="222360" x="5957888" y="2122488"/>
          <p14:tracePt t="222368" x="5902325" y="2122488"/>
          <p14:tracePt t="222376" x="5837238" y="2122488"/>
          <p14:tracePt t="222384" x="5745163" y="2122488"/>
          <p14:tracePt t="222392" x="5645150" y="2122488"/>
          <p14:tracePt t="222400" x="5524500" y="2122488"/>
          <p14:tracePt t="222408" x="5461000" y="2122488"/>
          <p14:tracePt t="222416" x="5405438" y="2122488"/>
          <p14:tracePt t="222424" x="5386388" y="2112963"/>
          <p14:tracePt t="222432" x="5349875" y="2112963"/>
          <p14:tracePt t="222681" x="5395913" y="2095500"/>
          <p14:tracePt t="222691" x="5424488" y="2095500"/>
          <p14:tracePt t="222698" x="5451475" y="2095500"/>
          <p14:tracePt t="222706" x="5497513" y="2095500"/>
          <p14:tracePt t="222713" x="5561013" y="2095500"/>
          <p14:tracePt t="222720" x="5599113" y="2095500"/>
          <p14:tracePt t="222729" x="5672138" y="2095500"/>
          <p14:tracePt t="222736" x="5737225" y="2095500"/>
          <p14:tracePt t="222744" x="5800725" y="2095500"/>
          <p14:tracePt t="222752" x="5837238" y="2095500"/>
          <p14:tracePt t="222760" x="5856288" y="2095500"/>
          <p14:tracePt t="222768" x="5892800" y="2095500"/>
          <p14:tracePt t="222776" x="5911850" y="2095500"/>
          <p14:tracePt t="222784" x="5938838" y="2095500"/>
          <p14:tracePt t="222792" x="5984875" y="2095500"/>
          <p14:tracePt t="222800" x="6021388" y="2095500"/>
          <p14:tracePt t="222808" x="6048375" y="2095500"/>
          <p14:tracePt t="222816" x="6103938" y="2095500"/>
          <p14:tracePt t="222824" x="6169025" y="2095500"/>
          <p14:tracePt t="222832" x="6196013" y="2095500"/>
          <p14:tracePt t="222841" x="6242050" y="2095500"/>
          <p14:tracePt t="222848" x="6278563" y="2095500"/>
          <p14:tracePt t="222864" x="6324600" y="2095500"/>
          <p14:tracePt t="222874" x="6334125" y="2095500"/>
          <p14:tracePt t="222880" x="6361113" y="2095500"/>
          <p14:tracePt t="222890" x="6389688" y="2095500"/>
          <p14:tracePt t="222897" x="6435725" y="2095500"/>
          <p14:tracePt t="222906" x="6489700" y="2095500"/>
          <p14:tracePt t="222913" x="6572250" y="2103438"/>
          <p14:tracePt t="222921" x="6656388" y="2112963"/>
          <p14:tracePt t="222933" x="6738938" y="2112963"/>
          <p14:tracePt t="222949" x="6821488" y="2132013"/>
          <p14:tracePt t="222953" x="6848475" y="2132013"/>
          <p14:tracePt t="222960" x="6858000" y="2132013"/>
          <p14:tracePt t="222968" x="6867525" y="2132013"/>
          <p14:tracePt t="222976" x="6877050" y="2132013"/>
          <p14:tracePt t="222984" x="6904038" y="2132013"/>
          <p14:tracePt t="223000" x="6923088" y="2132013"/>
          <p14:tracePt t="223008" x="6959600" y="2132013"/>
          <p14:tracePt t="223016" x="6977063" y="2132013"/>
          <p14:tracePt t="223024" x="7005638" y="2132013"/>
          <p14:tracePt t="223032" x="7013575" y="2132013"/>
          <p14:tracePt t="223040" x="7023100" y="2132013"/>
          <p14:tracePt t="223096" x="7032625" y="2132013"/>
          <p14:tracePt t="223104" x="7051675" y="2132013"/>
          <p14:tracePt t="223129" x="7059613" y="2132013"/>
          <p14:tracePt t="223136" x="7088188" y="2132013"/>
          <p14:tracePt t="223144" x="7097713" y="2132013"/>
          <p14:tracePt t="223184" x="7105650" y="2132013"/>
          <p14:tracePt t="223192" x="7124700" y="2132013"/>
          <p14:tracePt t="223224" x="7134225" y="2132013"/>
          <p14:tracePt t="223284" x="7143750" y="2132013"/>
          <p14:tracePt t="223290" x="7151688" y="2132013"/>
          <p14:tracePt t="223306" x="7180263" y="2132013"/>
          <p14:tracePt t="223314" x="7188200" y="2132013"/>
          <p14:tracePt t="223332" x="7197725" y="2132013"/>
          <p14:tracePt t="224233" x="7234238" y="2112963"/>
          <p14:tracePt t="224245" x="7243763" y="2103438"/>
          <p14:tracePt t="224250" x="7253288" y="2095500"/>
          <p14:tracePt t="224265" x="7262813" y="2085975"/>
          <p14:tracePt t="224275" x="7280275" y="2076450"/>
          <p14:tracePt t="224296" x="7280275" y="2066925"/>
          <p14:tracePt t="225305" x="7272338" y="2066925"/>
          <p14:tracePt t="225315" x="7180263" y="2103438"/>
          <p14:tracePt t="225322" x="7069138" y="2149475"/>
          <p14:tracePt t="225330" x="6986588" y="2195513"/>
          <p14:tracePt t="225338" x="6923088" y="2224088"/>
          <p14:tracePt t="225346" x="6877050" y="2232025"/>
          <p14:tracePt t="225353" x="6811963" y="2232025"/>
          <p14:tracePt t="225364" x="6792913" y="2251075"/>
          <p14:tracePt t="225370" x="6775450" y="2251075"/>
          <p14:tracePt t="225378" x="6738938" y="2278063"/>
          <p14:tracePt t="225385" x="6710363" y="2278063"/>
          <p14:tracePt t="225392" x="6656388" y="2278063"/>
          <p14:tracePt t="225400" x="6610350" y="2278063"/>
          <p14:tracePt t="225408" x="6535738" y="2278063"/>
          <p14:tracePt t="225416" x="6453188" y="2278063"/>
          <p14:tracePt t="225424" x="6389688" y="2278063"/>
          <p14:tracePt t="225432" x="6334125" y="2278063"/>
          <p14:tracePt t="225440" x="6269038" y="2287588"/>
          <p14:tracePt t="225448" x="6223000" y="2287588"/>
          <p14:tracePt t="225456" x="6205538" y="2306638"/>
          <p14:tracePt t="225465" x="6186488" y="2314575"/>
          <p14:tracePt t="225472" x="6176963" y="2314575"/>
          <p14:tracePt t="225480" x="6159500" y="2324100"/>
          <p14:tracePt t="225489" x="6149975" y="2333625"/>
          <p14:tracePt t="225512" x="6140450" y="2333625"/>
          <p14:tracePt t="225520" x="6122988" y="2352675"/>
          <p14:tracePt t="225528" x="6103938" y="2352675"/>
          <p14:tracePt t="225536" x="6067425" y="2352675"/>
          <p14:tracePt t="225544" x="6030913" y="2352675"/>
          <p14:tracePt t="225552" x="6021388" y="2352675"/>
          <p14:tracePt t="225562" x="5994400" y="2352675"/>
          <p14:tracePt t="225568" x="5984875" y="2352675"/>
          <p14:tracePt t="225601" x="5975350" y="2352675"/>
          <p14:tracePt t="225617" x="5965825" y="2352675"/>
          <p14:tracePt t="225625" x="5948363" y="2360613"/>
          <p14:tracePt t="225634" x="5938838" y="2360613"/>
          <p14:tracePt t="225642" x="5929313" y="2360613"/>
          <p14:tracePt t="225650" x="5902325" y="2360613"/>
          <p14:tracePt t="225659" x="5883275" y="2360613"/>
          <p14:tracePt t="225665" x="5865813" y="2370138"/>
          <p14:tracePt t="225675" x="5846763" y="2370138"/>
          <p14:tracePt t="225681" x="5819775" y="2389188"/>
          <p14:tracePt t="225692" x="5810250" y="2406650"/>
          <p14:tracePt t="225697" x="5791200" y="2406650"/>
          <p14:tracePt t="225705" x="5781675" y="2406650"/>
          <p14:tracePt t="225721" x="5764213" y="2406650"/>
          <p14:tracePt t="225737" x="5754688" y="2406650"/>
          <p14:tracePt t="225745" x="5745163" y="2406650"/>
          <p14:tracePt t="225753" x="5718175" y="2406650"/>
          <p14:tracePt t="225761" x="5681663" y="2406650"/>
          <p14:tracePt t="225777" x="5653088" y="2406650"/>
          <p14:tracePt t="225793" x="5607050" y="2406650"/>
          <p14:tracePt t="225817" x="5599113" y="2406650"/>
          <p14:tracePt t="225866" x="5570538" y="2406650"/>
          <p14:tracePt t="225882" x="5561013" y="2406650"/>
          <p14:tracePt t="225890" x="5543550" y="2406650"/>
          <p14:tracePt t="225905" x="5497513" y="2406650"/>
          <p14:tracePt t="225924" x="5487988" y="2406650"/>
          <p14:tracePt t="226033" x="5478463" y="2398713"/>
          <p14:tracePt t="226788" x="5478463" y="2389188"/>
          <p14:tracePt t="227201" x="5487988" y="2389188"/>
          <p14:tracePt t="227545" x="5497513" y="2389188"/>
          <p14:tracePt t="227858" x="5516563" y="2389188"/>
          <p14:tracePt t="227866" x="5553075" y="2389188"/>
          <p14:tracePt t="227875" x="5570538" y="2389188"/>
          <p14:tracePt t="227882" x="5580063" y="2389188"/>
          <p14:tracePt t="227906" x="5589588" y="2389188"/>
          <p14:tracePt t="227946" x="5599113" y="2389188"/>
          <p14:tracePt t="227953" x="5626100" y="2389188"/>
          <p14:tracePt t="227961" x="5645150" y="2389188"/>
          <p14:tracePt t="227969" x="5672138" y="2389188"/>
          <p14:tracePt t="227985" x="5699125" y="2389188"/>
          <p14:tracePt t="228058" x="5727700" y="2389188"/>
          <p14:tracePt t="228066" x="5773738" y="2389188"/>
          <p14:tracePt t="228075" x="5781675" y="2389188"/>
          <p14:tracePt t="228081" x="5791200" y="2389188"/>
          <p14:tracePt t="228091" x="5800725" y="2389188"/>
          <p14:tracePt t="228096" x="5819775" y="2389188"/>
          <p14:tracePt t="228104" x="5827713" y="2389188"/>
          <p14:tracePt t="228321" x="5837238" y="2379663"/>
          <p14:tracePt t="228529" x="5846763" y="2370138"/>
          <p14:tracePt t="228921" x="5846763" y="2379663"/>
          <p14:tracePt t="228947" x="5827713" y="2379663"/>
          <p14:tracePt t="228961" x="5819775" y="2389188"/>
          <p14:tracePt t="228993" x="5810250" y="2398713"/>
          <p14:tracePt t="229330" x="5819775" y="2398713"/>
          <p14:tracePt t="229346" x="5827713" y="2398713"/>
          <p14:tracePt t="229354" x="5837238" y="2398713"/>
          <p14:tracePt t="229379" x="5856288" y="2398713"/>
          <p14:tracePt t="229386" x="5873750" y="2398713"/>
          <p14:tracePt t="229401" x="5883275" y="2398713"/>
          <p14:tracePt t="229409" x="5911850" y="2398713"/>
          <p14:tracePt t="229425" x="5919788" y="2398713"/>
          <p14:tracePt t="229480" x="5929313" y="2398713"/>
          <p14:tracePt t="229496" x="5938838" y="2398713"/>
          <p14:tracePt t="229504" x="5948363" y="2398713"/>
          <p14:tracePt t="229536" x="5957888" y="2398713"/>
          <p14:tracePt t="229568" x="5965825" y="2398713"/>
          <p14:tracePt t="229584" x="5994400" y="2398713"/>
          <p14:tracePt t="229592" x="6011863" y="2389188"/>
          <p14:tracePt t="229600" x="6030913" y="2389188"/>
          <p14:tracePt t="229608" x="6067425" y="2389188"/>
          <p14:tracePt t="229625" x="6094413" y="2389188"/>
          <p14:tracePt t="229633" x="6103938" y="2389188"/>
          <p14:tracePt t="229642" x="6113463" y="2379663"/>
          <p14:tracePt t="229650" x="6122988" y="2370138"/>
          <p14:tracePt t="229697" x="6140450" y="2370138"/>
          <p14:tracePt t="229721" x="6159500" y="2370138"/>
          <p14:tracePt t="230329" x="6149975" y="2370138"/>
          <p14:tracePt t="230338" x="6113463" y="2370138"/>
          <p14:tracePt t="230346" x="6086475" y="2370138"/>
          <p14:tracePt t="230353" x="6048375" y="2370138"/>
          <p14:tracePt t="230361" x="6011863" y="2370138"/>
          <p14:tracePt t="230368" x="6002338" y="2370138"/>
          <p14:tracePt t="230376" x="5984875" y="2370138"/>
          <p14:tracePt t="230384" x="5965825" y="2370138"/>
          <p14:tracePt t="230392" x="5948363" y="2370138"/>
          <p14:tracePt t="230408" x="5938838" y="2370138"/>
          <p14:tracePt t="230417" x="5919788" y="2370138"/>
          <p14:tracePt t="230440" x="5902325" y="2370138"/>
          <p14:tracePt t="230488" x="5892800" y="2370138"/>
          <p14:tracePt t="230504" x="5873750" y="2370138"/>
          <p14:tracePt t="230520" x="5865813" y="2370138"/>
          <p14:tracePt t="230528" x="5856288" y="2370138"/>
          <p14:tracePt t="230689" x="5846763" y="2370138"/>
          <p14:tracePt t="230721" x="5865813" y="2360613"/>
          <p14:tracePt t="230729" x="5892800" y="2360613"/>
          <p14:tracePt t="230737" x="5919788" y="2352675"/>
          <p14:tracePt t="230746" x="5929313" y="2352675"/>
          <p14:tracePt t="230753" x="5938838" y="2352675"/>
          <p14:tracePt t="230762" x="5965825" y="2352675"/>
          <p14:tracePt t="230777" x="6011863" y="2352675"/>
          <p14:tracePt t="230785" x="6040438" y="2352675"/>
          <p14:tracePt t="230793" x="6048375" y="2352675"/>
          <p14:tracePt t="230801" x="6067425" y="2352675"/>
          <p14:tracePt t="230810" x="6094413" y="2352675"/>
          <p14:tracePt t="230817" x="6113463" y="2352675"/>
          <p14:tracePt t="230828" x="6132513" y="2352675"/>
          <p14:tracePt t="230833" x="6140450" y="2352675"/>
          <p14:tracePt t="230843" x="6149975" y="2352675"/>
          <p14:tracePt t="230865" x="6159500" y="2352675"/>
          <p14:tracePt t="230890" x="6176963" y="2352675"/>
          <p14:tracePt t="230922" x="6186488" y="2352675"/>
          <p14:tracePt t="230933" x="6196013" y="2352675"/>
          <p14:tracePt t="230961" x="6205538" y="2352675"/>
          <p14:tracePt t="231345" x="6215063" y="2333625"/>
          <p14:tracePt t="231354" x="6215063" y="2306638"/>
          <p14:tracePt t="231361" x="6215063" y="2270125"/>
          <p14:tracePt t="231370" x="6215063" y="2224088"/>
          <p14:tracePt t="231378" x="6186488" y="2205038"/>
          <p14:tracePt t="231386" x="6176963" y="2178050"/>
          <p14:tracePt t="231393" x="6176963" y="2168525"/>
          <p14:tracePt t="231402" x="6176963" y="2159000"/>
          <p14:tracePt t="231409" x="6176963" y="2149475"/>
          <p14:tracePt t="231424" x="6176963" y="2132013"/>
          <p14:tracePt t="231432" x="6169025" y="2122488"/>
          <p14:tracePt t="231665" x="6149975" y="2122488"/>
          <p14:tracePt t="231675" x="6140450" y="2122488"/>
          <p14:tracePt t="231685" x="6132513" y="2122488"/>
          <p14:tracePt t="231695" x="6094413" y="2122488"/>
          <p14:tracePt t="231698" x="6048375" y="2122488"/>
          <p14:tracePt t="231706" x="6011863" y="2122488"/>
          <p14:tracePt t="231714" x="5965825" y="2122488"/>
          <p14:tracePt t="231721" x="5929313" y="2132013"/>
          <p14:tracePt t="231731" x="5883275" y="2132013"/>
          <p14:tracePt t="231738" x="5865813" y="2132013"/>
          <p14:tracePt t="231746" x="5856288" y="2132013"/>
          <p14:tracePt t="231753" x="5837238" y="2141538"/>
          <p14:tracePt t="231777" x="5827713" y="2141538"/>
          <p14:tracePt t="231817" x="5819775" y="2141538"/>
          <p14:tracePt t="231833" x="5800725" y="2141538"/>
          <p14:tracePt t="231961" x="5791200" y="2141538"/>
          <p14:tracePt t="232001" x="5781675" y="2141538"/>
          <p14:tracePt t="232009" x="5773738" y="2141538"/>
          <p14:tracePt t="232169" x="5764213" y="2149475"/>
          <p14:tracePt t="232178" x="5764213" y="2168525"/>
          <p14:tracePt t="232193" x="5764213" y="2178050"/>
          <p14:tracePt t="232201" x="5764213" y="2195513"/>
          <p14:tracePt t="232210" x="5764213" y="2214563"/>
          <p14:tracePt t="232217" x="5764213" y="2224088"/>
          <p14:tracePt t="232227" x="5764213" y="2251075"/>
          <p14:tracePt t="232233" x="5764213" y="2260600"/>
          <p14:tracePt t="232244" x="5764213" y="2270125"/>
          <p14:tracePt t="232249" x="5764213" y="2287588"/>
          <p14:tracePt t="232260" x="5764213" y="2297113"/>
          <p14:tracePt t="232277" x="5764213" y="2306638"/>
          <p14:tracePt t="232296" x="5764213" y="2314575"/>
          <p14:tracePt t="232306" x="5764213" y="2333625"/>
          <p14:tracePt t="232329" x="5764213" y="2343150"/>
          <p14:tracePt t="232336" x="5764213" y="2352675"/>
          <p14:tracePt t="232368" x="5764213" y="2370138"/>
          <p14:tracePt t="232531" x="5764213" y="2379663"/>
          <p14:tracePt t="232617" x="5764213" y="2389188"/>
          <p14:tracePt t="232624" x="5781675" y="2389188"/>
          <p14:tracePt t="232634" x="5800725" y="2389188"/>
          <p14:tracePt t="232644" x="5846763" y="2389188"/>
          <p14:tracePt t="232649" x="5856288" y="2389188"/>
          <p14:tracePt t="232663" x="5883275" y="2389188"/>
          <p14:tracePt t="232677" x="5902325" y="2389188"/>
          <p14:tracePt t="232681" x="5919788" y="2389188"/>
          <p14:tracePt t="232695" x="5938838" y="2389188"/>
          <p14:tracePt t="232700" x="5975350" y="2379663"/>
          <p14:tracePt t="232707" x="5994400" y="2379663"/>
          <p14:tracePt t="232712" x="6030913" y="2379663"/>
          <p14:tracePt t="232720" x="6048375" y="2379663"/>
          <p14:tracePt t="232729" x="6086475" y="2379663"/>
          <p14:tracePt t="232736" x="6094413" y="2370138"/>
          <p14:tracePt t="232800" x="6122988" y="2370138"/>
          <p14:tracePt t="232808" x="6140450" y="2370138"/>
          <p14:tracePt t="232816" x="6169025" y="2370138"/>
          <p14:tracePt t="232825" x="6186488" y="2370138"/>
          <p14:tracePt t="232832" x="6196013" y="2370138"/>
          <p14:tracePt t="232840" x="6215063" y="2370138"/>
          <p14:tracePt t="232890" x="6223000" y="2370138"/>
          <p14:tracePt t="232906" x="6232525" y="2360613"/>
          <p14:tracePt t="233049" x="6232525" y="2352675"/>
          <p14:tracePt t="233065" x="6232525" y="2333625"/>
          <p14:tracePt t="233074" x="6232525" y="2324100"/>
          <p14:tracePt t="233082" x="6232525" y="2297113"/>
          <p14:tracePt t="233096" x="6232525" y="2278063"/>
          <p14:tracePt t="233103" x="6232525" y="2251075"/>
          <p14:tracePt t="233114" x="6232525" y="2185988"/>
          <p14:tracePt t="233120" x="6232525" y="2149475"/>
          <p14:tracePt t="233128" x="6232525" y="2141538"/>
          <p14:tracePt t="233152" x="6232525" y="2132013"/>
          <p14:tracePt t="233176" x="6232525" y="2122488"/>
          <p14:tracePt t="233393" x="6223000" y="2122488"/>
          <p14:tracePt t="233409" x="6215063" y="2122488"/>
          <p14:tracePt t="233424" x="6196013" y="2122488"/>
          <p14:tracePt t="233435" x="6176963" y="2122488"/>
          <p14:tracePt t="233443" x="6132513" y="2122488"/>
          <p14:tracePt t="233449" x="6094413" y="2122488"/>
          <p14:tracePt t="233457" x="6076950" y="2122488"/>
          <p14:tracePt t="233464" x="6040438" y="2122488"/>
          <p14:tracePt t="233473" x="6021388" y="2122488"/>
          <p14:tracePt t="233480" x="5994400" y="2122488"/>
          <p14:tracePt t="233490" x="5975350" y="2122488"/>
          <p14:tracePt t="233496" x="5965825" y="2122488"/>
          <p14:tracePt t="233504" x="5948363" y="2122488"/>
          <p14:tracePt t="233536" x="5938838" y="2122488"/>
          <p14:tracePt t="233633" x="5929313" y="2122488"/>
          <p14:tracePt t="233649" x="5919788" y="2122488"/>
          <p14:tracePt t="233745" x="5902325" y="2122488"/>
          <p14:tracePt t="233777" x="5892800" y="2122488"/>
          <p14:tracePt t="233938" x="5883275" y="2132013"/>
          <p14:tracePt t="233946" x="5883275" y="2141538"/>
          <p14:tracePt t="233954" x="5883275" y="2149475"/>
          <p14:tracePt t="233960" x="5865813" y="2185988"/>
          <p14:tracePt t="233968" x="5846763" y="2205038"/>
          <p14:tracePt t="233976" x="5837238" y="2214563"/>
          <p14:tracePt t="233984" x="5819775" y="2232025"/>
          <p14:tracePt t="233991" x="5800725" y="2241550"/>
          <p14:tracePt t="234000" x="5791200" y="2251075"/>
          <p14:tracePt t="234008" x="5781675" y="2260600"/>
          <p14:tracePt t="234064" x="5773738" y="2270125"/>
          <p14:tracePt t="234071" x="5754688" y="2278063"/>
          <p14:tracePt t="234088" x="5745163" y="2287588"/>
          <p14:tracePt t="234104" x="5737225" y="2306638"/>
          <p14:tracePt t="234112" x="5727700" y="2314575"/>
          <p14:tracePt t="234120" x="5718175" y="2324100"/>
          <p14:tracePt t="234305" x="5708650" y="2333625"/>
          <p14:tracePt t="234338" x="5708650" y="2343150"/>
          <p14:tracePt t="234458" x="5699125" y="2360613"/>
          <p14:tracePt t="234480" x="5699125" y="2379663"/>
          <p14:tracePt t="234568" x="5699125" y="2389188"/>
          <p14:tracePt t="234584" x="5708650" y="2389188"/>
          <p14:tracePt t="234601" x="5718175" y="2379663"/>
          <p14:tracePt t="234617" x="5737225" y="2379663"/>
          <p14:tracePt t="234625" x="5764213" y="2379663"/>
          <p14:tracePt t="234633" x="5800725" y="2379663"/>
          <p14:tracePt t="234644" x="5856288" y="2379663"/>
          <p14:tracePt t="234649" x="5902325" y="2379663"/>
          <p14:tracePt t="234665" x="5911850" y="2379663"/>
          <p14:tracePt t="234678" x="5919788" y="2379663"/>
          <p14:tracePt t="234693" x="5957888" y="2379663"/>
          <p14:tracePt t="234706" x="5975350" y="2379663"/>
          <p14:tracePt t="234713" x="6011863" y="2370138"/>
          <p14:tracePt t="234729" x="6030913" y="2370138"/>
          <p14:tracePt t="234738" x="6057900" y="2360613"/>
          <p14:tracePt t="234792" x="6067425" y="2360613"/>
          <p14:tracePt t="235113" x="6103938" y="2333625"/>
          <p14:tracePt t="235123" x="6103938" y="2324100"/>
          <p14:tracePt t="235146" x="6122988" y="2306638"/>
          <p14:tracePt t="235154" x="6149975" y="2278063"/>
          <p14:tracePt t="235161" x="6149975" y="2260600"/>
          <p14:tracePt t="235168" x="6149975" y="2214563"/>
          <p14:tracePt t="235176" x="6159500" y="2178050"/>
          <p14:tracePt t="235184" x="6159500" y="2132013"/>
          <p14:tracePt t="235192" x="6159500" y="2095500"/>
          <p14:tracePt t="235200" x="6159500" y="2076450"/>
          <p14:tracePt t="235209" x="6159500" y="2057400"/>
          <p14:tracePt t="235216" x="6169025" y="2011363"/>
          <p14:tracePt t="235232" x="6169025" y="2003425"/>
          <p14:tracePt t="235377" x="6169025" y="1993900"/>
          <p14:tracePt t="235417" x="6159500" y="1993900"/>
          <p14:tracePt t="235427" x="6140450" y="1993900"/>
          <p14:tracePt t="235433" x="6086475" y="1993900"/>
          <p14:tracePt t="235445" x="6040438" y="1993900"/>
          <p14:tracePt t="235449" x="5984875" y="2003425"/>
          <p14:tracePt t="235459" x="5938838" y="2011363"/>
          <p14:tracePt t="235464" x="5873750" y="2020888"/>
          <p14:tracePt t="235474" x="5856288" y="2020888"/>
          <p14:tracePt t="235480" x="5819775" y="2020888"/>
          <p14:tracePt t="235490" x="5781675" y="2020888"/>
          <p14:tracePt t="235496" x="5745163" y="2020888"/>
          <p14:tracePt t="235504" x="5718175" y="2020888"/>
          <p14:tracePt t="235512" x="5699125" y="2020888"/>
          <p14:tracePt t="235520" x="5662613" y="2020888"/>
          <p14:tracePt t="235529" x="5645150" y="2039938"/>
          <p14:tracePt t="235546" x="5626100" y="2039938"/>
          <p14:tracePt t="235568" x="5616575" y="2039938"/>
          <p14:tracePt t="235600" x="5607050" y="2039938"/>
          <p14:tracePt t="235608" x="5599113" y="2039938"/>
          <p14:tracePt t="235632" x="5580063" y="2039938"/>
          <p14:tracePt t="235938" x="5580063" y="2049463"/>
          <p14:tracePt t="235985" x="5580063" y="2057400"/>
          <p14:tracePt t="236033" x="5589588" y="2066925"/>
          <p14:tracePt t="236105" x="5599113" y="2066925"/>
          <p14:tracePt t="236129" x="5616575" y="2076450"/>
          <p14:tracePt t="236171" x="5626100" y="2085975"/>
          <p14:tracePt t="236201" x="5635625" y="2095500"/>
          <p14:tracePt t="236233" x="5635625" y="2103438"/>
          <p14:tracePt t="236249" x="5645150" y="2122488"/>
          <p14:tracePt t="236265" x="5653088" y="2132013"/>
          <p14:tracePt t="236290" x="5662613" y="2149475"/>
          <p14:tracePt t="236378" x="5672138" y="2159000"/>
          <p14:tracePt t="236401" x="5681663" y="2168525"/>
          <p14:tracePt t="236480" x="5699125" y="2168525"/>
          <p14:tracePt t="236490" x="5745163" y="2178050"/>
          <p14:tracePt t="236505" x="5764213" y="2178050"/>
          <p14:tracePt t="236515" x="5781675" y="2178050"/>
          <p14:tracePt t="236524" x="5819775" y="2195513"/>
          <p14:tracePt t="236531" x="5837238" y="2195513"/>
          <p14:tracePt t="236540" x="5856288" y="2195513"/>
          <p14:tracePt t="236544" x="5865813" y="2205038"/>
          <p14:tracePt t="236552" x="5883275" y="2214563"/>
          <p14:tracePt t="236560" x="5919788" y="2224088"/>
          <p14:tracePt t="236568" x="5948363" y="2224088"/>
          <p14:tracePt t="236576" x="5994400" y="2224088"/>
          <p14:tracePt t="236584" x="6011863" y="2251075"/>
          <p14:tracePt t="236592" x="6040438" y="2251075"/>
          <p14:tracePt t="236600" x="6057900" y="2251075"/>
          <p14:tracePt t="236608" x="6094413" y="2251075"/>
          <p14:tracePt t="236616" x="6122988" y="2260600"/>
          <p14:tracePt t="236624" x="6169025" y="2260600"/>
          <p14:tracePt t="236632" x="6205538" y="2260600"/>
          <p14:tracePt t="236640" x="6232525" y="2260600"/>
          <p14:tracePt t="236648" x="6261100" y="2260600"/>
          <p14:tracePt t="236664" x="6307138" y="2260600"/>
          <p14:tracePt t="236674" x="6315075" y="2260600"/>
          <p14:tracePt t="236680" x="6353175" y="2260600"/>
          <p14:tracePt t="236690" x="6361113" y="2260600"/>
          <p14:tracePt t="236696" x="6380163" y="2260600"/>
          <p14:tracePt t="236704" x="6397625" y="2260600"/>
          <p14:tracePt t="236712" x="6416675" y="2260600"/>
          <p14:tracePt t="236728" x="6426200" y="2260600"/>
          <p14:tracePt t="236776" x="6443663" y="2260600"/>
          <p14:tracePt t="236784" x="6453188" y="2260600"/>
          <p14:tracePt t="236792" x="6472238" y="2260600"/>
          <p14:tracePt t="236800" x="6499225" y="2260600"/>
          <p14:tracePt t="236808" x="6508750" y="2260600"/>
          <p14:tracePt t="236816" x="6518275" y="2260600"/>
          <p14:tracePt t="236824" x="6535738" y="2260600"/>
          <p14:tracePt t="236888" x="6554788" y="2260600"/>
          <p14:tracePt t="236896" x="6591300" y="2260600"/>
          <p14:tracePt t="236904" x="6610350" y="2260600"/>
          <p14:tracePt t="236923" x="6618288" y="2260600"/>
          <p14:tracePt t="236944" x="6627813" y="2260600"/>
          <p14:tracePt t="237024" x="6656388" y="2260600"/>
          <p14:tracePt t="237122" x="6692900" y="2260600"/>
          <p14:tracePt t="237137" x="6729413" y="2260600"/>
          <p14:tracePt t="237153" x="6738938" y="2260600"/>
          <p14:tracePt t="237225" x="6765925" y="2260600"/>
          <p14:tracePt t="237233" x="6784975" y="2260600"/>
          <p14:tracePt t="237242" x="6811963" y="2260600"/>
          <p14:tracePt t="237250" x="6831013" y="2260600"/>
          <p14:tracePt t="237337" x="6838950" y="2270125"/>
          <p14:tracePt t="237346" x="6838950" y="2287588"/>
          <p14:tracePt t="237354" x="6848475" y="2306638"/>
          <p14:tracePt t="237362" x="6858000" y="2306638"/>
          <p14:tracePt t="237371" x="6877050" y="2314575"/>
          <p14:tracePt t="237377" x="6884988" y="2314575"/>
          <p14:tracePt t="237433" x="6894513" y="2333625"/>
          <p14:tracePt t="237465" x="6894513" y="2343150"/>
          <p14:tracePt t="237496" x="6904038" y="2360613"/>
          <p14:tracePt t="237649" x="6913563" y="2370138"/>
          <p14:tracePt t="237674" x="6913563" y="2379663"/>
          <p14:tracePt t="237777" x="6913563" y="2389188"/>
          <p14:tracePt t="237796" x="6923088" y="2398713"/>
          <p14:tracePt t="237865" x="6923088" y="2416175"/>
          <p14:tracePt t="237897" x="6923088" y="2425700"/>
          <p14:tracePt t="237961" x="6913563" y="2435225"/>
          <p14:tracePt t="238001" x="6904038" y="2435225"/>
          <p14:tracePt t="238009" x="6884988" y="2435225"/>
          <p14:tracePt t="238034" x="6867525" y="2435225"/>
          <p14:tracePt t="238049" x="6838950" y="2435225"/>
          <p14:tracePt t="238065" x="6831013" y="2435225"/>
          <p14:tracePt t="238097" x="6821488" y="2435225"/>
          <p14:tracePt t="238138" x="6802438" y="2435225"/>
          <p14:tracePt t="238145" x="6792913" y="2425700"/>
          <p14:tracePt t="238153" x="6784975" y="2416175"/>
          <p14:tracePt t="238169" x="6784975" y="2398713"/>
          <p14:tracePt t="238185" x="6775450" y="2379663"/>
          <p14:tracePt t="238209" x="6775450" y="2370138"/>
          <p14:tracePt t="238225" x="6775450" y="2352675"/>
          <p14:tracePt t="238235" x="6775450" y="2343150"/>
          <p14:tracePt t="238244" x="6765925" y="2333625"/>
          <p14:tracePt t="238274" x="6765925" y="2314575"/>
          <p14:tracePt t="238281" x="6765925" y="2297113"/>
          <p14:tracePt t="238297" x="6765925" y="2287588"/>
          <p14:tracePt t="238305" x="6765925" y="2260600"/>
          <p14:tracePt t="238321" x="6765925" y="2251075"/>
          <p14:tracePt t="238361" x="6784975" y="2214563"/>
          <p14:tracePt t="238417" x="6811963" y="2195513"/>
          <p14:tracePt t="238426" x="6831013" y="2195513"/>
          <p14:tracePt t="238434" x="6838950" y="2185988"/>
          <p14:tracePt t="238445" x="6848475" y="2185988"/>
          <p14:tracePt t="238449" x="6877050" y="2185988"/>
          <p14:tracePt t="238464" x="6884988" y="2185988"/>
          <p14:tracePt t="238474" x="6913563" y="2185988"/>
          <p14:tracePt t="238480" x="6923088" y="2178050"/>
          <p14:tracePt t="238520" x="6931025" y="2178050"/>
          <p14:tracePt t="238529" x="6959600" y="2178050"/>
          <p14:tracePt t="238544" x="6977063" y="2178050"/>
          <p14:tracePt t="238552" x="6996113" y="2178050"/>
          <p14:tracePt t="238568" x="7005638" y="2178050"/>
          <p14:tracePt t="238610" x="7013575" y="2178050"/>
          <p14:tracePt t="238624" x="7023100" y="2185988"/>
          <p14:tracePt t="238640" x="7023100" y="2195513"/>
          <p14:tracePt t="238648" x="7023100" y="2205038"/>
          <p14:tracePt t="238656" x="7023100" y="2214563"/>
          <p14:tracePt t="238680" x="7023100" y="2232025"/>
          <p14:tracePt t="238689" x="7023100" y="2241550"/>
          <p14:tracePt t="238696" x="7023100" y="2251075"/>
          <p14:tracePt t="238712" x="7023100" y="2278063"/>
          <p14:tracePt t="238720" x="7023100" y="2287588"/>
          <p14:tracePt t="238728" x="7023100" y="2297113"/>
          <p14:tracePt t="238744" x="7013575" y="2333625"/>
          <p14:tracePt t="238752" x="7013575" y="2343150"/>
          <p14:tracePt t="238760" x="7013575" y="2370138"/>
          <p14:tracePt t="238768" x="7013575" y="2379663"/>
          <p14:tracePt t="238784" x="7013575" y="2389188"/>
          <p14:tracePt t="238792" x="7005638" y="2416175"/>
          <p14:tracePt t="238832" x="6996113" y="2425700"/>
          <p14:tracePt t="238848" x="6986588" y="2435225"/>
          <p14:tracePt t="238864" x="6977063" y="2435225"/>
          <p14:tracePt t="238873" x="6969125" y="2435225"/>
          <p14:tracePt t="238889" x="6959600" y="2443163"/>
          <p14:tracePt t="238905" x="6923088" y="2452688"/>
          <p14:tracePt t="238912" x="6923088" y="2462213"/>
          <p14:tracePt t="238961" x="6913563" y="2462213"/>
          <p14:tracePt t="238976" x="6904038" y="2452688"/>
          <p14:tracePt t="238984" x="6884988" y="2435225"/>
          <p14:tracePt t="239000" x="6884988" y="2425700"/>
          <p14:tracePt t="239010" x="6884988" y="2406650"/>
          <p14:tracePt t="239016" x="6877050" y="2389188"/>
          <p14:tracePt t="239032" x="6858000" y="2370138"/>
          <p14:tracePt t="239064" x="6858000" y="2360613"/>
          <p14:tracePt t="239089" x="6858000" y="2343150"/>
          <p14:tracePt t="239104" x="6858000" y="2333625"/>
          <p14:tracePt t="239112" x="6858000" y="2314575"/>
          <p14:tracePt t="239121" x="6858000" y="2297113"/>
          <p14:tracePt t="239128" x="6858000" y="2287588"/>
          <p14:tracePt t="239144" x="6858000" y="2270125"/>
          <p14:tracePt t="239152" x="6858000" y="2260600"/>
          <p14:tracePt t="239168" x="6858000" y="2241550"/>
          <p14:tracePt t="239178" x="6858000" y="2232025"/>
          <p14:tracePt t="239212" x="6867525" y="2224088"/>
          <p14:tracePt t="239226" x="6867525" y="2214563"/>
          <p14:tracePt t="239234" x="6867525" y="2205038"/>
          <p14:tracePt t="239240" x="6867525" y="2195513"/>
          <p14:tracePt t="239248" x="6877050" y="2185988"/>
          <p14:tracePt t="239258" x="6894513" y="2178050"/>
          <p14:tracePt t="239264" x="6904038" y="2178050"/>
          <p14:tracePt t="239275" x="6913563" y="2178050"/>
          <p14:tracePt t="239280" x="6923088" y="2178050"/>
          <p14:tracePt t="239296" x="6931025" y="2178050"/>
          <p14:tracePt t="239304" x="6950075" y="2178050"/>
          <p14:tracePt t="239312" x="6959600" y="2178050"/>
          <p14:tracePt t="239320" x="6969125" y="2178050"/>
          <p14:tracePt t="239328" x="6977063" y="2178050"/>
          <p14:tracePt t="239336" x="6986588" y="2178050"/>
          <p14:tracePt t="239345" x="6996113" y="2178050"/>
          <p14:tracePt t="239352" x="7005638" y="2178050"/>
          <p14:tracePt t="239376" x="7013575" y="2178050"/>
          <p14:tracePt t="239409" x="7042150" y="2178050"/>
          <p14:tracePt t="239472" x="7051675" y="2178050"/>
          <p14:tracePt t="239496" x="7059613" y="2178050"/>
          <p14:tracePt t="239531" x="7069138" y="2178050"/>
          <p14:tracePt t="239545" x="7088188" y="2205038"/>
          <p14:tracePt t="239569" x="7088188" y="2214563"/>
          <p14:tracePt t="239585" x="7088188" y="2232025"/>
          <p14:tracePt t="239601" x="7088188" y="2241550"/>
          <p14:tracePt t="239641" x="7088188" y="2251075"/>
          <p14:tracePt t="239649" x="7088188" y="2260600"/>
          <p14:tracePt t="239664" x="7088188" y="2278063"/>
          <p14:tracePt t="239680" x="7088188" y="2287588"/>
          <p14:tracePt t="239689" x="7088188" y="2306638"/>
          <p14:tracePt t="239720" x="7078663" y="2314575"/>
          <p14:tracePt t="239745" x="7078663" y="2324100"/>
          <p14:tracePt t="239768" x="7069138" y="2343150"/>
          <p14:tracePt t="240065" x="7059613" y="2343150"/>
          <p14:tracePt t="240074" x="7042150" y="2343150"/>
          <p14:tracePt t="240081" x="7013575" y="2343150"/>
          <p14:tracePt t="240093" x="6977063" y="2352675"/>
          <p14:tracePt t="240097" x="6940550" y="2360613"/>
          <p14:tracePt t="240105" x="6867525" y="2389188"/>
          <p14:tracePt t="240113" x="6784975" y="2416175"/>
          <p14:tracePt t="240121" x="6738938" y="2425700"/>
          <p14:tracePt t="240129" x="6656388" y="2452688"/>
          <p14:tracePt t="240137" x="6591300" y="2471738"/>
          <p14:tracePt t="240144" x="6545263" y="2481263"/>
          <p14:tracePt t="240152" x="6481763" y="2508250"/>
          <p14:tracePt t="240160" x="6443663" y="2517775"/>
          <p14:tracePt t="240168" x="6435725" y="2527300"/>
          <p14:tracePt t="240177" x="6416675" y="2535238"/>
          <p14:tracePt t="240184" x="6389688" y="2535238"/>
          <p14:tracePt t="240193" x="6370638" y="2544763"/>
          <p14:tracePt t="240209" x="6334125" y="2554288"/>
          <p14:tracePt t="240216" x="6324600" y="2563813"/>
          <p14:tracePt t="240297" x="6315075" y="2563813"/>
          <p14:tracePt t="240337" x="6315075" y="2554288"/>
          <p14:tracePt t="240353" x="6315075" y="2535238"/>
          <p14:tracePt t="240401" x="6315075" y="2527300"/>
          <p14:tracePt t="240428" x="6315075" y="2517775"/>
          <p14:tracePt t="240450" x="6315075" y="2498725"/>
          <p14:tracePt t="240458" x="6315075" y="2489200"/>
          <p14:tracePt t="240474" x="6315075" y="2481263"/>
          <p14:tracePt t="240504" x="6315075" y="2471738"/>
          <p14:tracePt t="240528" x="6307138" y="2462213"/>
          <p14:tracePt t="240552" x="6307138" y="2452688"/>
          <p14:tracePt t="240608" x="6307138" y="2443163"/>
          <p14:tracePt t="240641" x="6297613" y="2443163"/>
          <p14:tracePt t="240664" x="6288088" y="2443163"/>
          <p14:tracePt t="240793" x="6278563" y="2435225"/>
          <p14:tracePt t="240866" x="6278563" y="2425700"/>
          <p14:tracePt t="240945" x="6297613" y="2398713"/>
          <p14:tracePt t="240955" x="6315075" y="2389188"/>
          <p14:tracePt t="240962" x="6334125" y="2389188"/>
          <p14:tracePt t="240973" x="6353175" y="2389188"/>
          <p14:tracePt t="240977" x="6389688" y="2379663"/>
          <p14:tracePt t="240984" x="6407150" y="2379663"/>
          <p14:tracePt t="240992" x="6435725" y="2370138"/>
          <p14:tracePt t="241000" x="6489700" y="2343150"/>
          <p14:tracePt t="241008" x="6518275" y="2333625"/>
          <p14:tracePt t="241016" x="6545263" y="2333625"/>
          <p14:tracePt t="241024" x="6591300" y="2324100"/>
          <p14:tracePt t="241033" x="6610350" y="2324100"/>
          <p14:tracePt t="241040" x="6673850" y="2306638"/>
          <p14:tracePt t="241048" x="6683375" y="2306638"/>
          <p14:tracePt t="241058" x="6702425" y="2306638"/>
          <p14:tracePt t="241064" x="6719888" y="2306638"/>
          <p14:tracePt t="241074" x="6748463" y="2306638"/>
          <p14:tracePt t="241080" x="6756400" y="2306638"/>
          <p14:tracePt t="241091" x="6775450" y="2287588"/>
          <p14:tracePt t="241096" x="6792913" y="2287588"/>
          <p14:tracePt t="241104" x="6831013" y="2287588"/>
          <p14:tracePt t="241112" x="6848475" y="2278063"/>
          <p14:tracePt t="241120" x="6867525" y="2278063"/>
          <p14:tracePt t="241129" x="6877050" y="2278063"/>
          <p14:tracePt t="241136" x="6894513" y="2278063"/>
          <p14:tracePt t="241145" x="6904038" y="2278063"/>
          <p14:tracePt t="241152" x="6913563" y="2278063"/>
          <p14:tracePt t="241160" x="6950075" y="2278063"/>
          <p14:tracePt t="241168" x="6969125" y="2278063"/>
          <p14:tracePt t="241176" x="6986588" y="2278063"/>
          <p14:tracePt t="241184" x="6996113" y="2270125"/>
          <p14:tracePt t="241192" x="7013575" y="2270125"/>
          <p14:tracePt t="241200" x="7042150" y="2270125"/>
          <p14:tracePt t="241208" x="7059613" y="2270125"/>
          <p14:tracePt t="241216" x="7105650" y="2270125"/>
          <p14:tracePt t="241224" x="7151688" y="2270125"/>
          <p14:tracePt t="241232" x="7197725" y="2270125"/>
          <p14:tracePt t="241240" x="7207250" y="2270125"/>
          <p14:tracePt t="241314" x="7253288" y="2270125"/>
          <p14:tracePt t="241322" x="7272338" y="2270125"/>
          <p14:tracePt t="241332" x="7308850" y="2270125"/>
          <p14:tracePt t="241338" x="7345363" y="2270125"/>
          <p14:tracePt t="241560" x="7289800" y="2306638"/>
          <p14:tracePt t="241568" x="7226300" y="2314575"/>
          <p14:tracePt t="241576" x="7143750" y="2324100"/>
          <p14:tracePt t="241584" x="7078663" y="2352675"/>
          <p14:tracePt t="241593" x="6996113" y="2370138"/>
          <p14:tracePt t="241601" x="6894513" y="2379663"/>
          <p14:tracePt t="241608" x="6811963" y="2398713"/>
          <p14:tracePt t="241617" x="6729413" y="2398713"/>
          <p14:tracePt t="241624" x="6610350" y="2398713"/>
          <p14:tracePt t="241632" x="6518275" y="2398713"/>
          <p14:tracePt t="241640" x="6453188" y="2398713"/>
          <p14:tracePt t="241650" x="6389688" y="2425700"/>
          <p14:tracePt t="241657" x="6353175" y="2425700"/>
          <p14:tracePt t="241664" x="6334125" y="2425700"/>
          <p14:tracePt t="241674" x="6307138" y="2425700"/>
          <p14:tracePt t="241680" x="6297613" y="2425700"/>
          <p14:tracePt t="241691" x="6269038" y="2425700"/>
          <p14:tracePt t="241704" x="6261100" y="2425700"/>
          <p14:tracePt t="241712" x="6251575" y="2416175"/>
          <p14:tracePt t="241873" x="6242050" y="2406650"/>
          <p14:tracePt t="241890" x="6251575" y="2398713"/>
          <p14:tracePt t="241898" x="6261100" y="2389188"/>
          <p14:tracePt t="241921" x="6269038" y="2389188"/>
          <p14:tracePt t="241930" x="6297613" y="2379663"/>
          <p14:tracePt t="241938" x="6315075" y="2379663"/>
          <p14:tracePt t="241945" x="6343650" y="2379663"/>
          <p14:tracePt t="241952" x="6389688" y="2379663"/>
          <p14:tracePt t="241960" x="6462713" y="2379663"/>
          <p14:tracePt t="241968" x="6527800" y="2379663"/>
          <p14:tracePt t="241976" x="6610350" y="2379663"/>
          <p14:tracePt t="241984" x="6683375" y="2379663"/>
          <p14:tracePt t="241992" x="6748463" y="2379663"/>
          <p14:tracePt t="242000" x="6802438" y="2379663"/>
          <p14:tracePt t="242008" x="6884988" y="2370138"/>
          <p14:tracePt t="242016" x="6923088" y="2370138"/>
          <p14:tracePt t="242024" x="6950075" y="2370138"/>
          <p14:tracePt t="242033" x="6969125" y="2370138"/>
          <p14:tracePt t="242041" x="6977063" y="2370138"/>
          <p14:tracePt t="242050" x="6996113" y="2370138"/>
          <p14:tracePt t="242059" x="7013575" y="2352675"/>
          <p14:tracePt t="242064" x="7023100" y="2352675"/>
          <p14:tracePt t="242075" x="7059613" y="2352675"/>
          <p14:tracePt t="242080" x="7097713" y="2352675"/>
          <p14:tracePt t="242090" x="7115175" y="2352675"/>
          <p14:tracePt t="242096" x="7143750" y="2352675"/>
          <p14:tracePt t="242104" x="7151688" y="2352675"/>
          <p14:tracePt t="242112" x="7161213" y="2352675"/>
          <p14:tracePt t="242172" x="7170738" y="2352675"/>
          <p14:tracePt t="242177" x="7188200" y="2352675"/>
          <p14:tracePt t="242185" x="7207250" y="2352675"/>
          <p14:tracePt t="242193" x="7226300" y="2352675"/>
          <p14:tracePt t="242201" x="7234238" y="2352675"/>
          <p14:tracePt t="242209" x="7243763" y="2352675"/>
          <p14:tracePt t="242217" x="7253288" y="2352675"/>
          <p14:tracePt t="242252" x="7262813" y="2352675"/>
          <p14:tracePt t="242409" x="7272338" y="2343150"/>
          <p14:tracePt t="243217" x="7234238" y="2343150"/>
          <p14:tracePt t="243224" x="7180263" y="2343150"/>
          <p14:tracePt t="243233" x="7115175" y="2343150"/>
          <p14:tracePt t="243244" x="7042150" y="2343150"/>
          <p14:tracePt t="243249" x="6940550" y="2343150"/>
          <p14:tracePt t="243261" x="6877050" y="2343150"/>
          <p14:tracePt t="243265" x="6775450" y="2360613"/>
          <p14:tracePt t="243278" x="6673850" y="2360613"/>
          <p14:tracePt t="243282" x="6554788" y="2370138"/>
          <p14:tracePt t="243296" x="6508750" y="2398713"/>
          <p14:tracePt t="243302" x="6426200" y="2406650"/>
          <p14:tracePt t="243307" x="6361113" y="2425700"/>
          <p14:tracePt t="243316" x="6334125" y="2425700"/>
          <p14:tracePt t="243322" x="6307138" y="2435225"/>
          <p14:tracePt t="243328" x="6297613" y="2435225"/>
          <p14:tracePt t="243344" x="6261100" y="2443163"/>
          <p14:tracePt t="243352" x="6261100" y="2452688"/>
          <p14:tracePt t="243368" x="6223000" y="2452688"/>
          <p14:tracePt t="243384" x="6186488" y="2452688"/>
          <p14:tracePt t="243392" x="6169025" y="2452688"/>
          <p14:tracePt t="243400" x="6140450" y="2452688"/>
          <p14:tracePt t="243408" x="6122988" y="2452688"/>
          <p14:tracePt t="243416" x="6113463" y="2452688"/>
          <p14:tracePt t="243424" x="6094413" y="2452688"/>
          <p14:tracePt t="243432" x="6086475" y="2452688"/>
          <p14:tracePt t="243456" x="6076950" y="2452688"/>
          <p14:tracePt t="243561" x="6067425" y="2452688"/>
          <p14:tracePt t="243569" x="6048375" y="2452688"/>
          <p14:tracePt t="243580" x="6030913" y="2452688"/>
          <p14:tracePt t="243585" x="6002338" y="2452688"/>
          <p14:tracePt t="243594" x="5984875" y="2443163"/>
          <p14:tracePt t="243601" x="5948363" y="2443163"/>
          <p14:tracePt t="243610" x="5938838" y="2443163"/>
          <p14:tracePt t="243617" x="5902325" y="2443163"/>
          <p14:tracePt t="243626" x="5883275" y="2443163"/>
          <p14:tracePt t="243633" x="5873750" y="2435225"/>
          <p14:tracePt t="243644" x="5856288" y="2435225"/>
          <p14:tracePt t="243697" x="5846763" y="2435225"/>
          <p14:tracePt t="243706" x="5837238" y="2435225"/>
          <p14:tracePt t="243721" x="5810250" y="2435225"/>
          <p14:tracePt t="243737" x="5800725" y="2435225"/>
          <p14:tracePt t="243753" x="5754688" y="2425700"/>
          <p14:tracePt t="243760" x="5745163" y="2416175"/>
          <p14:tracePt t="243779" x="5737225" y="2416175"/>
          <p14:tracePt t="243785" x="5718175" y="2416175"/>
          <p14:tracePt t="243801" x="5699125" y="2406650"/>
          <p14:tracePt t="243817" x="5691188" y="2406650"/>
          <p14:tracePt t="243827" x="5672138" y="2406650"/>
          <p14:tracePt t="243844" x="5653088" y="2406650"/>
          <p14:tracePt t="244010" x="5645150" y="2398713"/>
          <p14:tracePt t="244026" x="5645150" y="2389188"/>
          <p14:tracePt t="244042" x="5653088" y="2389188"/>
          <p14:tracePt t="244121" x="5662613" y="2389188"/>
          <p14:tracePt t="244129" x="5708650" y="2379663"/>
          <p14:tracePt t="244137" x="5718175" y="2370138"/>
          <p14:tracePt t="244145" x="5764213" y="2343150"/>
          <p14:tracePt t="244153" x="5800725" y="2343150"/>
          <p14:tracePt t="244160" x="5856288" y="2343150"/>
          <p14:tracePt t="244169" x="5892800" y="2333625"/>
          <p14:tracePt t="244177" x="5919788" y="2333625"/>
          <p14:tracePt t="244185" x="5938838" y="2333625"/>
          <p14:tracePt t="244194" x="5957888" y="2333625"/>
          <p14:tracePt t="244201" x="5984875" y="2314575"/>
          <p14:tracePt t="244212" x="6002338" y="2314575"/>
          <p14:tracePt t="244217" x="6030913" y="2314575"/>
          <p14:tracePt t="244227" x="6057900" y="2314575"/>
          <p14:tracePt t="244233" x="6094413" y="2314575"/>
          <p14:tracePt t="244244" x="6140450" y="2314575"/>
          <p14:tracePt t="244249" x="6176963" y="2314575"/>
          <p14:tracePt t="244261" x="6242050" y="2314575"/>
          <p14:tracePt t="244265" x="6288088" y="2314575"/>
          <p14:tracePt t="244278" x="6324600" y="2314575"/>
          <p14:tracePt t="244281" x="6370638" y="2314575"/>
          <p14:tracePt t="244292" x="6380163" y="2314575"/>
          <p14:tracePt t="244299" x="6416675" y="2306638"/>
          <p14:tracePt t="244309" x="6462713" y="2306638"/>
          <p14:tracePt t="244314" x="6508750" y="2306638"/>
          <p14:tracePt t="244321" x="6535738" y="2306638"/>
          <p14:tracePt t="244330" x="6581775" y="2306638"/>
          <p14:tracePt t="244337" x="6637338" y="2306638"/>
          <p14:tracePt t="244345" x="6702425" y="2306638"/>
          <p14:tracePt t="244353" x="6765925" y="2306638"/>
          <p14:tracePt t="244361" x="6821488" y="2306638"/>
          <p14:tracePt t="244369" x="6884988" y="2297113"/>
          <p14:tracePt t="244376" x="6923088" y="2297113"/>
          <p14:tracePt t="244385" x="6940550" y="2297113"/>
          <p14:tracePt t="244401" x="6959600" y="2278063"/>
          <p14:tracePt t="244411" x="6969125" y="2278063"/>
          <p14:tracePt t="244417" x="6977063" y="2278063"/>
          <p14:tracePt t="244427" x="7005638" y="2278063"/>
          <p14:tracePt t="244433" x="7023100" y="2278063"/>
          <p14:tracePt t="244444" x="7051675" y="2278063"/>
          <p14:tracePt t="244449" x="7069138" y="2278063"/>
          <p14:tracePt t="244461" x="7115175" y="2278063"/>
          <p14:tracePt t="244465" x="7124700" y="2278063"/>
          <p14:tracePt t="244481" x="7134225" y="2278063"/>
          <p14:tracePt t="244496" x="7143750" y="2278063"/>
          <p14:tracePt t="244520" x="7151688" y="2270125"/>
          <p14:tracePt t="244536" x="7161213" y="2270125"/>
          <p14:tracePt t="244544" x="7180263" y="2270125"/>
          <p14:tracePt t="244552" x="7207250" y="2270125"/>
          <p14:tracePt t="244561" x="7226300" y="2270125"/>
          <p14:tracePt t="244568" x="7243763" y="2270125"/>
          <p14:tracePt t="244616" x="7253288" y="2270125"/>
          <p14:tracePt t="244624" x="7272338" y="2270125"/>
          <p14:tracePt t="244648" x="7289800" y="2270125"/>
          <p14:tracePt t="244656" x="7299325" y="2270125"/>
          <p14:tracePt t="244664" x="7308850" y="2270125"/>
          <p14:tracePt t="244825" x="7243763" y="2270125"/>
          <p14:tracePt t="244833" x="7124700" y="2270125"/>
          <p14:tracePt t="244842" x="7042150" y="2270125"/>
          <p14:tracePt t="244850" x="6950075" y="2270125"/>
          <p14:tracePt t="244861" x="6848475" y="2270125"/>
          <p14:tracePt t="244865" x="6748463" y="2270125"/>
          <p14:tracePt t="244876" x="6627813" y="2270125"/>
          <p14:tracePt t="244881" x="6508750" y="2270125"/>
          <p14:tracePt t="244894" x="6397625" y="2270125"/>
          <p14:tracePt t="244898" x="6315075" y="2270125"/>
          <p14:tracePt t="244905" x="6269038" y="2270125"/>
          <p14:tracePt t="244925" x="6169025" y="2270125"/>
          <p14:tracePt t="244928" x="6149975" y="2270125"/>
          <p14:tracePt t="244936" x="6113463" y="2270125"/>
          <p14:tracePt t="244944" x="6076950" y="2270125"/>
          <p14:tracePt t="244952" x="6057900" y="2270125"/>
          <p14:tracePt t="244960" x="6040438" y="2270125"/>
          <p14:tracePt t="244968" x="6002338" y="2270125"/>
          <p14:tracePt t="244976" x="5994400" y="2270125"/>
          <p14:tracePt t="244984" x="5965825" y="2270125"/>
          <p14:tracePt t="244992" x="5957888" y="2270125"/>
          <p14:tracePt t="245000" x="5938838" y="2270125"/>
          <p14:tracePt t="245008" x="5911850" y="2270125"/>
          <p14:tracePt t="245016" x="5865813" y="2270125"/>
          <p14:tracePt t="245024" x="5846763" y="2270125"/>
          <p14:tracePt t="245032" x="5837238" y="2270125"/>
          <p14:tracePt t="245048" x="5800725" y="2270125"/>
          <p14:tracePt t="245058" x="5781675" y="2260600"/>
          <p14:tracePt t="245075" x="5764213" y="2260600"/>
          <p14:tracePt t="245289" x="5773738" y="2260600"/>
          <p14:tracePt t="245298" x="5819775" y="2260600"/>
          <p14:tracePt t="245306" x="5865813" y="2270125"/>
          <p14:tracePt t="245316" x="5919788" y="2270125"/>
          <p14:tracePt t="245324" x="5984875" y="2278063"/>
          <p14:tracePt t="245330" x="6048375" y="2278063"/>
          <p14:tracePt t="245336" x="6132513" y="2297113"/>
          <p14:tracePt t="245346" x="6186488" y="2297113"/>
          <p14:tracePt t="245352" x="6232525" y="2297113"/>
          <p14:tracePt t="245360" x="6297613" y="2314575"/>
          <p14:tracePt t="245368" x="6343650" y="2314575"/>
          <p14:tracePt t="245376" x="6397625" y="2314575"/>
          <p14:tracePt t="245384" x="6443663" y="2314575"/>
          <p14:tracePt t="245393" x="6472238" y="2314575"/>
          <p14:tracePt t="245400" x="6535738" y="2314575"/>
          <p14:tracePt t="245408" x="6572250" y="2314575"/>
          <p14:tracePt t="245416" x="6618288" y="2314575"/>
          <p14:tracePt t="245424" x="6692900" y="2314575"/>
          <p14:tracePt t="245432" x="6738938" y="2314575"/>
          <p14:tracePt t="245441" x="6792913" y="2314575"/>
          <p14:tracePt t="245448" x="6858000" y="2314575"/>
          <p14:tracePt t="245458" x="6904038" y="2314575"/>
          <p14:tracePt t="245464" x="6923088" y="2314575"/>
          <p14:tracePt t="245474" x="6969125" y="2314575"/>
          <p14:tracePt t="245505" x="7005638" y="2314575"/>
          <p14:tracePt t="245513" x="7023100" y="2314575"/>
          <p14:tracePt t="245520" x="7032625" y="2314575"/>
          <p14:tracePt t="245528" x="7059613" y="2314575"/>
          <p14:tracePt t="245536" x="7078663" y="2314575"/>
          <p14:tracePt t="245544" x="7124700" y="2314575"/>
          <p14:tracePt t="245552" x="7151688" y="2314575"/>
          <p14:tracePt t="245560" x="7161213" y="2314575"/>
          <p14:tracePt t="245569" x="7170738" y="2314575"/>
          <p14:tracePt t="245609" x="7180263" y="2314575"/>
          <p14:tracePt t="245625" x="7207250" y="2314575"/>
          <p14:tracePt t="245634" x="7226300" y="2314575"/>
          <p14:tracePt t="245641" x="7243763" y="2314575"/>
          <p14:tracePt t="245651" x="7253288" y="2314575"/>
          <p14:tracePt t="245689" x="7262813" y="2314575"/>
          <p14:tracePt t="245720" x="7289800" y="2314575"/>
          <p14:tracePt t="245736" x="7299325" y="2314575"/>
          <p14:tracePt t="245745" x="7308850" y="2314575"/>
          <p14:tracePt t="245873" x="7318375" y="2314575"/>
          <p14:tracePt t="247177" x="7318375" y="2324100"/>
          <p14:tracePt t="247521" x="7318375" y="2314575"/>
          <p14:tracePt t="247529" x="7318375" y="2306638"/>
          <p14:tracePt t="247536" x="7318375" y="2287588"/>
          <p14:tracePt t="247545" x="7318375" y="2270125"/>
          <p14:tracePt t="247551" x="7318375" y="2241550"/>
          <p14:tracePt t="247560" x="7318375" y="2224088"/>
          <p14:tracePt t="247567" x="7318375" y="2195513"/>
          <p14:tracePt t="247576" x="7318375" y="2168525"/>
          <p14:tracePt t="247583" x="7318375" y="2141538"/>
          <p14:tracePt t="247592" x="7318375" y="2122488"/>
          <p14:tracePt t="247600" x="7318375" y="2095500"/>
          <p14:tracePt t="247607" x="7318375" y="2076450"/>
          <p14:tracePt t="247615" x="7318375" y="2066925"/>
          <p14:tracePt t="247623" x="7318375" y="2049463"/>
          <p14:tracePt t="247631" x="7318375" y="2039938"/>
          <p14:tracePt t="247640" x="7318375" y="2030413"/>
          <p14:tracePt t="247647" x="7308850" y="2020888"/>
          <p14:tracePt t="247680" x="7308850" y="2011363"/>
          <p14:tracePt t="247688" x="7308850" y="2003425"/>
          <p14:tracePt t="247712" x="7299325" y="1993900"/>
          <p14:tracePt t="247727" x="7289800" y="1984375"/>
          <p14:tracePt t="247771" x="7280275" y="1974850"/>
          <p14:tracePt t="247793" x="7272338" y="1974850"/>
          <p14:tracePt t="247800" x="7253288" y="1966913"/>
          <p14:tracePt t="247816" x="7253288" y="1957388"/>
          <p14:tracePt t="247832" x="7243763" y="1957388"/>
          <p14:tracePt t="247985" x="7234238" y="1947863"/>
          <p14:tracePt t="248296" x="7253288" y="1947863"/>
          <p14:tracePt t="248304" x="7280275" y="1957388"/>
          <p14:tracePt t="248312" x="7280275" y="1966913"/>
          <p14:tracePt t="248321" x="7308850" y="2003425"/>
          <p14:tracePt t="248328" x="7318375" y="2020888"/>
          <p14:tracePt t="248336" x="7318375" y="2049463"/>
          <p14:tracePt t="248344" x="7326313" y="2066925"/>
          <p14:tracePt t="248352" x="7335838" y="2095500"/>
          <p14:tracePt t="248360" x="7354888" y="2112963"/>
          <p14:tracePt t="248370" x="7364413" y="2122488"/>
          <p14:tracePt t="248377" x="7372350" y="2141538"/>
          <p14:tracePt t="248432" x="7372350" y="2149475"/>
          <p14:tracePt t="248448" x="7372350" y="2159000"/>
          <p14:tracePt t="248456" x="7381875" y="2185988"/>
          <p14:tracePt t="248472" x="7381875" y="2195513"/>
          <p14:tracePt t="248489" x="7400925" y="2224088"/>
          <p14:tracePt t="248504" x="7400925" y="2232025"/>
          <p14:tracePt t="248537" x="7400925" y="2241550"/>
          <p14:tracePt t="248553" x="7400925" y="2251075"/>
          <p14:tracePt t="248576" x="7400925" y="2270125"/>
          <p14:tracePt t="248658" x="7400925" y="2278063"/>
          <p14:tracePt t="248674" x="7400925" y="2287588"/>
          <p14:tracePt t="249169" x="7381875" y="2306638"/>
          <p14:tracePt t="249176" x="7381875" y="2333625"/>
          <p14:tracePt t="249188" x="7335838" y="2389188"/>
          <p14:tracePt t="249199" x="7280275" y="2425700"/>
          <p14:tracePt t="249201" x="7216775" y="2481263"/>
          <p14:tracePt t="249208" x="7151688" y="2508250"/>
          <p14:tracePt t="249216" x="7078663" y="2535238"/>
          <p14:tracePt t="249224" x="7013575" y="2590800"/>
          <p14:tracePt t="249232" x="6977063" y="2600325"/>
          <p14:tracePt t="249241" x="6904038" y="2627313"/>
          <p14:tracePt t="249248" x="6811963" y="2655888"/>
          <p14:tracePt t="249257" x="6748463" y="2701925"/>
          <p14:tracePt t="249264" x="6702425" y="2709863"/>
          <p14:tracePt t="249273" x="6683375" y="2728913"/>
          <p14:tracePt t="249279" x="6646863" y="2738438"/>
          <p14:tracePt t="249304" x="6627813" y="2746375"/>
          <p14:tracePt t="249360" x="6610350" y="2746375"/>
          <p14:tracePt t="249368" x="6591300" y="2746375"/>
          <p14:tracePt t="249376" x="6581775" y="2746375"/>
          <p14:tracePt t="249385" x="6554788" y="2746375"/>
          <p14:tracePt t="249393" x="6545263" y="2746375"/>
          <p14:tracePt t="249432" x="6535738" y="2746375"/>
          <p14:tracePt t="249481" x="6527800" y="2746375"/>
          <p14:tracePt t="249497" x="6508750" y="2709863"/>
          <p14:tracePt t="249507" x="6499225" y="2701925"/>
          <p14:tracePt t="249521" x="6499225" y="2692400"/>
          <p14:tracePt t="249528" x="6489700" y="2673350"/>
          <p14:tracePt t="249536" x="6481763" y="2663825"/>
          <p14:tracePt t="249583" x="6472238" y="2663825"/>
          <p14:tracePt t="249600" x="6462713" y="2663825"/>
          <p14:tracePt t="249632" x="6426200" y="2663825"/>
          <p14:tracePt t="249656" x="6416675" y="2663825"/>
          <p14:tracePt t="249664" x="6407150" y="2663825"/>
          <p14:tracePt t="249688" x="6389688" y="2663825"/>
          <p14:tracePt t="249761" x="6380163" y="2663825"/>
          <p14:tracePt t="249777" x="6370638" y="2663825"/>
          <p14:tracePt t="249794" x="6361113" y="2663825"/>
          <p14:tracePt t="249808" x="6334125" y="2663825"/>
          <p14:tracePt t="249824" x="6324600" y="2663825"/>
          <p14:tracePt t="250497" x="6343650" y="2663825"/>
          <p14:tracePt t="250505" x="6361113" y="2663825"/>
          <p14:tracePt t="250513" x="6389688" y="2663825"/>
          <p14:tracePt t="250521" x="6426200" y="2663825"/>
          <p14:tracePt t="250529" x="6462713" y="2663825"/>
          <p14:tracePt t="250537" x="6481763" y="2663825"/>
          <p14:tracePt t="250545" x="6489700" y="2663825"/>
          <p14:tracePt t="250560" x="6508750" y="2663825"/>
          <p14:tracePt t="250568" x="6518275" y="2663825"/>
          <p14:tracePt t="250576" x="6527800" y="2663825"/>
          <p14:tracePt t="250583" x="6554788" y="2663825"/>
          <p14:tracePt t="250592" x="6591300" y="2663825"/>
          <p14:tracePt t="250599" x="6627813" y="2663825"/>
          <p14:tracePt t="250607" x="6637338" y="2663825"/>
          <p14:tracePt t="250616" x="6664325" y="2663825"/>
          <p14:tracePt t="250624" x="6710363" y="2663825"/>
          <p14:tracePt t="250632" x="6729413" y="2663825"/>
          <p14:tracePt t="250641" x="6765925" y="2663825"/>
          <p14:tracePt t="250664" x="6775450" y="2663825"/>
          <p14:tracePt t="255938" x="6738938" y="2636838"/>
          <p14:tracePt t="255946" x="6702425" y="2636838"/>
          <p14:tracePt t="255953" x="6610350" y="2627313"/>
          <p14:tracePt t="255961" x="6600825" y="2627313"/>
          <p14:tracePt t="255969" x="6554788" y="2627313"/>
          <p14:tracePt t="255976" x="6472238" y="2627313"/>
          <p14:tracePt t="255985" x="6426200" y="2627313"/>
          <p14:tracePt t="255993" x="6380163" y="2627313"/>
          <p14:tracePt t="256001" x="6353175" y="2627313"/>
          <p14:tracePt t="256011" x="6315075" y="2655888"/>
          <p14:tracePt t="256017" x="6297613" y="2663825"/>
          <p14:tracePt t="256026" x="6278563" y="2682875"/>
          <p14:tracePt t="256033" x="6261100" y="2692400"/>
          <p14:tracePt t="256041" x="6232525" y="2701925"/>
          <p14:tracePt t="256048" x="6215063" y="2709863"/>
          <p14:tracePt t="256058" x="6169025" y="2738438"/>
          <p14:tracePt t="256064" x="6149975" y="2746375"/>
          <p14:tracePt t="256074" x="6103938" y="2765425"/>
          <p14:tracePt t="256080" x="6067425" y="2792413"/>
          <p14:tracePt t="256090" x="5994400" y="2820988"/>
          <p14:tracePt t="256096" x="5957888" y="2830513"/>
          <p14:tracePt t="256109" x="5911850" y="2847975"/>
          <p14:tracePt t="256114" x="5846763" y="2876550"/>
          <p14:tracePt t="256120" x="5781675" y="2903538"/>
          <p14:tracePt t="256128" x="5754688" y="2921000"/>
          <p14:tracePt t="256136" x="5727700" y="2949575"/>
          <p14:tracePt t="256144" x="5718175" y="2949575"/>
          <p14:tracePt t="256153" x="5691188" y="2976563"/>
          <p14:tracePt t="256160" x="5681663" y="2976563"/>
          <p14:tracePt t="256168" x="5672138" y="2986088"/>
          <p14:tracePt t="256177" x="5662613" y="2995613"/>
          <p14:tracePt t="256184" x="5653088" y="2995613"/>
          <p14:tracePt t="256200" x="5635625" y="3013075"/>
          <p14:tracePt t="256208" x="5626100" y="3022600"/>
          <p14:tracePt t="256224" x="5616575" y="3032125"/>
          <p14:tracePt t="256232" x="5607050" y="3041650"/>
          <p14:tracePt t="256240" x="5589588" y="3049588"/>
          <p14:tracePt t="256248" x="5561013" y="3078163"/>
          <p14:tracePt t="256258" x="5543550" y="3078163"/>
          <p14:tracePt t="256264" x="5487988" y="3133725"/>
          <p14:tracePt t="256274" x="5424488" y="3170238"/>
          <p14:tracePt t="256280" x="5395913" y="3197225"/>
          <p14:tracePt t="256291" x="5341938" y="3216275"/>
          <p14:tracePt t="256296" x="5267325" y="3262313"/>
          <p14:tracePt t="256305" x="5184775" y="3270250"/>
          <p14:tracePt t="256313" x="5138738" y="3308350"/>
          <p14:tracePt t="256322" x="5121275" y="3316288"/>
          <p14:tracePt t="256329" x="5111750" y="3325813"/>
          <p14:tracePt t="256336" x="5102225" y="3335338"/>
          <p14:tracePt t="256352" x="5056188" y="3344863"/>
          <p14:tracePt t="256392" x="5056188" y="3352800"/>
          <p14:tracePt t="256408" x="5056188" y="3362325"/>
          <p14:tracePt t="256416" x="5046663" y="3362325"/>
          <p14:tracePt t="256424" x="5037138" y="3371850"/>
          <p14:tracePt t="256432" x="5010150" y="3381375"/>
          <p14:tracePt t="256440" x="4991100" y="3398838"/>
          <p14:tracePt t="256448" x="4991100" y="3408363"/>
          <p14:tracePt t="256458" x="4954588" y="3427413"/>
          <p14:tracePt t="256464" x="4946650" y="3454400"/>
          <p14:tracePt t="256474" x="4918075" y="3463925"/>
          <p14:tracePt t="256491" x="4908550" y="3473450"/>
          <p14:tracePt t="256521" x="4900613" y="3481388"/>
          <p14:tracePt t="257857" x="4908550" y="3481388"/>
          <p14:tracePt t="257881" x="4918075" y="3481388"/>
          <p14:tracePt t="257953" x="4946650" y="3500438"/>
          <p14:tracePt t="258489" x="4937125" y="3500438"/>
          <p14:tracePt t="258497" x="4918075" y="3500438"/>
          <p14:tracePt t="258505" x="4908550" y="3500438"/>
          <p14:tracePt t="258514" x="4900613" y="3500438"/>
          <p14:tracePt t="258521" x="4881563" y="3500438"/>
          <p14:tracePt t="258529" x="4872038" y="3500438"/>
          <p14:tracePt t="258537" x="4854575" y="3500438"/>
          <p14:tracePt t="258550" x="4826000" y="3500438"/>
          <p14:tracePt t="258553" x="4808538" y="3500438"/>
          <p14:tracePt t="258562" x="4762500" y="3500438"/>
          <p14:tracePt t="258568" x="4733925" y="3500438"/>
          <p14:tracePt t="258576" x="4697413" y="3500438"/>
          <p14:tracePt t="258584" x="4679950" y="3500438"/>
          <p14:tracePt t="258592" x="4651375" y="3500438"/>
          <p14:tracePt t="258600" x="4614863" y="3509963"/>
          <p14:tracePt t="258608" x="4605338" y="3509963"/>
          <p14:tracePt t="258616" x="4578350" y="3509963"/>
          <p14:tracePt t="258624" x="4559300" y="3509963"/>
          <p14:tracePt t="258632" x="4532313" y="3509963"/>
          <p14:tracePt t="258640" x="4522788" y="3509963"/>
          <p14:tracePt t="258648" x="4486275" y="3509963"/>
          <p14:tracePt t="258658" x="4449763" y="3509963"/>
          <p14:tracePt t="258664" x="4421188" y="3509963"/>
          <p14:tracePt t="258674" x="4403725" y="3509963"/>
          <p14:tracePt t="258680" x="4384675" y="3509963"/>
          <p14:tracePt t="258690" x="4348163" y="3509963"/>
          <p14:tracePt t="258696" x="4321175" y="3509963"/>
          <p14:tracePt t="258704" x="4311650" y="3509963"/>
          <p14:tracePt t="258712" x="4284663" y="3509963"/>
          <p14:tracePt t="259121" x="4302125" y="3509963"/>
          <p14:tracePt t="259129" x="4311650" y="3509963"/>
          <p14:tracePt t="259155" x="4321175" y="3509963"/>
          <p14:tracePt t="259184" x="4330700" y="3509963"/>
          <p14:tracePt t="259265" x="4348163" y="3509963"/>
          <p14:tracePt t="259273" x="4357688" y="3509963"/>
          <p14:tracePt t="259297" x="4357688" y="3519488"/>
          <p14:tracePt t="259347" x="4367213" y="3519488"/>
          <p14:tracePt t="259364" x="4384675" y="3519488"/>
          <p14:tracePt t="259368" x="4394200" y="3519488"/>
          <p14:tracePt t="259400" x="4403725" y="3519488"/>
          <p14:tracePt t="259416" x="4413250" y="3527425"/>
          <p14:tracePt t="265810" x="4449763" y="3527425"/>
          <p14:tracePt t="265817" x="4532313" y="3527425"/>
          <p14:tracePt t="265824" x="4633913" y="3527425"/>
          <p14:tracePt t="265833" x="4706938" y="3527425"/>
          <p14:tracePt t="265843" x="4808538" y="3527425"/>
          <p14:tracePt t="265849" x="4872038" y="3527425"/>
          <p14:tracePt t="265863" x="4937125" y="3500438"/>
          <p14:tracePt t="265868" x="5019675" y="3473450"/>
          <p14:tracePt t="265875" x="5065713" y="3473450"/>
          <p14:tracePt t="265880" x="5092700" y="3473450"/>
          <p14:tracePt t="265891" x="5121275" y="3454400"/>
          <p14:tracePt t="265920" x="5148263" y="3444875"/>
          <p14:tracePt t="265940" x="5157788" y="3436938"/>
          <p14:tracePt t="265944" x="5165725" y="3436938"/>
          <p14:tracePt t="265952" x="5184775" y="3427413"/>
          <p14:tracePt t="265960" x="5203825" y="3417888"/>
          <p14:tracePt t="265984" x="5211763" y="3417888"/>
          <p14:tracePt t="265992" x="5230813" y="3417888"/>
          <p14:tracePt t="266000" x="5249863" y="3417888"/>
          <p14:tracePt t="266016" x="5313363" y="3398838"/>
          <p14:tracePt t="266024" x="5322888" y="3390900"/>
          <p14:tracePt t="266032" x="5349875" y="3381375"/>
          <p14:tracePt t="266040" x="5368925" y="3381375"/>
          <p14:tracePt t="266048" x="5395913" y="3362325"/>
          <p14:tracePt t="266057" x="5414963" y="3362325"/>
          <p14:tracePt t="266065" x="5441950" y="3352800"/>
          <p14:tracePt t="266074" x="5470525" y="3335338"/>
          <p14:tracePt t="266080" x="5478463" y="3325813"/>
          <p14:tracePt t="266096" x="5487988" y="3316288"/>
          <p14:tracePt t="266104" x="5497513" y="3308350"/>
          <p14:tracePt t="266112" x="5507038" y="3298825"/>
          <p14:tracePt t="266144" x="5516563" y="3289300"/>
          <p14:tracePt t="266152" x="5524500" y="3270250"/>
          <p14:tracePt t="266160" x="5543550" y="3262313"/>
          <p14:tracePt t="266168" x="5580063" y="3233738"/>
          <p14:tracePt t="266177" x="5607050" y="3197225"/>
          <p14:tracePt t="266184" x="5635625" y="3160713"/>
          <p14:tracePt t="266192" x="5653088" y="3141663"/>
          <p14:tracePt t="266200" x="5672138" y="3124200"/>
          <p14:tracePt t="266208" x="5708650" y="3095625"/>
          <p14:tracePt t="266224" x="5727700" y="3078163"/>
          <p14:tracePt t="266320" x="5737225" y="3068638"/>
          <p14:tracePt t="266409" x="5745163" y="3068638"/>
          <p14:tracePt t="266417" x="5754688" y="3068638"/>
          <p14:tracePt t="266433" x="5764213" y="3059113"/>
          <p14:tracePt t="266464" x="5773738" y="3059113"/>
          <p14:tracePt t="266593" x="5781675" y="3049588"/>
          <p14:tracePt t="266767" x="5791200" y="3049588"/>
          <p14:tracePt t="266792" x="5800725" y="3049588"/>
          <p14:tracePt t="266897" x="5810250" y="3049588"/>
          <p14:tracePt t="266905" x="5827713" y="3049588"/>
          <p14:tracePt t="266929" x="5837238" y="3049588"/>
          <p14:tracePt t="266945" x="5846763" y="3049588"/>
          <p14:tracePt t="267017" x="5873750" y="3049588"/>
          <p14:tracePt t="267105" x="5892800" y="3049588"/>
          <p14:tracePt t="267129" x="5929313" y="3049588"/>
          <p14:tracePt t="269817" x="5919788" y="3049588"/>
          <p14:tracePt t="270593" x="5938838" y="3049588"/>
          <p14:tracePt t="270633" x="5948363" y="3049588"/>
          <p14:tracePt t="270642" x="6002338" y="3049588"/>
          <p14:tracePt t="270649" x="6076950" y="3049588"/>
          <p14:tracePt t="270661" x="6113463" y="3049588"/>
          <p14:tracePt t="270665" x="6169025" y="3049588"/>
          <p14:tracePt t="270678" x="6232525" y="3049588"/>
          <p14:tracePt t="270681" x="6315075" y="3049588"/>
          <p14:tracePt t="270687" x="6426200" y="3049588"/>
          <p14:tracePt t="270695" x="6489700" y="3049588"/>
          <p14:tracePt t="270703" x="6554788" y="3049588"/>
          <p14:tracePt t="270711" x="6627813" y="3049588"/>
          <p14:tracePt t="270719" x="6710363" y="3049588"/>
          <p14:tracePt t="270727" x="6848475" y="3049588"/>
          <p14:tracePt t="270735" x="6931025" y="3049588"/>
          <p14:tracePt t="270743" x="7042150" y="3049588"/>
          <p14:tracePt t="270751" x="7143750" y="3049588"/>
          <p14:tracePt t="270761" x="7188200" y="3049588"/>
          <p14:tracePt t="270767" x="7243763" y="3049588"/>
          <p14:tracePt t="270775" x="7326313" y="3049588"/>
          <p14:tracePt t="270783" x="7391400" y="3049588"/>
          <p14:tracePt t="270792" x="7427913" y="3049588"/>
          <p14:tracePt t="270800" x="7464425" y="3049588"/>
          <p14:tracePt t="270808" x="7483475" y="3049588"/>
          <p14:tracePt t="270816" x="7510463" y="3049588"/>
          <p14:tracePt t="270823" x="7519988" y="3049588"/>
          <p14:tracePt t="270832" x="7539038" y="3032125"/>
          <p14:tracePt t="270840" x="7556500" y="3022600"/>
          <p14:tracePt t="270848" x="7583488" y="3013075"/>
          <p14:tracePt t="270864" x="7612063" y="3005138"/>
          <p14:tracePt t="270873" x="7629525" y="3005138"/>
          <p14:tracePt t="270880" x="7667625" y="3005138"/>
          <p14:tracePt t="270890" x="7685088" y="3005138"/>
          <p14:tracePt t="270896" x="7694613" y="3005138"/>
          <p14:tracePt t="270904" x="7704138" y="3005138"/>
          <p14:tracePt t="270912" x="7713663" y="3005138"/>
          <p14:tracePt t="270924" x="7721600" y="3005138"/>
          <p14:tracePt t="271217" x="7713663" y="3005138"/>
          <p14:tracePt t="271226" x="7675563" y="3005138"/>
          <p14:tracePt t="271233" x="7602538" y="3005138"/>
          <p14:tracePt t="271243" x="7464425" y="3005138"/>
          <p14:tracePt t="271249" x="7345363" y="3005138"/>
          <p14:tracePt t="271260" x="7188200" y="3005138"/>
          <p14:tracePt t="271265" x="7013575" y="3005138"/>
          <p14:tracePt t="271277" x="6923088" y="3005138"/>
          <p14:tracePt t="271281" x="6784975" y="3005138"/>
          <p14:tracePt t="271294" x="6637338" y="3013075"/>
          <p14:tracePt t="271297" x="6518275" y="3022600"/>
          <p14:tracePt t="271305" x="6472238" y="3041650"/>
          <p14:tracePt t="271313" x="6416675" y="3049588"/>
          <p14:tracePt t="271321" x="6380163" y="3049588"/>
          <p14:tracePt t="271328" x="6361113" y="3049588"/>
          <p14:tracePt t="271338" x="6353175" y="3049588"/>
          <p14:tracePt t="271344" x="6334125" y="3049588"/>
          <p14:tracePt t="271359" x="6324600" y="3049588"/>
          <p14:tracePt t="271367" x="6315075" y="3049588"/>
          <p14:tracePt t="271383" x="6297613" y="3049588"/>
          <p14:tracePt t="271625" x="6315075" y="3049588"/>
          <p14:tracePt t="271633" x="6397625" y="3049588"/>
          <p14:tracePt t="271641" x="6535738" y="3049588"/>
          <p14:tracePt t="271649" x="6710363" y="3049588"/>
          <p14:tracePt t="271660" x="6848475" y="3049588"/>
          <p14:tracePt t="271666" x="6950075" y="3049588"/>
          <p14:tracePt t="271676" x="7051675" y="3049588"/>
          <p14:tracePt t="271681" x="7115175" y="3041650"/>
          <p14:tracePt t="271692" x="7143750" y="3032125"/>
          <p14:tracePt t="271697" x="7161213" y="3032125"/>
          <p14:tracePt t="271705" x="7188200" y="3013075"/>
          <p14:tracePt t="271714" x="7207250" y="3005138"/>
          <p14:tracePt t="271721" x="7226300" y="2995613"/>
          <p14:tracePt t="271729" x="7272338" y="2986088"/>
          <p14:tracePt t="271737" x="7299325" y="2986088"/>
          <p14:tracePt t="271745" x="7326313" y="2967038"/>
          <p14:tracePt t="271753" x="7354888" y="2940050"/>
          <p14:tracePt t="271761" x="7391400" y="2940050"/>
          <p14:tracePt t="271768" x="7391400" y="2930525"/>
          <p14:tracePt t="271775" x="7400925" y="2930525"/>
          <p14:tracePt t="271783" x="7418388" y="2930525"/>
          <p14:tracePt t="271816" x="7427913" y="2930525"/>
          <p14:tracePt t="271832" x="7437438" y="2930525"/>
          <p14:tracePt t="271848" x="7446963" y="2930525"/>
          <p14:tracePt t="271985" x="7437438" y="2930525"/>
          <p14:tracePt t="272001" x="7418388" y="2930525"/>
          <p14:tracePt t="272009" x="7364413" y="2930525"/>
          <p14:tracePt t="272017" x="7318375" y="2930525"/>
          <p14:tracePt t="272026" x="7272338" y="2930525"/>
          <p14:tracePt t="272033" x="7253288" y="2930525"/>
          <p14:tracePt t="272043" x="7197725" y="2940050"/>
          <p14:tracePt t="272049" x="7161213" y="2940050"/>
          <p14:tracePt t="272060" x="7143750" y="2940050"/>
          <p14:tracePt t="272065" x="7097713" y="2949575"/>
          <p14:tracePt t="272077" x="7042150" y="2949575"/>
          <p14:tracePt t="272082" x="6996113" y="2949575"/>
          <p14:tracePt t="272092" x="6931025" y="2949575"/>
          <p14:tracePt t="272099" x="6884988" y="2967038"/>
          <p14:tracePt t="272105" x="6811963" y="2967038"/>
          <p14:tracePt t="272114" x="6748463" y="2967038"/>
          <p14:tracePt t="272121" x="6692900" y="2967038"/>
          <p14:tracePt t="272130" x="6627813" y="2967038"/>
          <p14:tracePt t="272137" x="6545263" y="2967038"/>
          <p14:tracePt t="272145" x="6481763" y="2976563"/>
          <p14:tracePt t="272153" x="6426200" y="2976563"/>
          <p14:tracePt t="272162" x="6389688" y="2995613"/>
          <p14:tracePt t="272169" x="6370638" y="2995613"/>
          <p14:tracePt t="272186" x="6361113" y="2995613"/>
          <p14:tracePt t="272195" x="6343650" y="2995613"/>
          <p14:tracePt t="272201" x="6334125" y="2995613"/>
          <p14:tracePt t="272210" x="6315075" y="2995613"/>
          <p14:tracePt t="272217" x="6278563" y="2995613"/>
          <p14:tracePt t="272226" x="6215063" y="2995613"/>
          <p14:tracePt t="272233" x="6122988" y="2995613"/>
          <p14:tracePt t="272243" x="6002338" y="2995613"/>
          <p14:tracePt t="272249" x="5902325" y="2995613"/>
          <p14:tracePt t="272260" x="5800725" y="2995613"/>
          <p14:tracePt t="272265" x="5718175" y="3013075"/>
          <p14:tracePt t="272277" x="5653088" y="3022600"/>
          <p14:tracePt t="272283" x="5626100" y="3041650"/>
          <p14:tracePt t="272292" x="5607050" y="3041650"/>
          <p14:tracePt t="272298" x="5599113" y="3041650"/>
          <p14:tracePt t="272304" x="5580063" y="3041650"/>
          <p14:tracePt t="272336" x="5570538" y="3041650"/>
          <p14:tracePt t="272433" x="5580063" y="3041650"/>
          <p14:tracePt t="272449" x="5599113" y="3041650"/>
          <p14:tracePt t="272457" x="5607050" y="3041650"/>
          <p14:tracePt t="272465" x="5626100" y="3032125"/>
          <p14:tracePt t="272481" x="5635625" y="3022600"/>
          <p14:tracePt t="272491" x="5645150" y="3022600"/>
          <p14:tracePt t="272496" x="5653088" y="3022600"/>
          <p14:tracePt t="272504" x="5662613" y="3022600"/>
          <p14:tracePt t="272512" x="5691188" y="3022600"/>
          <p14:tracePt t="272520" x="5708650" y="3022600"/>
          <p14:tracePt t="272528" x="5737225" y="3022600"/>
          <p14:tracePt t="272536" x="5754688" y="3022600"/>
          <p14:tracePt t="272544" x="5791200" y="3022600"/>
          <p14:tracePt t="272552" x="5819775" y="3022600"/>
          <p14:tracePt t="272560" x="5837238" y="3022600"/>
          <p14:tracePt t="272568" x="5873750" y="3005138"/>
          <p14:tracePt t="272593" x="5892800" y="3005138"/>
          <p14:tracePt t="272632" x="5902325" y="3005138"/>
          <p14:tracePt t="272656" x="5911850" y="3005138"/>
          <p14:tracePt t="272688" x="5938838" y="3005138"/>
          <p14:tracePt t="272704" x="5957888" y="3005138"/>
          <p14:tracePt t="272712" x="5994400" y="3005138"/>
          <p14:tracePt t="272719" x="6011863" y="3005138"/>
          <p14:tracePt t="272728" x="6057900" y="3005138"/>
          <p14:tracePt t="272736" x="6113463" y="3005138"/>
          <p14:tracePt t="272744" x="6176963" y="3005138"/>
          <p14:tracePt t="272753" x="6215063" y="3005138"/>
          <p14:tracePt t="272761" x="6278563" y="3005138"/>
          <p14:tracePt t="272767" x="6324600" y="3005138"/>
          <p14:tracePt t="272775" x="6353175" y="3005138"/>
          <p14:tracePt t="272783" x="6397625" y="3005138"/>
          <p14:tracePt t="272793" x="6453188" y="3005138"/>
          <p14:tracePt t="272800" x="6535738" y="3005138"/>
          <p14:tracePt t="272807" x="6656388" y="3005138"/>
          <p14:tracePt t="272815" x="6729413" y="3005138"/>
          <p14:tracePt t="272823" x="6848475" y="3005138"/>
          <p14:tracePt t="272831" x="6950075" y="3005138"/>
          <p14:tracePt t="272839" x="7088188" y="3005138"/>
          <p14:tracePt t="272847" x="7226300" y="3005138"/>
          <p14:tracePt t="272856" x="7308850" y="3005138"/>
          <p14:tracePt t="272863" x="7381875" y="2995613"/>
          <p14:tracePt t="272875" x="7446963" y="2986088"/>
          <p14:tracePt t="272880" x="7454900" y="2986088"/>
          <p14:tracePt t="272893" x="7500938" y="2986088"/>
          <p14:tracePt t="272908" x="7529513" y="2986088"/>
          <p14:tracePt t="272927" x="7539038" y="2976563"/>
          <p14:tracePt t="272937" x="7546975" y="2967038"/>
          <p14:tracePt t="272944" x="7556500" y="2967038"/>
          <p14:tracePt t="273449" x="7575550" y="2967038"/>
          <p14:tracePt t="273458" x="7583488" y="2967038"/>
          <p14:tracePt t="273497" x="7593013" y="2967038"/>
          <p14:tracePt t="273513" x="7621588" y="2967038"/>
          <p14:tracePt t="273529" x="7629525" y="2967038"/>
          <p14:tracePt t="273537" x="7658100" y="2967038"/>
          <p14:tracePt t="273544" x="7667625" y="2967038"/>
          <p14:tracePt t="273553" x="7675563" y="2967038"/>
          <p14:tracePt t="273569" x="7685088" y="2967038"/>
          <p14:tracePt t="273593" x="7694613" y="2959100"/>
          <p14:tracePt t="273602" x="7713663" y="2949575"/>
          <p14:tracePt t="273657" x="7713663" y="2930525"/>
          <p14:tracePt t="273673" x="7713663" y="2921000"/>
          <p14:tracePt t="273691" x="7713663" y="2913063"/>
          <p14:tracePt t="273699" x="7713663" y="2903538"/>
          <p14:tracePt t="273712" x="7713663" y="2884488"/>
          <p14:tracePt t="273720" x="7713663" y="2876550"/>
          <p14:tracePt t="273743" x="7713663" y="2867025"/>
          <p14:tracePt t="273767" x="7713663" y="2857500"/>
          <p14:tracePt t="273775" x="7713663" y="2847975"/>
          <p14:tracePt t="273785" x="7704138" y="2847975"/>
          <p14:tracePt t="273800" x="7704138" y="2838450"/>
          <p14:tracePt t="273807" x="7704138" y="2830513"/>
          <p14:tracePt t="273815" x="7694613" y="2820988"/>
          <p14:tracePt t="273824" x="7685088" y="2811463"/>
          <p14:tracePt t="273863" x="7648575" y="2792413"/>
          <p14:tracePt t="273896" x="7629525" y="2774950"/>
          <p14:tracePt t="273904" x="7612063" y="2774950"/>
          <p14:tracePt t="273911" x="7583488" y="2774950"/>
          <p14:tracePt t="273919" x="7539038" y="2774950"/>
          <p14:tracePt t="273939" x="7446963" y="2755900"/>
          <p14:tracePt t="273944" x="7400925" y="2755900"/>
          <p14:tracePt t="273952" x="7345363" y="2755900"/>
          <p14:tracePt t="273960" x="7299325" y="2755900"/>
          <p14:tracePt t="273967" x="7280275" y="2755900"/>
          <p14:tracePt t="273976" x="7234238" y="2755900"/>
          <p14:tracePt t="273984" x="7207250" y="2755900"/>
          <p14:tracePt t="273991" x="7197725" y="2755900"/>
          <p14:tracePt t="273999" x="7188200" y="2755900"/>
          <p14:tracePt t="274007" x="7161213" y="2755900"/>
          <p14:tracePt t="274016" x="7124700" y="2755900"/>
          <p14:tracePt t="274023" x="7032625" y="2755900"/>
          <p14:tracePt t="274031" x="7005638" y="2784475"/>
          <p14:tracePt t="274040" x="6931025" y="2784475"/>
          <p14:tracePt t="274048" x="6811963" y="2784475"/>
          <p14:tracePt t="274057" x="6673850" y="2784475"/>
          <p14:tracePt t="274064" x="6535738" y="2784475"/>
          <p14:tracePt t="274074" x="6453188" y="2784475"/>
          <p14:tracePt t="274080" x="6380163" y="2784475"/>
          <p14:tracePt t="274090" x="6315075" y="2784475"/>
          <p14:tracePt t="274096" x="6288088" y="2784475"/>
          <p14:tracePt t="274104" x="6278563" y="2784475"/>
          <p14:tracePt t="274111" x="6251575" y="2784475"/>
          <p14:tracePt t="274119" x="6232525" y="2784475"/>
          <p14:tracePt t="274128" x="6223000" y="2784475"/>
          <p14:tracePt t="274144" x="6215063" y="2784475"/>
          <p14:tracePt t="274151" x="6196013" y="2784475"/>
          <p14:tracePt t="274160" x="6186488" y="2784475"/>
          <p14:tracePt t="274265" x="6176963" y="2784475"/>
          <p14:tracePt t="274281" x="6169025" y="2784475"/>
          <p14:tracePt t="274673" x="6149975" y="2784475"/>
          <p14:tracePt t="274681" x="6132513" y="2784475"/>
          <p14:tracePt t="274690" x="6086475" y="2792413"/>
          <p14:tracePt t="274698" x="6021388" y="2801938"/>
          <p14:tracePt t="274705" x="5948363" y="2801938"/>
          <p14:tracePt t="274714" x="5883275" y="2820988"/>
          <p14:tracePt t="274721" x="5781675" y="2820988"/>
          <p14:tracePt t="274730" x="5737225" y="2838450"/>
          <p14:tracePt t="274737" x="5672138" y="2857500"/>
          <p14:tracePt t="274745" x="5570538" y="2857500"/>
          <p14:tracePt t="274753" x="5451475" y="2857500"/>
          <p14:tracePt t="274761" x="5332413" y="2857500"/>
          <p14:tracePt t="274768" x="5157788" y="2857500"/>
          <p14:tracePt t="274776" x="5019675" y="2857500"/>
          <p14:tracePt t="274784" x="4862513" y="2884488"/>
          <p14:tracePt t="274792" x="4687888" y="2884488"/>
          <p14:tracePt t="274800" x="4522788" y="2921000"/>
          <p14:tracePt t="274808" x="4367213" y="2930525"/>
          <p14:tracePt t="274817" x="4229100" y="2949575"/>
          <p14:tracePt t="274824" x="4146550" y="2949575"/>
          <p14:tracePt t="274832" x="4071938" y="2949575"/>
          <p14:tracePt t="274841" x="4008438" y="2949575"/>
          <p14:tracePt t="274847" x="3979863" y="2949575"/>
          <p14:tracePt t="274855" x="3962400" y="2949575"/>
          <p14:tracePt t="274863" x="3943350" y="2949575"/>
          <p14:tracePt t="274872" x="3935413" y="2949575"/>
          <p14:tracePt t="274911" x="3925888" y="2949575"/>
          <p14:tracePt t="274928" x="3916363" y="2949575"/>
          <p14:tracePt t="274939" x="3889375" y="2949575"/>
          <p14:tracePt t="274944" x="3870325" y="2949575"/>
          <p14:tracePt t="274952" x="3860800" y="2949575"/>
          <p14:tracePt t="274960" x="3833813" y="2949575"/>
          <p14:tracePt t="274968" x="3824288" y="2949575"/>
          <p14:tracePt t="274976" x="3797300" y="2949575"/>
          <p14:tracePt t="274984" x="3787775" y="2949575"/>
          <p14:tracePt t="274992" x="3778250" y="2949575"/>
          <p14:tracePt t="275048" x="3759200" y="2949575"/>
          <p14:tracePt t="275064" x="3732213" y="2959100"/>
          <p14:tracePt t="275072" x="3722688" y="2967038"/>
          <p14:tracePt t="275080" x="3695700" y="2976563"/>
          <p14:tracePt t="275089" x="3649663" y="2995613"/>
          <p14:tracePt t="275096" x="3603625" y="3005138"/>
          <p14:tracePt t="275104" x="3567113" y="3013075"/>
          <p14:tracePt t="275112" x="3538538" y="3032125"/>
          <p14:tracePt t="275120" x="3530600" y="3032125"/>
          <p14:tracePt t="275128" x="3502025" y="3032125"/>
          <p14:tracePt t="275136" x="3494088" y="3041650"/>
          <p14:tracePt t="275152" x="3484563" y="3041650"/>
          <p14:tracePt t="275168" x="3475038" y="3041650"/>
          <p14:tracePt t="275184" x="3465513" y="3041650"/>
          <p14:tracePt t="275192" x="3455988" y="3041650"/>
          <p14:tracePt t="275200" x="3448050" y="3041650"/>
          <p14:tracePt t="275208" x="3438525" y="3041650"/>
          <p14:tracePt t="275224" x="3429000" y="3041650"/>
          <p14:tracePt t="275249" x="3409950" y="3041650"/>
          <p14:tracePt t="275321" x="3402013" y="3041650"/>
          <p14:tracePt t="275336" x="3373438" y="3041650"/>
          <p14:tracePt t="275352" x="3363913" y="3041650"/>
          <p14:tracePt t="275376" x="3355975" y="3041650"/>
          <p14:tracePt t="275384" x="3346450" y="3041650"/>
          <p14:tracePt t="275392" x="3336925" y="3049588"/>
          <p14:tracePt t="275473" x="3309938" y="3049588"/>
          <p14:tracePt t="275481" x="3300413" y="3049588"/>
          <p14:tracePt t="275490" x="3263900" y="3049588"/>
          <p14:tracePt t="275498" x="3217863" y="3049588"/>
          <p14:tracePt t="275506" x="3162300" y="3049588"/>
          <p14:tracePt t="275512" x="3089275" y="3032125"/>
          <p14:tracePt t="275522" x="3014663" y="3032125"/>
          <p14:tracePt t="275530" x="2978150" y="3032125"/>
          <p14:tracePt t="275538" x="2932113" y="3032125"/>
          <p14:tracePt t="275545" x="2878138" y="3032125"/>
          <p14:tracePt t="275553" x="2832100" y="3032125"/>
          <p14:tracePt t="275561" x="2786063" y="3032125"/>
          <p14:tracePt t="275569" x="2757488" y="3032125"/>
          <p14:tracePt t="275575" x="2740025" y="3032125"/>
          <p14:tracePt t="275592" x="2730500" y="3032125"/>
          <p14:tracePt t="275600" x="2720975" y="3032125"/>
          <p14:tracePt t="275608" x="2703513" y="3032125"/>
          <p14:tracePt t="275616" x="2693988" y="3032125"/>
          <p14:tracePt t="275626" x="2684463" y="3032125"/>
          <p14:tracePt t="275634" x="2665413" y="3032125"/>
          <p14:tracePt t="275649" x="2647950" y="3032125"/>
          <p14:tracePt t="275841" x="2693988" y="3032125"/>
          <p14:tracePt t="275849" x="2747963" y="3041650"/>
          <p14:tracePt t="275858" x="2849563" y="3049588"/>
          <p14:tracePt t="275865" x="2932113" y="3068638"/>
          <p14:tracePt t="275875" x="3033713" y="3068638"/>
          <p14:tracePt t="275880" x="3135313" y="3068638"/>
          <p14:tracePt t="275890" x="3217863" y="3095625"/>
          <p14:tracePt t="275896" x="3336925" y="3095625"/>
          <p14:tracePt t="275904" x="3373438" y="3095625"/>
          <p14:tracePt t="275912" x="3409950" y="3095625"/>
          <p14:tracePt t="275920" x="3438525" y="3095625"/>
          <p14:tracePt t="275939" x="3475038" y="3095625"/>
          <p14:tracePt t="275944" x="3484563" y="3095625"/>
          <p14:tracePt t="275968" x="3502025" y="3095625"/>
          <p14:tracePt t="276137" x="3538538" y="3095625"/>
          <p14:tracePt t="276145" x="3594100" y="3095625"/>
          <p14:tracePt t="276153" x="3714750" y="3095625"/>
          <p14:tracePt t="276161" x="3851275" y="3095625"/>
          <p14:tracePt t="276169" x="4008438" y="3095625"/>
          <p14:tracePt t="276178" x="4146550" y="3095625"/>
          <p14:tracePt t="276185" x="4284663" y="3095625"/>
          <p14:tracePt t="276193" x="4403725" y="3095625"/>
          <p14:tracePt t="276201" x="4476750" y="3095625"/>
          <p14:tracePt t="276209" x="4578350" y="3095625"/>
          <p14:tracePt t="276217" x="4697413" y="3095625"/>
          <p14:tracePt t="276227" x="4816475" y="3095625"/>
          <p14:tracePt t="276233" x="5029200" y="3105150"/>
          <p14:tracePt t="276247" x="5203825" y="3114675"/>
          <p14:tracePt t="276251" x="5395913" y="3114675"/>
          <p14:tracePt t="276264" x="5561013" y="3114675"/>
          <p14:tracePt t="276267" x="5737225" y="3078163"/>
          <p14:tracePt t="276278" x="5837238" y="3059113"/>
          <p14:tracePt t="276282" x="5902325" y="3041650"/>
          <p14:tracePt t="276293" x="5911850" y="3032125"/>
          <p14:tracePt t="276304" x="5919788" y="3022600"/>
          <p14:tracePt t="276336" x="5919788" y="3005138"/>
          <p14:tracePt t="277369" x="5929313" y="3005138"/>
          <p14:tracePt t="277465" x="5938838" y="3005138"/>
          <p14:tracePt t="277489" x="5948363" y="3005138"/>
          <p14:tracePt t="277513" x="5957888" y="3005138"/>
          <p14:tracePt t="277529" x="5965825" y="2995613"/>
          <p14:tracePt t="277554" x="5975350" y="2995613"/>
          <p14:tracePt t="277577" x="6021388" y="2995613"/>
          <p14:tracePt t="277585" x="6030913" y="2995613"/>
          <p14:tracePt t="277596" x="6040438" y="2995613"/>
          <p14:tracePt t="277601" x="6067425" y="2995613"/>
          <p14:tracePt t="277608" x="6076950" y="2995613"/>
          <p14:tracePt t="277615" x="6094413" y="2995613"/>
          <p14:tracePt t="277623" x="6113463" y="2995613"/>
          <p14:tracePt t="277664" x="6122988" y="2995613"/>
          <p14:tracePt t="277712" x="6132513" y="2995613"/>
          <p14:tracePt t="277720" x="6140450" y="2995613"/>
          <p14:tracePt t="277728" x="6159500" y="2995613"/>
          <p14:tracePt t="277735" x="6169025" y="2995613"/>
          <p14:tracePt t="277743" x="6176963" y="2995613"/>
          <p14:tracePt t="277751" x="6215063" y="2995613"/>
          <p14:tracePt t="277761" x="6223000" y="2995613"/>
          <p14:tracePt t="277769" x="6261100" y="2995613"/>
          <p14:tracePt t="277776" x="6269038" y="2995613"/>
          <p14:tracePt t="277786" x="6278563" y="2995613"/>
          <p14:tracePt t="277794" x="6307138" y="2995613"/>
          <p14:tracePt t="277803" x="6315075" y="2995613"/>
          <p14:tracePt t="277817" x="6324600" y="2995613"/>
          <p14:tracePt t="277824" x="6343650" y="2995613"/>
          <p14:tracePt t="277831" x="6353175" y="2995613"/>
          <p14:tracePt t="277847" x="6361113" y="2995613"/>
          <p14:tracePt t="277863" x="6389688" y="2995613"/>
          <p14:tracePt t="277874" x="6416675" y="2995613"/>
          <p14:tracePt t="278083" x="6389688" y="2995613"/>
          <p14:tracePt t="278090" x="6315075" y="2995613"/>
          <p14:tracePt t="278099" x="6261100" y="2995613"/>
          <p14:tracePt t="278105" x="6196013" y="2995613"/>
          <p14:tracePt t="278113" x="6149975" y="2995613"/>
          <p14:tracePt t="278121" x="6103938" y="2995613"/>
          <p14:tracePt t="278129" x="6076950" y="2995613"/>
          <p14:tracePt t="278138" x="6040438" y="2995613"/>
          <p14:tracePt t="278144" x="6011863" y="2995613"/>
          <p14:tracePt t="278153" x="6002338" y="2995613"/>
          <p14:tracePt t="278160" x="5994400" y="2995613"/>
          <p14:tracePt t="278176" x="5984875" y="2995613"/>
          <p14:tracePt t="278184" x="5957888" y="2995613"/>
          <p14:tracePt t="278200" x="5948363" y="2995613"/>
          <p14:tracePt t="278216" x="5938838" y="2995613"/>
          <p14:tracePt t="278248" x="5929313" y="2995613"/>
          <p14:tracePt t="278417" x="5957888" y="2995613"/>
          <p14:tracePt t="278425" x="6030913" y="2995613"/>
          <p14:tracePt t="278433" x="6094413" y="2986088"/>
          <p14:tracePt t="278443" x="6176963" y="2986088"/>
          <p14:tracePt t="278448" x="6215063" y="2986088"/>
          <p14:tracePt t="278459" x="6251575" y="2986088"/>
          <p14:tracePt t="278464" x="6269038" y="2986088"/>
          <p14:tracePt t="278477" x="6278563" y="2976563"/>
          <p14:tracePt t="278481" x="6297613" y="2976563"/>
          <p14:tracePt t="278491" x="6307138" y="2976563"/>
          <p14:tracePt t="278496" x="6324600" y="2976563"/>
          <p14:tracePt t="278504" x="6343650" y="2976563"/>
          <p14:tracePt t="278520" x="6361113" y="2976563"/>
          <p14:tracePt t="278536" x="6380163" y="2976563"/>
          <p14:tracePt t="278575" x="6389688" y="2976563"/>
          <p14:tracePt t="278776" x="6370638" y="2976563"/>
          <p14:tracePt t="278784" x="6361113" y="2986088"/>
          <p14:tracePt t="278792" x="6343650" y="2995613"/>
          <p14:tracePt t="278800" x="6324600" y="2995613"/>
          <p14:tracePt t="278808" x="6288088" y="2995613"/>
          <p14:tracePt t="278816" x="6261100" y="2995613"/>
          <p14:tracePt t="278826" x="6242050" y="2995613"/>
          <p14:tracePt t="278832" x="6205538" y="2995613"/>
          <p14:tracePt t="278840" x="6149975" y="3005138"/>
          <p14:tracePt t="278849" x="6113463" y="3022600"/>
          <p14:tracePt t="278857" x="6103938" y="3032125"/>
          <p14:tracePt t="278864" x="6094413" y="3032125"/>
          <p14:tracePt t="278882" x="6086475" y="3032125"/>
          <p14:tracePt t="278920" x="6067425" y="3032125"/>
          <p14:tracePt t="279099" x="6086475" y="3032125"/>
          <p14:tracePt t="279113" x="6103938" y="3032125"/>
          <p14:tracePt t="279121" x="6140450" y="3032125"/>
          <p14:tracePt t="279128" x="6186488" y="3032125"/>
          <p14:tracePt t="279136" x="6205538" y="3032125"/>
          <p14:tracePt t="279144" x="6232525" y="3013075"/>
          <p14:tracePt t="279152" x="6269038" y="3013075"/>
          <p14:tracePt t="279160" x="6288088" y="3005138"/>
          <p14:tracePt t="279168" x="6307138" y="3005138"/>
          <p14:tracePt t="279176" x="6315075" y="3005138"/>
          <p14:tracePt t="279184" x="6343650" y="2995613"/>
          <p14:tracePt t="279193" x="6353175" y="2986088"/>
          <p14:tracePt t="279200" x="6380163" y="2976563"/>
          <p14:tracePt t="279207" x="6397625" y="2976563"/>
          <p14:tracePt t="279215" x="6426200" y="2976563"/>
          <p14:tracePt t="279223" x="6462713" y="2976563"/>
          <p14:tracePt t="279232" x="6481763" y="2976563"/>
          <p14:tracePt t="279240" x="6489700" y="2976563"/>
          <p14:tracePt t="279257" x="6499225" y="2967038"/>
          <p14:tracePt t="282017" x="6489700" y="2967038"/>
          <p14:tracePt t="282024" x="6453188" y="2986088"/>
          <p14:tracePt t="282033" x="6435725" y="2995613"/>
          <p14:tracePt t="282043" x="6389688" y="3013075"/>
          <p14:tracePt t="282048" x="6370638" y="3032125"/>
          <p14:tracePt t="282060" x="6324600" y="3049588"/>
          <p14:tracePt t="282065" x="6288088" y="3059113"/>
          <p14:tracePt t="282077" x="6269038" y="3068638"/>
          <p14:tracePt t="282081" x="6242050" y="3068638"/>
          <p14:tracePt t="282090" x="6232525" y="3068638"/>
          <p14:tracePt t="282096" x="6215063" y="3087688"/>
          <p14:tracePt t="282146" x="6196013" y="3032125"/>
          <p14:tracePt t="282153" x="6196013" y="2976563"/>
          <p14:tracePt t="282162" x="6196013" y="2930525"/>
          <p14:tracePt t="282169" x="6196013" y="2876550"/>
          <p14:tracePt t="282176" x="6196013" y="2857500"/>
          <p14:tracePt t="282184" x="6196013" y="2811463"/>
          <p14:tracePt t="282192" x="6196013" y="2801938"/>
          <p14:tracePt t="282200" x="6196013" y="2784475"/>
          <p14:tracePt t="282305" x="6196013" y="2765425"/>
          <p14:tracePt t="282313" x="6196013" y="2755900"/>
          <p14:tracePt t="282321" x="6196013" y="2738438"/>
          <p14:tracePt t="282329" x="6196013" y="2719388"/>
          <p14:tracePt t="282336" x="6196013" y="2692400"/>
          <p14:tracePt t="282345" x="6186488" y="2655888"/>
          <p14:tracePt t="282352" x="6169025" y="2646363"/>
          <p14:tracePt t="282362" x="6169025" y="2636838"/>
          <p14:tracePt t="282371" x="6169025" y="2617788"/>
          <p14:tracePt t="282378" x="6169025" y="2609850"/>
          <p14:tracePt t="282425" x="6169025" y="2590800"/>
          <p14:tracePt t="282449" x="6169025" y="2581275"/>
          <p14:tracePt t="282457" x="6159500" y="2563813"/>
          <p14:tracePt t="282465" x="6159500" y="2544763"/>
          <p14:tracePt t="282481" x="6159500" y="2527300"/>
          <p14:tracePt t="282494" x="6159500" y="2517775"/>
          <p14:tracePt t="282497" x="6149975" y="2489200"/>
          <p14:tracePt t="282537" x="6149975" y="2481263"/>
          <p14:tracePt t="282601" x="6149975" y="2471738"/>
          <p14:tracePt t="282625" x="6149975" y="2452688"/>
          <p14:tracePt t="282641" x="6149975" y="2443163"/>
          <p14:tracePt t="282657" x="6149975" y="2435225"/>
          <p14:tracePt t="282665" x="6149975" y="2416175"/>
          <p14:tracePt t="283201" x="6140450" y="2425700"/>
          <p14:tracePt t="283209" x="6132513" y="2443163"/>
          <p14:tracePt t="283216" x="6132513" y="2489200"/>
          <p14:tracePt t="283226" x="6132513" y="2508250"/>
          <p14:tracePt t="283233" x="6122988" y="2573338"/>
          <p14:tracePt t="283244" x="6122988" y="2600325"/>
          <p14:tracePt t="283249" x="6103938" y="2646363"/>
          <p14:tracePt t="283260" x="6094413" y="2728913"/>
          <p14:tracePt t="283265" x="6094413" y="2811463"/>
          <p14:tracePt t="283277" x="6067425" y="2894013"/>
          <p14:tracePt t="283281" x="6067425" y="2995613"/>
          <p14:tracePt t="283293" x="6030913" y="3114675"/>
          <p14:tracePt t="283297" x="6030913" y="3160713"/>
          <p14:tracePt t="283305" x="6030913" y="3216275"/>
          <p14:tracePt t="283314" x="6030913" y="3233738"/>
          <p14:tracePt t="283321" x="6030913" y="3252788"/>
          <p14:tracePt t="283329" x="6030913" y="3262313"/>
          <p14:tracePt t="283336" x="6030913" y="3270250"/>
          <p14:tracePt t="283352" x="6030913" y="3279775"/>
          <p14:tracePt t="283361" x="6030913" y="3298825"/>
          <p14:tracePt t="283370" x="6030913" y="3308350"/>
          <p14:tracePt t="283379" x="6030913" y="3316288"/>
          <p14:tracePt t="283393" x="6030913" y="3344863"/>
          <p14:tracePt t="283410" x="6030913" y="3371850"/>
          <p14:tracePt t="283427" x="6030913" y="3390900"/>
          <p14:tracePt t="283432" x="6030913" y="3398838"/>
          <p14:tracePt t="283444" x="6021388" y="3408363"/>
          <p14:tracePt t="283473" x="6002338" y="3408363"/>
          <p14:tracePt t="283481" x="5994400" y="3417888"/>
          <p14:tracePt t="283490" x="5975350" y="3417888"/>
          <p14:tracePt t="283495" x="5965825" y="3417888"/>
          <p14:tracePt t="283503" x="5948363" y="3417888"/>
          <p14:tracePt t="283511" x="5938838" y="3427413"/>
          <p14:tracePt t="283519" x="5919788" y="3427413"/>
          <p14:tracePt t="283535" x="5902325" y="3427413"/>
          <p14:tracePt t="283543" x="5883275" y="3427413"/>
          <p14:tracePt t="283551" x="5873750" y="3427413"/>
          <p14:tracePt t="283559" x="5865813" y="3427413"/>
          <p14:tracePt t="283567" x="5837238" y="3427413"/>
          <p14:tracePt t="283576" x="5827713" y="3427413"/>
          <p14:tracePt t="283583" x="5819775" y="3427413"/>
          <p14:tracePt t="283591" x="5810250" y="3427413"/>
          <p14:tracePt t="283599" x="5800725" y="3427413"/>
          <p14:tracePt t="283615" x="5791200" y="3427413"/>
          <p14:tracePt t="283655" x="5781675" y="3427413"/>
          <p14:tracePt t="283663" x="5773738" y="3427413"/>
          <p14:tracePt t="283679" x="5737225" y="3427413"/>
          <p14:tracePt t="283687" x="5727700" y="3427413"/>
          <p14:tracePt t="283695" x="5699125" y="3427413"/>
          <p14:tracePt t="283711" x="5691188" y="3427413"/>
          <p14:tracePt t="283759" x="5672138" y="3417888"/>
          <p14:tracePt t="283865" x="5672138" y="3408363"/>
          <p14:tracePt t="283987" x="5672138" y="3398838"/>
          <p14:tracePt t="284007" x="5672138" y="3390900"/>
          <p14:tracePt t="284015" x="5681663" y="3390900"/>
          <p14:tracePt t="284023" x="5691188" y="3390900"/>
          <p14:tracePt t="284031" x="5718175" y="3390900"/>
          <p14:tracePt t="284039" x="5754688" y="3390900"/>
          <p14:tracePt t="284047" x="5773738" y="3390900"/>
          <p14:tracePt t="284056" x="5791200" y="3390900"/>
          <p14:tracePt t="284063" x="5800725" y="3390900"/>
          <p14:tracePt t="284073" x="5819775" y="3390900"/>
          <p14:tracePt t="284079" x="5827713" y="3390900"/>
          <p14:tracePt t="284119" x="5846763" y="3390900"/>
          <p14:tracePt t="284127" x="5873750" y="3390900"/>
          <p14:tracePt t="284135" x="5883275" y="3390900"/>
          <p14:tracePt t="284143" x="5892800" y="3390900"/>
          <p14:tracePt t="284151" x="5919788" y="3390900"/>
          <p14:tracePt t="284159" x="5938838" y="3390900"/>
          <p14:tracePt t="284167" x="5965825" y="3390900"/>
          <p14:tracePt t="284175" x="6011863" y="3390900"/>
          <p14:tracePt t="284191" x="6030913" y="3381375"/>
          <p14:tracePt t="284232" x="6067425" y="3381375"/>
          <p14:tracePt t="284240" x="6086475" y="3381375"/>
          <p14:tracePt t="284248" x="6103938" y="3371850"/>
          <p14:tracePt t="284264" x="6113463" y="3362325"/>
          <p14:tracePt t="284274" x="6122988" y="3362325"/>
          <p14:tracePt t="284865" x="6132513" y="3362325"/>
          <p14:tracePt t="284882" x="6140450" y="3362325"/>
          <p14:tracePt t="284904" x="6159500" y="3362325"/>
          <p14:tracePt t="284920" x="6169025" y="3362325"/>
          <p14:tracePt t="284931" x="6176963" y="3362325"/>
          <p14:tracePt t="284936" x="6205538" y="3362325"/>
          <p14:tracePt t="284944" x="6215063" y="3362325"/>
          <p14:tracePt t="284952" x="6223000" y="3362325"/>
          <p14:tracePt t="284968" x="6232525" y="3362325"/>
          <p14:tracePt t="284976" x="6242050" y="3362325"/>
          <p14:tracePt t="284985" x="6261100" y="3362325"/>
          <p14:tracePt t="284992" x="6269038" y="3362325"/>
          <p14:tracePt t="285000" x="6288088" y="3362325"/>
          <p14:tracePt t="285008" x="6297613" y="3362325"/>
          <p14:tracePt t="285016" x="6315075" y="3362325"/>
          <p14:tracePt t="285024" x="6334125" y="3362325"/>
          <p14:tracePt t="285032" x="6343650" y="3362325"/>
          <p14:tracePt t="285064" x="6353175" y="3371850"/>
          <p14:tracePt t="285088" x="6361113" y="3381375"/>
          <p14:tracePt t="285104" x="6380163" y="3390900"/>
          <p14:tracePt t="285128" x="6389688" y="3398838"/>
          <p14:tracePt t="285648" x="6397625" y="3398838"/>
          <p14:tracePt t="285665" x="6435725" y="3398838"/>
          <p14:tracePt t="285674" x="6481763" y="3398838"/>
          <p14:tracePt t="285681" x="6527800" y="3398838"/>
          <p14:tracePt t="285693" x="6545263" y="3398838"/>
          <p14:tracePt t="285696" x="6554788" y="3398838"/>
          <p14:tracePt t="285705" x="6572250" y="3398838"/>
          <p14:tracePt t="285714" x="6591300" y="3398838"/>
          <p14:tracePt t="286352" x="6600825" y="3398838"/>
          <p14:tracePt t="286361" x="6637338" y="3398838"/>
          <p14:tracePt t="286368" x="6646863" y="3398838"/>
          <p14:tracePt t="286377" x="6683375" y="3398838"/>
          <p14:tracePt t="286385" x="6692900" y="3398838"/>
          <p14:tracePt t="286393" x="6729413" y="3381375"/>
          <p14:tracePt t="286401" x="6775450" y="3381375"/>
          <p14:tracePt t="286409" x="6821488" y="3381375"/>
          <p14:tracePt t="286417" x="6848475" y="3371850"/>
          <p14:tracePt t="286427" x="6894513" y="3362325"/>
          <p14:tracePt t="286431" x="6904038" y="3352800"/>
          <p14:tracePt t="286440" x="6923088" y="3352800"/>
          <p14:tracePt t="286488" x="6931025" y="3352800"/>
          <p14:tracePt t="286496" x="6950075" y="3352800"/>
          <p14:tracePt t="286504" x="6977063" y="3352800"/>
          <p14:tracePt t="286511" x="7005638" y="3352800"/>
          <p14:tracePt t="286519" x="7042150" y="3352800"/>
          <p14:tracePt t="286528" x="7088188" y="3352800"/>
          <p14:tracePt t="286536" x="7097713" y="3352800"/>
          <p14:tracePt t="286576" x="7105650" y="3352800"/>
          <p14:tracePt t="287555" x="7124700" y="3352800"/>
          <p14:tracePt t="287561" x="7134225" y="3352800"/>
          <p14:tracePt t="287568" x="7143750" y="3352800"/>
          <p14:tracePt t="287577" x="7151688" y="3352800"/>
          <p14:tracePt t="287594" x="7180263" y="3352800"/>
          <p14:tracePt t="287617" x="7197725" y="3352800"/>
          <p14:tracePt t="287627" x="7226300" y="3352800"/>
          <p14:tracePt t="287633" x="7234238" y="3352800"/>
          <p14:tracePt t="287647" x="7243763" y="3352800"/>
          <p14:tracePt t="287663" x="7262813" y="3352800"/>
          <p14:tracePt t="287736" x="7272338" y="3344863"/>
          <p14:tracePt t="288184" x="7216775" y="3344863"/>
          <p14:tracePt t="288194" x="7143750" y="3344863"/>
          <p14:tracePt t="288201" x="7042150" y="3352800"/>
          <p14:tracePt t="288210" x="7013575" y="3362325"/>
          <p14:tracePt t="288216" x="6913563" y="3371850"/>
          <p14:tracePt t="288227" x="6877050" y="3390900"/>
          <p14:tracePt t="288234" x="6784975" y="3390900"/>
          <p14:tracePt t="288247" x="6692900" y="3390900"/>
          <p14:tracePt t="288252" x="6564313" y="3417888"/>
          <p14:tracePt t="288259" x="6489700" y="3417888"/>
          <p14:tracePt t="288263" x="6407150" y="3417888"/>
          <p14:tracePt t="288273" x="6361113" y="3417888"/>
          <p14:tracePt t="288279" x="6307138" y="3417888"/>
          <p14:tracePt t="288287" x="6288088" y="3417888"/>
          <p14:tracePt t="288295" x="6242050" y="3417888"/>
          <p14:tracePt t="288303" x="6223000" y="3408363"/>
          <p14:tracePt t="288319" x="6186488" y="3390900"/>
          <p14:tracePt t="288473" x="6186488" y="3381375"/>
          <p14:tracePt t="288530" x="6196013" y="3371850"/>
          <p14:tracePt t="288544" x="6205538" y="3362325"/>
          <p14:tracePt t="288560" x="6223000" y="3362325"/>
          <p14:tracePt t="288568" x="6251575" y="3362325"/>
          <p14:tracePt t="288575" x="6269038" y="3352800"/>
          <p14:tracePt t="288584" x="6307138" y="3352800"/>
          <p14:tracePt t="288592" x="6334125" y="3352800"/>
          <p14:tracePt t="288600" x="6380163" y="3352800"/>
          <p14:tracePt t="288608" x="6397625" y="3352800"/>
          <p14:tracePt t="288616" x="6435725" y="3352800"/>
          <p14:tracePt t="288632" x="6453188" y="3352800"/>
          <p14:tracePt t="288640" x="6472238" y="3352800"/>
          <p14:tracePt t="288712" x="6481763" y="3344863"/>
          <p14:tracePt t="289032" x="6499225" y="3335338"/>
          <p14:tracePt t="289040" x="6535738" y="3335338"/>
          <p14:tracePt t="289049" x="6545263" y="3335338"/>
          <p14:tracePt t="289105" x="6581775" y="3335338"/>
          <p14:tracePt t="289112" x="6600825" y="3344863"/>
          <p14:tracePt t="289121" x="6618288" y="3344863"/>
          <p14:tracePt t="289128" x="6637338" y="3344863"/>
          <p14:tracePt t="289135" x="6646863" y="3344863"/>
          <p14:tracePt t="289152" x="6673850" y="3352800"/>
          <p14:tracePt t="289184" x="6683375" y="3352800"/>
          <p14:tracePt t="289192" x="6710363" y="3371850"/>
          <p14:tracePt t="289200" x="6738938" y="3381375"/>
          <p14:tracePt t="289215" x="6775450" y="3381375"/>
          <p14:tracePt t="289239" x="6784975" y="3390900"/>
          <p14:tracePt t="289440" x="6765925" y="3390900"/>
          <p14:tracePt t="289449" x="6738938" y="3390900"/>
          <p14:tracePt t="289467" x="6719888" y="3390900"/>
          <p14:tracePt t="289475" x="6710363" y="3390900"/>
          <p14:tracePt t="289480" x="6702425" y="3381375"/>
          <p14:tracePt t="289503" x="6692900" y="3381375"/>
          <p14:tracePt t="289511" x="6683375" y="3362325"/>
          <p14:tracePt t="289535" x="6683375" y="3344863"/>
          <p14:tracePt t="289551" x="6673850" y="3325813"/>
          <p14:tracePt t="289567" x="6673850" y="3308350"/>
          <p14:tracePt t="289575" x="6664325" y="3289300"/>
          <p14:tracePt t="289583" x="6664325" y="3279775"/>
          <p14:tracePt t="289591" x="6664325" y="3270250"/>
          <p14:tracePt t="289599" x="6664325" y="3252788"/>
          <p14:tracePt t="289607" x="6664325" y="3243263"/>
          <p14:tracePt t="289616" x="6656388" y="3233738"/>
          <p14:tracePt t="289639" x="6656388" y="3224213"/>
          <p14:tracePt t="289688" x="6656388" y="3206750"/>
          <p14:tracePt t="289696" x="6656388" y="3187700"/>
          <p14:tracePt t="289705" x="6656388" y="3178175"/>
          <p14:tracePt t="289721" x="6656388" y="3151188"/>
          <p14:tracePt t="289729" x="6656388" y="3141663"/>
          <p14:tracePt t="289737" x="6656388" y="3133725"/>
          <p14:tracePt t="289745" x="6656388" y="3124200"/>
          <p14:tracePt t="289761" x="6673850" y="3095625"/>
          <p14:tracePt t="289791" x="6683375" y="3087688"/>
          <p14:tracePt t="289807" x="6692900" y="3078163"/>
          <p14:tracePt t="289831" x="6719888" y="3059113"/>
          <p14:tracePt t="289847" x="6729413" y="3059113"/>
          <p14:tracePt t="289855" x="6738938" y="3059113"/>
          <p14:tracePt t="289863" x="6756400" y="3059113"/>
          <p14:tracePt t="289887" x="6765925" y="3059113"/>
          <p14:tracePt t="289911" x="6775450" y="3059113"/>
          <p14:tracePt t="289922" x="6784975" y="3059113"/>
          <p14:tracePt t="289928" x="6821488" y="3059113"/>
          <p14:tracePt t="289935" x="6831013" y="3059113"/>
          <p14:tracePt t="289943" x="6858000" y="3059113"/>
          <p14:tracePt t="289951" x="6867525" y="3059113"/>
          <p14:tracePt t="289959" x="6894513" y="3059113"/>
          <p14:tracePt t="289967" x="6904038" y="3059113"/>
          <p14:tracePt t="289975" x="6913563" y="3059113"/>
          <p14:tracePt t="289983" x="6923088" y="3059113"/>
          <p14:tracePt t="289991" x="6940550" y="3059113"/>
          <p14:tracePt t="289999" x="6950075" y="3059113"/>
          <p14:tracePt t="290023" x="6959600" y="3059113"/>
          <p14:tracePt t="290031" x="6977063" y="3059113"/>
          <p14:tracePt t="290039" x="6986588" y="3059113"/>
          <p14:tracePt t="290079" x="6996113" y="3059113"/>
          <p14:tracePt t="290087" x="7005638" y="3068638"/>
          <p14:tracePt t="290103" x="7013575" y="3087688"/>
          <p14:tracePt t="290111" x="7013575" y="3095625"/>
          <p14:tracePt t="290119" x="7032625" y="3114675"/>
          <p14:tracePt t="290143" x="7042150" y="3133725"/>
          <p14:tracePt t="290199" x="7042150" y="3141663"/>
          <p14:tracePt t="290225" x="7042150" y="3151188"/>
          <p14:tracePt t="290232" x="7042150" y="3160713"/>
          <p14:tracePt t="290241" x="7042150" y="3178175"/>
          <p14:tracePt t="290249" x="7042150" y="3187700"/>
          <p14:tracePt t="290265" x="7042150" y="3206750"/>
          <p14:tracePt t="290281" x="7042150" y="3243263"/>
          <p14:tracePt t="290292" x="7042150" y="3252788"/>
          <p14:tracePt t="290305" x="7042150" y="3279775"/>
          <p14:tracePt t="290312" x="7023100" y="3298825"/>
          <p14:tracePt t="290328" x="6977063" y="3298825"/>
          <p14:tracePt t="290336" x="6913563" y="3325813"/>
          <p14:tracePt t="290344" x="6904038" y="3335338"/>
          <p14:tracePt t="290352" x="6867525" y="3344863"/>
          <p14:tracePt t="290360" x="6858000" y="3352800"/>
          <p14:tracePt t="290368" x="6831013" y="3352800"/>
          <p14:tracePt t="290440" x="6821488" y="3352800"/>
          <p14:tracePt t="290488" x="6838950" y="3344863"/>
          <p14:tracePt t="290497" x="6877050" y="3344863"/>
          <p14:tracePt t="290505" x="6950075" y="3344863"/>
          <p14:tracePt t="290514" x="6977063" y="3344863"/>
          <p14:tracePt t="290521" x="7051675" y="3344863"/>
          <p14:tracePt t="290529" x="7134225" y="3344863"/>
          <p14:tracePt t="290537" x="7197725" y="3325813"/>
          <p14:tracePt t="290544" x="7226300" y="3325813"/>
          <p14:tracePt t="290552" x="7243763" y="3325813"/>
          <p14:tracePt t="290560" x="7253288" y="3325813"/>
          <p14:tracePt t="290592" x="7272338" y="3325813"/>
          <p14:tracePt t="290600" x="7289800" y="3325813"/>
          <p14:tracePt t="290609" x="7326313" y="3325813"/>
          <p14:tracePt t="290616" x="7354888" y="3325813"/>
          <p14:tracePt t="290627" x="7372350" y="3325813"/>
          <p14:tracePt t="290632" x="7381875" y="3325813"/>
          <p14:tracePt t="290737" x="7391400" y="3325813"/>
          <p14:tracePt t="290761" x="7381875" y="3344863"/>
          <p14:tracePt t="290769" x="7335838" y="3352800"/>
          <p14:tracePt t="290776" x="7326313" y="3352800"/>
          <p14:tracePt t="290784" x="7289800" y="3362325"/>
          <p14:tracePt t="290792" x="7272338" y="3362325"/>
          <p14:tracePt t="290800" x="7234238" y="3381375"/>
          <p14:tracePt t="290807" x="7226300" y="3390900"/>
          <p14:tracePt t="290816" x="7216775" y="3390900"/>
          <p14:tracePt t="290825" x="7197725" y="3390900"/>
          <p14:tracePt t="290864" x="7188200" y="3390900"/>
          <p14:tracePt t="290912" x="7180263" y="3390900"/>
          <p14:tracePt t="290953" x="7170738" y="3381375"/>
          <p14:tracePt t="290984" x="7151688" y="3362325"/>
          <p14:tracePt t="290994" x="7151688" y="3352800"/>
          <p14:tracePt t="291000" x="7151688" y="3344863"/>
          <p14:tracePt t="291017" x="7151688" y="3335338"/>
          <p14:tracePt t="291027" x="7151688" y="3308350"/>
          <p14:tracePt t="291033" x="7143750" y="3308350"/>
          <p14:tracePt t="291048" x="7143750" y="3298825"/>
          <p14:tracePt t="291064" x="7143750" y="3289300"/>
          <p14:tracePt t="291077" x="7134225" y="3262313"/>
          <p14:tracePt t="291090" x="7134225" y="3252788"/>
          <p14:tracePt t="291104" x="7134225" y="3243263"/>
          <p14:tracePt t="291112" x="7124700" y="3224213"/>
          <p14:tracePt t="291119" x="7124700" y="3216275"/>
          <p14:tracePt t="291135" x="7124700" y="3197225"/>
          <p14:tracePt t="291152" x="7105650" y="3160713"/>
          <p14:tracePt t="291200" x="7105650" y="3151188"/>
          <p14:tracePt t="291208" x="7105650" y="3141663"/>
          <p14:tracePt t="291216" x="7105650" y="3133725"/>
          <p14:tracePt t="291224" x="7105650" y="3114675"/>
          <p14:tracePt t="291231" x="7115175" y="3105150"/>
          <p14:tracePt t="291240" x="7124700" y="3105150"/>
          <p14:tracePt t="291247" x="7143750" y="3087688"/>
          <p14:tracePt t="291257" x="7151688" y="3078163"/>
          <p14:tracePt t="291273" x="7170738" y="3068638"/>
          <p14:tracePt t="291290" x="7180263" y="3068638"/>
          <p14:tracePt t="291296" x="7197725" y="3059113"/>
          <p14:tracePt t="291312" x="7216775" y="3059113"/>
          <p14:tracePt t="291328" x="7226300" y="3059113"/>
          <p14:tracePt t="291335" x="7234238" y="3059113"/>
          <p14:tracePt t="291352" x="7262813" y="3059113"/>
          <p14:tracePt t="291360" x="7280275" y="3059113"/>
          <p14:tracePt t="291392" x="7318375" y="3059113"/>
          <p14:tracePt t="291408" x="7335838" y="3059113"/>
          <p14:tracePt t="291415" x="7345363" y="3068638"/>
          <p14:tracePt t="291440" x="7364413" y="3087688"/>
          <p14:tracePt t="291448" x="7372350" y="3095625"/>
          <p14:tracePt t="291488" x="7372350" y="3114675"/>
          <p14:tracePt t="291496" x="7381875" y="3124200"/>
          <p14:tracePt t="291512" x="7381875" y="3133725"/>
          <p14:tracePt t="291519" x="7381875" y="3151188"/>
          <p14:tracePt t="291535" x="7381875" y="3170238"/>
          <p14:tracePt t="291552" x="7381875" y="3187700"/>
          <p14:tracePt t="291560" x="7372350" y="3216275"/>
          <p14:tracePt t="291576" x="7372350" y="3224213"/>
          <p14:tracePt t="291600" x="7364413" y="3243263"/>
          <p14:tracePt t="291624" x="7354888" y="3243263"/>
          <p14:tracePt t="291639" x="7354888" y="3252788"/>
          <p14:tracePt t="291656" x="7345363" y="3270250"/>
          <p14:tracePt t="291672" x="7335838" y="3279775"/>
          <p14:tracePt t="291680" x="7326313" y="3289300"/>
          <p14:tracePt t="291690" x="7318375" y="3298825"/>
          <p14:tracePt t="291704" x="7308850" y="3308350"/>
          <p14:tracePt t="291713" x="7289800" y="3308350"/>
          <p14:tracePt t="291719" x="7280275" y="3316288"/>
          <p14:tracePt t="291735" x="7262813" y="3325813"/>
          <p14:tracePt t="291744" x="7253288" y="3335338"/>
          <p14:tracePt t="291760" x="7243763" y="3335338"/>
          <p14:tracePt t="291776" x="7234238" y="3335338"/>
          <p14:tracePt t="291784" x="7234238" y="3344863"/>
          <p14:tracePt t="292928" x="7234238" y="3335338"/>
          <p14:tracePt t="292993" x="7234238" y="3325813"/>
          <p14:tracePt t="293001" x="7234238" y="3308350"/>
          <p14:tracePt t="293009" x="7234238" y="3298825"/>
          <p14:tracePt t="293018" x="7234238" y="3289300"/>
          <p14:tracePt t="293033" x="7234238" y="3279775"/>
          <p14:tracePt t="293042" x="7234238" y="3262313"/>
          <p14:tracePt t="293059" x="7234238" y="3252788"/>
          <p14:tracePt t="293064" x="7197725" y="3233738"/>
          <p14:tracePt t="293097" x="7197725" y="3216275"/>
          <p14:tracePt t="293106" x="7197725" y="3206750"/>
          <p14:tracePt t="293138" x="7197725" y="3197225"/>
          <p14:tracePt t="293147" x="7197725" y="3178175"/>
          <p14:tracePt t="293160" x="7197725" y="3170238"/>
          <p14:tracePt t="293176" x="7197725" y="3160713"/>
          <p14:tracePt t="293199" x="7197725" y="3151188"/>
          <p14:tracePt t="293215" x="7207250" y="3141663"/>
          <p14:tracePt t="293272" x="7226300" y="3141663"/>
          <p14:tracePt t="293290" x="7234238" y="3141663"/>
          <p14:tracePt t="293297" x="7243763" y="3141663"/>
          <p14:tracePt t="293305" x="7253288" y="3141663"/>
          <p14:tracePt t="293313" x="7280275" y="3141663"/>
          <p14:tracePt t="293329" x="7289800" y="3141663"/>
          <p14:tracePt t="293369" x="7299325" y="3141663"/>
          <p14:tracePt t="293384" x="7308850" y="3141663"/>
          <p14:tracePt t="293393" x="7318375" y="3141663"/>
          <p14:tracePt t="293400" x="7318375" y="3151188"/>
          <p14:tracePt t="293410" x="7318375" y="3160713"/>
          <p14:tracePt t="293416" x="7318375" y="3170238"/>
          <p14:tracePt t="293431" x="7318375" y="3178175"/>
          <p14:tracePt t="293440" x="7318375" y="3197225"/>
          <p14:tracePt t="293457" x="7318375" y="3206750"/>
          <p14:tracePt t="293463" x="7308850" y="3224213"/>
          <p14:tracePt t="293474" x="7272338" y="3262313"/>
          <p14:tracePt t="293490" x="7253288" y="3279775"/>
          <p14:tracePt t="293495" x="7216775" y="3316288"/>
          <p14:tracePt t="293504" x="7207250" y="3325813"/>
          <p14:tracePt t="293512" x="7170738" y="3344863"/>
          <p14:tracePt t="293519" x="7161213" y="3352800"/>
          <p14:tracePt t="293529" x="7124700" y="3362325"/>
          <p14:tracePt t="293536" x="7124700" y="3371850"/>
          <p14:tracePt t="293544" x="7088188" y="3371850"/>
          <p14:tracePt t="293551" x="7059613" y="3371850"/>
          <p14:tracePt t="293559" x="7005638" y="3371850"/>
          <p14:tracePt t="293567" x="6940550" y="3371850"/>
          <p14:tracePt t="293575" x="6877050" y="3371850"/>
          <p14:tracePt t="293583" x="6838950" y="3371850"/>
          <p14:tracePt t="293591" x="6802438" y="3371850"/>
          <p14:tracePt t="293599" x="6775450" y="3371850"/>
          <p14:tracePt t="293608" x="6756400" y="3371850"/>
          <p14:tracePt t="293615" x="6738938" y="3371850"/>
          <p14:tracePt t="293705" x="6729413" y="3371850"/>
          <p14:tracePt t="293771" x="6710363" y="3371850"/>
          <p14:tracePt t="293792" x="6702425" y="3371850"/>
          <p14:tracePt t="293800" x="6692900" y="3371850"/>
          <p14:tracePt t="293809" x="6683375" y="3371850"/>
          <p14:tracePt t="293817" x="6664325" y="3371850"/>
          <p14:tracePt t="293826" x="6646863" y="3371850"/>
          <p14:tracePt t="293832" x="6637338" y="3371850"/>
          <p14:tracePt t="293843" x="6618288" y="3381375"/>
          <p14:tracePt t="293848" x="6610350" y="3381375"/>
          <p14:tracePt t="293860" x="6591300" y="3390900"/>
          <p14:tracePt t="293864" x="6581775" y="3398838"/>
          <p14:tracePt t="293875" x="6572250" y="3398838"/>
          <p14:tracePt t="293881" x="6545263" y="3408363"/>
          <p14:tracePt t="293892" x="6527800" y="3408363"/>
          <p14:tracePt t="293897" x="6518275" y="3408363"/>
          <p14:tracePt t="293905" x="6499225" y="3408363"/>
          <p14:tracePt t="293912" x="6472238" y="3408363"/>
          <p14:tracePt t="293944" x="6443663" y="3417888"/>
          <p14:tracePt t="294088" x="6435725" y="3417888"/>
          <p14:tracePt t="294097" x="6416675" y="3417888"/>
          <p14:tracePt t="294105" x="6407150" y="3417888"/>
          <p14:tracePt t="294111" x="6380163" y="3417888"/>
          <p14:tracePt t="294119" x="6361113" y="3417888"/>
          <p14:tracePt t="294128" x="6315075" y="3417888"/>
          <p14:tracePt t="294135" x="6288088" y="3417888"/>
          <p14:tracePt t="294144" x="6269038" y="3417888"/>
          <p14:tracePt t="294151" x="6223000" y="3417888"/>
          <p14:tracePt t="294159" x="6176963" y="3417888"/>
          <p14:tracePt t="294167" x="6149975" y="3417888"/>
          <p14:tracePt t="294175" x="6132513" y="3417888"/>
          <p14:tracePt t="294183" x="6113463" y="3417888"/>
          <p14:tracePt t="294200" x="6103938" y="3417888"/>
          <p14:tracePt t="294216" x="6086475" y="3417888"/>
          <p14:tracePt t="294224" x="6076950" y="3417888"/>
          <p14:tracePt t="294248" x="6057900" y="3417888"/>
          <p14:tracePt t="294257" x="6040438" y="3417888"/>
          <p14:tracePt t="294263" x="6021388" y="3417888"/>
          <p14:tracePt t="294274" x="5994400" y="3417888"/>
          <p14:tracePt t="294280" x="5957888" y="3417888"/>
          <p14:tracePt t="294290" x="5929313" y="3417888"/>
          <p14:tracePt t="294295" x="5856288" y="3417888"/>
          <p14:tracePt t="294303" x="5791200" y="3398838"/>
          <p14:tracePt t="294311" x="5727700" y="3398838"/>
          <p14:tracePt t="294319" x="5718175" y="3398838"/>
          <p14:tracePt t="294328" x="5691188" y="3398838"/>
          <p14:tracePt t="294335" x="5672138" y="3398838"/>
          <p14:tracePt t="294345" x="5626100" y="3398838"/>
          <p14:tracePt t="294351" x="5616575" y="3398838"/>
          <p14:tracePt t="294359" x="5599113" y="3398838"/>
          <p14:tracePt t="294367" x="5580063" y="3398838"/>
          <p14:tracePt t="294400" x="5553075" y="3398838"/>
          <p14:tracePt t="294432" x="5543550" y="3390900"/>
          <p14:tracePt t="294439" x="5534025" y="3390900"/>
          <p14:tracePt t="294601" x="5524500" y="3381375"/>
          <p14:tracePt t="294648" x="5524500" y="3362325"/>
          <p14:tracePt t="294658" x="5561013" y="3352800"/>
          <p14:tracePt t="294664" x="5607050" y="3352800"/>
          <p14:tracePt t="294677" x="5662613" y="3352800"/>
          <p14:tracePt t="294681" x="5727700" y="3352800"/>
          <p14:tracePt t="294692" x="5781675" y="3352800"/>
          <p14:tracePt t="294697" x="5846763" y="3352800"/>
          <p14:tracePt t="294704" x="5911850" y="3352800"/>
          <p14:tracePt t="294715" x="5948363" y="3352800"/>
          <p14:tracePt t="294721" x="5994400" y="3352800"/>
          <p14:tracePt t="294728" x="6030913" y="3352800"/>
          <p14:tracePt t="294736" x="6057900" y="3352800"/>
          <p14:tracePt t="294743" x="6103938" y="3352800"/>
          <p14:tracePt t="294761" x="6159500" y="3352800"/>
          <p14:tracePt t="294767" x="6196013" y="3352800"/>
          <p14:tracePt t="294775" x="6251575" y="3352800"/>
          <p14:tracePt t="294783" x="6297613" y="3352800"/>
          <p14:tracePt t="294791" x="6353175" y="3352800"/>
          <p14:tracePt t="294799" x="6435725" y="3352800"/>
          <p14:tracePt t="294807" x="6481763" y="3352800"/>
          <p14:tracePt t="294816" x="6518275" y="3352800"/>
          <p14:tracePt t="294824" x="6581775" y="3352800"/>
          <p14:tracePt t="294831" x="6600825" y="3352800"/>
          <p14:tracePt t="294841" x="6646863" y="3352800"/>
          <p14:tracePt t="294847" x="6664325" y="3352800"/>
          <p14:tracePt t="294858" x="6692900" y="3352800"/>
          <p14:tracePt t="294863" x="6738938" y="3352800"/>
          <p14:tracePt t="294874" x="6756400" y="3352800"/>
          <p14:tracePt t="294879" x="6811963" y="3352800"/>
          <p14:tracePt t="294888" x="6858000" y="3352800"/>
          <p14:tracePt t="294895" x="6904038" y="3352800"/>
          <p14:tracePt t="294903" x="6969125" y="3352800"/>
          <p14:tracePt t="294911" x="7005638" y="3352800"/>
          <p14:tracePt t="294919" x="7042150" y="3352800"/>
          <p14:tracePt t="294927" x="7088188" y="3352800"/>
          <p14:tracePt t="294935" x="7115175" y="3352800"/>
          <p14:tracePt t="294943" x="7124700" y="3352800"/>
          <p14:tracePt t="294951" x="7134225" y="3352800"/>
          <p14:tracePt t="294967" x="7143750" y="3352800"/>
          <p14:tracePt t="294975" x="7170738" y="3362325"/>
          <p14:tracePt t="294983" x="7180263" y="3362325"/>
          <p14:tracePt t="294991" x="7216775" y="3362325"/>
          <p14:tracePt t="294999" x="7226300" y="3362325"/>
          <p14:tracePt t="295007" x="7234238" y="3362325"/>
          <p14:tracePt t="295016" x="7253288" y="3362325"/>
          <p14:tracePt t="295032" x="7272338" y="3362325"/>
          <p14:tracePt t="295044" x="7280275" y="3362325"/>
          <p14:tracePt t="295048" x="7299325" y="3362325"/>
          <p14:tracePt t="295062" x="7308850" y="3362325"/>
          <p14:tracePt t="295067" x="7318375" y="3362325"/>
          <p14:tracePt t="295076" x="7345363" y="3362325"/>
          <p14:tracePt t="295080" x="7372350" y="3362325"/>
          <p14:tracePt t="295090" x="7391400" y="3362325"/>
          <p14:tracePt t="295095" x="7408863" y="3362325"/>
          <p14:tracePt t="295104" x="7437438" y="3362325"/>
          <p14:tracePt t="295112" x="7446963" y="3362325"/>
          <p14:tracePt t="298680" x="7454900" y="3362325"/>
          <p14:tracePt t="298696" x="7464425" y="3362325"/>
          <p14:tracePt t="298707" x="7483475" y="3362325"/>
          <p14:tracePt t="298729" x="7493000" y="3362325"/>
          <p14:tracePt t="298745" x="7500938" y="3362325"/>
          <p14:tracePt t="298823" x="7510463" y="3362325"/>
          <p14:tracePt t="299050" x="7493000" y="3371850"/>
          <p14:tracePt t="299057" x="7454900" y="3398838"/>
          <p14:tracePt t="299065" x="7427913" y="3427413"/>
          <p14:tracePt t="299078" x="7400925" y="3436938"/>
          <p14:tracePt t="299081" x="7381875" y="3454400"/>
          <p14:tracePt t="299090" x="7372350" y="3463925"/>
          <p14:tracePt t="299103" x="7345363" y="3473450"/>
          <p14:tracePt t="299111" x="7335838" y="3490913"/>
          <p14:tracePt t="299119" x="7318375" y="3519488"/>
          <p14:tracePt t="299127" x="7289800" y="3536950"/>
          <p14:tracePt t="299135" x="7280275" y="3556000"/>
          <p14:tracePt t="299144" x="7272338" y="3592513"/>
          <p14:tracePt t="299151" x="7262813" y="3611563"/>
          <p14:tracePt t="299159" x="7253288" y="3629025"/>
          <p14:tracePt t="299167" x="7234238" y="3648075"/>
          <p14:tracePt t="299175" x="7226300" y="3665538"/>
          <p14:tracePt t="299216" x="7216775" y="3675063"/>
          <p14:tracePt t="299271" x="7207250" y="3684588"/>
          <p14:tracePt t="299279" x="7197725" y="3694113"/>
          <p14:tracePt t="299295" x="7188200" y="3702050"/>
          <p14:tracePt t="299327" x="7188200" y="3711575"/>
          <p14:tracePt t="299335" x="7188200" y="3740150"/>
          <p14:tracePt t="299433" x="7180263" y="3748088"/>
          <p14:tracePt t="299455" x="7180263" y="3757613"/>
          <p14:tracePt t="299471" x="7180263" y="3767138"/>
          <p14:tracePt t="299632" x="7180263" y="3776663"/>
          <p14:tracePt t="299689" x="7188200" y="3776663"/>
          <p14:tracePt t="299704" x="7197725" y="3776663"/>
          <p14:tracePt t="299737" x="7207250" y="3757613"/>
          <p14:tracePt t="299816" x="7216775" y="3748088"/>
          <p14:tracePt t="299824" x="7226300" y="3748088"/>
          <p14:tracePt t="299849" x="7234238" y="3748088"/>
          <p14:tracePt t="299859" x="7234238" y="3740150"/>
          <p14:tracePt t="299868" x="7243763" y="3740150"/>
          <p14:tracePt t="299873" x="7280275" y="3730625"/>
          <p14:tracePt t="299895" x="7308850" y="3730625"/>
          <p14:tracePt t="299911" x="7335838" y="3721100"/>
          <p14:tracePt t="299922" x="7345363" y="3711575"/>
          <p14:tracePt t="299935" x="7345363" y="3702050"/>
          <p14:tracePt t="299943" x="7354888" y="3702050"/>
          <p14:tracePt t="300071" x="7364413" y="3702050"/>
          <p14:tracePt t="300200" x="7381875" y="3702050"/>
          <p14:tracePt t="300209" x="7418388" y="3702050"/>
          <p14:tracePt t="300217" x="7454900" y="3702050"/>
          <p14:tracePt t="300226" x="7473950" y="3702050"/>
          <p14:tracePt t="300232" x="7519988" y="3702050"/>
          <p14:tracePt t="300244" x="7583488" y="3694113"/>
          <p14:tracePt t="300260" x="7593013" y="3694113"/>
          <p14:tracePt t="300275" x="7602538" y="3694113"/>
          <p14:tracePt t="300292" x="7629525" y="3694113"/>
          <p14:tracePt t="300297" x="7648575" y="3694113"/>
          <p14:tracePt t="300304" x="7740650" y="3694113"/>
          <p14:tracePt t="300312" x="7850188" y="3694113"/>
          <p14:tracePt t="300321" x="7970838" y="3694113"/>
          <p14:tracePt t="300328" x="8053388" y="3694113"/>
          <p14:tracePt t="300338" x="8135938" y="3694113"/>
          <p14:tracePt t="300345" x="8162925" y="3694113"/>
          <p14:tracePt t="301112" x="8126413" y="3694113"/>
          <p14:tracePt t="301121" x="8089900" y="3694113"/>
          <p14:tracePt t="301129" x="7997825" y="3694113"/>
          <p14:tracePt t="301136" x="7896225" y="3694113"/>
          <p14:tracePt t="301145" x="7786688" y="3721100"/>
          <p14:tracePt t="301152" x="7713663" y="3721100"/>
          <p14:tracePt t="301160" x="7667625" y="3721100"/>
          <p14:tracePt t="301167" x="7575550" y="3740150"/>
          <p14:tracePt t="301176" x="7510463" y="3740150"/>
          <p14:tracePt t="301183" x="7418388" y="3740150"/>
          <p14:tracePt t="301192" x="7318375" y="3740150"/>
          <p14:tracePt t="301199" x="7216775" y="3740150"/>
          <p14:tracePt t="301207" x="7078663" y="3740150"/>
          <p14:tracePt t="301215" x="6923088" y="3740150"/>
          <p14:tracePt t="301223" x="6765925" y="3740150"/>
          <p14:tracePt t="301231" x="6591300" y="3740150"/>
          <p14:tracePt t="301240" x="6453188" y="3740150"/>
          <p14:tracePt t="301247" x="6353175" y="3740150"/>
          <p14:tracePt t="301257" x="6251575" y="3784600"/>
          <p14:tracePt t="301263" x="6149975" y="3794125"/>
          <p14:tracePt t="301275" x="6122988" y="3794125"/>
          <p14:tracePt t="301281" x="6113463" y="3794125"/>
          <p14:tracePt t="302064" x="6113463" y="3784600"/>
          <p14:tracePt t="302085" x="6122988" y="3767138"/>
          <p14:tracePt t="302097" x="6132513" y="3748088"/>
          <p14:tracePt t="302105" x="6159500" y="3730625"/>
          <p14:tracePt t="302111" x="6176963" y="3694113"/>
          <p14:tracePt t="302119" x="6186488" y="3684588"/>
          <p14:tracePt t="302127" x="6205538" y="3675063"/>
          <p14:tracePt t="302135" x="6223000" y="3656013"/>
          <p14:tracePt t="302167" x="6232525" y="3648075"/>
          <p14:tracePt t="302207" x="6242050" y="3648075"/>
          <p14:tracePt t="303072" x="6251575" y="3648075"/>
          <p14:tracePt t="303080" x="6261100" y="3648075"/>
          <p14:tracePt t="303096" x="6288088" y="3648075"/>
          <p14:tracePt t="303107" x="6297613" y="3648075"/>
          <p14:tracePt t="303116" x="6307138" y="3648075"/>
          <p14:tracePt t="303120" x="6334125" y="3648075"/>
          <p14:tracePt t="303127" x="6353175" y="3656013"/>
          <p14:tracePt t="303135" x="6389688" y="3656013"/>
          <p14:tracePt t="303143" x="6443663" y="3665538"/>
          <p14:tracePt t="303153" x="6453188" y="3665538"/>
          <p14:tracePt t="303159" x="6462713" y="3665538"/>
          <p14:tracePt t="303175" x="6489700" y="3665538"/>
          <p14:tracePt t="303231" x="6499225" y="3665538"/>
          <p14:tracePt t="303239" x="6508750" y="3675063"/>
          <p14:tracePt t="303247" x="6535738" y="3675063"/>
          <p14:tracePt t="303263" x="6545263" y="3675063"/>
          <p14:tracePt t="303288" x="6554788" y="3675063"/>
          <p14:tracePt t="303624" x="6581775" y="3694113"/>
          <p14:tracePt t="303633" x="6600825" y="3694113"/>
          <p14:tracePt t="303641" x="6627813" y="3694113"/>
          <p14:tracePt t="303649" x="6646863" y="3694113"/>
          <p14:tracePt t="303659" x="6683375" y="3694113"/>
          <p14:tracePt t="303664" x="6702425" y="3694113"/>
          <p14:tracePt t="303680" x="6710363" y="3694113"/>
          <p14:tracePt t="303721" x="6729413" y="3694113"/>
          <p14:tracePt t="303729" x="6748463" y="3694113"/>
          <p14:tracePt t="303736" x="6765925" y="3694113"/>
          <p14:tracePt t="303743" x="6784975" y="3694113"/>
          <p14:tracePt t="303751" x="6792913" y="3694113"/>
          <p14:tracePt t="304688" x="6775450" y="3694113"/>
          <p14:tracePt t="304696" x="6738938" y="3694113"/>
          <p14:tracePt t="304704" x="6719888" y="3694113"/>
          <p14:tracePt t="304713" x="6673850" y="3694113"/>
          <p14:tracePt t="304720" x="6637338" y="3694113"/>
          <p14:tracePt t="304729" x="6572250" y="3694113"/>
          <p14:tracePt t="304738" x="6535738" y="3694113"/>
          <p14:tracePt t="304747" x="6453188" y="3694113"/>
          <p14:tracePt t="304752" x="6380163" y="3694113"/>
          <p14:tracePt t="304759" x="6242050" y="3711575"/>
          <p14:tracePt t="304768" x="6176963" y="3721100"/>
          <p14:tracePt t="304775" x="6103938" y="3748088"/>
          <p14:tracePt t="304783" x="6086475" y="3757613"/>
          <p14:tracePt t="304791" x="6021388" y="3794125"/>
          <p14:tracePt t="304799" x="5994400" y="3794125"/>
          <p14:tracePt t="304807" x="5984875" y="3794125"/>
          <p14:tracePt t="304815" x="5965825" y="3813175"/>
          <p14:tracePt t="304823" x="5957888" y="3813175"/>
          <p14:tracePt t="304839" x="5948363" y="3822700"/>
          <p14:tracePt t="304847" x="5938838" y="3822700"/>
          <p14:tracePt t="304857" x="5929313" y="3822700"/>
          <p14:tracePt t="304863" x="5911850" y="3822700"/>
          <p14:tracePt t="304874" x="5892800" y="3822700"/>
          <p14:tracePt t="304879" x="5883275" y="3822700"/>
          <p14:tracePt t="304888" x="5873750" y="3822700"/>
          <p14:tracePt t="304921" x="5865813" y="3822700"/>
          <p14:tracePt t="305280" x="5846763" y="3822700"/>
          <p14:tracePt t="305297" x="5827713" y="3822700"/>
          <p14:tracePt t="305305" x="5819775" y="3822700"/>
          <p14:tracePt t="305338" x="5810250" y="3830638"/>
          <p14:tracePt t="305680" x="5810250" y="3822700"/>
          <p14:tracePt t="305696" x="5810250" y="3813175"/>
          <p14:tracePt t="305705" x="5810250" y="3794125"/>
          <p14:tracePt t="305713" x="5810250" y="3784600"/>
          <p14:tracePt t="305720" x="5810250" y="3776663"/>
          <p14:tracePt t="305728" x="5810250" y="3767138"/>
          <p14:tracePt t="305739" x="5810250" y="3740150"/>
          <p14:tracePt t="305747" x="5810250" y="3721100"/>
          <p14:tracePt t="305751" x="5810250" y="3702050"/>
          <p14:tracePt t="305760" x="5810250" y="3694113"/>
          <p14:tracePt t="305768" x="5810250" y="3675063"/>
          <p14:tracePt t="305775" x="5810250" y="3648075"/>
          <p14:tracePt t="305784" x="5810250" y="3638550"/>
          <p14:tracePt t="305791" x="5810250" y="3629025"/>
          <p14:tracePt t="305799" x="5810250" y="3611563"/>
          <p14:tracePt t="305824" x="5810250" y="3592513"/>
          <p14:tracePt t="305855" x="5810250" y="3582988"/>
          <p14:tracePt t="305874" x="5810250" y="3565525"/>
          <p14:tracePt t="306080" x="5810250" y="3556000"/>
          <p14:tracePt t="306090" x="5810250" y="3546475"/>
          <p14:tracePt t="306097" x="5819775" y="3536950"/>
          <p14:tracePt t="308112" x="5827713" y="3527425"/>
          <p14:tracePt t="308121" x="5865813" y="3527425"/>
          <p14:tracePt t="308128" x="5911850" y="3527425"/>
          <p14:tracePt t="308137" x="5948363" y="3536950"/>
          <p14:tracePt t="308143" x="5984875" y="3556000"/>
          <p14:tracePt t="308151" x="6040438" y="3556000"/>
          <p14:tracePt t="308159" x="6103938" y="3556000"/>
          <p14:tracePt t="308167" x="6169025" y="3556000"/>
          <p14:tracePt t="308175" x="6205538" y="3556000"/>
          <p14:tracePt t="308183" x="6269038" y="3556000"/>
          <p14:tracePt t="308191" x="6343650" y="3556000"/>
          <p14:tracePt t="308199" x="6443663" y="3556000"/>
          <p14:tracePt t="308207" x="6481763" y="3556000"/>
          <p14:tracePt t="308215" x="6518275" y="3556000"/>
          <p14:tracePt t="308223" x="6564313" y="3556000"/>
          <p14:tracePt t="308231" x="6627813" y="3556000"/>
          <p14:tracePt t="308239" x="6664325" y="3556000"/>
          <p14:tracePt t="308247" x="6683375" y="3556000"/>
          <p14:tracePt t="308255" x="6692900" y="3556000"/>
          <p14:tracePt t="308263" x="6710363" y="3556000"/>
          <p14:tracePt t="308279" x="6729413" y="3556000"/>
          <p14:tracePt t="308287" x="6738938" y="3556000"/>
          <p14:tracePt t="308296" x="6765925" y="3556000"/>
          <p14:tracePt t="308304" x="6831013" y="3556000"/>
          <p14:tracePt t="308321" x="6838950" y="3556000"/>
          <p14:tracePt t="308329" x="6877050" y="3556000"/>
          <p14:tracePt t="308336" x="6894513" y="3556000"/>
          <p14:tracePt t="308344" x="6923088" y="3556000"/>
          <p14:tracePt t="308352" x="6931025" y="3556000"/>
          <p14:tracePt t="308360" x="6940550" y="3556000"/>
          <p14:tracePt t="308384" x="6950075" y="3556000"/>
          <p14:tracePt t="308402" x="6977063" y="3565525"/>
          <p14:tracePt t="308411" x="7013575" y="3573463"/>
          <p14:tracePt t="308439" x="7023100" y="3582988"/>
          <p14:tracePt t="308688" x="7042150" y="3592513"/>
          <p14:tracePt t="308704" x="7042150" y="3602038"/>
          <p14:tracePt t="308714" x="7042150" y="3611563"/>
          <p14:tracePt t="308728" x="7051675" y="3611563"/>
          <p14:tracePt t="308768" x="7059613" y="3619500"/>
          <p14:tracePt t="308928" x="7059613" y="3611563"/>
          <p14:tracePt t="308935" x="7059613" y="3602038"/>
          <p14:tracePt t="308944" x="7059613" y="3592513"/>
          <p14:tracePt t="308960" x="7059613" y="3573463"/>
          <p14:tracePt t="308976" x="7059613" y="3565525"/>
          <p14:tracePt t="308985" x="7059613" y="3556000"/>
          <p14:tracePt t="308993" x="7059613" y="3536950"/>
          <p14:tracePt t="309000" x="7059613" y="3527425"/>
          <p14:tracePt t="309007" x="7069138" y="3527425"/>
          <p14:tracePt t="309016" x="7078663" y="3519488"/>
          <p14:tracePt t="309032" x="7097713" y="3509963"/>
          <p14:tracePt t="309041" x="7105650" y="3500438"/>
          <p14:tracePt t="309058" x="7115175" y="3500438"/>
          <p14:tracePt t="309064" x="7143750" y="3481388"/>
          <p14:tracePt t="309074" x="7151688" y="3473450"/>
          <p14:tracePt t="309091" x="7170738" y="3473450"/>
          <p14:tracePt t="309104" x="7188200" y="3473450"/>
          <p14:tracePt t="309112" x="7197725" y="3463925"/>
          <p14:tracePt t="309136" x="7207250" y="3463925"/>
          <p14:tracePt t="309145" x="7216775" y="3463925"/>
          <p14:tracePt t="309151" x="7234238" y="3463925"/>
          <p14:tracePt t="309168" x="7253288" y="3463925"/>
          <p14:tracePt t="309176" x="7262813" y="3463925"/>
          <p14:tracePt t="309192" x="7289800" y="3473450"/>
          <p14:tracePt t="309217" x="7299325" y="3481388"/>
          <p14:tracePt t="309239" x="7299325" y="3490913"/>
          <p14:tracePt t="309256" x="7299325" y="3519488"/>
          <p14:tracePt t="309273" x="7299325" y="3536950"/>
          <p14:tracePt t="309279" x="7299325" y="3556000"/>
          <p14:tracePt t="309290" x="7272338" y="3573463"/>
          <p14:tracePt t="309296" x="7262813" y="3582988"/>
          <p14:tracePt t="309304" x="7253288" y="3611563"/>
          <p14:tracePt t="309312" x="7234238" y="3638550"/>
          <p14:tracePt t="309319" x="7216775" y="3656013"/>
          <p14:tracePt t="309329" x="7170738" y="3675063"/>
          <p14:tracePt t="309335" x="7134225" y="3694113"/>
          <p14:tracePt t="309345" x="7115175" y="3711575"/>
          <p14:tracePt t="309351" x="7105650" y="3721100"/>
          <p14:tracePt t="309360" x="7088188" y="3740150"/>
          <p14:tracePt t="309368" x="7069138" y="3748088"/>
          <p14:tracePt t="309375" x="7051675" y="3748088"/>
          <p14:tracePt t="309384" x="7042150" y="3757613"/>
          <p14:tracePt t="309391" x="7032625" y="3767138"/>
          <p14:tracePt t="309431" x="7023100" y="3767138"/>
          <p14:tracePt t="309439" x="7005638" y="3767138"/>
          <p14:tracePt t="309456" x="6986588" y="3767138"/>
          <p14:tracePt t="309464" x="6940550" y="3767138"/>
          <p14:tracePt t="309475" x="6940550" y="3757613"/>
          <p14:tracePt t="309480" x="6940550" y="3730625"/>
          <p14:tracePt t="309491" x="6940550" y="3711575"/>
          <p14:tracePt t="309495" x="6931025" y="3675063"/>
          <p14:tracePt t="309504" x="6931025" y="3656013"/>
          <p14:tracePt t="309512" x="6931025" y="3629025"/>
          <p14:tracePt t="309519" x="6931025" y="3602038"/>
          <p14:tracePt t="309528" x="6931025" y="3582988"/>
          <p14:tracePt t="309536" x="6931025" y="3556000"/>
          <p14:tracePt t="309544" x="6940550" y="3536950"/>
          <p14:tracePt t="309551" x="6940550" y="3500438"/>
          <p14:tracePt t="309560" x="6940550" y="3481388"/>
          <p14:tracePt t="309567" x="6950075" y="3473450"/>
          <p14:tracePt t="309577" x="6959600" y="3463925"/>
          <p14:tracePt t="309584" x="6977063" y="3463925"/>
          <p14:tracePt t="309591" x="6986588" y="3463925"/>
          <p14:tracePt t="309600" x="6996113" y="3463925"/>
          <p14:tracePt t="309607" x="7023100" y="3463925"/>
          <p14:tracePt t="309616" x="7069138" y="3463925"/>
          <p14:tracePt t="309632" x="7088188" y="3444875"/>
          <p14:tracePt t="309664" x="7097713" y="3444875"/>
          <p14:tracePt t="309680" x="7115175" y="3444875"/>
          <p14:tracePt t="309704" x="7124700" y="3444875"/>
          <p14:tracePt t="309713" x="7134225" y="3444875"/>
          <p14:tracePt t="309721" x="7134225" y="3454400"/>
          <p14:tracePt t="309729" x="7143750" y="3473450"/>
          <p14:tracePt t="309737" x="7143750" y="3481388"/>
          <p14:tracePt t="309745" x="7143750" y="3509963"/>
          <p14:tracePt t="309761" x="7143750" y="3527425"/>
          <p14:tracePt t="309767" x="7143750" y="3546475"/>
          <p14:tracePt t="309775" x="7161213" y="3573463"/>
          <p14:tracePt t="309799" x="7161213" y="3611563"/>
          <p14:tracePt t="309839" x="7161213" y="3619500"/>
          <p14:tracePt t="309855" x="7161213" y="3629025"/>
          <p14:tracePt t="309863" x="7161213" y="3638550"/>
          <p14:tracePt t="309879" x="7151688" y="3648075"/>
          <p14:tracePt t="309887" x="7143750" y="3648075"/>
          <p14:tracePt t="309895" x="7124700" y="3648075"/>
          <p14:tracePt t="309903" x="7088188" y="3648075"/>
          <p14:tracePt t="309968" x="7069138" y="3638550"/>
          <p14:tracePt t="309977" x="7069138" y="3619500"/>
          <p14:tracePt t="309986" x="7069138" y="3602038"/>
          <p14:tracePt t="309994" x="7069138" y="3556000"/>
          <p14:tracePt t="310001" x="7069138" y="3509963"/>
          <p14:tracePt t="310009" x="7069138" y="3490913"/>
          <p14:tracePt t="310021" x="7069138" y="3463925"/>
          <p14:tracePt t="310029" x="7097713" y="3436938"/>
          <p14:tracePt t="310035" x="7097713" y="3427413"/>
          <p14:tracePt t="310043" x="7115175" y="3398838"/>
          <p14:tracePt t="310048" x="7124700" y="3390900"/>
          <p14:tracePt t="310060" x="7134225" y="3390900"/>
          <p14:tracePt t="310063" x="7134225" y="3381375"/>
          <p14:tracePt t="310074" x="7161213" y="3381375"/>
          <p14:tracePt t="310079" x="7170738" y="3381375"/>
          <p14:tracePt t="310089" x="7197725" y="3381375"/>
          <p14:tracePt t="310095" x="7226300" y="3371850"/>
          <p14:tracePt t="310103" x="7253288" y="3371850"/>
          <p14:tracePt t="310119" x="7272338" y="3371850"/>
          <p14:tracePt t="310135" x="7289800" y="3371850"/>
          <p14:tracePt t="310143" x="7299325" y="3371850"/>
          <p14:tracePt t="310151" x="7308850" y="3381375"/>
          <p14:tracePt t="310159" x="7308850" y="3390900"/>
          <p14:tracePt t="310167" x="7326313" y="3408363"/>
          <p14:tracePt t="310184" x="7326313" y="3427413"/>
          <p14:tracePt t="310191" x="7326313" y="3436938"/>
          <p14:tracePt t="310200" x="7335838" y="3444875"/>
          <p14:tracePt t="310207" x="7335838" y="3454400"/>
          <p14:tracePt t="310217" x="7335838" y="3473450"/>
          <p14:tracePt t="310224" x="7335838" y="3500438"/>
          <p14:tracePt t="310231" x="7335838" y="3519488"/>
          <p14:tracePt t="310240" x="7335838" y="3536950"/>
          <p14:tracePt t="310247" x="7335838" y="3556000"/>
          <p14:tracePt t="310257" x="7335838" y="3582988"/>
          <p14:tracePt t="310264" x="7335838" y="3611563"/>
          <p14:tracePt t="310274" x="7335838" y="3629025"/>
          <p14:tracePt t="310279" x="7335838" y="3648075"/>
          <p14:tracePt t="310288" x="7335838" y="3684588"/>
          <p14:tracePt t="310295" x="7318375" y="3702050"/>
          <p14:tracePt t="310311" x="7289800" y="3721100"/>
          <p14:tracePt t="310319" x="7280275" y="3730625"/>
          <p14:tracePt t="310335" x="7253288" y="3748088"/>
          <p14:tracePt t="310343" x="7243763" y="3757613"/>
          <p14:tracePt t="310351" x="7207250" y="3757613"/>
          <p14:tracePt t="310359" x="7180263" y="3757613"/>
          <p14:tracePt t="310367" x="7161213" y="3757613"/>
          <p14:tracePt t="310375" x="7124700" y="3757613"/>
          <p14:tracePt t="310383" x="7115175" y="3767138"/>
          <p14:tracePt t="310391" x="7105650" y="3776663"/>
          <p14:tracePt t="310431" x="7105650" y="3767138"/>
          <p14:tracePt t="310440" x="7105650" y="3748088"/>
          <p14:tracePt t="310447" x="7105650" y="3730625"/>
          <p14:tracePt t="310457" x="7105650" y="3702050"/>
          <p14:tracePt t="310463" x="7097713" y="3675063"/>
          <p14:tracePt t="310479" x="7097713" y="3648075"/>
          <p14:tracePt t="310487" x="7097713" y="3638550"/>
          <p14:tracePt t="310495" x="7097713" y="3619500"/>
          <p14:tracePt t="310503" x="7097713" y="3602038"/>
          <p14:tracePt t="310511" x="7097713" y="3592513"/>
          <p14:tracePt t="310519" x="7097713" y="3582988"/>
          <p14:tracePt t="310527" x="7097713" y="3573463"/>
          <p14:tracePt t="310535" x="7097713" y="3546475"/>
          <p14:tracePt t="310543" x="7105650" y="3536950"/>
          <p14:tracePt t="310551" x="7124700" y="3527425"/>
          <p14:tracePt t="310559" x="7151688" y="3500438"/>
          <p14:tracePt t="310567" x="7170738" y="3500438"/>
          <p14:tracePt t="310575" x="7180263" y="3490913"/>
          <p14:tracePt t="310583" x="7207250" y="3481388"/>
          <p14:tracePt t="310599" x="7226300" y="3481388"/>
          <p14:tracePt t="310607" x="7243763" y="3481388"/>
          <p14:tracePt t="310615" x="7253288" y="3481388"/>
          <p14:tracePt t="310640" x="7262813" y="3481388"/>
          <p14:tracePt t="310647" x="7272338" y="3481388"/>
          <p14:tracePt t="310657" x="7299325" y="3481388"/>
          <p14:tracePt t="310663" x="7318375" y="3500438"/>
          <p14:tracePt t="310672" x="7326313" y="3509963"/>
          <p14:tracePt t="310678" x="7345363" y="3527425"/>
          <p14:tracePt t="310687" x="7345363" y="3536950"/>
          <p14:tracePt t="310694" x="7345363" y="3556000"/>
          <p14:tracePt t="310703" x="7345363" y="3573463"/>
          <p14:tracePt t="310718" x="7345363" y="3592513"/>
          <p14:tracePt t="310743" x="7345363" y="3602038"/>
          <p14:tracePt t="310751" x="7345363" y="3619500"/>
          <p14:tracePt t="310767" x="7345363" y="3629025"/>
          <p14:tracePt t="310775" x="7345363" y="3638550"/>
          <p14:tracePt t="310791" x="7345363" y="3656013"/>
          <p14:tracePt t="310799" x="7326313" y="3665538"/>
          <p14:tracePt t="310807" x="7289800" y="3684588"/>
          <p14:tracePt t="310816" x="7280275" y="3684588"/>
          <p14:tracePt t="310824" x="7253288" y="3702050"/>
          <p14:tracePt t="310831" x="7234238" y="3711575"/>
          <p14:tracePt t="310843" x="7216775" y="3711575"/>
          <p14:tracePt t="310848" x="7161213" y="3711575"/>
          <p14:tracePt t="310864" x="7151688" y="3711575"/>
          <p14:tracePt t="310875" x="7143750" y="3711575"/>
          <p14:tracePt t="310904" x="7134225" y="3711575"/>
          <p14:tracePt t="310911" x="7134225" y="3702050"/>
          <p14:tracePt t="310920" x="7134225" y="3684588"/>
          <p14:tracePt t="310938" x="7134225" y="3648075"/>
          <p14:tracePt t="310943" x="7134225" y="3629025"/>
          <p14:tracePt t="310959" x="7134225" y="3611563"/>
          <p14:tracePt t="310975" x="7134225" y="3602038"/>
          <p14:tracePt t="311026" x="7134225" y="3592513"/>
          <p14:tracePt t="311112" x="7143750" y="3592513"/>
          <p14:tracePt t="311632" x="7161213" y="3592513"/>
          <p14:tracePt t="315617" x="7151688" y="3602038"/>
          <p14:tracePt t="315625" x="7143750" y="3611563"/>
          <p14:tracePt t="315648" x="7134225" y="3638550"/>
          <p14:tracePt t="315657" x="7115175" y="3648075"/>
          <p14:tracePt t="315665" x="7105650" y="3656013"/>
          <p14:tracePt t="315689" x="7097713" y="3665538"/>
          <p14:tracePt t="315697" x="7088188" y="3675063"/>
          <p14:tracePt t="315722" x="7078663" y="3675063"/>
          <p14:tracePt t="315744" x="7069138" y="3694113"/>
          <p14:tracePt t="315776" x="7059613" y="3694113"/>
          <p14:tracePt t="315808" x="7051675" y="3694113"/>
          <p14:tracePt t="315815" x="7032625" y="3694113"/>
          <p14:tracePt t="315823" x="7013575" y="3694113"/>
          <p14:tracePt t="315839" x="7005638" y="3694113"/>
          <p14:tracePt t="315855" x="6986588" y="3694113"/>
          <p14:tracePt t="315863" x="6977063" y="3694113"/>
          <p14:tracePt t="315872" x="6969125" y="3694113"/>
          <p14:tracePt t="315880" x="6959600" y="3694113"/>
          <p14:tracePt t="315894" x="6923088" y="3694113"/>
          <p14:tracePt t="315898" x="6877050" y="3694113"/>
          <p14:tracePt t="315904" x="6831013" y="3711575"/>
          <p14:tracePt t="315913" x="6765925" y="3711575"/>
          <p14:tracePt t="315930" x="6646863" y="3711575"/>
          <p14:tracePt t="315935" x="6564313" y="3711575"/>
          <p14:tracePt t="315943" x="6499225" y="3740150"/>
          <p14:tracePt t="315951" x="6443663" y="3740150"/>
          <p14:tracePt t="315959" x="6380163" y="3740150"/>
          <p14:tracePt t="315966" x="6315075" y="3740150"/>
          <p14:tracePt t="315974" x="6261100" y="3740150"/>
          <p14:tracePt t="315982" x="6242050" y="3740150"/>
          <p14:tracePt t="315990" x="6169025" y="3740150"/>
          <p14:tracePt t="315999" x="6149975" y="3740150"/>
          <p14:tracePt t="316007" x="6103938" y="3740150"/>
          <p14:tracePt t="316015" x="6067425" y="3730625"/>
          <p14:tracePt t="316023" x="6040438" y="3730625"/>
          <p14:tracePt t="316031" x="5994400" y="3721100"/>
          <p14:tracePt t="316038" x="5957888" y="3711575"/>
          <p14:tracePt t="316047" x="5919788" y="3711575"/>
          <p14:tracePt t="316055" x="5873750" y="3702050"/>
          <p14:tracePt t="316063" x="5865813" y="3694113"/>
          <p14:tracePt t="316071" x="5800725" y="3684588"/>
          <p14:tracePt t="316079" x="5781675" y="3684588"/>
          <p14:tracePt t="316087" x="5764213" y="3684588"/>
          <p14:tracePt t="316095" x="5699125" y="3684588"/>
          <p14:tracePt t="316102" x="5672138" y="3665538"/>
          <p14:tracePt t="316111" x="5599113" y="3665538"/>
          <p14:tracePt t="316119" x="5570538" y="3656013"/>
          <p14:tracePt t="316127" x="5543550" y="3656013"/>
          <p14:tracePt t="316143" x="5534025" y="3656013"/>
          <p14:tracePt t="316167" x="5524500" y="3648075"/>
          <p14:tracePt t="316183" x="5524500" y="3629025"/>
          <p14:tracePt t="316191" x="5524500" y="3611563"/>
          <p14:tracePt t="316199" x="5524500" y="3573463"/>
          <p14:tracePt t="316207" x="5553075" y="3565525"/>
          <p14:tracePt t="316215" x="5543550" y="3527425"/>
          <p14:tracePt t="316223" x="5543550" y="3500438"/>
          <p14:tracePt t="316231" x="5543550" y="3481388"/>
          <p14:tracePt t="316238" x="5543550" y="3473450"/>
          <p14:tracePt t="316247" x="5543550" y="3454400"/>
          <p14:tracePt t="316255" x="5543550" y="3444875"/>
          <p14:tracePt t="316274" x="5543550" y="3436938"/>
          <p14:tracePt t="316280" x="5553075" y="3427413"/>
          <p14:tracePt t="316292" x="5553075" y="3408363"/>
          <p14:tracePt t="316296" x="5580063" y="3381375"/>
          <p14:tracePt t="316304" x="5599113" y="3371850"/>
          <p14:tracePt t="316313" x="5616575" y="3352800"/>
          <p14:tracePt t="316320" x="5635625" y="3335338"/>
          <p14:tracePt t="316328" x="5672138" y="3316288"/>
          <p14:tracePt t="316338" x="5737225" y="3279775"/>
          <p14:tracePt t="316345" x="5781675" y="3252788"/>
          <p14:tracePt t="316352" x="5856288" y="3216275"/>
          <p14:tracePt t="316359" x="5938838" y="3151188"/>
          <p14:tracePt t="316367" x="5994400" y="3133725"/>
          <p14:tracePt t="316376" x="6057900" y="3078163"/>
          <p14:tracePt t="316383" x="6103938" y="3049588"/>
          <p14:tracePt t="316391" x="6140450" y="3032125"/>
          <p14:tracePt t="316399" x="6176963" y="3013075"/>
          <p14:tracePt t="316407" x="6215063" y="3005138"/>
          <p14:tracePt t="316415" x="6278563" y="3005138"/>
          <p14:tracePt t="316422" x="6361113" y="3005138"/>
          <p14:tracePt t="316431" x="6416675" y="3005138"/>
          <p14:tracePt t="316439" x="6518275" y="3005138"/>
          <p14:tracePt t="316447" x="6554788" y="3005138"/>
          <p14:tracePt t="316456" x="6591300" y="3005138"/>
          <p14:tracePt t="316463" x="6656388" y="3005138"/>
          <p14:tracePt t="316473" x="6719888" y="3022600"/>
          <p14:tracePt t="316479" x="6765925" y="3049588"/>
          <p14:tracePt t="316487" x="6831013" y="3059113"/>
          <p14:tracePt t="316495" x="6848475" y="3078163"/>
          <p14:tracePt t="316503" x="6877050" y="3105150"/>
          <p14:tracePt t="316511" x="6904038" y="3133725"/>
          <p14:tracePt t="316519" x="6940550" y="3160713"/>
          <p14:tracePt t="316527" x="6950075" y="3178175"/>
          <p14:tracePt t="316536" x="6950075" y="3187700"/>
          <p14:tracePt t="316543" x="6959600" y="3206750"/>
          <p14:tracePt t="316551" x="6959600" y="3233738"/>
          <p14:tracePt t="316559" x="6969125" y="3243263"/>
          <p14:tracePt t="316567" x="6969125" y="3270250"/>
          <p14:tracePt t="316575" x="6969125" y="3279775"/>
          <p14:tracePt t="316583" x="6969125" y="3289300"/>
          <p14:tracePt t="316591" x="6969125" y="3298825"/>
          <p14:tracePt t="316607" x="6969125" y="3316288"/>
          <p14:tracePt t="316627" x="6969125" y="3325813"/>
          <p14:tracePt t="316632" x="6969125" y="3335338"/>
          <p14:tracePt t="316643" x="6940550" y="3352800"/>
          <p14:tracePt t="316660" x="6923088" y="3362325"/>
          <p14:tracePt t="316665" x="6913563" y="3371850"/>
          <p14:tracePt t="316675" x="6894513" y="3381375"/>
          <p14:tracePt t="316699" x="6884988" y="3381375"/>
          <p14:tracePt t="316712" x="6877050" y="3390900"/>
          <p14:tracePt t="316740" x="6867525" y="3398838"/>
          <p14:tracePt t="316747" x="6838950" y="3436938"/>
          <p14:tracePt t="316755" x="6811963" y="3473450"/>
          <p14:tracePt t="316762" x="6792913" y="3490913"/>
          <p14:tracePt t="316767" x="6738938" y="3556000"/>
          <p14:tracePt t="316775" x="6710363" y="3592513"/>
          <p14:tracePt t="316783" x="6656388" y="3629025"/>
          <p14:tracePt t="316791" x="6572250" y="3675063"/>
          <p14:tracePt t="316799" x="6518275" y="3694113"/>
          <p14:tracePt t="316807" x="6435725" y="3740150"/>
          <p14:tracePt t="316815" x="6389688" y="3767138"/>
          <p14:tracePt t="316823" x="6334125" y="3803650"/>
          <p14:tracePt t="316831" x="6288088" y="3813175"/>
          <p14:tracePt t="316840" x="6278563" y="3822700"/>
          <p14:tracePt t="316847" x="6269038" y="3822700"/>
          <p14:tracePt t="316857" x="6251575" y="3840163"/>
          <p14:tracePt t="316943" x="6242050" y="3840163"/>
          <p14:tracePt t="316951" x="6232525" y="3849688"/>
          <p14:tracePt t="316959" x="6215063" y="3859213"/>
          <p14:tracePt t="316975" x="6215063" y="3868738"/>
          <p14:tracePt t="316983" x="6205538" y="3868738"/>
          <p14:tracePt t="317007" x="6196013" y="3868738"/>
          <p14:tracePt t="317440" x="6205538" y="3895725"/>
          <p14:tracePt t="317448" x="6215063" y="3895725"/>
          <p14:tracePt t="317457" x="6242050" y="3905250"/>
          <p14:tracePt t="317464" x="6261100" y="3914775"/>
          <p14:tracePt t="317473" x="6278563" y="3914775"/>
          <p14:tracePt t="317479" x="6315075" y="3914775"/>
          <p14:tracePt t="317489" x="6343650" y="3941763"/>
          <p14:tracePt t="317495" x="6361113" y="3951288"/>
          <p14:tracePt t="317503" x="6397625" y="3951288"/>
          <p14:tracePt t="317511" x="6407150" y="3951288"/>
          <p14:tracePt t="317519" x="6416675" y="3951288"/>
          <p14:tracePt t="317535" x="6426200" y="3951288"/>
          <p14:tracePt t="317543" x="6453188" y="3959225"/>
          <p14:tracePt t="317552" x="6462713" y="3959225"/>
          <p14:tracePt t="317561" x="6489700" y="3959225"/>
          <p14:tracePt t="317568" x="6518275" y="3959225"/>
          <p14:tracePt t="317575" x="6545263" y="3959225"/>
          <p14:tracePt t="317584" x="6581775" y="3959225"/>
          <p14:tracePt t="317592" x="6591300" y="3959225"/>
          <p14:tracePt t="317607" x="6600825" y="3959225"/>
          <p14:tracePt t="317712" x="6610350" y="3959225"/>
          <p14:tracePt t="317720" x="6627813" y="3959225"/>
          <p14:tracePt t="318705" x="6627813" y="3951288"/>
          <p14:tracePt t="319640" x="6627813" y="3941763"/>
          <p14:tracePt t="319848" x="6627813" y="3932238"/>
          <p14:tracePt t="325424" x="6600825" y="3932238"/>
          <p14:tracePt t="325472" x="6591300" y="3932238"/>
          <p14:tracePt t="325480" x="6564313" y="3932238"/>
          <p14:tracePt t="325491" x="6527800" y="3932238"/>
          <p14:tracePt t="325499" x="6426200" y="3932238"/>
          <p14:tracePt t="325503" x="6343650" y="3932238"/>
          <p14:tracePt t="325511" x="6261100" y="3932238"/>
          <p14:tracePt t="325519" x="6122988" y="3932238"/>
          <p14:tracePt t="325527" x="5948363" y="3932238"/>
          <p14:tracePt t="325535" x="5810250" y="3959225"/>
          <p14:tracePt t="325543" x="5543550" y="3959225"/>
          <p14:tracePt t="325551" x="5221288" y="3959225"/>
          <p14:tracePt t="325559" x="4779963" y="3959225"/>
          <p14:tracePt t="325567" x="4265613" y="3959225"/>
          <p14:tracePt t="325575" x="3925888" y="3978275"/>
          <p14:tracePt t="325583" x="3373438" y="3978275"/>
          <p14:tracePt t="325591" x="2968625" y="3978275"/>
          <p14:tracePt t="325599" x="2565400" y="3978275"/>
          <p14:tracePt t="325607" x="2352675" y="3978275"/>
          <p14:tracePt t="325615" x="2087563" y="3978275"/>
          <p14:tracePt t="325623" x="1912938" y="3978275"/>
          <p14:tracePt t="325631" x="1811338" y="3978275"/>
          <p14:tracePt t="325640" x="1728788" y="4014788"/>
          <p14:tracePt t="325647" x="1692275" y="4043363"/>
          <p14:tracePt t="325657" x="1682750" y="4051300"/>
          <p14:tracePt t="325952" x="1663700" y="4051300"/>
          <p14:tracePt t="325966" x="1654175" y="4060825"/>
          <p14:tracePt t="325992" x="1636713" y="4079875"/>
          <p14:tracePt t="326031" x="1627188" y="4079875"/>
          <p14:tracePt t="326039" x="1608138" y="4079875"/>
          <p14:tracePt t="326055" x="1600200" y="4079875"/>
          <p14:tracePt t="326063" x="1581150" y="4079875"/>
          <p14:tracePt t="326087" x="1571625" y="4079875"/>
          <p14:tracePt t="326103" x="1562100" y="4079875"/>
          <p14:tracePt t="326111" x="1554163" y="4079875"/>
          <p14:tracePt t="326119" x="1535113" y="4079875"/>
          <p14:tracePt t="326135" x="1525588" y="4079875"/>
          <p14:tracePt t="326143" x="1516063" y="4087813"/>
          <p14:tracePt t="326159" x="1516063" y="4097338"/>
          <p14:tracePt t="326175" x="1508125" y="4097338"/>
          <p14:tracePt t="326199" x="1508125" y="4106863"/>
          <p14:tracePt t="326440" x="1498600" y="4116388"/>
          <p14:tracePt t="326584" x="1479550" y="4125913"/>
          <p14:tracePt t="326607" x="1471613" y="4143375"/>
          <p14:tracePt t="326623" x="1471613" y="4152900"/>
          <p14:tracePt t="326640" x="1471613" y="4162425"/>
          <p14:tracePt t="326665" x="1462088" y="4171950"/>
          <p14:tracePt t="328298" x="1462088" y="4179888"/>
          <p14:tracePt t="328305" x="1462088" y="4189413"/>
          <p14:tracePt t="328319" x="1479550" y="4189413"/>
          <p14:tracePt t="328343" x="1508125" y="4208463"/>
          <p14:tracePt t="328351" x="1525588" y="4208463"/>
          <p14:tracePt t="328359" x="1544638" y="4216400"/>
          <p14:tracePt t="328367" x="1590675" y="4225925"/>
          <p14:tracePt t="328376" x="1646238" y="4225925"/>
          <p14:tracePt t="328383" x="1709738" y="4244975"/>
          <p14:tracePt t="328391" x="1792288" y="4244975"/>
          <p14:tracePt t="328399" x="1847850" y="4244975"/>
          <p14:tracePt t="328407" x="1930400" y="4244975"/>
          <p14:tracePt t="328415" x="2012950" y="4244975"/>
          <p14:tracePt t="328423" x="2022475" y="4244975"/>
          <p14:tracePt t="328431" x="2032000" y="4244975"/>
          <p14:tracePt t="328440" x="2058988" y="4244975"/>
          <p14:tracePt t="328447" x="2068513" y="4244975"/>
          <p14:tracePt t="328457" x="2087563" y="4254500"/>
          <p14:tracePt t="328463" x="2114550" y="4271963"/>
          <p14:tracePt t="328473" x="2132013" y="4271963"/>
          <p14:tracePt t="328479" x="2197100" y="4281488"/>
          <p14:tracePt t="328487" x="2262188" y="4327525"/>
          <p14:tracePt t="328495" x="2344738" y="4337050"/>
          <p14:tracePt t="328503" x="2427288" y="4354513"/>
          <p14:tracePt t="328511" x="2463800" y="4364038"/>
          <p14:tracePt t="328519" x="2509838" y="4373563"/>
          <p14:tracePt t="329656" x="2519363" y="4373563"/>
          <p14:tracePt t="329680" x="2555875" y="4373563"/>
          <p14:tracePt t="329689" x="2611438" y="4373563"/>
          <p14:tracePt t="329696" x="2693988" y="4373563"/>
          <p14:tracePt t="329703" x="2813050" y="4373563"/>
          <p14:tracePt t="329711" x="2886075" y="4373563"/>
          <p14:tracePt t="329719" x="2968625" y="4373563"/>
          <p14:tracePt t="329727" x="3070225" y="4373563"/>
          <p14:tracePt t="329735" x="3098800" y="4373563"/>
          <p14:tracePt t="329744" x="3162300" y="4364038"/>
          <p14:tracePt t="329751" x="3189288" y="4364038"/>
          <p14:tracePt t="329761" x="3254375" y="4364038"/>
          <p14:tracePt t="329767" x="3263900" y="4364038"/>
          <p14:tracePt t="329775" x="3300413" y="4364038"/>
          <p14:tracePt t="329783" x="3319463" y="4364038"/>
          <p14:tracePt t="329791" x="3336925" y="4364038"/>
          <p14:tracePt t="329799" x="3346450" y="4364038"/>
          <p14:tracePt t="329807" x="3355975" y="4364038"/>
          <p14:tracePt t="329815" x="3363913" y="4364038"/>
          <p14:tracePt t="329831" x="3392488" y="4364038"/>
          <p14:tracePt t="329840" x="3409950" y="4364038"/>
          <p14:tracePt t="329847" x="3438525" y="4364038"/>
          <p14:tracePt t="329857" x="3484563" y="4364038"/>
          <p14:tracePt t="329863" x="3557588" y="4373563"/>
          <p14:tracePt t="329874" x="3640138" y="4400550"/>
          <p14:tracePt t="329879" x="3705225" y="4400550"/>
          <p14:tracePt t="329887" x="3768725" y="4400550"/>
          <p14:tracePt t="329895" x="3797300" y="4400550"/>
          <p14:tracePt t="329903" x="3814763" y="4400550"/>
          <p14:tracePt t="329976" x="3843338" y="4400550"/>
          <p14:tracePt t="329983" x="3870325" y="4400550"/>
          <p14:tracePt t="329992" x="3897313" y="4400550"/>
          <p14:tracePt t="329999" x="3916363" y="4400550"/>
          <p14:tracePt t="330007" x="3925888" y="4400550"/>
          <p14:tracePt t="331424" x="3952875" y="4400550"/>
          <p14:tracePt t="331431" x="3971925" y="4400550"/>
          <p14:tracePt t="331440" x="4008438" y="4400550"/>
          <p14:tracePt t="331447" x="4044950" y="4400550"/>
          <p14:tracePt t="331458" x="4081463" y="4400550"/>
          <p14:tracePt t="331463" x="4127500" y="4383088"/>
          <p14:tracePt t="331475" x="4137025" y="4383088"/>
          <p14:tracePt t="331479" x="4183063" y="4383088"/>
          <p14:tracePt t="331488" x="4246563" y="4373563"/>
          <p14:tracePt t="331495" x="4348163" y="4373563"/>
          <p14:tracePt t="331503" x="4430713" y="4373563"/>
          <p14:tracePt t="331511" x="4486275" y="4373563"/>
          <p14:tracePt t="331519" x="4549775" y="4373563"/>
          <p14:tracePt t="331527" x="4595813" y="4373563"/>
          <p14:tracePt t="331535" x="4633913" y="4373563"/>
          <p14:tracePt t="331543" x="4670425" y="4373563"/>
          <p14:tracePt t="331551" x="4679950" y="4373563"/>
          <p14:tracePt t="331567" x="4687888" y="4364038"/>
          <p14:tracePt t="331641" x="4697413" y="4364038"/>
          <p14:tracePt t="331657" x="4706938" y="4364038"/>
          <p14:tracePt t="331665" x="4733925" y="4364038"/>
          <p14:tracePt t="331736" x="4743450" y="4364038"/>
          <p14:tracePt t="331744" x="4762500" y="4364038"/>
          <p14:tracePt t="331752" x="4779963" y="4364038"/>
          <p14:tracePt t="331760" x="4789488" y="4364038"/>
          <p14:tracePt t="331768" x="4799013" y="4364038"/>
          <p14:tracePt t="331857" x="4808538" y="4364038"/>
          <p14:tracePt t="331864" x="4826000" y="4364038"/>
          <p14:tracePt t="331936" x="4835525" y="4364038"/>
          <p14:tracePt t="331952" x="4835525" y="4383088"/>
          <p14:tracePt t="331960" x="4835525" y="4391025"/>
          <p14:tracePt t="331976" x="4835525" y="4400550"/>
          <p14:tracePt t="332001" x="4826000" y="4419600"/>
          <p14:tracePt t="332007" x="4779963" y="4419600"/>
          <p14:tracePt t="332015" x="4733925" y="4437063"/>
          <p14:tracePt t="332023" x="4716463" y="4437063"/>
          <p14:tracePt t="332031" x="4679950" y="4446588"/>
          <p14:tracePt t="332039" x="4660900" y="4446588"/>
          <p14:tracePt t="332047" x="4605338" y="4465638"/>
          <p14:tracePt t="332057" x="4568825" y="4475163"/>
          <p14:tracePt t="332063" x="4549775" y="4475163"/>
          <p14:tracePt t="332073" x="4522788" y="4475163"/>
          <p14:tracePt t="332079" x="4486275" y="4483100"/>
          <p14:tracePt t="332087" x="4459288" y="4492625"/>
          <p14:tracePt t="332095" x="4413250" y="4492625"/>
          <p14:tracePt t="332111" x="4403725" y="4492625"/>
          <p14:tracePt t="332119" x="4394200" y="4492625"/>
          <p14:tracePt t="332127" x="4375150" y="4492625"/>
          <p14:tracePt t="332135" x="4367213" y="4492625"/>
          <p14:tracePt t="332143" x="4357688" y="4483100"/>
          <p14:tracePt t="332158" x="4357688" y="4465638"/>
          <p14:tracePt t="332175" x="4357688" y="4446588"/>
          <p14:tracePt t="332182" x="4357688" y="4410075"/>
          <p14:tracePt t="332192" x="4357688" y="4400550"/>
          <p14:tracePt t="332199" x="4357688" y="4391025"/>
          <p14:tracePt t="332215" x="4357688" y="4373563"/>
          <p14:tracePt t="332289" x="4357688" y="4354513"/>
          <p14:tracePt t="332296" x="4357688" y="4337050"/>
          <p14:tracePt t="332305" x="4357688" y="4318000"/>
          <p14:tracePt t="332312" x="4375150" y="4281488"/>
          <p14:tracePt t="332320" x="4384675" y="4262438"/>
          <p14:tracePt t="332329" x="4394200" y="4254500"/>
          <p14:tracePt t="332336" x="4421188" y="4225925"/>
          <p14:tracePt t="332343" x="4459288" y="4198938"/>
          <p14:tracePt t="332351" x="4459288" y="4189413"/>
          <p14:tracePt t="332360" x="4486275" y="4171950"/>
          <p14:tracePt t="332367" x="4486275" y="4162425"/>
          <p14:tracePt t="332376" x="4495800" y="4162425"/>
          <p14:tracePt t="332383" x="4513263" y="4152900"/>
          <p14:tracePt t="332392" x="4549775" y="4152900"/>
          <p14:tracePt t="332399" x="4578350" y="4152900"/>
          <p14:tracePt t="332407" x="4624388" y="4143375"/>
          <p14:tracePt t="332415" x="4670425" y="4143375"/>
          <p14:tracePt t="332423" x="4725988" y="4143375"/>
          <p14:tracePt t="332431" x="4808538" y="4143375"/>
          <p14:tracePt t="332440" x="4854575" y="4143375"/>
          <p14:tracePt t="332447" x="4908550" y="4143375"/>
          <p14:tracePt t="332457" x="4954588" y="4143375"/>
          <p14:tracePt t="332463" x="5010150" y="4143375"/>
          <p14:tracePt t="332473" x="5019675" y="4143375"/>
          <p14:tracePt t="332479" x="5037138" y="4143375"/>
          <p14:tracePt t="332495" x="5075238" y="4143375"/>
          <p14:tracePt t="332519" x="5083175" y="4143375"/>
          <p14:tracePt t="332528" x="5102225" y="4143375"/>
          <p14:tracePt t="332559" x="5111750" y="4143375"/>
          <p14:tracePt t="332592" x="5121275" y="4143375"/>
          <p14:tracePt t="332608" x="5121275" y="4152900"/>
          <p14:tracePt t="332622" x="5121275" y="4162425"/>
          <p14:tracePt t="332625" x="5129213" y="4171950"/>
          <p14:tracePt t="332633" x="5129213" y="4179888"/>
          <p14:tracePt t="332647" x="5129213" y="4198938"/>
          <p14:tracePt t="332655" x="5129213" y="4208463"/>
          <p14:tracePt t="332663" x="5138738" y="4208463"/>
          <p14:tracePt t="332672" x="5138738" y="4216400"/>
          <p14:tracePt t="332679" x="5138738" y="4235450"/>
          <p14:tracePt t="332695" x="5138738" y="4244975"/>
          <p14:tracePt t="332703" x="5138738" y="4254500"/>
          <p14:tracePt t="332727" x="5138738" y="4262438"/>
          <p14:tracePt t="332735" x="5138738" y="4281488"/>
          <p14:tracePt t="332743" x="5138738" y="4291013"/>
          <p14:tracePt t="332767" x="5138738" y="4300538"/>
          <p14:tracePt t="332775" x="5138738" y="4308475"/>
          <p14:tracePt t="332806" x="5138738" y="4327525"/>
          <p14:tracePt t="338513" x="5148263" y="4327525"/>
          <p14:tracePt t="342937" x="5157788" y="4318000"/>
          <p14:tracePt t="342945" x="5165725" y="4300538"/>
          <p14:tracePt t="343225" x="5175250" y="4300538"/>
          <p14:tracePt t="343288" x="5194300" y="4300538"/>
          <p14:tracePt t="343296" x="5211763" y="4300538"/>
          <p14:tracePt t="343312" x="5240338" y="4300538"/>
          <p14:tracePt t="343336" x="5276850" y="4300538"/>
          <p14:tracePt t="343344" x="5303838" y="4308475"/>
          <p14:tracePt t="343353" x="5378450" y="4327525"/>
          <p14:tracePt t="343360" x="5451475" y="4346575"/>
          <p14:tracePt t="343369" x="5470525" y="4346575"/>
          <p14:tracePt t="343488" x="5478463" y="4346575"/>
          <p14:tracePt t="343496" x="5487988" y="4346575"/>
          <p14:tracePt t="343505" x="5497513" y="4346575"/>
          <p14:tracePt t="343511" x="5524500" y="4346575"/>
          <p14:tracePt t="343519" x="5553075" y="4346575"/>
          <p14:tracePt t="343527" x="5580063" y="4346575"/>
          <p14:tracePt t="343534" x="5589588" y="4346575"/>
          <p14:tracePt t="343543" x="5599113" y="4346575"/>
          <p14:tracePt t="343551" x="5616575" y="4346575"/>
          <p14:tracePt t="343559" x="5635625" y="4346575"/>
          <p14:tracePt t="343567" x="5681663" y="4346575"/>
          <p14:tracePt t="343575" x="5699125" y="4346575"/>
          <p14:tracePt t="343583" x="5727700" y="4346575"/>
          <p14:tracePt t="343591" x="5745163" y="4346575"/>
          <p14:tracePt t="343599" x="5773738" y="4346575"/>
          <p14:tracePt t="343607" x="5810250" y="4346575"/>
          <p14:tracePt t="343615" x="5837238" y="4346575"/>
          <p14:tracePt t="343623" x="5883275" y="4346575"/>
          <p14:tracePt t="343631" x="5929313" y="4346575"/>
          <p14:tracePt t="343639" x="5948363" y="4346575"/>
          <p14:tracePt t="343647" x="6002338" y="4346575"/>
          <p14:tracePt t="343656" x="6048375" y="4346575"/>
          <p14:tracePt t="343663" x="6103938" y="4346575"/>
          <p14:tracePt t="343673" x="6122988" y="4346575"/>
          <p14:tracePt t="343679" x="6186488" y="4346575"/>
          <p14:tracePt t="343687" x="6251575" y="4346575"/>
          <p14:tracePt t="343695" x="6278563" y="4337050"/>
          <p14:tracePt t="343703" x="6297613" y="4337050"/>
          <p14:tracePt t="343712" x="6334125" y="4337050"/>
          <p14:tracePt t="343720" x="6343650" y="4337050"/>
          <p14:tracePt t="343736" x="6361113" y="4337050"/>
          <p14:tracePt t="343752" x="6370638" y="4337050"/>
          <p14:tracePt t="343761" x="6380163" y="4337050"/>
          <p14:tracePt t="343768" x="6407150" y="4337050"/>
          <p14:tracePt t="343776" x="6443663" y="4337050"/>
          <p14:tracePt t="343784" x="6472238" y="4337050"/>
          <p14:tracePt t="343796" x="6518275" y="4337050"/>
          <p14:tracePt t="343801" x="6535738" y="4337050"/>
          <p14:tracePt t="343813" x="6564313" y="4337050"/>
          <p14:tracePt t="343816" x="6600825" y="4337050"/>
          <p14:tracePt t="343823" x="6618288" y="4337050"/>
          <p14:tracePt t="345128" x="6627813" y="4337050"/>
          <p14:tracePt t="345136" x="6564313" y="4364038"/>
          <p14:tracePt t="345143" x="6481763" y="4400550"/>
          <p14:tracePt t="345153" x="6416675" y="4429125"/>
          <p14:tracePt t="345159" x="6353175" y="4446588"/>
          <p14:tracePt t="345166" x="6288088" y="4456113"/>
          <p14:tracePt t="345175" x="6149975" y="4456113"/>
          <p14:tracePt t="345182" x="6067425" y="4456113"/>
          <p14:tracePt t="345190" x="5965825" y="4456113"/>
          <p14:tracePt t="345198" x="5938838" y="4456113"/>
          <p14:tracePt t="345207" x="5892800" y="4483100"/>
          <p14:tracePt t="345222" x="5883275" y="4492625"/>
          <p14:tracePt t="345231" x="5865813" y="4492625"/>
          <p14:tracePt t="345263" x="5837238" y="4492625"/>
          <p14:tracePt t="345271" x="5727700" y="4492625"/>
          <p14:tracePt t="345279" x="5718175" y="4492625"/>
          <p14:tracePt t="345287" x="5681663" y="4492625"/>
          <p14:tracePt t="345295" x="5662613" y="4492625"/>
          <p14:tracePt t="345303" x="5599113" y="4502150"/>
          <p14:tracePt t="345311" x="5497513" y="4511675"/>
          <p14:tracePt t="345319" x="5470525" y="4511675"/>
          <p14:tracePt t="345327" x="5405438" y="4557713"/>
          <p14:tracePt t="345343" x="5378450" y="4557713"/>
          <p14:tracePt t="345351" x="5341938" y="4557713"/>
          <p14:tracePt t="345359" x="5313363" y="4557713"/>
          <p14:tracePt t="345367" x="5295900" y="4565650"/>
          <p14:tracePt t="345383" x="5267325" y="4565650"/>
          <p14:tracePt t="345391" x="5249863" y="4565650"/>
          <p14:tracePt t="345399" x="5221288" y="4565650"/>
          <p14:tracePt t="345408" x="5211763" y="4565650"/>
          <p14:tracePt t="345415" x="5203825" y="4575175"/>
          <p14:tracePt t="345431" x="5175250" y="4584700"/>
          <p14:tracePt t="345447" x="5165725" y="4584700"/>
          <p14:tracePt t="345456" x="5138738" y="4584700"/>
          <p14:tracePt t="345472" x="5129213" y="4584700"/>
          <p14:tracePt t="345479" x="5121275" y="4584700"/>
          <p14:tracePt t="345487" x="5111750" y="4584700"/>
          <p14:tracePt t="345495" x="5092700" y="4584700"/>
          <p14:tracePt t="345519" x="5083175" y="4584700"/>
          <p14:tracePt t="345527" x="5065713" y="4584700"/>
          <p14:tracePt t="345535" x="5029200" y="4584700"/>
          <p14:tracePt t="345543" x="5019675" y="4584700"/>
          <p14:tracePt t="345559" x="5000625" y="4584700"/>
          <p14:tracePt t="345575" x="4991100" y="4584700"/>
          <p14:tracePt t="345672" x="4991100" y="4594225"/>
          <p14:tracePt t="345696" x="4983163" y="4603750"/>
          <p14:tracePt t="345857" x="4991100" y="4603750"/>
          <p14:tracePt t="345864" x="5000625" y="4603750"/>
          <p14:tracePt t="345873" x="5019675" y="4603750"/>
          <p14:tracePt t="345880" x="5037138" y="4603750"/>
          <p14:tracePt t="345893" x="5056188" y="4603750"/>
          <p14:tracePt t="345896" x="5092700" y="4603750"/>
          <p14:tracePt t="345904" x="5121275" y="4603750"/>
          <p14:tracePt t="345929" x="5322888" y="4603750"/>
          <p14:tracePt t="345937" x="5424488" y="4603750"/>
          <p14:tracePt t="345946" x="5534025" y="4603750"/>
          <p14:tracePt t="345952" x="5635625" y="4603750"/>
          <p14:tracePt t="345959" x="5737225" y="4603750"/>
          <p14:tracePt t="345968" x="5856288" y="4603750"/>
          <p14:tracePt t="345976" x="5957888" y="4603750"/>
          <p14:tracePt t="345984" x="6030913" y="4603750"/>
          <p14:tracePt t="345991" x="6076950" y="4603750"/>
          <p14:tracePt t="345999" x="6094413" y="4603750"/>
          <p14:tracePt t="346007" x="6103938" y="4603750"/>
          <p14:tracePt t="346023" x="6132513" y="4603750"/>
          <p14:tracePt t="346031" x="6140450" y="4603750"/>
          <p14:tracePt t="346040" x="6176963" y="4603750"/>
          <p14:tracePt t="346047" x="6251575" y="4603750"/>
          <p14:tracePt t="346057" x="6297613" y="4603750"/>
          <p14:tracePt t="346063" x="6307138" y="4603750"/>
          <p14:tracePt t="346074" x="6361113" y="4603750"/>
          <p14:tracePt t="346090" x="6380163" y="4603750"/>
          <p14:tracePt t="346095" x="6389688" y="4594225"/>
          <p14:tracePt t="346111" x="6397625" y="4594225"/>
          <p14:tracePt t="346143" x="6407150" y="4584700"/>
          <p14:tracePt t="346159" x="6426200" y="4584700"/>
          <p14:tracePt t="346167" x="6462713" y="4575175"/>
          <p14:tracePt t="355680" x="6472238" y="4575175"/>
          <p14:tracePt t="355704" x="6472238" y="4584700"/>
          <p14:tracePt t="356914" x="6481763" y="4584700"/>
          <p14:tracePt t="356920" x="6489700" y="4584700"/>
          <p14:tracePt t="356936" x="6499225" y="4584700"/>
          <p14:tracePt t="356951" x="6518275" y="4584700"/>
          <p14:tracePt t="357016" x="6527800" y="4584700"/>
          <p14:tracePt t="357064" x="6535738" y="4584700"/>
          <p14:tracePt t="357088" x="6545263" y="4584700"/>
          <p14:tracePt t="357097" x="6564313" y="4584700"/>
          <p14:tracePt t="357104" x="6572250" y="4584700"/>
          <p14:tracePt t="357112" x="6581775" y="4584700"/>
          <p14:tracePt t="357120" x="6591300" y="4584700"/>
          <p14:tracePt t="357128" x="6618288" y="4584700"/>
          <p14:tracePt t="357136" x="6627813" y="4584700"/>
          <p14:tracePt t="357145" x="6637338" y="4584700"/>
          <p14:tracePt t="357151" x="6656388" y="4584700"/>
          <p14:tracePt t="357160" x="6664325" y="4584700"/>
          <p14:tracePt t="357176" x="6673850" y="4584700"/>
          <p14:tracePt t="357184" x="6692900" y="4584700"/>
          <p14:tracePt t="357200" x="6710363" y="4575175"/>
          <p14:tracePt t="357222" x="6719888" y="4575175"/>
          <p14:tracePt t="357230" x="6738938" y="4575175"/>
          <p14:tracePt t="357239" x="6748463" y="4575175"/>
          <p14:tracePt t="357246" x="6756400" y="4575175"/>
          <p14:tracePt t="357256" x="6765925" y="4575175"/>
          <p14:tracePt t="357263" x="6775450" y="4565650"/>
          <p14:tracePt t="357416" x="6784975" y="4565650"/>
          <p14:tracePt t="358504" x="6775450" y="4575175"/>
          <p14:tracePt t="358904" x="6765925" y="4584700"/>
          <p14:tracePt t="358913" x="6756400" y="4594225"/>
          <p14:tracePt t="358944" x="6756400" y="4603750"/>
          <p14:tracePt t="358968" x="6756400" y="4621213"/>
          <p14:tracePt t="359000" x="6756400" y="4630738"/>
          <p14:tracePt t="360576" x="6748463" y="4640263"/>
          <p14:tracePt t="360697" x="6738938" y="4640263"/>
          <p14:tracePt t="361024" x="6729413" y="4630738"/>
          <p14:tracePt t="364528" x="6719888" y="4630738"/>
          <p14:tracePt t="372024" x="6710363" y="4630738"/>
          <p14:tracePt t="376664" x="6673850" y="4630738"/>
          <p14:tracePt t="376695" x="6656388" y="4630738"/>
          <p14:tracePt t="376703" x="6627813" y="4649788"/>
          <p14:tracePt t="376719" x="6618288" y="4649788"/>
          <p14:tracePt t="376729" x="6618288" y="4657725"/>
          <p14:tracePt t="376793" x="6618288" y="4667250"/>
          <p14:tracePt t="376800" x="6581775" y="4676775"/>
          <p14:tracePt t="376809" x="6564313" y="4686300"/>
          <p14:tracePt t="376816" x="6518275" y="4713288"/>
          <p14:tracePt t="376826" x="6508750" y="4732338"/>
          <p14:tracePt t="376830" x="6499225" y="4740275"/>
          <p14:tracePt t="376838" x="6489700" y="4749800"/>
          <p14:tracePt t="376918" x="6508750" y="4749800"/>
          <p14:tracePt t="376934" x="6527800" y="4749800"/>
          <p14:tracePt t="376942" x="6554788" y="4749800"/>
          <p14:tracePt t="376967" x="6564313" y="4749800"/>
          <p14:tracePt t="376980" x="6572250" y="4749800"/>
          <p14:tracePt t="376987" x="6591300" y="4749800"/>
          <p14:tracePt t="376992" x="6610350" y="4740275"/>
          <p14:tracePt t="377000" x="6618288" y="4732338"/>
          <p14:tracePt t="377432" x="6664325" y="4722813"/>
          <p14:tracePt t="377464" x="6664325" y="4713288"/>
          <p14:tracePt t="382663" x="6673850" y="4703763"/>
          <p14:tracePt t="386855" x="6656388" y="4703763"/>
          <p14:tracePt t="386864" x="6591300" y="4667250"/>
          <p14:tracePt t="386888" x="6591300" y="4657725"/>
          <p14:tracePt t="386896" x="6581775" y="4657725"/>
          <p14:tracePt t="386904" x="6564313" y="4649788"/>
          <p14:tracePt t="386912" x="6545263" y="4649788"/>
          <p14:tracePt t="386928" x="6462713" y="4640263"/>
          <p14:tracePt t="386936" x="6435725" y="4630738"/>
          <p14:tracePt t="386943" x="6389688" y="4611688"/>
          <p14:tracePt t="386952" x="6370638" y="4603750"/>
          <p14:tracePt t="386959" x="6324600" y="4594225"/>
          <p14:tracePt t="386966" x="6307138" y="4594225"/>
          <p14:tracePt t="386974" x="6223000" y="4565650"/>
          <p14:tracePt t="386982" x="6205538" y="4557713"/>
          <p14:tracePt t="386990" x="6149975" y="4548188"/>
          <p14:tracePt t="386999" x="6103938" y="4538663"/>
          <p14:tracePt t="387006" x="6048375" y="4511675"/>
          <p14:tracePt t="387015" x="5994400" y="4511675"/>
          <p14:tracePt t="387023" x="5929313" y="4511675"/>
          <p14:tracePt t="387031" x="5902325" y="4511675"/>
          <p14:tracePt t="387040" x="5865813" y="4511675"/>
          <p14:tracePt t="387047" x="5819775" y="4511675"/>
          <p14:tracePt t="387056" x="5800725" y="4511675"/>
          <p14:tracePt t="387062" x="5781675" y="4511675"/>
          <p14:tracePt t="387073" x="5773738" y="4511675"/>
          <p14:tracePt t="387088" x="5754688" y="4511675"/>
          <p14:tracePt t="387095" x="5718175" y="4511675"/>
          <p14:tracePt t="387103" x="5672138" y="4502150"/>
          <p14:tracePt t="387111" x="5607050" y="4483100"/>
          <p14:tracePt t="387120" x="5553075" y="4483100"/>
          <p14:tracePt t="387127" x="5487988" y="4475163"/>
          <p14:tracePt t="387136" x="5424488" y="4475163"/>
          <p14:tracePt t="387143" x="5395913" y="4456113"/>
          <p14:tracePt t="387151" x="5349875" y="4456113"/>
          <p14:tracePt t="387158" x="5303838" y="4456113"/>
          <p14:tracePt t="387166" x="5129213" y="4437063"/>
          <p14:tracePt t="387175" x="5000625" y="4437063"/>
          <p14:tracePt t="387182" x="4872038" y="4410075"/>
          <p14:tracePt t="387191" x="4799013" y="4410075"/>
          <p14:tracePt t="387198" x="4752975" y="4410075"/>
          <p14:tracePt t="387206" x="4743450" y="4410075"/>
          <p14:tracePt t="387231" x="4706938" y="4410075"/>
          <p14:tracePt t="387263" x="4670425" y="4410075"/>
          <p14:tracePt t="387271" x="4633913" y="4410075"/>
          <p14:tracePt t="387278" x="4549775" y="4410075"/>
          <p14:tracePt t="387286" x="4459288" y="4410075"/>
          <p14:tracePt t="387294" x="4338638" y="4410075"/>
          <p14:tracePt t="387302" x="4256088" y="4410075"/>
          <p14:tracePt t="387310" x="4117975" y="4410075"/>
          <p14:tracePt t="387318" x="3979863" y="4410075"/>
          <p14:tracePt t="387326" x="3843338" y="4410075"/>
          <p14:tracePt t="387334" x="3759200" y="4383088"/>
          <p14:tracePt t="387342" x="3714750" y="4383088"/>
          <p14:tracePt t="387352" x="3686175" y="4383088"/>
          <p14:tracePt t="387358" x="3668713" y="4383088"/>
          <p14:tracePt t="387366" x="3659188" y="4383088"/>
          <p14:tracePt t="387391" x="3649663" y="4383088"/>
          <p14:tracePt t="387416" x="3630613" y="4383088"/>
          <p14:tracePt t="387423" x="3613150" y="4383088"/>
          <p14:tracePt t="387433" x="3584575" y="4383088"/>
          <p14:tracePt t="387443" x="3521075" y="4383088"/>
          <p14:tracePt t="387447" x="3475038" y="4383088"/>
          <p14:tracePt t="387456" x="3402013" y="4383088"/>
          <p14:tracePt t="387462" x="3346450" y="4383088"/>
          <p14:tracePt t="387472" x="3263900" y="4383088"/>
          <p14:tracePt t="387478" x="3244850" y="4383088"/>
          <p14:tracePt t="387487" x="3217863" y="4383088"/>
          <p14:tracePt t="387494" x="3208338" y="4383088"/>
          <p14:tracePt t="387502" x="3198813" y="4383088"/>
          <p14:tracePt t="387543" x="3171825" y="4383088"/>
          <p14:tracePt t="387551" x="3162300" y="4383088"/>
          <p14:tracePt t="387558" x="3152775" y="4383088"/>
          <p14:tracePt t="387566" x="3135313" y="4383088"/>
          <p14:tracePt t="387574" x="3116263" y="4383088"/>
          <p14:tracePt t="387591" x="3106738" y="4383088"/>
          <p14:tracePt t="387608" x="3098800" y="4391025"/>
          <p14:tracePt t="387943" x="3106738" y="4391025"/>
          <p14:tracePt t="387992" x="3116263" y="4391025"/>
          <p14:tracePt t="388000" x="3125788" y="4391025"/>
          <p14:tracePt t="388007" x="3135313" y="4391025"/>
          <p14:tracePt t="388023" x="3152775" y="4391025"/>
          <p14:tracePt t="388038" x="3171825" y="4383088"/>
          <p14:tracePt t="388046" x="3217863" y="4383088"/>
          <p14:tracePt t="388056" x="3254375" y="4383088"/>
          <p14:tracePt t="388062" x="3273425" y="4383088"/>
          <p14:tracePt t="388072" x="3309938" y="4383088"/>
          <p14:tracePt t="388078" x="3336925" y="4383088"/>
          <p14:tracePt t="388087" x="3363913" y="4383088"/>
          <p14:tracePt t="388094" x="3382963" y="4383088"/>
          <p14:tracePt t="388102" x="3409950" y="4383088"/>
          <p14:tracePt t="388110" x="3429000" y="4383088"/>
          <p14:tracePt t="388118" x="3455988" y="4383088"/>
          <p14:tracePt t="388126" x="3475038" y="4383088"/>
          <p14:tracePt t="388134" x="3502025" y="4383088"/>
          <p14:tracePt t="388142" x="3521075" y="4383088"/>
          <p14:tracePt t="388150" x="3548063" y="4383088"/>
          <p14:tracePt t="388160" x="3557588" y="4383088"/>
          <p14:tracePt t="388166" x="3603625" y="4383088"/>
          <p14:tracePt t="388174" x="3630613" y="4383088"/>
          <p14:tracePt t="388190" x="3676650" y="4383088"/>
          <p14:tracePt t="388199" x="3705225" y="4383088"/>
          <p14:tracePt t="388206" x="3722688" y="4383088"/>
          <p14:tracePt t="388215" x="3732213" y="4383088"/>
          <p14:tracePt t="388231" x="3751263" y="4373563"/>
          <p14:tracePt t="388295" x="3759200" y="4373563"/>
          <p14:tracePt t="388304" x="3797300" y="4373563"/>
          <p14:tracePt t="388312" x="3805238" y="4373563"/>
          <p14:tracePt t="388319" x="3824288" y="4373563"/>
          <p14:tracePt t="388327" x="3860800" y="4373563"/>
          <p14:tracePt t="388335" x="3879850" y="4373563"/>
          <p14:tracePt t="388351" x="3906838" y="4373563"/>
          <p14:tracePt t="388367" x="3916363" y="4373563"/>
          <p14:tracePt t="388377" x="3925888" y="4373563"/>
          <p14:tracePt t="388385" x="3952875" y="4373563"/>
          <p14:tracePt t="388392" x="3962400" y="4373563"/>
          <p14:tracePt t="388399" x="3998913" y="4373563"/>
          <p14:tracePt t="388408" x="4017963" y="4373563"/>
          <p14:tracePt t="388414" x="4071938" y="4373563"/>
          <p14:tracePt t="388423" x="4100513" y="4373563"/>
          <p14:tracePt t="388430" x="4117975" y="4373563"/>
          <p14:tracePt t="388439" x="4146550" y="4373563"/>
          <p14:tracePt t="388456" x="4164013" y="4373563"/>
          <p14:tracePt t="388478" x="4173538" y="4373563"/>
          <p14:tracePt t="388494" x="4192588" y="4364038"/>
          <p14:tracePt t="388503" x="4210050" y="4364038"/>
          <p14:tracePt t="388510" x="4219575" y="4364038"/>
          <p14:tracePt t="388527" x="4238625" y="4364038"/>
          <p14:tracePt t="388534" x="4256088" y="4364038"/>
          <p14:tracePt t="389311" x="4284663" y="4364038"/>
          <p14:tracePt t="389319" x="4321175" y="4364038"/>
          <p14:tracePt t="389328" x="4375150" y="4364038"/>
          <p14:tracePt t="389335" x="4403725" y="4364038"/>
          <p14:tracePt t="389343" x="4467225" y="4364038"/>
          <p14:tracePt t="389350" x="4513263" y="4364038"/>
          <p14:tracePt t="389358" x="4532313" y="4373563"/>
          <p14:tracePt t="389366" x="4559300" y="4383088"/>
          <p14:tracePt t="389375" x="4568825" y="4383088"/>
          <p14:tracePt t="389430" x="4578350" y="4383088"/>
          <p14:tracePt t="389438" x="4595813" y="4391025"/>
          <p14:tracePt t="389446" x="4614863" y="4391025"/>
          <p14:tracePt t="389454" x="4641850" y="4400550"/>
          <p14:tracePt t="389462" x="4670425" y="4400550"/>
          <p14:tracePt t="389472" x="4716463" y="4400550"/>
          <p14:tracePt t="389479" x="4725988" y="4400550"/>
          <p14:tracePt t="389487" x="4733925" y="4400550"/>
          <p14:tracePt t="389510" x="4762500" y="4400550"/>
          <p14:tracePt t="389559" x="4789488" y="4400550"/>
          <p14:tracePt t="389568" x="4808538" y="4400550"/>
          <p14:tracePt t="389583" x="4816475" y="4400550"/>
          <p14:tracePt t="389655" x="4826000" y="4400550"/>
          <p14:tracePt t="389672" x="4854575" y="4400550"/>
          <p14:tracePt t="389688" x="4862513" y="4400550"/>
          <p14:tracePt t="389720" x="4881563" y="4400550"/>
          <p14:tracePt t="389735" x="4908550" y="4400550"/>
          <p14:tracePt t="389744" x="4927600" y="4400550"/>
          <p14:tracePt t="389752" x="4946650" y="4400550"/>
          <p14:tracePt t="389760" x="4954588" y="4400550"/>
          <p14:tracePt t="389766" x="4964113" y="4400550"/>
          <p14:tracePt t="389774" x="4973638" y="4400550"/>
          <p14:tracePt t="389783" x="4991100" y="4400550"/>
          <p14:tracePt t="389790" x="5010150" y="4400550"/>
          <p14:tracePt t="389799" x="5019675" y="4400550"/>
          <p14:tracePt t="389815" x="5046663" y="4400550"/>
          <p14:tracePt t="389823" x="5056188" y="4400550"/>
          <p14:tracePt t="389839" x="5065713" y="4400550"/>
          <p14:tracePt t="390455" x="5075238" y="4410075"/>
          <p14:tracePt t="404935" x="5065713" y="4419600"/>
          <p14:tracePt t="404944" x="5037138" y="4437063"/>
          <p14:tracePt t="404952" x="5010150" y="4437063"/>
          <p14:tracePt t="404960" x="4891088" y="4456113"/>
          <p14:tracePt t="404966" x="4752975" y="4456113"/>
          <p14:tracePt t="404974" x="4595813" y="4456113"/>
          <p14:tracePt t="404982" x="4403725" y="4456113"/>
          <p14:tracePt t="404990" x="4200525" y="4456113"/>
          <p14:tracePt t="404998" x="4025900" y="4456113"/>
          <p14:tracePt t="405006" x="3870325" y="4456113"/>
          <p14:tracePt t="405014" x="3778250" y="4456113"/>
          <p14:tracePt t="405023" x="3714750" y="4456113"/>
          <p14:tracePt t="405030" x="3705225" y="4456113"/>
          <p14:tracePt t="405086" x="3695700" y="4456113"/>
          <p14:tracePt t="405094" x="3668713" y="4456113"/>
          <p14:tracePt t="405102" x="3640138" y="4456113"/>
          <p14:tracePt t="405110" x="3603625" y="4456113"/>
          <p14:tracePt t="405118" x="3548063" y="4456113"/>
          <p14:tracePt t="405126" x="3511550" y="4456113"/>
          <p14:tracePt t="405134" x="3484563" y="4456113"/>
          <p14:tracePt t="405142" x="3419475" y="4429125"/>
          <p14:tracePt t="405150" x="3409950" y="4429125"/>
          <p14:tracePt t="405158" x="3392488" y="4429125"/>
          <p14:tracePt t="405166" x="3382963" y="4429125"/>
          <p14:tracePt t="405174" x="3382963" y="4419600"/>
          <p14:tracePt t="405504" x="3373438" y="4410075"/>
          <p14:tracePt t="405695" x="3373438" y="4391025"/>
          <p14:tracePt t="405871" x="3373438" y="4383088"/>
          <p14:tracePt t="405951" x="3382963" y="4383088"/>
          <p14:tracePt t="406071" x="3392488" y="4383088"/>
          <p14:tracePt t="406367" x="3409950" y="4383088"/>
          <p14:tracePt t="406623" x="3419475" y="4383088"/>
          <p14:tracePt t="406631" x="3429000" y="4383088"/>
          <p14:tracePt t="406688" x="3438525" y="4383088"/>
          <p14:tracePt t="406855" x="3455988" y="4383088"/>
          <p14:tracePt t="406864" x="3465513" y="4383088"/>
          <p14:tracePt t="406874" x="3475038" y="4373563"/>
          <p14:tracePt t="406880" x="3484563" y="4373563"/>
          <p14:tracePt t="406887" x="3511550" y="4373563"/>
          <p14:tracePt t="406894" x="3567113" y="4373563"/>
          <p14:tracePt t="406902" x="3630613" y="4373563"/>
          <p14:tracePt t="406910" x="3668713" y="4373563"/>
          <p14:tracePt t="406918" x="3705225" y="4373563"/>
          <p14:tracePt t="406938" x="3741738" y="4373563"/>
          <p14:tracePt t="406943" x="3787775" y="4373563"/>
          <p14:tracePt t="406950" x="3843338" y="4373563"/>
          <p14:tracePt t="406958" x="3906838" y="4373563"/>
          <p14:tracePt t="406966" x="3962400" y="4373563"/>
          <p14:tracePt t="406974" x="4071938" y="4400550"/>
          <p14:tracePt t="406982" x="4183063" y="4400550"/>
          <p14:tracePt t="406991" x="4265613" y="4400550"/>
          <p14:tracePt t="406998" x="4330700" y="4400550"/>
          <p14:tracePt t="407006" x="4367213" y="4400550"/>
          <p14:tracePt t="407014" x="4413250" y="4400550"/>
          <p14:tracePt t="407022" x="4459288" y="4410075"/>
          <p14:tracePt t="407030" x="4495800" y="4410075"/>
          <p14:tracePt t="407039" x="4532313" y="4410075"/>
          <p14:tracePt t="407046" x="4549775" y="4410075"/>
          <p14:tracePt t="407057" x="4587875" y="4419600"/>
          <p14:tracePt t="407062" x="4605338" y="4419600"/>
          <p14:tracePt t="407073" x="4633913" y="4429125"/>
          <p14:tracePt t="407078" x="4660900" y="4437063"/>
          <p14:tracePt t="407086" x="4697413" y="4437063"/>
          <p14:tracePt t="407094" x="4743450" y="4437063"/>
          <p14:tracePt t="407102" x="4808538" y="4437063"/>
          <p14:tracePt t="407111" x="4845050" y="4437063"/>
          <p14:tracePt t="407118" x="4881563" y="4437063"/>
          <p14:tracePt t="407129" x="4908550" y="4437063"/>
          <p14:tracePt t="407135" x="4927600" y="4437063"/>
          <p14:tracePt t="407150" x="4964113" y="4437063"/>
          <p14:tracePt t="407158" x="4973638" y="4437063"/>
          <p14:tracePt t="407191" x="5000625" y="4437063"/>
          <p14:tracePt t="407199" x="5019675" y="4437063"/>
          <p14:tracePt t="407208" x="5029200" y="4437063"/>
          <p14:tracePt t="407216" x="5046663" y="4437063"/>
          <p14:tracePt t="407225" x="5065713" y="4437063"/>
          <p14:tracePt t="407231" x="5102225" y="4437063"/>
          <p14:tracePt t="407242" x="5148263" y="4446588"/>
          <p14:tracePt t="407247" x="5184775" y="4465638"/>
          <p14:tracePt t="407263" x="5203825" y="4465638"/>
          <p14:tracePt t="407416" x="5211763" y="4465638"/>
          <p14:tracePt t="407432" x="5221288" y="4465638"/>
          <p14:tracePt t="407455" x="5249863" y="4465638"/>
          <p14:tracePt t="407472" x="5267325" y="4465638"/>
          <p14:tracePt t="407487" x="5295900" y="4465638"/>
          <p14:tracePt t="407496" x="5313363" y="4465638"/>
          <p14:tracePt t="407504" x="5322888" y="4465638"/>
          <p14:tracePt t="407512" x="5378450" y="4465638"/>
          <p14:tracePt t="407518" x="5424488" y="4465638"/>
          <p14:tracePt t="407526" x="5461000" y="4465638"/>
          <p14:tracePt t="407535" x="5507038" y="4465638"/>
          <p14:tracePt t="407550" x="5524500" y="4465638"/>
          <p14:tracePt t="407558" x="5534025" y="4465638"/>
          <p14:tracePt t="407566" x="5561013" y="4465638"/>
          <p14:tracePt t="407573" x="5580063" y="4465638"/>
          <p14:tracePt t="407582" x="5626100" y="4465638"/>
          <p14:tracePt t="407590" x="5681663" y="4465638"/>
          <p14:tracePt t="407598" x="5764213" y="4456113"/>
          <p14:tracePt t="407605" x="5800725" y="4446588"/>
          <p14:tracePt t="407613" x="5819775" y="4446588"/>
          <p14:tracePt t="407621" x="5846763" y="4437063"/>
          <p14:tracePt t="407646" x="5856288" y="4437063"/>
          <p14:tracePt t="407670" x="5865813" y="4437063"/>
          <p14:tracePt t="407678" x="5883275" y="4437063"/>
          <p14:tracePt t="407685" x="5892800" y="4437063"/>
          <p14:tracePt t="407711" x="5902325" y="4437063"/>
          <p14:tracePt t="408687" x="5911850" y="4429125"/>
          <p14:tracePt t="410575" x="5911850" y="4437063"/>
          <p14:tracePt t="410586" x="5911850" y="4446588"/>
          <p14:tracePt t="410595" x="5865813" y="4483100"/>
          <p14:tracePt t="410598" x="5837238" y="4511675"/>
          <p14:tracePt t="410606" x="5800725" y="4538663"/>
          <p14:tracePt t="410614" x="5764213" y="4565650"/>
          <p14:tracePt t="410621" x="5699125" y="4611688"/>
          <p14:tracePt t="410629" x="5653088" y="4640263"/>
          <p14:tracePt t="410638" x="5607050" y="4676775"/>
          <p14:tracePt t="410645" x="5570538" y="4686300"/>
          <p14:tracePt t="410657" x="5543550" y="4703763"/>
          <p14:tracePt t="410662" x="5487988" y="4722813"/>
          <p14:tracePt t="410671" x="5470525" y="4722813"/>
          <p14:tracePt t="410678" x="5414963" y="4740275"/>
          <p14:tracePt t="410686" x="5378450" y="4749800"/>
          <p14:tracePt t="410694" x="5359400" y="4749800"/>
          <p14:tracePt t="410702" x="5332413" y="4749800"/>
          <p14:tracePt t="410710" x="5286375" y="4759325"/>
          <p14:tracePt t="410718" x="5267325" y="4759325"/>
          <p14:tracePt t="410726" x="5230813" y="4759325"/>
          <p14:tracePt t="410734" x="5211763" y="4759325"/>
          <p14:tracePt t="410742" x="5184775" y="4759325"/>
          <p14:tracePt t="410751" x="5148263" y="4778375"/>
          <p14:tracePt t="410758" x="5092700" y="4778375"/>
          <p14:tracePt t="410766" x="5075238" y="4805363"/>
          <p14:tracePt t="410774" x="5056188" y="4805363"/>
          <p14:tracePt t="410783" x="5010150" y="4814888"/>
          <p14:tracePt t="410790" x="4973638" y="4814888"/>
          <p14:tracePt t="410798" x="4946650" y="4814888"/>
          <p14:tracePt t="410806" x="4927600" y="4832350"/>
          <p14:tracePt t="410814" x="4891088" y="4832350"/>
          <p14:tracePt t="410822" x="4881563" y="4832350"/>
          <p14:tracePt t="410830" x="4862513" y="4832350"/>
          <p14:tracePt t="410872" x="4854575" y="4832350"/>
          <p14:tracePt t="410879" x="4826000" y="4832350"/>
          <p14:tracePt t="410888" x="4789488" y="4832350"/>
          <p14:tracePt t="410896" x="4762500" y="4832350"/>
          <p14:tracePt t="410902" x="4743450" y="4832350"/>
          <p14:tracePt t="410950" x="4706938" y="4832350"/>
          <p14:tracePt t="410998" x="4697413" y="4822825"/>
          <p14:tracePt t="411079" x="4687888" y="4822825"/>
          <p14:tracePt t="411168" x="4660900" y="4822825"/>
          <p14:tracePt t="411175" x="4651375" y="4814888"/>
          <p14:tracePt t="411402" x="4651375" y="4805363"/>
          <p14:tracePt t="411567" x="4641850" y="4795838"/>
          <p14:tracePt t="412128" x="4633913" y="4786313"/>
          <p14:tracePt t="412135" x="4614863" y="4778375"/>
          <p14:tracePt t="412175" x="4614863" y="4768850"/>
          <p14:tracePt t="413519" x="4614863" y="4759325"/>
          <p14:tracePt t="413641" x="4614863" y="4749800"/>
          <p14:tracePt t="413671" x="4614863" y="4740275"/>
          <p14:tracePt t="413679" x="4614863" y="4732338"/>
          <p14:tracePt t="413743" x="4624388" y="4722813"/>
          <p14:tracePt t="413775" x="4651375" y="4713288"/>
          <p14:tracePt t="413799" x="4670425" y="4713288"/>
          <p14:tracePt t="413807" x="4679950" y="4713288"/>
          <p14:tracePt t="413815" x="4716463" y="4713288"/>
          <p14:tracePt t="413825" x="4762500" y="4713288"/>
          <p14:tracePt t="413834" x="4779963" y="4713288"/>
          <p14:tracePt t="413846" x="4808538" y="4713288"/>
          <p14:tracePt t="413850" x="4862513" y="4713288"/>
          <p14:tracePt t="413858" x="4872038" y="4713288"/>
          <p14:tracePt t="413863" x="4900613" y="4713288"/>
          <p14:tracePt t="413876" x="4927600" y="4713288"/>
          <p14:tracePt t="413879" x="4954588" y="4713288"/>
          <p14:tracePt t="413895" x="4973638" y="4713288"/>
          <p14:tracePt t="413903" x="4983163" y="4713288"/>
          <p14:tracePt t="413911" x="5000625" y="4713288"/>
          <p14:tracePt t="413926" x="5029200" y="4713288"/>
          <p14:tracePt t="413935" x="5065713" y="4713288"/>
          <p14:tracePt t="413943" x="5075238" y="4713288"/>
          <p14:tracePt t="413951" x="5102225" y="4713288"/>
          <p14:tracePt t="413959" x="5121275" y="4713288"/>
          <p14:tracePt t="413991" x="5148263" y="4713288"/>
          <p14:tracePt t="414007" x="5165725" y="4713288"/>
          <p14:tracePt t="414015" x="5203825" y="4713288"/>
          <p14:tracePt t="414022" x="5221288" y="4713288"/>
          <p14:tracePt t="414030" x="5249863" y="4713288"/>
          <p14:tracePt t="414039" x="5276850" y="4713288"/>
          <p14:tracePt t="414062" x="5322888" y="4713288"/>
          <p14:tracePt t="414074" x="5332413" y="4713288"/>
          <p14:tracePt t="414079" x="5341938" y="4713288"/>
          <p14:tracePt t="414111" x="5349875" y="4713288"/>
          <p14:tracePt t="414119" x="5368925" y="4713288"/>
          <p14:tracePt t="414127" x="5395913" y="4713288"/>
          <p14:tracePt t="414135" x="5414963" y="4713288"/>
          <p14:tracePt t="414145" x="5451475" y="4713288"/>
          <p14:tracePt t="414151" x="5478463" y="4713288"/>
          <p14:tracePt t="414159" x="5516563" y="4713288"/>
          <p14:tracePt t="414167" x="5524500" y="4713288"/>
          <p14:tracePt t="414223" x="5543550" y="4713288"/>
          <p14:tracePt t="414241" x="5553075" y="4722813"/>
          <p14:tracePt t="414351" x="5561013" y="4722813"/>
          <p14:tracePt t="418511" x="5570538" y="4713288"/>
          <p14:tracePt t="418943" x="5607050" y="4713288"/>
          <p14:tracePt t="418952" x="5653088" y="4713288"/>
          <p14:tracePt t="418960" x="5708650" y="4713288"/>
          <p14:tracePt t="418967" x="5718175" y="4713288"/>
          <p14:tracePt t="418975" x="5727700" y="4713288"/>
          <p14:tracePt t="418983" x="5754688" y="4713288"/>
          <p14:tracePt t="418991" x="5764213" y="4713288"/>
          <p14:tracePt t="418999" x="5781675" y="4713288"/>
          <p14:tracePt t="419008" x="5800725" y="4713288"/>
          <p14:tracePt t="419024" x="5837238" y="4713288"/>
          <p14:tracePt t="419031" x="5856288" y="4713288"/>
          <p14:tracePt t="419042" x="5873750" y="4713288"/>
          <p14:tracePt t="419048" x="5919788" y="4713288"/>
          <p14:tracePt t="419059" x="5948363" y="4713288"/>
          <p14:tracePt t="419063" x="5965825" y="4713288"/>
          <p14:tracePt t="419074" x="6011863" y="4713288"/>
          <p14:tracePt t="419079" x="6067425" y="4713288"/>
          <p14:tracePt t="419087" x="6149975" y="4722813"/>
          <p14:tracePt t="419096" x="6215063" y="4722813"/>
          <p14:tracePt t="419103" x="6223000" y="4732338"/>
          <p14:tracePt t="419831" x="6232525" y="4740275"/>
          <p14:tracePt t="422039" x="6215063" y="4759325"/>
          <p14:tracePt t="422047" x="6149975" y="4759325"/>
          <p14:tracePt t="422057" x="6132513" y="4759325"/>
          <p14:tracePt t="422064" x="6086475" y="4778375"/>
          <p14:tracePt t="422076" x="6002338" y="4786313"/>
          <p14:tracePt t="422080" x="5902325" y="4814888"/>
          <p14:tracePt t="422088" x="5837238" y="4832350"/>
          <p14:tracePt t="422095" x="5737225" y="4841875"/>
          <p14:tracePt t="422104" x="5635625" y="4887913"/>
          <p14:tracePt t="422111" x="5570538" y="4906963"/>
          <p14:tracePt t="422118" x="5534025" y="4914900"/>
          <p14:tracePt t="422127" x="5507038" y="4924425"/>
          <p14:tracePt t="422134" x="5487988" y="4924425"/>
          <p14:tracePt t="422142" x="5451475" y="4924425"/>
          <p14:tracePt t="422150" x="5405438" y="4943475"/>
          <p14:tracePt t="422158" x="5386388" y="4943475"/>
          <p14:tracePt t="422166" x="5332413" y="4943475"/>
          <p14:tracePt t="422176" x="5267325" y="4960938"/>
          <p14:tracePt t="422182" x="5165725" y="4960938"/>
          <p14:tracePt t="422190" x="5065713" y="4960938"/>
          <p14:tracePt t="422198" x="4946650" y="4960938"/>
          <p14:tracePt t="422206" x="4881563" y="4970463"/>
          <p14:tracePt t="422214" x="4770438" y="4970463"/>
          <p14:tracePt t="422222" x="4670425" y="4989513"/>
          <p14:tracePt t="422230" x="4541838" y="5016500"/>
          <p14:tracePt t="422239" x="4367213" y="5016500"/>
          <p14:tracePt t="422246" x="4292600" y="5016500"/>
          <p14:tracePt t="422257" x="4256088" y="5043488"/>
          <p14:tracePt t="422273" x="4238625" y="5043488"/>
          <p14:tracePt t="422278" x="4183063" y="5043488"/>
          <p14:tracePt t="422286" x="4064000" y="5043488"/>
          <p14:tracePt t="422294" x="3962400" y="5043488"/>
          <p14:tracePt t="422302" x="3824288" y="5043488"/>
          <p14:tracePt t="422310" x="3686175" y="5016500"/>
          <p14:tracePt t="422318" x="3548063" y="5016500"/>
          <p14:tracePt t="422326" x="3465513" y="5016500"/>
          <p14:tracePt t="422334" x="3382963" y="5006975"/>
          <p14:tracePt t="422342" x="3336925" y="5006975"/>
          <p14:tracePt t="422350" x="3319463" y="5006975"/>
          <p14:tracePt t="422358" x="3273425" y="4989513"/>
          <p14:tracePt t="422366" x="3263900" y="4989513"/>
          <p14:tracePt t="422376" x="3235325" y="4979988"/>
          <p14:tracePt t="422382" x="3217863" y="4979988"/>
          <p14:tracePt t="422390" x="3189288" y="4960938"/>
          <p14:tracePt t="422398" x="3143250" y="4960938"/>
          <p14:tracePt t="422406" x="3135313" y="4960938"/>
          <p14:tracePt t="422414" x="3116263" y="4960938"/>
          <p14:tracePt t="422422" x="3089275" y="4960938"/>
          <p14:tracePt t="422439" x="3079750" y="4960938"/>
          <p14:tracePt t="422446" x="3070225" y="4960938"/>
          <p14:tracePt t="422462" x="3043238" y="4960938"/>
          <p14:tracePt t="422473" x="3033713" y="4960938"/>
          <p14:tracePt t="422478" x="3024188" y="4960938"/>
          <p14:tracePt t="422486" x="2997200" y="4960938"/>
          <p14:tracePt t="422494" x="2960688" y="4960938"/>
          <p14:tracePt t="422502" x="2932113" y="4960938"/>
          <p14:tracePt t="422510" x="2905125" y="4960938"/>
          <p14:tracePt t="422518" x="2868613" y="4960938"/>
          <p14:tracePt t="422526" x="2840038" y="4960938"/>
          <p14:tracePt t="422534" x="2794000" y="4960938"/>
          <p14:tracePt t="422543" x="2767013" y="4960938"/>
          <p14:tracePt t="422550" x="2703513" y="4960938"/>
          <p14:tracePt t="422559" x="2674938" y="4960938"/>
          <p14:tracePt t="422566" x="2611438" y="4960938"/>
          <p14:tracePt t="422574" x="2565400" y="4951413"/>
          <p14:tracePt t="422582" x="2482850" y="4933950"/>
          <p14:tracePt t="422593" x="2463800" y="4933950"/>
          <p14:tracePt t="422601" x="2390775" y="4924425"/>
          <p14:tracePt t="422611" x="2270125" y="4897438"/>
          <p14:tracePt t="422617" x="2233613" y="4878388"/>
          <p14:tracePt t="422625" x="2151063" y="4878388"/>
          <p14:tracePt t="422630" x="2068513" y="4878388"/>
          <p14:tracePt t="422639" x="1949450" y="4878388"/>
          <p14:tracePt t="422646" x="1903413" y="4878388"/>
          <p14:tracePt t="422655" x="1874838" y="4878388"/>
          <p14:tracePt t="422662" x="1838325" y="4878388"/>
          <p14:tracePt t="422671" x="1801813" y="4878388"/>
          <p14:tracePt t="422678" x="1765300" y="4878388"/>
          <p14:tracePt t="422685" x="1709738" y="4868863"/>
          <p14:tracePt t="422694" x="1692275" y="4868863"/>
          <p14:tracePt t="422701" x="1608138" y="4868863"/>
          <p14:tracePt t="422710" x="1571625" y="4860925"/>
          <p14:tracePt t="422717" x="1562100" y="4860925"/>
          <p14:tracePt t="422726" x="1516063" y="4860925"/>
          <p14:tracePt t="422734" x="1498600" y="4851400"/>
          <p14:tracePt t="422743" x="1489075" y="4841875"/>
          <p14:tracePt t="423351" x="1498600" y="4841875"/>
          <p14:tracePt t="423383" x="1508125" y="4841875"/>
          <p14:tracePt t="423415" x="1516063" y="4841875"/>
          <p14:tracePt t="423422" x="1544638" y="4832350"/>
          <p14:tracePt t="424783" x="1554163" y="4841875"/>
          <p14:tracePt t="424799" x="1554163" y="4851400"/>
          <p14:tracePt t="424815" x="1562100" y="4868863"/>
          <p14:tracePt t="424839" x="1562100" y="4887913"/>
          <p14:tracePt t="424854" x="1562100" y="4914900"/>
          <p14:tracePt t="424870" x="1562100" y="4924425"/>
          <p14:tracePt t="424878" x="1562100" y="4933950"/>
          <p14:tracePt t="424894" x="1562100" y="4951413"/>
          <p14:tracePt t="424902" x="1562100" y="4960938"/>
          <p14:tracePt t="424921" x="1562100" y="4997450"/>
          <p14:tracePt t="424926" x="1562100" y="5006975"/>
          <p14:tracePt t="424934" x="1562100" y="5016500"/>
          <p14:tracePt t="424942" x="1562100" y="5026025"/>
          <p14:tracePt t="424950" x="1562100" y="5043488"/>
          <p14:tracePt t="424958" x="1562100" y="5062538"/>
          <p14:tracePt t="424966" x="1562100" y="5072063"/>
          <p14:tracePt t="424974" x="1562100" y="5089525"/>
          <p14:tracePt t="425014" x="1562100" y="5099050"/>
          <p14:tracePt t="425759" x="1581150" y="5099050"/>
          <p14:tracePt t="426511" x="1590675" y="5099050"/>
          <p14:tracePt t="426575" x="1600200" y="5099050"/>
          <p14:tracePt t="426975" x="1608138" y="5099050"/>
          <p14:tracePt t="427111" x="1627188" y="5099050"/>
          <p14:tracePt t="427528" x="1636713" y="5099050"/>
          <p14:tracePt t="427535" x="1654175" y="5099050"/>
          <p14:tracePt t="427546" x="1692275" y="5099050"/>
          <p14:tracePt t="427551" x="1736725" y="5099050"/>
          <p14:tracePt t="427560" x="1755775" y="5099050"/>
          <p14:tracePt t="427567" x="1792288" y="5099050"/>
          <p14:tracePt t="427575" x="1828800" y="5099050"/>
          <p14:tracePt t="427583" x="1866900" y="5108575"/>
          <p14:tracePt t="427591" x="1912938" y="5118100"/>
          <p14:tracePt t="427599" x="1966913" y="5118100"/>
          <p14:tracePt t="427608" x="2012950" y="5126038"/>
          <p14:tracePt t="427615" x="2114550" y="5126038"/>
          <p14:tracePt t="427625" x="2262188" y="5172075"/>
          <p14:tracePt t="427631" x="2381250" y="5191125"/>
          <p14:tracePt t="427643" x="2473325" y="5191125"/>
          <p14:tracePt t="427648" x="2519363" y="5191125"/>
          <p14:tracePt t="427659" x="2565400" y="5191125"/>
          <p14:tracePt t="427665" x="2582863" y="5191125"/>
          <p14:tracePt t="427675" x="2592388" y="5191125"/>
          <p14:tracePt t="427679" x="2601913" y="5181600"/>
          <p14:tracePt t="427717" x="2619375" y="5172075"/>
          <p14:tracePt t="427725" x="2638425" y="5172075"/>
          <p14:tracePt t="427733" x="2657475" y="5172075"/>
          <p14:tracePt t="427741" x="2703513" y="5172075"/>
          <p14:tracePt t="427749" x="2730500" y="5172075"/>
          <p14:tracePt t="427758" x="2740025" y="5172075"/>
          <p14:tracePt t="427766" x="2757488" y="5172075"/>
          <p14:tracePt t="427782" x="2767013" y="5172075"/>
          <p14:tracePt t="427854" x="2776538" y="5172075"/>
          <p14:tracePt t="427862" x="2794000" y="5172075"/>
          <p14:tracePt t="427870" x="2822575" y="5172075"/>
          <p14:tracePt t="427878" x="2859088" y="5172075"/>
          <p14:tracePt t="427894" x="2878138" y="5172075"/>
          <p14:tracePt t="427902" x="2924175" y="5172075"/>
          <p14:tracePt t="427910" x="2968625" y="5172075"/>
          <p14:tracePt t="427918" x="2987675" y="5172075"/>
          <p14:tracePt t="427926" x="3006725" y="5172075"/>
          <p14:tracePt t="427939" x="3014663" y="5172075"/>
          <p14:tracePt t="428599" x="3033713" y="5172075"/>
          <p14:tracePt t="428608" x="3079750" y="5172075"/>
          <p14:tracePt t="428615" x="3162300" y="5154613"/>
          <p14:tracePt t="428626" x="3217863" y="5154613"/>
          <p14:tracePt t="428631" x="3336925" y="5145088"/>
          <p14:tracePt t="428641" x="3438525" y="5145088"/>
          <p14:tracePt t="428647" x="3557588" y="5145088"/>
          <p14:tracePt t="428659" x="3659188" y="5145088"/>
          <p14:tracePt t="428663" x="3732213" y="5145088"/>
          <p14:tracePt t="428675" x="3778250" y="5145088"/>
          <p14:tracePt t="428679" x="3843338" y="5145088"/>
          <p14:tracePt t="428688" x="3879850" y="5145088"/>
          <p14:tracePt t="428694" x="3962400" y="5145088"/>
          <p14:tracePt t="428702" x="3998913" y="5145088"/>
          <p14:tracePt t="428710" x="4044950" y="5145088"/>
          <p14:tracePt t="428717" x="4110038" y="5145088"/>
          <p14:tracePt t="428726" x="4137025" y="5145088"/>
          <p14:tracePt t="428733" x="4164013" y="5145088"/>
          <p14:tracePt t="428741" x="4200525" y="5145088"/>
          <p14:tracePt t="428749" x="4219575" y="5145088"/>
          <p14:tracePt t="428758" x="4229100" y="5145088"/>
          <p14:tracePt t="428766" x="4256088" y="5145088"/>
          <p14:tracePt t="428774" x="4275138" y="5145088"/>
          <p14:tracePt t="428783" x="4302125" y="5145088"/>
          <p14:tracePt t="428789" x="4338638" y="5145088"/>
          <p14:tracePt t="428797" x="4367213" y="5145088"/>
          <p14:tracePt t="428807" x="4403725" y="5145088"/>
          <p14:tracePt t="428814" x="4459288" y="5145088"/>
          <p14:tracePt t="428822" x="4476750" y="5145088"/>
          <p14:tracePt t="428830" x="4486275" y="5145088"/>
          <p14:tracePt t="428839" x="4522788" y="5145088"/>
          <p14:tracePt t="428846" x="4532313" y="5145088"/>
          <p14:tracePt t="428886" x="4549775" y="5145088"/>
          <p14:tracePt t="428918" x="4559300" y="5145088"/>
          <p14:tracePt t="428927" x="4568825" y="5145088"/>
          <p14:tracePt t="428935" x="4587875" y="5145088"/>
          <p14:tracePt t="428943" x="4605338" y="5135563"/>
          <p14:tracePt t="428959" x="4614863" y="5135563"/>
          <p14:tracePt t="428993" x="4624388" y="5135563"/>
          <p14:tracePt t="428999" x="4633913" y="5126038"/>
          <p14:tracePt t="429087" x="4624388" y="5126038"/>
          <p14:tracePt t="429104" x="4614863" y="5126038"/>
          <p14:tracePt t="429112" x="4605338" y="5126038"/>
          <p14:tracePt t="429118" x="4587875" y="5126038"/>
          <p14:tracePt t="429127" x="4541838" y="5126038"/>
          <p14:tracePt t="429134" x="4476750" y="5126038"/>
          <p14:tracePt t="429142" x="4459288" y="5126038"/>
          <p14:tracePt t="429150" x="4430713" y="5126038"/>
          <p14:tracePt t="429158" x="4384675" y="5126038"/>
          <p14:tracePt t="429166" x="4338638" y="5126038"/>
          <p14:tracePt t="429174" x="4302125" y="5126038"/>
          <p14:tracePt t="429182" x="4265613" y="5126038"/>
          <p14:tracePt t="429190" x="4238625" y="5126038"/>
          <p14:tracePt t="429198" x="4219575" y="5126038"/>
          <p14:tracePt t="429206" x="4183063" y="5126038"/>
          <p14:tracePt t="429214" x="4164013" y="5126038"/>
          <p14:tracePt t="429223" x="4146550" y="5126038"/>
          <p14:tracePt t="429230" x="4137025" y="5126038"/>
          <p14:tracePt t="429240" x="4127500" y="5126038"/>
          <p14:tracePt t="429246" x="4117975" y="5126038"/>
          <p14:tracePt t="429256" x="4090988" y="5118100"/>
          <p14:tracePt t="429278" x="4071938" y="5099050"/>
          <p14:tracePt t="429326" x="4071938" y="5089525"/>
          <p14:tracePt t="429350" x="4071938" y="5072063"/>
          <p14:tracePt t="429366" x="4071938" y="5026025"/>
          <p14:tracePt t="429374" x="4071938" y="5006975"/>
          <p14:tracePt t="429382" x="4071938" y="4989513"/>
          <p14:tracePt t="429398" x="4071938" y="4979988"/>
          <p14:tracePt t="429407" x="4071938" y="4970463"/>
          <p14:tracePt t="429423" x="4071938" y="4943475"/>
          <p14:tracePt t="429430" x="4071938" y="4933950"/>
          <p14:tracePt t="429440" x="4090988" y="4924425"/>
          <p14:tracePt t="429446" x="4100513" y="4914900"/>
          <p14:tracePt t="429456" x="4110038" y="4897438"/>
          <p14:tracePt t="429462" x="4146550" y="4868863"/>
          <p14:tracePt t="429472" x="4154488" y="4832350"/>
          <p14:tracePt t="429478" x="4183063" y="4814888"/>
          <p14:tracePt t="429486" x="4219575" y="4778375"/>
          <p14:tracePt t="429496" x="4265613" y="4749800"/>
          <p14:tracePt t="429504" x="4302125" y="4740275"/>
          <p14:tracePt t="429510" x="4357688" y="4740275"/>
          <p14:tracePt t="429518" x="4403725" y="4722813"/>
          <p14:tracePt t="429526" x="4486275" y="4703763"/>
          <p14:tracePt t="429534" x="4549775" y="4703763"/>
          <p14:tracePt t="429542" x="4633913" y="4703763"/>
          <p14:tracePt t="429550" x="4706938" y="4703763"/>
          <p14:tracePt t="429558" x="4770438" y="4703763"/>
          <p14:tracePt t="429566" x="4872038" y="4703763"/>
          <p14:tracePt t="429574" x="4908550" y="4703763"/>
          <p14:tracePt t="429582" x="4954588" y="4703763"/>
          <p14:tracePt t="429591" x="5019675" y="4703763"/>
          <p14:tracePt t="429598" x="5056188" y="4703763"/>
          <p14:tracePt t="429606" x="5102225" y="4703763"/>
          <p14:tracePt t="429614" x="5138738" y="4713288"/>
          <p14:tracePt t="429623" x="5194300" y="4732338"/>
          <p14:tracePt t="429630" x="5230813" y="4732338"/>
          <p14:tracePt t="429640" x="5303838" y="4740275"/>
          <p14:tracePt t="429646" x="5349875" y="4768850"/>
          <p14:tracePt t="429657" x="5386388" y="4768850"/>
          <p14:tracePt t="429662" x="5414963" y="4778375"/>
          <p14:tracePt t="429672" x="5432425" y="4778375"/>
          <p14:tracePt t="429678" x="5461000" y="4786313"/>
          <p14:tracePt t="429719" x="5461000" y="4795838"/>
          <p14:tracePt t="429726" x="5461000" y="4805363"/>
          <p14:tracePt t="429742" x="5461000" y="4814888"/>
          <p14:tracePt t="429751" x="5461000" y="4841875"/>
          <p14:tracePt t="429758" x="5461000" y="4860925"/>
          <p14:tracePt t="429767" x="5461000" y="4868863"/>
          <p14:tracePt t="429782" x="5461000" y="4878388"/>
          <p14:tracePt t="429798" x="5461000" y="4897438"/>
          <p14:tracePt t="429806" x="5461000" y="4906963"/>
          <p14:tracePt t="429823" x="5461000" y="4914900"/>
          <p14:tracePt t="429840" x="5432425" y="4924425"/>
          <p14:tracePt t="429886" x="5424488" y="4924425"/>
          <p14:tracePt t="430503" x="5395913" y="4924425"/>
          <p14:tracePt t="430511" x="5341938" y="4951413"/>
          <p14:tracePt t="430521" x="5332413" y="4960938"/>
          <p14:tracePt t="430531" x="5303838" y="4960938"/>
          <p14:tracePt t="430535" x="5257800" y="4970463"/>
          <p14:tracePt t="430543" x="5240338" y="4970463"/>
          <p14:tracePt t="430550" x="5157788" y="4989513"/>
          <p14:tracePt t="430558" x="5083175" y="4989513"/>
          <p14:tracePt t="430566" x="4964113" y="5016500"/>
          <p14:tracePt t="430574" x="4799013" y="5043488"/>
          <p14:tracePt t="430582" x="4679950" y="5043488"/>
          <p14:tracePt t="430590" x="4578350" y="5062538"/>
          <p14:tracePt t="430598" x="4459288" y="5108575"/>
          <p14:tracePt t="430606" x="4375150" y="5135563"/>
          <p14:tracePt t="430614" x="4246563" y="5181600"/>
          <p14:tracePt t="430622" x="4146550" y="5210175"/>
          <p14:tracePt t="430630" x="4044950" y="5246688"/>
          <p14:tracePt t="430639" x="3979863" y="5254625"/>
          <p14:tracePt t="430646" x="3916363" y="5254625"/>
          <p14:tracePt t="430656" x="3860800" y="5254625"/>
          <p14:tracePt t="430662" x="3797300" y="5254625"/>
          <p14:tracePt t="430671" x="3676650" y="5254625"/>
          <p14:tracePt t="430678" x="3603625" y="5254625"/>
          <p14:tracePt t="430686" x="3419475" y="5254625"/>
          <p14:tracePt t="430694" x="3227388" y="5254625"/>
          <p14:tracePt t="430702" x="3052763" y="5254625"/>
          <p14:tracePt t="430710" x="2859088" y="5254625"/>
          <p14:tracePt t="430718" x="2703513" y="5283200"/>
          <p14:tracePt t="430725" x="2573338" y="5319713"/>
          <p14:tracePt t="430733" x="2490788" y="5329238"/>
          <p14:tracePt t="430741" x="2454275" y="5329238"/>
          <p14:tracePt t="430749" x="2417763" y="5338763"/>
          <p14:tracePt t="430757" x="2371725" y="5338763"/>
          <p14:tracePt t="430765" x="2335213" y="5338763"/>
          <p14:tracePt t="430773" x="2224088" y="5338763"/>
          <p14:tracePt t="430781" x="2141538" y="5338763"/>
          <p14:tracePt t="430789" x="2068513" y="5338763"/>
          <p14:tracePt t="430797" x="1930400" y="5338763"/>
          <p14:tracePt t="430805" x="1912938" y="5338763"/>
          <p14:tracePt t="430813" x="1828800" y="5356225"/>
          <p14:tracePt t="430822" x="1811338" y="5356225"/>
          <p14:tracePt t="430829" x="1792288" y="5356225"/>
          <p14:tracePt t="430837" x="1765300" y="5365750"/>
          <p14:tracePt t="430983" x="1765300" y="5375275"/>
          <p14:tracePt t="431039" x="1774825" y="5375275"/>
          <p14:tracePt t="431046" x="1792288" y="5375275"/>
          <p14:tracePt t="431151" x="1801813" y="5375275"/>
          <p14:tracePt t="431313" x="1811338" y="5375275"/>
          <p14:tracePt t="431343" x="1828800" y="5375275"/>
          <p14:tracePt t="431376" x="1838325" y="5375275"/>
          <p14:tracePt t="431415" x="1847850" y="5375275"/>
          <p14:tracePt t="431431" x="1857375" y="5375275"/>
          <p14:tracePt t="431447" x="1874838" y="5375275"/>
          <p14:tracePt t="431455" x="1884363" y="5375275"/>
          <p14:tracePt t="431472" x="1903413" y="5365750"/>
          <p14:tracePt t="431488" x="1930400" y="5356225"/>
          <p14:tracePt t="431495" x="1939925" y="5356225"/>
          <p14:tracePt t="431503" x="1949450" y="5356225"/>
          <p14:tracePt t="431512" x="1966913" y="5338763"/>
          <p14:tracePt t="431528" x="2003425" y="5338763"/>
          <p14:tracePt t="431535" x="2022475" y="5338763"/>
          <p14:tracePt t="431547" x="2041525" y="5329238"/>
          <p14:tracePt t="431552" x="2049463" y="5329238"/>
          <p14:tracePt t="431559" x="2068513" y="5329238"/>
          <p14:tracePt t="431566" x="2078038" y="5329238"/>
          <p14:tracePt t="431575" x="2087563" y="5329238"/>
          <p14:tracePt t="431590" x="2114550" y="5329238"/>
          <p14:tracePt t="431598" x="2178050" y="5329238"/>
          <p14:tracePt t="431606" x="2197100" y="5329238"/>
          <p14:tracePt t="431614" x="2224088" y="5329238"/>
          <p14:tracePt t="431622" x="2270125" y="5329238"/>
          <p14:tracePt t="431630" x="2289175" y="5329238"/>
          <p14:tracePt t="431639" x="2325688" y="5329238"/>
          <p14:tracePt t="431711" x="2344738" y="5329238"/>
          <p14:tracePt t="431720" x="2362200" y="5329238"/>
          <p14:tracePt t="431728" x="2390775" y="5329238"/>
          <p14:tracePt t="431735" x="2417763" y="5329238"/>
          <p14:tracePt t="431744" x="2427288" y="5329238"/>
          <p14:tracePt t="431757" x="2436813" y="5329238"/>
          <p14:tracePt t="431830" x="2463800" y="5329238"/>
          <p14:tracePt t="431927" x="2473325" y="5329238"/>
          <p14:tracePt t="432063" x="2482850" y="5329238"/>
          <p14:tracePt t="432079" x="2490788" y="5329238"/>
          <p14:tracePt t="432087" x="2519363" y="5329238"/>
          <p14:tracePt t="432119" x="2527300" y="5329238"/>
          <p14:tracePt t="432135" x="2536825" y="5338763"/>
          <p14:tracePt t="432303" x="2546350" y="5338763"/>
          <p14:tracePt t="433351" x="2565400" y="5365750"/>
          <p14:tracePt t="433463" x="2565400" y="5375275"/>
          <p14:tracePt t="433472" x="2565400" y="5384800"/>
          <p14:tracePt t="433479" x="2565400" y="5402263"/>
          <p14:tracePt t="433504" x="2565400" y="5421313"/>
          <p14:tracePt t="433528" x="2555875" y="5448300"/>
          <p14:tracePt t="433536" x="2546350" y="5448300"/>
          <p14:tracePt t="433542" x="2527300" y="5448300"/>
          <p14:tracePt t="433551" x="2500313" y="5448300"/>
          <p14:tracePt t="433559" x="2482850" y="5448300"/>
          <p14:tracePt t="433567" x="2463800" y="5448300"/>
          <p14:tracePt t="433579" x="2454275" y="5448300"/>
          <p14:tracePt t="433584" x="2427288" y="5448300"/>
          <p14:tracePt t="433593" x="2417763" y="5448300"/>
          <p14:tracePt t="433598" x="2381250" y="5448300"/>
          <p14:tracePt t="433614" x="2362200" y="5448300"/>
          <p14:tracePt t="433630" x="2325688" y="5448300"/>
          <p14:tracePt t="433639" x="2308225" y="5448300"/>
          <p14:tracePt t="433646" x="2298700" y="5448300"/>
          <p14:tracePt t="433656" x="2262188" y="5448300"/>
          <p14:tracePt t="433672" x="2252663" y="5438775"/>
          <p14:tracePt t="433678" x="2243138" y="5429250"/>
          <p14:tracePt t="433710" x="2233613" y="5421313"/>
          <p14:tracePt t="433734" x="2224088" y="5411788"/>
          <p14:tracePt t="433782" x="2224088" y="5402263"/>
          <p14:tracePt t="433790" x="2224088" y="5392738"/>
          <p14:tracePt t="433806" x="2224088" y="5375275"/>
          <p14:tracePt t="433815" x="2224088" y="5365750"/>
          <p14:tracePt t="433823" x="2224088" y="5346700"/>
          <p14:tracePt t="433830" x="2224088" y="5329238"/>
          <p14:tracePt t="433839" x="2224088" y="5300663"/>
          <p14:tracePt t="433846" x="2216150" y="5292725"/>
          <p14:tracePt t="433862" x="2216150" y="5283200"/>
          <p14:tracePt t="433872" x="2216150" y="5273675"/>
          <p14:tracePt t="433894" x="2216150" y="5254625"/>
          <p14:tracePt t="433902" x="2216150" y="5246688"/>
          <p14:tracePt t="433910" x="2216150" y="5227638"/>
          <p14:tracePt t="433918" x="2216150" y="5200650"/>
          <p14:tracePt t="433926" x="2216150" y="5181600"/>
          <p14:tracePt t="433938" x="2216150" y="5145088"/>
          <p14:tracePt t="433942" x="2233613" y="5126038"/>
          <p14:tracePt t="433959" x="2252663" y="5099050"/>
          <p14:tracePt t="433966" x="2262188" y="5089525"/>
          <p14:tracePt t="433975" x="2279650" y="5072063"/>
          <p14:tracePt t="433982" x="2289175" y="5062538"/>
          <p14:tracePt t="433990" x="2298700" y="5053013"/>
          <p14:tracePt t="433998" x="2308225" y="5043488"/>
          <p14:tracePt t="434006" x="2335213" y="5043488"/>
          <p14:tracePt t="434014" x="2344738" y="5035550"/>
          <p14:tracePt t="434022" x="2362200" y="5035550"/>
          <p14:tracePt t="434030" x="2381250" y="5035550"/>
          <p14:tracePt t="434039" x="2417763" y="5035550"/>
          <p14:tracePt t="434056" x="2436813" y="5035550"/>
          <p14:tracePt t="434062" x="2473325" y="5035550"/>
          <p14:tracePt t="434072" x="2490788" y="5035550"/>
          <p14:tracePt t="434078" x="2519363" y="5035550"/>
          <p14:tracePt t="434086" x="2527300" y="5035550"/>
          <p14:tracePt t="434094" x="2555875" y="5035550"/>
          <p14:tracePt t="434102" x="2565400" y="5035550"/>
          <p14:tracePt t="434110" x="2573338" y="5035550"/>
          <p14:tracePt t="434118" x="2582863" y="5035550"/>
          <p14:tracePt t="434126" x="2601913" y="5043488"/>
          <p14:tracePt t="434134" x="2611438" y="5053013"/>
          <p14:tracePt t="434143" x="2619375" y="5062538"/>
          <p14:tracePt t="434149" x="2638425" y="5081588"/>
          <p14:tracePt t="434158" x="2657475" y="5099050"/>
          <p14:tracePt t="434166" x="2665413" y="5108575"/>
          <p14:tracePt t="434177" x="2674938" y="5118100"/>
          <p14:tracePt t="434182" x="2674938" y="5126038"/>
          <p14:tracePt t="434198" x="2684463" y="5145088"/>
          <p14:tracePt t="434222" x="2684463" y="5154613"/>
          <p14:tracePt t="434238" x="2684463" y="5172075"/>
          <p14:tracePt t="434246" x="2684463" y="5181600"/>
          <p14:tracePt t="434256" x="2684463" y="5191125"/>
          <p14:tracePt t="434278" x="2684463" y="5210175"/>
          <p14:tracePt t="434286" x="2684463" y="5218113"/>
          <p14:tracePt t="434302" x="2684463" y="5227638"/>
          <p14:tracePt t="434310" x="2684463" y="5237163"/>
          <p14:tracePt t="434326" x="2684463" y="5246688"/>
          <p14:tracePt t="434350" x="2684463" y="5254625"/>
          <p14:tracePt t="434367" x="2674938" y="5273675"/>
          <p14:tracePt t="434378" x="2657475" y="5283200"/>
          <p14:tracePt t="434398" x="2647950" y="5300663"/>
          <p14:tracePt t="434406" x="2638425" y="5310188"/>
          <p14:tracePt t="434422" x="2628900" y="5319713"/>
          <p14:tracePt t="434430" x="2619375" y="5329238"/>
          <p14:tracePt t="434439" x="2601913" y="5338763"/>
          <p14:tracePt t="434456" x="2592388" y="5346700"/>
          <p14:tracePt t="434462" x="2582863" y="5356225"/>
          <p14:tracePt t="434472" x="2573338" y="5356225"/>
          <p14:tracePt t="434478" x="2555875" y="5356225"/>
          <p14:tracePt t="434486" x="2555875" y="5365750"/>
          <p14:tracePt t="434494" x="2536825" y="5365750"/>
          <p14:tracePt t="434502" x="2527300" y="5365750"/>
          <p14:tracePt t="434510" x="2500313" y="5365750"/>
          <p14:tracePt t="434517" x="2490788" y="5365750"/>
          <p14:tracePt t="434526" x="2473325" y="5365750"/>
          <p14:tracePt t="434534" x="2454275" y="5365750"/>
          <p14:tracePt t="434542" x="2444750" y="5365750"/>
          <p14:tracePt t="434550" x="2427288" y="5365750"/>
          <p14:tracePt t="434558" x="2408238" y="5365750"/>
          <p14:tracePt t="434566" x="2398713" y="5365750"/>
          <p14:tracePt t="434576" x="2381250" y="5365750"/>
          <p14:tracePt t="434582" x="2335213" y="5365750"/>
          <p14:tracePt t="434590" x="2308225" y="5365750"/>
          <p14:tracePt t="434598" x="2289175" y="5365750"/>
          <p14:tracePt t="434606" x="2252663" y="5365750"/>
          <p14:tracePt t="434614" x="2233613" y="5365750"/>
          <p14:tracePt t="434622" x="2224088" y="5365750"/>
          <p14:tracePt t="434654" x="2216150" y="5356225"/>
          <p14:tracePt t="434678" x="2216150" y="5346700"/>
          <p14:tracePt t="434686" x="2216150" y="5329238"/>
          <p14:tracePt t="434694" x="2216150" y="5319713"/>
          <p14:tracePt t="434702" x="2216150" y="5310188"/>
          <p14:tracePt t="434710" x="2216150" y="5300663"/>
          <p14:tracePt t="434718" x="2216150" y="5292725"/>
          <p14:tracePt t="434726" x="2216150" y="5273675"/>
          <p14:tracePt t="434750" x="2216150" y="5254625"/>
          <p14:tracePt t="434766" x="2216150" y="5237163"/>
          <p14:tracePt t="434774" x="2216150" y="5227638"/>
          <p14:tracePt t="434798" x="2216150" y="5191125"/>
          <p14:tracePt t="434814" x="2233613" y="5154613"/>
          <p14:tracePt t="434822" x="2243138" y="5145088"/>
          <p14:tracePt t="434830" x="2252663" y="5145088"/>
          <p14:tracePt t="434839" x="2262188" y="5135563"/>
          <p14:tracePt t="434846" x="2279650" y="5118100"/>
          <p14:tracePt t="434862" x="2289175" y="5108575"/>
          <p14:tracePt t="434872" x="2308225" y="5089525"/>
          <p14:tracePt t="434878" x="2316163" y="5089525"/>
          <p14:tracePt t="434886" x="2335213" y="5081588"/>
          <p14:tracePt t="434894" x="2344738" y="5081588"/>
          <p14:tracePt t="434902" x="2362200" y="5081588"/>
          <p14:tracePt t="434910" x="2381250" y="5072063"/>
          <p14:tracePt t="434926" x="2390775" y="5072063"/>
          <p14:tracePt t="434940" x="2408238" y="5072063"/>
          <p14:tracePt t="434950" x="2417763" y="5072063"/>
          <p14:tracePt t="434958" x="2427288" y="5072063"/>
          <p14:tracePt t="434966" x="2436813" y="5072063"/>
          <p14:tracePt t="434974" x="2463800" y="5072063"/>
          <p14:tracePt t="434982" x="2482850" y="5072063"/>
          <p14:tracePt t="434990" x="2509838" y="5072063"/>
          <p14:tracePt t="434998" x="2527300" y="5072063"/>
          <p14:tracePt t="435006" x="2565400" y="5072063"/>
          <p14:tracePt t="435014" x="2573338" y="5072063"/>
          <p14:tracePt t="435022" x="2582863" y="5072063"/>
          <p14:tracePt t="435030" x="2592388" y="5072063"/>
          <p14:tracePt t="435047" x="2601913" y="5072063"/>
          <p14:tracePt t="435063" x="2619375" y="5072063"/>
          <p14:tracePt t="435087" x="2657475" y="5072063"/>
          <p14:tracePt t="435095" x="2665413" y="5072063"/>
          <p14:tracePt t="435119" x="2674938" y="5072063"/>
          <p14:tracePt t="435143" x="2674938" y="5081588"/>
          <p14:tracePt t="435151" x="2674938" y="5099050"/>
          <p14:tracePt t="435175" x="2703513" y="5145088"/>
          <p14:tracePt t="435191" x="2703513" y="5154613"/>
          <p14:tracePt t="435202" x="2703513" y="5172075"/>
          <p14:tracePt t="435215" x="2703513" y="5181600"/>
          <p14:tracePt t="435225" x="2703513" y="5191125"/>
          <p14:tracePt t="435230" x="2703513" y="5200650"/>
          <p14:tracePt t="435246" x="2703513" y="5227638"/>
          <p14:tracePt t="435263" x="2703513" y="5237163"/>
          <p14:tracePt t="435276" x="2703513" y="5246688"/>
          <p14:tracePt t="435280" x="2703513" y="5264150"/>
          <p14:tracePt t="435295" x="2703513" y="5273675"/>
          <p14:tracePt t="435303" x="2703513" y="5283200"/>
          <p14:tracePt t="435327" x="2703513" y="5300663"/>
          <p14:tracePt t="435351" x="2703513" y="5310188"/>
          <p14:tracePt t="435375" x="2703513" y="5329238"/>
          <p14:tracePt t="435383" x="2693988" y="5338763"/>
          <p14:tracePt t="435391" x="2693988" y="5346700"/>
          <p14:tracePt t="435401" x="2693988" y="5356225"/>
          <p14:tracePt t="435409" x="2684463" y="5365750"/>
          <p14:tracePt t="435414" x="2674938" y="5375275"/>
          <p14:tracePt t="435431" x="2665413" y="5384800"/>
          <p14:tracePt t="435446" x="2657475" y="5384800"/>
          <p14:tracePt t="435457" x="2657475" y="5392738"/>
          <p14:tracePt t="435462" x="2647950" y="5402263"/>
          <p14:tracePt t="435478" x="2638425" y="5402263"/>
          <p14:tracePt t="435494" x="2628900" y="5402263"/>
          <p14:tracePt t="435502" x="2611438" y="5421313"/>
          <p14:tracePt t="435510" x="2601913" y="5421313"/>
          <p14:tracePt t="435518" x="2582863" y="5429250"/>
          <p14:tracePt t="435526" x="2565400" y="5429250"/>
          <p14:tracePt t="435534" x="2527300" y="5429250"/>
          <p14:tracePt t="435542" x="2509838" y="5429250"/>
          <p14:tracePt t="435550" x="2482850" y="5429250"/>
          <p14:tracePt t="435558" x="2463800" y="5429250"/>
          <p14:tracePt t="435566" x="2444750" y="5429250"/>
          <p14:tracePt t="435582" x="2436813" y="5429250"/>
          <p14:tracePt t="435590" x="2427288" y="5429250"/>
          <p14:tracePt t="435638" x="2417763" y="5429250"/>
          <p14:tracePt t="435646" x="2398713" y="5429250"/>
          <p14:tracePt t="435654" x="2390775" y="5429250"/>
          <p14:tracePt t="435662" x="2381250" y="5429250"/>
          <p14:tracePt t="435673" x="2352675" y="5429250"/>
          <p14:tracePt t="435679" x="2344738" y="5429250"/>
          <p14:tracePt t="435695" x="2308225" y="5402263"/>
          <p14:tracePt t="435702" x="2298700" y="5402263"/>
          <p14:tracePt t="435719" x="2289175" y="5402263"/>
          <p14:tracePt t="435743" x="2270125" y="5402263"/>
          <p14:tracePt t="435790" x="2243138" y="5384800"/>
          <p14:tracePt t="435806" x="2243138" y="5375275"/>
          <p14:tracePt t="435814" x="2233613" y="5365750"/>
          <p14:tracePt t="435822" x="2224088" y="5346700"/>
          <p14:tracePt t="435830" x="2216150" y="5338763"/>
          <p14:tracePt t="435840" x="2206625" y="5319713"/>
          <p14:tracePt t="435846" x="2197100" y="5310188"/>
          <p14:tracePt t="435861" x="2187575" y="5292725"/>
          <p14:tracePt t="435877" x="2187575" y="5283200"/>
          <p14:tracePt t="435901" x="2187575" y="5264150"/>
          <p14:tracePt t="435920" x="2187575" y="5237163"/>
          <p14:tracePt t="435926" x="2178050" y="5210175"/>
          <p14:tracePt t="435933" x="2170113" y="5210175"/>
          <p14:tracePt t="435949" x="2170113" y="5191125"/>
          <p14:tracePt t="435965" x="2170113" y="5181600"/>
          <p14:tracePt t="435989" x="2170113" y="5172075"/>
          <p14:tracePt t="435997" x="2170113" y="5164138"/>
          <p14:tracePt t="436013" x="2170113" y="5135563"/>
          <p14:tracePt t="436021" x="2170113" y="5126038"/>
          <p14:tracePt t="436029" x="2178050" y="5108575"/>
          <p14:tracePt t="436038" x="2178050" y="5099050"/>
          <p14:tracePt t="436045" x="2187575" y="5089525"/>
          <p14:tracePt t="436054" x="2206625" y="5072063"/>
          <p14:tracePt t="436071" x="2216150" y="5062538"/>
          <p14:tracePt t="436077" x="2233613" y="5043488"/>
          <p14:tracePt t="436086" x="2252663" y="5035550"/>
          <p14:tracePt t="436093" x="2262188" y="5026025"/>
          <p14:tracePt t="436102" x="2289175" y="5026025"/>
          <p14:tracePt t="436112" x="2316163" y="5016500"/>
          <p14:tracePt t="436118" x="2344738" y="5016500"/>
          <p14:tracePt t="436126" x="2362200" y="4997450"/>
          <p14:tracePt t="436143" x="2371725" y="4997450"/>
          <p14:tracePt t="436150" x="2398713" y="4997450"/>
          <p14:tracePt t="436166" x="2408238" y="4997450"/>
          <p14:tracePt t="436182" x="2417763" y="4997450"/>
          <p14:tracePt t="436190" x="2444750" y="4997450"/>
          <p14:tracePt t="436210" x="2463800" y="4997450"/>
          <p14:tracePt t="436215" x="2473325" y="4997450"/>
          <p14:tracePt t="436224" x="2490788" y="4997450"/>
          <p14:tracePt t="436230" x="2509838" y="4997450"/>
          <p14:tracePt t="436240" x="2536825" y="4997450"/>
          <p14:tracePt t="436246" x="2555875" y="5006975"/>
          <p14:tracePt t="436258" x="2592388" y="5006975"/>
          <p14:tracePt t="436262" x="2611438" y="5006975"/>
          <p14:tracePt t="436274" x="2628900" y="5006975"/>
          <p14:tracePt t="436278" x="2638425" y="5006975"/>
          <p14:tracePt t="436286" x="2647950" y="5016500"/>
          <p14:tracePt t="436294" x="2657475" y="5016500"/>
          <p14:tracePt t="436318" x="2665413" y="5026025"/>
          <p14:tracePt t="436366" x="2674938" y="5053013"/>
          <p14:tracePt t="436409" x="2684463" y="5062538"/>
          <p14:tracePt t="436421" x="2684463" y="5072063"/>
          <p14:tracePt t="436430" x="2684463" y="5081588"/>
          <p14:tracePt t="436437" x="2684463" y="5089525"/>
          <p14:tracePt t="436454" x="2684463" y="5108575"/>
          <p14:tracePt t="436462" x="2684463" y="5118100"/>
          <p14:tracePt t="436473" x="2684463" y="5126038"/>
          <p14:tracePt t="436478" x="2684463" y="5135563"/>
          <p14:tracePt t="436494" x="2684463" y="5154613"/>
          <p14:tracePt t="436502" x="2684463" y="5164138"/>
          <p14:tracePt t="436534" x="2684463" y="5172075"/>
          <p14:tracePt t="436542" x="2684463" y="5191125"/>
          <p14:tracePt t="436550" x="2684463" y="5200650"/>
          <p14:tracePt t="436566" x="2684463" y="5210175"/>
          <p14:tracePt t="436574" x="2684463" y="5218113"/>
          <p14:tracePt t="436582" x="2684463" y="5237163"/>
          <p14:tracePt t="436591" x="2684463" y="5246688"/>
          <p14:tracePt t="436598" x="2674938" y="5264150"/>
          <p14:tracePt t="436614" x="2674938" y="5292725"/>
          <p14:tracePt t="436630" x="2674938" y="5300663"/>
          <p14:tracePt t="436639" x="2647950" y="5346700"/>
          <p14:tracePt t="436656" x="2638425" y="5356225"/>
          <p14:tracePt t="436662" x="2628900" y="5365750"/>
          <p14:tracePt t="436694" x="2628900" y="5375275"/>
          <p14:tracePt t="436710" x="2619375" y="5384800"/>
          <p14:tracePt t="436734" x="2611438" y="5392738"/>
          <p14:tracePt t="436742" x="2601913" y="5392738"/>
          <p14:tracePt t="436750" x="2592388" y="5402263"/>
          <p14:tracePt t="436766" x="2582863" y="5411788"/>
          <p14:tracePt t="436774" x="2582863" y="5421313"/>
          <p14:tracePt t="436782" x="2565400" y="5429250"/>
          <p14:tracePt t="436806" x="2555875" y="5429250"/>
          <p14:tracePt t="436814" x="2546350" y="5429250"/>
          <p14:tracePt t="436831" x="2536825" y="5429250"/>
          <p14:tracePt t="436845" x="2519363" y="5429250"/>
          <p14:tracePt t="436854" x="2509838" y="5429250"/>
          <p14:tracePt t="439071" x="2519363" y="5429250"/>
          <p14:tracePt t="439080" x="2555875" y="5429250"/>
          <p14:tracePt t="439088" x="2628900" y="5429250"/>
          <p14:tracePt t="439094" x="2674938" y="5429250"/>
          <p14:tracePt t="439101" x="2720975" y="5429250"/>
          <p14:tracePt t="439110" x="2776538" y="5429250"/>
          <p14:tracePt t="439117" x="2840038" y="5429250"/>
          <p14:tracePt t="439126" x="2895600" y="5429250"/>
          <p14:tracePt t="439133" x="2960688" y="5411788"/>
          <p14:tracePt t="439142" x="3043238" y="5411788"/>
          <p14:tracePt t="439149" x="3125788" y="5375275"/>
          <p14:tracePt t="439158" x="3244850" y="5356225"/>
          <p14:tracePt t="439166" x="3327400" y="5356225"/>
          <p14:tracePt t="439174" x="3409950" y="5356225"/>
          <p14:tracePt t="439182" x="3465513" y="5356225"/>
          <p14:tracePt t="439190" x="3530600" y="5356225"/>
          <p14:tracePt t="439197" x="3584575" y="5356225"/>
          <p14:tracePt t="439205" x="3649663" y="5356225"/>
          <p14:tracePt t="439213" x="3676650" y="5356225"/>
          <p14:tracePt t="439222" x="3695700" y="5356225"/>
          <p14:tracePt t="439230" x="3741738" y="5356225"/>
          <p14:tracePt t="439239" x="3778250" y="5356225"/>
          <p14:tracePt t="439246" x="3805238" y="5365750"/>
          <p14:tracePt t="439256" x="3851275" y="5384800"/>
          <p14:tracePt t="439262" x="3916363" y="5384800"/>
          <p14:tracePt t="439273" x="3962400" y="5384800"/>
          <p14:tracePt t="439279" x="4035425" y="5384800"/>
          <p14:tracePt t="439285" x="4127500" y="5384800"/>
          <p14:tracePt t="439293" x="4210050" y="5384800"/>
          <p14:tracePt t="439301" x="4292600" y="5384800"/>
          <p14:tracePt t="439310" x="4311650" y="5384800"/>
          <p14:tracePt t="439317" x="4357688" y="5384800"/>
          <p14:tracePt t="439326" x="4375150" y="5384800"/>
          <p14:tracePt t="439333" x="4394200" y="5384800"/>
          <p14:tracePt t="439342" x="4403725" y="5384800"/>
          <p14:tracePt t="439349" x="4413250" y="5384800"/>
          <p14:tracePt t="439366" x="4430713" y="5384800"/>
          <p14:tracePt t="439373" x="4440238" y="5384800"/>
          <p14:tracePt t="439381" x="4449763" y="5384800"/>
          <p14:tracePt t="439389" x="4459288" y="5384800"/>
          <p14:tracePt t="439895" x="4449763" y="5384800"/>
          <p14:tracePt t="439935" x="4403725" y="5384800"/>
          <p14:tracePt t="439943" x="4394200" y="5384800"/>
          <p14:tracePt t="439951" x="4330700" y="5384800"/>
          <p14:tracePt t="439959" x="4256088" y="5384800"/>
          <p14:tracePt t="439966" x="4154488" y="5384800"/>
          <p14:tracePt t="439974" x="4071938" y="5384800"/>
          <p14:tracePt t="439982" x="3998913" y="5384800"/>
          <p14:tracePt t="439990" x="3916363" y="5384800"/>
          <p14:tracePt t="439998" x="3797300" y="5384800"/>
          <p14:tracePt t="440006" x="3714750" y="5384800"/>
          <p14:tracePt t="440014" x="3640138" y="5384800"/>
          <p14:tracePt t="440022" x="3576638" y="5384800"/>
          <p14:tracePt t="440030" x="3548063" y="5384800"/>
          <p14:tracePt t="440039" x="3484563" y="5384800"/>
          <p14:tracePt t="440046" x="3438525" y="5365750"/>
          <p14:tracePt t="440056" x="3409950" y="5365750"/>
          <p14:tracePt t="440062" x="3392488" y="5365750"/>
          <p14:tracePt t="440072" x="3363913" y="5356225"/>
          <p14:tracePt t="440079" x="3336925" y="5356225"/>
          <p14:tracePt t="440086" x="3319463" y="5356225"/>
          <p14:tracePt t="440118" x="3309938" y="5356225"/>
          <p14:tracePt t="440167" x="3300413" y="5356225"/>
          <p14:tracePt t="440255" x="3309938" y="5356225"/>
          <p14:tracePt t="440262" x="3319463" y="5356225"/>
          <p14:tracePt t="440279" x="3327400" y="5356225"/>
          <p14:tracePt t="440290" x="3355975" y="5356225"/>
          <p14:tracePt t="440298" x="3382963" y="5356225"/>
          <p14:tracePt t="440301" x="3448050" y="5356225"/>
          <p14:tracePt t="440309" x="3548063" y="5356225"/>
          <p14:tracePt t="440317" x="3603625" y="5356225"/>
          <p14:tracePt t="440325" x="3686175" y="5356225"/>
          <p14:tracePt t="440333" x="3759200" y="5356225"/>
          <p14:tracePt t="440341" x="3879850" y="5356225"/>
          <p14:tracePt t="440349" x="3979863" y="5346700"/>
          <p14:tracePt t="440357" x="4064000" y="5338763"/>
          <p14:tracePt t="440365" x="4127500" y="5338763"/>
          <p14:tracePt t="440373" x="4192588" y="5319713"/>
          <p14:tracePt t="440381" x="4238625" y="5319713"/>
          <p14:tracePt t="440390" x="4265613" y="5300663"/>
          <p14:tracePt t="440398" x="4284663" y="5300663"/>
          <p14:tracePt t="440406" x="4302125" y="5292725"/>
          <p14:tracePt t="440414" x="4330700" y="5292725"/>
          <p14:tracePt t="440422" x="4348163" y="5283200"/>
          <p14:tracePt t="440438" x="4367213" y="5283200"/>
          <p14:tracePt t="440472" x="4375150" y="5283200"/>
          <p14:tracePt t="441455" x="4367213" y="5283200"/>
          <p14:tracePt t="441487" x="4357688" y="5292725"/>
          <p14:tracePt t="441559" x="4357688" y="5300663"/>
          <p14:tracePt t="441575" x="4348163" y="5319713"/>
          <p14:tracePt t="441583" x="4338638" y="5319713"/>
          <p14:tracePt t="442295" x="4338638" y="5329238"/>
          <p14:tracePt t="442323" x="4367213" y="5329238"/>
          <p14:tracePt t="442343" x="4375150" y="5329238"/>
          <p14:tracePt t="443166" x="4348163" y="5273675"/>
          <p14:tracePt t="443175" x="4292600" y="5273675"/>
          <p14:tracePt t="443183" x="4183063" y="5227638"/>
          <p14:tracePt t="443191" x="4081463" y="5210175"/>
          <p14:tracePt t="443199" x="4025900" y="5210175"/>
          <p14:tracePt t="443209" x="3897313" y="5181600"/>
          <p14:tracePt t="443214" x="3851275" y="5154613"/>
          <p14:tracePt t="443226" x="3768725" y="5126038"/>
          <p14:tracePt t="443240" x="3640138" y="5118100"/>
          <p14:tracePt t="443247" x="3557588" y="5089525"/>
          <p14:tracePt t="443256" x="3511550" y="5072063"/>
          <p14:tracePt t="443263" x="3494088" y="5072063"/>
          <p14:tracePt t="443272" x="3448050" y="5072063"/>
          <p14:tracePt t="443278" x="3419475" y="5062538"/>
          <p14:tracePt t="443286" x="3402013" y="5062538"/>
          <p14:tracePt t="443294" x="3327400" y="5053013"/>
          <p14:tracePt t="443301" x="3290888" y="5043488"/>
          <p14:tracePt t="443310" x="3244850" y="5016500"/>
          <p14:tracePt t="443318" x="3162300" y="4989513"/>
          <p14:tracePt t="443327" x="3070225" y="4933950"/>
          <p14:tracePt t="443333" x="2924175" y="4868863"/>
          <p14:tracePt t="443342" x="2786063" y="4786313"/>
          <p14:tracePt t="443350" x="2657475" y="4759325"/>
          <p14:tracePt t="443358" x="2536825" y="4713288"/>
          <p14:tracePt t="443366" x="2473325" y="4694238"/>
          <p14:tracePt t="443374" x="2427288" y="4686300"/>
          <p14:tracePt t="443382" x="2417763" y="4686300"/>
          <p14:tracePt t="443390" x="2398713" y="4667250"/>
          <p14:tracePt t="443430" x="2398713" y="4657725"/>
          <p14:tracePt t="443518" x="2408238" y="4649788"/>
          <p14:tracePt t="443823" x="2325688" y="4640263"/>
          <p14:tracePt t="443830" x="2298700" y="4640263"/>
          <p14:tracePt t="443837" x="2233613" y="4640263"/>
          <p14:tracePt t="443846" x="2216150" y="4611688"/>
          <p14:tracePt t="443856" x="2187575" y="4611688"/>
          <p14:tracePt t="443861" x="2170113" y="4611688"/>
          <p14:tracePt t="443871" x="2151063" y="4611688"/>
          <p14:tracePt t="443877" x="2141538" y="4611688"/>
          <p14:tracePt t="443885" x="2132013" y="4611688"/>
          <p14:tracePt t="443893" x="2124075" y="4611688"/>
          <p14:tracePt t="443901" x="2105025" y="4611688"/>
          <p14:tracePt t="443910" x="2095500" y="4611688"/>
          <p14:tracePt t="443924" x="2078038" y="4611688"/>
          <p14:tracePt t="443927" x="2058988" y="4611688"/>
          <p14:tracePt t="443933" x="2041525" y="4611688"/>
          <p14:tracePt t="443941" x="2012950" y="4611688"/>
          <p14:tracePt t="443950" x="1985963" y="4611688"/>
          <p14:tracePt t="443965" x="1957388" y="4611688"/>
          <p14:tracePt t="443973" x="1949450" y="4611688"/>
          <p14:tracePt t="443981" x="1903413" y="4611688"/>
          <p14:tracePt t="443990" x="1866900" y="4611688"/>
          <p14:tracePt t="444005" x="1857375" y="4611688"/>
          <p14:tracePt t="444247" x="1866900" y="4611688"/>
          <p14:tracePt t="444255" x="1874838" y="4611688"/>
          <p14:tracePt t="444263" x="1893888" y="4611688"/>
          <p14:tracePt t="444274" x="1930400" y="4611688"/>
          <p14:tracePt t="444279" x="1949450" y="4611688"/>
          <p14:tracePt t="444287" x="1995488" y="4611688"/>
          <p14:tracePt t="444295" x="2041525" y="4611688"/>
          <p14:tracePt t="444303" x="2068513" y="4611688"/>
          <p14:tracePt t="444311" x="2095500" y="4611688"/>
          <p14:tracePt t="444318" x="2141538" y="4611688"/>
          <p14:tracePt t="444326" x="2160588" y="4611688"/>
          <p14:tracePt t="444334" x="2197100" y="4611688"/>
          <p14:tracePt t="444342" x="2216150" y="4611688"/>
          <p14:tracePt t="444350" x="2243138" y="4611688"/>
          <p14:tracePt t="444362" x="2262188" y="4611688"/>
          <p14:tracePt t="444371" x="2308225" y="4611688"/>
          <p14:tracePt t="444376" x="2325688" y="4611688"/>
          <p14:tracePt t="444383" x="2381250" y="4611688"/>
          <p14:tracePt t="444392" x="2417763" y="4611688"/>
          <p14:tracePt t="444399" x="2473325" y="4611688"/>
          <p14:tracePt t="444408" x="2519363" y="4611688"/>
          <p14:tracePt t="444415" x="2536825" y="4611688"/>
          <p14:tracePt t="444425" x="2582863" y="4611688"/>
          <p14:tracePt t="444430" x="2592388" y="4611688"/>
          <p14:tracePt t="444443" x="2619375" y="4611688"/>
          <p14:tracePt t="444446" x="2638425" y="4611688"/>
          <p14:tracePt t="444458" x="2647950" y="4611688"/>
          <p14:tracePt t="444463" x="2674938" y="4611688"/>
          <p14:tracePt t="444474" x="2693988" y="4611688"/>
          <p14:tracePt t="444479" x="2711450" y="4611688"/>
          <p14:tracePt t="444487" x="2730500" y="4611688"/>
          <p14:tracePt t="444495" x="2757488" y="4611688"/>
          <p14:tracePt t="444503" x="2786063" y="4611688"/>
          <p14:tracePt t="444511" x="2813050" y="4611688"/>
          <p14:tracePt t="444518" x="2832100" y="4611688"/>
          <p14:tracePt t="444527" x="2859088" y="4611688"/>
          <p14:tracePt t="444534" x="2905125" y="4611688"/>
          <p14:tracePt t="444542" x="2951163" y="4611688"/>
          <p14:tracePt t="444551" x="3006725" y="4611688"/>
          <p14:tracePt t="444559" x="3052763" y="4611688"/>
          <p14:tracePt t="444566" x="3116263" y="4611688"/>
          <p14:tracePt t="444574" x="3152775" y="4611688"/>
          <p14:tracePt t="444582" x="3198813" y="4611688"/>
          <p14:tracePt t="444591" x="3217863" y="4611688"/>
          <p14:tracePt t="444598" x="3227388" y="4611688"/>
          <p14:tracePt t="444607" x="3244850" y="4611688"/>
          <p14:tracePt t="444614" x="3281363" y="4630738"/>
          <p14:tracePt t="444623" x="3319463" y="4640263"/>
          <p14:tracePt t="444630" x="3327400" y="4640263"/>
          <p14:tracePt t="444640" x="3382963" y="4640263"/>
          <p14:tracePt t="444646" x="3429000" y="4640263"/>
          <p14:tracePt t="444657" x="3484563" y="4640263"/>
          <p14:tracePt t="444662" x="3530600" y="4640263"/>
          <p14:tracePt t="444673" x="3584575" y="4640263"/>
          <p14:tracePt t="444678" x="3630613" y="4640263"/>
          <p14:tracePt t="444686" x="3659188" y="4640263"/>
          <p14:tracePt t="444694" x="3695700" y="4640263"/>
          <p14:tracePt t="444718" x="3714750" y="4640263"/>
          <p14:tracePt t="444726" x="3759200" y="4640263"/>
          <p14:tracePt t="444734" x="3814763" y="4640263"/>
          <p14:tracePt t="444742" x="3879850" y="4640263"/>
          <p14:tracePt t="444750" x="3979863" y="4686300"/>
          <p14:tracePt t="444760" x="4081463" y="4686300"/>
          <p14:tracePt t="444768" x="4127500" y="4686300"/>
          <p14:tracePt t="444774" x="4200525" y="4686300"/>
          <p14:tracePt t="444782" x="4246563" y="4686300"/>
          <p14:tracePt t="444798" x="4256088" y="4686300"/>
          <p14:tracePt t="444814" x="4265613" y="4686300"/>
          <p14:tracePt t="444838" x="4275138" y="4686300"/>
          <p14:tracePt t="444846" x="4292600" y="4686300"/>
          <p14:tracePt t="444861" x="4311650" y="4686300"/>
          <p14:tracePt t="444870" x="4348163" y="4686300"/>
          <p14:tracePt t="444885" x="4394200" y="4676775"/>
          <p14:tracePt t="444901" x="4403725" y="4676775"/>
          <p14:tracePt t="444957" x="4413250" y="4667250"/>
          <p14:tracePt t="445519" x="4403725" y="4667250"/>
          <p14:tracePt t="445527" x="4394200" y="4667250"/>
          <p14:tracePt t="445535" x="4367213" y="4667250"/>
          <p14:tracePt t="445543" x="4338638" y="4676775"/>
          <p14:tracePt t="445551" x="4338638" y="4686300"/>
          <p14:tracePt t="445563" x="4330700" y="4713288"/>
          <p14:tracePt t="445568" x="4275138" y="4749800"/>
          <p14:tracePt t="445576" x="4265613" y="4759325"/>
          <p14:tracePt t="445582" x="4256088" y="4786313"/>
          <p14:tracePt t="445590" x="4238625" y="4795838"/>
          <p14:tracePt t="445597" x="4219575" y="4832350"/>
          <p14:tracePt t="445605" x="4192588" y="4860925"/>
          <p14:tracePt t="445614" x="4183063" y="4897438"/>
          <p14:tracePt t="445622" x="4173538" y="4970463"/>
          <p14:tracePt t="445630" x="4127500" y="5081588"/>
          <p14:tracePt t="445639" x="4110038" y="5237163"/>
          <p14:tracePt t="445646" x="4110038" y="5310188"/>
          <p14:tracePt t="445656" x="4110038" y="5392738"/>
          <p14:tracePt t="445662" x="4110038" y="5438775"/>
          <p14:tracePt t="445672" x="4127500" y="5467350"/>
          <p14:tracePt t="445678" x="4127500" y="5475288"/>
          <p14:tracePt t="445686" x="4127500" y="5484813"/>
          <p14:tracePt t="445735" x="4146550" y="5494338"/>
          <p14:tracePt t="445743" x="4173538" y="5503863"/>
          <p14:tracePt t="445750" x="4183063" y="5513388"/>
          <p14:tracePt t="445760" x="4219575" y="5513388"/>
          <p14:tracePt t="445768" x="4275138" y="5513388"/>
          <p14:tracePt t="445778" x="4321175" y="5513388"/>
          <p14:tracePt t="445781" x="4338638" y="5513388"/>
          <p14:tracePt t="445789" x="4384675" y="5513388"/>
          <p14:tracePt t="445805" x="4394200" y="5513388"/>
          <p14:tracePt t="445830" x="4421188" y="5513388"/>
          <p14:tracePt t="445846" x="4467225" y="5513388"/>
          <p14:tracePt t="445856" x="4486275" y="5513388"/>
          <p14:tracePt t="445862" x="4513263" y="5513388"/>
          <p14:tracePt t="445872" x="4532313" y="5513388"/>
          <p14:tracePt t="445878" x="4541838" y="5513388"/>
          <p14:tracePt t="445885" x="4559300" y="5494338"/>
          <p14:tracePt t="445902" x="4568825" y="5494338"/>
          <p14:tracePt t="445910" x="4587875" y="5484813"/>
          <p14:tracePt t="446095" x="4587875" y="5475288"/>
          <p14:tracePt t="446111" x="4595813" y="5467350"/>
          <p14:tracePt t="446120" x="4605338" y="5448300"/>
          <p14:tracePt t="446126" x="4614863" y="5438775"/>
          <p14:tracePt t="446175" x="4624388" y="5438775"/>
          <p14:tracePt t="446223" x="4641850" y="5429250"/>
          <p14:tracePt t="446239" x="4651375" y="5402263"/>
          <p14:tracePt t="446248" x="4660900" y="5402263"/>
          <p14:tracePt t="446263" x="4670425" y="5402263"/>
          <p14:tracePt t="446272" x="4679950" y="5392738"/>
          <p14:tracePt t="446281" x="4697413" y="5392738"/>
          <p14:tracePt t="446287" x="4706938" y="5392738"/>
          <p14:tracePt t="446311" x="4752975" y="5392738"/>
          <p14:tracePt t="446319" x="4789488" y="5392738"/>
          <p14:tracePt t="446326" x="4854575" y="5392738"/>
          <p14:tracePt t="446336" x="4908550" y="5392738"/>
          <p14:tracePt t="446343" x="4973638" y="5392738"/>
          <p14:tracePt t="446351" x="5000625" y="5392738"/>
          <p14:tracePt t="446357" x="5037138" y="5392738"/>
          <p14:tracePt t="446366" x="5046663" y="5392738"/>
          <p14:tracePt t="446374" x="5083175" y="5392738"/>
          <p14:tracePt t="446383" x="5102225" y="5392738"/>
          <p14:tracePt t="446391" x="5148263" y="5392738"/>
          <p14:tracePt t="446398" x="5194300" y="5392738"/>
          <p14:tracePt t="446406" x="5249863" y="5392738"/>
          <p14:tracePt t="446414" x="5295900" y="5392738"/>
          <p14:tracePt t="446423" x="5313363" y="5392738"/>
          <p14:tracePt t="446430" x="5341938" y="5392738"/>
          <p14:tracePt t="446439" x="5349875" y="5392738"/>
          <p14:tracePt t="446446" x="5368925" y="5392738"/>
          <p14:tracePt t="446456" x="5405438" y="5384800"/>
          <p14:tracePt t="446472" x="5414963" y="5384800"/>
          <p14:tracePt t="446478" x="5441950" y="5384800"/>
          <p14:tracePt t="446486" x="5470525" y="5384800"/>
          <p14:tracePt t="446494" x="5507038" y="5384800"/>
          <p14:tracePt t="446502" x="5543550" y="5384800"/>
          <p14:tracePt t="446510" x="5570538" y="5384800"/>
          <p14:tracePt t="446518" x="5607050" y="5384800"/>
          <p14:tracePt t="446526" x="5626100" y="5384800"/>
          <p14:tracePt t="446534" x="5645150" y="5384800"/>
          <p14:tracePt t="446542" x="5653088" y="5384800"/>
          <p14:tracePt t="446550" x="5662613" y="5384800"/>
          <p14:tracePt t="446566" x="5691188" y="5384800"/>
          <p14:tracePt t="446591" x="5699125" y="5384800"/>
          <p14:tracePt t="446606" x="5727700" y="5384800"/>
          <p14:tracePt t="446614" x="5745163" y="5384800"/>
          <p14:tracePt t="446622" x="5754688" y="5384800"/>
          <p14:tracePt t="446630" x="5781675" y="5384800"/>
          <p14:tracePt t="446639" x="5827713" y="5384800"/>
          <p14:tracePt t="446646" x="5865813" y="5384800"/>
          <p14:tracePt t="446656" x="5883275" y="5384800"/>
          <p14:tracePt t="446662" x="5902325" y="5384800"/>
          <p14:tracePt t="446672" x="5919788" y="5384800"/>
          <p14:tracePt t="446678" x="5948363" y="5384800"/>
          <p14:tracePt t="446686" x="5994400" y="5384800"/>
          <p14:tracePt t="446694" x="6021388" y="5384800"/>
          <p14:tracePt t="446701" x="6067425" y="5384800"/>
          <p14:tracePt t="446709" x="6113463" y="5384800"/>
          <p14:tracePt t="446717" x="6140450" y="5384800"/>
          <p14:tracePt t="446726" x="6205538" y="5384800"/>
          <p14:tracePt t="446733" x="6215063" y="5384800"/>
          <p14:tracePt t="446749" x="6232525" y="5384800"/>
          <p14:tracePt t="446757" x="6288088" y="5384800"/>
          <p14:tracePt t="446765" x="6334125" y="5384800"/>
          <p14:tracePt t="446774" x="6380163" y="5384800"/>
          <p14:tracePt t="446781" x="6416675" y="5384800"/>
          <p14:tracePt t="446790" x="6481763" y="5384800"/>
          <p14:tracePt t="446797" x="6554788" y="5384800"/>
          <p14:tracePt t="446805" x="6618288" y="5384800"/>
          <p14:tracePt t="446814" x="6664325" y="5384800"/>
          <p14:tracePt t="446822" x="6692900" y="5384800"/>
          <p14:tracePt t="446830" x="6729413" y="5384800"/>
          <p14:tracePt t="446839" x="6748463" y="5384800"/>
          <p14:tracePt t="446846" x="6775450" y="5375275"/>
          <p14:tracePt t="446856" x="6821488" y="5375275"/>
          <p14:tracePt t="446862" x="6858000" y="5356225"/>
          <p14:tracePt t="446877" x="6884988" y="5338763"/>
          <p14:tracePt t="446893" x="6904038" y="5319713"/>
          <p14:tracePt t="446901" x="6950075" y="5310188"/>
          <p14:tracePt t="446909" x="6959600" y="5300663"/>
          <p14:tracePt t="446917" x="7013575" y="5283200"/>
          <p14:tracePt t="446938" x="7042150" y="5283200"/>
          <p14:tracePt t="446942" x="7069138" y="5273675"/>
          <p14:tracePt t="446950" x="7088188" y="5273675"/>
          <p14:tracePt t="446958" x="7097713" y="5273675"/>
          <p14:tracePt t="446966" x="7124700" y="5273675"/>
          <p14:tracePt t="446974" x="7143750" y="5273675"/>
          <p14:tracePt t="446982" x="7180263" y="5273675"/>
          <p14:tracePt t="446991" x="7197725" y="5273675"/>
          <p14:tracePt t="446997" x="7226300" y="5273675"/>
          <p14:tracePt t="447005" x="7243763" y="5273675"/>
          <p14:tracePt t="447014" x="7262813" y="5273675"/>
          <p14:tracePt t="447022" x="7299325" y="5246688"/>
          <p14:tracePt t="447054" x="7308850" y="5237163"/>
          <p14:tracePt t="447607" x="7308850" y="5246688"/>
          <p14:tracePt t="448886" x="7318375" y="5254625"/>
          <p14:tracePt t="452697" x="7318375" y="5246688"/>
          <p14:tracePt t="452720" x="7299325" y="5246688"/>
          <p14:tracePt t="452735" x="7289800" y="5246688"/>
          <p14:tracePt t="452742" x="7207250" y="5237163"/>
          <p14:tracePt t="452750" x="7105650" y="5210175"/>
          <p14:tracePt t="452759" x="6986588" y="5181600"/>
          <p14:tracePt t="452766" x="6802438" y="5164138"/>
          <p14:tracePt t="452774" x="6572250" y="5089525"/>
          <p14:tracePt t="452782" x="6149975" y="5016500"/>
          <p14:tracePt t="452790" x="5672138" y="4897438"/>
          <p14:tracePt t="452798" x="4716463" y="4621213"/>
          <p14:tracePt t="452807" x="3916363" y="4318000"/>
          <p14:tracePt t="452814" x="2997200" y="4014788"/>
          <p14:tracePt t="452823" x="2114550" y="3711575"/>
          <p14:tracePt t="452830" x="1379538" y="3390900"/>
          <p14:tracePt t="452840" x="846138" y="3141663"/>
          <p14:tracePt t="452846" x="349250" y="2940050"/>
          <p14:tracePt t="452857" x="73025" y="27654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番号プレースホルダー 5">
            <a:extLst>
              <a:ext uri="{FF2B5EF4-FFF2-40B4-BE49-F238E27FC236}">
                <a16:creationId xmlns:a16="http://schemas.microsoft.com/office/drawing/2014/main" id="{B489643E-BCFE-42B5-875E-79CC79A7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19125" indent="-2365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955675" indent="-187325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336675" indent="-187325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719263" indent="-187325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764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6336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908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5480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995115-03F2-43E8-83D2-DA09D72FB1D0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7</a:t>
            </a:fld>
            <a:endParaRPr kumimoji="0" lang="en-US" altLang="ja-JP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27E7FF8C-8072-46F2-93B8-CB1422C4E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25" y="288231"/>
            <a:ext cx="7038975" cy="960438"/>
          </a:xfrm>
        </p:spPr>
        <p:txBody>
          <a:bodyPr/>
          <a:lstStyle/>
          <a:p>
            <a:pPr eaLnBrk="1" hangingPunct="1"/>
            <a:r>
              <a:rPr lang="ja-JP" altLang="en-US" sz="2700" dirty="0"/>
              <a:t>対流調節の問題点</a:t>
            </a: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DEC7609-20F7-430B-BB08-BE208A458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9125" y="1428750"/>
            <a:ext cx="7038975" cy="3455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sz="2000" dirty="0"/>
              <a:t>対流自体の物理過程の取り扱いを回避している</a:t>
            </a:r>
          </a:p>
          <a:p>
            <a:pPr eaLnBrk="1" hangingPunct="1">
              <a:buFontTx/>
              <a:buNone/>
            </a:pPr>
            <a:r>
              <a:rPr lang="ja-JP" altLang="en-US" sz="2000" dirty="0"/>
              <a:t>＝＞</a:t>
            </a:r>
            <a:r>
              <a:rPr lang="en-US" altLang="ja-JP" sz="2000" i="1" dirty="0" err="1"/>
              <a:t>RH</a:t>
            </a:r>
            <a:r>
              <a:rPr lang="en-US" altLang="ja-JP" sz="2000" i="1" baseline="-25000" dirty="0" err="1"/>
              <a:t>c</a:t>
            </a:r>
            <a:r>
              <a:rPr lang="ja-JP" altLang="en-US" sz="2000" dirty="0"/>
              <a:t>の選択や対流調節に要する時間などの</a:t>
            </a:r>
          </a:p>
          <a:p>
            <a:pPr eaLnBrk="1" hangingPunct="1">
              <a:buFontTx/>
              <a:buNone/>
            </a:pPr>
            <a:r>
              <a:rPr lang="ja-JP" altLang="en-US" sz="2000" dirty="0"/>
              <a:t>　　　物理的根拠が曖昧。</a:t>
            </a:r>
            <a:endParaRPr lang="ja-JP" altLang="en-US" sz="2000" i="1" baseline="-25000" dirty="0"/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EEB3527A-22F0-4E22-9997-A77F1A30F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09"/>
    </mc:Choice>
    <mc:Fallback xmlns="">
      <p:transition spd="slow" advTm="5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5" x="671513" y="642938"/>
          <p14:tracePt t="531" x="671513" y="661988"/>
          <p14:tracePt t="554" x="671513" y="679450"/>
          <p14:tracePt t="562" x="671513" y="688975"/>
          <p14:tracePt t="569" x="671513" y="725488"/>
          <p14:tracePt t="578" x="671513" y="735013"/>
          <p14:tracePt t="585" x="671513" y="754063"/>
          <p14:tracePt t="594" x="671513" y="800100"/>
          <p14:tracePt t="601" x="671513" y="808038"/>
          <p14:tracePt t="610" x="671513" y="844550"/>
          <p14:tracePt t="618" x="671513" y="863600"/>
          <p14:tracePt t="626" x="671513" y="873125"/>
          <p14:tracePt t="698" x="671513" y="890588"/>
          <p14:tracePt t="714" x="671513" y="900113"/>
          <p14:tracePt t="722" x="671513" y="919163"/>
          <p14:tracePt t="730" x="681038" y="928688"/>
          <p14:tracePt t="2747" x="688975" y="936625"/>
          <p14:tracePt t="12195" x="688975" y="946150"/>
          <p14:tracePt t="12235" x="681038" y="955675"/>
          <p14:tracePt t="12245" x="671513" y="973138"/>
          <p14:tracePt t="12251" x="652463" y="992188"/>
          <p14:tracePt t="12261" x="642938" y="1011238"/>
          <p14:tracePt t="12267" x="642938" y="1019175"/>
          <p14:tracePt t="12277" x="606425" y="1047750"/>
          <p14:tracePt t="12283" x="588963" y="1093788"/>
          <p14:tracePt t="12291" x="588963" y="1130300"/>
          <p14:tracePt t="12299" x="588963" y="1203325"/>
          <p14:tracePt t="12307" x="542925" y="1285875"/>
          <p14:tracePt t="12315" x="542925" y="1295400"/>
          <p14:tracePt t="12323" x="533400" y="1360488"/>
          <p14:tracePt t="12332" x="514350" y="1397000"/>
          <p14:tracePt t="12339" x="514350" y="1414463"/>
          <p14:tracePt t="12348" x="514350" y="1423988"/>
          <p14:tracePt t="12355" x="514350" y="1443038"/>
          <p14:tracePt t="12364" x="514350" y="1460500"/>
          <p14:tracePt t="12371" x="514350" y="1479550"/>
          <p14:tracePt t="12379" x="514350" y="1489075"/>
          <p14:tracePt t="12387" x="514350" y="1516063"/>
          <p14:tracePt t="12403" x="514350" y="1525588"/>
          <p14:tracePt t="12443" x="514350" y="1535113"/>
          <p14:tracePt t="12460" x="514350" y="1562100"/>
          <p14:tracePt t="12467" x="514350" y="1608138"/>
          <p14:tracePt t="12476" x="542925" y="1671638"/>
          <p14:tracePt t="12483" x="569913" y="1736725"/>
          <p14:tracePt t="12491" x="579438" y="1763713"/>
          <p14:tracePt t="12500" x="579438" y="1782763"/>
          <p14:tracePt t="12507" x="579438" y="1792288"/>
          <p14:tracePt t="12516" x="588963" y="1809750"/>
          <p14:tracePt t="13083" x="596900" y="1809750"/>
          <p14:tracePt t="13099" x="606425" y="1809750"/>
          <p14:tracePt t="13107" x="606425" y="1800225"/>
          <p14:tracePt t="13123" x="606425" y="1792288"/>
          <p14:tracePt t="13387" x="596900" y="1792288"/>
          <p14:tracePt t="13755" x="588963" y="1782763"/>
          <p14:tracePt t="13787" x="560388" y="1754188"/>
          <p14:tracePt t="13811" x="550863" y="1754188"/>
          <p14:tracePt t="13875" x="542925" y="1746250"/>
          <p14:tracePt t="13947" x="523875" y="1746250"/>
          <p14:tracePt t="13971" x="504825" y="1746250"/>
          <p14:tracePt t="16531" x="487363" y="1746250"/>
          <p14:tracePt t="19331" x="504825" y="1746250"/>
          <p14:tracePt t="24978" x="523875" y="1736725"/>
          <p14:tracePt t="24986" x="533400" y="1708150"/>
          <p14:tracePt t="25001" x="542925" y="1700213"/>
          <p14:tracePt t="25115" x="542925" y="1708150"/>
          <p14:tracePt t="25122" x="542925" y="1754188"/>
          <p14:tracePt t="25132" x="542925" y="1809750"/>
          <p14:tracePt t="25139" x="542925" y="1819275"/>
          <p14:tracePt t="25147" x="542925" y="1855788"/>
          <p14:tracePt t="25155" x="542925" y="1901825"/>
          <p14:tracePt t="25163" x="542925" y="1947863"/>
          <p14:tracePt t="25171" x="542925" y="1984375"/>
          <p14:tracePt t="25179" x="542925" y="2030413"/>
          <p14:tracePt t="25187" x="542925" y="2039938"/>
          <p14:tracePt t="25194" x="542925" y="2066925"/>
          <p14:tracePt t="25202" x="542925" y="2076450"/>
          <p14:tracePt t="25227" x="542925" y="2085975"/>
          <p14:tracePt t="25243" x="542925" y="2103438"/>
          <p14:tracePt t="25459" x="514350" y="2141538"/>
          <p14:tracePt t="25491" x="504825" y="2149475"/>
          <p14:tracePt t="25555" x="504825" y="2159000"/>
          <p14:tracePt t="25571" x="496888" y="2178050"/>
          <p14:tracePt t="25587" x="487363" y="2185988"/>
          <p14:tracePt t="25594" x="487363" y="2195513"/>
          <p14:tracePt t="25610" x="487363" y="2205038"/>
          <p14:tracePt t="25619" x="477838" y="2214563"/>
          <p14:tracePt t="25635" x="468313" y="2224088"/>
          <p14:tracePt t="25667" x="468313" y="2232025"/>
          <p14:tracePt t="26123" x="496888" y="2232025"/>
          <p14:tracePt t="26130" x="504825" y="2232025"/>
          <p14:tracePt t="26523" x="514350" y="2232025"/>
          <p14:tracePt t="26571" x="569913" y="2232025"/>
          <p14:tracePt t="26587" x="579438" y="2232025"/>
          <p14:tracePt t="26595" x="615950" y="2232025"/>
          <p14:tracePt t="26610" x="661988" y="2232025"/>
          <p14:tracePt t="26618" x="671513" y="2232025"/>
          <p14:tracePt t="26627" x="681038" y="2232025"/>
          <p14:tracePt t="26635" x="708025" y="2232025"/>
          <p14:tracePt t="26644" x="763588" y="2232025"/>
          <p14:tracePt t="26651" x="882650" y="2232025"/>
          <p14:tracePt t="26660" x="909638" y="2214563"/>
          <p14:tracePt t="26667" x="919163" y="2214563"/>
          <p14:tracePt t="26677" x="946150" y="2214563"/>
          <p14:tracePt t="26691" x="955675" y="2205038"/>
          <p14:tracePt t="26753" x="974725" y="2205038"/>
          <p14:tracePt t="26769" x="1038225" y="2178050"/>
          <p14:tracePt t="26779" x="1057275" y="2168525"/>
          <p14:tracePt t="26785" x="1076325" y="2159000"/>
          <p14:tracePt t="26810" x="1093788" y="2159000"/>
          <p14:tracePt t="26834" x="1103313" y="2149475"/>
          <p14:tracePt t="26963" x="1112838" y="2149475"/>
          <p14:tracePt t="26970" x="1120775" y="2149475"/>
          <p14:tracePt t="26987" x="1149350" y="2149475"/>
          <p14:tracePt t="27307" x="1158875" y="2149475"/>
          <p14:tracePt t="27411" x="1166813" y="2141538"/>
          <p14:tracePt t="27418" x="1176338" y="2141538"/>
          <p14:tracePt t="27427" x="1185863" y="2141538"/>
          <p14:tracePt t="27603" x="1204913" y="2159000"/>
          <p14:tracePt t="27644" x="1212850" y="2185988"/>
          <p14:tracePt t="27651" x="1231900" y="2214563"/>
          <p14:tracePt t="27666" x="1258888" y="2224088"/>
          <p14:tracePt t="27676" x="1268413" y="2224088"/>
          <p14:tracePt t="27955" x="1268413" y="2241550"/>
          <p14:tracePt t="28186" x="1287463" y="2241550"/>
          <p14:tracePt t="28275" x="1296988" y="2251075"/>
          <p14:tracePt t="28291" x="1296988" y="2287588"/>
          <p14:tracePt t="28395" x="1296988" y="2306638"/>
          <p14:tracePt t="28442" x="1304925" y="2306638"/>
          <p14:tracePt t="28459" x="1341438" y="2306638"/>
          <p14:tracePt t="28466" x="1397000" y="2306638"/>
          <p14:tracePt t="28507" x="1416050" y="2306638"/>
          <p14:tracePt t="28514" x="1452563" y="2324100"/>
          <p14:tracePt t="28523" x="1462088" y="2324100"/>
          <p14:tracePt t="28547" x="1471613" y="2324100"/>
          <p14:tracePt t="29202" x="1479550" y="2333625"/>
          <p14:tracePt t="29307" x="1479550" y="2352675"/>
          <p14:tracePt t="29315" x="1452563" y="2343150"/>
          <p14:tracePt t="29330" x="1452563" y="2333625"/>
          <p14:tracePt t="29370" x="1452563" y="2343150"/>
          <p14:tracePt t="29378" x="1433513" y="2352675"/>
          <p14:tracePt t="29386" x="1387475" y="2352675"/>
          <p14:tracePt t="29402" x="1370013" y="2352675"/>
          <p14:tracePt t="29409" x="1370013" y="2360613"/>
          <p14:tracePt t="29458" x="1350963" y="2360613"/>
          <p14:tracePt t="29482" x="1341438" y="2314575"/>
          <p14:tracePt t="29490" x="1341438" y="2287588"/>
          <p14:tracePt t="29507" x="1323975" y="2278063"/>
          <p14:tracePt t="29523" x="1304925" y="2278063"/>
          <p14:tracePt t="29538" x="1304925" y="2241550"/>
          <p14:tracePt t="29546" x="1296988" y="2241550"/>
          <p14:tracePt t="29619" x="1296988" y="2232025"/>
          <p14:tracePt t="29626" x="1268413" y="2195513"/>
          <p14:tracePt t="29675" x="1258888" y="2185988"/>
          <p14:tracePt t="29691" x="1250950" y="2178050"/>
          <p14:tracePt t="29731" x="1241425" y="2178050"/>
          <p14:tracePt t="29739" x="1231900" y="2178050"/>
          <p14:tracePt t="29769" x="1212850" y="2178050"/>
          <p14:tracePt t="29777" x="1204913" y="2159000"/>
          <p14:tracePt t="29785" x="1185863" y="2141538"/>
          <p14:tracePt t="29801" x="1176338" y="2141538"/>
          <p14:tracePt t="29810" x="1166813" y="2141538"/>
          <p14:tracePt t="29818" x="1149350" y="2141538"/>
          <p14:tracePt t="29826" x="1130300" y="2141538"/>
          <p14:tracePt t="29833" x="1120775" y="2132013"/>
          <p14:tracePt t="29843" x="1103313" y="2132013"/>
          <p14:tracePt t="29883" x="1084263" y="2132013"/>
          <p14:tracePt t="29915" x="1076325" y="2132013"/>
          <p14:tracePt t="29922" x="1066800" y="2122488"/>
          <p14:tracePt t="30027" x="1076325" y="2112963"/>
          <p14:tracePt t="30043" x="1084263" y="2103438"/>
          <p14:tracePt t="30051" x="1093788" y="2095500"/>
          <p14:tracePt t="30059" x="1093788" y="2085975"/>
          <p14:tracePt t="30067" x="1130300" y="2066925"/>
          <p14:tracePt t="30077" x="1139825" y="2057400"/>
          <p14:tracePt t="30083" x="1139825" y="2049463"/>
          <p14:tracePt t="30091" x="1166813" y="2020888"/>
          <p14:tracePt t="30100" x="1185863" y="2003425"/>
          <p14:tracePt t="30107" x="1185863" y="1957388"/>
          <p14:tracePt t="30163" x="1185863" y="1947863"/>
          <p14:tracePt t="30170" x="1195388" y="1938338"/>
          <p14:tracePt t="30211" x="1222375" y="1920875"/>
          <p14:tracePt t="30219" x="1231900" y="1901825"/>
          <p14:tracePt t="30227" x="1268413" y="1892300"/>
          <p14:tracePt t="30254" x="1277938" y="1892300"/>
          <p14:tracePt t="30260" x="1296988" y="1892300"/>
          <p14:tracePt t="30268" x="1314450" y="1892300"/>
          <p14:tracePt t="30283" x="1323975" y="1892300"/>
          <p14:tracePt t="30291" x="1341438" y="1892300"/>
          <p14:tracePt t="30299" x="1350963" y="1892300"/>
          <p14:tracePt t="30306" x="1360488" y="1892300"/>
          <p14:tracePt t="30315" x="1370013" y="1892300"/>
          <p14:tracePt t="30323" x="1397000" y="1892300"/>
          <p14:tracePt t="30331" x="1406525" y="1892300"/>
          <p14:tracePt t="30339" x="1416050" y="1892300"/>
          <p14:tracePt t="30355" x="1425575" y="1911350"/>
          <p14:tracePt t="30364" x="1471613" y="1911350"/>
          <p14:tracePt t="30370" x="1508125" y="1911350"/>
          <p14:tracePt t="30379" x="1554163" y="1911350"/>
          <p14:tracePt t="30386" x="1590675" y="1911350"/>
          <p14:tracePt t="30393" x="1636713" y="1928813"/>
          <p14:tracePt t="30402" x="1682750" y="1966913"/>
          <p14:tracePt t="30409" x="1700213" y="1974850"/>
          <p14:tracePt t="30418" x="1728788" y="1974850"/>
          <p14:tracePt t="30425" x="1728788" y="1984375"/>
          <p14:tracePt t="30434" x="1774825" y="1984375"/>
          <p14:tracePt t="30442" x="1792288" y="1984375"/>
          <p14:tracePt t="30450" x="1801813" y="1984375"/>
          <p14:tracePt t="30579" x="1811338" y="1993900"/>
          <p14:tracePt t="30619" x="1811338" y="2011363"/>
          <p14:tracePt t="30627" x="1801813" y="2020888"/>
          <p14:tracePt t="30643" x="1792288" y="2030413"/>
          <p14:tracePt t="30653" x="1755775" y="2057400"/>
          <p14:tracePt t="30660" x="1728788" y="2095500"/>
          <p14:tracePt t="30667" x="1654175" y="2132013"/>
          <p14:tracePt t="30677" x="1627188" y="2159000"/>
          <p14:tracePt t="30683" x="1562100" y="2195513"/>
          <p14:tracePt t="30689" x="1544638" y="2214563"/>
          <p14:tracePt t="30697" x="1489075" y="2270125"/>
          <p14:tracePt t="30705" x="1471613" y="2278063"/>
          <p14:tracePt t="30713" x="1433513" y="2297113"/>
          <p14:tracePt t="30721" x="1416050" y="2306638"/>
          <p14:tracePt t="31946" x="1406525" y="2314575"/>
          <p14:tracePt t="31954" x="1406525" y="2324100"/>
          <p14:tracePt t="31962" x="1416050" y="2324100"/>
          <p14:tracePt t="31978" x="1471613" y="2343150"/>
          <p14:tracePt t="31986" x="1571625" y="2360613"/>
          <p14:tracePt t="31994" x="1590675" y="2360613"/>
          <p14:tracePt t="32002" x="1663700" y="2360613"/>
          <p14:tracePt t="32011" x="1709738" y="2360613"/>
          <p14:tracePt t="32018" x="1728788" y="2360613"/>
          <p14:tracePt t="32026" x="1746250" y="2360613"/>
          <p14:tracePt t="32034" x="1838325" y="2352675"/>
          <p14:tracePt t="32042" x="1874838" y="2352675"/>
          <p14:tracePt t="32049" x="1920875" y="2360613"/>
          <p14:tracePt t="32058" x="1949450" y="2360613"/>
          <p14:tracePt t="32065" x="2058988" y="2360613"/>
          <p14:tracePt t="32074" x="2087563" y="2360613"/>
          <p14:tracePt t="32081" x="2160588" y="2360613"/>
          <p14:tracePt t="32089" x="2298700" y="2360613"/>
          <p14:tracePt t="32097" x="2436813" y="2360613"/>
          <p14:tracePt t="32105" x="2463800" y="2360613"/>
          <p14:tracePt t="32121" x="2482850" y="2360613"/>
          <p14:tracePt t="32177" x="2482850" y="2352675"/>
          <p14:tracePt t="32193" x="2482850" y="2343150"/>
          <p14:tracePt t="32201" x="2527300" y="2314575"/>
          <p14:tracePt t="32209" x="2592388" y="2297113"/>
          <p14:tracePt t="32217" x="2628900" y="2287588"/>
          <p14:tracePt t="32226" x="2657475" y="2270125"/>
          <p14:tracePt t="32233" x="2665413" y="2260600"/>
          <p14:tracePt t="32459" x="2619375" y="2251075"/>
          <p14:tracePt t="32468" x="2611438" y="2241550"/>
          <p14:tracePt t="32483" x="2592388" y="2241550"/>
          <p14:tracePt t="33442" x="2592388" y="2232025"/>
          <p14:tracePt t="33682" x="2592388" y="2241550"/>
          <p14:tracePt t="39586" x="2611438" y="2241550"/>
          <p14:tracePt t="39659" x="2628900" y="2241550"/>
          <p14:tracePt t="39692" x="2647950" y="2241550"/>
          <p14:tracePt t="39698" x="2657475" y="2241550"/>
          <p14:tracePt t="39746" x="2665413" y="2241550"/>
          <p14:tracePt t="39770" x="2674938" y="2241550"/>
          <p14:tracePt t="39801" x="2693988" y="2241550"/>
          <p14:tracePt t="39809" x="2711450" y="2241550"/>
          <p14:tracePt t="39817" x="2757488" y="2241550"/>
          <p14:tracePt t="39825" x="2776538" y="2241550"/>
          <p14:tracePt t="39833" x="2803525" y="2251075"/>
          <p14:tracePt t="39842" x="2878138" y="2251075"/>
          <p14:tracePt t="39849" x="2886075" y="2251075"/>
          <p14:tracePt t="39867" x="2905125" y="2251075"/>
          <p14:tracePt t="39875" x="2951163" y="2241550"/>
          <p14:tracePt t="39881" x="2960688" y="2241550"/>
          <p14:tracePt t="39890" x="2987675" y="2232025"/>
          <p14:tracePt t="39897" x="3006725" y="2232025"/>
          <p14:tracePt t="39906" x="3014663" y="2232025"/>
          <p14:tracePt t="39914" x="3070225" y="2232025"/>
          <p14:tracePt t="39922" x="3089275" y="2232025"/>
          <p14:tracePt t="39930" x="3098800" y="2232025"/>
          <p14:tracePt t="39939" x="3116263" y="2232025"/>
          <p14:tracePt t="39946" x="3135313" y="2232025"/>
          <p14:tracePt t="39953" x="3235325" y="2232025"/>
          <p14:tracePt t="39961" x="3244850" y="2232025"/>
          <p14:tracePt t="39969" x="3273425" y="2232025"/>
          <p14:tracePt t="39977" x="3309938" y="2232025"/>
          <p14:tracePt t="39985" x="3363913" y="2232025"/>
          <p14:tracePt t="39994" x="3429000" y="2232025"/>
          <p14:tracePt t="40001" x="3521075" y="2232025"/>
          <p14:tracePt t="40017" x="3538538" y="2232025"/>
          <p14:tracePt t="40025" x="3557588" y="2232025"/>
          <p14:tracePt t="40033" x="3594100" y="2232025"/>
          <p14:tracePt t="40049" x="3603625" y="2232025"/>
          <p14:tracePt t="40058" x="3640138" y="2232025"/>
          <p14:tracePt t="40065" x="3705225" y="2260600"/>
          <p14:tracePt t="40075" x="3768725" y="2270125"/>
          <p14:tracePt t="40081" x="3814763" y="2270125"/>
          <p14:tracePt t="40090" x="3824288" y="2270125"/>
          <p14:tracePt t="40098" x="3870325" y="2278063"/>
          <p14:tracePt t="40105" x="3916363" y="2278063"/>
          <p14:tracePt t="40114" x="3971925" y="2278063"/>
          <p14:tracePt t="40121" x="3989388" y="2278063"/>
          <p14:tracePt t="40130" x="4017963" y="2278063"/>
          <p14:tracePt t="40138" x="4035425" y="2278063"/>
          <p14:tracePt t="40145" x="4054475" y="2278063"/>
          <p14:tracePt t="40153" x="4071938" y="2278063"/>
          <p14:tracePt t="51634" x="4071938" y="2270125"/>
          <p14:tracePt t="51643" x="4064000" y="2270125"/>
          <p14:tracePt t="51659" x="4044950" y="2270125"/>
          <p14:tracePt t="51675" x="4035425" y="2270125"/>
          <p14:tracePt t="51699" x="4017963" y="2270125"/>
          <p14:tracePt t="51826" x="4008438" y="2278063"/>
          <p14:tracePt t="51858" x="3989388" y="2287588"/>
          <p14:tracePt t="51867" x="3962400" y="2287588"/>
          <p14:tracePt t="51876" x="3851275" y="2287588"/>
          <p14:tracePt t="51883" x="3805238" y="2287588"/>
          <p14:tracePt t="51891" x="3714750" y="2287588"/>
          <p14:tracePt t="51897" x="3630613" y="2224088"/>
          <p14:tracePt t="51905" x="3502025" y="2168525"/>
          <p14:tracePt t="51913" x="3327400" y="2132013"/>
          <p14:tracePt t="51921" x="3181350" y="2085975"/>
          <p14:tracePt t="51929" x="3171825" y="2076450"/>
          <p14:tracePt t="51937" x="3116263" y="2039938"/>
          <p14:tracePt t="51945" x="3070225" y="2020888"/>
          <p14:tracePt t="51953" x="3006725" y="1974850"/>
          <p14:tracePt t="51961" x="3006725" y="1947863"/>
          <p14:tracePt t="51969" x="2932113" y="1882775"/>
          <p14:tracePt t="51977" x="2840038" y="1773238"/>
          <p14:tracePt t="51985" x="2776538" y="1644650"/>
          <p14:tracePt t="51993" x="2582863" y="1414463"/>
          <p14:tracePt t="52001" x="2444750" y="1397000"/>
          <p14:tracePt t="52009" x="2427288" y="1377950"/>
          <p14:tracePt t="52017" x="2417763" y="1360488"/>
          <p14:tracePt t="52025" x="2352675" y="1360488"/>
          <p14:tracePt t="52033" x="2289175" y="1331913"/>
          <p14:tracePt t="52041" x="2151063" y="1268413"/>
          <p14:tracePt t="52049" x="2041525" y="1239838"/>
          <p14:tracePt t="52058" x="2022475" y="1222375"/>
          <p14:tracePt t="52065" x="1966913" y="1222375"/>
          <p14:tracePt t="52074" x="1884363" y="1203325"/>
          <p14:tracePt t="52081" x="1847850" y="1157288"/>
          <p14:tracePt t="52089" x="1838325" y="1147763"/>
          <p14:tracePt t="52097" x="1765300" y="1074738"/>
          <p14:tracePt t="52105" x="1600200" y="973138"/>
          <p14:tracePt t="52113" x="1471613" y="863600"/>
          <p14:tracePt t="52121" x="1360488" y="771525"/>
          <p14:tracePt t="52129" x="1212850" y="669925"/>
          <p14:tracePt t="52137" x="1158875" y="615950"/>
          <p14:tracePt t="52153" x="1149350" y="596900"/>
          <p14:tracePt t="52161" x="1038225" y="560388"/>
          <p14:tracePt t="52169" x="1020763" y="496888"/>
          <p14:tracePt t="52177" x="946150" y="404813"/>
          <p14:tracePt t="52185" x="863600" y="358775"/>
          <p14:tracePt t="52194" x="809625" y="339725"/>
          <p14:tracePt t="52201" x="698500" y="247650"/>
          <p14:tracePt t="52209" x="579438" y="211138"/>
          <p14:tracePt t="52217" x="496888" y="155575"/>
          <p14:tracePt t="52225" x="385763" y="92075"/>
          <p14:tracePt t="52233" x="293688" y="36513"/>
          <p14:tracePt t="52241" x="24765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スライド番号プレースホルダー 5">
            <a:extLst>
              <a:ext uri="{FF2B5EF4-FFF2-40B4-BE49-F238E27FC236}">
                <a16:creationId xmlns:a16="http://schemas.microsoft.com/office/drawing/2014/main" id="{99408B75-0B61-42CC-AF46-569D6E68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619125" indent="-2365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955675" indent="-187325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336675" indent="-187325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719263" indent="-187325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764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6336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908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548063" indent="-18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C973BE-2597-4687-BEA1-423CCEB3B915}" type="slidenum">
              <a:rPr kumimoji="0" lang="ja-JP" altLang="en-US" sz="1200"/>
              <a:pPr>
                <a:spcBef>
                  <a:spcPct val="0"/>
                </a:spcBef>
                <a:buFontTx/>
                <a:buNone/>
              </a:pPr>
              <a:t>8</a:t>
            </a:fld>
            <a:endParaRPr kumimoji="0" lang="en-US" altLang="ja-JP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3056F646-E598-4B14-B305-E12978135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2275" y="96838"/>
            <a:ext cx="7826375" cy="666750"/>
          </a:xfrm>
        </p:spPr>
        <p:txBody>
          <a:bodyPr/>
          <a:lstStyle/>
          <a:p>
            <a:pPr eaLnBrk="1" hangingPunct="1"/>
            <a:r>
              <a:rPr lang="en-US" altLang="ja-JP" sz="2700">
                <a:solidFill>
                  <a:srgbClr val="0070C0"/>
                </a:solidFill>
              </a:rPr>
              <a:t>b. Arakawa-Schubert </a:t>
            </a:r>
            <a:r>
              <a:rPr lang="ja-JP" altLang="en-US" sz="2700">
                <a:solidFill>
                  <a:srgbClr val="0070C0"/>
                </a:solidFill>
              </a:rPr>
              <a:t>スキーム</a:t>
            </a:r>
            <a:r>
              <a:rPr lang="ja-JP" altLang="en-US" sz="2200">
                <a:solidFill>
                  <a:srgbClr val="0070C0"/>
                </a:solidFill>
              </a:rPr>
              <a:t> </a:t>
            </a:r>
            <a:r>
              <a:rPr lang="en-US" altLang="ja-JP" sz="2200">
                <a:solidFill>
                  <a:srgbClr val="0070C0"/>
                </a:solidFill>
              </a:rPr>
              <a:t> </a:t>
            </a:r>
            <a:endParaRPr lang="ja-JP" altLang="en-US" sz="2200">
              <a:solidFill>
                <a:srgbClr val="0070C0"/>
              </a:solidFill>
            </a:endParaRP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8C387A00-5F32-49CD-9BA8-68EF57870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7188" y="763588"/>
            <a:ext cx="7629525" cy="4537075"/>
          </a:xfrm>
        </p:spPr>
        <p:txBody>
          <a:bodyPr/>
          <a:lstStyle/>
          <a:p>
            <a:pPr eaLnBrk="1" hangingPunct="1">
              <a:lnSpc>
                <a:spcPct val="105000"/>
              </a:lnSpc>
              <a:buFontTx/>
              <a:buNone/>
            </a:pPr>
            <a:r>
              <a:rPr lang="ja-JP" altLang="en-US" sz="2000"/>
              <a:t>　</a:t>
            </a:r>
            <a:r>
              <a:rPr lang="en-US" altLang="ja-JP" sz="2000"/>
              <a:t>Arakawa and Schubert (1974, JAS) 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ja-JP" altLang="en-US" sz="2000"/>
              <a:t>  物理的な根拠がより明確で現実的。以下の状況を想定。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endParaRPr lang="en-US" altLang="ja-JP" sz="1600"/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en-US" altLang="ja-JP" sz="1600"/>
              <a:t>1</a:t>
            </a:r>
            <a:r>
              <a:rPr lang="ja-JP" altLang="en-US" sz="1600"/>
              <a:t>． ある高さの積雲中の上昇流　</a:t>
            </a:r>
            <a:r>
              <a:rPr lang="en-US" altLang="ja-JP" sz="1600"/>
              <a:t>(</a:t>
            </a:r>
            <a:r>
              <a:rPr lang="ja-JP" altLang="en-US" sz="1600"/>
              <a:t>密度をかけると</a:t>
            </a:r>
            <a:r>
              <a:rPr lang="en-US" altLang="ja-JP" sz="1600"/>
              <a:t>mass flux) </a:t>
            </a:r>
            <a:r>
              <a:rPr lang="ja-JP" altLang="en-US" sz="1600"/>
              <a:t>は周囲の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ja-JP" altLang="en-US" sz="1600"/>
              <a:t>     乾いた空気を取り込みつつ</a:t>
            </a:r>
            <a:r>
              <a:rPr lang="en-US" altLang="ja-JP" sz="1600"/>
              <a:t>(entrainment)</a:t>
            </a:r>
            <a:r>
              <a:rPr lang="ja-JP" altLang="en-US" sz="1600"/>
              <a:t>、過飽和した水蒸気を凝結させ、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ja-JP" altLang="en-US" sz="1600"/>
              <a:t>    その凝結熱により浮力を得て、熱や水蒸気を上層に運ぶ。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endParaRPr lang="ja-JP" altLang="en-US" sz="1600"/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en-US" altLang="ja-JP" sz="1600"/>
              <a:t>2.  </a:t>
            </a:r>
            <a:r>
              <a:rPr lang="ja-JP" altLang="en-US" sz="1600"/>
              <a:t>浮力が</a:t>
            </a:r>
            <a:r>
              <a:rPr lang="en-US" altLang="ja-JP" sz="1600"/>
              <a:t>0</a:t>
            </a:r>
            <a:r>
              <a:rPr lang="ja-JP" altLang="en-US" sz="1600"/>
              <a:t>になったところが雲頂で、下から運ばれた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ja-JP" altLang="en-US" sz="1600"/>
              <a:t>　　水蒸気や雲水が放出され</a:t>
            </a:r>
            <a:r>
              <a:rPr lang="en-US" altLang="ja-JP" sz="1600"/>
              <a:t>(</a:t>
            </a:r>
            <a:r>
              <a:rPr lang="en-US" altLang="ja-JP" sz="1600">
                <a:solidFill>
                  <a:srgbClr val="FF0000"/>
                </a:solidFill>
              </a:rPr>
              <a:t>detrainment</a:t>
            </a:r>
            <a:r>
              <a:rPr lang="en-US" altLang="ja-JP" sz="1600"/>
              <a:t>)</a:t>
            </a:r>
            <a:r>
              <a:rPr lang="ja-JP" altLang="en-US" sz="1600"/>
              <a:t>　雲水は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ja-JP" altLang="en-US" sz="1600"/>
              <a:t>　　蒸発するので、そこで</a:t>
            </a:r>
            <a:r>
              <a:rPr lang="ja-JP" altLang="en-US" sz="1600">
                <a:solidFill>
                  <a:srgbClr val="FF0000"/>
                </a:solidFill>
              </a:rPr>
              <a:t>加湿、冷却</a:t>
            </a:r>
            <a:r>
              <a:rPr lang="ja-JP" altLang="en-US" sz="1600"/>
              <a:t>が起こる。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endParaRPr lang="en-US" altLang="ja-JP" sz="1600"/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en-US" altLang="ja-JP" sz="1600"/>
              <a:t>3.  </a:t>
            </a:r>
            <a:r>
              <a:rPr lang="ja-JP" altLang="en-US" sz="1600"/>
              <a:t>雲の外では積雲内の上昇流を補う下降流　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ja-JP" altLang="en-US" sz="1600"/>
              <a:t>　　</a:t>
            </a:r>
            <a:r>
              <a:rPr lang="en-US" altLang="ja-JP" sz="1600"/>
              <a:t>(</a:t>
            </a:r>
            <a:r>
              <a:rPr lang="ja-JP" altLang="en-US" sz="1600">
                <a:solidFill>
                  <a:srgbClr val="FF0000"/>
                </a:solidFill>
              </a:rPr>
              <a:t>補償下降流</a:t>
            </a:r>
            <a:r>
              <a:rPr lang="en-US" altLang="ja-JP" sz="1600"/>
              <a:t>)</a:t>
            </a:r>
            <a:r>
              <a:rPr lang="ja-JP" altLang="en-US" sz="1600"/>
              <a:t>　ができ、これにより</a:t>
            </a:r>
            <a:r>
              <a:rPr lang="ja-JP" altLang="en-US" sz="1600">
                <a:solidFill>
                  <a:srgbClr val="FF0000"/>
                </a:solidFill>
              </a:rPr>
              <a:t>断熱的昇温</a:t>
            </a:r>
            <a:r>
              <a:rPr lang="ja-JP" altLang="en-US" sz="1600"/>
              <a:t>が起こる。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endParaRPr lang="ja-JP" altLang="en-US" sz="1600"/>
          </a:p>
          <a:p>
            <a:pPr eaLnBrk="1" hangingPunct="1">
              <a:lnSpc>
                <a:spcPct val="105000"/>
              </a:lnSpc>
              <a:buFontTx/>
              <a:buNone/>
            </a:pPr>
            <a:endParaRPr lang="ja-JP" altLang="en-US" sz="1600"/>
          </a:p>
          <a:p>
            <a:pPr eaLnBrk="1" hangingPunct="1">
              <a:lnSpc>
                <a:spcPct val="105000"/>
              </a:lnSpc>
              <a:buFontTx/>
              <a:buNone/>
            </a:pPr>
            <a:endParaRPr lang="ja-JP" altLang="en-US" sz="2000" i="1" baseline="-25000"/>
          </a:p>
          <a:p>
            <a:pPr eaLnBrk="1" hangingPunct="1">
              <a:lnSpc>
                <a:spcPct val="105000"/>
              </a:lnSpc>
              <a:buFontTx/>
              <a:buNone/>
            </a:pPr>
            <a:endParaRPr lang="en-US" altLang="ja-JP" sz="2000"/>
          </a:p>
        </p:txBody>
      </p:sp>
      <p:grpSp>
        <p:nvGrpSpPr>
          <p:cNvPr id="37893" name="グループ化 1">
            <a:extLst>
              <a:ext uri="{FF2B5EF4-FFF2-40B4-BE49-F238E27FC236}">
                <a16:creationId xmlns:a16="http://schemas.microsoft.com/office/drawing/2014/main" id="{181AD152-FF9F-43FB-95DF-E5B5696D4706}"/>
              </a:ext>
            </a:extLst>
          </p:cNvPr>
          <p:cNvGrpSpPr>
            <a:grpSpLocks/>
          </p:cNvGrpSpPr>
          <p:nvPr/>
        </p:nvGrpSpPr>
        <p:grpSpPr bwMode="auto">
          <a:xfrm>
            <a:off x="4998579" y="3109913"/>
            <a:ext cx="3049587" cy="2417762"/>
            <a:chOff x="5507038" y="2997200"/>
            <a:chExt cx="3368675" cy="2878138"/>
          </a:xfrm>
        </p:grpSpPr>
        <p:sp>
          <p:nvSpPr>
            <p:cNvPr id="37895" name="Rectangle 27">
              <a:extLst>
                <a:ext uri="{FF2B5EF4-FFF2-40B4-BE49-F238E27FC236}">
                  <a16:creationId xmlns:a16="http://schemas.microsoft.com/office/drawing/2014/main" id="{A7EB9AB8-04DE-481B-B1B9-95C611385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2997200"/>
              <a:ext cx="1258888" cy="360363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272" tIns="43637" rIns="87272" bIns="43637" anchor="ctr"/>
            <a:lstStyle>
              <a:lvl1pPr>
                <a:spcBef>
                  <a:spcPct val="20000"/>
                </a:spcBef>
                <a:buChar char="•"/>
                <a:defRPr kumimoji="1" sz="2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900"/>
            </a:p>
          </p:txBody>
        </p:sp>
        <p:sp>
          <p:nvSpPr>
            <p:cNvPr id="37896" name="Rectangle 26">
              <a:extLst>
                <a:ext uri="{FF2B5EF4-FFF2-40B4-BE49-F238E27FC236}">
                  <a16:creationId xmlns:a16="http://schemas.microsoft.com/office/drawing/2014/main" id="{ACB562AD-7475-4BE3-A977-24A3F5EB2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3789363"/>
              <a:ext cx="611187" cy="792162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272" tIns="43637" rIns="87272" bIns="43637" anchor="ctr"/>
            <a:lstStyle>
              <a:lvl1pPr>
                <a:spcBef>
                  <a:spcPct val="20000"/>
                </a:spcBef>
                <a:buChar char="•"/>
                <a:defRPr kumimoji="1" sz="2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900"/>
            </a:p>
          </p:txBody>
        </p:sp>
        <p:sp>
          <p:nvSpPr>
            <p:cNvPr id="37897" name="Freeform 8">
              <a:extLst>
                <a:ext uri="{FF2B5EF4-FFF2-40B4-BE49-F238E27FC236}">
                  <a16:creationId xmlns:a16="http://schemas.microsoft.com/office/drawing/2014/main" id="{E36FFF0E-359D-4303-90B3-286E4F680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350" y="3308350"/>
              <a:ext cx="2547938" cy="2330450"/>
            </a:xfrm>
            <a:custGeom>
              <a:avLst/>
              <a:gdLst>
                <a:gd name="T0" fmla="*/ 2147483647 w 1824"/>
                <a:gd name="T1" fmla="*/ 2147483647 h 1648"/>
                <a:gd name="T2" fmla="*/ 2147483647 w 1824"/>
                <a:gd name="T3" fmla="*/ 2147483647 h 1648"/>
                <a:gd name="T4" fmla="*/ 2147483647 w 1824"/>
                <a:gd name="T5" fmla="*/ 2147483647 h 1648"/>
                <a:gd name="T6" fmla="*/ 2147483647 w 1824"/>
                <a:gd name="T7" fmla="*/ 2147483647 h 1648"/>
                <a:gd name="T8" fmla="*/ 2147483647 w 1824"/>
                <a:gd name="T9" fmla="*/ 2147483647 h 1648"/>
                <a:gd name="T10" fmla="*/ 2147483647 w 1824"/>
                <a:gd name="T11" fmla="*/ 2147483647 h 1648"/>
                <a:gd name="T12" fmla="*/ 2147483647 w 1824"/>
                <a:gd name="T13" fmla="*/ 2147483647 h 1648"/>
                <a:gd name="T14" fmla="*/ 2147483647 w 1824"/>
                <a:gd name="T15" fmla="*/ 2147483647 h 1648"/>
                <a:gd name="T16" fmla="*/ 2147483647 w 1824"/>
                <a:gd name="T17" fmla="*/ 2147483647 h 1648"/>
                <a:gd name="T18" fmla="*/ 2147483647 w 1824"/>
                <a:gd name="T19" fmla="*/ 2147483647 h 1648"/>
                <a:gd name="T20" fmla="*/ 2147483647 w 1824"/>
                <a:gd name="T21" fmla="*/ 2147483647 h 1648"/>
                <a:gd name="T22" fmla="*/ 2147483647 w 1824"/>
                <a:gd name="T23" fmla="*/ 2147483647 h 1648"/>
                <a:gd name="T24" fmla="*/ 2147483647 w 1824"/>
                <a:gd name="T25" fmla="*/ 2147483647 h 1648"/>
                <a:gd name="T26" fmla="*/ 2147483647 w 1824"/>
                <a:gd name="T27" fmla="*/ 2147483647 h 1648"/>
                <a:gd name="T28" fmla="*/ 2147483647 w 1824"/>
                <a:gd name="T29" fmla="*/ 2147483647 h 1648"/>
                <a:gd name="T30" fmla="*/ 2147483647 w 1824"/>
                <a:gd name="T31" fmla="*/ 2147483647 h 1648"/>
                <a:gd name="T32" fmla="*/ 2147483647 w 1824"/>
                <a:gd name="T33" fmla="*/ 2147483647 h 1648"/>
                <a:gd name="T34" fmla="*/ 2147483647 w 1824"/>
                <a:gd name="T35" fmla="*/ 2147483647 h 1648"/>
                <a:gd name="T36" fmla="*/ 2147483647 w 1824"/>
                <a:gd name="T37" fmla="*/ 0 h 1648"/>
                <a:gd name="T38" fmla="*/ 2147483647 w 1824"/>
                <a:gd name="T39" fmla="*/ 2147483647 h 1648"/>
                <a:gd name="T40" fmla="*/ 2147483647 w 1824"/>
                <a:gd name="T41" fmla="*/ 2147483647 h 1648"/>
                <a:gd name="T42" fmla="*/ 2147483647 w 1824"/>
                <a:gd name="T43" fmla="*/ 2147483647 h 1648"/>
                <a:gd name="T44" fmla="*/ 2147483647 w 1824"/>
                <a:gd name="T45" fmla="*/ 2147483647 h 1648"/>
                <a:gd name="T46" fmla="*/ 2147483647 w 1824"/>
                <a:gd name="T47" fmla="*/ 2147483647 h 1648"/>
                <a:gd name="T48" fmla="*/ 2147483647 w 1824"/>
                <a:gd name="T49" fmla="*/ 2147483647 h 1648"/>
                <a:gd name="T50" fmla="*/ 2147483647 w 1824"/>
                <a:gd name="T51" fmla="*/ 2147483647 h 1648"/>
                <a:gd name="T52" fmla="*/ 2147483647 w 1824"/>
                <a:gd name="T53" fmla="*/ 2147483647 h 1648"/>
                <a:gd name="T54" fmla="*/ 2147483647 w 1824"/>
                <a:gd name="T55" fmla="*/ 2147483647 h 1648"/>
                <a:gd name="T56" fmla="*/ 2147483647 w 1824"/>
                <a:gd name="T57" fmla="*/ 2147483647 h 1648"/>
                <a:gd name="T58" fmla="*/ 2147483647 w 1824"/>
                <a:gd name="T59" fmla="*/ 2147483647 h 1648"/>
                <a:gd name="T60" fmla="*/ 2147483647 w 1824"/>
                <a:gd name="T61" fmla="*/ 2147483647 h 1648"/>
                <a:gd name="T62" fmla="*/ 2147483647 w 1824"/>
                <a:gd name="T63" fmla="*/ 2147483647 h 1648"/>
                <a:gd name="T64" fmla="*/ 2147483647 w 1824"/>
                <a:gd name="T65" fmla="*/ 2147483647 h 1648"/>
                <a:gd name="T66" fmla="*/ 2147483647 w 1824"/>
                <a:gd name="T67" fmla="*/ 2147483647 h 1648"/>
                <a:gd name="T68" fmla="*/ 2147483647 w 1824"/>
                <a:gd name="T69" fmla="*/ 2147483647 h 1648"/>
                <a:gd name="T70" fmla="*/ 2147483647 w 1824"/>
                <a:gd name="T71" fmla="*/ 2147483647 h 1648"/>
                <a:gd name="T72" fmla="*/ 2147483647 w 1824"/>
                <a:gd name="T73" fmla="*/ 2147483647 h 1648"/>
                <a:gd name="T74" fmla="*/ 2147483647 w 1824"/>
                <a:gd name="T75" fmla="*/ 2147483647 h 1648"/>
                <a:gd name="T76" fmla="*/ 2147483647 w 1824"/>
                <a:gd name="T77" fmla="*/ 2147483647 h 1648"/>
                <a:gd name="T78" fmla="*/ 2147483647 w 1824"/>
                <a:gd name="T79" fmla="*/ 2147483647 h 164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24" h="1648">
                  <a:moveTo>
                    <a:pt x="687" y="1547"/>
                  </a:moveTo>
                  <a:cubicBezTo>
                    <a:pt x="660" y="1529"/>
                    <a:pt x="649" y="1509"/>
                    <a:pt x="626" y="1487"/>
                  </a:cubicBezTo>
                  <a:cubicBezTo>
                    <a:pt x="606" y="1423"/>
                    <a:pt x="582" y="1345"/>
                    <a:pt x="635" y="1289"/>
                  </a:cubicBezTo>
                  <a:cubicBezTo>
                    <a:pt x="618" y="1264"/>
                    <a:pt x="609" y="1238"/>
                    <a:pt x="592" y="1212"/>
                  </a:cubicBezTo>
                  <a:cubicBezTo>
                    <a:pt x="575" y="1148"/>
                    <a:pt x="536" y="1002"/>
                    <a:pt x="609" y="980"/>
                  </a:cubicBezTo>
                  <a:cubicBezTo>
                    <a:pt x="623" y="940"/>
                    <a:pt x="612" y="938"/>
                    <a:pt x="583" y="911"/>
                  </a:cubicBezTo>
                  <a:cubicBezTo>
                    <a:pt x="567" y="858"/>
                    <a:pt x="564" y="838"/>
                    <a:pt x="583" y="782"/>
                  </a:cubicBezTo>
                  <a:cubicBezTo>
                    <a:pt x="589" y="765"/>
                    <a:pt x="601" y="731"/>
                    <a:pt x="601" y="731"/>
                  </a:cubicBezTo>
                  <a:cubicBezTo>
                    <a:pt x="580" y="670"/>
                    <a:pt x="588" y="697"/>
                    <a:pt x="575" y="653"/>
                  </a:cubicBezTo>
                  <a:cubicBezTo>
                    <a:pt x="568" y="587"/>
                    <a:pt x="556" y="552"/>
                    <a:pt x="566" y="490"/>
                  </a:cubicBezTo>
                  <a:cubicBezTo>
                    <a:pt x="563" y="464"/>
                    <a:pt x="565" y="437"/>
                    <a:pt x="558" y="412"/>
                  </a:cubicBezTo>
                  <a:cubicBezTo>
                    <a:pt x="556" y="403"/>
                    <a:pt x="519" y="381"/>
                    <a:pt x="515" y="378"/>
                  </a:cubicBezTo>
                  <a:cubicBezTo>
                    <a:pt x="495" y="362"/>
                    <a:pt x="470" y="346"/>
                    <a:pt x="454" y="326"/>
                  </a:cubicBezTo>
                  <a:cubicBezTo>
                    <a:pt x="431" y="298"/>
                    <a:pt x="430" y="286"/>
                    <a:pt x="394" y="275"/>
                  </a:cubicBezTo>
                  <a:cubicBezTo>
                    <a:pt x="338" y="238"/>
                    <a:pt x="268" y="236"/>
                    <a:pt x="205" y="215"/>
                  </a:cubicBezTo>
                  <a:cubicBezTo>
                    <a:pt x="140" y="194"/>
                    <a:pt x="87" y="159"/>
                    <a:pt x="25" y="137"/>
                  </a:cubicBezTo>
                  <a:cubicBezTo>
                    <a:pt x="0" y="114"/>
                    <a:pt x="24" y="35"/>
                    <a:pt x="42" y="34"/>
                  </a:cubicBezTo>
                  <a:cubicBezTo>
                    <a:pt x="188" y="23"/>
                    <a:pt x="334" y="29"/>
                    <a:pt x="480" y="26"/>
                  </a:cubicBezTo>
                  <a:cubicBezTo>
                    <a:pt x="518" y="18"/>
                    <a:pt x="554" y="7"/>
                    <a:pt x="592" y="0"/>
                  </a:cubicBezTo>
                  <a:cubicBezTo>
                    <a:pt x="630" y="1"/>
                    <a:pt x="1456" y="14"/>
                    <a:pt x="1503" y="17"/>
                  </a:cubicBezTo>
                  <a:cubicBezTo>
                    <a:pt x="1528" y="18"/>
                    <a:pt x="1548" y="40"/>
                    <a:pt x="1572" y="43"/>
                  </a:cubicBezTo>
                  <a:cubicBezTo>
                    <a:pt x="1626" y="50"/>
                    <a:pt x="1735" y="60"/>
                    <a:pt x="1735" y="60"/>
                  </a:cubicBezTo>
                  <a:cubicBezTo>
                    <a:pt x="1755" y="67"/>
                    <a:pt x="1824" y="66"/>
                    <a:pt x="1787" y="103"/>
                  </a:cubicBezTo>
                  <a:cubicBezTo>
                    <a:pt x="1732" y="158"/>
                    <a:pt x="1498" y="146"/>
                    <a:pt x="1495" y="146"/>
                  </a:cubicBezTo>
                  <a:cubicBezTo>
                    <a:pt x="1461" y="158"/>
                    <a:pt x="1391" y="172"/>
                    <a:pt x="1391" y="172"/>
                  </a:cubicBezTo>
                  <a:cubicBezTo>
                    <a:pt x="1377" y="186"/>
                    <a:pt x="1362" y="201"/>
                    <a:pt x="1348" y="215"/>
                  </a:cubicBezTo>
                  <a:cubicBezTo>
                    <a:pt x="1335" y="228"/>
                    <a:pt x="1233" y="250"/>
                    <a:pt x="1211" y="258"/>
                  </a:cubicBezTo>
                  <a:cubicBezTo>
                    <a:pt x="1166" y="301"/>
                    <a:pt x="1175" y="307"/>
                    <a:pt x="1194" y="361"/>
                  </a:cubicBezTo>
                  <a:cubicBezTo>
                    <a:pt x="1191" y="392"/>
                    <a:pt x="1192" y="424"/>
                    <a:pt x="1185" y="455"/>
                  </a:cubicBezTo>
                  <a:cubicBezTo>
                    <a:pt x="1183" y="463"/>
                    <a:pt x="1169" y="465"/>
                    <a:pt x="1168" y="473"/>
                  </a:cubicBezTo>
                  <a:cubicBezTo>
                    <a:pt x="1140" y="752"/>
                    <a:pt x="1205" y="642"/>
                    <a:pt x="1142" y="739"/>
                  </a:cubicBezTo>
                  <a:cubicBezTo>
                    <a:pt x="1139" y="748"/>
                    <a:pt x="1135" y="756"/>
                    <a:pt x="1134" y="765"/>
                  </a:cubicBezTo>
                  <a:cubicBezTo>
                    <a:pt x="1129" y="805"/>
                    <a:pt x="1135" y="846"/>
                    <a:pt x="1125" y="885"/>
                  </a:cubicBezTo>
                  <a:cubicBezTo>
                    <a:pt x="1120" y="905"/>
                    <a:pt x="1091" y="937"/>
                    <a:pt x="1091" y="937"/>
                  </a:cubicBezTo>
                  <a:cubicBezTo>
                    <a:pt x="1101" y="968"/>
                    <a:pt x="1106" y="1000"/>
                    <a:pt x="1116" y="1031"/>
                  </a:cubicBezTo>
                  <a:cubicBezTo>
                    <a:pt x="1110" y="1075"/>
                    <a:pt x="1103" y="1103"/>
                    <a:pt x="1091" y="1143"/>
                  </a:cubicBezTo>
                  <a:cubicBezTo>
                    <a:pt x="1088" y="1206"/>
                    <a:pt x="1090" y="1269"/>
                    <a:pt x="1082" y="1332"/>
                  </a:cubicBezTo>
                  <a:cubicBezTo>
                    <a:pt x="1081" y="1342"/>
                    <a:pt x="1066" y="1348"/>
                    <a:pt x="1065" y="1358"/>
                  </a:cubicBezTo>
                  <a:cubicBezTo>
                    <a:pt x="1060" y="1414"/>
                    <a:pt x="1068" y="1429"/>
                    <a:pt x="1082" y="1470"/>
                  </a:cubicBezTo>
                  <a:cubicBezTo>
                    <a:pt x="1051" y="1648"/>
                    <a:pt x="855" y="1551"/>
                    <a:pt x="687" y="1547"/>
                  </a:cubicBez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898" name="Line 9">
              <a:extLst>
                <a:ext uri="{FF2B5EF4-FFF2-40B4-BE49-F238E27FC236}">
                  <a16:creationId xmlns:a16="http://schemas.microsoft.com/office/drawing/2014/main" id="{5B61F8C8-71FD-4953-B06E-6FA0C72A0A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35850" y="5299075"/>
              <a:ext cx="4413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899" name="Line 10">
              <a:extLst>
                <a:ext uri="{FF2B5EF4-FFF2-40B4-BE49-F238E27FC236}">
                  <a16:creationId xmlns:a16="http://schemas.microsoft.com/office/drawing/2014/main" id="{FBCC9181-5047-4A66-B82C-F7944151EF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35850" y="4656138"/>
              <a:ext cx="4413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0" name="Line 11">
              <a:extLst>
                <a:ext uri="{FF2B5EF4-FFF2-40B4-BE49-F238E27FC236}">
                  <a16:creationId xmlns:a16="http://schemas.microsoft.com/office/drawing/2014/main" id="{5A0851CA-5891-4383-825E-978AB26799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35850" y="4143375"/>
              <a:ext cx="4413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1" name="Line 12">
              <a:extLst>
                <a:ext uri="{FF2B5EF4-FFF2-40B4-BE49-F238E27FC236}">
                  <a16:creationId xmlns:a16="http://schemas.microsoft.com/office/drawing/2014/main" id="{DE5D205A-1C38-4E82-819B-4460BC7DB1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73850" y="4143375"/>
              <a:ext cx="4445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2" name="Line 13">
              <a:extLst>
                <a:ext uri="{FF2B5EF4-FFF2-40B4-BE49-F238E27FC236}">
                  <a16:creationId xmlns:a16="http://schemas.microsoft.com/office/drawing/2014/main" id="{21A0F151-4739-4D80-83B9-2F17EE38E7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73850" y="4656138"/>
              <a:ext cx="4445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3" name="Line 14">
              <a:extLst>
                <a:ext uri="{FF2B5EF4-FFF2-40B4-BE49-F238E27FC236}">
                  <a16:creationId xmlns:a16="http://schemas.microsoft.com/office/drawing/2014/main" id="{6E54AE4F-B1ED-40D1-A410-893289A449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73850" y="5299075"/>
              <a:ext cx="4445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4" name="Line 15">
              <a:extLst>
                <a:ext uri="{FF2B5EF4-FFF2-40B4-BE49-F238E27FC236}">
                  <a16:creationId xmlns:a16="http://schemas.microsoft.com/office/drawing/2014/main" id="{9E96907E-A9BB-4AB9-92CA-DB9F16C4B6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45350" y="5233988"/>
              <a:ext cx="0" cy="3206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5" name="Line 16">
              <a:extLst>
                <a:ext uri="{FF2B5EF4-FFF2-40B4-BE49-F238E27FC236}">
                  <a16:creationId xmlns:a16="http://schemas.microsoft.com/office/drawing/2014/main" id="{F2D737E4-F99D-4B44-A2D8-E94E2A2A70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45350" y="4527550"/>
              <a:ext cx="0" cy="3206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6" name="Line 17">
              <a:extLst>
                <a:ext uri="{FF2B5EF4-FFF2-40B4-BE49-F238E27FC236}">
                  <a16:creationId xmlns:a16="http://schemas.microsoft.com/office/drawing/2014/main" id="{BD921F6E-D129-4F8A-9BAD-F9EC0E81F0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45350" y="3887788"/>
              <a:ext cx="0" cy="384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7" name="Line 18">
              <a:extLst>
                <a:ext uri="{FF2B5EF4-FFF2-40B4-BE49-F238E27FC236}">
                  <a16:creationId xmlns:a16="http://schemas.microsoft.com/office/drawing/2014/main" id="{2914F0E5-13A6-4108-A706-DC0843D96D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51763" y="3436938"/>
              <a:ext cx="10747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8" name="Line 19">
              <a:extLst>
                <a:ext uri="{FF2B5EF4-FFF2-40B4-BE49-F238E27FC236}">
                  <a16:creationId xmlns:a16="http://schemas.microsoft.com/office/drawing/2014/main" id="{4262A9F5-9004-4F6B-B94A-CE45AABE5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9938" y="3436938"/>
              <a:ext cx="10144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  <p:sp>
          <p:nvSpPr>
            <p:cNvPr id="37909" name="Text Box 20">
              <a:extLst>
                <a:ext uri="{FF2B5EF4-FFF2-40B4-BE49-F238E27FC236}">
                  <a16:creationId xmlns:a16="http://schemas.microsoft.com/office/drawing/2014/main" id="{17BFF30D-A084-4F3F-931E-784E290F1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6087" y="3048001"/>
              <a:ext cx="1343445" cy="416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272" tIns="43637" rIns="87272" bIns="43637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700"/>
                <a:t>detrainment</a:t>
              </a:r>
            </a:p>
          </p:txBody>
        </p:sp>
        <p:sp>
          <p:nvSpPr>
            <p:cNvPr id="37910" name="Rectangle 21">
              <a:extLst>
                <a:ext uri="{FF2B5EF4-FFF2-40B4-BE49-F238E27FC236}">
                  <a16:creationId xmlns:a16="http://schemas.microsoft.com/office/drawing/2014/main" id="{736887C3-3FB6-4E4C-9C3C-4E7F0BA50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221163"/>
              <a:ext cx="1343445" cy="416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272" tIns="43637" rIns="87272" bIns="43637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700"/>
                <a:t>entrainment</a:t>
              </a:r>
            </a:p>
          </p:txBody>
        </p:sp>
        <p:sp>
          <p:nvSpPr>
            <p:cNvPr id="37911" name="AutoShape 22">
              <a:extLst>
                <a:ext uri="{FF2B5EF4-FFF2-40B4-BE49-F238E27FC236}">
                  <a16:creationId xmlns:a16="http://schemas.microsoft.com/office/drawing/2014/main" id="{D4CB5720-C76F-40F1-905E-A1F5E7942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8713" y="4149725"/>
              <a:ext cx="127000" cy="833438"/>
            </a:xfrm>
            <a:prstGeom prst="downArrow">
              <a:avLst>
                <a:gd name="adj1" fmla="val 50000"/>
                <a:gd name="adj2" fmla="val 15145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87272" tIns="43637" rIns="87272" bIns="43637" anchor="ctr"/>
            <a:lstStyle>
              <a:lvl1pPr>
                <a:spcBef>
                  <a:spcPct val="20000"/>
                </a:spcBef>
                <a:buChar char="•"/>
                <a:defRPr kumimoji="1" sz="2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900"/>
            </a:p>
          </p:txBody>
        </p:sp>
        <p:sp>
          <p:nvSpPr>
            <p:cNvPr id="37912" name="Text Box 23">
              <a:extLst>
                <a:ext uri="{FF2B5EF4-FFF2-40B4-BE49-F238E27FC236}">
                  <a16:creationId xmlns:a16="http://schemas.microsoft.com/office/drawing/2014/main" id="{EFE16E21-B13A-44F2-B73E-3D087D5DD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188" y="2997200"/>
              <a:ext cx="1214224" cy="398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272" tIns="43637" rIns="87272" bIns="43637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/>
                <a:t>加湿・冷却</a:t>
              </a:r>
            </a:p>
          </p:txBody>
        </p:sp>
        <p:sp>
          <p:nvSpPr>
            <p:cNvPr id="37913" name="Text Box 24">
              <a:extLst>
                <a:ext uri="{FF2B5EF4-FFF2-40B4-BE49-F238E27FC236}">
                  <a16:creationId xmlns:a16="http://schemas.microsoft.com/office/drawing/2014/main" id="{F2DD3DB0-FD35-4A1E-853A-6163391F1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1013" y="3860800"/>
              <a:ext cx="698500" cy="691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7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/>
                <a:t>乾燥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/>
                <a:t>加熱</a:t>
              </a:r>
            </a:p>
          </p:txBody>
        </p:sp>
        <p:sp>
          <p:nvSpPr>
            <p:cNvPr id="37914" name="Line 25">
              <a:extLst>
                <a:ext uri="{FF2B5EF4-FFF2-40B4-BE49-F238E27FC236}">
                  <a16:creationId xmlns:a16="http://schemas.microsoft.com/office/drawing/2014/main" id="{E0A5F18E-5316-492E-A8A4-E65166A8D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0938" y="5875338"/>
              <a:ext cx="2092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272" tIns="43637" rIns="87272" bIns="43637"/>
            <a:lstStyle/>
            <a:p>
              <a:endParaRPr lang="ja-JP" altLang="en-US"/>
            </a:p>
          </p:txBody>
        </p:sp>
      </p:grpSp>
      <p:sp>
        <p:nvSpPr>
          <p:cNvPr id="37894" name="Text Box 28">
            <a:extLst>
              <a:ext uri="{FF2B5EF4-FFF2-40B4-BE49-F238E27FC236}">
                <a16:creationId xmlns:a16="http://schemas.microsoft.com/office/drawing/2014/main" id="{52A2F23E-AF79-410B-8255-1C071355A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70" y="4985447"/>
            <a:ext cx="4549775" cy="60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73" tIns="38287" rIns="76573" bIns="38287">
            <a:spAutoFit/>
          </a:bodyPr>
          <a:lstStyle>
            <a:lvl1pPr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積雲が格子スケールの気温、水蒸気量に与える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/>
              <a:t>影響は上の</a:t>
            </a:r>
            <a:r>
              <a:rPr lang="en-US" altLang="ja-JP" sz="1700"/>
              <a:t>2, 3</a:t>
            </a:r>
            <a:r>
              <a:rPr lang="ja-JP" altLang="en-US" sz="1700"/>
              <a:t>番目の過程で与えられる。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D6FFFE2-9C47-406B-B8C4-508DF79DA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93"/>
    </mc:Choice>
    <mc:Fallback xmlns="">
      <p:transition spd="slow" advTm="27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6" x="909638" y="803275"/>
          <p14:tracePt t="285" x="909638" y="792163"/>
          <p14:tracePt t="293" x="889000" y="749300"/>
          <p14:tracePt t="301" x="812800" y="706438"/>
          <p14:tracePt t="308" x="727075" y="642938"/>
          <p14:tracePt t="316" x="674688" y="609600"/>
          <p14:tracePt t="324" x="663575" y="577850"/>
          <p14:tracePt t="333" x="600075" y="534988"/>
          <p14:tracePt t="340" x="523875" y="471488"/>
          <p14:tracePt t="350" x="460375" y="417513"/>
          <p14:tracePt t="356" x="428625" y="406400"/>
          <p14:tracePt t="364" x="385763" y="374650"/>
          <p14:tracePt t="372" x="374650" y="363538"/>
          <p14:tracePt t="380" x="363538" y="354013"/>
          <p14:tracePt t="388" x="342900" y="331788"/>
          <p14:tracePt t="396" x="331788" y="331788"/>
          <p14:tracePt t="444" x="320675" y="320675"/>
          <p14:tracePt t="460" x="320675" y="311150"/>
          <p14:tracePt t="492" x="320675" y="300038"/>
          <p14:tracePt t="612" x="320675" y="311150"/>
          <p14:tracePt t="621" x="320675" y="320675"/>
          <p14:tracePt t="645" x="320675" y="342900"/>
          <p14:tracePt t="669" x="331788" y="354013"/>
          <p14:tracePt t="678" x="342900" y="363538"/>
          <p14:tracePt t="686" x="374650" y="374650"/>
          <p14:tracePt t="701" x="374650" y="385763"/>
          <p14:tracePt t="709" x="395288" y="406400"/>
          <p14:tracePt t="734" x="428625" y="439738"/>
          <p14:tracePt t="781" x="438150" y="460375"/>
          <p14:tracePt t="10509" x="438150" y="503238"/>
          <p14:tracePt t="10517" x="438150" y="525463"/>
          <p14:tracePt t="10525" x="438150" y="557213"/>
          <p14:tracePt t="10534" x="428625" y="588963"/>
          <p14:tracePt t="10541" x="428625" y="631825"/>
          <p14:tracePt t="10550" x="417513" y="674688"/>
          <p14:tracePt t="10557" x="417513" y="695325"/>
          <p14:tracePt t="10568" x="417513" y="717550"/>
          <p14:tracePt t="10573" x="417513" y="749300"/>
          <p14:tracePt t="10580" x="417513" y="781050"/>
          <p14:tracePt t="10589" x="417513" y="803275"/>
          <p14:tracePt t="10605" x="417513" y="814388"/>
          <p14:tracePt t="10614" x="417513" y="823913"/>
          <p14:tracePt t="10621" x="417513" y="846138"/>
          <p14:tracePt t="10645" x="417513" y="857250"/>
          <p14:tracePt t="10661" x="417513" y="866775"/>
          <p14:tracePt t="10678" x="406400" y="877888"/>
          <p14:tracePt t="10686" x="406400" y="900113"/>
          <p14:tracePt t="10695" x="406400" y="909638"/>
          <p14:tracePt t="10701" x="395288" y="920750"/>
          <p14:tracePt t="10709" x="395288" y="931863"/>
          <p14:tracePt t="10717" x="395288" y="963613"/>
          <p14:tracePt t="10725" x="395288" y="974725"/>
          <p14:tracePt t="10733" x="395288" y="985838"/>
          <p14:tracePt t="10741" x="395288" y="995363"/>
          <p14:tracePt t="10749" x="395288" y="1006475"/>
          <p14:tracePt t="10782" x="395288" y="1017588"/>
          <p14:tracePt t="17789" x="395288" y="1006475"/>
          <p14:tracePt t="20901" x="395288" y="1017588"/>
          <p14:tracePt t="20910" x="395288" y="1028700"/>
          <p14:tracePt t="20918" x="395288" y="1049338"/>
          <p14:tracePt t="20925" x="395288" y="1092200"/>
          <p14:tracePt t="20933" x="395288" y="1103313"/>
          <p14:tracePt t="20939" x="395288" y="1112838"/>
          <p14:tracePt t="20948" x="395288" y="1146175"/>
          <p14:tracePt t="20955" x="428625" y="1177925"/>
          <p14:tracePt t="20964" x="428625" y="1189038"/>
          <p14:tracePt t="20971" x="428625" y="1198563"/>
          <p14:tracePt t="20979" x="428625" y="1231900"/>
          <p14:tracePt t="20987" x="428625" y="1241425"/>
          <p14:tracePt t="20995" x="428625" y="1252538"/>
          <p14:tracePt t="21004" x="438150" y="1263650"/>
          <p14:tracePt t="21011" x="438150" y="1274763"/>
          <p14:tracePt t="21028" x="438150" y="1284288"/>
          <p14:tracePt t="21141" x="438150" y="1295400"/>
          <p14:tracePt t="36404" x="449263" y="1306513"/>
          <p14:tracePt t="83165" x="449263" y="1317625"/>
          <p14:tracePt t="83172" x="449263" y="1338263"/>
          <p14:tracePt t="83181" x="449263" y="1349375"/>
          <p14:tracePt t="83188" x="449263" y="1370013"/>
          <p14:tracePt t="83196" x="449263" y="1381125"/>
          <p14:tracePt t="83204" x="449263" y="1392238"/>
          <p14:tracePt t="83228" x="449263" y="1403350"/>
          <p14:tracePt t="83244" x="449263" y="1423988"/>
          <p14:tracePt t="83292" x="449263" y="1435100"/>
          <p14:tracePt t="83308" x="449263" y="1446213"/>
          <p14:tracePt t="83316" x="449263" y="1466850"/>
          <p14:tracePt t="83324" x="449263" y="1489075"/>
          <p14:tracePt t="83333" x="449263" y="1531938"/>
          <p14:tracePt t="83340" x="449263" y="1563688"/>
          <p14:tracePt t="83348" x="449263" y="1606550"/>
          <p14:tracePt t="83356" x="449263" y="1649413"/>
          <p14:tracePt t="83364" x="449263" y="1670050"/>
          <p14:tracePt t="83371" x="449263" y="1724025"/>
          <p14:tracePt t="83379" x="449263" y="1744663"/>
          <p14:tracePt t="83386" x="449263" y="1787525"/>
          <p14:tracePt t="83394" x="449263" y="1798638"/>
          <p14:tracePt t="83402" x="449263" y="1809750"/>
          <p14:tracePt t="83411" x="449263" y="1820863"/>
          <p14:tracePt t="83418" x="449263" y="1830388"/>
          <p14:tracePt t="83427" x="449263" y="1841500"/>
          <p14:tracePt t="83435" x="449263" y="1852613"/>
          <p14:tracePt t="83442" x="449263" y="1873250"/>
          <p14:tracePt t="83452" x="449263" y="1895475"/>
          <p14:tracePt t="83459" x="449263" y="1938338"/>
          <p14:tracePt t="83467" x="449263" y="1958975"/>
          <p14:tracePt t="83476" x="449263" y="2024063"/>
          <p14:tracePt t="83482" x="449263" y="2098675"/>
          <p14:tracePt t="83491" x="492125" y="2216150"/>
          <p14:tracePt t="83499" x="514350" y="2312988"/>
          <p14:tracePt t="83507" x="600075" y="2441575"/>
          <p14:tracePt t="83515" x="641350" y="2581275"/>
          <p14:tracePt t="83523" x="684213" y="2676525"/>
          <p14:tracePt t="83531" x="760413" y="2784475"/>
          <p14:tracePt t="83539" x="769938" y="2859088"/>
          <p14:tracePt t="83547" x="803275" y="2955925"/>
          <p14:tracePt t="83555" x="803275" y="2976563"/>
          <p14:tracePt t="83563" x="812800" y="3008313"/>
          <p14:tracePt t="83828" x="803275" y="2987675"/>
          <p14:tracePt t="83844" x="781050" y="2955925"/>
          <p14:tracePt t="83852" x="769938" y="2933700"/>
          <p14:tracePt t="83860" x="760413" y="2922588"/>
          <p14:tracePt t="83877" x="727075" y="2901950"/>
          <p14:tracePt t="83886" x="717550" y="2890838"/>
          <p14:tracePt t="83895" x="706438" y="2879725"/>
          <p14:tracePt t="83902" x="695325" y="2870200"/>
          <p14:tracePt t="83919" x="684213" y="2859088"/>
          <p14:tracePt t="83928" x="674688" y="2859088"/>
          <p14:tracePt t="83934" x="652463" y="2847975"/>
          <p14:tracePt t="83939" x="631825" y="2827338"/>
          <p14:tracePt t="83947" x="620713" y="2827338"/>
          <p14:tracePt t="83955" x="609600" y="2816225"/>
          <p14:tracePt t="83963" x="588963" y="2805113"/>
          <p14:tracePt t="83971" x="577850" y="2805113"/>
          <p14:tracePt t="83987" x="546100" y="2784475"/>
          <p14:tracePt t="84011" x="534988" y="2773363"/>
          <p14:tracePt t="84019" x="514350" y="2762250"/>
          <p14:tracePt t="84043" x="503238" y="2751138"/>
          <p14:tracePt t="84532" x="503238" y="2741613"/>
          <p14:tracePt t="84556" x="503238" y="2730500"/>
          <p14:tracePt t="84572" x="503238" y="2719388"/>
          <p14:tracePt t="84580" x="503238" y="2698750"/>
          <p14:tracePt t="84596" x="503238" y="2687638"/>
          <p14:tracePt t="84605" x="503238" y="2676525"/>
          <p14:tracePt t="84613" x="503238" y="2667000"/>
          <p14:tracePt t="84620" x="492125" y="2644775"/>
          <p14:tracePt t="84629" x="492125" y="2633663"/>
          <p14:tracePt t="84636" x="492125" y="2624138"/>
          <p14:tracePt t="84645" x="481013" y="2613025"/>
          <p14:tracePt t="84652" x="471488" y="2590800"/>
          <p14:tracePt t="84662" x="460375" y="2570163"/>
          <p14:tracePt t="84678" x="460375" y="2559050"/>
          <p14:tracePt t="84700" x="449263" y="2527300"/>
          <p14:tracePt t="84716" x="449263" y="2516188"/>
          <p14:tracePt t="84724" x="449263" y="2505075"/>
          <p14:tracePt t="84740" x="428625" y="2473325"/>
          <p14:tracePt t="84756" x="406400" y="2452688"/>
          <p14:tracePt t="84812" x="406400" y="2430463"/>
          <p14:tracePt t="84868" x="406400" y="2419350"/>
          <p14:tracePt t="87100" x="460375" y="2419350"/>
          <p14:tracePt t="87108" x="557213" y="2441575"/>
          <p14:tracePt t="87116" x="717550" y="2495550"/>
          <p14:tracePt t="87125" x="909638" y="2547938"/>
          <p14:tracePt t="87132" x="1092200" y="2590800"/>
          <p14:tracePt t="87140" x="1273175" y="2613025"/>
          <p14:tracePt t="87148" x="1466850" y="2624138"/>
          <p14:tracePt t="87155" x="1647825" y="2667000"/>
          <p14:tracePt t="87164" x="1808163" y="2698750"/>
          <p14:tracePt t="87171" x="2065338" y="2741613"/>
          <p14:tracePt t="87179" x="2397125" y="2836863"/>
          <p14:tracePt t="87187" x="2717800" y="2901950"/>
          <p14:tracePt t="87196" x="3209925" y="2987675"/>
          <p14:tracePt t="87203" x="3744913" y="3073400"/>
          <p14:tracePt t="87211" x="4333875" y="3190875"/>
          <p14:tracePt t="87219" x="4697413" y="3254375"/>
          <p14:tracePt t="87227" x="4965700" y="3297238"/>
          <p14:tracePt t="87235" x="5189538" y="3362325"/>
          <p14:tracePt t="87243" x="5446713" y="3394075"/>
          <p14:tracePt t="87251" x="5640388" y="3416300"/>
          <p14:tracePt t="87260" x="5757863" y="3436938"/>
          <p14:tracePt t="87267" x="5895975" y="3468688"/>
          <p14:tracePt t="87277" x="5949950" y="3502025"/>
          <p14:tracePt t="87283" x="6046788" y="3511550"/>
          <p14:tracePt t="87291" x="6099175" y="3522663"/>
          <p14:tracePt t="87299" x="6175375" y="3554413"/>
          <p14:tracePt t="87307" x="6249988" y="3587750"/>
          <p14:tracePt t="87316" x="6345238" y="3608388"/>
          <p14:tracePt t="87324" x="6442075" y="3608388"/>
          <p14:tracePt t="87333" x="6550025" y="3651250"/>
          <p14:tracePt t="87339" x="6592888" y="3662363"/>
          <p14:tracePt t="87349" x="6677025" y="3694113"/>
          <p14:tracePt t="87355" x="6699250" y="3725863"/>
          <p14:tracePt t="87362" x="6742113" y="3748088"/>
          <p14:tracePt t="87370" x="6762750" y="3790950"/>
          <p14:tracePt t="87378" x="6859588" y="3886200"/>
          <p14:tracePt t="87386" x="6965950" y="3983038"/>
          <p14:tracePt t="87395" x="7137400" y="4143375"/>
          <p14:tracePt t="87402" x="7362825" y="4283075"/>
          <p14:tracePt t="87411" x="7597775" y="4454525"/>
          <p14:tracePt t="87418" x="7832725" y="4603750"/>
          <p14:tracePt t="87426" x="8132763" y="4743450"/>
          <p14:tracePt t="87668" x="8143875" y="5311775"/>
          <p14:tracePt t="87677" x="8069263" y="5353050"/>
          <p14:tracePt t="87685" x="7983538" y="5418138"/>
          <p14:tracePt t="87695" x="7886700" y="5492750"/>
          <p14:tracePt t="87699" x="7823200" y="5546725"/>
          <p14:tracePt t="87707" x="7737475" y="5621338"/>
          <p14:tracePt t="87715" x="7683500" y="5664200"/>
          <p14:tracePt t="87723" x="7651750" y="5686425"/>
          <p14:tracePt t="87731" x="7629525" y="5729288"/>
          <p14:tracePt t="88132" x="6164263" y="5738813"/>
          <p14:tracePt t="88140" x="6142038" y="5718175"/>
          <p14:tracePt t="88148" x="6099175" y="5686425"/>
          <p14:tracePt t="88155" x="6024563" y="5664200"/>
          <p14:tracePt t="88163" x="5972175" y="5643563"/>
          <p14:tracePt t="88171" x="5875338" y="5589588"/>
          <p14:tracePt t="88180" x="5843588" y="5567363"/>
          <p14:tracePt t="88187" x="5715000" y="5503863"/>
          <p14:tracePt t="88195" x="5649913" y="5481638"/>
          <p14:tracePt t="88203" x="5521325" y="5449888"/>
          <p14:tracePt t="88211" x="5403850" y="5418138"/>
          <p14:tracePt t="88219" x="5308600" y="5395913"/>
          <p14:tracePt t="88226" x="5232400" y="5375275"/>
          <p14:tracePt t="88235" x="5157788" y="5343525"/>
          <p14:tracePt t="88243" x="5094288" y="5311775"/>
          <p14:tracePt t="88251" x="5040313" y="5278438"/>
          <p14:tracePt t="88267" x="5019675" y="5268913"/>
          <p14:tracePt t="88276" x="5008563" y="5257800"/>
          <p14:tracePt t="88283" x="5008563" y="5246688"/>
          <p14:tracePt t="88299" x="5008563" y="5235575"/>
          <p14:tracePt t="88307" x="5008563" y="5203825"/>
          <p14:tracePt t="88315" x="5008563" y="5192713"/>
          <p14:tracePt t="88323" x="5008563" y="5172075"/>
          <p14:tracePt t="88331" x="5008563" y="5129213"/>
          <p14:tracePt t="88339" x="5008563" y="5075238"/>
          <p14:tracePt t="88347" x="5008563" y="5054600"/>
          <p14:tracePt t="88355" x="5029200" y="5000625"/>
          <p14:tracePt t="88363" x="5029200" y="4978400"/>
          <p14:tracePt t="88372" x="5062538" y="4926013"/>
          <p14:tracePt t="88381" x="5094288" y="4914900"/>
          <p14:tracePt t="88388" x="5168900" y="4872038"/>
          <p14:tracePt t="88395" x="5211763" y="4860925"/>
          <p14:tracePt t="88404" x="5286375" y="4860925"/>
          <p14:tracePt t="88410" x="5383213" y="4840288"/>
          <p14:tracePt t="88418" x="5457825" y="4840288"/>
          <p14:tracePt t="88426" x="5597525" y="4840288"/>
          <p14:tracePt t="88434" x="5661025" y="4840288"/>
          <p14:tracePt t="88442" x="5735638" y="4840288"/>
          <p14:tracePt t="88450" x="5789613" y="4860925"/>
          <p14:tracePt t="88458" x="5800725" y="4860925"/>
          <p14:tracePt t="88475" x="5810250" y="4860925"/>
          <p14:tracePt t="88507" x="5832475" y="4860925"/>
          <p14:tracePt t="88523" x="5853113" y="4860925"/>
          <p14:tracePt t="88530" x="5938838" y="4860925"/>
          <p14:tracePt t="88540" x="5961063" y="4860925"/>
          <p14:tracePt t="88548" x="6013450" y="4860925"/>
          <p14:tracePt t="88555" x="6046788" y="4860925"/>
          <p14:tracePt t="88563" x="6067425" y="4860925"/>
          <p14:tracePt t="88579" x="6078538" y="4860925"/>
          <p14:tracePt t="88587" x="6099175" y="4872038"/>
          <p14:tracePt t="88603" x="6110288" y="4883150"/>
          <p14:tracePt t="88620" x="6121400" y="4892675"/>
          <p14:tracePt t="88828" x="6132513" y="4892675"/>
          <p14:tracePt t="88836" x="6132513" y="4849813"/>
          <p14:tracePt t="88844" x="6110288" y="4840288"/>
          <p14:tracePt t="88853" x="6013450" y="4818063"/>
          <p14:tracePt t="88863" x="5961063" y="4786313"/>
          <p14:tracePt t="88868" x="5949950" y="4786313"/>
          <p14:tracePt t="88879" x="5907088" y="4775200"/>
          <p14:tracePt t="88884" x="5895975" y="4765675"/>
          <p14:tracePt t="88895" x="5864225" y="4754563"/>
          <p14:tracePt t="88901" x="5853113" y="4732338"/>
          <p14:tracePt t="88909" x="5843588" y="4722813"/>
          <p14:tracePt t="88915" x="5832475" y="4700588"/>
          <p14:tracePt t="88924" x="5832475" y="4679950"/>
          <p14:tracePt t="88933" x="5800725" y="4637088"/>
          <p14:tracePt t="88940" x="5789613" y="4583113"/>
          <p14:tracePt t="88948" x="5778500" y="4529138"/>
          <p14:tracePt t="88955" x="5778500" y="4486275"/>
          <p14:tracePt t="88963" x="5767388" y="4443413"/>
          <p14:tracePt t="88972" x="5735638" y="4389438"/>
          <p14:tracePt t="88979" x="5724525" y="4346575"/>
          <p14:tracePt t="88987" x="5724525" y="4314825"/>
          <p14:tracePt t="88995" x="5724525" y="4294188"/>
          <p14:tracePt t="89003" x="5724525" y="4240213"/>
          <p14:tracePt t="89011" x="5735638" y="4186238"/>
          <p14:tracePt t="89019" x="5757863" y="4154488"/>
          <p14:tracePt t="89028" x="5767388" y="4048125"/>
          <p14:tracePt t="89035" x="5800725" y="3962400"/>
          <p14:tracePt t="89043" x="5810250" y="3865563"/>
          <p14:tracePt t="89051" x="5810250" y="3800475"/>
          <p14:tracePt t="89060" x="5810250" y="3705225"/>
          <p14:tracePt t="89067" x="5810250" y="3640138"/>
          <p14:tracePt t="89076" x="5810250" y="3544888"/>
          <p14:tracePt t="89083" x="5810250" y="3490913"/>
          <p14:tracePt t="89091" x="5810250" y="3436938"/>
          <p14:tracePt t="89099" x="5810250" y="3405188"/>
          <p14:tracePt t="89107" x="5810250" y="3362325"/>
          <p14:tracePt t="89123" x="5810250" y="3319463"/>
          <p14:tracePt t="89131" x="5821363" y="3297238"/>
          <p14:tracePt t="89139" x="5821363" y="3276600"/>
          <p14:tracePt t="89276" x="5821363" y="3265488"/>
          <p14:tracePt t="89284" x="5821363" y="3254375"/>
          <p14:tracePt t="89293" x="5821363" y="3244850"/>
          <p14:tracePt t="89300" x="5800725" y="3211513"/>
          <p14:tracePt t="89308" x="5703888" y="3201988"/>
          <p14:tracePt t="89316" x="5649913" y="3190875"/>
          <p14:tracePt t="89324" x="5554663" y="3148013"/>
          <p14:tracePt t="89332" x="5521325" y="3136900"/>
          <p14:tracePt t="89340" x="5500688" y="3136900"/>
          <p14:tracePt t="89347" x="5468938" y="3136900"/>
          <p14:tracePt t="89395" x="5468938" y="3127375"/>
          <p14:tracePt t="89411" x="5500688" y="3127375"/>
          <p14:tracePt t="89420" x="5532438" y="3127375"/>
          <p14:tracePt t="89426" x="5586413" y="3127375"/>
          <p14:tracePt t="89434" x="5649913" y="3127375"/>
          <p14:tracePt t="89442" x="5724525" y="3127375"/>
          <p14:tracePt t="89450" x="5864225" y="3127375"/>
          <p14:tracePt t="89458" x="5972175" y="3127375"/>
          <p14:tracePt t="89466" x="6132513" y="3127375"/>
          <p14:tracePt t="89476" x="6313488" y="3127375"/>
          <p14:tracePt t="89482" x="6430963" y="3127375"/>
          <p14:tracePt t="89490" x="6592888" y="3127375"/>
          <p14:tracePt t="89498" x="6710363" y="3127375"/>
          <p14:tracePt t="89506" x="6773863" y="3127375"/>
          <p14:tracePt t="89514" x="6827838" y="3127375"/>
          <p14:tracePt t="89522" x="6870700" y="3127375"/>
          <p14:tracePt t="89530" x="6891338" y="3116263"/>
          <p14:tracePt t="89538" x="6934200" y="3116263"/>
          <p14:tracePt t="89546" x="6988175" y="3116263"/>
          <p14:tracePt t="89554" x="7042150" y="3116263"/>
          <p14:tracePt t="89562" x="7105650" y="3116263"/>
          <p14:tracePt t="89570" x="7180263" y="3116263"/>
          <p14:tracePt t="89578" x="7277100" y="3116263"/>
          <p14:tracePt t="89586" x="7383463" y="3116263"/>
          <p14:tracePt t="89595" x="7502525" y="3116263"/>
          <p14:tracePt t="89602" x="7577138" y="3116263"/>
          <p14:tracePt t="89610" x="7597775" y="3116263"/>
          <p14:tracePt t="89618" x="7651750" y="3116263"/>
          <p14:tracePt t="89626" x="7662863" y="3116263"/>
          <p14:tracePt t="89642" x="7683500" y="3116263"/>
          <p14:tracePt t="89676" x="7683500" y="3127375"/>
          <p14:tracePt t="89683" x="7694613" y="3127375"/>
          <p14:tracePt t="89694" x="7705725" y="3136900"/>
          <p14:tracePt t="89708" x="7715250" y="3148013"/>
          <p14:tracePt t="89732" x="7726363" y="3179763"/>
          <p14:tracePt t="89763" x="7726363" y="3190875"/>
          <p14:tracePt t="89771" x="7726363" y="3201988"/>
          <p14:tracePt t="89780" x="7726363" y="3211513"/>
          <p14:tracePt t="89787" x="7726363" y="3222625"/>
          <p14:tracePt t="89803" x="7726363" y="3233738"/>
          <p14:tracePt t="89812" x="7726363" y="3244850"/>
          <p14:tracePt t="89819" x="7726363" y="3254375"/>
          <p14:tracePt t="89828" x="7726363" y="3265488"/>
          <p14:tracePt t="89835" x="7726363" y="3297238"/>
          <p14:tracePt t="89845" x="7726363" y="3330575"/>
          <p14:tracePt t="89852" x="7726363" y="3362325"/>
          <p14:tracePt t="89860" x="7726363" y="3405188"/>
          <p14:tracePt t="89867" x="7726363" y="3459163"/>
          <p14:tracePt t="89876" x="7726363" y="3479800"/>
          <p14:tracePt t="89883" x="7726363" y="3533775"/>
          <p14:tracePt t="89891" x="7683500" y="3565525"/>
          <p14:tracePt t="89910" x="7662863" y="3662363"/>
          <p14:tracePt t="89915" x="7651750" y="3683000"/>
          <p14:tracePt t="89923" x="7629525" y="3716338"/>
          <p14:tracePt t="89931" x="7597775" y="3768725"/>
          <p14:tracePt t="89939" x="7534275" y="3854450"/>
          <p14:tracePt t="89947" x="7480300" y="3940175"/>
          <p14:tracePt t="89955" x="7437438" y="3994150"/>
          <p14:tracePt t="89964" x="7394575" y="4100513"/>
          <p14:tracePt t="89971" x="7373938" y="4133850"/>
          <p14:tracePt t="89979" x="7351713" y="4208463"/>
          <p14:tracePt t="89987" x="7319963" y="4229100"/>
          <p14:tracePt t="89995" x="7308850" y="4283075"/>
          <p14:tracePt t="90003" x="7297738" y="4303713"/>
          <p14:tracePt t="90010" x="7297738" y="4314825"/>
          <p14:tracePt t="90019" x="7288213" y="4337050"/>
          <p14:tracePt t="90026" x="7277100" y="4357688"/>
          <p14:tracePt t="90035" x="7277100" y="4368800"/>
          <p14:tracePt t="90043" x="7265988" y="4379913"/>
          <p14:tracePt t="90051" x="7265988" y="4400550"/>
          <p14:tracePt t="90059" x="7245350" y="4422775"/>
          <p14:tracePt t="90067" x="7234238" y="4432300"/>
          <p14:tracePt t="90076" x="7212013" y="4443413"/>
          <p14:tracePt t="90083" x="7202488" y="4486275"/>
          <p14:tracePt t="90091" x="7191375" y="4518025"/>
          <p14:tracePt t="90099" x="7170738" y="4572000"/>
          <p14:tracePt t="90107" x="7148513" y="4637088"/>
          <p14:tracePt t="90115" x="7127875" y="4679950"/>
          <p14:tracePt t="90123" x="7127875" y="4722813"/>
          <p14:tracePt t="90131" x="7127875" y="4754563"/>
          <p14:tracePt t="90139" x="7127875" y="4806950"/>
          <p14:tracePt t="90147" x="7127875" y="4849813"/>
          <p14:tracePt t="90155" x="7127875" y="4872038"/>
          <p14:tracePt t="90163" x="7127875" y="4903788"/>
          <p14:tracePt t="90171" x="7127875" y="4926013"/>
          <p14:tracePt t="90178" x="7127875" y="4957763"/>
          <p14:tracePt t="90187" x="7116763" y="4989513"/>
          <p14:tracePt t="90195" x="7116763" y="5011738"/>
          <p14:tracePt t="90203" x="7116763" y="5032375"/>
          <p14:tracePt t="90211" x="7094538" y="5086350"/>
          <p14:tracePt t="90219" x="7085013" y="5106988"/>
          <p14:tracePt t="90226" x="7085013" y="5118100"/>
          <p14:tracePt t="90235" x="7073900" y="5149850"/>
          <p14:tracePt t="90243" x="7062788" y="5172075"/>
          <p14:tracePt t="90251" x="7062788" y="5214938"/>
          <p14:tracePt t="90260" x="7031038" y="5235575"/>
          <p14:tracePt t="90267" x="7031038" y="5257800"/>
          <p14:tracePt t="90279" x="7019925" y="5278438"/>
          <p14:tracePt t="90284" x="7019925" y="5289550"/>
          <p14:tracePt t="90294" x="7019925" y="5311775"/>
          <p14:tracePt t="90300" x="7008813" y="5332413"/>
          <p14:tracePt t="90317" x="6999288" y="5343525"/>
          <p14:tracePt t="90333" x="6988175" y="5375275"/>
          <p14:tracePt t="90340" x="6977063" y="5375275"/>
          <p14:tracePt t="90348" x="6965950" y="5386388"/>
          <p14:tracePt t="90356" x="6923088" y="5386388"/>
          <p14:tracePt t="90364" x="6913563" y="5386388"/>
          <p14:tracePt t="90372" x="6881813" y="5386388"/>
          <p14:tracePt t="90381" x="6859588" y="5386388"/>
          <p14:tracePt t="90388" x="6827838" y="5386388"/>
          <p14:tracePt t="90397" x="6784975" y="5386388"/>
          <p14:tracePt t="90404" x="6762750" y="5386388"/>
          <p14:tracePt t="90420" x="6742113" y="5386388"/>
          <p14:tracePt t="90429" x="6731000" y="5386388"/>
          <p14:tracePt t="90446" x="6699250" y="5386388"/>
          <p14:tracePt t="90454" x="6677025" y="5386388"/>
          <p14:tracePt t="90470" x="6645275" y="5386388"/>
          <p14:tracePt t="90491" x="6634163" y="5375275"/>
          <p14:tracePt t="90499" x="6624638" y="5343525"/>
          <p14:tracePt t="90506" x="6613525" y="5321300"/>
          <p14:tracePt t="90515" x="6613525" y="5246688"/>
          <p14:tracePt t="90522" x="6559550" y="5172075"/>
          <p14:tracePt t="90531" x="6559550" y="5129213"/>
          <p14:tracePt t="90539" x="6550025" y="5106988"/>
          <p14:tracePt t="90547" x="6550025" y="5075238"/>
          <p14:tracePt t="90555" x="6550025" y="5054600"/>
          <p14:tracePt t="90563" x="6550025" y="5011738"/>
          <p14:tracePt t="90579" x="6550025" y="4989513"/>
          <p14:tracePt t="90587" x="6550025" y="4946650"/>
          <p14:tracePt t="90595" x="6550025" y="4926013"/>
          <p14:tracePt t="90603" x="6550025" y="4892675"/>
          <p14:tracePt t="90611" x="6550025" y="4849813"/>
          <p14:tracePt t="90619" x="6559550" y="4818063"/>
          <p14:tracePt t="90626" x="6581775" y="4765675"/>
          <p14:tracePt t="90635" x="6581775" y="4754563"/>
          <p14:tracePt t="90643" x="6602413" y="4711700"/>
          <p14:tracePt t="90651" x="6613525" y="4668838"/>
          <p14:tracePt t="90660" x="6624638" y="4646613"/>
          <p14:tracePt t="90667" x="6634163" y="4637088"/>
          <p14:tracePt t="90676" x="6634163" y="4625975"/>
          <p14:tracePt t="90683" x="6645275" y="4614863"/>
          <p14:tracePt t="90691" x="6645275" y="4603750"/>
          <p14:tracePt t="90699" x="6645275" y="4583113"/>
          <p14:tracePt t="90733" x="6656388" y="4572000"/>
          <p14:tracePt t="90796" x="6656388" y="4583113"/>
          <p14:tracePt t="90804" x="6656388" y="4603750"/>
          <p14:tracePt t="90812" x="6656388" y="4625975"/>
          <p14:tracePt t="90820" x="6667500" y="4668838"/>
          <p14:tracePt t="90828" x="6677025" y="4679950"/>
          <p14:tracePt t="90836" x="6677025" y="4689475"/>
          <p14:tracePt t="90846" x="6677025" y="4700588"/>
          <p14:tracePt t="90853" x="6677025" y="4722813"/>
          <p14:tracePt t="90863" x="6677025" y="4754563"/>
          <p14:tracePt t="90868" x="6677025" y="4806950"/>
          <p14:tracePt t="90879" x="6688138" y="4872038"/>
          <p14:tracePt t="90884" x="6688138" y="4946650"/>
          <p14:tracePt t="90895" x="6688138" y="5021263"/>
          <p14:tracePt t="90902" x="6688138" y="5054600"/>
          <p14:tracePt t="90914" x="6688138" y="5106988"/>
          <p14:tracePt t="90917" x="6688138" y="5140325"/>
          <p14:tracePt t="90931" x="6688138" y="5149850"/>
          <p14:tracePt t="91020" x="6699250" y="5160963"/>
          <p14:tracePt t="91284" x="6699250" y="5172075"/>
          <p14:tracePt t="91308" x="6699250" y="5192713"/>
          <p14:tracePt t="91324" x="6699250" y="5203825"/>
          <p14:tracePt t="91356" x="6699250" y="5214938"/>
          <p14:tracePt t="102124" x="6699250" y="5192713"/>
          <p14:tracePt t="102134" x="6699250" y="5172075"/>
          <p14:tracePt t="102140" x="6699250" y="5160963"/>
          <p14:tracePt t="102148" x="6699250" y="5149850"/>
          <p14:tracePt t="102156" x="6699250" y="5140325"/>
          <p14:tracePt t="102164" x="6699250" y="5118100"/>
          <p14:tracePt t="102173" x="6699250" y="5097463"/>
          <p14:tracePt t="102181" x="6699250" y="5086350"/>
          <p14:tracePt t="102189" x="6699250" y="5064125"/>
          <p14:tracePt t="102195" x="6699250" y="5043488"/>
          <p14:tracePt t="102205" x="6699250" y="5032375"/>
          <p14:tracePt t="102212" x="6699250" y="5021263"/>
          <p14:tracePt t="102220" x="6699250" y="5000625"/>
          <p14:tracePt t="102236" x="6688138" y="4978400"/>
          <p14:tracePt t="102245" x="6688138" y="4957763"/>
          <p14:tracePt t="102252" x="6688138" y="4946650"/>
          <p14:tracePt t="102262" x="6688138" y="4935538"/>
          <p14:tracePt t="102268" x="6688138" y="4903788"/>
          <p14:tracePt t="102284" x="6688138" y="4892675"/>
          <p14:tracePt t="102295" x="6677025" y="4883150"/>
          <p14:tracePt t="102300" x="6677025" y="4872038"/>
          <p14:tracePt t="102316" x="6677025" y="4860925"/>
          <p14:tracePt t="102340" x="6677025" y="4849813"/>
          <p14:tracePt t="102356" x="6677025" y="4840288"/>
          <p14:tracePt t="102364" x="6677025" y="4829175"/>
          <p14:tracePt t="102372" x="6677025" y="4806950"/>
          <p14:tracePt t="102379" x="6667500" y="4786313"/>
          <p14:tracePt t="102395" x="6667500" y="4765675"/>
          <p14:tracePt t="102405" x="6667500" y="4743450"/>
          <p14:tracePt t="102420" x="6667500" y="4722813"/>
          <p14:tracePt t="102429" x="6667500" y="4689475"/>
          <p14:tracePt t="102436" x="6667500" y="4668838"/>
          <p14:tracePt t="102446" x="6667500" y="4646613"/>
          <p14:tracePt t="102454" x="6667500" y="4625975"/>
          <p14:tracePt t="102462" x="6667500" y="4594225"/>
          <p14:tracePt t="102468" x="6667500" y="4560888"/>
          <p14:tracePt t="102479" x="6667500" y="4518025"/>
          <p14:tracePt t="102484" x="6667500" y="4508500"/>
          <p14:tracePt t="102491" x="6667500" y="4497388"/>
          <p14:tracePt t="102499" x="6667500" y="4465638"/>
          <p14:tracePt t="102506" x="6667500" y="4454525"/>
          <p14:tracePt t="102530" x="6667500" y="4443413"/>
          <p14:tracePt t="102562" x="6667500" y="4432300"/>
          <p14:tracePt t="102587" x="6656388" y="4432300"/>
          <p14:tracePt t="102876" x="6656388" y="4422775"/>
          <p14:tracePt t="102884" x="6645275" y="4400550"/>
          <p14:tracePt t="102893" x="6634163" y="4389438"/>
          <p14:tracePt t="102900" x="6624638" y="4368800"/>
          <p14:tracePt t="102908" x="6624638" y="4357688"/>
          <p14:tracePt t="102918" x="6613525" y="4346575"/>
          <p14:tracePt t="102924" x="6602413" y="4314825"/>
          <p14:tracePt t="102931" x="6570663" y="4294188"/>
          <p14:tracePt t="102938" x="6550025" y="4262438"/>
          <p14:tracePt t="102955" x="6538913" y="4240213"/>
          <p14:tracePt t="102963" x="6527800" y="4240213"/>
          <p14:tracePt t="102970" x="6516688" y="4229100"/>
          <p14:tracePt t="103028" x="6496050" y="4229100"/>
          <p14:tracePt t="103036" x="6484938" y="4219575"/>
          <p14:tracePt t="103052" x="6473825" y="4219575"/>
          <p14:tracePt t="103060" x="6453188" y="4208463"/>
          <p14:tracePt t="103077" x="6410325" y="4208463"/>
          <p14:tracePt t="103084" x="6399213" y="4208463"/>
          <p14:tracePt t="103096" x="6388100" y="4208463"/>
          <p14:tracePt t="103101" x="6367463" y="4208463"/>
          <p14:tracePt t="103115" x="6356350" y="4208463"/>
          <p14:tracePt t="103131" x="6345238" y="4208463"/>
          <p14:tracePt t="103139" x="6324600" y="4208463"/>
          <p14:tracePt t="103146" x="6313488" y="4208463"/>
          <p14:tracePt t="103154" x="6302375" y="4208463"/>
          <p14:tracePt t="103162" x="6292850" y="4208463"/>
          <p14:tracePt t="103170" x="6270625" y="4208463"/>
          <p14:tracePt t="103179" x="6261100" y="4208463"/>
          <p14:tracePt t="103187" x="6227763" y="4208463"/>
          <p14:tracePt t="103194" x="6218238" y="4208463"/>
          <p14:tracePt t="103203" x="6196013" y="4229100"/>
          <p14:tracePt t="103212" x="6184900" y="4262438"/>
          <p14:tracePt t="103219" x="6164263" y="4294188"/>
          <p14:tracePt t="103228" x="6132513" y="4314825"/>
          <p14:tracePt t="103243" x="6121400" y="4346575"/>
          <p14:tracePt t="103260" x="6110288" y="4346575"/>
          <p14:tracePt t="103267" x="6089650" y="4357688"/>
          <p14:tracePt t="103283" x="6089650" y="4368800"/>
          <p14:tracePt t="103291" x="6078538" y="4411663"/>
          <p14:tracePt t="103307" x="6078538" y="4443413"/>
          <p14:tracePt t="103315" x="6078538" y="4475163"/>
          <p14:tracePt t="103323" x="6067425" y="4508500"/>
          <p14:tracePt t="103331" x="6067425" y="4518025"/>
          <p14:tracePt t="103339" x="6067425" y="4529138"/>
          <p14:tracePt t="103347" x="6067425" y="4551363"/>
          <p14:tracePt t="103355" x="6067425" y="4572000"/>
          <p14:tracePt t="103379" x="6067425" y="4594225"/>
          <p14:tracePt t="103387" x="6067425" y="4614863"/>
          <p14:tracePt t="103396" x="6089650" y="4657725"/>
          <p14:tracePt t="103403" x="6099175" y="4679950"/>
          <p14:tracePt t="103411" x="6121400" y="4711700"/>
          <p14:tracePt t="103419" x="6142038" y="4722813"/>
          <p14:tracePt t="103428" x="6164263" y="4732338"/>
          <p14:tracePt t="103435" x="6227763" y="4765675"/>
          <p14:tracePt t="103451" x="6270625" y="4775200"/>
          <p14:tracePt t="103467" x="6313488" y="4775200"/>
          <p14:tracePt t="103483" x="6324600" y="4775200"/>
          <p14:tracePt t="103491" x="6335713" y="4775200"/>
          <p14:tracePt t="103498" x="6356350" y="4775200"/>
          <p14:tracePt t="103506" x="6378575" y="4775200"/>
          <p14:tracePt t="103514" x="6388100" y="4775200"/>
          <p14:tracePt t="103522" x="6421438" y="4775200"/>
          <p14:tracePt t="103538" x="6430963" y="4775200"/>
          <p14:tracePt t="103546" x="6464300" y="4775200"/>
          <p14:tracePt t="103564" x="6484938" y="4775200"/>
          <p14:tracePt t="103570" x="6496050" y="4775200"/>
          <p14:tracePt t="103578" x="6527800" y="4765675"/>
          <p14:tracePt t="103595" x="6527800" y="4754563"/>
          <p14:tracePt t="103602" x="6538913" y="4743450"/>
          <p14:tracePt t="103610" x="6538913" y="4722813"/>
          <p14:tracePt t="103626" x="6550025" y="4711700"/>
          <p14:tracePt t="103684" x="6550025" y="4700588"/>
          <p14:tracePt t="103707" x="6550025" y="4689475"/>
          <p14:tracePt t="103948" x="6550025" y="4679950"/>
          <p14:tracePt t="103956" x="6550025" y="4668838"/>
          <p14:tracePt t="103965" x="6550025" y="4657725"/>
          <p14:tracePt t="103971" x="6550025" y="4646613"/>
          <p14:tracePt t="103980" x="6550025" y="4625975"/>
          <p14:tracePt t="103988" x="6550025" y="4614863"/>
          <p14:tracePt t="103995" x="6550025" y="4603750"/>
          <p14:tracePt t="104004" x="6550025" y="4594225"/>
          <p14:tracePt t="104012" x="6550025" y="4572000"/>
          <p14:tracePt t="104020" x="6550025" y="4551363"/>
          <p14:tracePt t="104029" x="6559550" y="4540250"/>
          <p14:tracePt t="104036" x="6581775" y="4529138"/>
          <p14:tracePt t="104045" x="6581775" y="4518025"/>
          <p14:tracePt t="104062" x="6592888" y="4497388"/>
          <p14:tracePt t="104070" x="6602413" y="4497388"/>
          <p14:tracePt t="104085" x="6613525" y="4454525"/>
          <p14:tracePt t="104095" x="6624638" y="4454525"/>
          <p14:tracePt t="104101" x="6634163" y="4443413"/>
          <p14:tracePt t="104107" x="6656388" y="4400550"/>
          <p14:tracePt t="104116" x="6677025" y="4389438"/>
          <p14:tracePt t="104123" x="6719888" y="4368800"/>
          <p14:tracePt t="104131" x="6773863" y="4357688"/>
          <p14:tracePt t="104138" x="6796088" y="4325938"/>
          <p14:tracePt t="104147" x="6848475" y="4314825"/>
          <p14:tracePt t="104154" x="6870700" y="4303713"/>
          <p14:tracePt t="104162" x="6891338" y="4283075"/>
          <p14:tracePt t="104170" x="6945313" y="4271963"/>
          <p14:tracePt t="104178" x="6965950" y="4262438"/>
          <p14:tracePt t="104186" x="7008813" y="4240213"/>
          <p14:tracePt t="104194" x="7031038" y="4229100"/>
          <p14:tracePt t="104202" x="7073900" y="4219575"/>
          <p14:tracePt t="104210" x="7094538" y="4219575"/>
          <p14:tracePt t="104218" x="7137400" y="4219575"/>
          <p14:tracePt t="104226" x="7180263" y="4219575"/>
          <p14:tracePt t="104234" x="7212013" y="4219575"/>
          <p14:tracePt t="104242" x="7234238" y="4219575"/>
          <p14:tracePt t="104250" x="7254875" y="4219575"/>
          <p14:tracePt t="104258" x="7265988" y="4219575"/>
          <p14:tracePt t="104266" x="7288213" y="4219575"/>
          <p14:tracePt t="104275" x="7297738" y="4219575"/>
          <p14:tracePt t="104290" x="7308850" y="4229100"/>
          <p14:tracePt t="104306" x="7340600" y="4262438"/>
          <p14:tracePt t="104323" x="7362825" y="4283075"/>
          <p14:tracePt t="104332" x="7394575" y="4314825"/>
          <p14:tracePt t="104339" x="7426325" y="4346575"/>
          <p14:tracePt t="104350" x="7437438" y="4357688"/>
          <p14:tracePt t="104355" x="7459663" y="4379913"/>
          <p14:tracePt t="104363" x="7469188" y="4389438"/>
          <p14:tracePt t="104371" x="7480300" y="4400550"/>
          <p14:tracePt t="104379" x="7491413" y="4400550"/>
          <p14:tracePt t="104395" x="7502525" y="4411663"/>
          <p14:tracePt t="104411" x="7502525" y="4422775"/>
          <p14:tracePt t="104419" x="7502525" y="4432300"/>
          <p14:tracePt t="104427" x="7502525" y="4443413"/>
          <p14:tracePt t="104435" x="7502525" y="4454525"/>
          <p14:tracePt t="104443" x="7502525" y="4486275"/>
          <p14:tracePt t="104451" x="7502525" y="4508500"/>
          <p14:tracePt t="104460" x="7502525" y="4540250"/>
          <p14:tracePt t="104467" x="7502525" y="4560888"/>
          <p14:tracePt t="104477" x="7502525" y="4603750"/>
          <p14:tracePt t="104483" x="7502525" y="4625975"/>
          <p14:tracePt t="104491" x="7502525" y="4646613"/>
          <p14:tracePt t="104499" x="7502525" y="4657725"/>
          <p14:tracePt t="104507" x="7502525" y="4668838"/>
          <p14:tracePt t="104515" x="7502525" y="4679950"/>
          <p14:tracePt t="104522" x="7502525" y="4711700"/>
          <p14:tracePt t="104546" x="7491413" y="4711700"/>
          <p14:tracePt t="104554" x="7480300" y="4722813"/>
          <p14:tracePt t="104570" x="7469188" y="4722813"/>
          <p14:tracePt t="104578" x="7437438" y="4722813"/>
          <p14:tracePt t="104586" x="7416800" y="4722813"/>
          <p14:tracePt t="104594" x="7383463" y="4732338"/>
          <p14:tracePt t="104602" x="7340600" y="4732338"/>
          <p14:tracePt t="104610" x="7308850" y="4732338"/>
          <p14:tracePt t="104618" x="7254875" y="4743450"/>
          <p14:tracePt t="104626" x="7180263" y="4743450"/>
          <p14:tracePt t="104634" x="7159625" y="4743450"/>
          <p14:tracePt t="104642" x="7105650" y="4743450"/>
          <p14:tracePt t="104650" x="7085013" y="4743450"/>
          <p14:tracePt t="104659" x="7051675" y="4743450"/>
          <p14:tracePt t="104666" x="7042150" y="4743450"/>
          <p14:tracePt t="104675" x="7031038" y="4743450"/>
          <p14:tracePt t="104682" x="7008813" y="4743450"/>
          <p14:tracePt t="104730" x="6999288" y="4743450"/>
          <p14:tracePt t="105676" x="6988175" y="4743450"/>
          <p14:tracePt t="105684" x="6965950" y="4754563"/>
          <p14:tracePt t="105694" x="6965950" y="4765675"/>
          <p14:tracePt t="105700" x="6956425" y="4765675"/>
          <p14:tracePt t="105708" x="6945313" y="4775200"/>
          <p14:tracePt t="105725" x="6934200" y="4775200"/>
          <p14:tracePt t="105732" x="6913563" y="4786313"/>
          <p14:tracePt t="105742" x="6902450" y="4786313"/>
          <p14:tracePt t="105756" x="6881813" y="4786313"/>
          <p14:tracePt t="105780" x="6859588" y="4786313"/>
          <p14:tracePt t="105804" x="6848475" y="4797425"/>
          <p14:tracePt t="105828" x="6838950" y="4806950"/>
          <p14:tracePt t="105844" x="6827838" y="4818063"/>
          <p14:tracePt t="110124" x="6796088" y="4806950"/>
          <p14:tracePt t="110492" x="6796088" y="4775200"/>
          <p14:tracePt t="110500" x="6784975" y="4765675"/>
          <p14:tracePt t="110516" x="6784975" y="4754563"/>
          <p14:tracePt t="110523" x="6784975" y="4743450"/>
          <p14:tracePt t="110531" x="6784975" y="4722813"/>
          <p14:tracePt t="110539" x="6773863" y="4700588"/>
          <p14:tracePt t="110554" x="6773863" y="4668838"/>
          <p14:tracePt t="110562" x="6773863" y="4657725"/>
          <p14:tracePt t="110570" x="6773863" y="4637088"/>
          <p14:tracePt t="110578" x="6773863" y="4583113"/>
          <p14:tracePt t="110586" x="6773863" y="4551363"/>
          <p14:tracePt t="110594" x="6773863" y="4529138"/>
          <p14:tracePt t="110602" x="6773863" y="4486275"/>
          <p14:tracePt t="110610" x="6773863" y="4475163"/>
          <p14:tracePt t="110618" x="6773863" y="4454525"/>
          <p14:tracePt t="110626" x="6773863" y="4422775"/>
          <p14:tracePt t="110642" x="6773863" y="4411663"/>
          <p14:tracePt t="110658" x="6773863" y="4400550"/>
          <p14:tracePt t="110763" x="6773863" y="4379913"/>
          <p14:tracePt t="110771" x="6762750" y="4357688"/>
          <p14:tracePt t="110787" x="6762750" y="4346575"/>
          <p14:tracePt t="110795" x="6762750" y="4325938"/>
          <p14:tracePt t="113772" x="6762750" y="4294188"/>
          <p14:tracePt t="113780" x="6762750" y="4251325"/>
          <p14:tracePt t="113788" x="6762750" y="4229100"/>
          <p14:tracePt t="113798" x="6762750" y="4208463"/>
          <p14:tracePt t="113803" x="6762750" y="4186238"/>
          <p14:tracePt t="113812" x="6762750" y="4176713"/>
          <p14:tracePt t="113820" x="6762750" y="4154488"/>
          <p14:tracePt t="113828" x="6762750" y="4143375"/>
          <p14:tracePt t="113851" x="6762750" y="4122738"/>
          <p14:tracePt t="113862" x="6762750" y="4111625"/>
          <p14:tracePt t="113868" x="6762750" y="4100513"/>
          <p14:tracePt t="113878" x="6762750" y="4090988"/>
          <p14:tracePt t="113884" x="6762750" y="4079875"/>
          <p14:tracePt t="113900" x="6762750" y="4057650"/>
          <p14:tracePt t="113909" x="6762750" y="4048125"/>
          <p14:tracePt t="113928" x="6762750" y="4025900"/>
          <p14:tracePt t="113933" x="6762750" y="4005263"/>
          <p14:tracePt t="113949" x="6762750" y="3983038"/>
          <p14:tracePt t="113966" x="6762750" y="3971925"/>
          <p14:tracePt t="113971" x="6762750" y="3951288"/>
          <p14:tracePt t="114212" x="6762750" y="3983038"/>
          <p14:tracePt t="114220" x="6762750" y="4014788"/>
          <p14:tracePt t="114227" x="6762750" y="4100513"/>
          <p14:tracePt t="114234" x="6762750" y="4197350"/>
          <p14:tracePt t="114243" x="6731000" y="4314825"/>
          <p14:tracePt t="114250" x="6710363" y="4411663"/>
          <p14:tracePt t="114260" x="6699250" y="4551363"/>
          <p14:tracePt t="114267" x="6699250" y="4646613"/>
          <p14:tracePt t="114276" x="6677025" y="4722813"/>
          <p14:tracePt t="114282" x="6645275" y="4797425"/>
          <p14:tracePt t="114291" x="6645275" y="4872038"/>
          <p14:tracePt t="114299" x="6645275" y="4926013"/>
          <p14:tracePt t="114307" x="6634163" y="4957763"/>
          <p14:tracePt t="114315" x="6624638" y="4978400"/>
          <p14:tracePt t="114323" x="6613525" y="4989513"/>
          <p14:tracePt t="114331" x="6613525" y="5000625"/>
          <p14:tracePt t="114436" x="6613525" y="4978400"/>
          <p14:tracePt t="114443" x="6613525" y="4926013"/>
          <p14:tracePt t="114452" x="6613525" y="4860925"/>
          <p14:tracePt t="114462" x="6624638" y="4765675"/>
          <p14:tracePt t="114468" x="6677025" y="4646613"/>
          <p14:tracePt t="114478" x="6677025" y="4529138"/>
          <p14:tracePt t="114484" x="6710363" y="4432300"/>
          <p14:tracePt t="114494" x="6742113" y="4325938"/>
          <p14:tracePt t="114500" x="6753225" y="4251325"/>
          <p14:tracePt t="114508" x="6784975" y="4176713"/>
          <p14:tracePt t="114517" x="6816725" y="4100513"/>
          <p14:tracePt t="114523" x="6827838" y="4057650"/>
          <p14:tracePt t="114533" x="6827838" y="4014788"/>
          <p14:tracePt t="114538" x="6838950" y="3983038"/>
          <p14:tracePt t="114554" x="6838950" y="3971925"/>
          <p14:tracePt t="114562" x="6838950" y="3951288"/>
          <p14:tracePt t="114578" x="6838950" y="3940175"/>
          <p14:tracePt t="114684" x="6838950" y="3951288"/>
          <p14:tracePt t="114693" x="6838950" y="4005263"/>
          <p14:tracePt t="114700" x="6838950" y="4068763"/>
          <p14:tracePt t="114708" x="6838950" y="4133850"/>
          <p14:tracePt t="114716" x="6838950" y="4186238"/>
          <p14:tracePt t="114722" x="6838950" y="4240213"/>
          <p14:tracePt t="114731" x="6838950" y="4294188"/>
          <p14:tracePt t="114739" x="6838950" y="4325938"/>
          <p14:tracePt t="114747" x="6838950" y="4400550"/>
          <p14:tracePt t="114755" x="6827838" y="4454525"/>
          <p14:tracePt t="114762" x="6827838" y="4518025"/>
          <p14:tracePt t="114772" x="6805613" y="4560888"/>
          <p14:tracePt t="114779" x="6805613" y="4625975"/>
          <p14:tracePt t="114786" x="6796088" y="4668838"/>
          <p14:tracePt t="114860" x="6796088" y="4657725"/>
          <p14:tracePt t="114868" x="6796088" y="4583113"/>
          <p14:tracePt t="114876" x="6796088" y="4475163"/>
          <p14:tracePt t="114884" x="6796088" y="4357688"/>
          <p14:tracePt t="114894" x="6796088" y="4262438"/>
          <p14:tracePt t="114900" x="6796088" y="4143375"/>
          <p14:tracePt t="114913" x="6796088" y="4057650"/>
          <p14:tracePt t="114917" x="6796088" y="3983038"/>
          <p14:tracePt t="114924" x="6796088" y="3929063"/>
          <p14:tracePt t="114932" x="6796088" y="3897313"/>
          <p14:tracePt t="114939" x="6796088" y="3865563"/>
          <p14:tracePt t="114947" x="6796088" y="3854450"/>
          <p14:tracePt t="114955" x="6796088" y="3843338"/>
          <p14:tracePt t="114963" x="6796088" y="3822700"/>
          <p14:tracePt t="115020" x="6796088" y="3865563"/>
          <p14:tracePt t="115029" x="6796088" y="3919538"/>
          <p14:tracePt t="115036" x="6796088" y="4005263"/>
          <p14:tracePt t="115046" x="6796088" y="4090988"/>
          <p14:tracePt t="115052" x="6784975" y="4262438"/>
          <p14:tracePt t="115063" x="6784975" y="4346575"/>
          <p14:tracePt t="115068" x="6784975" y="4486275"/>
          <p14:tracePt t="115078" x="6753225" y="4560888"/>
          <p14:tracePt t="115084" x="6731000" y="4637088"/>
          <p14:tracePt t="115095" x="6731000" y="4689475"/>
          <p14:tracePt t="115100" x="6719888" y="4732338"/>
          <p14:tracePt t="115107" x="6719888" y="4754563"/>
          <p14:tracePt t="115115" x="6719888" y="4765675"/>
          <p14:tracePt t="115131" x="6719888" y="4775200"/>
          <p14:tracePt t="115171" x="6710363" y="4786313"/>
          <p14:tracePt t="115204" x="6710363" y="4711700"/>
          <p14:tracePt t="115211" x="6719888" y="4529138"/>
          <p14:tracePt t="115219" x="6753225" y="4314825"/>
          <p14:tracePt t="115228" x="6773863" y="4154488"/>
          <p14:tracePt t="115235" x="6796088" y="4014788"/>
          <p14:tracePt t="115245" x="6805613" y="3897313"/>
          <p14:tracePt t="115253" x="6838950" y="3800475"/>
          <p14:tracePt t="115262" x="6859588" y="3748088"/>
          <p14:tracePt t="115267" x="6859588" y="3725863"/>
          <p14:tracePt t="115279" x="6859588" y="3716338"/>
          <p14:tracePt t="115284" x="6859588" y="3694113"/>
          <p14:tracePt t="115338" x="6859588" y="3768725"/>
          <p14:tracePt t="115346" x="6848475" y="3929063"/>
          <p14:tracePt t="115354" x="6816725" y="4090988"/>
          <p14:tracePt t="115362" x="6796088" y="4208463"/>
          <p14:tracePt t="115370" x="6762750" y="4357688"/>
          <p14:tracePt t="115378" x="6742113" y="4432300"/>
          <p14:tracePt t="115387" x="6742113" y="4497388"/>
          <p14:tracePt t="115394" x="6731000" y="4518025"/>
          <p14:tracePt t="115403" x="6731000" y="4540250"/>
          <p14:tracePt t="115410" x="6731000" y="4551363"/>
          <p14:tracePt t="115508" x="6731000" y="4518025"/>
          <p14:tracePt t="115515" x="6731000" y="4486275"/>
          <p14:tracePt t="115526" x="6731000" y="4432300"/>
          <p14:tracePt t="115532" x="6731000" y="4379913"/>
          <p14:tracePt t="115540" x="6731000" y="4357688"/>
          <p14:tracePt t="115548" x="6731000" y="4314825"/>
          <p14:tracePt t="115555" x="6731000" y="4303713"/>
          <p14:tracePt t="115562" x="6731000" y="4271963"/>
          <p14:tracePt t="115571" x="6731000" y="4262438"/>
          <p14:tracePt t="115587" x="6731000" y="4251325"/>
          <p14:tracePt t="119139" x="6719888" y="4240213"/>
          <p14:tracePt t="119148" x="6719888" y="4251325"/>
          <p14:tracePt t="119155" x="6699250" y="4271963"/>
          <p14:tracePt t="119165" x="6699250" y="4283075"/>
          <p14:tracePt t="119171" x="6688138" y="4294188"/>
          <p14:tracePt t="119180" x="6688138" y="4314825"/>
          <p14:tracePt t="119188" x="6677025" y="4337050"/>
          <p14:tracePt t="119195" x="6667500" y="4368800"/>
          <p14:tracePt t="119202" x="6645275" y="4400550"/>
          <p14:tracePt t="119210" x="6645275" y="4422775"/>
          <p14:tracePt t="119218" x="6634163" y="4432300"/>
          <p14:tracePt t="119226" x="6624638" y="4443413"/>
          <p14:tracePt t="119234" x="6613525" y="4465638"/>
          <p14:tracePt t="119241" x="6592888" y="4475163"/>
          <p14:tracePt t="119258" x="6592888" y="4486275"/>
          <p14:tracePt t="119298" x="6581775" y="4497388"/>
          <p14:tracePt t="119314" x="6570663" y="4497388"/>
          <p14:tracePt t="119338" x="6559550" y="4508500"/>
          <p14:tracePt t="119347" x="6550025" y="4508500"/>
          <p14:tracePt t="119354" x="6538913" y="4508500"/>
          <p14:tracePt t="119364" x="6527800" y="4518025"/>
          <p14:tracePt t="119370" x="6507163" y="4540250"/>
          <p14:tracePt t="119378" x="6496050" y="4540250"/>
          <p14:tracePt t="119387" x="6484938" y="4551363"/>
          <p14:tracePt t="119395" x="6473825" y="4560888"/>
          <p14:tracePt t="119402" x="6464300" y="4560888"/>
          <p14:tracePt t="119410" x="6430963" y="4572000"/>
          <p14:tracePt t="119418" x="6421438" y="4583113"/>
          <p14:tracePt t="119523" x="6410325" y="4583113"/>
          <p14:tracePt t="119724" x="6410325" y="4572000"/>
          <p14:tracePt t="119739" x="6410325" y="4551363"/>
          <p14:tracePt t="119764" x="6410325" y="4540250"/>
          <p14:tracePt t="119891" x="6410325" y="4497388"/>
          <p14:tracePt t="119908" x="6399213" y="4475163"/>
          <p14:tracePt t="119916" x="6388100" y="4465638"/>
          <p14:tracePt t="119924" x="6388100" y="4454525"/>
          <p14:tracePt t="119932" x="6388100" y="4443413"/>
          <p14:tracePt t="119938" x="6388100" y="4432300"/>
          <p14:tracePt t="119946" x="6388100" y="4422775"/>
          <p14:tracePt t="119954" x="6388100" y="4400550"/>
          <p14:tracePt t="119970" x="6378575" y="4379913"/>
          <p14:tracePt t="120003" x="6356350" y="4357688"/>
          <p14:tracePt t="120020" x="6345238" y="4325938"/>
          <p14:tracePt t="120044" x="6335713" y="4303713"/>
          <p14:tracePt t="120053" x="6324600" y="4294188"/>
          <p14:tracePt t="120060" x="6313488" y="4271963"/>
          <p14:tracePt t="120070" x="6302375" y="4262438"/>
          <p14:tracePt t="120079" x="6292850" y="4240213"/>
          <p14:tracePt t="120085" x="6270625" y="4208463"/>
          <p14:tracePt t="120095" x="6249988" y="4186238"/>
          <p14:tracePt t="120099" x="6207125" y="4143375"/>
          <p14:tracePt t="120107" x="6184900" y="4122738"/>
          <p14:tracePt t="120115" x="6142038" y="4090988"/>
          <p14:tracePt t="120123" x="6121400" y="4079875"/>
          <p14:tracePt t="120131" x="6099175" y="4068763"/>
          <p14:tracePt t="120139" x="6089650" y="4057650"/>
          <p14:tracePt t="120147" x="6067425" y="4057650"/>
          <p14:tracePt t="120154" x="6046788" y="4025900"/>
          <p14:tracePt t="120163" x="6035675" y="4014788"/>
          <p14:tracePt t="120170" x="6003925" y="4005263"/>
          <p14:tracePt t="120178" x="5972175" y="3971925"/>
          <p14:tracePt t="120186" x="5949950" y="3951288"/>
          <p14:tracePt t="120194" x="5907088" y="3940175"/>
          <p14:tracePt t="120202" x="5875338" y="3897313"/>
          <p14:tracePt t="120210" x="5853113" y="3886200"/>
          <p14:tracePt t="120219" x="5800725" y="3876675"/>
          <p14:tracePt t="120227" x="5767388" y="3854450"/>
          <p14:tracePt t="120243" x="5724525" y="3843338"/>
          <p14:tracePt t="120250" x="5715000" y="3843338"/>
          <p14:tracePt t="120260" x="5715000" y="3833813"/>
          <p14:tracePt t="120266" x="5692775" y="3833813"/>
          <p14:tracePt t="120282" x="5683250" y="3833813"/>
          <p14:tracePt t="120299" x="5672138" y="3833813"/>
          <p14:tracePt t="120315" x="5661025" y="3833813"/>
          <p14:tracePt t="120338" x="5629275" y="3833813"/>
          <p14:tracePt t="120347" x="5618163" y="3833813"/>
          <p14:tracePt t="120355" x="5607050" y="3833813"/>
          <p14:tracePt t="120362" x="5586413" y="3833813"/>
          <p14:tracePt t="120370" x="5575300" y="3833813"/>
          <p14:tracePt t="120378" x="5564188" y="3833813"/>
          <p14:tracePt t="120396" x="5543550" y="3833813"/>
          <p14:tracePt t="120411" x="5521325" y="3843338"/>
          <p14:tracePt t="120421" x="5511800" y="3854450"/>
          <p14:tracePt t="120428" x="5500688" y="3865563"/>
          <p14:tracePt t="120436" x="5489575" y="3876675"/>
          <p14:tracePt t="120452" x="5468938" y="3897313"/>
          <p14:tracePt t="120468" x="5457825" y="3908425"/>
          <p14:tracePt t="120479" x="5446713" y="3919538"/>
          <p14:tracePt t="120500" x="5446713" y="3929063"/>
          <p14:tracePt t="120508" x="5426075" y="3951288"/>
          <p14:tracePt t="120531" x="5403850" y="3971925"/>
          <p14:tracePt t="120539" x="5403850" y="3983038"/>
          <p14:tracePt t="120548" x="5403850" y="3994150"/>
          <p14:tracePt t="120564" x="5403850" y="4005263"/>
          <p14:tracePt t="120571" x="5394325" y="4025900"/>
          <p14:tracePt t="121108" x="5394325" y="4014788"/>
          <p14:tracePt t="121116" x="5394325" y="4005263"/>
          <p14:tracePt t="121124" x="5394325" y="3994150"/>
          <p14:tracePt t="121139" x="5394325" y="3983038"/>
          <p14:tracePt t="121148" x="5394325" y="3971925"/>
          <p14:tracePt t="121155" x="5414963" y="3951288"/>
          <p14:tracePt t="121179" x="5414963" y="3929063"/>
          <p14:tracePt t="121187" x="5446713" y="3908425"/>
          <p14:tracePt t="121195" x="5468938" y="3876675"/>
          <p14:tracePt t="121203" x="5478463" y="3876675"/>
          <p14:tracePt t="121212" x="5511800" y="3833813"/>
          <p14:tracePt t="121219" x="5532438" y="3822700"/>
          <p14:tracePt t="121229" x="5543550" y="3811588"/>
          <p14:tracePt t="121236" x="5554663" y="3790950"/>
          <p14:tracePt t="121246" x="5564188" y="3779838"/>
          <p14:tracePt t="121253" x="5575300" y="3768725"/>
          <p14:tracePt t="121268" x="5586413" y="3768725"/>
          <p14:tracePt t="121324" x="5586413" y="3748088"/>
          <p14:tracePt t="121363" x="5575300" y="3736975"/>
          <p14:tracePt t="121372" x="5521325" y="3716338"/>
          <p14:tracePt t="121387" x="5500688" y="3716338"/>
          <p14:tracePt t="121396" x="5457825" y="3716338"/>
          <p14:tracePt t="121418" x="5446713" y="3716338"/>
          <p14:tracePt t="121435" x="5426075" y="3716338"/>
          <p14:tracePt t="121444" x="5403850" y="3716338"/>
          <p14:tracePt t="121452" x="5394325" y="3716338"/>
          <p14:tracePt t="121462" x="5360988" y="3725863"/>
          <p14:tracePt t="121468" x="5351463" y="3736975"/>
          <p14:tracePt t="121478" x="5329238" y="3768725"/>
          <p14:tracePt t="121484" x="5308600" y="3811588"/>
          <p14:tracePt t="121492" x="5308600" y="3822700"/>
          <p14:tracePt t="121500" x="5297488" y="3843338"/>
          <p14:tracePt t="121516" x="5275263" y="3865563"/>
          <p14:tracePt t="121524" x="5275263" y="3886200"/>
          <p14:tracePt t="121530" x="5275263" y="3897313"/>
          <p14:tracePt t="121538" x="5275263" y="3908425"/>
          <p14:tracePt t="121546" x="5275263" y="3929063"/>
          <p14:tracePt t="121554" x="5275263" y="3940175"/>
          <p14:tracePt t="121562" x="5275263" y="3951288"/>
          <p14:tracePt t="121578" x="5275263" y="3994150"/>
          <p14:tracePt t="121586" x="5243513" y="4014788"/>
          <p14:tracePt t="121602" x="5243513" y="4048125"/>
          <p14:tracePt t="121618" x="5243513" y="4057650"/>
          <p14:tracePt t="121627" x="5243513" y="4068763"/>
          <p14:tracePt t="121643" x="5243513" y="4090988"/>
          <p14:tracePt t="121660" x="5243513" y="4100513"/>
          <p14:tracePt t="121676" x="5243513" y="4111625"/>
          <p14:tracePt t="121683" x="5243513" y="4122738"/>
          <p14:tracePt t="121690" x="5254625" y="4133850"/>
          <p14:tracePt t="121699" x="5297488" y="4154488"/>
          <p14:tracePt t="121706" x="5318125" y="4165600"/>
          <p14:tracePt t="121714" x="5351463" y="4165600"/>
          <p14:tracePt t="121722" x="5403850" y="4176713"/>
          <p14:tracePt t="121730" x="5435600" y="4197350"/>
          <p14:tracePt t="121738" x="5468938" y="4197350"/>
          <p14:tracePt t="121747" x="5478463" y="4197350"/>
          <p14:tracePt t="121754" x="5500688" y="4197350"/>
          <p14:tracePt t="121762" x="5532438" y="4197350"/>
          <p14:tracePt t="121770" x="5575300" y="4197350"/>
          <p14:tracePt t="121778" x="5607050" y="4197350"/>
          <p14:tracePt t="121786" x="5618163" y="4197350"/>
          <p14:tracePt t="121794" x="5629275" y="4197350"/>
          <p14:tracePt t="121802" x="5649913" y="4197350"/>
          <p14:tracePt t="121930" x="5672138" y="4208463"/>
          <p14:tracePt t="121948" x="5683250" y="4240213"/>
          <p14:tracePt t="121957" x="5692775" y="4251325"/>
          <p14:tracePt t="121965" x="5715000" y="4271963"/>
          <p14:tracePt t="121971" x="5724525" y="4283075"/>
          <p14:tracePt t="121978" x="5735638" y="4294188"/>
          <p14:tracePt t="121986" x="5757863" y="4303713"/>
          <p14:tracePt t="121994" x="5778500" y="4303713"/>
          <p14:tracePt t="122002" x="5810250" y="4303713"/>
          <p14:tracePt t="122010" x="5886450" y="4337050"/>
          <p14:tracePt t="122018" x="5938838" y="4346575"/>
          <p14:tracePt t="122026" x="5981700" y="4346575"/>
          <p14:tracePt t="122034" x="6003925" y="4346575"/>
          <p14:tracePt t="122042" x="6035675" y="4346575"/>
          <p14:tracePt t="122050" x="6067425" y="4357688"/>
          <p14:tracePt t="122060" x="6121400" y="4357688"/>
          <p14:tracePt t="122066" x="6164263" y="4368800"/>
          <p14:tracePt t="122076" x="6196013" y="4368800"/>
          <p14:tracePt t="122082" x="6218238" y="4368800"/>
          <p14:tracePt t="122090" x="6261100" y="4368800"/>
          <p14:tracePt t="122098" x="6281738" y="4368800"/>
          <p14:tracePt t="122106" x="6302375" y="4389438"/>
          <p14:tracePt t="122114" x="6313488" y="4389438"/>
          <p14:tracePt t="122122" x="6335713" y="4400550"/>
          <p14:tracePt t="122130" x="6367463" y="4400550"/>
          <p14:tracePt t="122146" x="6388100" y="4400550"/>
          <p14:tracePt t="122154" x="6430963" y="4400550"/>
          <p14:tracePt t="122162" x="6453188" y="4400550"/>
          <p14:tracePt t="122170" x="6464300" y="4389438"/>
          <p14:tracePt t="122178" x="6496050" y="4379913"/>
          <p14:tracePt t="122186" x="6507163" y="4379913"/>
          <p14:tracePt t="122195" x="6527800" y="4368800"/>
          <p14:tracePt t="122202" x="6550025" y="4346575"/>
          <p14:tracePt t="122210" x="6559550" y="4337050"/>
          <p14:tracePt t="122226" x="6592888" y="4314825"/>
          <p14:tracePt t="122243" x="6592888" y="4303713"/>
          <p14:tracePt t="122250" x="6602413" y="4283075"/>
          <p14:tracePt t="122266" x="6613525" y="4271963"/>
          <p14:tracePt t="122276" x="6613525" y="4251325"/>
          <p14:tracePt t="122282" x="6613525" y="4240213"/>
          <p14:tracePt t="122299" x="6613525" y="4229100"/>
          <p14:tracePt t="122306" x="6613525" y="4197350"/>
          <p14:tracePt t="122315" x="6613525" y="4186238"/>
          <p14:tracePt t="122322" x="6613525" y="4165600"/>
          <p14:tracePt t="122330" x="6613525" y="4143375"/>
          <p14:tracePt t="122338" x="6613525" y="4133850"/>
          <p14:tracePt t="122347" x="6602413" y="4111625"/>
          <p14:tracePt t="122354" x="6581775" y="4079875"/>
          <p14:tracePt t="122362" x="6538913" y="4057650"/>
          <p14:tracePt t="122370" x="6507163" y="4014788"/>
          <p14:tracePt t="122378" x="6453188" y="4005263"/>
          <p14:tracePt t="122386" x="6335713" y="3994150"/>
          <p14:tracePt t="122394" x="6261100" y="3971925"/>
          <p14:tracePt t="122402" x="6132513" y="3919538"/>
          <p14:tracePt t="122410" x="6035675" y="3908425"/>
          <p14:tracePt t="122418" x="5938838" y="3876675"/>
          <p14:tracePt t="122426" x="5886450" y="3854450"/>
          <p14:tracePt t="122434" x="5810250" y="3843338"/>
          <p14:tracePt t="122443" x="5757863" y="3843338"/>
          <p14:tracePt t="122450" x="5715000" y="3843338"/>
          <p14:tracePt t="122459" x="5661025" y="3833813"/>
          <p14:tracePt t="122466" x="5640388" y="3833813"/>
          <p14:tracePt t="122476" x="5629275" y="3833813"/>
          <p14:tracePt t="122482" x="5607050" y="3833813"/>
          <p14:tracePt t="122490" x="5597525" y="3833813"/>
          <p14:tracePt t="122499" x="5586413" y="3833813"/>
          <p14:tracePt t="122506" x="5575300" y="3833813"/>
          <p14:tracePt t="122515" x="5564188" y="3833813"/>
          <p14:tracePt t="122531" x="5543550" y="3854450"/>
          <p14:tracePt t="122548" x="5521325" y="3854450"/>
          <p14:tracePt t="122555" x="5511800" y="3865563"/>
          <p14:tracePt t="122563" x="5500688" y="3897313"/>
          <p14:tracePt t="122571" x="5478463" y="3908425"/>
          <p14:tracePt t="122580" x="5478463" y="3940175"/>
          <p14:tracePt t="122587" x="5468938" y="3951288"/>
          <p14:tracePt t="122595" x="5457825" y="3971925"/>
          <p14:tracePt t="122602" x="5457825" y="4025900"/>
          <p14:tracePt t="122611" x="5457825" y="4037013"/>
          <p14:tracePt t="122618" x="5435600" y="4068763"/>
          <p14:tracePt t="122627" x="5435600" y="4079875"/>
          <p14:tracePt t="122634" x="5435600" y="4111625"/>
          <p14:tracePt t="122641" x="5435600" y="4133850"/>
          <p14:tracePt t="122650" x="5435600" y="4186238"/>
          <p14:tracePt t="122658" x="5435600" y="4208463"/>
          <p14:tracePt t="122666" x="5435600" y="4240213"/>
          <p14:tracePt t="122675" x="5435600" y="4294188"/>
          <p14:tracePt t="122682" x="5446713" y="4337050"/>
          <p14:tracePt t="122690" x="5446713" y="4368800"/>
          <p14:tracePt t="122698" x="5468938" y="4443413"/>
          <p14:tracePt t="122708" x="5489575" y="4465638"/>
          <p14:tracePt t="122716" x="5489575" y="4486275"/>
          <p14:tracePt t="122723" x="5500688" y="4529138"/>
          <p14:tracePt t="122731" x="5511800" y="4540250"/>
          <p14:tracePt t="122738" x="5511800" y="4551363"/>
          <p14:tracePt t="122748" x="5511800" y="4560888"/>
          <p14:tracePt t="122755" x="5511800" y="4594225"/>
          <p14:tracePt t="122763" x="5532438" y="4637088"/>
          <p14:tracePt t="122771" x="5543550" y="4646613"/>
          <p14:tracePt t="122780" x="5554663" y="4657725"/>
          <p14:tracePt t="122787" x="5564188" y="4668838"/>
          <p14:tracePt t="122794" x="5575300" y="4679950"/>
          <p14:tracePt t="122811" x="5586413" y="4689475"/>
          <p14:tracePt t="122819" x="5607050" y="4700588"/>
          <p14:tracePt t="122826" x="5618163" y="4700588"/>
          <p14:tracePt t="122835" x="5640388" y="4700588"/>
          <p14:tracePt t="122843" x="5661025" y="4700588"/>
          <p14:tracePt t="122851" x="5692775" y="4700588"/>
          <p14:tracePt t="122860" x="5735638" y="4700588"/>
          <p14:tracePt t="122867" x="5767388" y="4700588"/>
          <p14:tracePt t="122877" x="5832475" y="4700588"/>
          <p14:tracePt t="122883" x="5864225" y="4700588"/>
          <p14:tracePt t="122891" x="5929313" y="4700588"/>
          <p14:tracePt t="122899" x="5961063" y="4700588"/>
          <p14:tracePt t="122912" x="5981700" y="4700588"/>
          <p14:tracePt t="122915" x="6035675" y="4700588"/>
          <p14:tracePt t="122923" x="6078538" y="4700588"/>
          <p14:tracePt t="122931" x="6110288" y="4700588"/>
          <p14:tracePt t="122938" x="6164263" y="4689475"/>
          <p14:tracePt t="122946" x="6196013" y="4689475"/>
          <p14:tracePt t="122954" x="6238875" y="4657725"/>
          <p14:tracePt t="122962" x="6270625" y="4646613"/>
          <p14:tracePt t="122970" x="6313488" y="4603750"/>
          <p14:tracePt t="122978" x="6335713" y="4594225"/>
          <p14:tracePt t="122986" x="6367463" y="4560888"/>
          <p14:tracePt t="122995" x="6399213" y="4540250"/>
          <p14:tracePt t="123003" x="6410325" y="4529138"/>
          <p14:tracePt t="123010" x="6421438" y="4518025"/>
          <p14:tracePt t="123019" x="6430963" y="4508500"/>
          <p14:tracePt t="123035" x="6453188" y="4497388"/>
          <p14:tracePt t="123083" x="6464300" y="4486275"/>
          <p14:tracePt t="123235" x="6473825" y="4486275"/>
          <p14:tracePt t="123244" x="6507163" y="4486275"/>
          <p14:tracePt t="123252" x="6516688" y="4475163"/>
          <p14:tracePt t="123262" x="6559550" y="4465638"/>
          <p14:tracePt t="123266" x="6581775" y="4432300"/>
          <p14:tracePt t="123276" x="6624638" y="4400550"/>
          <p14:tracePt t="123282" x="6645275" y="4368800"/>
          <p14:tracePt t="123291" x="6677025" y="4346575"/>
          <p14:tracePt t="123299" x="6710363" y="4325938"/>
          <p14:tracePt t="123306" x="6731000" y="4294188"/>
          <p14:tracePt t="123315" x="6773863" y="4262438"/>
          <p14:tracePt t="123322" x="6784975" y="4240213"/>
          <p14:tracePt t="123330" x="6805613" y="4208463"/>
          <p14:tracePt t="123338" x="6838950" y="4186238"/>
          <p14:tracePt t="123346" x="6848475" y="4176713"/>
          <p14:tracePt t="123354" x="6870700" y="4165600"/>
          <p14:tracePt t="123362" x="6891338" y="4154488"/>
          <p14:tracePt t="123370" x="6923088" y="4133850"/>
          <p14:tracePt t="123378" x="6965950" y="4111625"/>
          <p14:tracePt t="123386" x="6999288" y="4100513"/>
          <p14:tracePt t="123395" x="7008813" y="4090988"/>
          <p14:tracePt t="123402" x="7042150" y="4090988"/>
          <p14:tracePt t="123411" x="7073900" y="4068763"/>
          <p14:tracePt t="123418" x="7094538" y="4057650"/>
          <p14:tracePt t="123426" x="7105650" y="4048125"/>
          <p14:tracePt t="123434" x="7137400" y="4037013"/>
          <p14:tracePt t="123442" x="7180263" y="4014788"/>
          <p14:tracePt t="123450" x="7180263" y="4005263"/>
          <p14:tracePt t="123458" x="7223125" y="3994150"/>
          <p14:tracePt t="123466" x="7223125" y="3983038"/>
          <p14:tracePt t="123475" x="7265988" y="3983038"/>
          <p14:tracePt t="123490" x="7297738" y="3962400"/>
          <p14:tracePt t="123498" x="7331075" y="3951288"/>
          <p14:tracePt t="123514" x="7351713" y="3929063"/>
          <p14:tracePt t="123522" x="7394575" y="3929063"/>
          <p14:tracePt t="123530" x="7416800" y="3919538"/>
          <p14:tracePt t="123538" x="7469188" y="3908425"/>
          <p14:tracePt t="123546" x="7491413" y="3897313"/>
          <p14:tracePt t="123554" x="7512050" y="3886200"/>
          <p14:tracePt t="123562" x="7554913" y="3876675"/>
          <p14:tracePt t="123570" x="7586663" y="3876675"/>
          <p14:tracePt t="123578" x="7620000" y="3876675"/>
          <p14:tracePt t="123586" x="7629525" y="3876675"/>
          <p14:tracePt t="123595" x="7651750" y="3876675"/>
          <p14:tracePt t="123611" x="7672388" y="3876675"/>
          <p14:tracePt t="123628" x="7683500" y="3876675"/>
          <p14:tracePt t="123635" x="7694613" y="3876675"/>
          <p14:tracePt t="123644" x="7705725" y="3897313"/>
          <p14:tracePt t="123659" x="7715250" y="3929063"/>
          <p14:tracePt t="123666" x="7715250" y="3951288"/>
          <p14:tracePt t="123675" x="7748588" y="3971925"/>
          <p14:tracePt t="123682" x="7748588" y="4005263"/>
          <p14:tracePt t="123690" x="7758113" y="4037013"/>
          <p14:tracePt t="123698" x="7769225" y="4090988"/>
          <p14:tracePt t="123706" x="7769225" y="4122738"/>
          <p14:tracePt t="123714" x="7769225" y="4143375"/>
          <p14:tracePt t="123722" x="7769225" y="4197350"/>
          <p14:tracePt t="123730" x="7780338" y="4251325"/>
          <p14:tracePt t="123738" x="7780338" y="4303713"/>
          <p14:tracePt t="123746" x="7791450" y="4337050"/>
          <p14:tracePt t="123754" x="7812088" y="4379913"/>
          <p14:tracePt t="123762" x="7812088" y="4411663"/>
          <p14:tracePt t="123770" x="7812088" y="4454525"/>
          <p14:tracePt t="123778" x="7812088" y="4486275"/>
          <p14:tracePt t="123786" x="7812088" y="4508500"/>
          <p14:tracePt t="123794" x="7812088" y="4551363"/>
          <p14:tracePt t="123802" x="7812088" y="4560888"/>
          <p14:tracePt t="123810" x="7812088" y="4572000"/>
          <p14:tracePt t="123818" x="7812088" y="4603750"/>
          <p14:tracePt t="123834" x="7812088" y="4614863"/>
          <p14:tracePt t="123842" x="7812088" y="4625975"/>
          <p14:tracePt t="123850" x="7780338" y="4679950"/>
          <p14:tracePt t="123859" x="7758113" y="4689475"/>
          <p14:tracePt t="123867" x="7683500" y="4722813"/>
          <p14:tracePt t="123876" x="7651750" y="4743450"/>
          <p14:tracePt t="123882" x="7577138" y="4775200"/>
          <p14:tracePt t="123890" x="7534275" y="4775200"/>
          <p14:tracePt t="123898" x="7502525" y="4797425"/>
          <p14:tracePt t="123906" x="7459663" y="4829175"/>
          <p14:tracePt t="123914" x="7405688" y="4829175"/>
          <p14:tracePt t="123922" x="7373938" y="4840288"/>
          <p14:tracePt t="123930" x="7340600" y="4840288"/>
          <p14:tracePt t="123938" x="7265988" y="4860925"/>
          <p14:tracePt t="123946" x="7223125" y="4860925"/>
          <p14:tracePt t="123954" x="7202488" y="4860925"/>
          <p14:tracePt t="123962" x="7170738" y="4860925"/>
          <p14:tracePt t="123970" x="7148513" y="4860925"/>
          <p14:tracePt t="123978" x="7127875" y="4860925"/>
          <p14:tracePt t="123986" x="7085013" y="4849813"/>
          <p14:tracePt t="123994" x="7062788" y="4840288"/>
          <p14:tracePt t="124002" x="7042150" y="4818063"/>
          <p14:tracePt t="124010" x="7031038" y="4806950"/>
          <p14:tracePt t="124018" x="7008813" y="4786313"/>
          <p14:tracePt t="124026" x="6988175" y="4754563"/>
          <p14:tracePt t="124034" x="6977063" y="4754563"/>
          <p14:tracePt t="124042" x="6965950" y="4743450"/>
          <p14:tracePt t="124050" x="6945313" y="4722813"/>
          <p14:tracePt t="124059" x="6934200" y="4711700"/>
          <p14:tracePt t="124066" x="6923088" y="4689475"/>
          <p14:tracePt t="124076" x="6913563" y="4679950"/>
          <p14:tracePt t="124082" x="6913563" y="4668838"/>
          <p14:tracePt t="124093" x="6891338" y="4637088"/>
          <p14:tracePt t="124115" x="6881813" y="4603750"/>
          <p14:tracePt t="124122" x="6881813" y="4594225"/>
          <p14:tracePt t="124130" x="6881813" y="4560888"/>
          <p14:tracePt t="124138" x="6870700" y="4551363"/>
          <p14:tracePt t="124163" x="6870700" y="4540250"/>
          <p14:tracePt t="124170" x="6870700" y="4508500"/>
          <p14:tracePt t="124186" x="6870700" y="4497388"/>
          <p14:tracePt t="124194" x="6881813" y="4475163"/>
          <p14:tracePt t="124202" x="6891338" y="4432300"/>
          <p14:tracePt t="124210" x="6902450" y="4422775"/>
          <p14:tracePt t="124218" x="6902450" y="4389438"/>
          <p14:tracePt t="124226" x="6902450" y="4379913"/>
          <p14:tracePt t="124234" x="6923088" y="4357688"/>
          <p14:tracePt t="124243" x="6945313" y="4337050"/>
          <p14:tracePt t="124250" x="6956425" y="4314825"/>
          <p14:tracePt t="124260" x="6965950" y="4303713"/>
          <p14:tracePt t="124266" x="6988175" y="4294188"/>
          <p14:tracePt t="124276" x="6999288" y="4283075"/>
          <p14:tracePt t="124282" x="7008813" y="4271963"/>
          <p14:tracePt t="124290" x="7019925" y="4262438"/>
          <p14:tracePt t="124298" x="7042150" y="4251325"/>
          <p14:tracePt t="124314" x="7116763" y="4219575"/>
          <p14:tracePt t="124323" x="7127875" y="4219575"/>
          <p14:tracePt t="124331" x="7159625" y="4197350"/>
          <p14:tracePt t="124339" x="7170738" y="4197350"/>
          <p14:tracePt t="124346" x="7202488" y="4186238"/>
          <p14:tracePt t="124355" x="7212013" y="4186238"/>
          <p14:tracePt t="124362" x="7234238" y="4176713"/>
          <p14:tracePt t="124371" x="7234238" y="4165600"/>
          <p14:tracePt t="124379" x="7245350" y="4154488"/>
          <p14:tracePt t="124386" x="7245350" y="4143375"/>
          <p14:tracePt t="124394" x="7254875" y="4133850"/>
          <p14:tracePt t="124402" x="7265988" y="4133850"/>
          <p14:tracePt t="124410" x="7288213" y="4111625"/>
          <p14:tracePt t="124418" x="7308850" y="4111625"/>
          <p14:tracePt t="124427" x="7351713" y="4100513"/>
          <p14:tracePt t="124443" x="7405688" y="4079875"/>
          <p14:tracePt t="124450" x="7437438" y="4079875"/>
          <p14:tracePt t="124460" x="7459663" y="4079875"/>
          <p14:tracePt t="124466" x="7502525" y="4079875"/>
          <p14:tracePt t="124482" x="7523163" y="4079875"/>
          <p14:tracePt t="124490" x="7554913" y="4079875"/>
          <p14:tracePt t="124514" x="7566025" y="4079875"/>
          <p14:tracePt t="124522" x="7586663" y="4100513"/>
          <p14:tracePt t="124531" x="7620000" y="4133850"/>
          <p14:tracePt t="124539" x="7640638" y="4186238"/>
          <p14:tracePt t="124546" x="7651750" y="4229100"/>
          <p14:tracePt t="124555" x="7662863" y="4251325"/>
          <p14:tracePt t="124563" x="7694613" y="4283075"/>
          <p14:tracePt t="124571" x="7705725" y="4314825"/>
          <p14:tracePt t="124579" x="7715250" y="4337050"/>
          <p14:tracePt t="124587" x="7715250" y="4357688"/>
          <p14:tracePt t="124594" x="7715250" y="4389438"/>
          <p14:tracePt t="124603" x="7715250" y="4400550"/>
          <p14:tracePt t="124610" x="7726363" y="4411663"/>
          <p14:tracePt t="124618" x="7726363" y="4443413"/>
          <p14:tracePt t="124626" x="7726363" y="4454525"/>
          <p14:tracePt t="124634" x="7726363" y="4465638"/>
          <p14:tracePt t="124642" x="7726363" y="4475163"/>
          <p14:tracePt t="124650" x="7726363" y="4508500"/>
          <p14:tracePt t="124658" x="7726363" y="4518025"/>
          <p14:tracePt t="124666" x="7726363" y="4551363"/>
          <p14:tracePt t="124678" x="7694613" y="4594225"/>
          <p14:tracePt t="124684" x="7683500" y="4614863"/>
          <p14:tracePt t="124697" x="7672388" y="4625975"/>
          <p14:tracePt t="124703" x="7651750" y="4657725"/>
          <p14:tracePt t="124710" x="7629525" y="4668838"/>
          <p14:tracePt t="124718" x="7608888" y="4689475"/>
          <p14:tracePt t="124724" x="7586663" y="4700588"/>
          <p14:tracePt t="124730" x="7543800" y="4722813"/>
          <p14:tracePt t="124746" x="7523163" y="4743450"/>
          <p14:tracePt t="124754" x="7512050" y="4743450"/>
          <p14:tracePt t="124762" x="7469188" y="4765675"/>
          <p14:tracePt t="124770" x="7426325" y="4775200"/>
          <p14:tracePt t="124778" x="7405688" y="4775200"/>
          <p14:tracePt t="124786" x="7351713" y="4775200"/>
          <p14:tracePt t="124794" x="7331075" y="4775200"/>
          <p14:tracePt t="124802" x="7288213" y="4786313"/>
          <p14:tracePt t="124811" x="7254875" y="4797425"/>
          <p14:tracePt t="124818" x="7212013" y="4797425"/>
          <p14:tracePt t="124827" x="7170738" y="4797425"/>
          <p14:tracePt t="124834" x="7148513" y="4797425"/>
          <p14:tracePt t="124843" x="7116763" y="4797425"/>
          <p14:tracePt t="124850" x="7094538" y="4797425"/>
          <p14:tracePt t="124860" x="7051675" y="4797425"/>
          <p14:tracePt t="124866" x="7042150" y="4797425"/>
          <p14:tracePt t="124876" x="7031038" y="4797425"/>
          <p14:tracePt t="124882" x="7019925" y="4797425"/>
          <p14:tracePt t="124891" x="6999288" y="4797425"/>
          <p14:tracePt t="124898" x="6977063" y="4786313"/>
          <p14:tracePt t="124914" x="6965950" y="4775200"/>
          <p14:tracePt t="124922" x="6956425" y="4765675"/>
          <p14:tracePt t="124930" x="6945313" y="4743450"/>
          <p14:tracePt t="124938" x="6923088" y="4722813"/>
          <p14:tracePt t="124947" x="6913563" y="4711700"/>
          <p14:tracePt t="124954" x="6891338" y="4679950"/>
          <p14:tracePt t="124964" x="6881813" y="4657725"/>
          <p14:tracePt t="124970" x="6870700" y="4625975"/>
          <p14:tracePt t="124978" x="6859588" y="4625975"/>
          <p14:tracePt t="124987" x="6838950" y="4583113"/>
          <p14:tracePt t="124994" x="6827838" y="4572000"/>
          <p14:tracePt t="125034" x="6816725" y="4572000"/>
          <p14:tracePt t="125050" x="6805613" y="4551363"/>
          <p14:tracePt t="125066" x="6805613" y="4540250"/>
          <p14:tracePt t="125075" x="6796088" y="4486275"/>
          <p14:tracePt t="125082" x="6784975" y="4475163"/>
          <p14:tracePt t="125090" x="6773863" y="4475163"/>
          <p14:tracePt t="125098" x="6762750" y="4454525"/>
          <p14:tracePt t="125106" x="6753225" y="4411663"/>
          <p14:tracePt t="125114" x="6753225" y="4400550"/>
          <p14:tracePt t="125122" x="6742113" y="4368800"/>
          <p14:tracePt t="125171" x="6719888" y="4346575"/>
          <p14:tracePt t="125235" x="6719888" y="4325938"/>
          <p14:tracePt t="125245" x="6719888" y="4314825"/>
          <p14:tracePt t="125261" x="6719888" y="4303713"/>
          <p14:tracePt t="125277" x="6731000" y="4294188"/>
          <p14:tracePt t="125299" x="6731000" y="4271963"/>
          <p14:tracePt t="125622" x="6710363" y="4303713"/>
          <p14:tracePt t="125630" x="6710363" y="4314825"/>
          <p14:tracePt t="125640" x="6656388" y="4325938"/>
          <p14:tracePt t="125644" x="6634163" y="4337050"/>
          <p14:tracePt t="125651" x="6581775" y="4337050"/>
          <p14:tracePt t="125659" x="6527800" y="4368800"/>
          <p14:tracePt t="125666" x="6473825" y="4379913"/>
          <p14:tracePt t="125675" x="6388100" y="4379913"/>
          <p14:tracePt t="125682" x="6335713" y="4379913"/>
          <p14:tracePt t="125689" x="6261100" y="4379913"/>
          <p14:tracePt t="125698" x="6238875" y="4389438"/>
          <p14:tracePt t="125705" x="6175375" y="4389438"/>
          <p14:tracePt t="125714" x="6132513" y="4389438"/>
          <p14:tracePt t="125722" x="6067425" y="4389438"/>
          <p14:tracePt t="125730" x="5992813" y="4368800"/>
          <p14:tracePt t="125738" x="5949950" y="4357688"/>
          <p14:tracePt t="125746" x="5843588" y="4357688"/>
          <p14:tracePt t="125754" x="5778500" y="4346575"/>
          <p14:tracePt t="125762" x="5683250" y="4325938"/>
          <p14:tracePt t="125770" x="5661025" y="4325938"/>
          <p14:tracePt t="125778" x="5607050" y="4325938"/>
          <p14:tracePt t="125786" x="5554663" y="4294188"/>
          <p14:tracePt t="125794" x="5532438" y="4294188"/>
          <p14:tracePt t="125802" x="5511800" y="4294188"/>
          <p14:tracePt t="125859" x="5500688" y="4294188"/>
          <p14:tracePt t="125899" x="5489575" y="4294188"/>
          <p14:tracePt t="125915" x="5478463" y="4294188"/>
          <p14:tracePt t="125931" x="5468938" y="4303713"/>
          <p14:tracePt t="125947" x="5468938" y="4337050"/>
          <p14:tracePt t="125955" x="5468938" y="4346575"/>
          <p14:tracePt t="125964" x="5468938" y="4357688"/>
          <p14:tracePt t="125971" x="5468938" y="4389438"/>
          <p14:tracePt t="125979" x="5468938" y="4400550"/>
          <p14:tracePt t="125994" x="5468938" y="4411663"/>
          <p14:tracePt t="126003" x="5468938" y="4432300"/>
          <p14:tracePt t="126010" x="5468938" y="4443413"/>
          <p14:tracePt t="126027" x="5468938" y="4465638"/>
          <p14:tracePt t="126035" x="5468938" y="4475163"/>
          <p14:tracePt t="126044" x="5468938" y="4497388"/>
          <p14:tracePt t="126051" x="5468938" y="4508500"/>
          <p14:tracePt t="126061" x="5489575" y="4529138"/>
          <p14:tracePt t="126067" x="5489575" y="4540250"/>
          <p14:tracePt t="126077" x="5500688" y="4560888"/>
          <p14:tracePt t="126083" x="5511800" y="4572000"/>
          <p14:tracePt t="126123" x="5511800" y="4583113"/>
          <p14:tracePt t="126131" x="5521325" y="4594225"/>
          <p14:tracePt t="126139" x="5532438" y="4594225"/>
          <p14:tracePt t="126147" x="5554663" y="4603750"/>
          <p14:tracePt t="126155" x="5564188" y="4614863"/>
          <p14:tracePt t="126164" x="5586413" y="4625975"/>
          <p14:tracePt t="126171" x="5640388" y="4657725"/>
          <p14:tracePt t="126179" x="5661025" y="4668838"/>
          <p14:tracePt t="126187" x="5715000" y="4679950"/>
          <p14:tracePt t="126195" x="5746750" y="4689475"/>
          <p14:tracePt t="126203" x="5821363" y="4722813"/>
          <p14:tracePt t="126210" x="5843588" y="4722813"/>
          <p14:tracePt t="126219" x="5918200" y="4732338"/>
          <p14:tracePt t="126227" x="5949950" y="4743450"/>
          <p14:tracePt t="126235" x="6003925" y="4765675"/>
          <p14:tracePt t="126244" x="6099175" y="4797425"/>
          <p14:tracePt t="126251" x="6153150" y="4797425"/>
          <p14:tracePt t="126261" x="6218238" y="4797425"/>
          <p14:tracePt t="126267" x="6313488" y="4797425"/>
          <p14:tracePt t="126277" x="6367463" y="4797425"/>
          <p14:tracePt t="126283" x="6399213" y="4797425"/>
          <p14:tracePt t="126291" x="6421438" y="4797425"/>
          <p14:tracePt t="126299" x="6464300" y="4797425"/>
          <p14:tracePt t="126307" x="6484938" y="4797425"/>
          <p14:tracePt t="126323" x="6496050" y="4786313"/>
          <p14:tracePt t="126331" x="6507163" y="4775200"/>
          <p14:tracePt t="126339" x="6507163" y="4765675"/>
          <p14:tracePt t="126347" x="6527800" y="4743450"/>
          <p14:tracePt t="126355" x="6550025" y="4700588"/>
          <p14:tracePt t="126363" x="6559550" y="4679950"/>
          <p14:tracePt t="126371" x="6581775" y="4625975"/>
          <p14:tracePt t="126379" x="6602413" y="4603750"/>
          <p14:tracePt t="126387" x="6613525" y="4583113"/>
          <p14:tracePt t="126395" x="6624638" y="4560888"/>
          <p14:tracePt t="126402" x="6645275" y="4518025"/>
          <p14:tracePt t="126410" x="6677025" y="4475163"/>
          <p14:tracePt t="126418" x="6688138" y="4454525"/>
          <p14:tracePt t="126426" x="6688138" y="4443413"/>
          <p14:tracePt t="126434" x="6699250" y="4422775"/>
          <p14:tracePt t="126442" x="6710363" y="4411663"/>
          <p14:tracePt t="126459" x="6719888" y="4379913"/>
          <p14:tracePt t="126466" x="6731000" y="4368800"/>
          <p14:tracePt t="126476" x="6731000" y="4346575"/>
          <p14:tracePt t="126482" x="6731000" y="4325938"/>
          <p14:tracePt t="126490" x="6731000" y="4294188"/>
          <p14:tracePt t="126498" x="6731000" y="4271963"/>
          <p14:tracePt t="126506" x="6731000" y="4262438"/>
          <p14:tracePt t="126514" x="6731000" y="4229100"/>
          <p14:tracePt t="126522" x="6731000" y="4208463"/>
          <p14:tracePt t="126538" x="6731000" y="4165600"/>
          <p14:tracePt t="126555" x="6710363" y="4143375"/>
          <p14:tracePt t="126603" x="6710363" y="4133850"/>
          <p14:tracePt t="126621" x="6667500" y="4133850"/>
          <p14:tracePt t="126636" x="6613525" y="4133850"/>
          <p14:tracePt t="126644" x="6592888" y="4133850"/>
          <p14:tracePt t="126650" x="6550025" y="4133850"/>
          <p14:tracePt t="126659" x="6496050" y="4133850"/>
          <p14:tracePt t="126666" x="6442075" y="4143375"/>
          <p14:tracePt t="126675" x="6421438" y="4143375"/>
          <p14:tracePt t="126682" x="6345238" y="4143375"/>
          <p14:tracePt t="126691" x="6324600" y="4143375"/>
          <p14:tracePt t="126698" x="6292850" y="4165600"/>
          <p14:tracePt t="126706" x="6238875" y="4165600"/>
          <p14:tracePt t="126714" x="6218238" y="4165600"/>
          <p14:tracePt t="126722" x="6196013" y="4176713"/>
          <p14:tracePt t="126730" x="6175375" y="4176713"/>
          <p14:tracePt t="126738" x="6121400" y="4176713"/>
          <p14:tracePt t="126746" x="6110288" y="4186238"/>
          <p14:tracePt t="126754" x="6089650" y="4186238"/>
          <p14:tracePt t="126762" x="6035675" y="4186238"/>
          <p14:tracePt t="126770" x="6013450" y="4197350"/>
          <p14:tracePt t="126778" x="5992813" y="4197350"/>
          <p14:tracePt t="126786" x="5972175" y="4219575"/>
          <p14:tracePt t="126794" x="5949950" y="4229100"/>
          <p14:tracePt t="126802" x="5918200" y="4240213"/>
          <p14:tracePt t="126810" x="5907088" y="4251325"/>
          <p14:tracePt t="126818" x="5886450" y="4271963"/>
          <p14:tracePt t="126826" x="5886450" y="4283075"/>
          <p14:tracePt t="126842" x="5875338" y="4294188"/>
          <p14:tracePt t="126851" x="5864225" y="4303713"/>
          <p14:tracePt t="126867" x="5864225" y="4314825"/>
          <p14:tracePt t="126876" x="5864225" y="4325938"/>
          <p14:tracePt t="126883" x="5853113" y="4337050"/>
          <p14:tracePt t="126899" x="5832475" y="4368800"/>
          <p14:tracePt t="126907" x="5832475" y="4379913"/>
          <p14:tracePt t="126915" x="5832475" y="4400550"/>
          <p14:tracePt t="126928" x="5832475" y="4454525"/>
          <p14:tracePt t="126931" x="5832475" y="4486275"/>
          <p14:tracePt t="126939" x="5832475" y="4508500"/>
          <p14:tracePt t="126947" x="5832475" y="4551363"/>
          <p14:tracePt t="126955" x="5832475" y="4572000"/>
          <p14:tracePt t="126963" x="5832475" y="4583113"/>
          <p14:tracePt t="126971" x="5832475" y="4594225"/>
          <p14:tracePt t="126979" x="5832475" y="4603750"/>
          <p14:tracePt t="126987" x="5832475" y="4614863"/>
          <p14:tracePt t="126995" x="5843588" y="4625975"/>
          <p14:tracePt t="127011" x="5853113" y="4646613"/>
          <p14:tracePt t="127019" x="5853113" y="4657725"/>
          <p14:tracePt t="127027" x="5864225" y="4668838"/>
          <p14:tracePt t="127034" x="5875338" y="4679950"/>
          <p14:tracePt t="127042" x="5886450" y="4679950"/>
          <p14:tracePt t="127050" x="5918200" y="4689475"/>
          <p14:tracePt t="127059" x="5949950" y="4711700"/>
          <p14:tracePt t="127067" x="5981700" y="4722813"/>
          <p14:tracePt t="127082" x="6003925" y="4722813"/>
          <p14:tracePt t="127090" x="6046788" y="4722813"/>
          <p14:tracePt t="127100" x="6067425" y="4732338"/>
          <p14:tracePt t="127108" x="6099175" y="4732338"/>
          <p14:tracePt t="127116" x="6121400" y="4732338"/>
          <p14:tracePt t="127124" x="6142038" y="4732338"/>
          <p14:tracePt t="127132" x="6164263" y="4732338"/>
          <p14:tracePt t="127139" x="6207125" y="4732338"/>
          <p14:tracePt t="127147" x="6227763" y="4732338"/>
          <p14:tracePt t="127171" x="6261100" y="4732338"/>
          <p14:tracePt t="127179" x="6270625" y="4732338"/>
          <p14:tracePt t="127187" x="6292850" y="4732338"/>
          <p14:tracePt t="127195" x="6313488" y="4722813"/>
          <p14:tracePt t="127203" x="6335713" y="4722813"/>
          <p14:tracePt t="127211" x="6378575" y="4711700"/>
          <p14:tracePt t="127219" x="6399213" y="4700588"/>
          <p14:tracePt t="127228" x="6410325" y="4700588"/>
          <p14:tracePt t="127236" x="6442075" y="4689475"/>
          <p14:tracePt t="127245" x="6464300" y="4679950"/>
          <p14:tracePt t="127252" x="6484938" y="4668838"/>
          <p14:tracePt t="127262" x="6516688" y="4657725"/>
          <p14:tracePt t="127270" x="6550025" y="4637088"/>
          <p14:tracePt t="127279" x="6559550" y="4637088"/>
          <p14:tracePt t="127283" x="6570663" y="4614863"/>
          <p14:tracePt t="127292" x="6581775" y="4603750"/>
          <p14:tracePt t="127300" x="6592888" y="4594225"/>
          <p14:tracePt t="127306" x="6613525" y="4583113"/>
          <p14:tracePt t="127314" x="6624638" y="4560888"/>
          <p14:tracePt t="127322" x="6645275" y="4540250"/>
          <p14:tracePt t="127331" x="6667500" y="4529138"/>
          <p14:tracePt t="127339" x="6677025" y="4518025"/>
          <p14:tracePt t="127362" x="6688138" y="4508500"/>
          <p14:tracePt t="127371" x="6688138" y="4497388"/>
          <p14:tracePt t="127378" x="6688138" y="4486275"/>
          <p14:tracePt t="127386" x="6742113" y="4432300"/>
          <p14:tracePt t="127395" x="6753225" y="4422775"/>
          <p14:tracePt t="127402" x="6753225" y="4389438"/>
          <p14:tracePt t="127410" x="6753225" y="4379913"/>
          <p14:tracePt t="127418" x="6753225" y="4346575"/>
          <p14:tracePt t="127427" x="6762750" y="4325938"/>
          <p14:tracePt t="127434" x="6762750" y="4294188"/>
          <p14:tracePt t="127443" x="6762750" y="4283075"/>
          <p14:tracePt t="127450" x="6762750" y="4262438"/>
          <p14:tracePt t="127460" x="6762750" y="4219575"/>
          <p14:tracePt t="127466" x="6762750" y="4208463"/>
          <p14:tracePt t="127476" x="6762750" y="4176713"/>
          <p14:tracePt t="127514" x="6762750" y="4154488"/>
          <p14:tracePt t="127562" x="6753225" y="4143375"/>
          <p14:tracePt t="127571" x="6742113" y="4143375"/>
          <p14:tracePt t="127578" x="6719888" y="4165600"/>
          <p14:tracePt t="127587" x="6699250" y="4219575"/>
          <p14:tracePt t="127594" x="6677025" y="4271963"/>
          <p14:tracePt t="127602" x="6677025" y="4314825"/>
          <p14:tracePt t="127610" x="6656388" y="4379913"/>
          <p14:tracePt t="127618" x="6656388" y="4422775"/>
          <p14:tracePt t="127626" x="6656388" y="4443413"/>
          <p14:tracePt t="127634" x="6656388" y="4475163"/>
          <p14:tracePt t="127642" x="6656388" y="4486275"/>
          <p14:tracePt t="127650" x="6656388" y="4497388"/>
          <p14:tracePt t="127658" x="6656388" y="4529138"/>
          <p14:tracePt t="127666" x="6634163" y="4560888"/>
          <p14:tracePt t="127678" x="6634163" y="4583113"/>
          <p14:tracePt t="127683" x="6634163" y="4603750"/>
          <p14:tracePt t="127691" x="6613525" y="4637088"/>
          <p14:tracePt t="127699" x="6613525" y="4646613"/>
          <p14:tracePt t="127711" x="6613525" y="4668838"/>
          <p14:tracePt t="127718" x="6613525" y="4689475"/>
          <p14:tracePt t="127725" x="6613525" y="4700588"/>
          <p14:tracePt t="127730" x="6613525" y="4711700"/>
          <p14:tracePt t="127747" x="6613525" y="4722813"/>
          <p14:tracePt t="127866" x="6602413" y="4732338"/>
          <p14:tracePt t="127875" x="6602413" y="4700588"/>
          <p14:tracePt t="127882" x="6592888" y="4625975"/>
          <p14:tracePt t="127890" x="6570663" y="4551363"/>
          <p14:tracePt t="127898" x="6559550" y="4454525"/>
          <p14:tracePt t="127906" x="6538913" y="4379913"/>
          <p14:tracePt t="127914" x="6538913" y="4325938"/>
          <p14:tracePt t="127922" x="6538913" y="4262438"/>
          <p14:tracePt t="127931" x="6538913" y="4186238"/>
          <p14:tracePt t="127938" x="6538913" y="4122738"/>
          <p14:tracePt t="127946" x="6538913" y="4068763"/>
          <p14:tracePt t="127954" x="6538913" y="4005263"/>
          <p14:tracePt t="127962" x="6538913" y="3951288"/>
          <p14:tracePt t="127970" x="6538913" y="3908425"/>
          <p14:tracePt t="127978" x="6538913" y="3886200"/>
          <p14:tracePt t="127986" x="6538913" y="3876675"/>
          <p14:tracePt t="128010" x="6538913" y="3865563"/>
          <p14:tracePt t="128059" x="6550025" y="3886200"/>
          <p14:tracePt t="128068" x="6550025" y="3940175"/>
          <p14:tracePt t="128077" x="6550025" y="3994150"/>
          <p14:tracePt t="128084" x="6550025" y="4057650"/>
          <p14:tracePt t="128094" x="6550025" y="4133850"/>
          <p14:tracePt t="128099" x="6550025" y="4229100"/>
          <p14:tracePt t="128107" x="6570663" y="4303713"/>
          <p14:tracePt t="128116" x="6570663" y="4346575"/>
          <p14:tracePt t="128123" x="6570663" y="4400550"/>
          <p14:tracePt t="128131" x="6570663" y="4443413"/>
          <p14:tracePt t="128139" x="6570663" y="4475163"/>
          <p14:tracePt t="128148" x="6570663" y="4529138"/>
          <p14:tracePt t="128155" x="6570663" y="4560888"/>
          <p14:tracePt t="128163" x="6570663" y="4603750"/>
          <p14:tracePt t="128171" x="6570663" y="4668838"/>
          <p14:tracePt t="128181" x="6570663" y="4679950"/>
          <p14:tracePt t="128187" x="6570663" y="4689475"/>
          <p14:tracePt t="128203" x="6570663" y="4711700"/>
          <p14:tracePt t="128245" x="6592888" y="4711700"/>
          <p14:tracePt t="128252" x="6613525" y="4657725"/>
          <p14:tracePt t="128261" x="6634163" y="4560888"/>
          <p14:tracePt t="128267" x="6667500" y="4475163"/>
          <p14:tracePt t="128279" x="6677025" y="4357688"/>
          <p14:tracePt t="128285" x="6699250" y="4262438"/>
          <p14:tracePt t="128291" x="6699250" y="4197350"/>
          <p14:tracePt t="128298" x="6710363" y="4122738"/>
          <p14:tracePt t="128306" x="6710363" y="4048125"/>
          <p14:tracePt t="128314" x="6710363" y="3994150"/>
          <p14:tracePt t="128322" x="6710363" y="3962400"/>
          <p14:tracePt t="128330" x="6710363" y="3940175"/>
          <p14:tracePt t="128338" x="6710363" y="3929063"/>
          <p14:tracePt t="128420" x="6710363" y="3940175"/>
          <p14:tracePt t="128427" x="6710363" y="4068763"/>
          <p14:tracePt t="128436" x="6710363" y="4154488"/>
          <p14:tracePt t="128445" x="6710363" y="4251325"/>
          <p14:tracePt t="128451" x="6710363" y="4368800"/>
          <p14:tracePt t="128463" x="6710363" y="4400550"/>
          <p14:tracePt t="128467" x="6710363" y="4443413"/>
          <p14:tracePt t="128478" x="6710363" y="4465638"/>
          <p14:tracePt t="128483" x="6710363" y="4486275"/>
          <p14:tracePt t="128555" x="6710363" y="4443413"/>
          <p14:tracePt t="128564" x="6710363" y="4379913"/>
          <p14:tracePt t="128571" x="6710363" y="4262438"/>
          <p14:tracePt t="128580" x="6710363" y="4143375"/>
          <p14:tracePt t="128587" x="6710363" y="4025900"/>
          <p14:tracePt t="128595" x="6710363" y="3940175"/>
          <p14:tracePt t="128603" x="6710363" y="3886200"/>
          <p14:tracePt t="128611" x="6710363" y="3833813"/>
          <p14:tracePt t="128619" x="6710363" y="3811588"/>
          <p14:tracePt t="128628" x="6710363" y="3790950"/>
          <p14:tracePt t="128635" x="6710363" y="3779838"/>
          <p14:tracePt t="128651" x="6710363" y="3768725"/>
          <p14:tracePt t="128707" x="6710363" y="3779838"/>
          <p14:tracePt t="128715" x="6710363" y="3865563"/>
          <p14:tracePt t="128723" x="6710363" y="4025900"/>
          <p14:tracePt t="128732" x="6710363" y="4165600"/>
          <p14:tracePt t="128741" x="6710363" y="4262438"/>
          <p14:tracePt t="128751" x="6710363" y="4346575"/>
          <p14:tracePt t="128755" x="6710363" y="4422775"/>
          <p14:tracePt t="128764" x="6699250" y="4475163"/>
          <p14:tracePt t="128771" x="6688138" y="4486275"/>
          <p14:tracePt t="128780" x="6688138" y="4497388"/>
          <p14:tracePt t="128866" x="6688138" y="4475163"/>
          <p14:tracePt t="128875" x="6688138" y="4432300"/>
          <p14:tracePt t="128882" x="6688138" y="4411663"/>
          <p14:tracePt t="128890" x="6699250" y="4400550"/>
          <p14:tracePt t="128898" x="6710363" y="4368800"/>
          <p14:tracePt t="128909" x="6731000" y="4346575"/>
          <p14:tracePt t="128922" x="6742113" y="4303713"/>
          <p14:tracePt t="128930" x="6753225" y="4294188"/>
          <p14:tracePt t="129011" x="6762750" y="4337050"/>
          <p14:tracePt t="129019" x="6762750" y="4368800"/>
          <p14:tracePt t="129027" x="6796088" y="4411663"/>
          <p14:tracePt t="129036" x="6816725" y="4475163"/>
          <p14:tracePt t="129045" x="6838950" y="4508500"/>
          <p14:tracePt t="129063" x="6838950" y="4518025"/>
          <p14:tracePt t="129132" x="6848475" y="4529138"/>
          <p14:tracePt t="129219" x="6848475" y="4508500"/>
          <p14:tracePt t="129227" x="6848475" y="4475163"/>
          <p14:tracePt t="129235" x="6848475" y="4400550"/>
          <p14:tracePt t="129247" x="6848475" y="4368800"/>
          <p14:tracePt t="129251" x="6848475" y="4314825"/>
          <p14:tracePt t="129263" x="6848475" y="4294188"/>
          <p14:tracePt t="129267" x="6848475" y="4262438"/>
          <p14:tracePt t="129279" x="6848475" y="4240213"/>
          <p14:tracePt t="129284" x="6848475" y="4229100"/>
          <p14:tracePt t="129295" x="6848475" y="4208463"/>
          <p14:tracePt t="129299" x="6848475" y="4197350"/>
          <p14:tracePt t="129322" x="6859588" y="4176713"/>
          <p14:tracePt t="129378" x="6859588" y="4197350"/>
          <p14:tracePt t="129386" x="6859588" y="4271963"/>
          <p14:tracePt t="129395" x="6859588" y="4337050"/>
          <p14:tracePt t="129403" x="6859588" y="4389438"/>
          <p14:tracePt t="129411" x="6859588" y="4443413"/>
          <p14:tracePt t="129419" x="6859588" y="4454525"/>
          <p14:tracePt t="129428" x="6859588" y="4475163"/>
          <p14:tracePt t="129435" x="6859588" y="4508500"/>
          <p14:tracePt t="129451" x="6859588" y="4529138"/>
          <p14:tracePt t="129462" x="6859588" y="4551363"/>
          <p14:tracePt t="129515" x="6859588" y="4560888"/>
          <p14:tracePt t="129539" x="6859588" y="4551363"/>
          <p14:tracePt t="129547" x="6859588" y="4443413"/>
          <p14:tracePt t="129555" x="6859588" y="4379913"/>
          <p14:tracePt t="129564" x="6859588" y="4303713"/>
          <p14:tracePt t="129571" x="6859588" y="4219575"/>
          <p14:tracePt t="129581" x="6859588" y="4122738"/>
          <p14:tracePt t="129587" x="6859588" y="4048125"/>
          <p14:tracePt t="129595" x="6859588" y="4005263"/>
          <p14:tracePt t="129603" x="6859588" y="3983038"/>
          <p14:tracePt t="129612" x="6859588" y="3951288"/>
          <p14:tracePt t="129636" x="6859588" y="3940175"/>
          <p14:tracePt t="129698" x="6859588" y="3983038"/>
          <p14:tracePt t="129706" x="6859588" y="4079875"/>
          <p14:tracePt t="129714" x="6859588" y="4143375"/>
          <p14:tracePt t="129722" x="6838950" y="4251325"/>
          <p14:tracePt t="129731" x="6838950" y="4314825"/>
          <p14:tracePt t="129738" x="6805613" y="4400550"/>
          <p14:tracePt t="129747" x="6784975" y="4432300"/>
          <p14:tracePt t="129754" x="6784975" y="4443413"/>
          <p14:tracePt t="129762" x="6784975" y="4454525"/>
          <p14:tracePt t="129770" x="6784975" y="4465638"/>
          <p14:tracePt t="129843" x="6773863" y="4475163"/>
          <p14:tracePt t="129867" x="6762750" y="4454525"/>
          <p14:tracePt t="129877" x="6753225" y="4379913"/>
          <p14:tracePt t="129884" x="6753225" y="4325938"/>
          <p14:tracePt t="129895" x="6753225" y="4240213"/>
          <p14:tracePt t="129900" x="6753225" y="4176713"/>
          <p14:tracePt t="129908" x="6753225" y="4100513"/>
          <p14:tracePt t="129932" x="6753225" y="4048125"/>
          <p14:tracePt t="129939" x="6753225" y="4037013"/>
          <p14:tracePt t="130011" x="6753225" y="4068763"/>
          <p14:tracePt t="130019" x="6753225" y="4176713"/>
          <p14:tracePt t="130027" x="6753225" y="4271963"/>
          <p14:tracePt t="130035" x="6753225" y="4346575"/>
          <p14:tracePt t="130045" x="6753225" y="4411663"/>
          <p14:tracePt t="130051" x="6753225" y="4465638"/>
          <p14:tracePt t="130062" x="6753225" y="4475163"/>
          <p14:tracePt t="130068" x="6753225" y="4508500"/>
          <p14:tracePt t="130079" x="6753225" y="4518025"/>
          <p14:tracePt t="130084" x="6753225" y="4529138"/>
          <p14:tracePt t="130095" x="6753225" y="4540250"/>
          <p14:tracePt t="130107" x="6753225" y="4551363"/>
          <p14:tracePt t="130115" x="6753225" y="4560888"/>
          <p14:tracePt t="130171" x="6753225" y="4508500"/>
          <p14:tracePt t="130181" x="6753225" y="4368800"/>
          <p14:tracePt t="130187" x="6753225" y="4262438"/>
          <p14:tracePt t="130195" x="6753225" y="4100513"/>
          <p14:tracePt t="130203" x="6753225" y="4005263"/>
          <p14:tracePt t="130212" x="6753225" y="3929063"/>
          <p14:tracePt t="130219" x="6753225" y="3897313"/>
          <p14:tracePt t="130228" x="6753225" y="3886200"/>
          <p14:tracePt t="130235" x="6753225" y="3876675"/>
          <p14:tracePt t="130283" x="6753225" y="3929063"/>
          <p14:tracePt t="130293" x="6753225" y="4014788"/>
          <p14:tracePt t="130300" x="6753225" y="4133850"/>
          <p14:tracePt t="130307" x="6753225" y="4271963"/>
          <p14:tracePt t="130316" x="6753225" y="4368800"/>
          <p14:tracePt t="130323" x="6753225" y="4443413"/>
          <p14:tracePt t="130332" x="6753225" y="4475163"/>
          <p14:tracePt t="130339" x="6753225" y="4497388"/>
          <p14:tracePt t="130348" x="6753225" y="4508500"/>
          <p14:tracePt t="130354" x="6753225" y="4529138"/>
          <p14:tracePt t="130370" x="6753225" y="4540250"/>
          <p14:tracePt t="130419" x="6753225" y="4497388"/>
          <p14:tracePt t="130427" x="6753225" y="4422775"/>
          <p14:tracePt t="130436" x="6753225" y="4379913"/>
          <p14:tracePt t="130445" x="6753225" y="4303713"/>
          <p14:tracePt t="130452" x="6753225" y="4251325"/>
          <p14:tracePt t="130462" x="6753225" y="4219575"/>
          <p14:tracePt t="130467" x="6753225" y="4186238"/>
          <p14:tracePt t="130478" x="6753225" y="4176713"/>
          <p14:tracePt t="130540" x="6753225" y="4240213"/>
          <p14:tracePt t="130547" x="6753225" y="4325938"/>
          <p14:tracePt t="130555" x="6753225" y="4443413"/>
          <p14:tracePt t="130564" x="6753225" y="4486275"/>
          <p14:tracePt t="130571" x="6753225" y="4529138"/>
          <p14:tracePt t="130579" x="6753225" y="4540250"/>
          <p14:tracePt t="130596" x="6753225" y="4560888"/>
          <p14:tracePt t="130644" x="6753225" y="4540250"/>
          <p14:tracePt t="130652" x="6753225" y="4518025"/>
          <p14:tracePt t="130660" x="6753225" y="4443413"/>
          <p14:tracePt t="130668" x="6753225" y="4400550"/>
          <p14:tracePt t="130678" x="6719888" y="4325938"/>
          <p14:tracePt t="130683" x="6710363" y="4271963"/>
          <p14:tracePt t="130690" x="6710363" y="4251325"/>
          <p14:tracePt t="130698" x="6699250" y="4197350"/>
          <p14:tracePt t="130706" x="6688138" y="4186238"/>
          <p14:tracePt t="130714" x="6688138" y="4176713"/>
          <p14:tracePt t="130795" x="6688138" y="4186238"/>
          <p14:tracePt t="130803" x="6688138" y="4251325"/>
          <p14:tracePt t="130812" x="6688138" y="4325938"/>
          <p14:tracePt t="130820" x="6688138" y="4357688"/>
          <p14:tracePt t="130828" x="6688138" y="4379913"/>
          <p14:tracePt t="130836" x="6688138" y="4400550"/>
          <p14:tracePt t="130844" x="6688138" y="4432300"/>
          <p14:tracePt t="130869" x="6677025" y="4432300"/>
          <p14:tracePt t="130904" x="6667500" y="4432300"/>
          <p14:tracePt t="130909" x="6656388" y="4432300"/>
          <p14:tracePt t="130916" x="6634163" y="4432300"/>
          <p14:tracePt t="130924" x="6602413" y="4379913"/>
          <p14:tracePt t="130933" x="6592888" y="4262438"/>
          <p14:tracePt t="130940" x="6592888" y="4154488"/>
          <p14:tracePt t="130947" x="6592888" y="4037013"/>
          <p14:tracePt t="130955" x="6592888" y="3962400"/>
          <p14:tracePt t="130964" x="6592888" y="3897313"/>
          <p14:tracePt t="130971" x="6592888" y="3886200"/>
          <p14:tracePt t="130980" x="6592888" y="3865563"/>
          <p14:tracePt t="130987" x="6592888" y="3854450"/>
          <p14:tracePt t="131050" x="6592888" y="3876675"/>
          <p14:tracePt t="131058" x="6592888" y="3983038"/>
          <p14:tracePt t="131066" x="6592888" y="4143375"/>
          <p14:tracePt t="131075" x="6592888" y="4251325"/>
          <p14:tracePt t="131082" x="6592888" y="4346575"/>
          <p14:tracePt t="131090" x="6592888" y="4422775"/>
          <p14:tracePt t="131099" x="6592888" y="4454525"/>
          <p14:tracePt t="131106" x="6592888" y="4475163"/>
          <p14:tracePt t="131315" x="6592888" y="4465638"/>
          <p14:tracePt t="131324" x="6592888" y="4432300"/>
          <p14:tracePt t="131332" x="6592888" y="4379913"/>
          <p14:tracePt t="131339" x="6592888" y="4314825"/>
          <p14:tracePt t="131346" x="6592888" y="4197350"/>
          <p14:tracePt t="131354" x="6592888" y="4100513"/>
          <p14:tracePt t="131362" x="6592888" y="3983038"/>
          <p14:tracePt t="131370" x="6592888" y="3876675"/>
          <p14:tracePt t="131378" x="6592888" y="3800475"/>
          <p14:tracePt t="131386" x="6592888" y="3768725"/>
          <p14:tracePt t="131395" x="6592888" y="3716338"/>
          <p14:tracePt t="131402" x="6592888" y="3705225"/>
          <p14:tracePt t="131482" x="6592888" y="3725863"/>
          <p14:tracePt t="131490" x="6592888" y="3811588"/>
          <p14:tracePt t="131498" x="6592888" y="3951288"/>
          <p14:tracePt t="131507" x="6592888" y="4068763"/>
          <p14:tracePt t="131514" x="6592888" y="4186238"/>
          <p14:tracePt t="131523" x="6570663" y="4303713"/>
          <p14:tracePt t="131530" x="6570663" y="4346575"/>
          <p14:tracePt t="131538" x="6570663" y="4422775"/>
          <p14:tracePt t="131547" x="6570663" y="4454525"/>
          <p14:tracePt t="131554" x="6570663" y="4475163"/>
          <p14:tracePt t="131562" x="6570663" y="4486275"/>
          <p14:tracePt t="131627" x="6581775" y="4454525"/>
          <p14:tracePt t="131635" x="6613525" y="4389438"/>
          <p14:tracePt t="131644" x="6613525" y="4325938"/>
          <p14:tracePt t="131652" x="6624638" y="4251325"/>
          <p14:tracePt t="131663" x="6624638" y="4197350"/>
          <p14:tracePt t="131668" x="6634163" y="4143375"/>
          <p14:tracePt t="131675" x="6645275" y="4133850"/>
          <p14:tracePt t="131682" x="6645275" y="4122738"/>
          <p14:tracePt t="131754" x="6645275" y="4186238"/>
          <p14:tracePt t="131762" x="6645275" y="4219575"/>
          <p14:tracePt t="131770" x="6645275" y="4271963"/>
          <p14:tracePt t="131778" x="6645275" y="4283075"/>
          <p14:tracePt t="131786" x="6645275" y="4303713"/>
          <p14:tracePt t="131851" x="6645275" y="4262438"/>
          <p14:tracePt t="131859" x="6645275" y="4197350"/>
          <p14:tracePt t="131868" x="6667500" y="4122738"/>
          <p14:tracePt t="131877" x="6667500" y="4068763"/>
          <p14:tracePt t="131883" x="6677025" y="4048125"/>
          <p14:tracePt t="131895" x="6677025" y="4037013"/>
          <p14:tracePt t="131900" x="6677025" y="4014788"/>
          <p14:tracePt t="131963" x="6677025" y="4037013"/>
          <p14:tracePt t="131971" x="6677025" y="4079875"/>
          <p14:tracePt t="131979" x="6656388" y="4165600"/>
          <p14:tracePt t="131987" x="6656388" y="4208463"/>
          <p14:tracePt t="131997" x="6645275" y="4271963"/>
          <p14:tracePt t="132003" x="6645275" y="4283075"/>
          <p14:tracePt t="132012" x="6645275" y="4314825"/>
          <p14:tracePt t="132019" x="6645275" y="4337050"/>
          <p14:tracePt t="132028" x="6645275" y="4379913"/>
          <p14:tracePt t="132034" x="6634163" y="4389438"/>
          <p14:tracePt t="132050" x="6634163" y="4411663"/>
          <p14:tracePt t="132141" x="6634163" y="4389438"/>
          <p14:tracePt t="132148" x="6634163" y="4368800"/>
          <p14:tracePt t="132155" x="6634163" y="4314825"/>
          <p14:tracePt t="132164" x="6634163" y="4294188"/>
          <p14:tracePt t="132171" x="6634163" y="4271963"/>
          <p14:tracePt t="132180" x="6634163" y="4240213"/>
          <p14:tracePt t="132187" x="6645275" y="4208463"/>
          <p14:tracePt t="132199" x="6645275" y="4176713"/>
          <p14:tracePt t="132203" x="6645275" y="4143375"/>
          <p14:tracePt t="132212" x="6645275" y="4133850"/>
          <p14:tracePt t="132220" x="6656388" y="4122738"/>
          <p14:tracePt t="132292" x="6656388" y="4154488"/>
          <p14:tracePt t="132300" x="6656388" y="4262438"/>
          <p14:tracePt t="132307" x="6656388" y="4346575"/>
          <p14:tracePt t="132315" x="6656388" y="4443413"/>
          <p14:tracePt t="132323" x="6656388" y="4497388"/>
          <p14:tracePt t="132332" x="6656388" y="4508500"/>
          <p14:tracePt t="132339" x="6656388" y="4518025"/>
          <p14:tracePt t="132403" x="6656388" y="4508500"/>
          <p14:tracePt t="132411" x="6667500" y="4475163"/>
          <p14:tracePt t="132420" x="6667500" y="4422775"/>
          <p14:tracePt t="132429" x="6667500" y="4368800"/>
          <p14:tracePt t="132435" x="6667500" y="4303713"/>
          <p14:tracePt t="132445" x="6667500" y="4229100"/>
          <p14:tracePt t="132452" x="6677025" y="4154488"/>
          <p14:tracePt t="132462" x="6677025" y="4090988"/>
          <p14:tracePt t="132467" x="6677025" y="4048125"/>
          <p14:tracePt t="132479" x="6677025" y="4025900"/>
          <p14:tracePt t="132484" x="6710363" y="4005263"/>
          <p14:tracePt t="132495" x="6710363" y="3994150"/>
          <p14:tracePt t="132564" x="6710363" y="4025900"/>
          <p14:tracePt t="132571" x="6710363" y="4100513"/>
          <p14:tracePt t="132580" x="6710363" y="4143375"/>
          <p14:tracePt t="132588" x="6710363" y="4186238"/>
          <p14:tracePt t="132595" x="6710363" y="4240213"/>
          <p14:tracePt t="132619" x="6710363" y="4262438"/>
          <p14:tracePt t="132691" x="6710363" y="4240213"/>
          <p14:tracePt t="132698" x="6710363" y="4208463"/>
          <p14:tracePt t="132707" x="6710363" y="4154488"/>
          <p14:tracePt t="132715" x="6710363" y="4079875"/>
          <p14:tracePt t="132722" x="6710363" y="4037013"/>
          <p14:tracePt t="132731" x="6710363" y="3951288"/>
          <p14:tracePt t="132739" x="6710363" y="3897313"/>
          <p14:tracePt t="132747" x="6710363" y="3822700"/>
          <p14:tracePt t="132754" x="6710363" y="3800475"/>
          <p14:tracePt t="132762" x="6710363" y="3779838"/>
          <p14:tracePt t="132770" x="6710363" y="3768725"/>
          <p14:tracePt t="132828" x="6710363" y="3779838"/>
          <p14:tracePt t="132835" x="6710363" y="3865563"/>
          <p14:tracePt t="132843" x="6710363" y="3962400"/>
          <p14:tracePt t="132851" x="6710363" y="4037013"/>
          <p14:tracePt t="132860" x="6710363" y="4068763"/>
          <p14:tracePt t="132867" x="6710363" y="4122738"/>
          <p14:tracePt t="132876" x="6699250" y="4133850"/>
          <p14:tracePt t="132963" x="6667500" y="4079875"/>
          <p14:tracePt t="132970" x="6645275" y="4025900"/>
          <p14:tracePt t="132978" x="6645275" y="3971925"/>
          <p14:tracePt t="132987" x="6645275" y="3908425"/>
          <p14:tracePt t="132994" x="6645275" y="3854450"/>
          <p14:tracePt t="133003" x="6624638" y="3779838"/>
          <p14:tracePt t="133011" x="6624638" y="3768725"/>
          <p14:tracePt t="133019" x="6634163" y="3757613"/>
          <p14:tracePt t="133067" x="6634163" y="3768725"/>
          <p14:tracePt t="133075" x="6634163" y="3790950"/>
          <p14:tracePt t="133083" x="6634163" y="3865563"/>
          <p14:tracePt t="133091" x="6634163" y="3983038"/>
          <p14:tracePt t="133099" x="6634163" y="4068763"/>
          <p14:tracePt t="133106" x="6634163" y="4165600"/>
          <p14:tracePt t="133115" x="6634163" y="4262438"/>
          <p14:tracePt t="133122" x="6634163" y="4303713"/>
          <p14:tracePt t="133131" x="6634163" y="4346575"/>
          <p14:tracePt t="133139" x="6634163" y="4357688"/>
          <p14:tracePt t="133179" x="6634163" y="4368800"/>
          <p14:tracePt t="133203" x="6634163" y="4346575"/>
          <p14:tracePt t="133210" x="6634163" y="4294188"/>
          <p14:tracePt t="133218" x="6634163" y="4240213"/>
          <p14:tracePt t="133226" x="6624638" y="4186238"/>
          <p14:tracePt t="133234" x="6624638" y="4154488"/>
          <p14:tracePt t="133243" x="6624638" y="4111625"/>
          <p14:tracePt t="133251" x="6624638" y="4090988"/>
          <p14:tracePt t="133260" x="6613525" y="4037013"/>
          <p14:tracePt t="133355" x="6613525" y="4048125"/>
          <p14:tracePt t="133364" x="6581775" y="4122738"/>
          <p14:tracePt t="133372" x="6570663" y="4176713"/>
          <p14:tracePt t="133379" x="6570663" y="4186238"/>
          <p14:tracePt t="133386" x="6570663" y="4219575"/>
          <p14:tracePt t="133402" x="6559550" y="4229100"/>
          <p14:tracePt t="133499" x="6559550" y="4219575"/>
          <p14:tracePt t="133508" x="6559550" y="4186238"/>
          <p14:tracePt t="133516" x="6559550" y="4133850"/>
          <p14:tracePt t="133523" x="6559550" y="4111625"/>
          <p14:tracePt t="133530" x="6559550" y="4068763"/>
          <p14:tracePt t="133538" x="6559550" y="4048125"/>
          <p14:tracePt t="133546" x="6559550" y="4014788"/>
          <p14:tracePt t="133554" x="6559550" y="4005263"/>
          <p14:tracePt t="133562" x="6559550" y="3983038"/>
          <p14:tracePt t="133570" x="6570663" y="3971925"/>
          <p14:tracePt t="133626" x="6581775" y="3994150"/>
          <p14:tracePt t="133636" x="6602413" y="4100513"/>
          <p14:tracePt t="133645" x="6602413" y="4154488"/>
          <p14:tracePt t="133651" x="6602413" y="4219575"/>
          <p14:tracePt t="133660" x="6602413" y="4294188"/>
          <p14:tracePt t="133667" x="6602413" y="4325938"/>
          <p14:tracePt t="133677" x="6602413" y="4337050"/>
          <p14:tracePt t="133770" x="6602413" y="4303713"/>
          <p14:tracePt t="133778" x="6602413" y="4271963"/>
          <p14:tracePt t="133786" x="6602413" y="4229100"/>
          <p14:tracePt t="133794" x="6602413" y="4208463"/>
          <p14:tracePt t="133802" x="6602413" y="4165600"/>
          <p14:tracePt t="133810" x="6602413" y="4122738"/>
          <p14:tracePt t="133818" x="6602413" y="4100513"/>
          <p14:tracePt t="133826" x="6602413" y="4090988"/>
          <p14:tracePt t="133834" x="6602413" y="4068763"/>
          <p14:tracePt t="133858" x="6602413" y="4057650"/>
          <p14:tracePt t="133987" x="6613525" y="4068763"/>
          <p14:tracePt t="134067" x="6634163" y="4068763"/>
          <p14:tracePt t="134076" x="6634163" y="4048125"/>
          <p14:tracePt t="134084" x="6634163" y="4014788"/>
          <p14:tracePt t="134092" x="6634163" y="3994150"/>
          <p14:tracePt t="134100" x="6645275" y="3951288"/>
          <p14:tracePt t="134108" x="6645275" y="3929063"/>
          <p14:tracePt t="134117" x="6645275" y="3919538"/>
          <p14:tracePt t="134163" x="6645275" y="3897313"/>
          <p14:tracePt t="134203" x="6645275" y="3951288"/>
          <p14:tracePt t="134211" x="6656388" y="4014788"/>
          <p14:tracePt t="134219" x="6656388" y="4090988"/>
          <p14:tracePt t="134229" x="6656388" y="4100513"/>
          <p14:tracePt t="134234" x="6656388" y="4133850"/>
          <p14:tracePt t="134266" x="6656388" y="4143375"/>
          <p14:tracePt t="134435" x="6667500" y="4143375"/>
          <p14:tracePt t="137354" x="6677025" y="4133850"/>
          <p14:tracePt t="137370" x="6688138" y="4122738"/>
          <p14:tracePt t="137378" x="6699250" y="4090988"/>
          <p14:tracePt t="137386" x="6699250" y="4068763"/>
          <p14:tracePt t="137393" x="6710363" y="4048125"/>
          <p14:tracePt t="137402" x="6710363" y="4037013"/>
          <p14:tracePt t="137417" x="6710363" y="4025900"/>
          <p14:tracePt t="137426" x="6710363" y="4014788"/>
          <p14:tracePt t="137433" x="6710363" y="3994150"/>
          <p14:tracePt t="137451" x="6710363" y="3971925"/>
          <p14:tracePt t="137458" x="6710363" y="3962400"/>
          <p14:tracePt t="137466" x="6710363" y="3929063"/>
          <p14:tracePt t="137475" x="6710363" y="3908425"/>
          <p14:tracePt t="137483" x="6710363" y="3886200"/>
          <p14:tracePt t="137490" x="6710363" y="3876675"/>
          <p14:tracePt t="137497" x="6710363" y="3865563"/>
          <p14:tracePt t="137657" x="6710363" y="3854450"/>
          <p14:tracePt t="137665" x="6710363" y="3833813"/>
          <p14:tracePt t="137682" x="6710363" y="3822700"/>
          <p14:tracePt t="137706" x="6710363" y="3800475"/>
          <p14:tracePt t="137714" x="6699250" y="3790950"/>
          <p14:tracePt t="137979" x="6688138" y="3790950"/>
          <p14:tracePt t="137994" x="6667500" y="3790950"/>
          <p14:tracePt t="138003" x="6645275" y="3800475"/>
          <p14:tracePt t="138010" x="6634163" y="3833813"/>
          <p14:tracePt t="138026" x="6624638" y="3833813"/>
          <p14:tracePt t="138051" x="6624638" y="3854450"/>
          <p14:tracePt t="138077" x="6624638" y="3865563"/>
          <p14:tracePt t="138086" x="6624638" y="3876675"/>
          <p14:tracePt t="138093" x="6624638" y="3908425"/>
          <p14:tracePt t="138099" x="6613525" y="3929063"/>
          <p14:tracePt t="138107" x="6613525" y="3971925"/>
          <p14:tracePt t="138116" x="6613525" y="4005263"/>
          <p14:tracePt t="138121" x="6613525" y="4048125"/>
          <p14:tracePt t="138130" x="6592888" y="4068763"/>
          <p14:tracePt t="138138" x="6592888" y="4100513"/>
          <p14:tracePt t="138146" x="6581775" y="4111625"/>
          <p14:tracePt t="138154" x="6581775" y="4122738"/>
          <p14:tracePt t="138162" x="6581775" y="4143375"/>
          <p14:tracePt t="138170" x="6570663" y="4154488"/>
          <p14:tracePt t="138411" x="6570663" y="4122738"/>
          <p14:tracePt t="138419" x="6570663" y="4100513"/>
          <p14:tracePt t="138427" x="6570663" y="4048125"/>
          <p14:tracePt t="138435" x="6570663" y="3994150"/>
          <p14:tracePt t="138445" x="6570663" y="3962400"/>
          <p14:tracePt t="138452" x="6570663" y="3929063"/>
          <p14:tracePt t="138462" x="6581775" y="3886200"/>
          <p14:tracePt t="138467" x="6581775" y="3876675"/>
          <p14:tracePt t="138478" x="6581775" y="3865563"/>
          <p14:tracePt t="138492" x="6581775" y="3854450"/>
          <p14:tracePt t="138515" x="6581775" y="3843338"/>
          <p14:tracePt t="138524" x="6592888" y="3833813"/>
          <p14:tracePt t="138539" x="6602413" y="3811588"/>
          <p14:tracePt t="138578" x="6602413" y="3800475"/>
          <p14:tracePt t="138683" x="6602413" y="3811588"/>
          <p14:tracePt t="138693" x="6602413" y="3843338"/>
          <p14:tracePt t="138700" x="6592888" y="3865563"/>
          <p14:tracePt t="138707" x="6581775" y="3919538"/>
          <p14:tracePt t="138716" x="6581775" y="3929063"/>
          <p14:tracePt t="138722" x="6581775" y="3962400"/>
          <p14:tracePt t="138730" x="6581775" y="4005263"/>
          <p14:tracePt t="138738" x="6581775" y="4014788"/>
          <p14:tracePt t="138746" x="6550025" y="4057650"/>
          <p14:tracePt t="138754" x="6550025" y="4090988"/>
          <p14:tracePt t="138762" x="6527800" y="4122738"/>
          <p14:tracePt t="138770" x="6527800" y="4133850"/>
          <p14:tracePt t="138826" x="6538913" y="4122738"/>
          <p14:tracePt t="138834" x="6550025" y="4025900"/>
          <p14:tracePt t="138842" x="6592888" y="3876675"/>
          <p14:tracePt t="138850" x="6602413" y="3736975"/>
          <p14:tracePt t="138859" x="6624638" y="3597275"/>
          <p14:tracePt t="138866" x="6645275" y="3502025"/>
          <p14:tracePt t="138876" x="6645275" y="3448050"/>
          <p14:tracePt t="138882" x="6645275" y="3405188"/>
          <p14:tracePt t="138891" x="6645275" y="3382963"/>
          <p14:tracePt t="138911" x="6645275" y="3373438"/>
          <p14:tracePt t="138995" x="6645275" y="3382963"/>
          <p14:tracePt t="139003" x="6624638" y="3416300"/>
          <p14:tracePt t="139013" x="6602413" y="3468688"/>
          <p14:tracePt t="139019" x="6602413" y="3511550"/>
          <p14:tracePt t="139026" x="6592888" y="3533775"/>
          <p14:tracePt t="139034" x="6581775" y="3554413"/>
          <p14:tracePt t="139043" x="6581775" y="3565525"/>
          <p14:tracePt t="139050" x="6581775" y="3576638"/>
          <p14:tracePt t="139075" x="6581775" y="3587750"/>
          <p14:tracePt t="139557" x="6527800" y="3597275"/>
          <p14:tracePt t="139563" x="6496050" y="3597275"/>
          <p14:tracePt t="139572" x="6473825" y="3597275"/>
          <p14:tracePt t="139579" x="6421438" y="3597275"/>
          <p14:tracePt t="139587" x="6367463" y="3597275"/>
          <p14:tracePt t="139595" x="6261100" y="3565525"/>
          <p14:tracePt t="139603" x="6099175" y="3565525"/>
          <p14:tracePt t="139612" x="5895975" y="3565525"/>
          <p14:tracePt t="139619" x="5586413" y="3565525"/>
          <p14:tracePt t="139629" x="5308600" y="3565525"/>
          <p14:tracePt t="139635" x="4697413" y="3565525"/>
          <p14:tracePt t="139646" x="4173538" y="3533775"/>
          <p14:tracePt t="139651" x="3649663" y="3479800"/>
          <p14:tracePt t="139661" x="3209925" y="3425825"/>
          <p14:tracePt t="139667" x="2900363" y="3382963"/>
          <p14:tracePt t="139680" x="2760663" y="3382963"/>
          <p14:tracePt t="139684" x="2579688" y="3382963"/>
          <p14:tracePt t="139692" x="2460625" y="3382963"/>
          <p14:tracePt t="139699" x="2333625" y="3382963"/>
          <p14:tracePt t="139708" x="2290763" y="3382963"/>
          <p14:tracePt t="139714" x="2268538" y="3382963"/>
          <p14:tracePt t="139722" x="2247900" y="3382963"/>
          <p14:tracePt t="139730" x="2214563" y="3382963"/>
          <p14:tracePt t="139738" x="2171700" y="3382963"/>
          <p14:tracePt t="139746" x="2119313" y="3382963"/>
          <p14:tracePt t="139754" x="2033588" y="3382963"/>
          <p14:tracePt t="139762" x="1893888" y="3382963"/>
          <p14:tracePt t="139770" x="1744663" y="3382963"/>
          <p14:tracePt t="139778" x="1627188" y="3382963"/>
          <p14:tracePt t="139786" x="1530350" y="3382963"/>
          <p14:tracePt t="139794" x="1390650" y="3382963"/>
          <p14:tracePt t="139802" x="1304925" y="3382963"/>
          <p14:tracePt t="139810" x="1230313" y="3382963"/>
          <p14:tracePt t="139818" x="1177925" y="3382963"/>
          <p14:tracePt t="139826" x="1112838" y="3382963"/>
          <p14:tracePt t="139834" x="1058863" y="3382963"/>
          <p14:tracePt t="139842" x="1006475" y="3382963"/>
          <p14:tracePt t="139850" x="920750" y="3382963"/>
          <p14:tracePt t="139858" x="823913" y="3382963"/>
          <p14:tracePt t="139866" x="717550" y="3382963"/>
          <p14:tracePt t="139874" x="641350" y="3382963"/>
          <p14:tracePt t="139882" x="503238" y="3382963"/>
          <p14:tracePt t="139890" x="481013" y="3382963"/>
          <p14:tracePt t="139897" x="449263" y="3382963"/>
          <p14:tracePt t="139905" x="438150" y="3382963"/>
          <p14:tracePt t="139914" x="428625" y="3382963"/>
          <p14:tracePt t="143132" x="523875" y="3382963"/>
          <p14:tracePt t="143139" x="706438" y="3382963"/>
          <p14:tracePt t="143148" x="930275" y="3382963"/>
          <p14:tracePt t="143155" x="1209675" y="3382963"/>
          <p14:tracePt t="143164" x="1584325" y="3382963"/>
          <p14:tracePt t="143170" x="1979613" y="3425825"/>
          <p14:tracePt t="143178" x="2365375" y="3448050"/>
          <p14:tracePt t="143186" x="2782888" y="3448050"/>
          <p14:tracePt t="143196" x="3209925" y="3448050"/>
          <p14:tracePt t="143203" x="3638550" y="3468688"/>
          <p14:tracePt t="143210" x="4056063" y="3468688"/>
          <p14:tracePt t="143219" x="4430713" y="3468688"/>
          <p14:tracePt t="143226" x="4633913" y="3468688"/>
          <p14:tracePt t="143234" x="4794250" y="3468688"/>
          <p14:tracePt t="143243" x="4911725" y="3468688"/>
          <p14:tracePt t="143250" x="4986338" y="3468688"/>
          <p14:tracePt t="143260" x="5019675" y="3468688"/>
          <p14:tracePt t="143266" x="5040313" y="3468688"/>
          <p14:tracePt t="143276" x="5072063" y="3468688"/>
          <p14:tracePt t="143282" x="5103813" y="3468688"/>
          <p14:tracePt t="143290" x="5146675" y="3479800"/>
          <p14:tracePt t="143298" x="5200650" y="3479800"/>
          <p14:tracePt t="143306" x="5297488" y="3511550"/>
          <p14:tracePt t="143314" x="5360988" y="3511550"/>
          <p14:tracePt t="143322" x="5478463" y="3544888"/>
          <p14:tracePt t="143330" x="5618163" y="3544888"/>
          <p14:tracePt t="143338" x="5715000" y="3565525"/>
          <p14:tracePt t="143346" x="5821363" y="3597275"/>
          <p14:tracePt t="143354" x="5864225" y="3597275"/>
          <p14:tracePt t="143362" x="5907088" y="3597275"/>
          <p14:tracePt t="143370" x="5929313" y="3597275"/>
          <p14:tracePt t="143378" x="5938838" y="3597275"/>
          <p14:tracePt t="143386" x="5961063" y="3597275"/>
          <p14:tracePt t="143394" x="5981700" y="3597275"/>
          <p14:tracePt t="143402" x="5992813" y="3597275"/>
          <p14:tracePt t="143410" x="6024563" y="3597275"/>
          <p14:tracePt t="143418" x="6078538" y="3608388"/>
          <p14:tracePt t="143426" x="6153150" y="3640138"/>
          <p14:tracePt t="143434" x="6238875" y="3640138"/>
          <p14:tracePt t="143443" x="6367463" y="3673475"/>
          <p14:tracePt t="143450" x="6430963" y="3673475"/>
          <p14:tracePt t="143459" x="6550025" y="3673475"/>
          <p14:tracePt t="143466" x="6581775" y="3673475"/>
          <p14:tracePt t="143476" x="6656388" y="3673475"/>
          <p14:tracePt t="143482" x="6677025" y="3673475"/>
          <p14:tracePt t="143490" x="6688138" y="3673475"/>
          <p14:tracePt t="143498" x="6699250" y="3673475"/>
          <p14:tracePt t="143506" x="6710363" y="3673475"/>
          <p14:tracePt t="143538" x="6731000" y="3673475"/>
          <p14:tracePt t="143546" x="6762750" y="3662363"/>
          <p14:tracePt t="143554" x="6848475" y="3662363"/>
          <p14:tracePt t="143562" x="6988175" y="3662363"/>
          <p14:tracePt t="143570" x="7127875" y="3662363"/>
          <p14:tracePt t="143578" x="7223125" y="3662363"/>
          <p14:tracePt t="143586" x="7288213" y="3662363"/>
          <p14:tracePt t="143594" x="7308850" y="3662363"/>
          <p14:tracePt t="143602" x="7331075" y="3662363"/>
          <p14:tracePt t="143610" x="7340600" y="3662363"/>
          <p14:tracePt t="143699" x="7351713" y="3651250"/>
          <p14:tracePt t="143715" x="7351713" y="3640138"/>
          <p14:tracePt t="143723" x="7340600" y="3619500"/>
          <p14:tracePt t="143732" x="7331075" y="3619500"/>
          <p14:tracePt t="143738" x="7308850" y="3608388"/>
          <p14:tracePt t="143746" x="7265988" y="3576638"/>
          <p14:tracePt t="143754" x="7245350" y="3554413"/>
          <p14:tracePt t="143762" x="7212013" y="3544888"/>
          <p14:tracePt t="143770" x="7170738" y="3511550"/>
          <p14:tracePt t="143778" x="7148513" y="3502025"/>
          <p14:tracePt t="143786" x="7094538" y="3502025"/>
          <p14:tracePt t="143794" x="7085013" y="3490913"/>
          <p14:tracePt t="143802" x="7042150" y="3490913"/>
          <p14:tracePt t="143810" x="6988175" y="3479800"/>
          <p14:tracePt t="143818" x="6913563" y="3468688"/>
          <p14:tracePt t="143826" x="6838950" y="3448050"/>
          <p14:tracePt t="143834" x="6784975" y="3448050"/>
          <p14:tracePt t="143842" x="6753225" y="3448050"/>
          <p14:tracePt t="143850" x="6688138" y="3448050"/>
          <p14:tracePt t="143859" x="6634163" y="3448050"/>
          <p14:tracePt t="143866" x="6581775" y="3436938"/>
          <p14:tracePt t="143875" x="6527800" y="3436938"/>
          <p14:tracePt t="143882" x="6507163" y="3436938"/>
          <p14:tracePt t="143890" x="6473825" y="3425825"/>
          <p14:tracePt t="143898" x="6453188" y="3425825"/>
          <p14:tracePt t="143910" x="6410325" y="3425825"/>
          <p14:tracePt t="143914" x="6399213" y="3425825"/>
          <p14:tracePt t="143922" x="6378575" y="3425825"/>
          <p14:tracePt t="143930" x="6356350" y="3425825"/>
          <p14:tracePt t="143938" x="6345238" y="3425825"/>
          <p14:tracePt t="143954" x="6335713" y="3425825"/>
          <p14:tracePt t="144124" x="6399213" y="3425825"/>
          <p14:tracePt t="144132" x="6496050" y="3425825"/>
          <p14:tracePt t="144139" x="6634163" y="3448050"/>
          <p14:tracePt t="144148" x="6753225" y="3448050"/>
          <p14:tracePt t="144155" x="6848475" y="3468688"/>
          <p14:tracePt t="144163" x="6891338" y="3468688"/>
          <p14:tracePt t="144171" x="6965950" y="3468688"/>
          <p14:tracePt t="144180" x="6999288" y="3468688"/>
          <p14:tracePt t="144196" x="7008813" y="3468688"/>
          <p14:tracePt t="144227" x="7019925" y="3479800"/>
          <p14:tracePt t="144290" x="6999288" y="3479800"/>
          <p14:tracePt t="144298" x="6934200" y="3479800"/>
          <p14:tracePt t="144306" x="6881813" y="3479800"/>
          <p14:tracePt t="144314" x="6870700" y="3479800"/>
          <p14:tracePt t="144322" x="6827838" y="3479800"/>
          <p14:tracePt t="144330" x="6784975" y="3479800"/>
          <p14:tracePt t="144338" x="6753225" y="3479800"/>
          <p14:tracePt t="144346" x="6731000" y="3479800"/>
          <p14:tracePt t="144354" x="6719888" y="3479800"/>
          <p14:tracePt t="144362" x="6710363" y="3479800"/>
          <p14:tracePt t="144371" x="6699250" y="3479800"/>
          <p14:tracePt t="144418" x="6667500" y="3479800"/>
          <p14:tracePt t="144427" x="6656388" y="3479800"/>
          <p14:tracePt t="144491" x="6667500" y="3479800"/>
          <p14:tracePt t="144499" x="6719888" y="3479800"/>
          <p14:tracePt t="144507" x="6773863" y="3479800"/>
          <p14:tracePt t="144515" x="6805613" y="3479800"/>
          <p14:tracePt t="144524" x="6838950" y="3479800"/>
          <p14:tracePt t="144531" x="6859588" y="3479800"/>
          <p14:tracePt t="144539" x="6881813" y="3479800"/>
          <p14:tracePt t="144762" x="6870700" y="3479800"/>
          <p14:tracePt t="144770" x="6859588" y="3479800"/>
          <p14:tracePt t="144786" x="6848475" y="3479800"/>
          <p14:tracePt t="144811" x="6838950" y="3479800"/>
          <p14:tracePt t="145148" x="6827838" y="3511550"/>
          <p14:tracePt t="145155" x="6796088" y="3619500"/>
          <p14:tracePt t="145163" x="6773863" y="3779838"/>
          <p14:tracePt t="145171" x="6773863" y="3940175"/>
          <p14:tracePt t="145178" x="6773863" y="4122738"/>
          <p14:tracePt t="145186" x="6773863" y="4240213"/>
          <p14:tracePt t="145194" x="6773863" y="4303713"/>
          <p14:tracePt t="145202" x="6773863" y="4357688"/>
          <p14:tracePt t="145210" x="6773863" y="4389438"/>
          <p14:tracePt t="145218" x="6773863" y="4400550"/>
          <p14:tracePt t="145226" x="6773863" y="4411663"/>
          <p14:tracePt t="145319" x="6773863" y="4422775"/>
          <p14:tracePt t="145326" x="6773863" y="4432300"/>
          <p14:tracePt t="145330" x="6773863" y="4454525"/>
          <p14:tracePt t="145339" x="6773863" y="4465638"/>
          <p14:tracePt t="145346" x="6773863" y="4475163"/>
          <p14:tracePt t="145354" x="6773863" y="4508500"/>
          <p14:tracePt t="145362" x="6773863" y="4518025"/>
          <p14:tracePt t="145370" x="6773863" y="4529138"/>
          <p14:tracePt t="145378" x="6773863" y="4551363"/>
          <p14:tracePt t="145394" x="6773863" y="4560888"/>
          <p14:tracePt t="145411" x="6773863" y="4572000"/>
          <p14:tracePt t="145426" x="6773863" y="4594225"/>
          <p14:tracePt t="145434" x="6773863" y="4603750"/>
          <p14:tracePt t="145450" x="6773863" y="4614863"/>
          <p14:tracePt t="145460" x="6773863" y="4637088"/>
          <p14:tracePt t="145466" x="6773863" y="4646613"/>
          <p14:tracePt t="145482" x="6773863" y="4657725"/>
          <p14:tracePt t="145490" x="6773863" y="4668838"/>
          <p14:tracePt t="145498" x="6773863" y="4679950"/>
          <p14:tracePt t="145506" x="6773863" y="4700588"/>
          <p14:tracePt t="145514" x="6773863" y="4711700"/>
          <p14:tracePt t="145522" x="6773863" y="4722813"/>
          <p14:tracePt t="145562" x="6773863" y="4743450"/>
          <p14:tracePt t="146115" x="6773863" y="4732338"/>
          <p14:tracePt t="146131" x="6773863" y="4722813"/>
          <p14:tracePt t="146140" x="6773863" y="4711700"/>
          <p14:tracePt t="146148" x="6773863" y="4700588"/>
          <p14:tracePt t="146157" x="6784975" y="4689475"/>
          <p14:tracePt t="146164" x="6784975" y="4668838"/>
          <p14:tracePt t="146172" x="6784975" y="4657725"/>
          <p14:tracePt t="146188" x="6784975" y="4646613"/>
          <p14:tracePt t="146194" x="6784975" y="4625975"/>
          <p14:tracePt t="146212" x="6784975" y="4603750"/>
          <p14:tracePt t="146228" x="6784975" y="4572000"/>
          <p14:tracePt t="146235" x="6784975" y="4551363"/>
          <p14:tracePt t="146246" x="6784975" y="4540250"/>
          <p14:tracePt t="146251" x="6784975" y="4508500"/>
          <p14:tracePt t="146261" x="6784975" y="4486275"/>
          <p14:tracePt t="146267" x="6784975" y="4465638"/>
          <p14:tracePt t="146278" x="6784975" y="4443413"/>
          <p14:tracePt t="146283" x="6784975" y="4432300"/>
          <p14:tracePt t="146291" x="6784975" y="4400550"/>
          <p14:tracePt t="146299" x="6784975" y="4379913"/>
          <p14:tracePt t="146307" x="6784975" y="4346575"/>
          <p14:tracePt t="146315" x="6784975" y="4325938"/>
          <p14:tracePt t="146324" x="6784975" y="4294188"/>
          <p14:tracePt t="146331" x="6784975" y="4283075"/>
          <p14:tracePt t="146341" x="6784975" y="4262438"/>
          <p14:tracePt t="146348" x="6784975" y="4240213"/>
          <p14:tracePt t="146358" x="6784975" y="4229100"/>
          <p14:tracePt t="146367" x="6784975" y="4219575"/>
          <p14:tracePt t="146372" x="6784975" y="4208463"/>
          <p14:tracePt t="146379" x="6784975" y="4186238"/>
          <p14:tracePt t="146394" x="6784975" y="4176713"/>
          <p14:tracePt t="146409" x="6784975" y="4165600"/>
          <p14:tracePt t="146417" x="6784975" y="4143375"/>
          <p14:tracePt t="146425" x="6784975" y="4133850"/>
          <p14:tracePt t="146433" x="6784975" y="4122738"/>
          <p14:tracePt t="146443" x="6784975" y="4111625"/>
          <p14:tracePt t="146459" x="6784975" y="4090988"/>
          <p14:tracePt t="146540" x="6784975" y="4079875"/>
          <p14:tracePt t="146547" x="6784975" y="4068763"/>
          <p14:tracePt t="146572" x="6784975" y="4057650"/>
          <p14:tracePt t="146579" x="6784975" y="4037013"/>
          <p14:tracePt t="146595" x="6784975" y="4025900"/>
          <p14:tracePt t="146603" x="6784975" y="4014788"/>
          <p14:tracePt t="146611" x="6784975" y="3994150"/>
          <p14:tracePt t="146619" x="6784975" y="3983038"/>
          <p14:tracePt t="146635" x="6784975" y="3971925"/>
          <p14:tracePt t="146645" x="6784975" y="3940175"/>
          <p14:tracePt t="146661" x="6784975" y="3919538"/>
          <p14:tracePt t="146667" x="6784975" y="3908425"/>
          <p14:tracePt t="146699" x="6784975" y="3886200"/>
          <p14:tracePt t="146739" x="6784975" y="3876675"/>
          <p14:tracePt t="146867" x="6784975" y="3908425"/>
          <p14:tracePt t="146876" x="6784975" y="3919538"/>
          <p14:tracePt t="146884" x="6784975" y="3940175"/>
          <p14:tracePt t="146890" x="6784975" y="3962400"/>
          <p14:tracePt t="146898" x="6784975" y="3971925"/>
          <p14:tracePt t="146906" x="6784975" y="3983038"/>
          <p14:tracePt t="146914" x="6784975" y="4014788"/>
          <p14:tracePt t="146922" x="6784975" y="4048125"/>
          <p14:tracePt t="146944" x="6796088" y="4143375"/>
          <p14:tracePt t="146949" x="6796088" y="4165600"/>
          <p14:tracePt t="146955" x="6796088" y="4208463"/>
          <p14:tracePt t="146963" x="6796088" y="4229100"/>
          <p14:tracePt t="146971" x="6796088" y="4271963"/>
          <p14:tracePt t="146978" x="6796088" y="4283075"/>
          <p14:tracePt t="146986" x="6796088" y="4303713"/>
          <p14:tracePt t="146994" x="6796088" y="4314825"/>
          <p14:tracePt t="147002" x="6796088" y="4325938"/>
          <p14:tracePt t="147018" x="6796088" y="4337050"/>
          <p14:tracePt t="147026" x="6796088" y="4357688"/>
          <p14:tracePt t="147042" x="6796088" y="4368800"/>
          <p14:tracePt t="147050" x="6796088" y="4379913"/>
          <p14:tracePt t="147059" x="6796088" y="4389438"/>
          <p14:tracePt t="147066" x="6796088" y="4411663"/>
          <p14:tracePt t="147075" x="6796088" y="4422775"/>
          <p14:tracePt t="147082" x="6796088" y="4443413"/>
          <p14:tracePt t="147090" x="6796088" y="4465638"/>
          <p14:tracePt t="147098" x="6796088" y="4497388"/>
          <p14:tracePt t="147106" x="6796088" y="4540250"/>
          <p14:tracePt t="147114" x="6796088" y="4560888"/>
          <p14:tracePt t="147122" x="6796088" y="4594225"/>
          <p14:tracePt t="147130" x="6796088" y="4603750"/>
          <p14:tracePt t="147138" x="6796088" y="4637088"/>
          <p14:tracePt t="147146" x="6796088" y="4646613"/>
          <p14:tracePt t="147154" x="6796088" y="4668838"/>
          <p14:tracePt t="147162" x="6796088" y="4689475"/>
          <p14:tracePt t="147170" x="6796088" y="4700588"/>
          <p14:tracePt t="147186" x="6796088" y="4711700"/>
          <p14:tracePt t="147202" x="6796088" y="4722813"/>
          <p14:tracePt t="147299" x="6796088" y="4711700"/>
          <p14:tracePt t="147308" x="6796088" y="4657725"/>
          <p14:tracePt t="147316" x="6816725" y="4625975"/>
          <p14:tracePt t="147324" x="6816725" y="4572000"/>
          <p14:tracePt t="147331" x="6816725" y="4518025"/>
          <p14:tracePt t="147338" x="6838950" y="4443413"/>
          <p14:tracePt t="147347" x="6838950" y="4379913"/>
          <p14:tracePt t="147354" x="6859588" y="4262438"/>
          <p14:tracePt t="147362" x="6870700" y="4186238"/>
          <p14:tracePt t="147370" x="6891338" y="4068763"/>
          <p14:tracePt t="147378" x="6891338" y="3971925"/>
          <p14:tracePt t="147386" x="6923088" y="3897313"/>
          <p14:tracePt t="147394" x="6956425" y="3822700"/>
          <p14:tracePt t="147402" x="6956425" y="3790950"/>
          <p14:tracePt t="147410" x="6956425" y="3757613"/>
          <p14:tracePt t="147419" x="6956425" y="3736975"/>
          <p14:tracePt t="147435" x="6956425" y="3716338"/>
          <p14:tracePt t="147548" x="6956425" y="3736975"/>
          <p14:tracePt t="147555" x="6956425" y="3757613"/>
          <p14:tracePt t="147563" x="6956425" y="3811588"/>
          <p14:tracePt t="147571" x="6956425" y="3886200"/>
          <p14:tracePt t="147579" x="6934200" y="3940175"/>
          <p14:tracePt t="147586" x="6934200" y="4005263"/>
          <p14:tracePt t="147594" x="6913563" y="4100513"/>
          <p14:tracePt t="147602" x="6913563" y="4154488"/>
          <p14:tracePt t="147610" x="6902450" y="4197350"/>
          <p14:tracePt t="147618" x="6902450" y="4262438"/>
          <p14:tracePt t="147626" x="6891338" y="4314825"/>
          <p14:tracePt t="147634" x="6891338" y="4368800"/>
          <p14:tracePt t="147643" x="6870700" y="4400550"/>
          <p14:tracePt t="147650" x="6870700" y="4422775"/>
          <p14:tracePt t="147660" x="6870700" y="4432300"/>
          <p14:tracePt t="147666" x="6859588" y="4486275"/>
          <p14:tracePt t="147690" x="6859588" y="4497388"/>
          <p14:tracePt t="147723" x="6848475" y="4508500"/>
          <p14:tracePt t="147779" x="6848475" y="4497388"/>
          <p14:tracePt t="147786" x="6848475" y="4443413"/>
          <p14:tracePt t="147794" x="6848475" y="4422775"/>
          <p14:tracePt t="147802" x="6848475" y="4368800"/>
          <p14:tracePt t="147810" x="6848475" y="4346575"/>
          <p14:tracePt t="147818" x="6859588" y="4303713"/>
          <p14:tracePt t="147825" x="6870700" y="4283075"/>
          <p14:tracePt t="147834" x="6870700" y="4262438"/>
          <p14:tracePt t="147843" x="6870700" y="4240213"/>
          <p14:tracePt t="147850" x="6870700" y="4229100"/>
          <p14:tracePt t="147859" x="6870700" y="4208463"/>
          <p14:tracePt t="147866" x="6870700" y="4197350"/>
          <p14:tracePt t="147890" x="6870700" y="4186238"/>
          <p14:tracePt t="147954" x="6870700" y="4208463"/>
          <p14:tracePt t="147962" x="6881813" y="4283075"/>
          <p14:tracePt t="147971" x="6881813" y="4337050"/>
          <p14:tracePt t="147979" x="6881813" y="4389438"/>
          <p14:tracePt t="147987" x="6902450" y="4411663"/>
          <p14:tracePt t="148107" x="6902450" y="4346575"/>
          <p14:tracePt t="148115" x="6902450" y="4219575"/>
          <p14:tracePt t="148123" x="6902450" y="4079875"/>
          <p14:tracePt t="148131" x="6902450" y="3962400"/>
          <p14:tracePt t="148139" x="6902450" y="3865563"/>
          <p14:tracePt t="148147" x="6902450" y="3811588"/>
          <p14:tracePt t="148155" x="6902450" y="3768725"/>
          <p14:tracePt t="148164" x="6902450" y="3716338"/>
          <p14:tracePt t="148171" x="6902450" y="3705225"/>
          <p14:tracePt t="148179" x="6902450" y="3694113"/>
          <p14:tracePt t="148187" x="6902450" y="3683000"/>
          <p14:tracePt t="148284" x="6902450" y="3694113"/>
          <p14:tracePt t="148293" x="6902450" y="3768725"/>
          <p14:tracePt t="148299" x="6902450" y="3833813"/>
          <p14:tracePt t="148307" x="6902450" y="3929063"/>
          <p14:tracePt t="148315" x="6902450" y="3994150"/>
          <p14:tracePt t="148323" x="6902450" y="4090988"/>
          <p14:tracePt t="148331" x="6902450" y="4143375"/>
          <p14:tracePt t="148339" x="6902450" y="4176713"/>
          <p14:tracePt t="148347" x="6902450" y="4219575"/>
          <p14:tracePt t="148355" x="6902450" y="4240213"/>
          <p14:tracePt t="148371" x="6902450" y="4251325"/>
          <p14:tracePt t="148469" x="6902450" y="4208463"/>
          <p14:tracePt t="148476" x="6902450" y="4143375"/>
          <p14:tracePt t="148484" x="6902450" y="4111625"/>
          <p14:tracePt t="148491" x="6902450" y="4068763"/>
          <p14:tracePt t="148499" x="6913563" y="4037013"/>
          <p14:tracePt t="148507" x="6923088" y="4014788"/>
          <p14:tracePt t="148515" x="6923088" y="4005263"/>
          <p14:tracePt t="148532" x="6923088" y="3994150"/>
          <p14:tracePt t="148611" x="6923088" y="4068763"/>
          <p14:tracePt t="148619" x="6923088" y="4133850"/>
          <p14:tracePt t="148627" x="6923088" y="4208463"/>
          <p14:tracePt t="148635" x="6923088" y="4262438"/>
          <p14:tracePt t="148645" x="6923088" y="4283075"/>
          <p14:tracePt t="148652" x="6923088" y="4294188"/>
          <p14:tracePt t="148662" x="6923088" y="4314825"/>
          <p14:tracePt t="148755" x="6923088" y="4283075"/>
          <p14:tracePt t="148764" x="6923088" y="4251325"/>
          <p14:tracePt t="148770" x="6923088" y="4197350"/>
          <p14:tracePt t="148778" x="6923088" y="4143375"/>
          <p14:tracePt t="148786" x="6923088" y="4079875"/>
          <p14:tracePt t="148794" x="6923088" y="4005263"/>
          <p14:tracePt t="148802" x="6923088" y="3940175"/>
          <p14:tracePt t="148810" x="6934200" y="3908425"/>
          <p14:tracePt t="148818" x="6934200" y="3865563"/>
          <p14:tracePt t="148827" x="6934200" y="3822700"/>
          <p14:tracePt t="148834" x="6934200" y="3811588"/>
          <p14:tracePt t="148850" x="6934200" y="3800475"/>
          <p14:tracePt t="148931" x="6945313" y="3800475"/>
          <p14:tracePt t="148939" x="6945313" y="3865563"/>
          <p14:tracePt t="148948" x="6945313" y="3919538"/>
          <p14:tracePt t="148955" x="6945313" y="3951288"/>
          <p14:tracePt t="148963" x="6945313" y="3983038"/>
          <p14:tracePt t="148978" x="6945313" y="3994150"/>
          <p14:tracePt t="149091" x="6945313" y="3983038"/>
          <p14:tracePt t="149100" x="6945313" y="3962400"/>
          <p14:tracePt t="149107" x="6945313" y="3951288"/>
          <p14:tracePt t="149117" x="6945313" y="3929063"/>
          <p14:tracePt t="149123" x="6956425" y="3908425"/>
          <p14:tracePt t="149132" x="6956425" y="3886200"/>
          <p14:tracePt t="149140" x="6956425" y="3876675"/>
          <p14:tracePt t="149147" x="6956425" y="3843338"/>
          <p14:tracePt t="149155" x="6977063" y="3811588"/>
          <p14:tracePt t="149171" x="6977063" y="3800475"/>
          <p14:tracePt t="149195" x="6977063" y="3790950"/>
          <p14:tracePt t="149203" x="6988175" y="3779838"/>
          <p14:tracePt t="149227" x="6999288" y="3768725"/>
          <p14:tracePt t="149259" x="6999288" y="3757613"/>
          <p14:tracePt t="149267" x="7008813" y="3736975"/>
          <p14:tracePt t="149301" x="7019925" y="3725863"/>
          <p14:tracePt t="149323" x="7031038" y="3716338"/>
          <p14:tracePt t="149339" x="7042150" y="3705225"/>
          <p14:tracePt t="149357" x="7062788" y="3694113"/>
          <p14:tracePt t="149370" x="7062788" y="3683000"/>
          <p14:tracePt t="149410" x="7073900" y="3662363"/>
          <p14:tracePt t="149426" x="7085013" y="3651250"/>
          <p14:tracePt t="149450" x="7094538" y="3651250"/>
          <p14:tracePt t="149482" x="7105650" y="3651250"/>
          <p14:tracePt t="149490" x="7105650" y="3640138"/>
          <p14:tracePt t="149498" x="7116763" y="3640138"/>
          <p14:tracePt t="149506" x="7127875" y="3640138"/>
          <p14:tracePt t="149522" x="7137400" y="3630613"/>
          <p14:tracePt t="149538" x="7148513" y="3630613"/>
          <p14:tracePt t="149546" x="7170738" y="3630613"/>
          <p14:tracePt t="149562" x="7180263" y="3630613"/>
          <p14:tracePt t="149578" x="7191375" y="3630613"/>
          <p14:tracePt t="149594" x="7202488" y="3630613"/>
          <p14:tracePt t="149602" x="7223125" y="3630613"/>
          <p14:tracePt t="149618" x="7245350" y="3619500"/>
          <p14:tracePt t="149642" x="7254875" y="3619500"/>
          <p14:tracePt t="149658" x="7277100" y="3619500"/>
          <p14:tracePt t="149675" x="7288213" y="3619500"/>
          <p14:tracePt t="149682" x="7297738" y="3619500"/>
          <p14:tracePt t="149746" x="7319963" y="3619500"/>
          <p14:tracePt t="149754" x="7331075" y="3619500"/>
          <p14:tracePt t="149794" x="7340600" y="3608388"/>
          <p14:tracePt t="149818" x="7351713" y="3608388"/>
          <p14:tracePt t="149825" x="7383463" y="3608388"/>
          <p14:tracePt t="149833" x="7394575" y="3608388"/>
          <p14:tracePt t="149841" x="7405688" y="3608388"/>
          <p14:tracePt t="149850" x="7426325" y="3608388"/>
          <p14:tracePt t="149859" x="7448550" y="3608388"/>
          <p14:tracePt t="149877" x="7459663" y="3608388"/>
          <p14:tracePt t="149882" x="7480300" y="3587750"/>
          <p14:tracePt t="149890" x="7491413" y="3587750"/>
          <p14:tracePt t="149897" x="7502525" y="3587750"/>
          <p14:tracePt t="149905" x="7512050" y="3576638"/>
          <p14:tracePt t="149924" x="7543800" y="3576638"/>
          <p14:tracePt t="149930" x="7554913" y="3565525"/>
          <p14:tracePt t="149937" x="7566025" y="3565525"/>
          <p14:tracePt t="149946" x="7577138" y="3565525"/>
          <p14:tracePt t="149954" x="7608888" y="3565525"/>
          <p14:tracePt t="149962" x="7640638" y="3565525"/>
          <p14:tracePt t="149970" x="7662863" y="3565525"/>
          <p14:tracePt t="149977" x="7672388" y="3554413"/>
          <p14:tracePt t="149986" x="7705725" y="3554413"/>
          <p14:tracePt t="149994" x="7726363" y="3554413"/>
          <p14:tracePt t="150002" x="7758113" y="3554413"/>
          <p14:tracePt t="150009" x="7769225" y="3554413"/>
          <p14:tracePt t="150018" x="7800975" y="3554413"/>
          <p14:tracePt t="150025" x="7832725" y="3533775"/>
          <p14:tracePt t="150035" x="7866063" y="3533775"/>
          <p14:tracePt t="150044" x="7875588" y="3533775"/>
          <p14:tracePt t="150051" x="7897813" y="3533775"/>
          <p14:tracePt t="150061" x="7929563" y="3533775"/>
          <p14:tracePt t="150067" x="7940675" y="3533775"/>
          <p14:tracePt t="150083" x="7972425" y="3533775"/>
          <p14:tracePt t="150094" x="7983538" y="3533775"/>
          <p14:tracePt t="150107" x="7994650" y="3533775"/>
          <p14:tracePt t="150115" x="8004175" y="3533775"/>
          <p14:tracePt t="150131" x="8026400" y="3533775"/>
          <p14:tracePt t="150155" x="8037513" y="3533775"/>
          <p14:tracePt t="150162" x="8047038" y="3522663"/>
          <p14:tracePt t="150203" x="8058150" y="3522663"/>
          <p14:tracePt t="150315" x="8026400" y="3522663"/>
          <p14:tracePt t="150323" x="7918450" y="3544888"/>
          <p14:tracePt t="150331" x="7800975" y="3554413"/>
          <p14:tracePt t="150341" x="7683500" y="3576638"/>
          <p14:tracePt t="150348" x="7543800" y="3576638"/>
          <p14:tracePt t="150355" x="7405688" y="3608388"/>
          <p14:tracePt t="150362" x="7288213" y="3608388"/>
          <p14:tracePt t="150370" x="7148513" y="3608388"/>
          <p14:tracePt t="150378" x="7051675" y="3608388"/>
          <p14:tracePt t="150386" x="6965950" y="3608388"/>
          <p14:tracePt t="150394" x="6923088" y="3608388"/>
          <p14:tracePt t="150402" x="6902450" y="3608388"/>
          <p14:tracePt t="150410" x="6870700" y="3608388"/>
          <p14:tracePt t="150418" x="6848475" y="3608388"/>
          <p14:tracePt t="150426" x="6805613" y="3608388"/>
          <p14:tracePt t="150434" x="6796088" y="3608388"/>
          <p14:tracePt t="150443" x="6773863" y="3608388"/>
          <p14:tracePt t="150450" x="6742113" y="3608388"/>
          <p14:tracePt t="150460" x="6719888" y="3608388"/>
          <p14:tracePt t="150466" x="6688138" y="3608388"/>
          <p14:tracePt t="150476" x="6656388" y="3608388"/>
          <p14:tracePt t="150482" x="6624638" y="3608388"/>
          <p14:tracePt t="150492" x="6613525" y="3608388"/>
          <p14:tracePt t="150499" x="6602413" y="3608388"/>
          <p14:tracePt t="150508" x="6581775" y="3608388"/>
          <p14:tracePt t="150731" x="6559550" y="3608388"/>
          <p14:tracePt t="150739" x="6527800" y="3608388"/>
          <p14:tracePt t="150748" x="6507163" y="3608388"/>
          <p14:tracePt t="150755" x="6430963" y="3608388"/>
          <p14:tracePt t="150762" x="6388100" y="3608388"/>
          <p14:tracePt t="150770" x="6313488" y="3608388"/>
          <p14:tracePt t="150778" x="6261100" y="3608388"/>
          <p14:tracePt t="150786" x="6175375" y="3608388"/>
          <p14:tracePt t="150793" x="6089650" y="3608388"/>
          <p14:tracePt t="150801" x="5992813" y="3608388"/>
          <p14:tracePt t="150809" x="5875338" y="3608388"/>
          <p14:tracePt t="150817" x="5810250" y="3608388"/>
          <p14:tracePt t="150825" x="5715000" y="3608388"/>
          <p14:tracePt t="150833" x="5661025" y="3608388"/>
          <p14:tracePt t="150841" x="5629275" y="3608388"/>
          <p14:tracePt t="150850" x="5575300" y="3597275"/>
          <p14:tracePt t="150858" x="5532438" y="3597275"/>
          <p14:tracePt t="150866" x="5511800" y="3597275"/>
          <p14:tracePt t="150874" x="5478463" y="3597275"/>
          <p14:tracePt t="150882" x="5457825" y="3597275"/>
          <p14:tracePt t="150890" x="5414963" y="3597275"/>
          <p14:tracePt t="150898" x="5403850" y="3597275"/>
          <p14:tracePt t="150905" x="5360988" y="3597275"/>
          <p14:tracePt t="150924" x="5275263" y="3597275"/>
          <p14:tracePt t="150930" x="5243513" y="3597275"/>
          <p14:tracePt t="150938" x="5222875" y="3597275"/>
          <p14:tracePt t="150946" x="5168900" y="3597275"/>
          <p14:tracePt t="150962" x="5157788" y="3597275"/>
          <p14:tracePt t="150970" x="5146675" y="3597275"/>
          <p14:tracePt t="151107" x="5222875" y="3597275"/>
          <p14:tracePt t="151115" x="5340350" y="3597275"/>
          <p14:tracePt t="151123" x="5446713" y="3597275"/>
          <p14:tracePt t="151131" x="5607050" y="3597275"/>
          <p14:tracePt t="151139" x="5746750" y="3597275"/>
          <p14:tracePt t="151148" x="5907088" y="3597275"/>
          <p14:tracePt t="151155" x="6024563" y="3597275"/>
          <p14:tracePt t="151164" x="6142038" y="3597275"/>
          <p14:tracePt t="151171" x="6175375" y="3597275"/>
          <p14:tracePt t="151181" x="6227763" y="3597275"/>
          <p14:tracePt t="151187" x="6292850" y="3597275"/>
          <p14:tracePt t="151197" x="6335713" y="3597275"/>
          <p14:tracePt t="151203" x="6345238" y="3597275"/>
          <p14:tracePt t="151212" x="6367463" y="3597275"/>
          <p14:tracePt t="151229" x="6388100" y="3597275"/>
          <p14:tracePt t="151235" x="6399213" y="3597275"/>
          <p14:tracePt t="151245" x="6430963" y="3597275"/>
          <p14:tracePt t="151251" x="6453188" y="3597275"/>
          <p14:tracePt t="151261" x="6496050" y="3597275"/>
          <p14:tracePt t="151267" x="6516688" y="3597275"/>
          <p14:tracePt t="151278" x="6527800" y="3597275"/>
          <p14:tracePt t="151283" x="6550025" y="3597275"/>
          <p14:tracePt t="151292" x="6559550" y="3597275"/>
          <p14:tracePt t="151300" x="6581775" y="3608388"/>
          <p14:tracePt t="151323" x="6613525" y="3630613"/>
          <p14:tracePt t="151333" x="6624638" y="3630613"/>
          <p14:tracePt t="151339" x="6634163" y="3630613"/>
          <p14:tracePt t="151348" x="6656388" y="3630613"/>
          <p14:tracePt t="151355" x="6677025" y="3640138"/>
          <p14:tracePt t="151371" x="6699250" y="3662363"/>
          <p14:tracePt t="151395" x="6710363" y="3673475"/>
          <p14:tracePt t="151419" x="6719888" y="3683000"/>
          <p14:tracePt t="151428" x="6753225" y="3716338"/>
          <p14:tracePt t="151443" x="6762750" y="3725863"/>
          <p14:tracePt t="151453" x="6773863" y="3736975"/>
          <p14:tracePt t="151467" x="6784975" y="3748088"/>
          <p14:tracePt t="151571" x="6796088" y="3748088"/>
          <p14:tracePt t="151587" x="6805613" y="3725863"/>
          <p14:tracePt t="151595" x="6805613" y="3716338"/>
          <p14:tracePt t="151602" x="6816725" y="3694113"/>
          <p14:tracePt t="151610" x="6827838" y="3673475"/>
          <p14:tracePt t="151618" x="6827838" y="3662363"/>
          <p14:tracePt t="151626" x="6838950" y="3630613"/>
          <p14:tracePt t="151634" x="6838950" y="3619500"/>
          <p14:tracePt t="151650" x="6838950" y="3608388"/>
          <p14:tracePt t="151659" x="6838950" y="3576638"/>
          <p14:tracePt t="151666" x="6838950" y="3565525"/>
          <p14:tracePt t="151691" x="6838950" y="3544888"/>
          <p14:tracePt t="151706" x="6838950" y="3522663"/>
          <p14:tracePt t="151714" x="6838950" y="3502025"/>
          <p14:tracePt t="151729" x="6827838" y="3502025"/>
          <p14:tracePt t="151737" x="6816725" y="3502025"/>
          <p14:tracePt t="151746" x="6796088" y="3502025"/>
          <p14:tracePt t="151762" x="6762750" y="3502025"/>
          <p14:tracePt t="151777" x="6731000" y="3502025"/>
          <p14:tracePt t="151786" x="6699250" y="3502025"/>
          <p14:tracePt t="151793" x="6656388" y="3502025"/>
          <p14:tracePt t="151802" x="6645275" y="3502025"/>
          <p14:tracePt t="151817" x="6613525" y="3502025"/>
          <p14:tracePt t="151825" x="6592888" y="3502025"/>
          <p14:tracePt t="151833" x="6570663" y="3502025"/>
          <p14:tracePt t="151842" x="6527800" y="3502025"/>
          <p14:tracePt t="151849" x="6473825" y="3502025"/>
          <p14:tracePt t="151858" x="6442075" y="3502025"/>
          <p14:tracePt t="151865" x="6421438" y="3502025"/>
          <p14:tracePt t="151874" x="6388100" y="3502025"/>
          <p14:tracePt t="151881" x="6356350" y="3502025"/>
          <p14:tracePt t="151890" x="6324600" y="3502025"/>
          <p14:tracePt t="151897" x="6302375" y="3502025"/>
          <p14:tracePt t="151905" x="6270625" y="3502025"/>
          <p14:tracePt t="151914" x="6261100" y="3502025"/>
          <p14:tracePt t="151925" x="6238875" y="3502025"/>
          <p14:tracePt t="151930" x="6218238" y="3502025"/>
          <p14:tracePt t="151938" x="6196013" y="3502025"/>
          <p14:tracePt t="151946" x="6164263" y="3511550"/>
          <p14:tracePt t="151953" x="6142038" y="3511550"/>
          <p14:tracePt t="151962" x="6132513" y="3511550"/>
          <p14:tracePt t="151970" x="6121400" y="3522663"/>
          <p14:tracePt t="151979" x="6110288" y="3522663"/>
          <p14:tracePt t="151987" x="6099175" y="3522663"/>
          <p14:tracePt t="152004" x="6089650" y="3522663"/>
          <p14:tracePt t="152051" x="6078538" y="3522663"/>
          <p14:tracePt t="152067" x="6046788" y="3522663"/>
          <p14:tracePt t="152083" x="6024563" y="3522663"/>
          <p14:tracePt t="152091" x="5981700" y="3522663"/>
          <p14:tracePt t="152099" x="5961063" y="3522663"/>
          <p14:tracePt t="152107" x="5938838" y="3522663"/>
          <p14:tracePt t="152115" x="5929313" y="3522663"/>
          <p14:tracePt t="152123" x="5907088" y="3533775"/>
          <p14:tracePt t="152131" x="5886450" y="3533775"/>
          <p14:tracePt t="152139" x="5864225" y="3533775"/>
          <p14:tracePt t="152147" x="5853113" y="3533775"/>
          <p14:tracePt t="152154" x="5832475" y="3533775"/>
          <p14:tracePt t="152163" x="5810250" y="3533775"/>
          <p14:tracePt t="152171" x="5800725" y="3533775"/>
          <p14:tracePt t="152179" x="5767388" y="3533775"/>
          <p14:tracePt t="152187" x="5746750" y="3533775"/>
          <p14:tracePt t="152194" x="5724525" y="3533775"/>
          <p14:tracePt t="152204" x="5703888" y="3533775"/>
          <p14:tracePt t="152210" x="5649913" y="3533775"/>
          <p14:tracePt t="152220" x="5629275" y="3533775"/>
          <p14:tracePt t="152227" x="5575300" y="3533775"/>
          <p14:tracePt t="152235" x="5521325" y="3502025"/>
          <p14:tracePt t="152244" x="5468938" y="3502025"/>
          <p14:tracePt t="152251" x="5446713" y="3490913"/>
          <p14:tracePt t="152261" x="5394325" y="3479800"/>
          <p14:tracePt t="152267" x="5383213" y="3479800"/>
          <p14:tracePt t="152276" x="5372100" y="3468688"/>
          <p14:tracePt t="152291" x="5340350" y="3468688"/>
          <p14:tracePt t="152299" x="5329238" y="3459163"/>
          <p14:tracePt t="152315" x="5329238" y="3448050"/>
          <p14:tracePt t="152322" x="5308600" y="3448050"/>
          <p14:tracePt t="152331" x="5297488" y="3448050"/>
          <p14:tracePt t="152339" x="5286375" y="3436938"/>
          <p14:tracePt t="152347" x="5243513" y="3436938"/>
          <p14:tracePt t="152355" x="5211763" y="3425825"/>
          <p14:tracePt t="152364" x="5189538" y="3425825"/>
          <p14:tracePt t="152371" x="5168900" y="3425825"/>
          <p14:tracePt t="152379" x="5137150" y="3425825"/>
          <p14:tracePt t="152386" x="5126038" y="3416300"/>
          <p14:tracePt t="152394" x="5114925" y="3416300"/>
          <p14:tracePt t="152410" x="5103813" y="3416300"/>
          <p14:tracePt t="152419" x="5083175" y="3416300"/>
          <p14:tracePt t="152435" x="5072063" y="3416300"/>
          <p14:tracePt t="152444" x="5062538" y="3416300"/>
          <p14:tracePt t="152467" x="5040313" y="3405188"/>
          <p14:tracePt t="152612" x="5072063" y="3394075"/>
          <p14:tracePt t="152620" x="5157788" y="3394075"/>
          <p14:tracePt t="152626" x="5297488" y="3394075"/>
          <p14:tracePt t="152634" x="5414963" y="3394075"/>
          <p14:tracePt t="152642" x="5543550" y="3394075"/>
          <p14:tracePt t="152649" x="5661025" y="3394075"/>
          <p14:tracePt t="152658" x="5800725" y="3394075"/>
          <p14:tracePt t="152665" x="5875338" y="3394075"/>
          <p14:tracePt t="152675" x="5961063" y="3394075"/>
          <p14:tracePt t="152682" x="6035675" y="3394075"/>
          <p14:tracePt t="152691" x="6153150" y="3394075"/>
          <p14:tracePt t="152698" x="6207125" y="3394075"/>
          <p14:tracePt t="152706" x="6292850" y="3394075"/>
          <p14:tracePt t="152714" x="6430963" y="3416300"/>
          <p14:tracePt t="152722" x="6527800" y="3436938"/>
          <p14:tracePt t="152730" x="6592888" y="3436938"/>
          <p14:tracePt t="152738" x="6699250" y="3468688"/>
          <p14:tracePt t="152754" x="6731000" y="3479800"/>
          <p14:tracePt t="152763" x="6742113" y="3479800"/>
          <p14:tracePt t="152770" x="6753225" y="3479800"/>
          <p14:tracePt t="152778" x="6762750" y="3490913"/>
          <p14:tracePt t="152786" x="6773863" y="3490913"/>
          <p14:tracePt t="152793" x="6784975" y="3490913"/>
          <p14:tracePt t="152801" x="6805613" y="3490913"/>
          <p14:tracePt t="152809" x="6827838" y="3490913"/>
          <p14:tracePt t="152817" x="6859588" y="3502025"/>
          <p14:tracePt t="152826" x="6913563" y="3502025"/>
          <p14:tracePt t="152833" x="6956425" y="3522663"/>
          <p14:tracePt t="152842" x="6977063" y="3522663"/>
          <p14:tracePt t="152850" x="7008813" y="3522663"/>
          <p14:tracePt t="152858" x="7019925" y="3533775"/>
          <p14:tracePt t="153027" x="7008813" y="3533775"/>
          <p14:tracePt t="153035" x="6956425" y="3544888"/>
          <p14:tracePt t="153044" x="6902450" y="3544888"/>
          <p14:tracePt t="153051" x="6838950" y="3565525"/>
          <p14:tracePt t="153061" x="6742113" y="3565525"/>
          <p14:tracePt t="153066" x="6645275" y="3565525"/>
          <p14:tracePt t="153076" x="6538913" y="3565525"/>
          <p14:tracePt t="153082" x="6421438" y="3565525"/>
          <p14:tracePt t="153091" x="6324600" y="3565525"/>
          <p14:tracePt t="153098" x="6184900" y="3565525"/>
          <p14:tracePt t="153107" x="6024563" y="3565525"/>
          <p14:tracePt t="153114" x="5895975" y="3565525"/>
          <p14:tracePt t="153123" x="5735638" y="3565525"/>
          <p14:tracePt t="153130" x="5575300" y="3565525"/>
          <p14:tracePt t="153138" x="5394325" y="3565525"/>
          <p14:tracePt t="153146" x="5254625" y="3565525"/>
          <p14:tracePt t="153154" x="5094288" y="3565525"/>
          <p14:tracePt t="153162" x="4976813" y="3565525"/>
          <p14:tracePt t="153170" x="4868863" y="3565525"/>
          <p14:tracePt t="153178" x="4794250" y="3565525"/>
          <p14:tracePt t="153186" x="4740275" y="3565525"/>
          <p14:tracePt t="153194" x="4719638" y="3565525"/>
          <p14:tracePt t="153202" x="4687888" y="3565525"/>
          <p14:tracePt t="153210" x="4676775" y="3565525"/>
          <p14:tracePt t="153218" x="4645025" y="3565525"/>
          <p14:tracePt t="153234" x="4633913" y="3565525"/>
          <p14:tracePt t="153243" x="4611688" y="3565525"/>
          <p14:tracePt t="153250" x="4591050" y="3565525"/>
          <p14:tracePt t="153260" x="4568825" y="3565525"/>
          <p14:tracePt t="153266" x="4559300" y="3565525"/>
          <p14:tracePt t="153276" x="4548188" y="3565525"/>
          <p14:tracePt t="153282" x="4537075" y="3565525"/>
          <p14:tracePt t="153290" x="4525963" y="3565525"/>
          <p14:tracePt t="153395" x="4559300" y="3565525"/>
          <p14:tracePt t="153403" x="4602163" y="3565525"/>
          <p14:tracePt t="153411" x="4665663" y="3565525"/>
          <p14:tracePt t="153419" x="4868863" y="3565525"/>
          <p14:tracePt t="153429" x="5114925" y="3565525"/>
          <p14:tracePt t="153435" x="5372100" y="3565525"/>
          <p14:tracePt t="153445" x="5715000" y="3565525"/>
          <p14:tracePt t="153451" x="6089650" y="3565525"/>
          <p14:tracePt t="153462" x="6367463" y="3565525"/>
          <p14:tracePt t="153467" x="6581775" y="3597275"/>
          <p14:tracePt t="153478" x="6762750" y="3619500"/>
          <p14:tracePt t="153483" x="6923088" y="3640138"/>
          <p14:tracePt t="153492" x="7019925" y="3640138"/>
          <p14:tracePt t="153499" x="7051675" y="3640138"/>
          <p14:tracePt t="153507" x="7073900" y="3640138"/>
          <p14:tracePt t="153514" x="7085013" y="3640138"/>
          <p14:tracePt t="153522" x="7116763" y="3640138"/>
          <p14:tracePt t="153564" x="7170738" y="3640138"/>
          <p14:tracePt t="153571" x="7191375" y="3640138"/>
          <p14:tracePt t="153579" x="7245350" y="3640138"/>
          <p14:tracePt t="153587" x="7265988" y="3640138"/>
          <p14:tracePt t="153598" x="7288213" y="3640138"/>
          <p14:tracePt t="153603" x="7308850" y="3640138"/>
          <p14:tracePt t="153612" x="7319963" y="3640138"/>
          <p14:tracePt t="153619" x="7340600" y="3640138"/>
          <p14:tracePt t="153628" x="7351713" y="3640138"/>
          <p14:tracePt t="153635" x="7362825" y="3640138"/>
          <p14:tracePt t="153883" x="7362825" y="3630613"/>
          <p14:tracePt t="153900" x="7351713" y="3619500"/>
          <p14:tracePt t="153908" x="7308850" y="3619500"/>
          <p14:tracePt t="153917" x="7288213" y="3608388"/>
          <p14:tracePt t="153926" x="7254875" y="3608388"/>
          <p14:tracePt t="153931" x="7223125" y="3597275"/>
          <p14:tracePt t="153940" x="7191375" y="3597275"/>
          <p14:tracePt t="153946" x="7180263" y="3597275"/>
          <p14:tracePt t="153954" x="7170738" y="3597275"/>
          <p14:tracePt t="153962" x="7159625" y="3597275"/>
          <p14:tracePt t="153970" x="7127875" y="3565525"/>
          <p14:tracePt t="153995" x="7116763" y="3565525"/>
          <p14:tracePt t="154002" x="7105650" y="3565525"/>
          <p14:tracePt t="154010" x="7085013" y="3554413"/>
          <p14:tracePt t="154018" x="7073900" y="3554413"/>
          <p14:tracePt t="154026" x="7062788" y="3554413"/>
          <p14:tracePt t="154034" x="7051675" y="3554413"/>
          <p14:tracePt t="154074" x="7042150" y="3554413"/>
          <p14:tracePt t="154082" x="7031038" y="3544888"/>
          <p14:tracePt t="154181" x="7085013" y="3544888"/>
          <p14:tracePt t="154187" x="7223125" y="3544888"/>
          <p14:tracePt t="154196" x="7362825" y="3544888"/>
          <p14:tracePt t="154203" x="7543800" y="3544888"/>
          <p14:tracePt t="154211" x="7769225" y="3544888"/>
          <p14:tracePt t="154219" x="7908925" y="3544888"/>
          <p14:tracePt t="154228" x="8132763" y="3544888"/>
          <p14:tracePt t="154522" x="8015288" y="3630613"/>
          <p14:tracePt t="154530" x="7875588" y="3662363"/>
          <p14:tracePt t="154538" x="7662863" y="3683000"/>
          <p14:tracePt t="154546" x="7383463" y="3705225"/>
          <p14:tracePt t="154554" x="7180263" y="3705225"/>
          <p14:tracePt t="154562" x="6956425" y="3705225"/>
          <p14:tracePt t="154570" x="6773863" y="3705225"/>
          <p14:tracePt t="154578" x="6634163" y="3705225"/>
          <p14:tracePt t="154586" x="6473825" y="3705225"/>
          <p14:tracePt t="154594" x="6378575" y="3705225"/>
          <p14:tracePt t="154602" x="6302375" y="3705225"/>
          <p14:tracePt t="154610" x="6196013" y="3705225"/>
          <p14:tracePt t="154618" x="6099175" y="3705225"/>
          <p14:tracePt t="154626" x="6024563" y="3705225"/>
          <p14:tracePt t="154634" x="5875338" y="3705225"/>
          <p14:tracePt t="154642" x="5757863" y="3705225"/>
          <p14:tracePt t="154650" x="5618163" y="3705225"/>
          <p14:tracePt t="154659" x="5457825" y="3705225"/>
          <p14:tracePt t="154666" x="5318125" y="3705225"/>
          <p14:tracePt t="154675" x="5222875" y="3705225"/>
          <p14:tracePt t="154684" x="5157788" y="3705225"/>
          <p14:tracePt t="154690" x="5137150" y="3705225"/>
          <p14:tracePt t="154699" x="5126038" y="3705225"/>
          <p14:tracePt t="154802" x="5157788" y="3705225"/>
          <p14:tracePt t="154810" x="5189538" y="3705225"/>
          <p14:tracePt t="154818" x="5232400" y="3705225"/>
          <p14:tracePt t="154826" x="5254625" y="3705225"/>
          <p14:tracePt t="154834" x="5308600" y="3705225"/>
          <p14:tracePt t="154843" x="5372100" y="3705225"/>
          <p14:tracePt t="154850" x="5446713" y="3705225"/>
          <p14:tracePt t="154859" x="5575300" y="3705225"/>
          <p14:tracePt t="154866" x="5672138" y="3705225"/>
          <p14:tracePt t="154876" x="5789613" y="3705225"/>
          <p14:tracePt t="154882" x="5929313" y="3705225"/>
          <p14:tracePt t="154890" x="6035675" y="3705225"/>
          <p14:tracePt t="154898" x="6196013" y="3705225"/>
          <p14:tracePt t="154906" x="6292850" y="3705225"/>
          <p14:tracePt t="154926" x="6613525" y="3705225"/>
          <p14:tracePt t="154931" x="6731000" y="3705225"/>
          <p14:tracePt t="154938" x="6859588" y="3705225"/>
          <p14:tracePt t="154946" x="6977063" y="3705225"/>
          <p14:tracePt t="154954" x="6999288" y="3705225"/>
          <p14:tracePt t="154962" x="7008813" y="3705225"/>
          <p14:tracePt t="154970" x="7019925" y="3705225"/>
          <p14:tracePt t="155171" x="6988175" y="3705225"/>
          <p14:tracePt t="155179" x="6965950" y="3705225"/>
          <p14:tracePt t="155187" x="6913563" y="3705225"/>
          <p14:tracePt t="155195" x="6891338" y="3705225"/>
          <p14:tracePt t="155203" x="6859588" y="3705225"/>
          <p14:tracePt t="155211" x="6848475" y="3705225"/>
          <p14:tracePt t="155219" x="6838950" y="3705225"/>
          <p14:tracePt t="155229" x="6827838" y="3705225"/>
          <p14:tracePt t="155235" x="6805613" y="3683000"/>
          <p14:tracePt t="155267" x="6796088" y="3673475"/>
          <p14:tracePt t="155277" x="6784975" y="3673475"/>
          <p14:tracePt t="155283" x="6773863" y="3673475"/>
          <p14:tracePt t="155292" x="6753225" y="3673475"/>
          <p14:tracePt t="155298" x="6731000" y="3673475"/>
          <p14:tracePt t="155306" x="6699250" y="3662363"/>
          <p14:tracePt t="155314" x="6656388" y="3651250"/>
          <p14:tracePt t="155322" x="6624638" y="3651250"/>
          <p14:tracePt t="155330" x="6602413" y="3651250"/>
          <p14:tracePt t="155338" x="6550025" y="3651250"/>
          <p14:tracePt t="155346" x="6516688" y="3651250"/>
          <p14:tracePt t="155354" x="6496050" y="3651250"/>
          <p14:tracePt t="155362" x="6453188" y="3619500"/>
          <p14:tracePt t="155370" x="6430963" y="3608388"/>
          <p14:tracePt t="155379" x="6378575" y="3608388"/>
          <p14:tracePt t="155386" x="6345238" y="3608388"/>
          <p14:tracePt t="155394" x="6270625" y="3597275"/>
          <p14:tracePt t="155402" x="6184900" y="3544888"/>
          <p14:tracePt t="155410" x="6142038" y="3544888"/>
          <p14:tracePt t="155418" x="6035675" y="3544888"/>
          <p14:tracePt t="155426" x="5961063" y="3533775"/>
          <p14:tracePt t="155434" x="5886450" y="3511550"/>
          <p14:tracePt t="155442" x="5810250" y="3511550"/>
          <p14:tracePt t="155450" x="5778500" y="3511550"/>
          <p14:tracePt t="155459" x="5724525" y="3511550"/>
          <p14:tracePt t="155466" x="5692775" y="3511550"/>
          <p14:tracePt t="155476" x="5649913" y="3511550"/>
          <p14:tracePt t="155482" x="5618163" y="3511550"/>
          <p14:tracePt t="155490" x="5597525" y="3511550"/>
          <p14:tracePt t="155498" x="5543550" y="3511550"/>
          <p14:tracePt t="155506" x="5489575" y="3511550"/>
          <p14:tracePt t="155514" x="5446713" y="3511550"/>
          <p14:tracePt t="155522" x="5403850" y="3511550"/>
          <p14:tracePt t="155530" x="5351463" y="3511550"/>
          <p14:tracePt t="155538" x="5308600" y="3511550"/>
          <p14:tracePt t="155546" x="5275263" y="3511550"/>
          <p14:tracePt t="155554" x="5254625" y="3511550"/>
          <p14:tracePt t="155724" x="5308600" y="3511550"/>
          <p14:tracePt t="155734" x="5403850" y="3511550"/>
          <p14:tracePt t="155741" x="5543550" y="3511550"/>
          <p14:tracePt t="155750" x="5649913" y="3511550"/>
          <p14:tracePt t="155755" x="5810250" y="3511550"/>
          <p14:tracePt t="155763" x="5907088" y="3511550"/>
          <p14:tracePt t="155770" x="6046788" y="3511550"/>
          <p14:tracePt t="155778" x="6153150" y="3511550"/>
          <p14:tracePt t="155786" x="6270625" y="3511550"/>
          <p14:tracePt t="155793" x="6345238" y="3511550"/>
          <p14:tracePt t="155802" x="6378575" y="3511550"/>
          <p14:tracePt t="155809" x="6399213" y="3511550"/>
          <p14:tracePt t="155817" x="6410325" y="3511550"/>
          <p14:tracePt t="155825" x="6421438" y="3511550"/>
          <p14:tracePt t="156035" x="6410325" y="3511550"/>
          <p14:tracePt t="156044" x="6345238" y="3511550"/>
          <p14:tracePt t="156051" x="6270625" y="3511550"/>
          <p14:tracePt t="156059" x="6184900" y="3511550"/>
          <p14:tracePt t="156067" x="6024563" y="3511550"/>
          <p14:tracePt t="156077" x="5864225" y="3511550"/>
          <p14:tracePt t="156083" x="5703888" y="3511550"/>
          <p14:tracePt t="156091" x="5564188" y="3511550"/>
          <p14:tracePt t="156099" x="5446713" y="3511550"/>
          <p14:tracePt t="156107" x="5383213" y="3511550"/>
          <p14:tracePt t="156115" x="5308600" y="3511550"/>
          <p14:tracePt t="156123" x="5297488" y="3511550"/>
          <p14:tracePt t="156131" x="5286375" y="3511550"/>
          <p14:tracePt t="156195" x="5275263" y="3511550"/>
          <p14:tracePt t="156203" x="5254625" y="3511550"/>
          <p14:tracePt t="156219" x="5243513" y="3511550"/>
          <p14:tracePt t="156243" x="5232400" y="3511550"/>
          <p14:tracePt t="156283" x="5265738" y="3511550"/>
          <p14:tracePt t="156292" x="5360988" y="3511550"/>
          <p14:tracePt t="156300" x="5500688" y="3511550"/>
          <p14:tracePt t="156309" x="5683250" y="3511550"/>
          <p14:tracePt t="156315" x="5853113" y="3544888"/>
          <p14:tracePt t="156324" x="6056313" y="3576638"/>
          <p14:tracePt t="156331" x="6196013" y="3597275"/>
          <p14:tracePt t="156339" x="6378575" y="3597275"/>
          <p14:tracePt t="156347" x="6538913" y="3597275"/>
          <p14:tracePt t="156355" x="6699250" y="3651250"/>
          <p14:tracePt t="156362" x="6838950" y="3673475"/>
          <p14:tracePt t="156371" x="6934200" y="3683000"/>
          <p14:tracePt t="156381" x="6977063" y="3683000"/>
          <p14:tracePt t="156387" x="6999288" y="3683000"/>
          <p14:tracePt t="156395" x="7031038" y="3683000"/>
          <p14:tracePt t="156483" x="7042150" y="3694113"/>
          <p14:tracePt t="156603" x="7062788" y="3705225"/>
          <p14:tracePt t="156612" x="7085013" y="3705225"/>
          <p14:tracePt t="156620" x="7116763" y="3694113"/>
          <p14:tracePt t="156628" x="7180263" y="3694113"/>
          <p14:tracePt t="156635" x="7297738" y="3694113"/>
          <p14:tracePt t="156645" x="7416800" y="3673475"/>
          <p14:tracePt t="156651" x="7554913" y="3673475"/>
          <p14:tracePt t="156662" x="7683500" y="3673475"/>
          <p14:tracePt t="156668" x="7843838" y="3673475"/>
          <p14:tracePt t="156679" x="8047038" y="3673475"/>
          <p14:tracePt t="156683" x="8240713" y="3640138"/>
          <p14:tracePt t="156965" x="8058150" y="3597275"/>
          <p14:tracePt t="156972" x="7854950" y="3597275"/>
          <p14:tracePt t="156978" x="7651750" y="3597275"/>
          <p14:tracePt t="156986" x="7448550" y="3597275"/>
          <p14:tracePt t="156994" x="7245350" y="3597275"/>
          <p14:tracePt t="157002" x="7105650" y="3597275"/>
          <p14:tracePt t="157011" x="6965950" y="3597275"/>
          <p14:tracePt t="157018" x="6891338" y="3597275"/>
          <p14:tracePt t="157026" x="6881813" y="3597275"/>
          <p14:tracePt t="157082" x="6870700" y="3587750"/>
          <p14:tracePt t="157098" x="6870700" y="3576638"/>
          <p14:tracePt t="157106" x="6870700" y="3554413"/>
          <p14:tracePt t="157122" x="6870700" y="3544888"/>
          <p14:tracePt t="157130" x="6891338" y="3522663"/>
          <p14:tracePt t="157138" x="6902450" y="3511550"/>
          <p14:tracePt t="157154" x="6923088" y="3502025"/>
          <p14:tracePt t="157163" x="6945313" y="3502025"/>
          <p14:tracePt t="157171" x="6977063" y="3468688"/>
          <p14:tracePt t="157180" x="7019925" y="3459163"/>
          <p14:tracePt t="157187" x="7105650" y="3448050"/>
          <p14:tracePt t="157194" x="7180263" y="3448050"/>
          <p14:tracePt t="157202" x="7277100" y="3425825"/>
          <p14:tracePt t="157210" x="7416800" y="3394075"/>
          <p14:tracePt t="157218" x="7480300" y="3394075"/>
          <p14:tracePt t="157226" x="7662863" y="3394075"/>
          <p14:tracePt t="157234" x="7875588" y="3394075"/>
          <p14:tracePt t="157242" x="8143875" y="3394075"/>
          <p14:tracePt t="157523" x="8154988" y="3416300"/>
          <p14:tracePt t="157532" x="8080375" y="3394075"/>
          <p14:tracePt t="157539" x="8004175" y="3394075"/>
          <p14:tracePt t="157547" x="7866063" y="3373438"/>
          <p14:tracePt t="157555" x="7769225" y="3362325"/>
          <p14:tracePt t="157564" x="7694613" y="3340100"/>
          <p14:tracePt t="157571" x="7640638" y="3340100"/>
          <p14:tracePt t="157579" x="7554913" y="3340100"/>
          <p14:tracePt t="157586" x="7523163" y="3340100"/>
          <p14:tracePt t="157595" x="7512050" y="3340100"/>
          <p14:tracePt t="157755" x="7523163" y="3340100"/>
          <p14:tracePt t="157763" x="7577138" y="3319463"/>
          <p14:tracePt t="157771" x="7629525" y="3319463"/>
          <p14:tracePt t="157779" x="7694613" y="3319463"/>
          <p14:tracePt t="157787" x="7791450" y="3319463"/>
          <p14:tracePt t="157795" x="7843838" y="3319463"/>
          <p14:tracePt t="157802" x="7908925" y="3319463"/>
          <p14:tracePt t="157812" x="7929563" y="3319463"/>
          <p14:tracePt t="157818" x="7994650" y="3319463"/>
          <p14:tracePt t="157826" x="8015288" y="3319463"/>
          <p14:tracePt t="157833" x="8037513" y="3319463"/>
          <p14:tracePt t="157841" x="8080375" y="3319463"/>
          <p14:tracePt t="157849" x="8089900" y="3319463"/>
          <p14:tracePt t="157947" x="8080375" y="3319463"/>
          <p14:tracePt t="157955" x="7951788" y="3330575"/>
          <p14:tracePt t="157964" x="7791450" y="3351213"/>
          <p14:tracePt t="157971" x="7651750" y="3382963"/>
          <p14:tracePt t="157978" x="7469188" y="3405188"/>
          <p14:tracePt t="157986" x="7373938" y="3416300"/>
          <p14:tracePt t="157994" x="7254875" y="3416300"/>
          <p14:tracePt t="158002" x="7180263" y="3436938"/>
          <p14:tracePt t="158010" x="7170738" y="3436938"/>
          <p14:tracePt t="158018" x="7148513" y="3448050"/>
          <p14:tracePt t="158026" x="7137400" y="3459163"/>
          <p14:tracePt t="158171" x="7170738" y="3459163"/>
          <p14:tracePt t="158179" x="7288213" y="3459163"/>
          <p14:tracePt t="158187" x="7426325" y="3436938"/>
          <p14:tracePt t="158196" x="7651750" y="3436938"/>
          <p14:tracePt t="158203" x="7908925" y="3436938"/>
          <p14:tracePt t="158212" x="8112125" y="3436938"/>
          <p14:tracePt t="158219" x="8197850" y="3436938"/>
          <p14:tracePt t="158228" x="8272463" y="3436938"/>
          <p14:tracePt t="158374" x="8250238" y="3436938"/>
          <p14:tracePt t="158380" x="8240713" y="3436938"/>
          <p14:tracePt t="158387" x="8207375" y="3436938"/>
          <p14:tracePt t="158395" x="8197850" y="3436938"/>
          <p14:tracePt t="158403" x="8164513" y="3436938"/>
          <p14:tracePt t="158427" x="8154988" y="3436938"/>
          <p14:tracePt t="158451" x="8143875" y="3436938"/>
          <p14:tracePt t="158539" x="8132763" y="3436938"/>
          <p14:tracePt t="158795" x="8121650" y="3448050"/>
          <p14:tracePt t="158804" x="8121650" y="3459163"/>
          <p14:tracePt t="158811" x="8069263" y="3511550"/>
          <p14:tracePt t="158818" x="8047038" y="3533775"/>
          <p14:tracePt t="158826" x="8004175" y="3576638"/>
          <p14:tracePt t="158834" x="7961313" y="3630613"/>
          <p14:tracePt t="158842" x="7940675" y="3673475"/>
          <p14:tracePt t="158850" x="7886700" y="3748088"/>
          <p14:tracePt t="158859" x="7866063" y="3768725"/>
          <p14:tracePt t="158866" x="7866063" y="3800475"/>
          <p14:tracePt t="158876" x="7812088" y="3876675"/>
          <p14:tracePt t="158882" x="7812088" y="3929063"/>
          <p14:tracePt t="158890" x="7780338" y="3983038"/>
          <p14:tracePt t="158898" x="7748588" y="4048125"/>
          <p14:tracePt t="158909" x="7737475" y="4111625"/>
          <p14:tracePt t="158914" x="7705725" y="4197350"/>
          <p14:tracePt t="158922" x="7672388" y="4271963"/>
          <p14:tracePt t="158931" x="7662863" y="4303713"/>
          <p14:tracePt t="158938" x="7629525" y="4379913"/>
          <p14:tracePt t="158946" x="7586663" y="4465638"/>
          <p14:tracePt t="158954" x="7577138" y="4518025"/>
          <p14:tracePt t="158962" x="7543800" y="4594225"/>
          <p14:tracePt t="158970" x="7512050" y="4614863"/>
          <p14:tracePt t="158978" x="7512050" y="4657725"/>
          <p14:tracePt t="158986" x="7512050" y="4689475"/>
          <p14:tracePt t="158994" x="7502525" y="4722813"/>
          <p14:tracePt t="159010" x="7491413" y="4754563"/>
          <p14:tracePt t="159018" x="7491413" y="4765675"/>
          <p14:tracePt t="159123" x="7491413" y="4775200"/>
          <p14:tracePt t="159132" x="7491413" y="4797425"/>
          <p14:tracePt t="159139" x="7491413" y="4806950"/>
          <p14:tracePt t="159148" x="7491413" y="4829175"/>
          <p14:tracePt t="159171" x="7491413" y="4849813"/>
          <p14:tracePt t="159179" x="7480300" y="4860925"/>
          <p14:tracePt t="159187" x="7469188" y="4872038"/>
          <p14:tracePt t="159275" x="7459663" y="4883150"/>
          <p14:tracePt t="159316" x="7459663" y="4892675"/>
          <p14:tracePt t="159747" x="7459663" y="4903788"/>
          <p14:tracePt t="159755" x="7459663" y="4914900"/>
          <p14:tracePt t="159771" x="7426325" y="4935538"/>
          <p14:tracePt t="159787" x="7416800" y="4935538"/>
          <p14:tracePt t="159796" x="7405688" y="4935538"/>
          <p14:tracePt t="159803" x="7351713" y="4946650"/>
          <p14:tracePt t="159834" x="7331075" y="4968875"/>
          <p14:tracePt t="159841" x="7319963" y="4968875"/>
          <p14:tracePt t="159858" x="7297738" y="4968875"/>
          <p14:tracePt t="159866" x="7288213" y="4968875"/>
          <p14:tracePt t="159875" x="7265988" y="4968875"/>
          <p14:tracePt t="159882" x="7245350" y="4968875"/>
          <p14:tracePt t="159899" x="7202488" y="4968875"/>
          <p14:tracePt t="159907" x="7180263" y="4968875"/>
          <p14:tracePt t="159914" x="7159625" y="4968875"/>
          <p14:tracePt t="159926" x="7148513" y="4968875"/>
          <p14:tracePt t="159938" x="7105650" y="4968875"/>
          <p14:tracePt t="159962" x="7094538" y="4968875"/>
          <p14:tracePt t="159978" x="7085013" y="4968875"/>
          <p14:tracePt t="159986" x="7062788" y="4957763"/>
          <p14:tracePt t="160002" x="7051675" y="4946650"/>
          <p14:tracePt t="160018" x="7042150" y="4946650"/>
          <p14:tracePt t="160034" x="7008813" y="4946650"/>
          <p14:tracePt t="160042" x="6999288" y="4946650"/>
          <p14:tracePt t="160050" x="6977063" y="4926013"/>
          <p14:tracePt t="160060" x="6956425" y="4926013"/>
          <p14:tracePt t="160067" x="6945313" y="4926013"/>
          <p14:tracePt t="160083" x="6923088" y="4926013"/>
          <p14:tracePt t="160123" x="6902450" y="4926013"/>
          <p14:tracePt t="160131" x="6891338" y="4914900"/>
          <p14:tracePt t="160140" x="6881813" y="4903788"/>
          <p14:tracePt t="160147" x="6870700" y="4883150"/>
          <p14:tracePt t="160157" x="6859588" y="4872038"/>
          <p14:tracePt t="160163" x="6859588" y="4860925"/>
          <p14:tracePt t="160171" x="6838950" y="4797425"/>
          <p14:tracePt t="160178" x="6827838" y="4797425"/>
          <p14:tracePt t="160195" x="6816725" y="4754563"/>
          <p14:tracePt t="160203" x="6805613" y="4732338"/>
          <p14:tracePt t="160210" x="6773863" y="4700588"/>
          <p14:tracePt t="160226" x="6762750" y="4646613"/>
          <p14:tracePt t="160234" x="6762750" y="4625975"/>
          <p14:tracePt t="160242" x="6762750" y="4572000"/>
          <p14:tracePt t="160250" x="6762750" y="4518025"/>
          <p14:tracePt t="160259" x="6762750" y="4497388"/>
          <p14:tracePt t="160266" x="6762750" y="4432300"/>
          <p14:tracePt t="160276" x="6762750" y="4389438"/>
          <p14:tracePt t="160282" x="6762750" y="4368800"/>
          <p14:tracePt t="160290" x="6762750" y="4357688"/>
          <p14:tracePt t="160298" x="6773863" y="4325938"/>
          <p14:tracePt t="160306" x="6773863" y="4314825"/>
          <p14:tracePt t="160314" x="6773863" y="4303713"/>
          <p14:tracePt t="160323" x="6784975" y="4294188"/>
          <p14:tracePt t="160339" x="6796088" y="4283075"/>
          <p14:tracePt t="160362" x="6805613" y="4271963"/>
          <p14:tracePt t="160403" x="6816725" y="4271963"/>
          <p14:tracePt t="160411" x="6816725" y="4283075"/>
          <p14:tracePt t="160419" x="6796088" y="4337050"/>
          <p14:tracePt t="160428" x="6742113" y="4357688"/>
          <p14:tracePt t="160435" x="6645275" y="4422775"/>
          <p14:tracePt t="160445" x="6538913" y="4475163"/>
          <p14:tracePt t="160452" x="6527800" y="4529138"/>
          <p14:tracePt t="160462" x="6430963" y="4572000"/>
          <p14:tracePt t="160467" x="6335713" y="4594225"/>
          <p14:tracePt t="160478" x="6175375" y="4594225"/>
          <p14:tracePt t="160483" x="6153150" y="4594225"/>
          <p14:tracePt t="160492" x="6110288" y="4594225"/>
          <p14:tracePt t="160659" x="6099175" y="4603750"/>
          <p14:tracePt t="160667" x="6099175" y="4614863"/>
          <p14:tracePt t="160676" x="6099175" y="4625975"/>
          <p14:tracePt t="160692" x="6099175" y="4637088"/>
          <p14:tracePt t="160700" x="6099175" y="4668838"/>
          <p14:tracePt t="160707" x="6099175" y="4689475"/>
          <p14:tracePt t="160731" x="6099175" y="4722813"/>
          <p14:tracePt t="160739" x="6099175" y="4732338"/>
          <p14:tracePt t="160747" x="6099175" y="4743450"/>
          <p14:tracePt t="160756" x="6099175" y="4775200"/>
          <p14:tracePt t="160773" x="6099175" y="4786313"/>
          <p14:tracePt t="160778" x="6099175" y="4797425"/>
          <p14:tracePt t="160787" x="6099175" y="4806950"/>
          <p14:tracePt t="160803" x="6099175" y="4840288"/>
          <p14:tracePt t="160812" x="6110288" y="4849813"/>
          <p14:tracePt t="160828" x="6121400" y="4860925"/>
          <p14:tracePt t="160865" x="6132513" y="4892675"/>
          <p14:tracePt t="160874" x="6153150" y="4892675"/>
          <p14:tracePt t="160890" x="6175375" y="4892675"/>
          <p14:tracePt t="160898" x="6218238" y="4892675"/>
          <p14:tracePt t="160905" x="6238875" y="4892675"/>
          <p14:tracePt t="160925" x="6292850" y="4892675"/>
          <p14:tracePt t="160930" x="6335713" y="4892675"/>
          <p14:tracePt t="160946" x="6356350" y="4892675"/>
          <p14:tracePt t="160954" x="6378575" y="4892675"/>
          <p14:tracePt t="160962" x="6399213" y="4892675"/>
          <p14:tracePt t="160970" x="6453188" y="4872038"/>
          <p14:tracePt t="160978" x="6473825" y="4849813"/>
          <p14:tracePt t="160986" x="6516688" y="4829175"/>
          <p14:tracePt t="160994" x="6538913" y="4797425"/>
          <p14:tracePt t="161002" x="6581775" y="4765675"/>
          <p14:tracePt t="161010" x="6624638" y="4700588"/>
          <p14:tracePt t="161018" x="6645275" y="4668838"/>
          <p14:tracePt t="161025" x="6656388" y="4637088"/>
          <p14:tracePt t="161034" x="6677025" y="4583113"/>
          <p14:tracePt t="161042" x="6677025" y="4560888"/>
          <p14:tracePt t="161050" x="6677025" y="4529138"/>
          <p14:tracePt t="161059" x="6677025" y="4497388"/>
          <p14:tracePt t="161066" x="6677025" y="4465638"/>
          <p14:tracePt t="161082" x="6677025" y="4443413"/>
          <p14:tracePt t="161090" x="6677025" y="4422775"/>
          <p14:tracePt t="161098" x="6677025" y="4411663"/>
          <p14:tracePt t="161106" x="6677025" y="4400550"/>
          <p14:tracePt t="161114" x="6677025" y="4389438"/>
          <p14:tracePt t="161122" x="6677025" y="4368800"/>
          <p14:tracePt t="161130" x="6677025" y="4346575"/>
          <p14:tracePt t="161138" x="6656388" y="4325938"/>
          <p14:tracePt t="161146" x="6645275" y="4294188"/>
          <p14:tracePt t="161162" x="6634163" y="4294188"/>
          <p14:tracePt t="161203" x="6624638" y="4283075"/>
          <p14:tracePt t="161419" x="6624638" y="4240213"/>
          <p14:tracePt t="161427" x="6656388" y="4219575"/>
          <p14:tracePt t="161435" x="6667500" y="4186238"/>
          <p14:tracePt t="161451" x="6677025" y="4176713"/>
          <p14:tracePt t="161461" x="6688138" y="4165600"/>
          <p14:tracePt t="161477" x="6688138" y="4154488"/>
          <p14:tracePt t="161484" x="6688138" y="4143375"/>
          <p14:tracePt t="161499" x="6688138" y="4133850"/>
          <p14:tracePt t="161507" x="6710363" y="4111625"/>
          <p14:tracePt t="161523" x="6710363" y="4090988"/>
          <p14:tracePt t="161531" x="6710363" y="4068763"/>
          <p14:tracePt t="161539" x="6710363" y="4037013"/>
          <p14:tracePt t="161547" x="6731000" y="3994150"/>
          <p14:tracePt t="161555" x="6742113" y="3940175"/>
          <p14:tracePt t="161564" x="6784975" y="3897313"/>
          <p14:tracePt t="161571" x="6784975" y="3876675"/>
          <p14:tracePt t="161579" x="6796088" y="3865563"/>
          <p14:tracePt t="161589" x="6796088" y="3833813"/>
          <p14:tracePt t="161595" x="6838950" y="3811588"/>
          <p14:tracePt t="161612" x="6838950" y="3790950"/>
          <p14:tracePt t="161619" x="6838950" y="3779838"/>
          <p14:tracePt t="161683" x="6848475" y="3757613"/>
          <p14:tracePt t="161707" x="6881813" y="3716338"/>
          <p14:tracePt t="161716" x="6891338" y="3705225"/>
          <p14:tracePt t="161723" x="6902450" y="3705225"/>
          <p14:tracePt t="161731" x="6913563" y="3694113"/>
          <p14:tracePt t="161739" x="6923088" y="3673475"/>
          <p14:tracePt t="161749" x="6923088" y="3662363"/>
          <p14:tracePt t="161755" x="6934200" y="3651250"/>
          <p14:tracePt t="161763" x="6945313" y="3640138"/>
          <p14:tracePt t="161770" x="6945313" y="3619500"/>
          <p14:tracePt t="161779" x="6956425" y="3608388"/>
          <p14:tracePt t="161786" x="6977063" y="3597275"/>
          <p14:tracePt t="161794" x="6988175" y="3587750"/>
          <p14:tracePt t="161802" x="7008813" y="3565525"/>
          <p14:tracePt t="161811" x="7019925" y="3554413"/>
          <p14:tracePt t="161818" x="7042150" y="3533775"/>
          <p14:tracePt t="161827" x="7062788" y="3533775"/>
          <p14:tracePt t="161833" x="7105650" y="3490913"/>
          <p14:tracePt t="161841" x="7127875" y="3468688"/>
          <p14:tracePt t="161849" x="7148513" y="3468688"/>
          <p14:tracePt t="161858" x="7191375" y="3459163"/>
          <p14:tracePt t="161865" x="7223125" y="3436938"/>
          <p14:tracePt t="161875" x="7234238" y="3436938"/>
          <p14:tracePt t="161881" x="7245350" y="3425825"/>
          <p14:tracePt t="161890" x="7277100" y="3425825"/>
          <p14:tracePt t="161897" x="7297738" y="3425825"/>
          <p14:tracePt t="161909" x="7319963" y="3416300"/>
          <p14:tracePt t="161914" x="7340600" y="3416300"/>
          <p14:tracePt t="161921" x="7416800" y="3416300"/>
          <p14:tracePt t="161930" x="7448550" y="3416300"/>
          <p14:tracePt t="161938" x="7491413" y="3416300"/>
          <p14:tracePt t="161945" x="7523163" y="3416300"/>
          <p14:tracePt t="161962" x="7543800" y="3416300"/>
          <p14:tracePt t="161977" x="7586663" y="3416300"/>
          <p14:tracePt t="161993" x="7597775" y="3416300"/>
          <p14:tracePt t="162001" x="7651750" y="3416300"/>
          <p14:tracePt t="162009" x="7662863" y="3416300"/>
          <p14:tracePt t="162017" x="7694613" y="3416300"/>
          <p14:tracePt t="162025" x="7715250" y="3416300"/>
          <p14:tracePt t="162033" x="7758113" y="3416300"/>
          <p14:tracePt t="162044" x="7812088" y="3416300"/>
          <p14:tracePt t="162050" x="7866063" y="3416300"/>
          <p14:tracePt t="162061" x="7875588" y="3416300"/>
          <p14:tracePt t="162067" x="7886700" y="3416300"/>
          <p14:tracePt t="162077" x="7918450" y="3416300"/>
          <p14:tracePt t="162082" x="7951788" y="3416300"/>
          <p14:tracePt t="162131" x="7972425" y="3416300"/>
          <p14:tracePt t="162147" x="8015288" y="3416300"/>
          <p14:tracePt t="162163" x="8037513" y="3416300"/>
          <p14:tracePt t="162171" x="8047038" y="3416300"/>
          <p14:tracePt t="162187" x="8058150" y="3416300"/>
          <p14:tracePt t="162211" x="8069263" y="3416300"/>
          <p14:tracePt t="162219" x="8089900" y="3416300"/>
          <p14:tracePt t="162251" x="8112125" y="3416300"/>
          <p14:tracePt t="162283" x="8132763" y="3416300"/>
          <p14:tracePt t="163187" x="8164513" y="3425825"/>
          <p14:tracePt t="163196" x="8186738" y="3448050"/>
          <p14:tracePt t="163204" x="8197850" y="3448050"/>
          <p14:tracePt t="163211" x="8218488" y="3459163"/>
          <p14:tracePt t="163228" x="8229600" y="3459163"/>
          <p14:tracePt t="163245" x="8261350" y="3468688"/>
          <p14:tracePt t="163262" x="8272463" y="3468688"/>
          <p14:tracePt t="163890" x="8164513" y="3468688"/>
          <p14:tracePt t="163898" x="8058150" y="3468688"/>
          <p14:tracePt t="163908" x="7983538" y="3468688"/>
          <p14:tracePt t="163914" x="7908925" y="3502025"/>
          <p14:tracePt t="163922" x="7812088" y="3522663"/>
          <p14:tracePt t="163932" x="7715250" y="3522663"/>
          <p14:tracePt t="163938" x="7694613" y="3576638"/>
          <p14:tracePt t="163946" x="7577138" y="3587750"/>
          <p14:tracePt t="163955" x="7502525" y="3608388"/>
          <p14:tracePt t="163963" x="7405688" y="3608388"/>
          <p14:tracePt t="163970" x="7331075" y="3619500"/>
          <p14:tracePt t="163978" x="7191375" y="3619500"/>
          <p14:tracePt t="163987" x="7094538" y="3651250"/>
          <p14:tracePt t="163994" x="6999288" y="3673475"/>
          <p14:tracePt t="164003" x="6923088" y="3673475"/>
          <p14:tracePt t="164010" x="6881813" y="3673475"/>
          <p14:tracePt t="164019" x="6827838" y="3673475"/>
          <p14:tracePt t="164025" x="6805613" y="3673475"/>
          <p14:tracePt t="164033" x="6796088" y="3673475"/>
          <p14:tracePt t="164041" x="6773863" y="3673475"/>
          <p14:tracePt t="164049" x="6762750" y="3673475"/>
          <p14:tracePt t="164065" x="6753225" y="3673475"/>
          <p14:tracePt t="164099" x="6719888" y="3673475"/>
          <p14:tracePt t="164115" x="6710363" y="3673475"/>
          <p14:tracePt t="164124" x="6699250" y="3673475"/>
          <p14:tracePt t="164146" x="6688138" y="3673475"/>
          <p14:tracePt t="164185" x="6677025" y="3673475"/>
          <p14:tracePt t="164193" x="6667500" y="3673475"/>
          <p14:tracePt t="167139" x="6656388" y="3673475"/>
          <p14:tracePt t="167147" x="6656388" y="3662363"/>
          <p14:tracePt t="167155" x="6677025" y="3651250"/>
          <p14:tracePt t="167171" x="6719888" y="3640138"/>
          <p14:tracePt t="167180" x="6719888" y="3630613"/>
          <p14:tracePt t="167187" x="6731000" y="3619500"/>
          <p14:tracePt t="167198" x="6762750" y="3608388"/>
          <p14:tracePt t="167219" x="6773863" y="3608388"/>
          <p14:tracePt t="167235" x="6784975" y="3597275"/>
          <p14:tracePt t="167266" x="6796088" y="3587750"/>
          <p14:tracePt t="167299" x="6816725" y="3576638"/>
          <p14:tracePt t="167308" x="6827838" y="3565525"/>
          <p14:tracePt t="167322" x="6838950" y="3554413"/>
          <p14:tracePt t="167354" x="6870700" y="3544888"/>
          <p14:tracePt t="167362" x="6881813" y="3544888"/>
          <p14:tracePt t="167386" x="6902450" y="3533775"/>
          <p14:tracePt t="167410" x="6913563" y="3533775"/>
          <p14:tracePt t="167418" x="6923088" y="3533775"/>
          <p14:tracePt t="167426" x="6934200" y="3522663"/>
          <p14:tracePt t="167434" x="6945313" y="3511550"/>
          <p14:tracePt t="167442" x="6956425" y="3511550"/>
          <p14:tracePt t="167450" x="6965950" y="3511550"/>
          <p14:tracePt t="167459" x="6988175" y="3502025"/>
          <p14:tracePt t="167466" x="7008813" y="3502025"/>
          <p14:tracePt t="167482" x="7019925" y="3502025"/>
          <p14:tracePt t="167490" x="7031038" y="3502025"/>
          <p14:tracePt t="167498" x="7042150" y="3502025"/>
          <p14:tracePt t="167530" x="7073900" y="3502025"/>
          <p14:tracePt t="167547" x="7085013" y="3502025"/>
          <p14:tracePt t="167555" x="7094538" y="3502025"/>
          <p14:tracePt t="167563" x="7127875" y="3502025"/>
          <p14:tracePt t="167571" x="7137400" y="3502025"/>
          <p14:tracePt t="167587" x="7159625" y="3502025"/>
          <p14:tracePt t="167594" x="7170738" y="3502025"/>
          <p14:tracePt t="167603" x="7180263" y="3502025"/>
          <p14:tracePt t="167611" x="7191375" y="3502025"/>
          <p14:tracePt t="167619" x="7212013" y="3502025"/>
          <p14:tracePt t="167628" x="7234238" y="3502025"/>
          <p14:tracePt t="167637" x="7245350" y="3502025"/>
          <p14:tracePt t="167645" x="7277100" y="3502025"/>
          <p14:tracePt t="167650" x="7297738" y="3502025"/>
          <p14:tracePt t="167659" x="7340600" y="3502025"/>
          <p14:tracePt t="167676" x="7351713" y="3502025"/>
          <p14:tracePt t="167682" x="7383463" y="3502025"/>
          <p14:tracePt t="167690" x="7416800" y="3502025"/>
          <p14:tracePt t="167706" x="7437438" y="3502025"/>
          <p14:tracePt t="167714" x="7469188" y="3502025"/>
          <p14:tracePt t="167722" x="7502525" y="3502025"/>
          <p14:tracePt t="167730" x="7577138" y="3502025"/>
          <p14:tracePt t="167738" x="7597775" y="3511550"/>
          <p14:tracePt t="167746" x="7651750" y="3511550"/>
          <p14:tracePt t="167754" x="7726363" y="3522663"/>
          <p14:tracePt t="167763" x="7769225" y="3522663"/>
          <p14:tracePt t="167770" x="7823200" y="3533775"/>
          <p14:tracePt t="167778" x="7866063" y="3533775"/>
          <p14:tracePt t="167786" x="7929563" y="3533775"/>
          <p14:tracePt t="167794" x="8004175" y="3533775"/>
          <p14:tracePt t="167802" x="8037513" y="3533775"/>
          <p14:tracePt t="167809" x="8101013" y="3533775"/>
          <p14:tracePt t="167818" x="8121650" y="3533775"/>
          <p14:tracePt t="167826" x="8175625" y="3533775"/>
          <p14:tracePt t="167834" x="8186738" y="3533775"/>
          <p14:tracePt t="167843" x="8218488" y="3533775"/>
          <p14:tracePt t="167850" x="8240713" y="3554413"/>
          <p14:tracePt t="167859" x="8261350" y="3554413"/>
          <p14:tracePt t="167865" x="8272463" y="3554413"/>
          <p14:tracePt t="168164" x="8089900" y="3576638"/>
          <p14:tracePt t="168170" x="7886700" y="3576638"/>
          <p14:tracePt t="168178" x="7662863" y="3576638"/>
          <p14:tracePt t="168186" x="7437438" y="3576638"/>
          <p14:tracePt t="168194" x="7254875" y="3576638"/>
          <p14:tracePt t="168202" x="7051675" y="3576638"/>
          <p14:tracePt t="168210" x="6934200" y="3576638"/>
          <p14:tracePt t="168218" x="6796088" y="3576638"/>
          <p14:tracePt t="168226" x="6719888" y="3576638"/>
          <p14:tracePt t="168234" x="6656388" y="3565525"/>
          <p14:tracePt t="168242" x="6602413" y="3565525"/>
          <p14:tracePt t="168250" x="6559550" y="3576638"/>
          <p14:tracePt t="168260" x="6527800" y="3587750"/>
          <p14:tracePt t="168266" x="6484938" y="3587750"/>
          <p14:tracePt t="168276" x="6464300" y="3587750"/>
          <p14:tracePt t="168282" x="6410325" y="3587750"/>
          <p14:tracePt t="168290" x="6367463" y="3587750"/>
          <p14:tracePt t="168298" x="6292850" y="3587750"/>
          <p14:tracePt t="168306" x="6261100" y="3587750"/>
          <p14:tracePt t="168314" x="6207125" y="3587750"/>
          <p14:tracePt t="168322" x="6153150" y="3587750"/>
          <p14:tracePt t="168330" x="6132513" y="3587750"/>
          <p14:tracePt t="168338" x="6110288" y="3587750"/>
          <p14:tracePt t="168346" x="6099175" y="3587750"/>
          <p14:tracePt t="168660" x="6089650" y="3587750"/>
          <p14:tracePt t="168667" x="6035675" y="3587750"/>
          <p14:tracePt t="168676" x="5938838" y="3565525"/>
          <p14:tracePt t="168684" x="5821363" y="3565525"/>
          <p14:tracePt t="168694" x="5724525" y="3544888"/>
          <p14:tracePt t="168699" x="5629275" y="3544888"/>
          <p14:tracePt t="168708" x="5489575" y="3533775"/>
          <p14:tracePt t="168715" x="5394325" y="3533775"/>
          <p14:tracePt t="168722" x="5329238" y="3533775"/>
          <p14:tracePt t="168730" x="5232400" y="3533775"/>
          <p14:tracePt t="168738" x="5180013" y="3533775"/>
          <p14:tracePt t="168746" x="5137150" y="3533775"/>
          <p14:tracePt t="168754" x="5094288" y="3533775"/>
          <p14:tracePt t="168762" x="5040313" y="3502025"/>
          <p14:tracePt t="168778" x="5029200" y="3502025"/>
          <p14:tracePt t="168803" x="5008563" y="3502025"/>
          <p14:tracePt t="168819" x="4997450" y="3502025"/>
          <p14:tracePt t="168828" x="4986338" y="3502025"/>
          <p14:tracePt t="168851" x="4965700" y="3502025"/>
          <p14:tracePt t="168868" x="4954588" y="3502025"/>
          <p14:tracePt t="168877" x="4943475" y="3502025"/>
          <p14:tracePt t="168882" x="4933950" y="3502025"/>
          <p14:tracePt t="168899" x="4911725" y="3502025"/>
          <p14:tracePt t="168913" x="4900613" y="3502025"/>
          <p14:tracePt t="168921" x="4891088" y="3502025"/>
          <p14:tracePt t="168929" x="4879975" y="3490913"/>
          <p14:tracePt t="168946" x="4857750" y="3490913"/>
          <p14:tracePt t="168953" x="4848225" y="3490913"/>
          <p14:tracePt t="168961" x="4837113" y="3490913"/>
          <p14:tracePt t="168985" x="4814888" y="3490913"/>
          <p14:tracePt t="168993" x="4783138" y="3479800"/>
          <p14:tracePt t="169001" x="4751388" y="3479800"/>
          <p14:tracePt t="169009" x="4740275" y="3479800"/>
          <p14:tracePt t="169017" x="4730750" y="3479800"/>
          <p14:tracePt t="169025" x="4719638" y="3479800"/>
          <p14:tracePt t="169033" x="4697413" y="3479800"/>
          <p14:tracePt t="169041" x="4687888" y="3479800"/>
          <p14:tracePt t="169049" x="4665663" y="3468688"/>
          <p14:tracePt t="169065" x="4645025" y="3468688"/>
          <p14:tracePt t="169089" x="4622800" y="3459163"/>
          <p14:tracePt t="169105" x="4611688" y="3448050"/>
          <p14:tracePt t="170636" x="4676775" y="3448050"/>
          <p14:tracePt t="170643" x="4751388" y="3448050"/>
          <p14:tracePt t="170651" x="4848225" y="3468688"/>
          <p14:tracePt t="170662" x="4891088" y="3468688"/>
          <p14:tracePt t="170667" x="4943475" y="3479800"/>
          <p14:tracePt t="170677" x="4965700" y="3479800"/>
          <p14:tracePt t="170683" x="4997450" y="3502025"/>
          <p14:tracePt t="170699" x="5008563" y="3511550"/>
          <p14:tracePt t="170731" x="5019675" y="3511550"/>
          <p14:tracePt t="170739" x="5040313" y="3522663"/>
          <p14:tracePt t="170763" x="5083175" y="3522663"/>
          <p14:tracePt t="170771" x="5094288" y="3533775"/>
          <p14:tracePt t="170867" x="5103813" y="3544888"/>
          <p14:tracePt t="170877" x="5103813" y="3554413"/>
          <p14:tracePt t="170890" x="5103813" y="3565525"/>
          <p14:tracePt t="170898" x="5103813" y="3576638"/>
          <p14:tracePt t="170909" x="5103813" y="3597275"/>
          <p14:tracePt t="170914" x="5103813" y="3619500"/>
          <p14:tracePt t="170922" x="5103813" y="3630613"/>
          <p14:tracePt t="170930" x="5094288" y="3640138"/>
          <p14:tracePt t="170938" x="5072063" y="3651250"/>
          <p14:tracePt t="170945" x="5051425" y="3662363"/>
          <p14:tracePt t="170954" x="5019675" y="3673475"/>
          <p14:tracePt t="170963" x="4986338" y="3683000"/>
          <p14:tracePt t="170969" x="4943475" y="3694113"/>
          <p14:tracePt t="170978" x="4922838" y="3694113"/>
          <p14:tracePt t="170985" x="4900613" y="3716338"/>
          <p14:tracePt t="170994" x="4868863" y="3716338"/>
          <p14:tracePt t="171001" x="4857750" y="3725863"/>
          <p14:tracePt t="171010" x="4848225" y="3725863"/>
          <p14:tracePt t="171017" x="4837113" y="3725863"/>
          <p14:tracePt t="171025" x="4805363" y="3725863"/>
          <p14:tracePt t="171033" x="4794250" y="3725863"/>
          <p14:tracePt t="171042" x="4783138" y="3725863"/>
          <p14:tracePt t="171059" x="4740275" y="3725863"/>
          <p14:tracePt t="171066" x="4719638" y="3736975"/>
          <p14:tracePt t="171082" x="4708525" y="3736975"/>
          <p14:tracePt t="171090" x="4697413" y="3736975"/>
          <p14:tracePt t="171114" x="4676775" y="3736975"/>
          <p14:tracePt t="171130" x="4654550" y="3736975"/>
          <p14:tracePt t="171138" x="4645025" y="3736975"/>
          <p14:tracePt t="171146" x="4633913" y="3736975"/>
          <p14:tracePt t="171154" x="4602163" y="3736975"/>
          <p14:tracePt t="171162" x="4591050" y="3736975"/>
          <p14:tracePt t="171170" x="4568825" y="3736975"/>
          <p14:tracePt t="171178" x="4505325" y="3736975"/>
          <p14:tracePt t="171186" x="4484688" y="3736975"/>
          <p14:tracePt t="171196" x="4462463" y="3736975"/>
          <p14:tracePt t="171203" x="4419600" y="3736975"/>
          <p14:tracePt t="171212" x="4398963" y="3736975"/>
          <p14:tracePt t="171219" x="4387850" y="3736975"/>
          <p14:tracePt t="171228" x="4365625" y="3736975"/>
          <p14:tracePt t="171235" x="4344988" y="3736975"/>
          <p14:tracePt t="171245" x="4333875" y="3736975"/>
          <p14:tracePt t="171250" x="4313238" y="3736975"/>
          <p14:tracePt t="171266" x="4270375" y="3736975"/>
          <p14:tracePt t="171274" x="4259263" y="3736975"/>
          <p14:tracePt t="171281" x="4237038" y="3725863"/>
          <p14:tracePt t="171289" x="4216400" y="3705225"/>
          <p14:tracePt t="171297" x="4205288" y="3705225"/>
          <p14:tracePt t="171305" x="4195763" y="3705225"/>
          <p14:tracePt t="171330" x="4184650" y="3705225"/>
          <p14:tracePt t="171346" x="4173538" y="3694113"/>
          <p14:tracePt t="171354" x="4162425" y="3683000"/>
          <p14:tracePt t="171362" x="4152900" y="3683000"/>
          <p14:tracePt t="171386" x="4141788" y="3683000"/>
          <p14:tracePt t="171396" x="4130675" y="3673475"/>
          <p14:tracePt t="171412" x="4110038" y="3662363"/>
          <p14:tracePt t="171419" x="4087813" y="3651250"/>
          <p14:tracePt t="171435" x="4087813" y="3640138"/>
          <p14:tracePt t="171451" x="4076700" y="3630613"/>
          <p14:tracePt t="171475" x="4076700" y="3619500"/>
          <p14:tracePt t="171483" x="4067175" y="3608388"/>
          <p14:tracePt t="171491" x="4067175" y="3587750"/>
          <p14:tracePt t="171499" x="4067175" y="3565525"/>
          <p14:tracePt t="171515" x="4067175" y="3533775"/>
          <p14:tracePt t="171531" x="4067175" y="3522663"/>
          <p14:tracePt t="171539" x="4067175" y="3511550"/>
          <p14:tracePt t="171547" x="4067175" y="3502025"/>
          <p14:tracePt t="171555" x="4067175" y="3479800"/>
          <p14:tracePt t="171563" x="4067175" y="3459163"/>
          <p14:tracePt t="171571" x="4087813" y="3436938"/>
          <p14:tracePt t="171578" x="4098925" y="3425825"/>
          <p14:tracePt t="171587" x="4110038" y="3416300"/>
          <p14:tracePt t="171595" x="4141788" y="3394075"/>
          <p14:tracePt t="171611" x="4173538" y="3373438"/>
          <p14:tracePt t="171619" x="4195763" y="3373438"/>
          <p14:tracePt t="171628" x="4227513" y="3362325"/>
          <p14:tracePt t="171635" x="4279900" y="3351213"/>
          <p14:tracePt t="171646" x="4333875" y="3351213"/>
          <p14:tracePt t="171652" x="4356100" y="3351213"/>
          <p14:tracePt t="171662" x="4419600" y="3351213"/>
          <p14:tracePt t="171666" x="4494213" y="3351213"/>
          <p14:tracePt t="171675" x="4568825" y="3351213"/>
          <p14:tracePt t="171682" x="4633913" y="3351213"/>
          <p14:tracePt t="171690" x="4687888" y="3351213"/>
          <p14:tracePt t="171699" x="4719638" y="3351213"/>
          <p14:tracePt t="171706" x="4762500" y="3351213"/>
          <p14:tracePt t="171714" x="4814888" y="3362325"/>
          <p14:tracePt t="171730" x="4826000" y="3362325"/>
          <p14:tracePt t="171738" x="4848225" y="3362325"/>
          <p14:tracePt t="171746" x="4848225" y="3373438"/>
          <p14:tracePt t="171754" x="4857750" y="3394075"/>
          <p14:tracePt t="171770" x="4868863" y="3405188"/>
          <p14:tracePt t="171778" x="4879975" y="3416300"/>
          <p14:tracePt t="171786" x="4891088" y="3425825"/>
          <p14:tracePt t="171794" x="4922838" y="3436938"/>
          <p14:tracePt t="171802" x="4933950" y="3459163"/>
          <p14:tracePt t="171810" x="4965700" y="3490913"/>
          <p14:tracePt t="171826" x="4986338" y="3502025"/>
          <p14:tracePt t="171843" x="4997450" y="3522663"/>
          <p14:tracePt t="171875" x="5019675" y="3565525"/>
          <p14:tracePt t="171898" x="5029200" y="3587750"/>
          <p14:tracePt t="171914" x="5029200" y="3608388"/>
          <p14:tracePt t="171922" x="5029200" y="3640138"/>
          <p14:tracePt t="171930" x="5029200" y="3673475"/>
          <p14:tracePt t="171938" x="5040313" y="3683000"/>
          <p14:tracePt t="171946" x="5040313" y="3705225"/>
          <p14:tracePt t="171970" x="5040313" y="3736975"/>
          <p14:tracePt t="171978" x="5040313" y="3748088"/>
          <p14:tracePt t="171986" x="5040313" y="3757613"/>
          <p14:tracePt t="171994" x="5040313" y="3779838"/>
          <p14:tracePt t="172002" x="5040313" y="3790950"/>
          <p14:tracePt t="172026" x="5029200" y="3800475"/>
          <p14:tracePt t="172034" x="5019675" y="3811588"/>
          <p14:tracePt t="172269" x="5040313" y="3811588"/>
          <p14:tracePt t="172276" x="5083175" y="3811588"/>
          <p14:tracePt t="172284" x="5126038" y="3811588"/>
          <p14:tracePt t="172296" x="5146675" y="3811588"/>
          <p14:tracePt t="172298" x="5222875" y="3811588"/>
          <p14:tracePt t="172306" x="5254625" y="3811588"/>
          <p14:tracePt t="172314" x="5360988" y="3790950"/>
          <p14:tracePt t="172321" x="5414963" y="3790950"/>
          <p14:tracePt t="172329" x="5468938" y="3790950"/>
          <p14:tracePt t="172337" x="5500688" y="3779838"/>
          <p14:tracePt t="172345" x="5554663" y="3757613"/>
          <p14:tracePt t="172353" x="5607050" y="3748088"/>
          <p14:tracePt t="172361" x="5618163" y="3748088"/>
          <p14:tracePt t="172369" x="5649913" y="3725863"/>
          <p14:tracePt t="172377" x="5672138" y="3725863"/>
          <p14:tracePt t="172385" x="5715000" y="3716338"/>
          <p14:tracePt t="172394" x="5724525" y="3716338"/>
          <p14:tracePt t="172401" x="5746750" y="3716338"/>
          <p14:tracePt t="172410" x="5778500" y="3716338"/>
          <p14:tracePt t="172417" x="5800725" y="3705225"/>
          <p14:tracePt t="172425" x="5843588" y="3705225"/>
          <p14:tracePt t="172433" x="5864225" y="3705225"/>
          <p14:tracePt t="172442" x="5895975" y="3705225"/>
          <p14:tracePt t="172450" x="5918200" y="3694113"/>
          <p14:tracePt t="172466" x="5949950" y="3694113"/>
          <p14:tracePt t="172506" x="5961063" y="3694113"/>
          <p14:tracePt t="172627" x="5972175" y="3683000"/>
          <p14:tracePt t="172636" x="5972175" y="3662363"/>
          <p14:tracePt t="172644" x="5949950" y="3651250"/>
          <p14:tracePt t="172651" x="5918200" y="3640138"/>
          <p14:tracePt t="172658" x="5875338" y="3619500"/>
          <p14:tracePt t="172665" x="5821363" y="3597275"/>
          <p14:tracePt t="172675" x="5746750" y="3587750"/>
          <p14:tracePt t="172682" x="5672138" y="3587750"/>
          <p14:tracePt t="172690" x="5597525" y="3565525"/>
          <p14:tracePt t="172698" x="5543550" y="3533775"/>
          <p14:tracePt t="172706" x="5478463" y="3533775"/>
          <p14:tracePt t="172714" x="5457825" y="3533775"/>
          <p14:tracePt t="172722" x="5403850" y="3533775"/>
          <p14:tracePt t="172730" x="5394325" y="3533775"/>
          <p14:tracePt t="172738" x="5360988" y="3533775"/>
          <p14:tracePt t="172746" x="5351463" y="3533775"/>
          <p14:tracePt t="172778" x="5340350" y="3533775"/>
          <p14:tracePt t="172786" x="5318125" y="3533775"/>
          <p14:tracePt t="172794" x="5308600" y="3533775"/>
          <p14:tracePt t="172802" x="5297488" y="3533775"/>
          <p14:tracePt t="172809" x="5286375" y="3533775"/>
          <p14:tracePt t="172819" x="5265738" y="3533775"/>
          <p14:tracePt t="172826" x="5254625" y="3533775"/>
          <p14:tracePt t="172850" x="5243513" y="3533775"/>
          <p14:tracePt t="172978" x="5275263" y="3533775"/>
          <p14:tracePt t="172987" x="5360988" y="3533775"/>
          <p14:tracePt t="172995" x="5500688" y="3533775"/>
          <p14:tracePt t="173003" x="5640388" y="3533775"/>
          <p14:tracePt t="173011" x="5800725" y="3533775"/>
          <p14:tracePt t="173021" x="5929313" y="3533775"/>
          <p14:tracePt t="173028" x="6024563" y="3533775"/>
          <p14:tracePt t="173035" x="6099175" y="3533775"/>
          <p14:tracePt t="173045" x="6121400" y="3533775"/>
          <p14:tracePt t="173051" x="6132513" y="3533775"/>
          <p14:tracePt t="173210" x="6121400" y="3533775"/>
          <p14:tracePt t="173218" x="6089650" y="3533775"/>
          <p14:tracePt t="173226" x="6035675" y="3533775"/>
          <p14:tracePt t="173234" x="5992813" y="3533775"/>
          <p14:tracePt t="173242" x="5949950" y="3533775"/>
          <p14:tracePt t="173250" x="5875338" y="3533775"/>
          <p14:tracePt t="173259" x="5757863" y="3533775"/>
          <p14:tracePt t="173266" x="5640388" y="3511550"/>
          <p14:tracePt t="173276" x="5500688" y="3479800"/>
          <p14:tracePt t="173282" x="5446713" y="3479800"/>
          <p14:tracePt t="173290" x="5329238" y="3479800"/>
          <p14:tracePt t="173298" x="5254625" y="3479800"/>
          <p14:tracePt t="173306" x="5180013" y="3479800"/>
          <p14:tracePt t="173314" x="5157788" y="3479800"/>
          <p14:tracePt t="173323" x="5137150" y="3479800"/>
          <p14:tracePt t="173331" x="5126038" y="3479800"/>
          <p14:tracePt t="173499" x="5126038" y="3468688"/>
          <p14:tracePt t="173509" x="5137150" y="3459163"/>
          <p14:tracePt t="173531" x="5157788" y="3459163"/>
          <p14:tracePt t="173547" x="5180013" y="3459163"/>
          <p14:tracePt t="173555" x="5189538" y="3459163"/>
          <p14:tracePt t="173563" x="5222875" y="3459163"/>
          <p14:tracePt t="173571" x="5232400" y="3459163"/>
          <p14:tracePt t="173579" x="5243513" y="3459163"/>
          <p14:tracePt t="173587" x="5275263" y="3459163"/>
          <p14:tracePt t="173595" x="5297488" y="3459163"/>
          <p14:tracePt t="173603" x="5340350" y="3459163"/>
          <p14:tracePt t="173612" x="5360988" y="3459163"/>
          <p14:tracePt t="173619" x="5394325" y="3459163"/>
          <p14:tracePt t="173628" x="5414963" y="3459163"/>
          <p14:tracePt t="173635" x="5457825" y="3459163"/>
          <p14:tracePt t="173645" x="5478463" y="3459163"/>
          <p14:tracePt t="173651" x="5511800" y="3459163"/>
          <p14:tracePt t="173662" x="5564188" y="3459163"/>
          <p14:tracePt t="173667" x="5597525" y="3459163"/>
          <p14:tracePt t="173678" x="5649913" y="3459163"/>
          <p14:tracePt t="173683" x="5703888" y="3459163"/>
          <p14:tracePt t="173692" x="5724525" y="3459163"/>
          <p14:tracePt t="173699" x="5757863" y="3459163"/>
          <p14:tracePt t="173708" x="5778500" y="3459163"/>
          <p14:tracePt t="173715" x="5800725" y="3459163"/>
          <p14:tracePt t="173724" x="5810250" y="3459163"/>
          <p14:tracePt t="173731" x="5821363" y="3459163"/>
          <p14:tracePt t="173763" x="5832475" y="3459163"/>
          <p14:tracePt t="173779" x="5853113" y="3459163"/>
          <p14:tracePt t="174197" x="5864225" y="3448050"/>
          <p14:tracePt t="176171" x="5853113" y="3448050"/>
          <p14:tracePt t="176181" x="5800725" y="3459163"/>
          <p14:tracePt t="176187" x="5767388" y="3459163"/>
          <p14:tracePt t="176195" x="5715000" y="3468688"/>
          <p14:tracePt t="176203" x="5672138" y="3468688"/>
          <p14:tracePt t="176212" x="5661025" y="3468688"/>
          <p14:tracePt t="176219" x="5629275" y="3468688"/>
          <p14:tracePt t="176228" x="5618163" y="3468688"/>
          <p14:tracePt t="176251" x="5607050" y="3468688"/>
          <p14:tracePt t="176283" x="5575300" y="3468688"/>
          <p14:tracePt t="176291" x="5554663" y="3468688"/>
          <p14:tracePt t="176300" x="5521325" y="3479800"/>
          <p14:tracePt t="176307" x="5500688" y="3479800"/>
          <p14:tracePt t="176315" x="5457825" y="3479800"/>
          <p14:tracePt t="176323" x="5446713" y="3479800"/>
          <p14:tracePt t="176332" x="5403850" y="3479800"/>
          <p14:tracePt t="176340" x="5394325" y="3490913"/>
          <p14:tracePt t="176348" x="5383213" y="3490913"/>
          <p14:tracePt t="176355" x="5351463" y="3490913"/>
          <p14:tracePt t="176373" x="5340350" y="3490913"/>
          <p14:tracePt t="176387" x="5318125" y="3490913"/>
          <p14:tracePt t="176403" x="5275263" y="3490913"/>
          <p14:tracePt t="176412" x="5254625" y="3490913"/>
          <p14:tracePt t="176419" x="5222875" y="3490913"/>
          <p14:tracePt t="176428" x="5180013" y="3490913"/>
          <p14:tracePt t="176435" x="5137150" y="3490913"/>
          <p14:tracePt t="176445" x="5094288" y="3502025"/>
          <p14:tracePt t="176451" x="5062538" y="3511550"/>
          <p14:tracePt t="176462" x="5029200" y="3511550"/>
          <p14:tracePt t="176467" x="4997450" y="3522663"/>
          <p14:tracePt t="176478" x="4986338" y="3522663"/>
          <p14:tracePt t="176483" x="4954588" y="3522663"/>
          <p14:tracePt t="176492" x="4943475" y="3533775"/>
          <p14:tracePt t="176514" x="4933950" y="3533775"/>
          <p14:tracePt t="176521" x="4922838" y="3533775"/>
          <p14:tracePt t="176530" x="4900613" y="3533775"/>
          <p14:tracePt t="176538" x="4891088" y="3533775"/>
          <p14:tracePt t="176546" x="4879975" y="3533775"/>
          <p14:tracePt t="176553" x="4857750" y="3522663"/>
          <p14:tracePt t="176562" x="4837113" y="3522663"/>
          <p14:tracePt t="176570" x="4814888" y="3511550"/>
          <p14:tracePt t="176586" x="4783138" y="3511550"/>
          <p14:tracePt t="176594" x="4773613" y="3502025"/>
          <p14:tracePt t="176610" x="4762500" y="3502025"/>
          <p14:tracePt t="176618" x="4751388" y="3502025"/>
          <p14:tracePt t="176626" x="4719638" y="3490913"/>
          <p14:tracePt t="176658" x="4708525" y="3468688"/>
          <p14:tracePt t="176683" x="4687888" y="3468688"/>
          <p14:tracePt t="176690" x="4676775" y="3468688"/>
          <p14:tracePt t="176746" x="4665663" y="3459163"/>
          <p14:tracePt t="176770" x="4665663" y="3448050"/>
          <p14:tracePt t="176778" x="4665663" y="3425825"/>
          <p14:tracePt t="176794" x="4665663" y="3416300"/>
          <p14:tracePt t="176810" x="4687888" y="3405188"/>
          <p14:tracePt t="176857" x="4708525" y="3405188"/>
          <p14:tracePt t="176866" x="4719638" y="3405188"/>
          <p14:tracePt t="176874" x="4730750" y="3405188"/>
          <p14:tracePt t="176882" x="4773613" y="3405188"/>
          <p14:tracePt t="176890" x="4794250" y="3405188"/>
          <p14:tracePt t="176898" x="4826000" y="3405188"/>
          <p14:tracePt t="176905" x="4879975" y="3405188"/>
          <p14:tracePt t="176925" x="4954588" y="3405188"/>
          <p14:tracePt t="176929" x="5008563" y="3405188"/>
          <p14:tracePt t="176937" x="5040313" y="3405188"/>
          <p14:tracePt t="176945" x="5094288" y="3405188"/>
          <p14:tracePt t="176953" x="5146675" y="3405188"/>
          <p14:tracePt t="176961" x="5200650" y="3405188"/>
          <p14:tracePt t="176969" x="5232400" y="3405188"/>
          <p14:tracePt t="176979" x="5275263" y="3405188"/>
          <p14:tracePt t="176986" x="5275263" y="3416300"/>
          <p14:tracePt t="176994" x="5318125" y="3425825"/>
          <p14:tracePt t="177026" x="5329238" y="3436938"/>
          <p14:tracePt t="177083" x="5329238" y="3459163"/>
          <p14:tracePt t="177107" x="5329238" y="3468688"/>
          <p14:tracePt t="177115" x="5329238" y="3502025"/>
          <p14:tracePt t="177123" x="5329238" y="3511550"/>
          <p14:tracePt t="177132" x="5329238" y="3522663"/>
          <p14:tracePt t="177139" x="5329238" y="3533775"/>
          <p14:tracePt t="177147" x="5318125" y="3565525"/>
          <p14:tracePt t="177163" x="5297488" y="3608388"/>
          <p14:tracePt t="177171" x="5254625" y="3619500"/>
          <p14:tracePt t="177178" x="5232400" y="3640138"/>
          <p14:tracePt t="177187" x="5200650" y="3662363"/>
          <p14:tracePt t="177194" x="5168900" y="3673475"/>
          <p14:tracePt t="177203" x="5114925" y="3683000"/>
          <p14:tracePt t="177212" x="5094288" y="3694113"/>
          <p14:tracePt t="177218" x="5083175" y="3694113"/>
          <p14:tracePt t="177225" x="5062538" y="3694113"/>
          <p14:tracePt t="177242" x="5040313" y="3694113"/>
          <p14:tracePt t="177266" x="5019675" y="3694113"/>
          <p14:tracePt t="177283" x="4976813" y="3694113"/>
          <p14:tracePt t="177291" x="4965700" y="3694113"/>
          <p14:tracePt t="177299" x="4954588" y="3683000"/>
          <p14:tracePt t="177355" x="4922838" y="3673475"/>
          <p14:tracePt t="177363" x="4922838" y="3662363"/>
          <p14:tracePt t="177378" x="4922838" y="3640138"/>
          <p14:tracePt t="177387" x="4922838" y="3630613"/>
          <p14:tracePt t="177394" x="4922838" y="3608388"/>
          <p14:tracePt t="177403" x="4922838" y="3587750"/>
          <p14:tracePt t="177411" x="4922838" y="3554413"/>
          <p14:tracePt t="177419" x="4922838" y="3544888"/>
          <p14:tracePt t="177428" x="4922838" y="3533775"/>
          <p14:tracePt t="177435" x="4922838" y="3502025"/>
          <p14:tracePt t="177445" x="4922838" y="3479800"/>
          <p14:tracePt t="177451" x="4922838" y="3468688"/>
          <p14:tracePt t="177462" x="4922838" y="3448050"/>
          <p14:tracePt t="177477" x="4922838" y="3436938"/>
          <p14:tracePt t="177483" x="4922838" y="3425825"/>
          <p14:tracePt t="177491" x="4922838" y="3416300"/>
          <p14:tracePt t="177500" x="4933950" y="3405188"/>
          <p14:tracePt t="177515" x="4954588" y="3405188"/>
          <p14:tracePt t="177532" x="4965700" y="3405188"/>
          <p14:tracePt t="177539" x="4997450" y="3405188"/>
          <p14:tracePt t="177548" x="5019675" y="3405188"/>
          <p14:tracePt t="177555" x="5040313" y="3405188"/>
          <p14:tracePt t="177564" x="5094288" y="3405188"/>
          <p14:tracePt t="177571" x="5146675" y="3459163"/>
          <p14:tracePt t="177578" x="5211763" y="3490913"/>
          <p14:tracePt t="177587" x="5265738" y="3533775"/>
          <p14:tracePt t="177595" x="5286375" y="3544888"/>
          <p14:tracePt t="177603" x="5329238" y="3576638"/>
          <p14:tracePt t="177619" x="5340350" y="3587750"/>
          <p14:tracePt t="177699" x="5351463" y="3597275"/>
          <p14:tracePt t="177723" x="5340350" y="3608388"/>
          <p14:tracePt t="177733" x="5318125" y="3608388"/>
          <p14:tracePt t="177739" x="5275263" y="3640138"/>
          <p14:tracePt t="177748" x="5254625" y="3640138"/>
          <p14:tracePt t="177755" x="5243513" y="3640138"/>
          <p14:tracePt t="177762" x="5232400" y="3640138"/>
          <p14:tracePt t="177769" x="5222875" y="3651250"/>
          <p14:tracePt t="177777" x="5200650" y="3651250"/>
          <p14:tracePt t="177833" x="5189538" y="3651250"/>
          <p14:tracePt t="178731" x="5180013" y="3651250"/>
          <p14:tracePt t="178739" x="5157788" y="3651250"/>
          <p14:tracePt t="178747" x="5146675" y="3651250"/>
          <p14:tracePt t="178756" x="5137150" y="3651250"/>
          <p14:tracePt t="178763" x="5126038" y="3651250"/>
          <p14:tracePt t="178771" x="5114925" y="3651250"/>
          <p14:tracePt t="178779" x="5103813" y="3651250"/>
          <p14:tracePt t="178811" x="5094288" y="3651250"/>
          <p14:tracePt t="178827" x="5083175" y="3651250"/>
          <p14:tracePt t="178835" x="5072063" y="3651250"/>
          <p14:tracePt t="178845" x="5029200" y="3662363"/>
          <p14:tracePt t="178851" x="5008563" y="3662363"/>
          <p14:tracePt t="178861" x="4954588" y="3673475"/>
          <p14:tracePt t="178867" x="4900613" y="3705225"/>
          <p14:tracePt t="178877" x="4826000" y="3716338"/>
          <p14:tracePt t="178884" x="4773613" y="3725863"/>
          <p14:tracePt t="178891" x="4751388" y="3736975"/>
          <p14:tracePt t="178899" x="4676775" y="3768725"/>
          <p14:tracePt t="178907" x="4602163" y="3779838"/>
          <p14:tracePt t="178919" x="4568825" y="3779838"/>
          <p14:tracePt t="178923" x="4494213" y="3800475"/>
          <p14:tracePt t="178930" x="4473575" y="3800475"/>
          <p14:tracePt t="178937" x="4430713" y="3800475"/>
          <p14:tracePt t="178945" x="4387850" y="3800475"/>
          <p14:tracePt t="178953" x="4344988" y="3800475"/>
          <p14:tracePt t="178961" x="4291013" y="3800475"/>
          <p14:tracePt t="178969" x="4227513" y="3800475"/>
          <p14:tracePt t="178977" x="4195763" y="3800475"/>
          <p14:tracePt t="178985" x="4152900" y="3811588"/>
          <p14:tracePt t="178994" x="4098925" y="3811588"/>
          <p14:tracePt t="179002" x="4087813" y="3811588"/>
          <p14:tracePt t="179009" x="4044950" y="3811588"/>
          <p14:tracePt t="179026" x="3990975" y="3811588"/>
          <p14:tracePt t="179051" x="3948113" y="3811588"/>
          <p14:tracePt t="179062" x="3927475" y="3811588"/>
          <p14:tracePt t="179083" x="3916363" y="3822700"/>
          <p14:tracePt t="179107" x="3895725" y="3833813"/>
          <p14:tracePt t="179116" x="3863975" y="3843338"/>
          <p14:tracePt t="179132" x="3830638" y="3854450"/>
          <p14:tracePt t="179139" x="3821113" y="3854450"/>
          <p14:tracePt t="179146" x="3778250" y="3854450"/>
          <p14:tracePt t="179155" x="3767138" y="3854450"/>
          <p14:tracePt t="179164" x="3756025" y="3854450"/>
          <p14:tracePt t="179171" x="3724275" y="3854450"/>
          <p14:tracePt t="179194" x="3702050" y="3854450"/>
          <p14:tracePt t="179202" x="3681413" y="3854450"/>
          <p14:tracePt t="179226" x="3659188" y="3865563"/>
          <p14:tracePt t="179234" x="3649663" y="3865563"/>
          <p14:tracePt t="179243" x="3616325" y="3865563"/>
          <p14:tracePt t="179250" x="3595688" y="3865563"/>
          <p14:tracePt t="179260" x="3584575" y="3876675"/>
          <p14:tracePt t="179266" x="3552825" y="3897313"/>
          <p14:tracePt t="179282" x="3541713" y="3908425"/>
          <p14:tracePt t="179290" x="3498850" y="3919538"/>
          <p14:tracePt t="179306" x="3478213" y="3919538"/>
          <p14:tracePt t="179314" x="3455988" y="3919538"/>
          <p14:tracePt t="179322" x="3446463" y="3919538"/>
          <p14:tracePt t="179347" x="3435350" y="3919538"/>
          <p14:tracePt t="179395" x="3424238" y="3919538"/>
          <p14:tracePt t="179403" x="3413125" y="3919538"/>
          <p14:tracePt t="179428" x="3392488" y="3919538"/>
          <p14:tracePt t="179467" x="3381375" y="3919538"/>
          <p14:tracePt t="179531" x="3360738" y="3919538"/>
          <p14:tracePt t="180291" x="3349625" y="3919538"/>
          <p14:tracePt t="180299" x="3349625" y="3897313"/>
          <p14:tracePt t="180307" x="3424238" y="3865563"/>
          <p14:tracePt t="180316" x="3563938" y="3854450"/>
          <p14:tracePt t="180323" x="3744913" y="3800475"/>
          <p14:tracePt t="180333" x="3895725" y="3757613"/>
          <p14:tracePt t="180339" x="4033838" y="3725863"/>
          <p14:tracePt t="180347" x="4173538" y="3705225"/>
          <p14:tracePt t="180355" x="4248150" y="3694113"/>
          <p14:tracePt t="180363" x="4302125" y="3683000"/>
          <p14:tracePt t="180370" x="4356100" y="3683000"/>
          <p14:tracePt t="180379" x="4365625" y="3683000"/>
          <p14:tracePt t="180386" x="4398963" y="3683000"/>
          <p14:tracePt t="180394" x="4419600" y="3683000"/>
          <p14:tracePt t="180402" x="4441825" y="3683000"/>
          <p14:tracePt t="180409" x="4462463" y="3683000"/>
          <p14:tracePt t="180418" x="4494213" y="3683000"/>
          <p14:tracePt t="180426" x="4537075" y="3683000"/>
          <p14:tracePt t="180434" x="4579938" y="3683000"/>
          <p14:tracePt t="180442" x="4633913" y="3683000"/>
          <p14:tracePt t="180450" x="4654550" y="3683000"/>
          <p14:tracePt t="180459" x="4697413" y="3683000"/>
          <p14:tracePt t="180466" x="4740275" y="3683000"/>
          <p14:tracePt t="180475" x="4773613" y="3683000"/>
          <p14:tracePt t="180490" x="4814888" y="3683000"/>
          <p14:tracePt t="180507" x="4826000" y="3673475"/>
          <p14:tracePt t="180537" x="4837113" y="3662363"/>
          <p14:tracePt t="180553" x="4848225" y="3651250"/>
          <p14:tracePt t="180561" x="4868863" y="3640138"/>
          <p14:tracePt t="180577" x="4879975" y="3630613"/>
          <p14:tracePt t="180586" x="4900613" y="3608388"/>
          <p14:tracePt t="180594" x="4911725" y="3608388"/>
          <p14:tracePt t="180602" x="4933950" y="3597275"/>
          <p14:tracePt t="180610" x="4986338" y="3587750"/>
          <p14:tracePt t="180627" x="5019675" y="3576638"/>
          <p14:tracePt t="180634" x="5051425" y="3576638"/>
          <p14:tracePt t="180644" x="5103813" y="3533775"/>
          <p14:tracePt t="180650" x="5126038" y="3522663"/>
          <p14:tracePt t="180661" x="5157788" y="3502025"/>
          <p14:tracePt t="180666" x="5222875" y="3479800"/>
          <p14:tracePt t="180676" x="5243513" y="3479800"/>
          <p14:tracePt t="180684" x="5254625" y="3468688"/>
          <p14:tracePt t="180690" x="5286375" y="3459163"/>
          <p14:tracePt t="180699" x="5340350" y="3448050"/>
          <p14:tracePt t="180707" x="5360988" y="3416300"/>
          <p14:tracePt t="180716" x="5383213" y="3405188"/>
          <p14:tracePt t="180722" x="5403850" y="3405188"/>
          <p14:tracePt t="180731" x="5414963" y="3394075"/>
          <p14:tracePt t="180754" x="5426075" y="3394075"/>
          <p14:tracePt t="180763" x="5435600" y="3382963"/>
          <p14:tracePt t="180969" x="5426075" y="3382963"/>
          <p14:tracePt t="180977" x="5414963" y="3382963"/>
          <p14:tracePt t="180985" x="5394325" y="3382963"/>
          <p14:tracePt t="180993" x="5329238" y="3382963"/>
          <p14:tracePt t="181001" x="5286375" y="3382963"/>
          <p14:tracePt t="181009" x="5222875" y="3382963"/>
          <p14:tracePt t="181017" x="5168900" y="3382963"/>
          <p14:tracePt t="181025" x="5146675" y="3382963"/>
          <p14:tracePt t="181034" x="5083175" y="3382963"/>
          <p14:tracePt t="181041" x="5008563" y="3382963"/>
          <p14:tracePt t="181050" x="4933950" y="3382963"/>
          <p14:tracePt t="181058" x="4891088" y="3394075"/>
          <p14:tracePt t="181065" x="4879975" y="3394075"/>
          <p14:tracePt t="181075" x="4868863" y="3394075"/>
          <p14:tracePt t="181082" x="4848225" y="3394075"/>
          <p14:tracePt t="181145" x="4837113" y="3394075"/>
          <p14:tracePt t="181161" x="4826000" y="3394075"/>
          <p14:tracePt t="181201" x="4826000" y="3362325"/>
          <p14:tracePt t="181217" x="4837113" y="3362325"/>
          <p14:tracePt t="181225" x="4879975" y="3362325"/>
          <p14:tracePt t="181233" x="4933950" y="3330575"/>
          <p14:tracePt t="181241" x="4976813" y="3330575"/>
          <p14:tracePt t="181249" x="5062538" y="3330575"/>
          <p14:tracePt t="181259" x="5103813" y="3330575"/>
          <p14:tracePt t="181265" x="5137150" y="3330575"/>
          <p14:tracePt t="181275" x="5157788" y="3330575"/>
          <p14:tracePt t="181281" x="5189538" y="3330575"/>
          <p14:tracePt t="181290" x="5200650" y="3330575"/>
          <p14:tracePt t="181297" x="5211763" y="3330575"/>
          <p14:tracePt t="181315" x="5222875" y="3340100"/>
          <p14:tracePt t="181324" x="5222875" y="3362325"/>
          <p14:tracePt t="181331" x="5222875" y="3373438"/>
          <p14:tracePt t="181339" x="5222875" y="3394075"/>
          <p14:tracePt t="181347" x="5222875" y="3405188"/>
          <p14:tracePt t="181355" x="5222875" y="3416300"/>
          <p14:tracePt t="181370" x="5211763" y="3436938"/>
          <p14:tracePt t="181379" x="5200650" y="3448050"/>
          <p14:tracePt t="181387" x="5189538" y="3468688"/>
          <p14:tracePt t="181394" x="5137150" y="3502025"/>
          <p14:tracePt t="181402" x="5094288" y="3511550"/>
          <p14:tracePt t="181410" x="5040313" y="3522663"/>
          <p14:tracePt t="181418" x="5008563" y="3522663"/>
          <p14:tracePt t="181427" x="4954588" y="3522663"/>
          <p14:tracePt t="181434" x="4943475" y="3522663"/>
          <p14:tracePt t="181443" x="4911725" y="3522663"/>
          <p14:tracePt t="181466" x="4891088" y="3511550"/>
          <p14:tracePt t="181482" x="4891088" y="3490913"/>
          <p14:tracePt t="181490" x="4891088" y="3468688"/>
          <p14:tracePt t="181498" x="4891088" y="3425825"/>
          <p14:tracePt t="181514" x="4900613" y="3405188"/>
          <p14:tracePt t="181522" x="4911725" y="3394075"/>
          <p14:tracePt t="181530" x="4922838" y="3382963"/>
          <p14:tracePt t="181538" x="4933950" y="3382963"/>
          <p14:tracePt t="181549" x="4954588" y="3351213"/>
          <p14:tracePt t="181675" x="4965700" y="3351213"/>
          <p14:tracePt t="184714" x="4976813" y="3351213"/>
          <p14:tracePt t="184722" x="4976813" y="3362325"/>
          <p14:tracePt t="184730" x="4954588" y="3382963"/>
          <p14:tracePt t="184738" x="4943475" y="3394075"/>
          <p14:tracePt t="184746" x="4933950" y="3405188"/>
          <p14:tracePt t="184754" x="4922838" y="3416300"/>
          <p14:tracePt t="184762" x="4900613" y="3425825"/>
          <p14:tracePt t="184770" x="4891088" y="3436938"/>
          <p14:tracePt t="184778" x="4891088" y="3448050"/>
          <p14:tracePt t="184786" x="4879975" y="3459163"/>
          <p14:tracePt t="184802" x="4879975" y="3490913"/>
          <p14:tracePt t="184810" x="4879975" y="3502025"/>
          <p14:tracePt t="184825" x="4868863" y="3511550"/>
          <p14:tracePt t="184834" x="4848225" y="3511550"/>
          <p14:tracePt t="184842" x="4837113" y="3522663"/>
          <p14:tracePt t="184859" x="4805363" y="3522663"/>
          <p14:tracePt t="184866" x="4783138" y="3533775"/>
          <p14:tracePt t="184876" x="4773613" y="3544888"/>
          <p14:tracePt t="184882" x="4762500" y="3565525"/>
          <p14:tracePt t="184891" x="4740275" y="3576638"/>
          <p14:tracePt t="184914" x="4730750" y="3587750"/>
          <p14:tracePt t="184970" x="4719638" y="3587750"/>
          <p14:tracePt t="184978" x="4719638" y="3576638"/>
          <p14:tracePt t="184985" x="4697413" y="3544888"/>
          <p14:tracePt t="184994" x="4687888" y="3533775"/>
          <p14:tracePt t="185002" x="4687888" y="3502025"/>
          <p14:tracePt t="185009" x="4687888" y="3459163"/>
          <p14:tracePt t="185018" x="4676775" y="3436938"/>
          <p14:tracePt t="185027" x="4676775" y="3382963"/>
          <p14:tracePt t="185035" x="4676775" y="3373438"/>
          <p14:tracePt t="185042" x="4676775" y="3362325"/>
          <p14:tracePt t="185058" x="4676775" y="3351213"/>
          <p14:tracePt t="185105" x="4676775" y="3340100"/>
          <p14:tracePt t="185113" x="4687888" y="3340100"/>
          <p14:tracePt t="185121" x="4719638" y="3340100"/>
          <p14:tracePt t="185129" x="4751388" y="3340100"/>
          <p14:tracePt t="185137" x="4794250" y="3340100"/>
          <p14:tracePt t="185145" x="4826000" y="3351213"/>
          <p14:tracePt t="185153" x="4848225" y="3351213"/>
          <p14:tracePt t="185161" x="4857750" y="3362325"/>
          <p14:tracePt t="185169" x="4879975" y="3382963"/>
          <p14:tracePt t="185186" x="4891088" y="3394075"/>
          <p14:tracePt t="185202" x="4900613" y="3405188"/>
          <p14:tracePt t="185211" x="4911725" y="3416300"/>
          <p14:tracePt t="185218" x="4911725" y="3425825"/>
          <p14:tracePt t="185227" x="4911725" y="3448050"/>
          <p14:tracePt t="185243" x="4911725" y="3468688"/>
          <p14:tracePt t="185250" x="4911725" y="3479800"/>
          <p14:tracePt t="185262" x="4911725" y="3490913"/>
          <p14:tracePt t="185266" x="4911725" y="3511550"/>
          <p14:tracePt t="185276" x="4900613" y="3554413"/>
          <p14:tracePt t="185291" x="4868863" y="3576638"/>
          <p14:tracePt t="185363" x="4848225" y="3576638"/>
          <p14:tracePt t="185371" x="4848225" y="3565525"/>
          <p14:tracePt t="185379" x="4848225" y="3554413"/>
          <p14:tracePt t="185387" x="4837113" y="3522663"/>
          <p14:tracePt t="185396" x="4794250" y="3479800"/>
          <p14:tracePt t="185403" x="4794250" y="3468688"/>
          <p14:tracePt t="185419" x="4794250" y="3436938"/>
          <p14:tracePt t="185428" x="4794250" y="3425825"/>
          <p14:tracePt t="185475" x="4794250" y="3416300"/>
          <p14:tracePt t="185491" x="4814888" y="3436938"/>
          <p14:tracePt t="185499" x="4814888" y="3448050"/>
          <p14:tracePt t="185507" x="4837113" y="3479800"/>
          <p14:tracePt t="185516" x="4837113" y="3502025"/>
          <p14:tracePt t="185523" x="4837113" y="3533775"/>
          <p14:tracePt t="185531" x="4837113" y="3554413"/>
          <p14:tracePt t="185539" x="4837113" y="3597275"/>
          <p14:tracePt t="185547" x="4837113" y="3608388"/>
          <p14:tracePt t="185555" x="4837113" y="3619500"/>
          <p14:tracePt t="185563" x="4837113" y="3651250"/>
          <p14:tracePt t="185570" x="4837113" y="3662363"/>
          <p14:tracePt t="185587" x="4837113" y="3673475"/>
          <p14:tracePt t="185619" x="4837113" y="3662363"/>
          <p14:tracePt t="185627" x="4814888" y="3630613"/>
          <p14:tracePt t="185635" x="4814888" y="3608388"/>
          <p14:tracePt t="185645" x="4814888" y="3587750"/>
          <p14:tracePt t="185650" x="4794250" y="3522663"/>
          <p14:tracePt t="185659" x="4783138" y="3490913"/>
          <p14:tracePt t="185675" x="4783138" y="3479800"/>
          <p14:tracePt t="185681" x="4783138" y="3468688"/>
          <p14:tracePt t="185690" x="4783138" y="3459163"/>
          <p14:tracePt t="185697" x="4814888" y="3459163"/>
          <p14:tracePt t="185705" x="4868863" y="3425825"/>
          <p14:tracePt t="185714" x="4900613" y="3425825"/>
          <p14:tracePt t="185721" x="4943475" y="3425825"/>
          <p14:tracePt t="185730" x="4965700" y="3425825"/>
          <p14:tracePt t="185737" x="5019675" y="3448050"/>
          <p14:tracePt t="185754" x="5029200" y="3459163"/>
          <p14:tracePt t="185763" x="5040313" y="3479800"/>
          <p14:tracePt t="185769" x="5040313" y="3490913"/>
          <p14:tracePt t="185778" x="5040313" y="3502025"/>
          <p14:tracePt t="185786" x="5040313" y="3522663"/>
          <p14:tracePt t="185802" x="5040313" y="3533775"/>
          <p14:tracePt t="185818" x="5051425" y="3554413"/>
          <p14:tracePt t="186061" x="5062538" y="3554413"/>
          <p14:tracePt t="186067" x="5072063" y="3554413"/>
          <p14:tracePt t="186099" x="5083175" y="3544888"/>
          <p14:tracePt t="186155" x="5094288" y="3544888"/>
          <p14:tracePt t="186171" x="5126038" y="3544888"/>
          <p14:tracePt t="186219" x="5146675" y="3544888"/>
          <p14:tracePt t="186243" x="5200650" y="3554413"/>
          <p14:tracePt t="186251" x="5211763" y="3554413"/>
          <p14:tracePt t="186267" x="5243513" y="3554413"/>
          <p14:tracePt t="186276" x="5254625" y="3554413"/>
          <p14:tracePt t="186283" x="5265738" y="3554413"/>
          <p14:tracePt t="186291" x="5286375" y="3554413"/>
          <p14:tracePt t="186307" x="5297488" y="3554413"/>
          <p14:tracePt t="186315" x="5308600" y="3554413"/>
          <p14:tracePt t="186339" x="5318125" y="3554413"/>
          <p14:tracePt t="186347" x="5329238" y="3554413"/>
          <p14:tracePt t="186355" x="5329238" y="3544888"/>
          <p14:tracePt t="186371" x="5340350" y="3544888"/>
          <p14:tracePt t="186397" x="5351463" y="3544888"/>
          <p14:tracePt t="186403" x="5360988" y="3544888"/>
          <p14:tracePt t="186419" x="5383213" y="3544888"/>
          <p14:tracePt t="186475" x="5394325" y="3544888"/>
          <p14:tracePt t="186499" x="5403850" y="3544888"/>
          <p14:tracePt t="186507" x="5414963" y="3533775"/>
          <p14:tracePt t="186523" x="5426075" y="3522663"/>
          <p14:tracePt t="186659" x="5403850" y="3522663"/>
          <p14:tracePt t="186667" x="5351463" y="3511550"/>
          <p14:tracePt t="186676" x="5308600" y="3511550"/>
          <p14:tracePt t="186684" x="5254625" y="3479800"/>
          <p14:tracePt t="186692" x="5200650" y="3479800"/>
          <p14:tracePt t="186700" x="5157788" y="3468688"/>
          <p14:tracePt t="186707" x="5146675" y="3468688"/>
          <p14:tracePt t="186716" x="5126038" y="3468688"/>
          <p14:tracePt t="186723" x="5103813" y="3468688"/>
          <p14:tracePt t="186732" x="5083175" y="3459163"/>
          <p14:tracePt t="186748" x="5072063" y="3459163"/>
          <p14:tracePt t="186819" x="5051425" y="3459163"/>
          <p14:tracePt t="186827" x="5040313" y="3459163"/>
          <p14:tracePt t="186835" x="5019675" y="3459163"/>
          <p14:tracePt t="186845" x="4997450" y="3459163"/>
          <p14:tracePt t="186851" x="4976813" y="3459163"/>
          <p14:tracePt t="186861" x="4965700" y="3459163"/>
          <p14:tracePt t="186867" x="4933950" y="3459163"/>
          <p14:tracePt t="186878" x="4922838" y="3459163"/>
          <p14:tracePt t="186883" x="4911725" y="3459163"/>
          <p14:tracePt t="186911" x="4879975" y="3459163"/>
          <p14:tracePt t="186931" x="4837113" y="3459163"/>
          <p14:tracePt t="186938" x="4826000" y="3459163"/>
          <p14:tracePt t="186946" x="4805363" y="3459163"/>
          <p14:tracePt t="186964" x="4783138" y="3468688"/>
          <p14:tracePt t="186971" x="4762500" y="3468688"/>
          <p14:tracePt t="186978" x="4708525" y="3468688"/>
          <p14:tracePt t="186987" x="4687888" y="3468688"/>
          <p14:tracePt t="187003" x="4665663" y="3490913"/>
          <p14:tracePt t="187123" x="4719638" y="3490913"/>
          <p14:tracePt t="187131" x="4837113" y="3490913"/>
          <p14:tracePt t="187139" x="4911725" y="3490913"/>
          <p14:tracePt t="187147" x="4997450" y="3490913"/>
          <p14:tracePt t="187155" x="5072063" y="3490913"/>
          <p14:tracePt t="187162" x="5137150" y="3490913"/>
          <p14:tracePt t="187171" x="5211763" y="3490913"/>
          <p14:tracePt t="187179" x="5286375" y="3490913"/>
          <p14:tracePt t="187187" x="5318125" y="3490913"/>
          <p14:tracePt t="187195" x="5340350" y="3490913"/>
          <p14:tracePt t="187203" x="5351463" y="3490913"/>
          <p14:tracePt t="187243" x="5360988" y="3490913"/>
          <p14:tracePt t="187275" x="5383213" y="3490913"/>
          <p14:tracePt t="187291" x="5394325" y="3490913"/>
          <p14:tracePt t="187387" x="5403850" y="3490913"/>
          <p14:tracePt t="187451" x="5394325" y="3502025"/>
          <p14:tracePt t="187459" x="5351463" y="3502025"/>
          <p14:tracePt t="187468" x="5265738" y="3554413"/>
          <p14:tracePt t="187478" x="5094288" y="3587750"/>
          <p14:tracePt t="187485" x="4868863" y="3630613"/>
          <p14:tracePt t="187491" x="4579938" y="3651250"/>
          <p14:tracePt t="187499" x="4356100" y="3683000"/>
          <p14:tracePt t="187507" x="4195763" y="3705225"/>
          <p14:tracePt t="187514" x="4002088" y="3757613"/>
          <p14:tracePt t="187522" x="3798888" y="3779838"/>
          <p14:tracePt t="187530" x="3638550" y="3800475"/>
          <p14:tracePt t="187538" x="3584575" y="3811588"/>
          <p14:tracePt t="187546" x="3532188" y="3811588"/>
          <p14:tracePt t="187554" x="3509963" y="3811588"/>
          <p14:tracePt t="187562" x="3498850" y="3811588"/>
          <p14:tracePt t="187594" x="3478213" y="3811588"/>
          <p14:tracePt t="187609" x="3467100" y="3811588"/>
          <p14:tracePt t="187626" x="3403600" y="3811588"/>
          <p14:tracePt t="187634" x="3327400" y="3811588"/>
          <p14:tracePt t="187642" x="3243263" y="3811588"/>
          <p14:tracePt t="187650" x="3189288" y="3811588"/>
          <p14:tracePt t="187659" x="3124200" y="3811588"/>
          <p14:tracePt t="187666" x="3049588" y="3811588"/>
          <p14:tracePt t="187676" x="3038475" y="3822700"/>
          <p14:tracePt t="187681" x="3006725" y="3822700"/>
          <p14:tracePt t="187689" x="2997200" y="3822700"/>
          <p14:tracePt t="187753" x="2986088" y="3822700"/>
          <p14:tracePt t="187769" x="2963863" y="3822700"/>
          <p14:tracePt t="187777" x="2943225" y="3833813"/>
          <p14:tracePt t="187801" x="2932113" y="3833813"/>
          <p14:tracePt t="187849" x="2921000" y="3843338"/>
          <p14:tracePt t="187875" x="2911475" y="3843338"/>
          <p14:tracePt t="187899" x="2900363" y="3854450"/>
          <p14:tracePt t="187988" x="2900363" y="3843338"/>
          <p14:tracePt t="187996" x="2911475" y="3843338"/>
          <p14:tracePt t="188003" x="2932113" y="3843338"/>
          <p14:tracePt t="188012" x="2943225" y="3833813"/>
          <p14:tracePt t="188033" x="2954338" y="3822700"/>
          <p14:tracePt t="188042" x="2963863" y="3822700"/>
          <p14:tracePt t="188049" x="2997200" y="3822700"/>
          <p14:tracePt t="188059" x="3049588" y="3822700"/>
          <p14:tracePt t="188065" x="3081338" y="3822700"/>
          <p14:tracePt t="188075" x="3146425" y="3822700"/>
          <p14:tracePt t="188081" x="3221038" y="3822700"/>
          <p14:tracePt t="188090" x="3295650" y="3822700"/>
          <p14:tracePt t="188098" x="3327400" y="3822700"/>
          <p14:tracePt t="188105" x="3349625" y="3822700"/>
          <p14:tracePt t="188114" x="3370263" y="3822700"/>
          <p14:tracePt t="188121" x="3413125" y="3822700"/>
          <p14:tracePt t="188129" x="3446463" y="3833813"/>
          <p14:tracePt t="188137" x="3489325" y="3843338"/>
          <p14:tracePt t="188145" x="3509963" y="3843338"/>
          <p14:tracePt t="188153" x="3541713" y="3876675"/>
          <p14:tracePt t="188161" x="3552825" y="3876675"/>
          <p14:tracePt t="188169" x="3584575" y="3886200"/>
          <p14:tracePt t="188177" x="3606800" y="3886200"/>
          <p14:tracePt t="188185" x="3616325" y="3886200"/>
          <p14:tracePt t="188193" x="3627438" y="3886200"/>
          <p14:tracePt t="188201" x="3649663" y="3886200"/>
          <p14:tracePt t="188210" x="3659188" y="3886200"/>
          <p14:tracePt t="188218" x="3670300" y="3886200"/>
          <p14:tracePt t="188225" x="3681413" y="3886200"/>
          <p14:tracePt t="188378" x="3692525" y="3897313"/>
          <p14:tracePt t="188411" x="3735388" y="3897313"/>
          <p14:tracePt t="188420" x="3821113" y="3897313"/>
          <p14:tracePt t="188427" x="3981450" y="3897313"/>
          <p14:tracePt t="188435" x="4119563" y="3897313"/>
          <p14:tracePt t="188445" x="4237038" y="3897313"/>
          <p14:tracePt t="188451" x="4344988" y="3897313"/>
          <p14:tracePt t="188462" x="4451350" y="3876675"/>
          <p14:tracePt t="188467" x="4548188" y="3854450"/>
          <p14:tracePt t="188477" x="4579938" y="3843338"/>
          <p14:tracePt t="188483" x="4633913" y="3833813"/>
          <p14:tracePt t="188491" x="4687888" y="3833813"/>
          <p14:tracePt t="188499" x="4708525" y="3811588"/>
          <p14:tracePt t="188506" x="4730750" y="3790950"/>
          <p14:tracePt t="188514" x="4740275" y="3790950"/>
          <p14:tracePt t="188522" x="4762500" y="3779838"/>
          <p14:tracePt t="188530" x="4783138" y="3779838"/>
          <p14:tracePt t="188538" x="4805363" y="3779838"/>
          <p14:tracePt t="188546" x="4848225" y="3768725"/>
          <p14:tracePt t="188554" x="4879975" y="3748088"/>
          <p14:tracePt t="188563" x="4911725" y="3736975"/>
          <p14:tracePt t="188570" x="4933950" y="3736975"/>
          <p14:tracePt t="188578" x="4965700" y="3736975"/>
          <p14:tracePt t="188586" x="4986338" y="3725863"/>
          <p14:tracePt t="188602" x="5029200" y="3725863"/>
          <p14:tracePt t="188610" x="5040313" y="3716338"/>
          <p14:tracePt t="188626" x="5051425" y="3716338"/>
          <p14:tracePt t="188634" x="5083175" y="3716338"/>
          <p14:tracePt t="188643" x="5103813" y="3694113"/>
          <p14:tracePt t="188650" x="5126038" y="3694113"/>
          <p14:tracePt t="188660" x="5137150" y="3694113"/>
          <p14:tracePt t="188666" x="5157788" y="3683000"/>
          <p14:tracePt t="188682" x="5189538" y="3662363"/>
          <p14:tracePt t="188706" x="5200650" y="3662363"/>
          <p14:tracePt t="188722" x="5211763" y="3662363"/>
          <p14:tracePt t="188730" x="5222875" y="3651250"/>
          <p14:tracePt t="188818" x="5222875" y="3640138"/>
          <p14:tracePt t="188851" x="5232400" y="3630613"/>
          <p14:tracePt t="188861" x="5243513" y="3619500"/>
          <p14:tracePt t="188931" x="5254625" y="3619500"/>
          <p14:tracePt t="188939" x="5265738" y="3608388"/>
          <p14:tracePt t="188947" x="5297488" y="3608388"/>
          <p14:tracePt t="188955" x="5318125" y="3597275"/>
          <p14:tracePt t="188963" x="5340350" y="3587750"/>
          <p14:tracePt t="188971" x="5383213" y="3576638"/>
          <p14:tracePt t="188978" x="5414963" y="3576638"/>
          <p14:tracePt t="188985" x="5435600" y="3576638"/>
          <p14:tracePt t="188994" x="5489575" y="3576638"/>
          <p14:tracePt t="189001" x="5554663" y="3576638"/>
          <p14:tracePt t="189009" x="5672138" y="3576638"/>
          <p14:tracePt t="189017" x="5832475" y="3576638"/>
          <p14:tracePt t="189025" x="6056313" y="3576638"/>
          <p14:tracePt t="189033" x="6261100" y="3576638"/>
          <p14:tracePt t="189042" x="6550025" y="3576638"/>
          <p14:tracePt t="189049" x="6838950" y="3597275"/>
          <p14:tracePt t="189059" x="7094538" y="3619500"/>
          <p14:tracePt t="189067" x="7297738" y="3619500"/>
          <p14:tracePt t="189075" x="7459663" y="3619500"/>
          <p14:tracePt t="189081" x="7502525" y="3619500"/>
          <p14:tracePt t="189114" x="7512050" y="3619500"/>
          <p14:tracePt t="189411" x="7523163" y="3608388"/>
          <p14:tracePt t="189419" x="7523163" y="3597275"/>
          <p14:tracePt t="189427" x="7502525" y="3554413"/>
          <p14:tracePt t="189435" x="7459663" y="3544888"/>
          <p14:tracePt t="189445" x="7426325" y="3522663"/>
          <p14:tracePt t="189451" x="7373938" y="3522663"/>
          <p14:tracePt t="189462" x="7319963" y="3511550"/>
          <p14:tracePt t="189468" x="7297738" y="3511550"/>
          <p14:tracePt t="189478" x="7245350" y="3490913"/>
          <p14:tracePt t="189484" x="7212013" y="3490913"/>
          <p14:tracePt t="189499" x="7170738" y="3490913"/>
          <p14:tracePt t="189507" x="7137400" y="3490913"/>
          <p14:tracePt t="189516" x="7116763" y="3490913"/>
          <p14:tracePt t="189531" x="7062788" y="3490913"/>
          <p14:tracePt t="189540" x="7008813" y="3490913"/>
          <p14:tracePt t="189547" x="6999288" y="3479800"/>
          <p14:tracePt t="189554" x="6988175" y="3479800"/>
          <p14:tracePt t="189571" x="6956425" y="3479800"/>
          <p14:tracePt t="189578" x="6934200" y="3448050"/>
          <p14:tracePt t="189594" x="6913563" y="3448050"/>
          <p14:tracePt t="189602" x="6891338" y="3416300"/>
          <p14:tracePt t="189626" x="6881813" y="3405188"/>
          <p14:tracePt t="189643" x="6870700" y="3394075"/>
          <p14:tracePt t="189660" x="6859588" y="3394075"/>
          <p14:tracePt t="189667" x="6848475" y="3382963"/>
          <p14:tracePt t="189707" x="6848475" y="3373438"/>
          <p14:tracePt t="189715" x="6848475" y="3362325"/>
          <p14:tracePt t="189724" x="6848475" y="3351213"/>
          <p14:tracePt t="189739" x="6848475" y="3319463"/>
          <p14:tracePt t="189747" x="6848475" y="3297238"/>
          <p14:tracePt t="189754" x="6859588" y="3265488"/>
          <p14:tracePt t="189763" x="6870700" y="3233738"/>
          <p14:tracePt t="189770" x="6913563" y="3201988"/>
          <p14:tracePt t="189778" x="6923088" y="3179763"/>
          <p14:tracePt t="189786" x="6956425" y="3136900"/>
          <p14:tracePt t="189795" x="6977063" y="3116263"/>
          <p14:tracePt t="189805" x="7008813" y="3105150"/>
          <p14:tracePt t="189811" x="7042150" y="3084513"/>
          <p14:tracePt t="189820" x="7062788" y="3062288"/>
          <p14:tracePt t="189828" x="7094538" y="3062288"/>
          <p14:tracePt t="189835" x="7137400" y="3051175"/>
          <p14:tracePt t="189844" x="7170738" y="3051175"/>
          <p14:tracePt t="189850" x="7212013" y="3041650"/>
          <p14:tracePt t="189859" x="7277100" y="3041650"/>
          <p14:tracePt t="189866" x="7331075" y="3041650"/>
          <p14:tracePt t="189875" x="7362825" y="3041650"/>
          <p14:tracePt t="189881" x="7416800" y="3041650"/>
          <p14:tracePt t="189889" x="7469188" y="3041650"/>
          <p14:tracePt t="189897" x="7491413" y="3041650"/>
          <p14:tracePt t="189905" x="7543800" y="3041650"/>
          <p14:tracePt t="189924" x="7662863" y="3041650"/>
          <p14:tracePt t="189929" x="7715250" y="3041650"/>
          <p14:tracePt t="189937" x="7748588" y="3041650"/>
          <p14:tracePt t="189945" x="7812088" y="3041650"/>
          <p14:tracePt t="189953" x="7866063" y="3041650"/>
          <p14:tracePt t="189961" x="7918450" y="3041650"/>
          <p14:tracePt t="189969" x="7940675" y="3041650"/>
          <p14:tracePt t="189977" x="7972425" y="3041650"/>
          <p14:tracePt t="189985" x="7983538" y="3041650"/>
          <p14:tracePt t="189993" x="7994650" y="3041650"/>
          <p14:tracePt t="190001" x="8015288" y="3041650"/>
          <p14:tracePt t="190017" x="8026400" y="3041650"/>
          <p14:tracePt t="190034" x="8037513" y="3041650"/>
          <p14:tracePt t="190041" x="8047038" y="3051175"/>
          <p14:tracePt t="190049" x="8058150" y="3073400"/>
          <p14:tracePt t="190057" x="8080375" y="3084513"/>
          <p14:tracePt t="190074" x="8089900" y="3094038"/>
          <p14:tracePt t="190081" x="8101013" y="3105150"/>
          <p14:tracePt t="190097" x="8112125" y="3127375"/>
          <p14:tracePt t="190113" x="8121650" y="3136900"/>
          <p14:tracePt t="190121" x="8132763" y="3148013"/>
          <p14:tracePt t="190129" x="8132763" y="3159125"/>
          <p14:tracePt t="190137" x="8132763" y="3170238"/>
          <p14:tracePt t="190145" x="8132763" y="3179763"/>
          <p14:tracePt t="190153" x="8143875" y="3201988"/>
          <p14:tracePt t="190161" x="8143875" y="3211513"/>
          <p14:tracePt t="190169" x="8143875" y="3222625"/>
          <p14:tracePt t="190177" x="8143875" y="3233738"/>
          <p14:tracePt t="190185" x="8143875" y="3254375"/>
          <p14:tracePt t="190193" x="8143875" y="3265488"/>
          <p14:tracePt t="190201" x="8143875" y="3276600"/>
          <p14:tracePt t="190225" x="8143875" y="3297238"/>
          <p14:tracePt t="190233" x="8143875" y="3308350"/>
          <p14:tracePt t="190242" x="8143875" y="3319463"/>
          <p14:tracePt t="190259" x="8132763" y="3340100"/>
          <p14:tracePt t="190266" x="8121650" y="3362325"/>
          <p14:tracePt t="190281" x="8112125" y="3373438"/>
          <p14:tracePt t="190290" x="8089900" y="3382963"/>
          <p14:tracePt t="190298" x="8080375" y="3394075"/>
          <p14:tracePt t="190306" x="8058150" y="3416300"/>
          <p14:tracePt t="190314" x="8047038" y="3416300"/>
          <p14:tracePt t="190322" x="8026400" y="3416300"/>
          <p14:tracePt t="190330" x="7972425" y="3425825"/>
          <p14:tracePt t="190338" x="7951788" y="3425825"/>
          <p14:tracePt t="190346" x="7918450" y="3448050"/>
          <p14:tracePt t="190354" x="7866063" y="3459163"/>
          <p14:tracePt t="190364" x="7843838" y="3459163"/>
          <p14:tracePt t="190370" x="7780338" y="3502025"/>
          <p14:tracePt t="190378" x="7769225" y="3502025"/>
          <p14:tracePt t="190386" x="7737475" y="3502025"/>
          <p14:tracePt t="190394" x="7715250" y="3502025"/>
          <p14:tracePt t="190402" x="7672388" y="3502025"/>
          <p14:tracePt t="190410" x="7651750" y="3502025"/>
          <p14:tracePt t="190418" x="7597775" y="3511550"/>
          <p14:tracePt t="190429" x="7543800" y="3511550"/>
          <p14:tracePt t="190434" x="7502525" y="3511550"/>
          <p14:tracePt t="190444" x="7469188" y="3511550"/>
          <p14:tracePt t="190450" x="7416800" y="3511550"/>
          <p14:tracePt t="190459" x="7362825" y="3511550"/>
          <p14:tracePt t="190466" x="7331075" y="3511550"/>
          <p14:tracePt t="190475" x="7277100" y="3511550"/>
          <p14:tracePt t="190482" x="7245350" y="3511550"/>
          <p14:tracePt t="190490" x="7223125" y="3511550"/>
          <p14:tracePt t="190498" x="7180263" y="3511550"/>
          <p14:tracePt t="190506" x="7170738" y="3511550"/>
          <p14:tracePt t="190521" x="7159625" y="3511550"/>
          <p14:tracePt t="190530" x="7137400" y="3511550"/>
          <p14:tracePt t="190579" x="7127875" y="3511550"/>
          <p14:tracePt t="191002" x="7170738" y="3511550"/>
          <p14:tracePt t="191010" x="7223125" y="3511550"/>
          <p14:tracePt t="191017" x="7308850" y="3511550"/>
          <p14:tracePt t="191025" x="7394575" y="3511550"/>
          <p14:tracePt t="191033" x="7469188" y="3511550"/>
          <p14:tracePt t="191041" x="7566025" y="3511550"/>
          <p14:tracePt t="191049" x="7629525" y="3511550"/>
          <p14:tracePt t="191057" x="7748588" y="3511550"/>
          <p14:tracePt t="191065" x="7791450" y="3511550"/>
          <p14:tracePt t="191074" x="7832725" y="3511550"/>
          <p14:tracePt t="191081" x="7908925" y="3511550"/>
          <p14:tracePt t="191089" x="7972425" y="3511550"/>
          <p14:tracePt t="191097" x="8069263" y="3511550"/>
          <p14:tracePt t="191105" x="8186738" y="3511550"/>
          <p14:tracePt t="191113" x="8250238" y="3511550"/>
          <p14:tracePt t="193443" x="8175625" y="3608388"/>
          <p14:tracePt t="193450" x="8112125" y="3630613"/>
          <p14:tracePt t="193461" x="8058150" y="3662363"/>
          <p14:tracePt t="193467" x="7983538" y="3705225"/>
          <p14:tracePt t="193477" x="7918450" y="3736975"/>
          <p14:tracePt t="193484" x="7866063" y="3779838"/>
          <p14:tracePt t="193491" x="7812088" y="3811588"/>
          <p14:tracePt t="193499" x="7748588" y="3843338"/>
          <p14:tracePt t="193507" x="7651750" y="3876675"/>
          <p14:tracePt t="193515" x="7577138" y="3886200"/>
          <p14:tracePt t="193521" x="7523163" y="3919538"/>
          <p14:tracePt t="193530" x="7405688" y="3929063"/>
          <p14:tracePt t="193537" x="7288213" y="3962400"/>
          <p14:tracePt t="193546" x="7137400" y="4014788"/>
          <p14:tracePt t="193553" x="6999288" y="4057650"/>
          <p14:tracePt t="193561" x="6848475" y="4111625"/>
          <p14:tracePt t="193570" x="6688138" y="4122738"/>
          <p14:tracePt t="193577" x="6527800" y="4197350"/>
          <p14:tracePt t="193586" x="6388100" y="4219575"/>
          <p14:tracePt t="193594" x="6238875" y="4271963"/>
          <p14:tracePt t="193602" x="6099175" y="4294188"/>
          <p14:tracePt t="193609" x="5981700" y="4325938"/>
          <p14:tracePt t="193618" x="5886450" y="4325938"/>
          <p14:tracePt t="193626" x="5810250" y="4357688"/>
          <p14:tracePt t="193634" x="5757863" y="4357688"/>
          <p14:tracePt t="193642" x="5735638" y="4368800"/>
          <p14:tracePt t="193650" x="5683250" y="4368800"/>
          <p14:tracePt t="193659" x="5661025" y="4368800"/>
          <p14:tracePt t="193666" x="5629275" y="4379913"/>
          <p14:tracePt t="193675" x="5554663" y="4379913"/>
          <p14:tracePt t="193682" x="5500688" y="4379913"/>
          <p14:tracePt t="193690" x="5394325" y="4411663"/>
          <p14:tracePt t="193698" x="5297488" y="4422775"/>
          <p14:tracePt t="193705" x="5189538" y="4422775"/>
          <p14:tracePt t="193714" x="5137150" y="4443413"/>
          <p14:tracePt t="193721" x="5083175" y="4443413"/>
          <p14:tracePt t="193730" x="5029200" y="4443413"/>
          <p14:tracePt t="193737" x="4997450" y="4443413"/>
          <p14:tracePt t="193746" x="4986338" y="4443413"/>
          <p14:tracePt t="193754" x="4976813" y="4443413"/>
          <p14:tracePt t="193761" x="4965700" y="4443413"/>
          <p14:tracePt t="193770" x="4943475" y="4443413"/>
          <p14:tracePt t="193794" x="4922838" y="4443413"/>
          <p14:tracePt t="193802" x="4911725" y="4443413"/>
          <p14:tracePt t="193810" x="4868863" y="4443413"/>
          <p14:tracePt t="193818" x="4783138" y="4443413"/>
          <p14:tracePt t="193826" x="4665663" y="4443413"/>
          <p14:tracePt t="193833" x="4568825" y="4443413"/>
          <p14:tracePt t="193842" x="4462463" y="4443413"/>
          <p14:tracePt t="193850" x="4344988" y="4443413"/>
          <p14:tracePt t="193859" x="4270375" y="4454525"/>
          <p14:tracePt t="193865" x="4216400" y="4465638"/>
          <p14:tracePt t="193876" x="4184650" y="4465638"/>
          <p14:tracePt t="193882" x="4119563" y="4497388"/>
          <p14:tracePt t="193890" x="4119563" y="4508500"/>
          <p14:tracePt t="193898" x="4067175" y="4518025"/>
          <p14:tracePt t="193906" x="4056063" y="4529138"/>
          <p14:tracePt t="193925" x="3959225" y="4560888"/>
          <p14:tracePt t="193930" x="3884613" y="4583113"/>
          <p14:tracePt t="193938" x="3787775" y="4614863"/>
          <p14:tracePt t="193946" x="3724275" y="4637088"/>
          <p14:tracePt t="193954" x="3638550" y="4637088"/>
          <p14:tracePt t="193962" x="3563938" y="4657725"/>
          <p14:tracePt t="193970" x="3467100" y="4668838"/>
          <p14:tracePt t="193979" x="3424238" y="4668838"/>
          <p14:tracePt t="193986" x="3392488" y="4668838"/>
          <p14:tracePt t="193994" x="3338513" y="4700588"/>
          <p14:tracePt t="194001" x="3327400" y="4700588"/>
          <p14:tracePt t="194010" x="3286125" y="4700588"/>
          <p14:tracePt t="194017" x="3232150" y="4700588"/>
          <p14:tracePt t="194025" x="3178175" y="4711700"/>
          <p14:tracePt t="194033" x="3081338" y="4711700"/>
          <p14:tracePt t="194041" x="2974975" y="4711700"/>
          <p14:tracePt t="194049" x="2792413" y="4711700"/>
          <p14:tracePt t="194058" x="2632075" y="4711700"/>
          <p14:tracePt t="194065" x="2428875" y="4711700"/>
          <p14:tracePt t="194074" x="2268538" y="4700588"/>
          <p14:tracePt t="194081" x="2097088" y="4689475"/>
          <p14:tracePt t="194089" x="1979613" y="4668838"/>
          <p14:tracePt t="194097" x="1905000" y="4657725"/>
          <p14:tracePt t="194105" x="1873250" y="4625975"/>
          <p14:tracePt t="194114" x="1862138" y="4625975"/>
          <p14:tracePt t="194122" x="1819275" y="4603750"/>
          <p14:tracePt t="194202" x="1808163" y="4603750"/>
          <p14:tracePt t="194219" x="1776413" y="4603750"/>
          <p14:tracePt t="194226" x="1765300" y="4603750"/>
          <p14:tracePt t="194234" x="1744663" y="4603750"/>
          <p14:tracePt t="194246" x="1690688" y="4603750"/>
          <p14:tracePt t="194251" x="1604963" y="4603750"/>
          <p14:tracePt t="194262" x="1530350" y="4603750"/>
          <p14:tracePt t="194267" x="1466850" y="4603750"/>
          <p14:tracePt t="194277" x="1370013" y="4603750"/>
          <p14:tracePt t="194283" x="1316038" y="4603750"/>
          <p14:tracePt t="194291" x="1262063" y="4603750"/>
          <p14:tracePt t="194299" x="1219200" y="4603750"/>
          <p14:tracePt t="194307" x="1166813" y="4603750"/>
          <p14:tracePt t="194315" x="1144588" y="4603750"/>
          <p14:tracePt t="194322" x="1101725" y="4603750"/>
          <p14:tracePt t="194331" x="1069975" y="4603750"/>
          <p14:tracePt t="194338" x="1016000" y="4603750"/>
          <p14:tracePt t="194347" x="995363" y="4603750"/>
          <p14:tracePt t="194354" x="973138" y="4603750"/>
          <p14:tracePt t="194362" x="920750" y="4603750"/>
          <p14:tracePt t="194371" x="909638" y="4603750"/>
          <p14:tracePt t="194379" x="898525" y="4603750"/>
          <p14:tracePt t="194386" x="889000" y="4603750"/>
          <p14:tracePt t="194397" x="877888" y="4603750"/>
          <p14:tracePt t="194634" x="877888" y="4594225"/>
          <p14:tracePt t="194643" x="889000" y="4594225"/>
          <p14:tracePt t="194651" x="920750" y="4594225"/>
          <p14:tracePt t="194660" x="963613" y="4594225"/>
          <p14:tracePt t="194667" x="984250" y="4572000"/>
          <p14:tracePt t="194677" x="1006475" y="4572000"/>
          <p14:tracePt t="194685" x="1049338" y="4572000"/>
          <p14:tracePt t="194691" x="1081088" y="4572000"/>
          <p14:tracePt t="194699" x="1101725" y="4572000"/>
          <p14:tracePt t="194707" x="1135063" y="4572000"/>
          <p14:tracePt t="194715" x="1155700" y="4572000"/>
          <p14:tracePt t="194722" x="1198563" y="4572000"/>
          <p14:tracePt t="194731" x="1209675" y="4572000"/>
          <p14:tracePt t="194739" x="1252538" y="4572000"/>
          <p14:tracePt t="194749" x="1273175" y="4572000"/>
          <p14:tracePt t="194754" x="1304925" y="4572000"/>
          <p14:tracePt t="194763" x="1316038" y="4572000"/>
          <p14:tracePt t="194770" x="1370013" y="4572000"/>
          <p14:tracePt t="194779" x="1412875" y="4572000"/>
          <p14:tracePt t="194786" x="1423988" y="4572000"/>
          <p14:tracePt t="194794" x="1487488" y="4572000"/>
          <p14:tracePt t="194802" x="1541463" y="4572000"/>
          <p14:tracePt t="194819" x="1550988" y="4572000"/>
          <p14:tracePt t="194835" x="1593850" y="4572000"/>
          <p14:tracePt t="194851" x="1604963" y="4572000"/>
          <p14:tracePt t="194867" x="1616075" y="4572000"/>
          <p14:tracePt t="194878" x="1636713" y="4572000"/>
          <p14:tracePt t="194910" x="1658938" y="4572000"/>
          <p14:tracePt t="194939" x="1701800" y="4572000"/>
          <p14:tracePt t="194948" x="1712913" y="4572000"/>
          <p14:tracePt t="194962" x="1755775" y="4572000"/>
          <p14:tracePt t="194978" x="1776413" y="4572000"/>
          <p14:tracePt t="194987" x="1808163" y="4572000"/>
          <p14:tracePt t="195002" x="1819275" y="4572000"/>
          <p14:tracePt t="195012" x="1851025" y="4572000"/>
          <p14:tracePt t="195025" x="1882775" y="4572000"/>
          <p14:tracePt t="195042" x="1905000" y="4572000"/>
          <p14:tracePt t="195049" x="1947863" y="4572000"/>
          <p14:tracePt t="195059" x="1979613" y="4572000"/>
          <p14:tracePt t="195065" x="2001838" y="4572000"/>
          <p14:tracePt t="195075" x="2054225" y="4572000"/>
          <p14:tracePt t="195081" x="2108200" y="4572000"/>
          <p14:tracePt t="195097" x="2171700" y="4572000"/>
          <p14:tracePt t="195105" x="2193925" y="4572000"/>
          <p14:tracePt t="195113" x="2214563" y="4572000"/>
          <p14:tracePt t="195121" x="2225675" y="4572000"/>
          <p14:tracePt t="195130" x="2236788" y="4572000"/>
          <p14:tracePt t="195137" x="2268538" y="4572000"/>
          <p14:tracePt t="195146" x="2279650" y="4572000"/>
          <p14:tracePt t="195153" x="2290763" y="4572000"/>
          <p14:tracePt t="195162" x="2300288" y="4572000"/>
          <p14:tracePt t="195169" x="2322513" y="4572000"/>
          <p14:tracePt t="195177" x="2333625" y="4572000"/>
          <p14:tracePt t="195187" x="2354263" y="4572000"/>
          <p14:tracePt t="195195" x="2376488" y="4572000"/>
          <p14:tracePt t="195202" x="2397125" y="4583113"/>
          <p14:tracePt t="195219" x="2408238" y="4583113"/>
          <p14:tracePt t="195228" x="2439988" y="4594225"/>
          <p14:tracePt t="195235" x="2451100" y="4594225"/>
          <p14:tracePt t="195245" x="2460625" y="4594225"/>
          <p14:tracePt t="195251" x="2493963" y="4614863"/>
          <p14:tracePt t="195261" x="2503488" y="4614863"/>
          <p14:tracePt t="195267" x="2546350" y="4625975"/>
          <p14:tracePt t="195278" x="2600325" y="4646613"/>
          <p14:tracePt t="195283" x="2622550" y="4646613"/>
          <p14:tracePt t="195291" x="2674938" y="4646613"/>
          <p14:tracePt t="195300" x="2697163" y="4646613"/>
          <p14:tracePt t="195307" x="2728913" y="4657725"/>
          <p14:tracePt t="195318" x="2792413" y="4679950"/>
          <p14:tracePt t="195332" x="2814638" y="4679950"/>
          <p14:tracePt t="195403" x="2825750" y="4689475"/>
          <p14:tracePt t="195530" x="2825750" y="4679950"/>
          <p14:tracePt t="195667" x="2868613" y="4668838"/>
          <p14:tracePt t="195676" x="2954338" y="4668838"/>
          <p14:tracePt t="195683" x="3092450" y="4668838"/>
          <p14:tracePt t="195691" x="3200400" y="4668838"/>
          <p14:tracePt t="195699" x="3403600" y="4668838"/>
          <p14:tracePt t="195707" x="3541713" y="4657725"/>
          <p14:tracePt t="195715" x="3735388" y="4594225"/>
          <p14:tracePt t="195723" x="3895725" y="4594225"/>
          <p14:tracePt t="195733" x="4098925" y="4594225"/>
          <p14:tracePt t="195738" x="4279900" y="4594225"/>
          <p14:tracePt t="195748" x="4462463" y="4594225"/>
          <p14:tracePt t="195754" x="4687888" y="4594225"/>
          <p14:tracePt t="195764" x="4933950" y="4594225"/>
          <p14:tracePt t="195770" x="5114925" y="4594225"/>
          <p14:tracePt t="195779" x="5254625" y="4594225"/>
          <p14:tracePt t="195787" x="5394325" y="4594225"/>
          <p14:tracePt t="195795" x="5511800" y="4594225"/>
          <p14:tracePt t="195803" x="5597525" y="4594225"/>
          <p14:tracePt t="195812" x="5649913" y="4594225"/>
          <p14:tracePt t="195819" x="5692775" y="4583113"/>
          <p14:tracePt t="195834" x="5715000" y="4583113"/>
          <p14:tracePt t="195845" x="5724525" y="4572000"/>
          <p14:tracePt t="195875" x="5735638" y="4572000"/>
          <p14:tracePt t="195907" x="5746750" y="4560888"/>
          <p14:tracePt t="195931" x="5746750" y="4551363"/>
          <p14:tracePt t="195947" x="5757863" y="4551363"/>
          <p14:tracePt t="195954" x="5767388" y="4551363"/>
          <p14:tracePt t="195963" x="5778500" y="4551363"/>
          <p14:tracePt t="195970" x="5789613" y="4551363"/>
          <p14:tracePt t="195979" x="5800725" y="4551363"/>
          <p14:tracePt t="195987" x="5810250" y="4551363"/>
          <p14:tracePt t="196277" x="5810250" y="4560888"/>
          <p14:tracePt t="196283" x="5789613" y="4560888"/>
          <p14:tracePt t="196291" x="5767388" y="4572000"/>
          <p14:tracePt t="196300" x="5692775" y="4594225"/>
          <p14:tracePt t="196307" x="5683250" y="4603750"/>
          <p14:tracePt t="196315" x="5629275" y="4603750"/>
          <p14:tracePt t="196322" x="5554663" y="4603750"/>
          <p14:tracePt t="196332" x="5500688" y="4614863"/>
          <p14:tracePt t="196338" x="5414963" y="4614863"/>
          <p14:tracePt t="196348" x="5275263" y="4614863"/>
          <p14:tracePt t="196355" x="5157788" y="4614863"/>
          <p14:tracePt t="196363" x="5019675" y="4614863"/>
          <p14:tracePt t="196370" x="4857750" y="4614863"/>
          <p14:tracePt t="196379" x="4697413" y="4614863"/>
          <p14:tracePt t="196387" x="4559300" y="4614863"/>
          <p14:tracePt t="196395" x="4430713" y="4614863"/>
          <p14:tracePt t="196404" x="4313238" y="4614863"/>
          <p14:tracePt t="196412" x="4216400" y="4614863"/>
          <p14:tracePt t="196419" x="4098925" y="4614863"/>
          <p14:tracePt t="196428" x="3990975" y="4614863"/>
          <p14:tracePt t="196435" x="3948113" y="4614863"/>
          <p14:tracePt t="196444" x="3884613" y="4614863"/>
          <p14:tracePt t="196451" x="3810000" y="4614863"/>
          <p14:tracePt t="196461" x="3778250" y="4614863"/>
          <p14:tracePt t="196468" x="3724275" y="4614863"/>
          <p14:tracePt t="196478" x="3659188" y="4614863"/>
          <p14:tracePt t="196483" x="3606800" y="4614863"/>
          <p14:tracePt t="196491" x="3541713" y="4614863"/>
          <p14:tracePt t="196499" x="3498850" y="4614863"/>
          <p14:tracePt t="196507" x="3467100" y="4614863"/>
          <p14:tracePt t="196514" x="3413125" y="4614863"/>
          <p14:tracePt t="196523" x="3403600" y="4614863"/>
          <p14:tracePt t="196531" x="3392488" y="4614863"/>
          <p14:tracePt t="196618" x="3381375" y="4603750"/>
          <p14:tracePt t="196658" x="3381375" y="4594225"/>
          <p14:tracePt t="196676" x="3381375" y="4583113"/>
          <p14:tracePt t="196682" x="3381375" y="4572000"/>
          <p14:tracePt t="196715" x="3360738" y="4551363"/>
          <p14:tracePt t="196724" x="3349625" y="4551363"/>
          <p14:tracePt t="196732" x="3317875" y="4551363"/>
          <p14:tracePt t="196739" x="3306763" y="4551363"/>
          <p14:tracePt t="196746" x="3295650" y="4551363"/>
          <p14:tracePt t="196762" x="3286125" y="4551363"/>
          <p14:tracePt t="196770" x="3263900" y="4551363"/>
          <p14:tracePt t="196781" x="3252788" y="4551363"/>
          <p14:tracePt t="196898" x="3252788" y="4560888"/>
          <p14:tracePt t="196931" x="3286125" y="4572000"/>
          <p14:tracePt t="196939" x="3306763" y="4583113"/>
          <p14:tracePt t="196947" x="3360738" y="4583113"/>
          <p14:tracePt t="196954" x="3467100" y="4614863"/>
          <p14:tracePt t="196962" x="3563938" y="4625975"/>
          <p14:tracePt t="196969" x="3627438" y="4625975"/>
          <p14:tracePt t="196978" x="3702050" y="4646613"/>
          <p14:tracePt t="196985" x="3778250" y="4646613"/>
          <p14:tracePt t="196994" x="3810000" y="4646613"/>
          <p14:tracePt t="197002" x="3830638" y="4646613"/>
          <p14:tracePt t="197010" x="3841750" y="4657725"/>
          <p14:tracePt t="197018" x="3852863" y="4657725"/>
          <p14:tracePt t="197466" x="3830638" y="4657725"/>
          <p14:tracePt t="197476" x="3810000" y="4657725"/>
          <p14:tracePt t="197483" x="3767138" y="4657725"/>
          <p14:tracePt t="197491" x="3744913" y="4657725"/>
          <p14:tracePt t="197500" x="3702050" y="4657725"/>
          <p14:tracePt t="197507" x="3649663" y="4657725"/>
          <p14:tracePt t="197514" x="3627438" y="4657725"/>
          <p14:tracePt t="197522" x="3595688" y="4657725"/>
          <p14:tracePt t="197531" x="3575050" y="4657725"/>
          <p14:tracePt t="197540" x="3532188" y="4657725"/>
          <p14:tracePt t="197555" x="3521075" y="4657725"/>
          <p14:tracePt t="197571" x="3509963" y="4657725"/>
          <p14:tracePt t="197595" x="3489325" y="4657725"/>
          <p14:tracePt t="197602" x="3478213" y="4657725"/>
          <p14:tracePt t="197618" x="3467100" y="4657725"/>
          <p14:tracePt t="197628" x="3455988" y="4657725"/>
          <p14:tracePt t="197651" x="3435350" y="4657725"/>
          <p14:tracePt t="197661" x="3424238" y="4657725"/>
          <p14:tracePt t="197683" x="3413125" y="4657725"/>
          <p14:tracePt t="197714" x="3403600" y="4657725"/>
          <p14:tracePt t="197721" x="3381375" y="4657725"/>
          <p14:tracePt t="198835" x="3446463" y="4657725"/>
          <p14:tracePt t="198843" x="3584575" y="4657725"/>
          <p14:tracePt t="198851" x="3724275" y="4657725"/>
          <p14:tracePt t="198859" x="3970338" y="4657725"/>
          <p14:tracePt t="198867" x="4087813" y="4657725"/>
          <p14:tracePt t="198877" x="4313238" y="4657725"/>
          <p14:tracePt t="198883" x="4451350" y="4657725"/>
          <p14:tracePt t="198891" x="4579938" y="4657725"/>
          <p14:tracePt t="198899" x="4676775" y="4657725"/>
          <p14:tracePt t="198907" x="4730750" y="4657725"/>
          <p14:tracePt t="198915" x="4751388" y="4657725"/>
          <p14:tracePt t="198930" x="4773613" y="4657725"/>
          <p14:tracePt t="198932" x="4783138" y="4657725"/>
          <p14:tracePt t="198939" x="4805363" y="4657725"/>
          <p14:tracePt t="198948" x="4837113" y="4657725"/>
          <p14:tracePt t="198954" x="4911725" y="4657725"/>
          <p14:tracePt t="198963" x="4976813" y="4657725"/>
          <p14:tracePt t="198969" x="5072063" y="4657725"/>
          <p14:tracePt t="198978" x="5211763" y="4657725"/>
          <p14:tracePt t="198985" x="5318125" y="4657725"/>
          <p14:tracePt t="198993" x="5457825" y="4657725"/>
          <p14:tracePt t="199002" x="5618163" y="4657725"/>
          <p14:tracePt t="199010" x="5735638" y="4657725"/>
          <p14:tracePt t="199018" x="5832475" y="4657725"/>
          <p14:tracePt t="199026" x="5875338" y="4657725"/>
          <p14:tracePt t="199033" x="5929313" y="4646613"/>
          <p14:tracePt t="199041" x="5972175" y="4646613"/>
          <p14:tracePt t="199049" x="5992813" y="4625975"/>
          <p14:tracePt t="199058" x="6003925" y="4625975"/>
          <p14:tracePt t="199065" x="6013450" y="4614863"/>
          <p14:tracePt t="199081" x="6035675" y="4603750"/>
          <p14:tracePt t="199097" x="6067425" y="4594225"/>
          <p14:tracePt t="199106" x="6121400" y="4583113"/>
          <p14:tracePt t="199114" x="6142038" y="4572000"/>
          <p14:tracePt t="199121" x="6218238" y="4540250"/>
          <p14:tracePt t="199129" x="6270625" y="4540250"/>
          <p14:tracePt t="199137" x="6302375" y="4529138"/>
          <p14:tracePt t="199145" x="6345238" y="4486275"/>
          <p14:tracePt t="199153" x="6399213" y="4465638"/>
          <p14:tracePt t="199161" x="6430963" y="4443413"/>
          <p14:tracePt t="199169" x="6453188" y="4411663"/>
          <p14:tracePt t="199185" x="6464300" y="4400550"/>
          <p14:tracePt t="199193" x="6473825" y="4400550"/>
          <p14:tracePt t="199201" x="6484938" y="4389438"/>
          <p14:tracePt t="199217" x="6484938" y="4379913"/>
          <p14:tracePt t="199233" x="6507163" y="4357688"/>
          <p14:tracePt t="199241" x="6538913" y="4346575"/>
          <p14:tracePt t="199249" x="6581775" y="4325938"/>
          <p14:tracePt t="199258" x="6634163" y="4303713"/>
          <p14:tracePt t="199265" x="6688138" y="4283075"/>
          <p14:tracePt t="199274" x="6762750" y="4251325"/>
          <p14:tracePt t="199281" x="6796088" y="4240213"/>
          <p14:tracePt t="199289" x="6859588" y="4208463"/>
          <p14:tracePt t="199297" x="6902450" y="4186238"/>
          <p14:tracePt t="199305" x="6923088" y="4165600"/>
          <p14:tracePt t="199313" x="6934200" y="4165600"/>
          <p14:tracePt t="199321" x="6977063" y="4154488"/>
          <p14:tracePt t="199329" x="6999288" y="4143375"/>
          <p14:tracePt t="199337" x="7031038" y="4133850"/>
          <p14:tracePt t="199345" x="7062788" y="4100513"/>
          <p14:tracePt t="199353" x="7137400" y="4079875"/>
          <p14:tracePt t="199361" x="7202488" y="4037013"/>
          <p14:tracePt t="199369" x="7277100" y="4025900"/>
          <p14:tracePt t="199377" x="7351713" y="4005263"/>
          <p14:tracePt t="199385" x="7426325" y="3994150"/>
          <p14:tracePt t="199394" x="7448550" y="3983038"/>
          <p14:tracePt t="199401" x="7480300" y="3971925"/>
          <p14:tracePt t="199409" x="7502525" y="3971925"/>
          <p14:tracePt t="199417" x="7543800" y="3971925"/>
          <p14:tracePt t="199433" x="7554913" y="3962400"/>
          <p14:tracePt t="199441" x="7566025" y="3962400"/>
          <p14:tracePt t="199458" x="7577138" y="3962400"/>
          <p14:tracePt t="199474" x="7586663" y="3962400"/>
          <p14:tracePt t="199481" x="7597775" y="3951288"/>
          <p14:tracePt t="199489" x="7629525" y="3951288"/>
          <p14:tracePt t="199497" x="7672388" y="3919538"/>
          <p14:tracePt t="199505" x="7694613" y="3908425"/>
          <p14:tracePt t="199513" x="7748588" y="3908425"/>
          <p14:tracePt t="199521" x="7769225" y="3897313"/>
          <p14:tracePt t="199538" x="7812088" y="3897313"/>
          <p14:tracePt t="199570" x="7823200" y="3897313"/>
          <p14:tracePt t="199578" x="7823200" y="3886200"/>
          <p14:tracePt t="199603" x="7843838" y="3886200"/>
          <p14:tracePt t="199610" x="7854950" y="3876675"/>
          <p14:tracePt t="199618" x="7866063" y="3865563"/>
          <p14:tracePt t="199635" x="7875588" y="3865563"/>
          <p14:tracePt t="199644" x="7886700" y="3854450"/>
          <p14:tracePt t="199651" x="7897813" y="3854450"/>
          <p14:tracePt t="199810" x="7929563" y="3843338"/>
          <p14:tracePt t="200026" x="7929563" y="3854450"/>
          <p14:tracePt t="200035" x="7940675" y="3865563"/>
          <p14:tracePt t="200044" x="7918450" y="3919538"/>
          <p14:tracePt t="200051" x="7908925" y="3929063"/>
          <p14:tracePt t="200058" x="7908925" y="3971925"/>
          <p14:tracePt t="200065" x="7908925" y="4025900"/>
          <p14:tracePt t="200074" x="7908925" y="4057650"/>
          <p14:tracePt t="200081" x="7908925" y="4111625"/>
          <p14:tracePt t="200089" x="7908925" y="4176713"/>
          <p14:tracePt t="200097" x="7908925" y="4251325"/>
          <p14:tracePt t="200105" x="7908925" y="4314825"/>
          <p14:tracePt t="200113" x="7886700" y="4389438"/>
          <p14:tracePt t="200121" x="7886700" y="4465638"/>
          <p14:tracePt t="200130" x="7886700" y="4518025"/>
          <p14:tracePt t="200138" x="7886700" y="4540250"/>
          <p14:tracePt t="200146" x="7886700" y="4594225"/>
          <p14:tracePt t="200154" x="7886700" y="4625975"/>
          <p14:tracePt t="200162" x="7886700" y="4646613"/>
          <p14:tracePt t="200169" x="7886700" y="4657725"/>
          <p14:tracePt t="200177" x="7886700" y="4700588"/>
          <p14:tracePt t="200185" x="7886700" y="4711700"/>
          <p14:tracePt t="200193" x="7886700" y="4743450"/>
          <p14:tracePt t="200201" x="7886700" y="4754563"/>
          <p14:tracePt t="200226" x="7886700" y="4765675"/>
          <p14:tracePt t="200251" x="7886700" y="4786313"/>
          <p14:tracePt t="200339" x="7886700" y="4775200"/>
          <p14:tracePt t="200347" x="7875588" y="4754563"/>
          <p14:tracePt t="200354" x="7875588" y="4711700"/>
          <p14:tracePt t="200363" x="7866063" y="4679950"/>
          <p14:tracePt t="200370" x="7854950" y="4668838"/>
          <p14:tracePt t="200378" x="7843838" y="4625975"/>
          <p14:tracePt t="200386" x="7843838" y="4583113"/>
          <p14:tracePt t="200394" x="7832725" y="4560888"/>
          <p14:tracePt t="200402" x="7832725" y="4529138"/>
          <p14:tracePt t="200410" x="7832725" y="4486275"/>
          <p14:tracePt t="200417" x="7823200" y="4432300"/>
          <p14:tracePt t="200425" x="7823200" y="4379913"/>
          <p14:tracePt t="200433" x="7823200" y="4337050"/>
          <p14:tracePt t="200442" x="7780338" y="4271963"/>
          <p14:tracePt t="200449" x="7769225" y="4240213"/>
          <p14:tracePt t="200459" x="7769225" y="4186238"/>
          <p14:tracePt t="200466" x="7769225" y="4165600"/>
          <p14:tracePt t="200475" x="7769225" y="4111625"/>
          <p14:tracePt t="200481" x="7769225" y="4100513"/>
          <p14:tracePt t="200490" x="7748588" y="4068763"/>
          <p14:tracePt t="200571" x="7737475" y="4057650"/>
          <p14:tracePt t="200843" x="7705725" y="4111625"/>
          <p14:tracePt t="200851" x="7705725" y="4208463"/>
          <p14:tracePt t="200860" x="7694613" y="4283075"/>
          <p14:tracePt t="200867" x="7694613" y="4346575"/>
          <p14:tracePt t="200878" x="7694613" y="4422775"/>
          <p14:tracePt t="200883" x="7694613" y="4475163"/>
          <p14:tracePt t="200891" x="7694613" y="4508500"/>
          <p14:tracePt t="200899" x="7694613" y="4529138"/>
          <p14:tracePt t="200907" x="7694613" y="4551363"/>
          <p14:tracePt t="200931" x="7694613" y="4625975"/>
          <p14:tracePt t="200939" x="7694613" y="4646613"/>
          <p14:tracePt t="200946" x="7694613" y="4657725"/>
          <p14:tracePt t="200954" x="7672388" y="4679950"/>
          <p14:tracePt t="200965" x="7662863" y="4689475"/>
          <p14:tracePt t="201057" x="7651750" y="4689475"/>
          <p14:tracePt t="201074" x="7640638" y="4657725"/>
          <p14:tracePt t="201081" x="7640638" y="4637088"/>
          <p14:tracePt t="201089" x="7608888" y="4572000"/>
          <p14:tracePt t="201097" x="7597775" y="4518025"/>
          <p14:tracePt t="201105" x="7586663" y="4443413"/>
          <p14:tracePt t="201114" x="7566025" y="4368800"/>
          <p14:tracePt t="201123" x="7534275" y="4294188"/>
          <p14:tracePt t="201130" x="7502525" y="4186238"/>
          <p14:tracePt t="201137" x="7502525" y="4154488"/>
          <p14:tracePt t="201145" x="7502525" y="4100513"/>
          <p14:tracePt t="201153" x="7502525" y="4079875"/>
          <p14:tracePt t="201162" x="7491413" y="4057650"/>
          <p14:tracePt t="201169" x="7491413" y="4048125"/>
          <p14:tracePt t="201179" x="7491413" y="4037013"/>
          <p14:tracePt t="201202" x="7480300" y="4025900"/>
          <p14:tracePt t="201362" x="7469188" y="4025900"/>
          <p14:tracePt t="201371" x="7469188" y="4090988"/>
          <p14:tracePt t="201379" x="7469188" y="4154488"/>
          <p14:tracePt t="201386" x="7469188" y="4229100"/>
          <p14:tracePt t="201394" x="7469188" y="4325938"/>
          <p14:tracePt t="201402" x="7469188" y="4411663"/>
          <p14:tracePt t="201411" x="7469188" y="4465638"/>
          <p14:tracePt t="201418" x="7469188" y="4529138"/>
          <p14:tracePt t="201428" x="7469188" y="4583113"/>
          <p14:tracePt t="201435" x="7469188" y="4637088"/>
          <p14:tracePt t="201445" x="7469188" y="4657725"/>
          <p14:tracePt t="201451" x="7469188" y="4668838"/>
          <p14:tracePt t="201570" x="7459663" y="4679950"/>
          <p14:tracePt t="201596" x="7459663" y="4657725"/>
          <p14:tracePt t="201603" x="7459663" y="4603750"/>
          <p14:tracePt t="201610" x="7437438" y="4572000"/>
          <p14:tracePt t="201619" x="7437438" y="4518025"/>
          <p14:tracePt t="201628" x="7416800" y="4465638"/>
          <p14:tracePt t="201634" x="7405688" y="4411663"/>
          <p14:tracePt t="201645" x="7405688" y="4389438"/>
          <p14:tracePt t="201651" x="7405688" y="4314825"/>
          <p14:tracePt t="201662" x="7383463" y="4283075"/>
          <p14:tracePt t="201668" x="7383463" y="4271963"/>
          <p14:tracePt t="201679" x="7383463" y="4262438"/>
          <p14:tracePt t="201683" x="7373938" y="4240213"/>
          <p14:tracePt t="201697" x="7373938" y="4229100"/>
          <p14:tracePt t="201713" x="7373938" y="4219575"/>
          <p14:tracePt t="201874" x="7373938" y="4229100"/>
          <p14:tracePt t="201882" x="7373938" y="4251325"/>
          <p14:tracePt t="201891" x="7340600" y="4271963"/>
          <p14:tracePt t="201907" x="7331075" y="4283075"/>
          <p14:tracePt t="201914" x="7308850" y="4283075"/>
          <p14:tracePt t="201923" x="7297738" y="4294188"/>
          <p14:tracePt t="201930" x="7288213" y="4294188"/>
          <p14:tracePt t="201937" x="7245350" y="4294188"/>
          <p14:tracePt t="201946" x="7223125" y="4294188"/>
          <p14:tracePt t="201953" x="7170738" y="4294188"/>
          <p14:tracePt t="201962" x="7085013" y="4294188"/>
          <p14:tracePt t="201969" x="6945313" y="4294188"/>
          <p14:tracePt t="201977" x="6859588" y="4294188"/>
          <p14:tracePt t="201986" x="6742113" y="4294188"/>
          <p14:tracePt t="201994" x="6613525" y="4251325"/>
          <p14:tracePt t="202001" x="6430963" y="4240213"/>
          <p14:tracePt t="202009" x="6313488" y="4197350"/>
          <p14:tracePt t="202017" x="6196013" y="4165600"/>
          <p14:tracePt t="202026" x="6099175" y="4154488"/>
          <p14:tracePt t="202034" x="6024563" y="4154488"/>
          <p14:tracePt t="202042" x="6003925" y="4143375"/>
          <p14:tracePt t="202050" x="5981700" y="4143375"/>
          <p14:tracePt t="202065" x="5972175" y="4143375"/>
          <p14:tracePt t="202082" x="5961063" y="4143375"/>
          <p14:tracePt t="202099" x="5949950" y="4143375"/>
          <p14:tracePt t="202106" x="5918200" y="4143375"/>
          <p14:tracePt t="202113" x="5895975" y="4143375"/>
          <p14:tracePt t="202131" x="5875338" y="4143375"/>
          <p14:tracePt t="202141" x="5853113" y="4143375"/>
          <p14:tracePt t="202153" x="5843588" y="4143375"/>
          <p14:tracePt t="202161" x="5821363" y="4143375"/>
          <p14:tracePt t="202170" x="5800725" y="4111625"/>
          <p14:tracePt t="202177" x="5789613" y="4090988"/>
          <p14:tracePt t="202193" x="5778500" y="4079875"/>
          <p14:tracePt t="202201" x="5746750" y="4048125"/>
          <p14:tracePt t="202209" x="5735638" y="4037013"/>
          <p14:tracePt t="202217" x="5724525" y="4025900"/>
          <p14:tracePt t="202228" x="5703888" y="4005263"/>
          <p14:tracePt t="202235" x="5692775" y="3983038"/>
          <p14:tracePt t="202243" x="5683250" y="3971925"/>
          <p14:tracePt t="202298" x="5661025" y="3971925"/>
          <p14:tracePt t="202305" x="5640388" y="3971925"/>
          <p14:tracePt t="202322" x="5629275" y="3971925"/>
          <p14:tracePt t="202330" x="5607050" y="3971925"/>
          <p14:tracePt t="202337" x="5597525" y="3971925"/>
          <p14:tracePt t="202345" x="5586413" y="3971925"/>
          <p14:tracePt t="202361" x="5575300" y="3971925"/>
          <p14:tracePt t="202393" x="5575300" y="3983038"/>
          <p14:tracePt t="202401" x="5575300" y="4005263"/>
          <p14:tracePt t="202410" x="5575300" y="4025900"/>
          <p14:tracePt t="202417" x="5575300" y="4048125"/>
          <p14:tracePt t="202426" x="5575300" y="4079875"/>
          <p14:tracePt t="202433" x="5575300" y="4100513"/>
          <p14:tracePt t="202442" x="5575300" y="4154488"/>
          <p14:tracePt t="202449" x="5575300" y="4208463"/>
          <p14:tracePt t="202459" x="5575300" y="4240213"/>
          <p14:tracePt t="202465" x="5575300" y="4294188"/>
          <p14:tracePt t="202475" x="5575300" y="4346575"/>
          <p14:tracePt t="202481" x="5575300" y="4400550"/>
          <p14:tracePt t="202490" x="5575300" y="4422775"/>
          <p14:tracePt t="202498" x="5575300" y="4454525"/>
          <p14:tracePt t="202505" x="5575300" y="4475163"/>
          <p14:tracePt t="202513" x="5575300" y="4486275"/>
          <p14:tracePt t="202537" x="5575300" y="4508500"/>
          <p14:tracePt t="202651" x="5564188" y="4508500"/>
          <p14:tracePt t="202675" x="5554663" y="4465638"/>
          <p14:tracePt t="202691" x="5532438" y="4443413"/>
          <p14:tracePt t="202699" x="5532438" y="4432300"/>
          <p14:tracePt t="202707" x="5521325" y="4411663"/>
          <p14:tracePt t="202714" x="5478463" y="4337050"/>
          <p14:tracePt t="202721" x="5468938" y="4283075"/>
          <p14:tracePt t="202730" x="5446713" y="4262438"/>
          <p14:tracePt t="202737" x="5446713" y="4186238"/>
          <p14:tracePt t="202747" x="5414963" y="4154488"/>
          <p14:tracePt t="202753" x="5414963" y="4143375"/>
          <p14:tracePt t="202762" x="5403850" y="4111625"/>
          <p14:tracePt t="202769" x="5403850" y="4100513"/>
          <p14:tracePt t="202778" x="5394325" y="4079875"/>
          <p14:tracePt t="202817" x="5394325" y="4057650"/>
          <p14:tracePt t="202875" x="5360988" y="4037013"/>
          <p14:tracePt t="202883" x="5340350" y="4048125"/>
          <p14:tracePt t="202892" x="5329238" y="4079875"/>
          <p14:tracePt t="202899" x="5318125" y="4154488"/>
          <p14:tracePt t="202909" x="5275263" y="4186238"/>
          <p14:tracePt t="202915" x="5275263" y="4208463"/>
          <p14:tracePt t="202923" x="5275263" y="4229100"/>
          <p14:tracePt t="202942" x="5265738" y="4240213"/>
          <p14:tracePt t="202946" x="5254625" y="4262438"/>
          <p14:tracePt t="202962" x="5254625" y="4271963"/>
          <p14:tracePt t="203001" x="5232400" y="4294188"/>
          <p14:tracePt t="203042" x="5222875" y="4294188"/>
          <p14:tracePt t="203051" x="5211763" y="4294188"/>
          <p14:tracePt t="203060" x="5180013" y="4283075"/>
          <p14:tracePt t="203067" x="5180013" y="4229100"/>
          <p14:tracePt t="203076" x="5168900" y="4143375"/>
          <p14:tracePt t="203081" x="5168900" y="4090988"/>
          <p14:tracePt t="203089" x="5146675" y="4025900"/>
          <p14:tracePt t="203097" x="5146675" y="4005263"/>
          <p14:tracePt t="203105" x="5146675" y="3951288"/>
          <p14:tracePt t="203113" x="5146675" y="3940175"/>
          <p14:tracePt t="203121" x="5137150" y="3919538"/>
          <p14:tracePt t="203195" x="5137150" y="3940175"/>
          <p14:tracePt t="203203" x="5137150" y="4014788"/>
          <p14:tracePt t="203210" x="5137150" y="4068763"/>
          <p14:tracePt t="203218" x="5114925" y="4133850"/>
          <p14:tracePt t="203228" x="5103813" y="4165600"/>
          <p14:tracePt t="203235" x="5103813" y="4208463"/>
          <p14:tracePt t="203245" x="5103813" y="4219575"/>
          <p14:tracePt t="203250" x="5094288" y="4240213"/>
          <p14:tracePt t="203262" x="5094288" y="4251325"/>
          <p14:tracePt t="203321" x="5072063" y="4262438"/>
          <p14:tracePt t="203329" x="5051425" y="4262438"/>
          <p14:tracePt t="203337" x="5019675" y="4240213"/>
          <p14:tracePt t="203346" x="4997450" y="4197350"/>
          <p14:tracePt t="203353" x="4986338" y="4122738"/>
          <p14:tracePt t="203362" x="4986338" y="4090988"/>
          <p14:tracePt t="203369" x="4965700" y="4048125"/>
          <p14:tracePt t="203378" x="4954588" y="4005263"/>
          <p14:tracePt t="203385" x="4954588" y="3962400"/>
          <p14:tracePt t="203394" x="4954588" y="3951288"/>
          <p14:tracePt t="203401" x="4954588" y="3940175"/>
          <p14:tracePt t="203425" x="4954588" y="3929063"/>
          <p14:tracePt t="203466" x="4954588" y="3940175"/>
          <p14:tracePt t="203476" x="4954588" y="3994150"/>
          <p14:tracePt t="203483" x="4954588" y="4037013"/>
          <p14:tracePt t="203491" x="4954588" y="4122738"/>
          <p14:tracePt t="203499" x="4954588" y="4154488"/>
          <p14:tracePt t="203507" x="4933950" y="4208463"/>
          <p14:tracePt t="203515" x="4933950" y="4229100"/>
          <p14:tracePt t="203610" x="4922838" y="4240213"/>
          <p14:tracePt t="203619" x="4911725" y="4240213"/>
          <p14:tracePt t="203626" x="4900613" y="4219575"/>
          <p14:tracePt t="203635" x="4857750" y="4186238"/>
          <p14:tracePt t="203645" x="4848225" y="4143375"/>
          <p14:tracePt t="203651" x="4837113" y="4133850"/>
          <p14:tracePt t="203662" x="4837113" y="4111625"/>
          <p14:tracePt t="203683" x="4826000" y="4090988"/>
          <p14:tracePt t="203723" x="4814888" y="4100513"/>
          <p14:tracePt t="203733" x="4814888" y="4154488"/>
          <p14:tracePt t="203738" x="4814888" y="4240213"/>
          <p14:tracePt t="203747" x="4814888" y="4294188"/>
          <p14:tracePt t="203754" x="4814888" y="4346575"/>
          <p14:tracePt t="203763" x="4814888" y="4357688"/>
          <p14:tracePt t="203782" x="4814888" y="4368800"/>
          <p14:tracePt t="203834" x="4805363" y="4379913"/>
          <p14:tracePt t="203874" x="4794250" y="4379913"/>
          <p14:tracePt t="203914" x="4794250" y="4368800"/>
          <p14:tracePt t="204258" x="4868863" y="4368800"/>
          <p14:tracePt t="204266" x="4965700" y="4379913"/>
          <p14:tracePt t="204276" x="5103813" y="4400550"/>
          <p14:tracePt t="204283" x="5243513" y="4400550"/>
          <p14:tracePt t="204291" x="5383213" y="4400550"/>
          <p14:tracePt t="204299" x="5543550" y="4454525"/>
          <p14:tracePt t="204307" x="5618163" y="4454525"/>
          <p14:tracePt t="204314" x="5715000" y="4475163"/>
          <p14:tracePt t="204322" x="5832475" y="4518025"/>
          <p14:tracePt t="204330" x="5875338" y="4540250"/>
          <p14:tracePt t="204337" x="5949950" y="4594225"/>
          <p14:tracePt t="204347" x="6035675" y="4679950"/>
          <p14:tracePt t="204353" x="6078538" y="4743450"/>
          <p14:tracePt t="204362" x="6184900" y="4849813"/>
          <p14:tracePt t="204369" x="6292850" y="4957763"/>
          <p14:tracePt t="204377" x="6378575" y="5032375"/>
          <p14:tracePt t="204386" x="6453188" y="5118100"/>
          <p14:tracePt t="204393" x="6496050" y="5160963"/>
          <p14:tracePt t="204401" x="6538913" y="5203825"/>
          <p14:tracePt t="204409" x="6592888" y="5246688"/>
          <p14:tracePt t="204417" x="6602413" y="5257800"/>
          <p14:tracePt t="204425" x="6634163" y="5268913"/>
          <p14:tracePt t="204474" x="6645275" y="5268913"/>
          <p14:tracePt t="204498" x="6656388" y="5268913"/>
          <p14:tracePt t="204586" x="6667500" y="5268913"/>
          <p14:tracePt t="205051" x="6699250" y="5246688"/>
          <p14:tracePt t="205057" x="6699250" y="5235575"/>
          <p14:tracePt t="205065" x="6699250" y="5214938"/>
          <p14:tracePt t="205074" x="6699250" y="5172075"/>
          <p14:tracePt t="205081" x="6699250" y="5149850"/>
          <p14:tracePt t="205089" x="6699250" y="5129213"/>
          <p14:tracePt t="205097" x="6699250" y="5097463"/>
          <p14:tracePt t="205105" x="6699250" y="5054600"/>
          <p14:tracePt t="205114" x="6699250" y="5021263"/>
          <p14:tracePt t="205122" x="6699250" y="4957763"/>
          <p14:tracePt t="205130" x="6699250" y="4883150"/>
          <p14:tracePt t="205139" x="6699250" y="4806950"/>
          <p14:tracePt t="205147" x="6699250" y="4722813"/>
          <p14:tracePt t="205155" x="6699250" y="4625975"/>
          <p14:tracePt t="205164" x="6699250" y="4486275"/>
          <p14:tracePt t="205171" x="6699250" y="4346575"/>
          <p14:tracePt t="205178" x="6699250" y="4219575"/>
          <p14:tracePt t="205185" x="6699250" y="4100513"/>
          <p14:tracePt t="205193" x="6699250" y="4048125"/>
          <p14:tracePt t="205201" x="6699250" y="3983038"/>
          <p14:tracePt t="205209" x="6699250" y="3940175"/>
          <p14:tracePt t="205217" x="6699250" y="3929063"/>
          <p14:tracePt t="205225" x="6699250" y="3897313"/>
          <p14:tracePt t="205233" x="6699250" y="3886200"/>
          <p14:tracePt t="205242" x="6699250" y="3876675"/>
          <p14:tracePt t="205259" x="6699250" y="3843338"/>
          <p14:tracePt t="205265" x="6699250" y="3833813"/>
          <p14:tracePt t="205275" x="6699250" y="3800475"/>
          <p14:tracePt t="205281" x="6699250" y="3768725"/>
          <p14:tracePt t="205290" x="6699250" y="3725863"/>
          <p14:tracePt t="205298" x="6699250" y="3694113"/>
          <p14:tracePt t="205305" x="6699250" y="3662363"/>
          <p14:tracePt t="205314" x="6699250" y="3640138"/>
          <p14:tracePt t="205321" x="6699250" y="3587750"/>
          <p14:tracePt t="205329" x="6699250" y="3576638"/>
          <p14:tracePt t="205337" x="6699250" y="3554413"/>
          <p14:tracePt t="205570" x="6699250" y="3597275"/>
          <p14:tracePt t="205578" x="6699250" y="3683000"/>
          <p14:tracePt t="205586" x="6699250" y="3800475"/>
          <p14:tracePt t="205594" x="6699250" y="3962400"/>
          <p14:tracePt t="205603" x="6699250" y="4186238"/>
          <p14:tracePt t="205610" x="6699250" y="4389438"/>
          <p14:tracePt t="205618" x="6699250" y="4594225"/>
          <p14:tracePt t="205628" x="6699250" y="4797425"/>
          <p14:tracePt t="205634" x="6742113" y="4957763"/>
          <p14:tracePt t="205645" x="6753225" y="5097463"/>
          <p14:tracePt t="205651" x="6753225" y="5235575"/>
          <p14:tracePt t="205662" x="6753225" y="5311775"/>
          <p14:tracePt t="205668" x="6753225" y="5429250"/>
          <p14:tracePt t="205677" x="6753225" y="5514975"/>
          <p14:tracePt t="205682" x="6753225" y="5610225"/>
          <p14:tracePt t="205691" x="6753225" y="5675313"/>
          <p14:tracePt t="205698" x="6753225" y="5729288"/>
          <p14:tracePt t="205844" x="6731000" y="5621338"/>
          <p14:tracePt t="205850" x="6731000" y="5546725"/>
          <p14:tracePt t="205861" x="6731000" y="5481638"/>
          <p14:tracePt t="205867" x="6731000" y="5407025"/>
          <p14:tracePt t="205877" x="6731000" y="5343525"/>
          <p14:tracePt t="205883" x="6731000" y="5268913"/>
          <p14:tracePt t="205891" x="6731000" y="5192713"/>
          <p14:tracePt t="205898" x="6731000" y="5106988"/>
          <p14:tracePt t="205912" x="6731000" y="4968875"/>
          <p14:tracePt t="205916" x="6731000" y="4829175"/>
          <p14:tracePt t="205922" x="6731000" y="4689475"/>
          <p14:tracePt t="205930" x="6731000" y="4551363"/>
          <p14:tracePt t="205939" x="6731000" y="4486275"/>
          <p14:tracePt t="205947" x="6731000" y="4389438"/>
          <p14:tracePt t="205956" x="6731000" y="4294188"/>
          <p14:tracePt t="205963" x="6731000" y="4229100"/>
          <p14:tracePt t="205971" x="6731000" y="4154488"/>
          <p14:tracePt t="205979" x="6731000" y="4100513"/>
          <p14:tracePt t="205988" x="6731000" y="4037013"/>
          <p14:tracePt t="205994" x="6731000" y="3983038"/>
          <p14:tracePt t="206003" x="6731000" y="3962400"/>
          <p14:tracePt t="206011" x="6742113" y="3929063"/>
          <p14:tracePt t="206019" x="6742113" y="3908425"/>
          <p14:tracePt t="206028" x="6742113" y="3886200"/>
          <p14:tracePt t="206034" x="6742113" y="3865563"/>
          <p14:tracePt t="206051" x="6753225" y="3833813"/>
          <p14:tracePt t="206062" x="6753225" y="3822700"/>
          <p14:tracePt t="206089" x="6753225" y="3811588"/>
          <p14:tracePt t="206097" x="6753225" y="3800475"/>
          <p14:tracePt t="206113" x="6753225" y="3768725"/>
          <p14:tracePt t="206137" x="6762750" y="3757613"/>
          <p14:tracePt t="206282" x="6762750" y="3779838"/>
          <p14:tracePt t="206290" x="6762750" y="3897313"/>
          <p14:tracePt t="206298" x="6762750" y="4057650"/>
          <p14:tracePt t="206307" x="6753225" y="4219575"/>
          <p14:tracePt t="206316" x="6731000" y="4389438"/>
          <p14:tracePt t="206321" x="6699250" y="4529138"/>
          <p14:tracePt t="206329" x="6677025" y="4625975"/>
          <p14:tracePt t="206337" x="6677025" y="4689475"/>
          <p14:tracePt t="206346" x="6677025" y="4765675"/>
          <p14:tracePt t="206353" x="6677025" y="4840288"/>
          <p14:tracePt t="206361" x="6677025" y="4903788"/>
          <p14:tracePt t="206369" x="6677025" y="4978400"/>
          <p14:tracePt t="206377" x="6677025" y="5032375"/>
          <p14:tracePt t="206385" x="6677025" y="5097463"/>
          <p14:tracePt t="206393" x="6677025" y="5172075"/>
          <p14:tracePt t="206401" x="6677025" y="5214938"/>
          <p14:tracePt t="206410" x="6677025" y="5257800"/>
          <p14:tracePt t="206417" x="6677025" y="5311775"/>
          <p14:tracePt t="206425" x="6677025" y="5332413"/>
          <p14:tracePt t="206433" x="6667500" y="5353050"/>
          <p14:tracePt t="206442" x="6645275" y="5386388"/>
          <p14:tracePt t="206449" x="6634163" y="5418138"/>
          <p14:tracePt t="206514" x="6624638" y="5418138"/>
          <p14:tracePt t="206538" x="6592888" y="5386388"/>
          <p14:tracePt t="206547" x="6592888" y="5289550"/>
          <p14:tracePt t="206555" x="6592888" y="5149850"/>
          <p14:tracePt t="206564" x="6592888" y="4989513"/>
          <p14:tracePt t="206570" x="6592888" y="4860925"/>
          <p14:tracePt t="206578" x="6592888" y="4722813"/>
          <p14:tracePt t="206586" x="6592888" y="4583113"/>
          <p14:tracePt t="206595" x="6592888" y="4465638"/>
          <p14:tracePt t="206602" x="6592888" y="4325938"/>
          <p14:tracePt t="206611" x="6570663" y="4251325"/>
          <p14:tracePt t="206618" x="6559550" y="4176713"/>
          <p14:tracePt t="206628" x="6559550" y="4143375"/>
          <p14:tracePt t="206634" x="6559550" y="4122738"/>
          <p14:tracePt t="206645" x="6559550" y="4111625"/>
          <p14:tracePt t="206683" x="6559550" y="4100513"/>
          <p14:tracePt t="206699" x="6559550" y="4079875"/>
          <p14:tracePt t="206707" x="6559550" y="4057650"/>
          <p14:tracePt t="206724" x="6559550" y="4025900"/>
          <p14:tracePt t="206732" x="6559550" y="4014788"/>
          <p14:tracePt t="206738" x="6559550" y="4005263"/>
          <p14:tracePt t="206747" x="6559550" y="3994150"/>
          <p14:tracePt t="206754" x="6570663" y="3971925"/>
          <p14:tracePt t="206770" x="6570663" y="3962400"/>
          <p14:tracePt t="206802" x="6581775" y="3940175"/>
          <p14:tracePt t="207019" x="6613525" y="3929063"/>
          <p14:tracePt t="207026" x="6656388" y="3929063"/>
          <p14:tracePt t="207034" x="6719888" y="3929063"/>
          <p14:tracePt t="207045" x="6796088" y="3929063"/>
          <p14:tracePt t="207051" x="6902450" y="3929063"/>
          <p14:tracePt t="207062" x="7094538" y="3940175"/>
          <p14:tracePt t="207067" x="7180263" y="3940175"/>
          <p14:tracePt t="207077" x="7277100" y="3940175"/>
          <p14:tracePt t="207081" x="7373938" y="3971925"/>
          <p14:tracePt t="207089" x="7448550" y="3971925"/>
          <p14:tracePt t="207097" x="7502525" y="3971925"/>
          <p14:tracePt t="207104" x="7534275" y="3971925"/>
          <p14:tracePt t="207113" x="7566025" y="3971925"/>
          <p14:tracePt t="207121" x="7640638" y="3971925"/>
          <p14:tracePt t="207129" x="7694613" y="3971925"/>
          <p14:tracePt t="207137" x="7705725" y="3971925"/>
          <p14:tracePt t="207145" x="7748588" y="3971925"/>
          <p14:tracePt t="207153" x="7780338" y="3971925"/>
          <p14:tracePt t="207169" x="7800975" y="3971925"/>
          <p14:tracePt t="207177" x="7812088" y="3971925"/>
          <p14:tracePt t="207194" x="7832725" y="3971925"/>
          <p14:tracePt t="207201" x="7843838" y="3971925"/>
          <p14:tracePt t="207217" x="7854950" y="3971925"/>
          <p14:tracePt t="207225" x="7866063" y="3971925"/>
          <p14:tracePt t="207233" x="7875588" y="3971925"/>
          <p14:tracePt t="207242" x="7897813" y="3971925"/>
          <p14:tracePt t="207249" x="7918450" y="3962400"/>
          <p14:tracePt t="207259" x="7929563" y="3962400"/>
          <p14:tracePt t="207265" x="7951788" y="3962400"/>
          <p14:tracePt t="207275" x="7994650" y="3962400"/>
          <p14:tracePt t="207290" x="8004175" y="3962400"/>
          <p14:tracePt t="207297" x="8015288" y="3962400"/>
          <p14:tracePt t="207305" x="8026400" y="3951288"/>
          <p14:tracePt t="207321" x="8047038" y="3951288"/>
          <p14:tracePt t="207337" x="8058150" y="3951288"/>
          <p14:tracePt t="207346" x="8069263" y="3951288"/>
          <p14:tracePt t="207397" x="8080375" y="3940175"/>
          <p14:tracePt t="208026" x="8089900" y="3929063"/>
          <p14:tracePt t="208290" x="8089900" y="3940175"/>
          <p14:tracePt t="208306" x="8089900" y="3962400"/>
          <p14:tracePt t="208322" x="8089900" y="3971925"/>
          <p14:tracePt t="209323" x="8089900" y="3994150"/>
          <p14:tracePt t="209330" x="8101013" y="4037013"/>
          <p14:tracePt t="209338" x="8112125" y="4068763"/>
          <p14:tracePt t="209346" x="8112125" y="4111625"/>
          <p14:tracePt t="209354" x="8112125" y="4143375"/>
          <p14:tracePt t="209364" x="8112125" y="4165600"/>
          <p14:tracePt t="209370" x="8112125" y="4219575"/>
          <p14:tracePt t="209379" x="8112125" y="4262438"/>
          <p14:tracePt t="209386" x="8112125" y="4283075"/>
          <p14:tracePt t="209394" x="8112125" y="4314825"/>
          <p14:tracePt t="209402" x="8112125" y="4337050"/>
          <p14:tracePt t="209411" x="8112125" y="4357688"/>
          <p14:tracePt t="209418" x="8112125" y="4400550"/>
          <p14:tracePt t="209431" x="8112125" y="4432300"/>
          <p14:tracePt t="209436" x="8112125" y="4454525"/>
          <p14:tracePt t="209443" x="8112125" y="4486275"/>
          <p14:tracePt t="209450" x="8112125" y="4508500"/>
          <p14:tracePt t="209460" x="8112125" y="4551363"/>
          <p14:tracePt t="209465" x="8112125" y="4572000"/>
          <p14:tracePt t="209472" x="8101013" y="4583113"/>
          <p14:tracePt t="209497" x="8101013" y="4603750"/>
          <p14:tracePt t="209553" x="8089900" y="4614863"/>
          <p14:tracePt t="209611" x="8069263" y="4614863"/>
          <p14:tracePt t="209627" x="8058150" y="4594225"/>
          <p14:tracePt t="209635" x="8047038" y="4560888"/>
          <p14:tracePt t="209650" x="8037513" y="4540250"/>
          <p14:tracePt t="209658" x="8004175" y="4486275"/>
          <p14:tracePt t="209666" x="7983538" y="4465638"/>
          <p14:tracePt t="209675" x="7972425" y="4422775"/>
          <p14:tracePt t="209682" x="7940675" y="4368800"/>
          <p14:tracePt t="209690" x="7918450" y="4314825"/>
          <p14:tracePt t="209698" x="7866063" y="4229100"/>
          <p14:tracePt t="209706" x="7854950" y="4197350"/>
          <p14:tracePt t="209715" x="7823200" y="4143375"/>
          <p14:tracePt t="209721" x="7812088" y="4090988"/>
          <p14:tracePt t="209730" x="7800975" y="4079875"/>
          <p14:tracePt t="209738" x="7780338" y="4048125"/>
          <p14:tracePt t="209745" x="7780338" y="4037013"/>
          <p14:tracePt t="209763" x="7780338" y="4025900"/>
          <p14:tracePt t="209770" x="7769225" y="4014788"/>
          <p14:tracePt t="209866" x="7769225" y="4025900"/>
          <p14:tracePt t="209875" x="7769225" y="4037013"/>
          <p14:tracePt t="209891" x="7769225" y="4048125"/>
          <p14:tracePt t="209907" x="7748588" y="4068763"/>
          <p14:tracePt t="209928" x="7748588" y="4079875"/>
          <p14:tracePt t="209932" x="7748588" y="4090988"/>
          <p14:tracePt t="209938" x="7737475" y="4100513"/>
          <p14:tracePt t="209947" x="7737475" y="4111625"/>
          <p14:tracePt t="209953" x="7737475" y="4122738"/>
          <p14:tracePt t="209961" x="7737475" y="4133850"/>
          <p14:tracePt t="209969" x="7737475" y="4143375"/>
          <p14:tracePt t="209977" x="7726363" y="4176713"/>
          <p14:tracePt t="209985" x="7726363" y="4186238"/>
          <p14:tracePt t="209993" x="7726363" y="4219575"/>
          <p14:tracePt t="210001" x="7726363" y="4240213"/>
          <p14:tracePt t="210009" x="7726363" y="4283075"/>
          <p14:tracePt t="210017" x="7726363" y="4346575"/>
          <p14:tracePt t="210025" x="7726363" y="4422775"/>
          <p14:tracePt t="210033" x="7726363" y="4486275"/>
          <p14:tracePt t="210042" x="7726363" y="4583113"/>
          <p14:tracePt t="210049" x="7726363" y="4637088"/>
          <p14:tracePt t="210059" x="7726363" y="4689475"/>
          <p14:tracePt t="210065" x="7726363" y="4722813"/>
          <p14:tracePt t="210075" x="7726363" y="4732338"/>
          <p14:tracePt t="210081" x="7715250" y="4765675"/>
          <p14:tracePt t="210194" x="7705725" y="4765675"/>
          <p14:tracePt t="210210" x="7694613" y="4765675"/>
          <p14:tracePt t="210234" x="7694613" y="4754563"/>
          <p14:tracePt t="210243" x="7672388" y="4722813"/>
          <p14:tracePt t="210252" x="7672388" y="4700588"/>
          <p14:tracePt t="210260" x="7662863" y="4646613"/>
          <p14:tracePt t="210268" x="7620000" y="4594225"/>
          <p14:tracePt t="210277" x="7597775" y="4518025"/>
          <p14:tracePt t="210283" x="7586663" y="4486275"/>
          <p14:tracePt t="210290" x="7566025" y="4422775"/>
          <p14:tracePt t="210297" x="7566025" y="4379913"/>
          <p14:tracePt t="210305" x="7566025" y="4346575"/>
          <p14:tracePt t="210314" x="7543800" y="4294188"/>
          <p14:tracePt t="210321" x="7543800" y="4240213"/>
          <p14:tracePt t="210330" x="7543800" y="4186238"/>
          <p14:tracePt t="210337" x="7543800" y="4143375"/>
          <p14:tracePt t="210346" x="7543800" y="4122738"/>
          <p14:tracePt t="210355" x="7534275" y="4079875"/>
          <p14:tracePt t="210361" x="7534275" y="4068763"/>
          <p14:tracePt t="210369" x="7534275" y="4057650"/>
          <p14:tracePt t="210385" x="7523163" y="4048125"/>
          <p14:tracePt t="210538" x="7502525" y="4048125"/>
          <p14:tracePt t="210549" x="7491413" y="4057650"/>
          <p14:tracePt t="210555" x="7491413" y="4079875"/>
          <p14:tracePt t="210562" x="7491413" y="4154488"/>
          <p14:tracePt t="210570" x="7469188" y="4208463"/>
          <p14:tracePt t="210578" x="7437438" y="4262438"/>
          <p14:tracePt t="210585" x="7437438" y="4337050"/>
          <p14:tracePt t="210593" x="7437438" y="4411663"/>
          <p14:tracePt t="210601" x="7426325" y="4508500"/>
          <p14:tracePt t="210609" x="7405688" y="4583113"/>
          <p14:tracePt t="210617" x="7394575" y="4625975"/>
          <p14:tracePt t="210625" x="7383463" y="4700588"/>
          <p14:tracePt t="210633" x="7351713" y="4743450"/>
          <p14:tracePt t="210642" x="7351713" y="4797425"/>
          <p14:tracePt t="210649" x="7340600" y="4818063"/>
          <p14:tracePt t="210659" x="7340600" y="4840288"/>
          <p14:tracePt t="210665" x="7331075" y="4849813"/>
          <p14:tracePt t="210675" x="7319963" y="4883150"/>
          <p14:tracePt t="210697" x="7308850" y="4892675"/>
          <p14:tracePt t="210738" x="7297738" y="4892675"/>
          <p14:tracePt t="210747" x="7288213" y="4883150"/>
          <p14:tracePt t="210754" x="7277100" y="4849813"/>
          <p14:tracePt t="210762" x="7234238" y="4797425"/>
          <p14:tracePt t="210771" x="7234238" y="4775200"/>
          <p14:tracePt t="210778" x="7223125" y="4754563"/>
          <p14:tracePt t="210785" x="7212013" y="4711700"/>
          <p14:tracePt t="210793" x="7212013" y="4657725"/>
          <p14:tracePt t="210801" x="7212013" y="4637088"/>
          <p14:tracePt t="210809" x="7191375" y="4583113"/>
          <p14:tracePt t="210817" x="7191375" y="4572000"/>
          <p14:tracePt t="210825" x="7191375" y="4529138"/>
          <p14:tracePt t="210833" x="7191375" y="4518025"/>
          <p14:tracePt t="210842" x="7191375" y="4486275"/>
          <p14:tracePt t="210851" x="7191375" y="4465638"/>
          <p14:tracePt t="210859" x="7191375" y="4454525"/>
          <p14:tracePt t="210865" x="7191375" y="4432300"/>
          <p14:tracePt t="210881" x="7191375" y="4422775"/>
          <p14:tracePt t="210978" x="7180263" y="4411663"/>
          <p14:tracePt t="210989" x="7159625" y="4400550"/>
          <p14:tracePt t="211002" x="7116763" y="4368800"/>
          <p14:tracePt t="211011" x="7042150" y="4368800"/>
          <p14:tracePt t="211018" x="6956425" y="4368800"/>
          <p14:tracePt t="211028" x="6784975" y="4325938"/>
          <p14:tracePt t="211033" x="6602413" y="4303713"/>
          <p14:tracePt t="211042" x="6442075" y="4271963"/>
          <p14:tracePt t="211049" x="6302375" y="4219575"/>
          <p14:tracePt t="211059" x="6249988" y="4154488"/>
          <p14:tracePt t="211065" x="6196013" y="4111625"/>
          <p14:tracePt t="211075" x="6184900" y="4090988"/>
          <p14:tracePt t="211082" x="6153150" y="4057650"/>
          <p14:tracePt t="211090" x="6142038" y="4025900"/>
          <p14:tracePt t="211099" x="6132513" y="4014788"/>
          <p14:tracePt t="211106" x="6121400" y="3994150"/>
          <p14:tracePt t="211121" x="6110288" y="3994150"/>
          <p14:tracePt t="211161" x="6089650" y="3994150"/>
          <p14:tracePt t="211193" x="6067425" y="3983038"/>
          <p14:tracePt t="211346" x="6035675" y="3983038"/>
          <p14:tracePt t="211354" x="6013450" y="3983038"/>
          <p14:tracePt t="211362" x="6003925" y="4014788"/>
          <p14:tracePt t="211370" x="5972175" y="4090988"/>
          <p14:tracePt t="211378" x="5961063" y="4143375"/>
          <p14:tracePt t="211386" x="5929313" y="4219575"/>
          <p14:tracePt t="211393" x="5929313" y="4251325"/>
          <p14:tracePt t="211402" x="5918200" y="4325938"/>
          <p14:tracePt t="211409" x="5895975" y="4368800"/>
          <p14:tracePt t="211417" x="5875338" y="4432300"/>
          <p14:tracePt t="211426" x="5864225" y="4508500"/>
          <p14:tracePt t="211434" x="5843588" y="4583113"/>
          <p14:tracePt t="211443" x="5843588" y="4657725"/>
          <p14:tracePt t="211450" x="5800725" y="4711700"/>
          <p14:tracePt t="211459" x="5800725" y="4754563"/>
          <p14:tracePt t="211465" x="5800725" y="4765675"/>
          <p14:tracePt t="211476" x="5800725" y="4775200"/>
          <p14:tracePt t="211482" x="5789613" y="4775200"/>
          <p14:tracePt t="211562" x="5789613" y="4765675"/>
          <p14:tracePt t="211570" x="5778500" y="4722813"/>
          <p14:tracePt t="211578" x="5746750" y="4614863"/>
          <p14:tracePt t="211586" x="5715000" y="4540250"/>
          <p14:tracePt t="211593" x="5703888" y="4443413"/>
          <p14:tracePt t="211602" x="5661025" y="4303713"/>
          <p14:tracePt t="211610" x="5640388" y="4229100"/>
          <p14:tracePt t="211618" x="5618163" y="4133850"/>
          <p14:tracePt t="211625" x="5586413" y="4068763"/>
          <p14:tracePt t="211634" x="5586413" y="4048125"/>
          <p14:tracePt t="211643" x="5575300" y="3994150"/>
          <p14:tracePt t="211650" x="5575300" y="3971925"/>
          <p14:tracePt t="211659" x="5564188" y="3940175"/>
          <p14:tracePt t="211682" x="5554663" y="3929063"/>
          <p14:tracePt t="211770" x="5554663" y="3940175"/>
          <p14:tracePt t="211778" x="5554663" y="4005263"/>
          <p14:tracePt t="211786" x="5554663" y="4079875"/>
          <p14:tracePt t="211795" x="5521325" y="4154488"/>
          <p14:tracePt t="211803" x="5511800" y="4229100"/>
          <p14:tracePt t="211812" x="5511800" y="4303713"/>
          <p14:tracePt t="211818" x="5511800" y="4346575"/>
          <p14:tracePt t="211828" x="5468938" y="4389438"/>
          <p14:tracePt t="211834" x="5446713" y="4432300"/>
          <p14:tracePt t="211845" x="5446713" y="4443413"/>
          <p14:tracePt t="211850" x="5446713" y="4475163"/>
          <p14:tracePt t="211861" x="5435600" y="4486275"/>
          <p14:tracePt t="211867" x="5426075" y="4497388"/>
          <p14:tracePt t="211905" x="5403850" y="4497388"/>
          <p14:tracePt t="211916" x="5383213" y="4475163"/>
          <p14:tracePt t="211921" x="5351463" y="4443413"/>
          <p14:tracePt t="211929" x="5340350" y="4411663"/>
          <p14:tracePt t="211937" x="5318125" y="4357688"/>
          <p14:tracePt t="211946" x="5297488" y="4325938"/>
          <p14:tracePt t="211953" x="5297488" y="4303713"/>
          <p14:tracePt t="211962" x="5265738" y="4262438"/>
          <p14:tracePt t="211969" x="5265738" y="4208463"/>
          <p14:tracePt t="211978" x="5254625" y="4176713"/>
          <p14:tracePt t="211985" x="5232400" y="4133850"/>
          <p14:tracePt t="212001" x="5232400" y="4111625"/>
          <p14:tracePt t="212083" x="5211763" y="4133850"/>
          <p14:tracePt t="212093" x="5211763" y="4176713"/>
          <p14:tracePt t="212100" x="5211763" y="4229100"/>
          <p14:tracePt t="212106" x="5211763" y="4303713"/>
          <p14:tracePt t="212114" x="5211763" y="4337050"/>
          <p14:tracePt t="212121" x="5211763" y="4357688"/>
          <p14:tracePt t="212129" x="5211763" y="4368800"/>
          <p14:tracePt t="212145" x="5211763" y="4389438"/>
          <p14:tracePt t="212153" x="5211763" y="4400550"/>
          <p14:tracePt t="212162" x="5200650" y="4411663"/>
          <p14:tracePt t="212193" x="5189538" y="4411663"/>
          <p14:tracePt t="212201" x="5168900" y="4411663"/>
          <p14:tracePt t="212217" x="5157788" y="4411663"/>
          <p14:tracePt t="212233" x="5137150" y="4411663"/>
          <p14:tracePt t="212241" x="5114925" y="4411663"/>
          <p14:tracePt t="212249" x="5083175" y="4389438"/>
          <p14:tracePt t="212258" x="5072063" y="4303713"/>
          <p14:tracePt t="212265" x="5040313" y="4208463"/>
          <p14:tracePt t="212275" x="5029200" y="4154488"/>
          <p14:tracePt t="212281" x="5029200" y="4079875"/>
          <p14:tracePt t="212289" x="5008563" y="4005263"/>
          <p14:tracePt t="212297" x="5008563" y="3983038"/>
          <p14:tracePt t="212305" x="5008563" y="3971925"/>
          <p14:tracePt t="212313" x="4997450" y="3971925"/>
          <p14:tracePt t="212370" x="4976813" y="3971925"/>
          <p14:tracePt t="212378" x="4965700" y="4037013"/>
          <p14:tracePt t="212386" x="4954588" y="4133850"/>
          <p14:tracePt t="212395" x="4911725" y="4229100"/>
          <p14:tracePt t="212402" x="4891088" y="4314825"/>
          <p14:tracePt t="212412" x="4868863" y="4357688"/>
          <p14:tracePt t="212419" x="4857750" y="4432300"/>
          <p14:tracePt t="212427" x="4826000" y="4497388"/>
          <p14:tracePt t="212435" x="4826000" y="4508500"/>
          <p14:tracePt t="212445" x="4814888" y="4518025"/>
          <p14:tracePt t="212466" x="4814888" y="4529138"/>
          <p14:tracePt t="212538" x="4805363" y="4540250"/>
          <p14:tracePt t="212588" x="4805363" y="4518025"/>
          <p14:tracePt t="212596" x="4773613" y="4486275"/>
          <p14:tracePt t="212988" x="4814888" y="4475163"/>
          <p14:tracePt t="212994" x="4891088" y="4475163"/>
          <p14:tracePt t="213002" x="4954588" y="4475163"/>
          <p14:tracePt t="213011" x="5051425" y="4475163"/>
          <p14:tracePt t="213017" x="5168900" y="4475163"/>
          <p14:tracePt t="213025" x="5308600" y="4475163"/>
          <p14:tracePt t="213033" x="5489575" y="4475163"/>
          <p14:tracePt t="213043" x="5672138" y="4475163"/>
          <p14:tracePt t="213049" x="5895975" y="4475163"/>
          <p14:tracePt t="213059" x="6121400" y="4475163"/>
          <p14:tracePt t="213065" x="6430963" y="4475163"/>
          <p14:tracePt t="213075" x="6710363" y="4475163"/>
          <p14:tracePt t="213081" x="7148513" y="4454525"/>
          <p14:tracePt t="213089" x="7351713" y="4389438"/>
          <p14:tracePt t="213097" x="7640638" y="4368800"/>
          <p14:tracePt t="213105" x="7843838" y="4357688"/>
          <p14:tracePt t="213113" x="8047038" y="4357688"/>
          <p14:tracePt t="213121" x="8186738" y="4357688"/>
          <p14:tracePt t="213476" x="8164513" y="4314825"/>
          <p14:tracePt t="213483" x="8143875" y="4303713"/>
          <p14:tracePt t="213491" x="8112125" y="4294188"/>
          <p14:tracePt t="213500" x="8089900" y="4271963"/>
          <p14:tracePt t="213516" x="8089900" y="4262438"/>
          <p14:tracePt t="213529" x="8089900" y="4251325"/>
          <p14:tracePt t="213537" x="8089900" y="4229100"/>
          <p14:tracePt t="213545" x="8089900" y="4219575"/>
          <p14:tracePt t="213553" x="8089900" y="4208463"/>
          <p14:tracePt t="213561" x="8089900" y="4197350"/>
          <p14:tracePt t="213569" x="8089900" y="4176713"/>
          <p14:tracePt t="213585" x="8089900" y="4165600"/>
          <p14:tracePt t="213601" x="8089900" y="4154488"/>
          <p14:tracePt t="213609" x="8089900" y="4143375"/>
          <p14:tracePt t="213649" x="8089900" y="4122738"/>
          <p14:tracePt t="213738" x="8089900" y="4111625"/>
          <p14:tracePt t="213994" x="8089900" y="4122738"/>
          <p14:tracePt t="214002" x="8089900" y="4154488"/>
          <p14:tracePt t="214009" x="8089900" y="4176713"/>
          <p14:tracePt t="214018" x="8089900" y="4208463"/>
          <p14:tracePt t="214028" x="8089900" y="4240213"/>
          <p14:tracePt t="214034" x="8089900" y="4271963"/>
          <p14:tracePt t="214046" x="8089900" y="4294188"/>
          <p14:tracePt t="214051" x="8089900" y="4346575"/>
          <p14:tracePt t="214061" x="8089900" y="4368800"/>
          <p14:tracePt t="214066" x="8089900" y="4400550"/>
          <p14:tracePt t="214078" x="8089900" y="4422775"/>
          <p14:tracePt t="214082" x="8089900" y="4465638"/>
          <p14:tracePt t="214091" x="8089900" y="4486275"/>
          <p14:tracePt t="214107" x="8089900" y="4518025"/>
          <p14:tracePt t="214121" x="8089900" y="4529138"/>
          <p14:tracePt t="214209" x="8089900" y="4518025"/>
          <p14:tracePt t="214218" x="8089900" y="4486275"/>
          <p14:tracePt t="214227" x="8089900" y="4443413"/>
          <p14:tracePt t="214235" x="8089900" y="4422775"/>
          <p14:tracePt t="214244" x="8069263" y="4400550"/>
          <p14:tracePt t="214250" x="8069263" y="4368800"/>
          <p14:tracePt t="214261" x="8069263" y="4346575"/>
          <p14:tracePt t="214266" x="8058150" y="4303713"/>
          <p14:tracePt t="214277" x="8058150" y="4283075"/>
          <p14:tracePt t="214282" x="8058150" y="4251325"/>
          <p14:tracePt t="214290" x="8047038" y="4197350"/>
          <p14:tracePt t="214300" x="8037513" y="4186238"/>
          <p14:tracePt t="214307" x="8037513" y="4154488"/>
          <p14:tracePt t="214316" x="8037513" y="4133850"/>
          <p14:tracePt t="214322" x="8037513" y="4122738"/>
          <p14:tracePt t="214331" x="8037513" y="4111625"/>
          <p14:tracePt t="214338" x="8037513" y="4100513"/>
          <p14:tracePt t="214498" x="8026400" y="4090988"/>
          <p14:tracePt t="214570" x="8026400" y="4100513"/>
          <p14:tracePt t="214578" x="8026400" y="4133850"/>
          <p14:tracePt t="214586" x="8026400" y="4176713"/>
          <p14:tracePt t="214594" x="8026400" y="4197350"/>
          <p14:tracePt t="214604" x="8026400" y="4229100"/>
          <p14:tracePt t="214611" x="8026400" y="4251325"/>
          <p14:tracePt t="214619" x="8026400" y="4303713"/>
          <p14:tracePt t="214628" x="8026400" y="4357688"/>
          <p14:tracePt t="214635" x="8026400" y="4411663"/>
          <p14:tracePt t="214643" x="8026400" y="4475163"/>
          <p14:tracePt t="214651" x="8026400" y="4508500"/>
          <p14:tracePt t="214661" x="8026400" y="4583113"/>
          <p14:tracePt t="214668" x="8026400" y="4614863"/>
          <p14:tracePt t="214677" x="8026400" y="4625975"/>
          <p14:tracePt t="214683" x="8026400" y="4637088"/>
          <p14:tracePt t="214705" x="8015288" y="4646613"/>
          <p14:tracePt t="214753" x="7994650" y="4646613"/>
          <p14:tracePt t="214761" x="7983538" y="4637088"/>
          <p14:tracePt t="214769" x="7983538" y="4625975"/>
          <p14:tracePt t="214785" x="7972425" y="4614863"/>
          <p14:tracePt t="214810" x="7961313" y="4594225"/>
          <p14:tracePt t="214827" x="7961313" y="4583113"/>
          <p14:tracePt t="214836" x="7961313" y="4572000"/>
          <p14:tracePt t="214845" x="7961313" y="4560888"/>
          <p14:tracePt t="214852" x="7961313" y="4529138"/>
          <p14:tracePt t="214862" x="7961313" y="4508500"/>
          <p14:tracePt t="214866" x="7961313" y="4475163"/>
          <p14:tracePt t="214876" x="7929563" y="4422775"/>
          <p14:tracePt t="214882" x="7929563" y="4400550"/>
          <p14:tracePt t="214890" x="7918450" y="4325938"/>
          <p14:tracePt t="214898" x="7918450" y="4271963"/>
          <p14:tracePt t="214906" x="7918450" y="4240213"/>
          <p14:tracePt t="214914" x="7897813" y="4197350"/>
          <p14:tracePt t="214927" x="7897813" y="4186238"/>
          <p14:tracePt t="214945" x="7897813" y="4176713"/>
          <p14:tracePt t="214970" x="7886700" y="4176713"/>
          <p14:tracePt t="214977" x="7875588" y="4176713"/>
          <p14:tracePt t="214985" x="7854950" y="4176713"/>
          <p14:tracePt t="214994" x="7823200" y="4229100"/>
          <p14:tracePt t="215001" x="7780338" y="4283075"/>
          <p14:tracePt t="215009" x="7726363" y="4389438"/>
          <p14:tracePt t="215018" x="7683500" y="4465638"/>
          <p14:tracePt t="215025" x="7651750" y="4518025"/>
          <p14:tracePt t="215034" x="7566025" y="4625975"/>
          <p14:tracePt t="215043" x="7523163" y="4689475"/>
          <p14:tracePt t="215050" x="7437438" y="4786313"/>
          <p14:tracePt t="215060" x="7308850" y="4903788"/>
          <p14:tracePt t="215066" x="7159625" y="4989513"/>
          <p14:tracePt t="215075" x="6913563" y="5097463"/>
          <p14:tracePt t="215082" x="6710363" y="5172075"/>
          <p14:tracePt t="215090" x="6356350" y="5192713"/>
          <p14:tracePt t="215099" x="6184900" y="5246688"/>
          <p14:tracePt t="215106" x="6089650" y="5268913"/>
          <p14:tracePt t="215114" x="6024563" y="5268913"/>
          <p14:tracePt t="215122" x="6003925" y="5268913"/>
          <p14:tracePt t="215145" x="5992813" y="5246688"/>
          <p14:tracePt t="215153" x="5992813" y="5226050"/>
          <p14:tracePt t="215161" x="6013450" y="5214938"/>
          <p14:tracePt t="215169" x="6035675" y="5214938"/>
          <p14:tracePt t="215177" x="6046788" y="5214938"/>
          <p14:tracePt t="215339" x="6056313" y="5214938"/>
          <p14:tracePt t="215354" x="6067425" y="5203825"/>
          <p14:tracePt t="215362" x="6067425" y="5192713"/>
          <p14:tracePt t="215370" x="6067425" y="5183188"/>
          <p14:tracePt t="215379" x="6067425" y="5172075"/>
          <p14:tracePt t="215386" x="6067425" y="5160963"/>
          <p14:tracePt t="215394" x="6089650" y="5118100"/>
          <p14:tracePt t="215402" x="6121400" y="5064125"/>
          <p14:tracePt t="215411" x="6142038" y="5043488"/>
          <p14:tracePt t="215418" x="6196013" y="5000625"/>
          <p14:tracePt t="215428" x="6238875" y="4957763"/>
          <p14:tracePt t="215436" x="6302375" y="4914900"/>
          <p14:tracePt t="215444" x="6378575" y="4860925"/>
          <p14:tracePt t="215453" x="6421438" y="4840288"/>
          <p14:tracePt t="215461" x="6442075" y="4829175"/>
          <p14:tracePt t="215467" x="6464300" y="4818063"/>
          <p14:tracePt t="215475" x="6507163" y="4786313"/>
          <p14:tracePt t="215490" x="6550025" y="4775200"/>
          <p14:tracePt t="215498" x="6581775" y="4775200"/>
          <p14:tracePt t="215505" x="6634163" y="4775200"/>
          <p14:tracePt t="215513" x="6667500" y="4743450"/>
          <p14:tracePt t="215521" x="6710363" y="4722813"/>
          <p14:tracePt t="215529" x="6784975" y="4700588"/>
          <p14:tracePt t="215537" x="6859588" y="4668838"/>
          <p14:tracePt t="215546" x="6934200" y="4637088"/>
          <p14:tracePt t="215553" x="7019925" y="4583113"/>
          <p14:tracePt t="215562" x="7073900" y="4572000"/>
          <p14:tracePt t="215569" x="7105650" y="4560888"/>
          <p14:tracePt t="215577" x="7116763" y="4551363"/>
          <p14:tracePt t="215643" x="7127875" y="4551363"/>
          <p14:tracePt t="215651" x="7127875" y="4583113"/>
          <p14:tracePt t="215659" x="7105650" y="4637088"/>
          <p14:tracePt t="215668" x="7105650" y="4689475"/>
          <p14:tracePt t="215677" x="7085013" y="4765675"/>
          <p14:tracePt t="215682" x="7051675" y="4797425"/>
          <p14:tracePt t="215691" x="7031038" y="4849813"/>
          <p14:tracePt t="215698" x="7019925" y="4892675"/>
          <p14:tracePt t="215706" x="6988175" y="4946650"/>
          <p14:tracePt t="215715" x="6965950" y="4989513"/>
          <p14:tracePt t="215722" x="6934200" y="5043488"/>
          <p14:tracePt t="215729" x="6913563" y="5075238"/>
          <p14:tracePt t="215737" x="6881813" y="5129213"/>
          <p14:tracePt t="215747" x="6838950" y="5192713"/>
          <p14:tracePt t="215754" x="6805613" y="5268913"/>
          <p14:tracePt t="215761" x="6805613" y="5278438"/>
          <p14:tracePt t="215769" x="6773863" y="5311775"/>
          <p14:tracePt t="216018" x="6762750" y="5268913"/>
          <p14:tracePt t="216026" x="6753225" y="5257800"/>
          <p14:tracePt t="216043" x="6742113" y="5214938"/>
          <p14:tracePt t="216051" x="6719888" y="5192713"/>
          <p14:tracePt t="216061" x="6719888" y="5172075"/>
          <p14:tracePt t="216067" x="6699250" y="5140325"/>
          <p14:tracePt t="216077" x="6699250" y="5129213"/>
          <p14:tracePt t="216083" x="6699250" y="5106988"/>
          <p14:tracePt t="216091" x="6677025" y="5086350"/>
          <p14:tracePt t="216098" x="6677025" y="5075238"/>
          <p14:tracePt t="216107" x="6667500" y="5054600"/>
          <p14:tracePt t="216114" x="6667500" y="5032375"/>
          <p14:tracePt t="216123" x="6667500" y="4957763"/>
          <p14:tracePt t="216131" x="6667500" y="4892675"/>
          <p14:tracePt t="216140" x="6667500" y="4754563"/>
          <p14:tracePt t="216147" x="6667500" y="4614863"/>
          <p14:tracePt t="216154" x="6667500" y="4475163"/>
          <p14:tracePt t="216161" x="6667500" y="4314825"/>
          <p14:tracePt t="216169" x="6667500" y="4111625"/>
          <p14:tracePt t="216177" x="6667500" y="3951288"/>
          <p14:tracePt t="216185" x="6667500" y="3833813"/>
          <p14:tracePt t="216193" x="6667500" y="3725863"/>
          <p14:tracePt t="216201" x="6667500" y="3651250"/>
          <p14:tracePt t="216209" x="6667500" y="3630613"/>
          <p14:tracePt t="216217" x="6667500" y="3619500"/>
          <p14:tracePt t="216226" x="6667500" y="3597275"/>
          <p14:tracePt t="216410" x="6667500" y="3587750"/>
          <p14:tracePt t="216418" x="6656388" y="3597275"/>
          <p14:tracePt t="216426" x="6656388" y="3662363"/>
          <p14:tracePt t="216435" x="6656388" y="3736975"/>
          <p14:tracePt t="216444" x="6645275" y="3811588"/>
          <p14:tracePt t="216450" x="6613525" y="3886200"/>
          <p14:tracePt t="216461" x="6613525" y="3962400"/>
          <p14:tracePt t="216466" x="6613525" y="4025900"/>
          <p14:tracePt t="216477" x="6613525" y="4143375"/>
          <p14:tracePt t="216482" x="6581775" y="4240213"/>
          <p14:tracePt t="216491" x="6581775" y="4357688"/>
          <p14:tracePt t="216499" x="6581775" y="4497388"/>
          <p14:tracePt t="216507" x="6559550" y="4614863"/>
          <p14:tracePt t="216514" x="6559550" y="4754563"/>
          <p14:tracePt t="216523" x="6559550" y="4914900"/>
          <p14:tracePt t="216531" x="6559550" y="5032375"/>
          <p14:tracePt t="216538" x="6559550" y="5097463"/>
          <p14:tracePt t="216547" x="6559550" y="5149850"/>
          <p14:tracePt t="216554" x="6559550" y="5160963"/>
          <p14:tracePt t="216563" x="6559550" y="5172075"/>
          <p14:tracePt t="216571" x="6559550" y="5192713"/>
          <p14:tracePt t="216698" x="6559550" y="5160963"/>
          <p14:tracePt t="216706" x="6559550" y="5106988"/>
          <p14:tracePt t="216715" x="6559550" y="5075238"/>
          <p14:tracePt t="216722" x="6559550" y="5021263"/>
          <p14:tracePt t="216730" x="6559550" y="4968875"/>
          <p14:tracePt t="216738" x="6559550" y="4903788"/>
          <p14:tracePt t="216747" x="6559550" y="4829175"/>
          <p14:tracePt t="216754" x="6559550" y="4775200"/>
          <p14:tracePt t="216763" x="6559550" y="4689475"/>
          <p14:tracePt t="216770" x="6559550" y="4572000"/>
          <p14:tracePt t="216779" x="6527800" y="4389438"/>
          <p14:tracePt t="216786" x="6527800" y="4251325"/>
          <p14:tracePt t="216794" x="6527800" y="4068763"/>
          <p14:tracePt t="216802" x="6527800" y="3886200"/>
          <p14:tracePt t="216811" x="6527800" y="3725863"/>
          <p14:tracePt t="216818" x="6527800" y="3608388"/>
          <p14:tracePt t="216828" x="6527800" y="3522663"/>
          <p14:tracePt t="216834" x="6527800" y="3448050"/>
          <p14:tracePt t="216845" x="6527800" y="3394075"/>
          <p14:tracePt t="216850" x="6527800" y="3362325"/>
          <p14:tracePt t="216862" x="6527800" y="3351213"/>
          <p14:tracePt t="216866" x="6527800" y="3340100"/>
          <p14:tracePt t="216938" x="6527800" y="3362325"/>
          <p14:tracePt t="216947" x="6527800" y="3416300"/>
          <p14:tracePt t="216954" x="6527800" y="3448050"/>
          <p14:tracePt t="216963" x="6538913" y="3468688"/>
          <p14:tracePt t="216970" x="6538913" y="3522663"/>
          <p14:tracePt t="216978" x="6538913" y="3544888"/>
          <p14:tracePt t="216986" x="6550025" y="3587750"/>
          <p14:tracePt t="216995" x="6550025" y="3651250"/>
          <p14:tracePt t="217002" x="6550025" y="3748088"/>
          <p14:tracePt t="217011" x="6550025" y="3843338"/>
          <p14:tracePt t="217018" x="6550025" y="3971925"/>
          <p14:tracePt t="217028" x="6550025" y="4133850"/>
          <p14:tracePt t="217035" x="6592888" y="4283075"/>
          <p14:tracePt t="217045" x="6592888" y="4432300"/>
          <p14:tracePt t="217050" x="6602413" y="4560888"/>
          <p14:tracePt t="217061" x="6624638" y="4679950"/>
          <p14:tracePt t="217067" x="6624638" y="4765675"/>
          <p14:tracePt t="217077" x="6624638" y="4860925"/>
          <p14:tracePt t="217083" x="6624638" y="4926013"/>
          <p14:tracePt t="217091" x="6624638" y="4978400"/>
          <p14:tracePt t="217097" x="6624638" y="5032375"/>
          <p14:tracePt t="217105" x="6624638" y="5054600"/>
          <p14:tracePt t="217114" x="6624638" y="5106988"/>
          <p14:tracePt t="217121" x="6624638" y="5118100"/>
          <p14:tracePt t="217129" x="6624638" y="5140325"/>
          <p14:tracePt t="217137" x="6624638" y="5160963"/>
          <p14:tracePt t="217145" x="6624638" y="5172075"/>
          <p14:tracePt t="217210" x="6613525" y="5129213"/>
          <p14:tracePt t="217217" x="6613525" y="5086350"/>
          <p14:tracePt t="217225" x="6613525" y="5011738"/>
          <p14:tracePt t="217233" x="6613525" y="4957763"/>
          <p14:tracePt t="217242" x="6613525" y="4935538"/>
          <p14:tracePt t="217249" x="6613525" y="4892675"/>
          <p14:tracePt t="217259" x="6613525" y="4840288"/>
          <p14:tracePt t="217265" x="6613525" y="4786313"/>
          <p14:tracePt t="217275" x="6613525" y="4754563"/>
          <p14:tracePt t="217281" x="6613525" y="4711700"/>
          <p14:tracePt t="217290" x="6613525" y="4657725"/>
          <p14:tracePt t="217297" x="6624638" y="4625975"/>
          <p14:tracePt t="217305" x="6624638" y="4603750"/>
          <p14:tracePt t="217313" x="6624638" y="4583113"/>
          <p14:tracePt t="217321" x="6624638" y="4540250"/>
          <p14:tracePt t="217329" x="6634163" y="4508500"/>
          <p14:tracePt t="217337" x="6634163" y="4465638"/>
          <p14:tracePt t="217345" x="6634163" y="4443413"/>
          <p14:tracePt t="217353" x="6667500" y="4422775"/>
          <p14:tracePt t="217362" x="6667500" y="4411663"/>
          <p14:tracePt t="217433" x="6677025" y="4486275"/>
          <p14:tracePt t="217441" x="6688138" y="4603750"/>
          <p14:tracePt t="217449" x="6710363" y="4722813"/>
          <p14:tracePt t="217458" x="6719888" y="4818063"/>
          <p14:tracePt t="217465" x="6742113" y="4860925"/>
          <p14:tracePt t="217475" x="6742113" y="4914900"/>
          <p14:tracePt t="217481" x="6742113" y="4935538"/>
          <p14:tracePt t="217490" x="6731000" y="4957763"/>
          <p14:tracePt t="217497" x="6719888" y="4989513"/>
          <p14:tracePt t="217505" x="6719888" y="5011738"/>
          <p14:tracePt t="217514" x="6719888" y="5032375"/>
          <p14:tracePt t="217521" x="6710363" y="5043488"/>
          <p14:tracePt t="217529" x="6688138" y="5075238"/>
          <p14:tracePt t="217537" x="6688138" y="5086350"/>
          <p14:tracePt t="217545" x="6677025" y="5097463"/>
          <p14:tracePt t="217603" x="6667500" y="5097463"/>
          <p14:tracePt t="217610" x="6667500" y="5054600"/>
          <p14:tracePt t="217618" x="6667500" y="4989513"/>
          <p14:tracePt t="217628" x="6667500" y="4914900"/>
          <p14:tracePt t="217634" x="6667500" y="4818063"/>
          <p14:tracePt t="217646" x="6667500" y="4732338"/>
          <p14:tracePt t="217650" x="6667500" y="4594225"/>
          <p14:tracePt t="217662" x="6667500" y="4497388"/>
          <p14:tracePt t="217666" x="6667500" y="4411663"/>
          <p14:tracePt t="217678" x="6667500" y="4337050"/>
          <p14:tracePt t="217682" x="6667500" y="4283075"/>
          <p14:tracePt t="217691" x="6667500" y="4219575"/>
          <p14:tracePt t="217699" x="6667500" y="4165600"/>
          <p14:tracePt t="217707" x="6667500" y="4133850"/>
          <p14:tracePt t="217715" x="6667500" y="4090988"/>
          <p14:tracePt t="217722" x="6667500" y="4068763"/>
          <p14:tracePt t="217731" x="6667500" y="4048125"/>
          <p14:tracePt t="217740" x="6667500" y="4037013"/>
          <p14:tracePt t="217746" x="6667500" y="4025900"/>
          <p14:tracePt t="217754" x="6667500" y="4014788"/>
          <p14:tracePt t="217762" x="6677025" y="4005263"/>
          <p14:tracePt t="217841" x="6677025" y="4079875"/>
          <p14:tracePt t="217850" x="6677025" y="4208463"/>
          <p14:tracePt t="217860" x="6677025" y="4346575"/>
          <p14:tracePt t="217867" x="6677025" y="4465638"/>
          <p14:tracePt t="217877" x="6677025" y="4603750"/>
          <p14:tracePt t="217882" x="6677025" y="4700588"/>
          <p14:tracePt t="217892" x="6677025" y="4743450"/>
          <p14:tracePt t="217899" x="6677025" y="4754563"/>
          <p14:tracePt t="217907" x="6677025" y="4765675"/>
          <p14:tracePt t="217929" x="6677025" y="4775200"/>
          <p14:tracePt t="217970" x="6677025" y="4754563"/>
          <p14:tracePt t="217978" x="6677025" y="4722813"/>
          <p14:tracePt t="217986" x="6677025" y="4668838"/>
          <p14:tracePt t="217995" x="6677025" y="4614863"/>
          <p14:tracePt t="218002" x="6645275" y="4508500"/>
          <p14:tracePt t="218011" x="6613525" y="4411663"/>
          <p14:tracePt t="218018" x="6613525" y="4314825"/>
          <p14:tracePt t="218028" x="6613525" y="4229100"/>
          <p14:tracePt t="218035" x="6613525" y="4154488"/>
          <p14:tracePt t="218045" x="6613525" y="4079875"/>
          <p14:tracePt t="218050" x="6645275" y="4025900"/>
          <p14:tracePt t="218062" x="6645275" y="3983038"/>
          <p14:tracePt t="218067" x="6688138" y="3951288"/>
          <p14:tracePt t="218083" x="6699250" y="3951288"/>
          <p14:tracePt t="218091" x="6719888" y="3951288"/>
          <p14:tracePt t="218099" x="6742113" y="3951288"/>
          <p14:tracePt t="218106" x="6773863" y="3951288"/>
          <p14:tracePt t="218115" x="6784975" y="3951288"/>
          <p14:tracePt t="218132" x="6796088" y="3951288"/>
          <p14:tracePt t="218161" x="6816725" y="3951288"/>
          <p14:tracePt t="218169" x="6891338" y="3971925"/>
          <p14:tracePt t="218177" x="6956425" y="3971925"/>
          <p14:tracePt t="218185" x="7073900" y="3971925"/>
          <p14:tracePt t="218193" x="7191375" y="3971925"/>
          <p14:tracePt t="218201" x="7308850" y="3971925"/>
          <p14:tracePt t="218209" x="7394575" y="3971925"/>
          <p14:tracePt t="218218" x="7459663" y="3951288"/>
          <p14:tracePt t="218225" x="7491413" y="3940175"/>
          <p14:tracePt t="218233" x="7543800" y="3897313"/>
          <p14:tracePt t="218241" x="7554913" y="3886200"/>
          <p14:tracePt t="218249" x="7577138" y="3876675"/>
          <p14:tracePt t="218258" x="7597775" y="3865563"/>
          <p14:tracePt t="218265" x="7597775" y="3854450"/>
          <p14:tracePt t="218275" x="7608888" y="3843338"/>
          <p14:tracePt t="218289" x="7620000" y="3833813"/>
          <p14:tracePt t="218305" x="7629525" y="3822700"/>
          <p14:tracePt t="218321" x="7640638" y="3822700"/>
          <p14:tracePt t="218330" x="7651750" y="3811588"/>
          <p14:tracePt t="218337" x="7662863" y="3800475"/>
          <p14:tracePt t="218361" x="7683500" y="3800475"/>
          <p14:tracePt t="218385" x="7694613" y="3800475"/>
          <p14:tracePt t="218401" x="7705725" y="3800475"/>
          <p14:tracePt t="218409" x="7715250" y="3790950"/>
          <p14:tracePt t="218457" x="7737475" y="3790950"/>
          <p14:tracePt t="218490" x="7758113" y="3800475"/>
          <p14:tracePt t="218498" x="7769225" y="3811588"/>
          <p14:tracePt t="218507" x="7769225" y="3865563"/>
          <p14:tracePt t="218517" x="7791450" y="3929063"/>
          <p14:tracePt t="218522" x="7812088" y="3983038"/>
          <p14:tracePt t="218531" x="7832725" y="4057650"/>
          <p14:tracePt t="218538" x="7832725" y="4111625"/>
          <p14:tracePt t="218547" x="7832725" y="4186238"/>
          <p14:tracePt t="218554" x="7832725" y="4271963"/>
          <p14:tracePt t="218562" x="7832725" y="4346575"/>
          <p14:tracePt t="218569" x="7832725" y="4411663"/>
          <p14:tracePt t="218578" x="7832725" y="4432300"/>
          <p14:tracePt t="218585" x="7832725" y="4486275"/>
          <p14:tracePt t="218593" x="7832725" y="4497388"/>
          <p14:tracePt t="218698" x="7832725" y="4475163"/>
          <p14:tracePt t="218706" x="7812088" y="4422775"/>
          <p14:tracePt t="218714" x="7800975" y="4400550"/>
          <p14:tracePt t="218723" x="7791450" y="4346575"/>
          <p14:tracePt t="218730" x="7791450" y="4337050"/>
          <p14:tracePt t="218737" x="7791450" y="4314825"/>
          <p14:tracePt t="218745" x="7780338" y="4294188"/>
          <p14:tracePt t="218769" x="7769225" y="4271963"/>
          <p14:tracePt t="218833" x="7748588" y="4271963"/>
          <p14:tracePt t="218841" x="7715250" y="4314825"/>
          <p14:tracePt t="218849" x="7672388" y="4379913"/>
          <p14:tracePt t="218858" x="7662863" y="4454525"/>
          <p14:tracePt t="218866" x="7629525" y="4540250"/>
          <p14:tracePt t="218875" x="7620000" y="4551363"/>
          <p14:tracePt t="218882" x="7608888" y="4572000"/>
          <p14:tracePt t="218889" x="7597775" y="4572000"/>
          <p14:tracePt t="218898" x="7586663" y="4583113"/>
          <p14:tracePt t="218929" x="7577138" y="4583113"/>
          <p14:tracePt t="218937" x="7566025" y="4583113"/>
          <p14:tracePt t="218945" x="7554913" y="4583113"/>
          <p14:tracePt t="218953" x="7534275" y="4560888"/>
          <p14:tracePt t="218969" x="7512050" y="4508500"/>
          <p14:tracePt t="218978" x="7480300" y="4486275"/>
          <p14:tracePt t="218985" x="7480300" y="4475163"/>
          <p14:tracePt t="218993" x="7459663" y="4465638"/>
          <p14:tracePt t="219002" x="7448550" y="4454525"/>
          <p14:tracePt t="219042" x="7437438" y="4454525"/>
          <p14:tracePt t="219051" x="7394575" y="4454525"/>
          <p14:tracePt t="219059" x="7373938" y="4486275"/>
          <p14:tracePt t="219068" x="7373938" y="4529138"/>
          <p14:tracePt t="219077" x="7351713" y="4603750"/>
          <p14:tracePt t="219083" x="7331075" y="4646613"/>
          <p14:tracePt t="219091" x="7331075" y="4679950"/>
          <p14:tracePt t="219100" x="7331075" y="4711700"/>
          <p14:tracePt t="219106" x="7319963" y="4722813"/>
          <p14:tracePt t="219169" x="7319963" y="4679950"/>
          <p14:tracePt t="219177" x="7308850" y="4594225"/>
          <p14:tracePt t="219185" x="7308850" y="4572000"/>
          <p14:tracePt t="219193" x="7308850" y="4518025"/>
          <p14:tracePt t="219201" x="7297738" y="4486275"/>
          <p14:tracePt t="219208" x="7297738" y="4475163"/>
          <p14:tracePt t="219299" x="7297738" y="4486275"/>
          <p14:tracePt t="219307" x="7297738" y="4529138"/>
          <p14:tracePt t="219314" x="7297738" y="4572000"/>
          <p14:tracePt t="219323" x="7297738" y="4603750"/>
          <p14:tracePt t="219330" x="7297738" y="4646613"/>
          <p14:tracePt t="219337" x="7297738" y="4668838"/>
          <p14:tracePt t="219345" x="7319963" y="4722813"/>
          <p14:tracePt t="219353" x="7319963" y="4775200"/>
          <p14:tracePt t="219361" x="7331075" y="4797425"/>
          <p14:tracePt t="219369" x="7340600" y="4806950"/>
          <p14:tracePt t="219410" x="7362825" y="4806950"/>
          <p14:tracePt t="219426" x="7373938" y="4797425"/>
          <p14:tracePt t="219435" x="7383463" y="4765675"/>
          <p14:tracePt t="219660" x="7394575" y="4754563"/>
          <p14:tracePt t="219666" x="7405688" y="4754563"/>
          <p14:tracePt t="219677" x="7416800" y="4775200"/>
          <p14:tracePt t="219683" x="7426325" y="4775200"/>
          <p14:tracePt t="219691" x="7448550" y="4786313"/>
          <p14:tracePt t="219699" x="7480300" y="4786313"/>
          <p14:tracePt t="219707" x="7512050" y="4806950"/>
          <p14:tracePt t="219715" x="7577138" y="4829175"/>
          <p14:tracePt t="219722" x="7620000" y="4829175"/>
          <p14:tracePt t="219729" x="7683500" y="4849813"/>
          <p14:tracePt t="219737" x="7780338" y="4849813"/>
          <p14:tracePt t="219745" x="7854950" y="4849813"/>
          <p14:tracePt t="219753" x="7918450" y="4849813"/>
          <p14:tracePt t="219761" x="7972425" y="4849813"/>
          <p14:tracePt t="219769" x="8026400" y="4849813"/>
          <p14:tracePt t="219777" x="8058150" y="4849813"/>
          <p14:tracePt t="219785" x="8080375" y="4849813"/>
          <p14:tracePt t="219793" x="8089900" y="4849813"/>
          <p14:tracePt t="219801" x="8112125" y="4849813"/>
          <p14:tracePt t="219817" x="8154988" y="4849813"/>
          <p14:tracePt t="219993" x="8112125" y="4849813"/>
          <p14:tracePt t="220001" x="8089900" y="4849813"/>
          <p14:tracePt t="220009" x="8058150" y="4849813"/>
          <p14:tracePt t="220017" x="8015288" y="4849813"/>
          <p14:tracePt t="220025" x="7951788" y="4849813"/>
          <p14:tracePt t="220034" x="7918450" y="4849813"/>
          <p14:tracePt t="220043" x="7866063" y="4849813"/>
          <p14:tracePt t="220050" x="7823200" y="4849813"/>
          <p14:tracePt t="220061" x="7791450" y="4840288"/>
          <p14:tracePt t="220066" x="7780338" y="4840288"/>
          <p14:tracePt t="220076" x="7758113" y="4806950"/>
          <p14:tracePt t="220082" x="7737475" y="4797425"/>
          <p14:tracePt t="220093" x="7737475" y="4786313"/>
          <p14:tracePt t="220098" x="7715250" y="4765675"/>
          <p14:tracePt t="220114" x="7705725" y="4732338"/>
          <p14:tracePt t="220131" x="7694613" y="4711700"/>
          <p14:tracePt t="220138" x="7683500" y="4700588"/>
          <p14:tracePt t="220146" x="7651750" y="4668838"/>
          <p14:tracePt t="220154" x="7651750" y="4657725"/>
          <p14:tracePt t="220162" x="7640638" y="4646613"/>
          <p14:tracePt t="220170" x="7620000" y="4625975"/>
          <p14:tracePt t="220179" x="7608888" y="4614863"/>
          <p14:tracePt t="220194" x="7597775" y="4603750"/>
          <p14:tracePt t="220209" x="7586663" y="4594225"/>
          <p14:tracePt t="220218" x="7566025" y="4572000"/>
          <p14:tracePt t="220234" x="7566025" y="4551363"/>
          <p14:tracePt t="220244" x="7554913" y="4508500"/>
          <p14:tracePt t="220250" x="7554913" y="4486275"/>
          <p14:tracePt t="220260" x="7554913" y="4465638"/>
          <p14:tracePt t="220266" x="7543800" y="4443413"/>
          <p14:tracePt t="220277" x="7543800" y="4411663"/>
          <p14:tracePt t="220282" x="7543800" y="4389438"/>
          <p14:tracePt t="220291" x="7543800" y="4346575"/>
          <p14:tracePt t="220298" x="7543800" y="4314825"/>
          <p14:tracePt t="220306" x="7543800" y="4271963"/>
          <p14:tracePt t="220314" x="7543800" y="4251325"/>
          <p14:tracePt t="220322" x="7543800" y="4219575"/>
          <p14:tracePt t="220330" x="7543800" y="4208463"/>
          <p14:tracePt t="220338" x="7543800" y="4197350"/>
          <p14:tracePt t="220346" x="7543800" y="4176713"/>
          <p14:tracePt t="220354" x="7543800" y="4165600"/>
          <p14:tracePt t="220362" x="7543800" y="4154488"/>
          <p14:tracePt t="220378" x="7543800" y="4143375"/>
          <p14:tracePt t="220393" x="7543800" y="4111625"/>
          <p14:tracePt t="220410" x="7566025" y="4090988"/>
          <p14:tracePt t="220418" x="7586663" y="4079875"/>
          <p14:tracePt t="220427" x="7608888" y="4037013"/>
          <p14:tracePt t="220434" x="7651750" y="4014788"/>
          <p14:tracePt t="220444" x="7694613" y="3994150"/>
          <p14:tracePt t="220451" x="7715250" y="3962400"/>
          <p14:tracePt t="220461" x="7769225" y="3951288"/>
          <p14:tracePt t="220466" x="7791450" y="3929063"/>
          <p14:tracePt t="220477" x="7832725" y="3919538"/>
          <p14:tracePt t="220482" x="7886700" y="3897313"/>
          <p14:tracePt t="220490" x="7908925" y="3886200"/>
          <p14:tracePt t="220498" x="7961313" y="3865563"/>
          <p14:tracePt t="220506" x="7994650" y="3854450"/>
          <p14:tracePt t="220521" x="8015288" y="3854450"/>
          <p14:tracePt t="220529" x="8026400" y="3854450"/>
          <p14:tracePt t="220537" x="8058150" y="3854450"/>
          <p14:tracePt t="220545" x="8069263" y="3843338"/>
          <p14:tracePt t="220561" x="8080375" y="3843338"/>
          <p14:tracePt t="220569" x="8101013" y="3843338"/>
          <p14:tracePt t="220577" x="8164513" y="3843338"/>
          <p14:tracePt t="220585" x="8207375" y="3843338"/>
          <p14:tracePt t="220593" x="8240713" y="3843338"/>
          <p14:tracePt t="220601" x="8261350" y="3843338"/>
          <p14:tracePt t="220810" x="8261350" y="4700588"/>
          <p14:tracePt t="220819" x="8250238" y="4700588"/>
          <p14:tracePt t="223594" x="8240713" y="4711700"/>
          <p14:tracePt t="223602" x="8197850" y="4732338"/>
          <p14:tracePt t="223610" x="8175625" y="4743450"/>
          <p14:tracePt t="223620" x="8143875" y="4754563"/>
          <p14:tracePt t="223628" x="8121650" y="4754563"/>
          <p14:tracePt t="223635" x="8069263" y="4754563"/>
          <p14:tracePt t="223645" x="8037513" y="4754563"/>
          <p14:tracePt t="223650" x="7961313" y="4754563"/>
          <p14:tracePt t="223661" x="7951788" y="4754563"/>
          <p14:tracePt t="223666" x="7897813" y="4765675"/>
          <p14:tracePt t="223678" x="7886700" y="4765675"/>
          <p14:tracePt t="223683" x="7832725" y="4765675"/>
          <p14:tracePt t="223691" x="7812088" y="4765675"/>
          <p14:tracePt t="223701" x="7780338" y="4765675"/>
          <p14:tracePt t="223706" x="7726363" y="4765675"/>
          <p14:tracePt t="223715" x="7705725" y="4765675"/>
          <p14:tracePt t="223721" x="7672388" y="4765675"/>
          <p14:tracePt t="223730" x="7651750" y="4765675"/>
          <p14:tracePt t="223737" x="7608888" y="4765675"/>
          <p14:tracePt t="223745" x="7577138" y="4765675"/>
          <p14:tracePt t="223753" x="7554913" y="4765675"/>
          <p14:tracePt t="223761" x="7523163" y="4743450"/>
          <p14:tracePt t="223770" x="7512050" y="4732338"/>
          <p14:tracePt t="223777" x="7502525" y="4732338"/>
          <p14:tracePt t="223786" x="7469188" y="4732338"/>
          <p14:tracePt t="223801" x="7459663" y="4722813"/>
          <p14:tracePt t="223809" x="7426325" y="4711700"/>
          <p14:tracePt t="223833" x="7416800" y="4700588"/>
          <p14:tracePt t="223843" x="7394575" y="4689475"/>
          <p14:tracePt t="223849" x="7383463" y="4679950"/>
          <p14:tracePt t="223859" x="7362825" y="4668838"/>
          <p14:tracePt t="223876" x="7351713" y="4637088"/>
          <p14:tracePt t="223882" x="7308850" y="4603750"/>
          <p14:tracePt t="223897" x="7277100" y="4551363"/>
          <p14:tracePt t="223914" x="7277100" y="4540250"/>
          <p14:tracePt t="223921" x="7254875" y="4518025"/>
          <p14:tracePt t="223930" x="7245350" y="4508500"/>
          <p14:tracePt t="223947" x="7245350" y="4497388"/>
          <p14:tracePt t="223955" x="7245350" y="4465638"/>
          <p14:tracePt t="223961" x="7245350" y="4454525"/>
          <p14:tracePt t="223969" x="7245350" y="4400550"/>
          <p14:tracePt t="223977" x="7245350" y="4379913"/>
          <p14:tracePt t="223985" x="7245350" y="4314825"/>
          <p14:tracePt t="223994" x="7245350" y="4283075"/>
          <p14:tracePt t="224001" x="7245350" y="4229100"/>
          <p14:tracePt t="224009" x="7245350" y="4186238"/>
          <p14:tracePt t="224017" x="7245350" y="4165600"/>
          <p14:tracePt t="224026" x="7245350" y="4143375"/>
          <p14:tracePt t="224033" x="7245350" y="4133850"/>
          <p14:tracePt t="224089" x="7245350" y="4111625"/>
          <p14:tracePt t="224097" x="7245350" y="4090988"/>
          <p14:tracePt t="224105" x="7265988" y="4057650"/>
          <p14:tracePt t="224114" x="7277100" y="4037013"/>
          <p14:tracePt t="224121" x="7319963" y="3971925"/>
          <p14:tracePt t="224132" x="7351713" y="3951288"/>
          <p14:tracePt t="224138" x="7383463" y="3897313"/>
          <p14:tracePt t="224146" x="7416800" y="3865563"/>
          <p14:tracePt t="224154" x="7448550" y="3833813"/>
          <p14:tracePt t="224162" x="7480300" y="3811588"/>
          <p14:tracePt t="224169" x="7502525" y="3811588"/>
          <p14:tracePt t="224177" x="7523163" y="3779838"/>
          <p14:tracePt t="224185" x="7534275" y="3768725"/>
          <p14:tracePt t="224193" x="7543800" y="3757613"/>
          <p14:tracePt t="224201" x="7566025" y="3757613"/>
          <p14:tracePt t="224209" x="7577138" y="3757613"/>
          <p14:tracePt t="224216" x="7586663" y="3757613"/>
          <p14:tracePt t="224224" x="7608888" y="3725863"/>
          <p14:tracePt t="224232" x="7640638" y="3725863"/>
          <p14:tracePt t="224248" x="7672388" y="3725863"/>
          <p14:tracePt t="224258" x="7726363" y="3725863"/>
          <p14:tracePt t="224264" x="7769225" y="3725863"/>
          <p14:tracePt t="224272" x="7832725" y="3725863"/>
          <p14:tracePt t="224280" x="7886700" y="3725863"/>
          <p14:tracePt t="224289" x="7951788" y="3725863"/>
          <p14:tracePt t="224297" x="8004175" y="3725863"/>
          <p14:tracePt t="224304" x="8026400" y="3725863"/>
          <p14:tracePt t="224313" x="8058150" y="3725863"/>
          <p14:tracePt t="224321" x="8069263" y="3725863"/>
          <p14:tracePt t="224329" x="8080375" y="3725863"/>
          <p14:tracePt t="224337" x="8101013" y="3736975"/>
          <p14:tracePt t="224345" x="8112125" y="3736975"/>
          <p14:tracePt t="224361" x="8132763" y="3748088"/>
          <p14:tracePt t="224369" x="8175625" y="3779838"/>
          <p14:tracePt t="224385" x="8186738" y="3790950"/>
          <p14:tracePt t="224401" x="8186738" y="3800475"/>
          <p14:tracePt t="224409" x="8207375" y="3833813"/>
          <p14:tracePt t="224416" x="8229600" y="3843338"/>
          <p14:tracePt t="224424" x="8240713" y="3854450"/>
          <p14:tracePt t="224433" x="8250238" y="3854450"/>
          <p14:tracePt t="224440" x="8261350" y="3865563"/>
          <p14:tracePt t="224595" x="8272463" y="4240213"/>
          <p14:tracePt t="224609" x="8261350" y="4283075"/>
          <p14:tracePt t="224618" x="8261350" y="4294188"/>
          <p14:tracePt t="224628" x="8261350" y="4303713"/>
          <p14:tracePt t="224636" x="8250238" y="4346575"/>
          <p14:tracePt t="224644" x="8250238" y="4368800"/>
          <p14:tracePt t="224650" x="8250238" y="4389438"/>
          <p14:tracePt t="224661" x="8229600" y="4432300"/>
          <p14:tracePt t="224666" x="8218488" y="4465638"/>
          <p14:tracePt t="224678" x="8207375" y="4475163"/>
          <p14:tracePt t="224682" x="8207375" y="4486275"/>
          <p14:tracePt t="224690" x="8207375" y="4508500"/>
          <p14:tracePt t="224700" x="8207375" y="4518025"/>
          <p14:tracePt t="224705" x="8207375" y="4529138"/>
          <p14:tracePt t="224729" x="8197850" y="4540250"/>
          <p14:tracePt t="224761" x="8197850" y="4560888"/>
          <p14:tracePt t="224769" x="8175625" y="4583113"/>
          <p14:tracePt t="224793" x="8175625" y="4594225"/>
          <p14:tracePt t="224802" x="8164513" y="4603750"/>
          <p14:tracePt t="224819" x="8164513" y="4614863"/>
          <p14:tracePt t="224833" x="8164513" y="4625975"/>
          <p14:tracePt t="224857" x="8154988" y="4625975"/>
          <p14:tracePt t="224881" x="8132763" y="4637088"/>
          <p14:tracePt t="224889" x="8112125" y="4657725"/>
          <p14:tracePt t="224969" x="8101013" y="4668838"/>
          <p14:tracePt t="228154" x="8069263" y="4668838"/>
          <p14:tracePt t="228161" x="8058150" y="4668838"/>
          <p14:tracePt t="228169" x="8026400" y="4668838"/>
          <p14:tracePt t="228177" x="8015288" y="4668838"/>
          <p14:tracePt t="228185" x="8004175" y="4668838"/>
          <p14:tracePt t="228193" x="7972425" y="4668838"/>
          <p14:tracePt t="228201" x="7961313" y="4668838"/>
          <p14:tracePt t="228209" x="7951788" y="4668838"/>
          <p14:tracePt t="228217" x="7940675" y="4668838"/>
          <p14:tracePt t="228233" x="7918450" y="4668838"/>
          <p14:tracePt t="228257" x="7908925" y="4668838"/>
          <p14:tracePt t="228282" x="7897813" y="4668838"/>
          <p14:tracePt t="228289" x="7866063" y="4668838"/>
          <p14:tracePt t="228298" x="7854950" y="4668838"/>
          <p14:tracePt t="228314" x="7832725" y="4668838"/>
          <p14:tracePt t="228321" x="7812088" y="4668838"/>
          <p14:tracePt t="228331" x="7800975" y="4668838"/>
          <p14:tracePt t="228337" x="7791450" y="4668838"/>
          <p14:tracePt t="228353" x="7748588" y="4679950"/>
          <p14:tracePt t="228369" x="7737475" y="4679950"/>
          <p14:tracePt t="228401" x="7715250" y="4679950"/>
          <p14:tracePt t="228409" x="7705725" y="4679950"/>
          <p14:tracePt t="228417" x="7694613" y="4679950"/>
          <p14:tracePt t="228425" x="7683500" y="4679950"/>
          <p14:tracePt t="228442" x="7662863" y="4679950"/>
          <p14:tracePt t="228459" x="7651750" y="4679950"/>
          <p14:tracePt t="228465" x="7640638" y="4679950"/>
          <p14:tracePt t="228498" x="7629525" y="4679950"/>
          <p14:tracePt t="228505" x="7597775" y="4679950"/>
          <p14:tracePt t="228522" x="7577138" y="4689475"/>
          <p14:tracePt t="228554" x="7554913" y="4689475"/>
          <p14:tracePt t="231514" x="7554913" y="4679950"/>
          <p14:tracePt t="231538" x="7566025" y="4668838"/>
          <p14:tracePt t="231547" x="7577138" y="4657725"/>
          <p14:tracePt t="231555" x="7586663" y="4657725"/>
          <p14:tracePt t="231570" x="7608888" y="4646613"/>
          <p14:tracePt t="231578" x="7608888" y="4637088"/>
          <p14:tracePt t="231585" x="7620000" y="4625975"/>
          <p14:tracePt t="231593" x="7640638" y="4594225"/>
          <p14:tracePt t="231601" x="7651750" y="4551363"/>
          <p14:tracePt t="231609" x="7662863" y="4529138"/>
          <p14:tracePt t="231617" x="7672388" y="4508500"/>
          <p14:tracePt t="231626" x="7705725" y="4465638"/>
          <p14:tracePt t="231633" x="7726363" y="4422775"/>
          <p14:tracePt t="231642" x="7726363" y="4389438"/>
          <p14:tracePt t="231649" x="7737475" y="4368800"/>
          <p14:tracePt t="231659" x="7769225" y="4294188"/>
          <p14:tracePt t="231675" x="7769225" y="4271963"/>
          <p14:tracePt t="231681" x="7780338" y="4262438"/>
          <p14:tracePt t="231690" x="7791450" y="4251325"/>
          <p14:tracePt t="231698" x="7791450" y="4219575"/>
          <p14:tracePt t="231705" x="7800975" y="4197350"/>
          <p14:tracePt t="231714" x="7823200" y="4176713"/>
          <p14:tracePt t="231721" x="7823200" y="4154488"/>
          <p14:tracePt t="231730" x="7843838" y="4111625"/>
          <p14:tracePt t="231737" x="7875588" y="4090988"/>
          <p14:tracePt t="231745" x="7875588" y="4079875"/>
          <p14:tracePt t="231753" x="7875588" y="4048125"/>
          <p14:tracePt t="231761" x="7875588" y="4037013"/>
          <p14:tracePt t="231769" x="7886700" y="4014788"/>
          <p14:tracePt t="231778" x="7897813" y="4005263"/>
          <p14:tracePt t="231785" x="7897813" y="3994150"/>
          <p14:tracePt t="231793" x="7897813" y="3983038"/>
          <p14:tracePt t="231801" x="7908925" y="3971925"/>
          <p14:tracePt t="231817" x="7908925" y="3962400"/>
          <p14:tracePt t="231826" x="7908925" y="3940175"/>
          <p14:tracePt t="231858" x="7918450" y="3940175"/>
          <p14:tracePt t="231865" x="7929563" y="3929063"/>
          <p14:tracePt t="231954" x="7940675" y="3919538"/>
          <p14:tracePt t="232570" x="7940675" y="3929063"/>
          <p14:tracePt t="232579" x="7940675" y="3940175"/>
          <p14:tracePt t="232593" x="7940675" y="3962400"/>
          <p14:tracePt t="232602" x="7940675" y="3983038"/>
          <p14:tracePt t="232617" x="7940675" y="3994150"/>
          <p14:tracePt t="232625" x="7940675" y="4014788"/>
          <p14:tracePt t="232634" x="7940675" y="4025900"/>
          <p14:tracePt t="232650" x="7940675" y="4037013"/>
          <p14:tracePt t="232659" x="7940675" y="4048125"/>
          <p14:tracePt t="232675" x="7940675" y="4079875"/>
          <p14:tracePt t="232689" x="7940675" y="4090988"/>
          <p14:tracePt t="232697" x="7940675" y="4100513"/>
          <p14:tracePt t="232713" x="7940675" y="4133850"/>
          <p14:tracePt t="232729" x="7940675" y="4143375"/>
          <p14:tracePt t="232737" x="7940675" y="4176713"/>
          <p14:tracePt t="232745" x="7940675" y="4186238"/>
          <p14:tracePt t="232761" x="7940675" y="4197350"/>
          <p14:tracePt t="232769" x="7929563" y="4208463"/>
          <p14:tracePt t="235026" x="7929563" y="4197350"/>
          <p14:tracePt t="235043" x="7929563" y="4186238"/>
          <p14:tracePt t="235059" x="7918450" y="4165600"/>
          <p14:tracePt t="235075" x="7918450" y="4154488"/>
          <p14:tracePt t="235099" x="7918450" y="4143375"/>
          <p14:tracePt t="235106" x="7918450" y="4133850"/>
          <p14:tracePt t="235129" x="7918450" y="4122738"/>
          <p14:tracePt t="235153" x="7918450" y="4100513"/>
          <p14:tracePt t="235185" x="7918450" y="4090988"/>
          <p14:tracePt t="235209" x="7918450" y="4079875"/>
          <p14:tracePt t="235217" x="7918450" y="4057650"/>
          <p14:tracePt t="235233" x="7918450" y="4048125"/>
          <p14:tracePt t="235241" x="7918450" y="4037013"/>
          <p14:tracePt t="235249" x="7918450" y="4005263"/>
          <p14:tracePt t="235265" x="7918450" y="3994150"/>
          <p14:tracePt t="235275" x="7918450" y="3983038"/>
          <p14:tracePt t="235289" x="7918450" y="3971925"/>
          <p14:tracePt t="235297" x="7918450" y="3951288"/>
          <p14:tracePt t="235313" x="7918450" y="3940175"/>
          <p14:tracePt t="235321" x="7929563" y="3929063"/>
          <p14:tracePt t="235329" x="7940675" y="3919538"/>
          <p14:tracePt t="235337" x="7951788" y="3919538"/>
          <p14:tracePt t="235353" x="7951788" y="3908425"/>
          <p14:tracePt t="235362" x="7951788" y="3897313"/>
          <p14:tracePt t="235369" x="7961313" y="3886200"/>
          <p14:tracePt t="235754" x="7961313" y="3897313"/>
          <p14:tracePt t="235763" x="7961313" y="3929063"/>
          <p14:tracePt t="235770" x="7961313" y="3983038"/>
          <p14:tracePt t="235780" x="7961313" y="4014788"/>
          <p14:tracePt t="235786" x="7961313" y="4068763"/>
          <p14:tracePt t="235794" x="7961313" y="4122738"/>
          <p14:tracePt t="235802" x="7983538" y="4197350"/>
          <p14:tracePt t="235811" x="8004175" y="4229100"/>
          <p14:tracePt t="235818" x="8004175" y="4303713"/>
          <p14:tracePt t="235827" x="8004175" y="4346575"/>
          <p14:tracePt t="235834" x="8015288" y="4400550"/>
          <p14:tracePt t="235846" x="8015288" y="4454525"/>
          <p14:tracePt t="235851" x="8026400" y="4465638"/>
          <p14:tracePt t="235862" x="8026400" y="4475163"/>
          <p14:tracePt t="235867" x="8026400" y="4486275"/>
          <p14:tracePt t="236042" x="8026400" y="4475163"/>
          <p14:tracePt t="236050" x="8026400" y="4454525"/>
          <p14:tracePt t="236059" x="8026400" y="4422775"/>
          <p14:tracePt t="236066" x="8026400" y="4411663"/>
          <p14:tracePt t="236078" x="8026400" y="4400550"/>
          <p14:tracePt t="236082" x="8026400" y="4379913"/>
          <p14:tracePt t="236090" x="8026400" y="4368800"/>
          <p14:tracePt t="236106" x="8026400" y="4346575"/>
          <p14:tracePt t="236114" x="8026400" y="4325938"/>
          <p14:tracePt t="236122" x="7983538" y="4283075"/>
          <p14:tracePt t="236131" x="7983538" y="4262438"/>
          <p14:tracePt t="236138" x="7972425" y="4229100"/>
          <p14:tracePt t="236147" x="7972425" y="4186238"/>
          <p14:tracePt t="236154" x="7961313" y="4154488"/>
          <p14:tracePt t="236162" x="7961313" y="4133850"/>
          <p14:tracePt t="236169" x="7961313" y="4122738"/>
          <p14:tracePt t="236177" x="7940675" y="4100513"/>
          <p14:tracePt t="236185" x="7940675" y="4090988"/>
          <p14:tracePt t="236193" x="7929563" y="4079875"/>
          <p14:tracePt t="236201" x="7929563" y="4068763"/>
          <p14:tracePt t="236225" x="7918450" y="4057650"/>
          <p14:tracePt t="236233" x="7908925" y="4037013"/>
          <p14:tracePt t="236249" x="7908925" y="4025900"/>
          <p14:tracePt t="236258" x="7908925" y="4014788"/>
          <p14:tracePt t="236264" x="7897813" y="4005263"/>
          <p14:tracePt t="236273" x="7886700" y="3994150"/>
          <p14:tracePt t="236288" x="7875588" y="3983038"/>
          <p14:tracePt t="236312" x="7866063" y="3971925"/>
          <p14:tracePt t="236385" x="7854950" y="3962400"/>
          <p14:tracePt t="236401" x="7843838" y="3951288"/>
          <p14:tracePt t="236466" x="7832725" y="3940175"/>
          <p14:tracePt t="236506" x="7832725" y="3929063"/>
          <p14:tracePt t="236514" x="7832725" y="3919538"/>
          <p14:tracePt t="236522" x="7832725" y="3897313"/>
          <p14:tracePt t="236530" x="7832725" y="3886200"/>
          <p14:tracePt t="236538" x="7832725" y="3876675"/>
          <p14:tracePt t="236546" x="7832725" y="3865563"/>
          <p14:tracePt t="236554" x="7843838" y="3854450"/>
          <p14:tracePt t="236561" x="7854950" y="3822700"/>
          <p14:tracePt t="236570" x="7854950" y="3811588"/>
          <p14:tracePt t="236579" x="7854950" y="3790950"/>
          <p14:tracePt t="236586" x="7886700" y="3757613"/>
          <p14:tracePt t="236594" x="7886700" y="3748088"/>
          <p14:tracePt t="236602" x="7897813" y="3725863"/>
          <p14:tracePt t="236618" x="7897813" y="3716338"/>
          <p14:tracePt t="236770" x="7908925" y="3705225"/>
          <p14:tracePt t="236810" x="7929563" y="3705225"/>
          <p14:tracePt t="236835" x="7940675" y="3716338"/>
          <p14:tracePt t="236843" x="7940675" y="3725863"/>
          <p14:tracePt t="236859" x="7972425" y="3768725"/>
          <p14:tracePt t="236867" x="7994650" y="3833813"/>
          <p14:tracePt t="236877" x="8004175" y="3886200"/>
          <p14:tracePt t="236883" x="8026400" y="3919538"/>
          <p14:tracePt t="236890" x="8026400" y="3983038"/>
          <p14:tracePt t="236898" x="8037513" y="4057650"/>
          <p14:tracePt t="236913" x="8080375" y="4197350"/>
          <p14:tracePt t="236922" x="8080375" y="4262438"/>
          <p14:tracePt t="236930" x="8080375" y="4314825"/>
          <p14:tracePt t="236938" x="8080375" y="4346575"/>
          <p14:tracePt t="236946" x="8080375" y="4389438"/>
          <p14:tracePt t="236953" x="8080375" y="4400550"/>
          <p14:tracePt t="236961" x="8080375" y="4432300"/>
          <p14:tracePt t="236969" x="8080375" y="4443413"/>
          <p14:tracePt t="236977" x="8080375" y="4454525"/>
          <p14:tracePt t="236994" x="8080375" y="4475163"/>
          <p14:tracePt t="237106" x="8080375" y="4443413"/>
          <p14:tracePt t="237114" x="8080375" y="4411663"/>
          <p14:tracePt t="237122" x="8069263" y="4357688"/>
          <p14:tracePt t="237130" x="8047038" y="4303713"/>
          <p14:tracePt t="237138" x="8004175" y="4240213"/>
          <p14:tracePt t="237146" x="7994650" y="4219575"/>
          <p14:tracePt t="237154" x="7972425" y="4176713"/>
          <p14:tracePt t="237162" x="7940675" y="4143375"/>
          <p14:tracePt t="237178" x="7929563" y="4122738"/>
          <p14:tracePt t="237186" x="7918450" y="4111625"/>
          <p14:tracePt t="237194" x="7918450" y="4100513"/>
          <p14:tracePt t="237202" x="7908925" y="4079875"/>
          <p14:tracePt t="237210" x="7897813" y="4057650"/>
          <p14:tracePt t="237234" x="7886700" y="4048125"/>
          <p14:tracePt t="237297" x="7875588" y="4048125"/>
          <p14:tracePt t="237305" x="7875588" y="4100513"/>
          <p14:tracePt t="237314" x="7875588" y="4219575"/>
          <p14:tracePt t="237323" x="7866063" y="4337050"/>
          <p14:tracePt t="237332" x="7866063" y="4368800"/>
          <p14:tracePt t="237339" x="7843838" y="4475163"/>
          <p14:tracePt t="237345" x="7843838" y="4486275"/>
          <p14:tracePt t="237353" x="7843838" y="4497388"/>
          <p14:tracePt t="237361" x="7832725" y="4518025"/>
          <p14:tracePt t="237386" x="7823200" y="4518025"/>
          <p14:tracePt t="237409" x="7812088" y="4518025"/>
          <p14:tracePt t="237425" x="7791450" y="4518025"/>
          <p14:tracePt t="237433" x="7758113" y="4518025"/>
          <p14:tracePt t="237442" x="7737475" y="4475163"/>
          <p14:tracePt t="237449" x="7694613" y="4422775"/>
          <p14:tracePt t="237458" x="7672388" y="4400550"/>
          <p14:tracePt t="237465" x="7608888" y="4325938"/>
          <p14:tracePt t="237474" x="7566025" y="4262438"/>
          <p14:tracePt t="237481" x="7523163" y="4186238"/>
          <p14:tracePt t="237489" x="7459663" y="4122738"/>
          <p14:tracePt t="237497" x="7426325" y="4025900"/>
          <p14:tracePt t="237505" x="7383463" y="3962400"/>
          <p14:tracePt t="237514" x="7340600" y="3929063"/>
          <p14:tracePt t="237521" x="7308850" y="3886200"/>
          <p14:tracePt t="237529" x="7308850" y="3876675"/>
          <p14:tracePt t="237545" x="7297738" y="3865563"/>
          <p14:tracePt t="237610" x="7288213" y="3886200"/>
          <p14:tracePt t="237618" x="7254875" y="3962400"/>
          <p14:tracePt t="237627" x="7234238" y="4079875"/>
          <p14:tracePt t="237636" x="7234238" y="4154488"/>
          <p14:tracePt t="237641" x="7223125" y="4229100"/>
          <p14:tracePt t="237649" x="7212013" y="4251325"/>
          <p14:tracePt t="237658" x="7212013" y="4271963"/>
          <p14:tracePt t="237697" x="7202488" y="4283075"/>
          <p14:tracePt t="237737" x="7191375" y="4262438"/>
          <p14:tracePt t="237745" x="7191375" y="4208463"/>
          <p14:tracePt t="237754" x="7180263" y="4154488"/>
          <p14:tracePt t="237761" x="7180263" y="4133850"/>
          <p14:tracePt t="237769" x="7137400" y="4079875"/>
          <p14:tracePt t="237778" x="7137400" y="4068763"/>
          <p14:tracePt t="237786" x="7137400" y="4037013"/>
          <p14:tracePt t="237801" x="7137400" y="4025900"/>
          <p14:tracePt t="237857" x="7137400" y="4037013"/>
          <p14:tracePt t="237865" x="7137400" y="4100513"/>
          <p14:tracePt t="237874" x="7137400" y="4176713"/>
          <p14:tracePt t="237881" x="7137400" y="4240213"/>
          <p14:tracePt t="237889" x="7137400" y="4294188"/>
          <p14:tracePt t="237897" x="7137400" y="4337050"/>
          <p14:tracePt t="237905" x="7137400" y="4346575"/>
          <p14:tracePt t="237925" x="7127875" y="4357688"/>
          <p14:tracePt t="238026" x="7127875" y="4346575"/>
          <p14:tracePt t="238050" x="7127875" y="4337050"/>
          <p14:tracePt t="238171" x="7127875" y="4325938"/>
          <p14:tracePt t="238178" x="7148513" y="4325938"/>
          <p14:tracePt t="238187" x="7159625" y="4337050"/>
          <p14:tracePt t="238194" x="7170738" y="4357688"/>
          <p14:tracePt t="238202" x="7180263" y="4379913"/>
          <p14:tracePt t="238211" x="7212013" y="4422775"/>
          <p14:tracePt t="238218" x="7223125" y="4432300"/>
          <p14:tracePt t="238228" x="7234238" y="4432300"/>
          <p14:tracePt t="238234" x="7265988" y="4465638"/>
          <p14:tracePt t="238242" x="7297738" y="4475163"/>
          <p14:tracePt t="238249" x="7319963" y="4486275"/>
          <p14:tracePt t="238258" x="7331075" y="4497388"/>
          <p14:tracePt t="238265" x="7362825" y="4508500"/>
          <p14:tracePt t="238273" x="7383463" y="4529138"/>
          <p14:tracePt t="238289" x="7426325" y="4540250"/>
          <p14:tracePt t="238305" x="7437438" y="4551363"/>
          <p14:tracePt t="238321" x="7448550" y="4560888"/>
          <p14:tracePt t="238337" x="7469188" y="4583113"/>
          <p14:tracePt t="238353" x="7480300" y="4594225"/>
          <p14:tracePt t="238369" x="7502525" y="4603750"/>
          <p14:tracePt t="238385" x="7543800" y="4625975"/>
          <p14:tracePt t="238401" x="7566025" y="4637088"/>
          <p14:tracePt t="238409" x="7586663" y="4637088"/>
          <p14:tracePt t="238418" x="7608888" y="4657725"/>
          <p14:tracePt t="238434" x="7629525" y="4657725"/>
          <p14:tracePt t="238443" x="7640638" y="4657725"/>
          <p14:tracePt t="238513" x="7651750" y="4668838"/>
          <p14:tracePt t="238594" x="7651750" y="4679950"/>
          <p14:tracePt t="238618" x="7651750" y="4689475"/>
          <p14:tracePt t="238626" x="7629525" y="4700588"/>
          <p14:tracePt t="238635" x="7597775" y="4700588"/>
          <p14:tracePt t="238644" x="7586663" y="4711700"/>
          <p14:tracePt t="238650" x="7566025" y="4722813"/>
          <p14:tracePt t="238661" x="7543800" y="4732338"/>
          <p14:tracePt t="238668" x="7534275" y="4732338"/>
          <p14:tracePt t="238691" x="7502525" y="4732338"/>
          <p14:tracePt t="238706" x="7491413" y="4732338"/>
          <p14:tracePt t="238723" x="7480300" y="4732338"/>
          <p14:tracePt t="238738" x="7469188" y="4732338"/>
          <p14:tracePt t="238746" x="7448550" y="4732338"/>
          <p14:tracePt t="238754" x="7437438" y="4732338"/>
          <p14:tracePt t="238763" x="7426325" y="4732338"/>
          <p14:tracePt t="238770" x="7416800" y="4732338"/>
          <p14:tracePt t="238778" x="7394575" y="4732338"/>
          <p14:tracePt t="238802" x="7373938" y="4732338"/>
          <p14:tracePt t="238818" x="7340600" y="4732338"/>
          <p14:tracePt t="238828" x="7340600" y="4722813"/>
          <p14:tracePt t="238850" x="7331075" y="4711700"/>
          <p14:tracePt t="238861" x="7319963" y="4700588"/>
          <p14:tracePt t="238877" x="7308850" y="4700588"/>
          <p14:tracePt t="238882" x="7288213" y="4668838"/>
          <p14:tracePt t="238901" x="7277100" y="4668838"/>
          <p14:tracePt t="238915" x="7265988" y="4657725"/>
          <p14:tracePt t="238970" x="7265988" y="4646613"/>
          <p14:tracePt t="239002" x="7265988" y="4637088"/>
          <p14:tracePt t="239009" x="7265988" y="4625975"/>
          <p14:tracePt t="239018" x="7254875" y="4614863"/>
          <p14:tracePt t="239027" x="7254875" y="4603750"/>
          <p14:tracePt t="239045" x="7254875" y="4594225"/>
          <p14:tracePt t="239050" x="7254875" y="4583113"/>
          <p14:tracePt t="239061" x="7245350" y="4572000"/>
          <p14:tracePt t="239067" x="7234238" y="4560888"/>
          <p14:tracePt t="239084" x="7223125" y="4518025"/>
          <p14:tracePt t="239098" x="7223125" y="4486275"/>
          <p14:tracePt t="239115" x="7223125" y="4465638"/>
          <p14:tracePt t="239122" x="7212013" y="4454525"/>
          <p14:tracePt t="239131" x="7212013" y="4432300"/>
          <p14:tracePt t="239138" x="7212013" y="4422775"/>
          <p14:tracePt t="239149" x="7212013" y="4411663"/>
          <p14:tracePt t="239154" x="7202488" y="4379913"/>
          <p14:tracePt t="239170" x="7202488" y="4368800"/>
          <p14:tracePt t="239178" x="7202488" y="4337050"/>
          <p14:tracePt t="239186" x="7202488" y="4325938"/>
          <p14:tracePt t="239195" x="7202488" y="4303713"/>
          <p14:tracePt t="239202" x="7202488" y="4283075"/>
          <p14:tracePt t="239211" x="7202488" y="4262438"/>
          <p14:tracePt t="239218" x="7202488" y="4251325"/>
          <p14:tracePt t="239227" x="7202488" y="4219575"/>
          <p14:tracePt t="239234" x="7202488" y="4208463"/>
          <p14:tracePt t="239244" x="7202488" y="4197350"/>
          <p14:tracePt t="239250" x="7202488" y="4186238"/>
          <p14:tracePt t="239267" x="7202488" y="4176713"/>
          <p14:tracePt t="239278" x="7202488" y="4165600"/>
          <p14:tracePt t="239297" x="7202488" y="4133850"/>
          <p14:tracePt t="239321" x="7202488" y="4122738"/>
          <p14:tracePt t="239329" x="7202488" y="4111625"/>
          <p14:tracePt t="239337" x="7202488" y="4100513"/>
          <p14:tracePt t="239346" x="7223125" y="4079875"/>
          <p14:tracePt t="239353" x="7223125" y="4068763"/>
          <p14:tracePt t="239361" x="7223125" y="4057650"/>
          <p14:tracePt t="239377" x="7234238" y="4048125"/>
          <p14:tracePt t="239385" x="7245350" y="4025900"/>
          <p14:tracePt t="239394" x="7254875" y="4014788"/>
          <p14:tracePt t="239402" x="7265988" y="4005263"/>
          <p14:tracePt t="239408" x="7277100" y="3994150"/>
          <p14:tracePt t="239424" x="7288213" y="3994150"/>
          <p14:tracePt t="239433" x="7308850" y="3971925"/>
          <p14:tracePt t="239441" x="7319963" y="3962400"/>
          <p14:tracePt t="239449" x="7331075" y="3951288"/>
          <p14:tracePt t="239459" x="7351713" y="3940175"/>
          <p14:tracePt t="239465" x="7373938" y="3940175"/>
          <p14:tracePt t="239472" x="7383463" y="3940175"/>
          <p14:tracePt t="239480" x="7405688" y="3908425"/>
          <p14:tracePt t="239496" x="7426325" y="3897313"/>
          <p14:tracePt t="239504" x="7437438" y="3886200"/>
          <p14:tracePt t="239513" x="7459663" y="3876675"/>
          <p14:tracePt t="239520" x="7480300" y="3876675"/>
          <p14:tracePt t="239529" x="7502525" y="3865563"/>
          <p14:tracePt t="239536" x="7512050" y="3843338"/>
          <p14:tracePt t="239552" x="7554913" y="3843338"/>
          <p14:tracePt t="239560" x="7577138" y="3833813"/>
          <p14:tracePt t="239576" x="7597775" y="3833813"/>
          <p14:tracePt t="239584" x="7608888" y="3822700"/>
          <p14:tracePt t="239592" x="7620000" y="3822700"/>
          <p14:tracePt t="239600" x="7640638" y="3800475"/>
          <p14:tracePt t="239609" x="7651750" y="3800475"/>
          <p14:tracePt t="239616" x="7662863" y="3790950"/>
          <p14:tracePt t="239632" x="7672388" y="3790950"/>
          <p14:tracePt t="239640" x="7694613" y="3790950"/>
          <p14:tracePt t="239648" x="7705725" y="3790950"/>
          <p14:tracePt t="239657" x="7715250" y="3790950"/>
          <p14:tracePt t="239682" x="7726363" y="3790950"/>
          <p14:tracePt t="239690" x="7748588" y="3790950"/>
          <p14:tracePt t="239698" x="7758113" y="3790950"/>
          <p14:tracePt t="239706" x="7769225" y="3790950"/>
          <p14:tracePt t="239714" x="7780338" y="3790950"/>
          <p14:tracePt t="239721" x="7812088" y="3790950"/>
          <p14:tracePt t="239730" x="7823200" y="3790950"/>
          <p14:tracePt t="239746" x="7832725" y="3800475"/>
          <p14:tracePt t="239770" x="7854950" y="3811588"/>
          <p14:tracePt t="239786" x="7875588" y="3822700"/>
          <p14:tracePt t="239793" x="7886700" y="3843338"/>
          <p14:tracePt t="239801" x="7897813" y="3854450"/>
          <p14:tracePt t="239818" x="7929563" y="3876675"/>
          <p14:tracePt t="239826" x="7940675" y="3886200"/>
          <p14:tracePt t="239842" x="7951788" y="3897313"/>
          <p14:tracePt t="239849" x="7972425" y="3919538"/>
          <p14:tracePt t="239858" x="7983538" y="3929063"/>
          <p14:tracePt t="239865" x="7994650" y="3940175"/>
          <p14:tracePt t="239881" x="8004175" y="3951288"/>
          <p14:tracePt t="239889" x="8004175" y="3962400"/>
          <p14:tracePt t="239905" x="8026400" y="3971925"/>
          <p14:tracePt t="239945" x="8037513" y="3983038"/>
          <p14:tracePt t="239961" x="8047038" y="3994150"/>
          <p14:tracePt t="239977" x="8058150" y="4014788"/>
          <p14:tracePt t="239985" x="8069263" y="4025900"/>
          <p14:tracePt t="240001" x="8080375" y="4037013"/>
          <p14:tracePt t="240017" x="8089900" y="4048125"/>
          <p14:tracePt t="240041" x="8101013" y="4068763"/>
          <p14:tracePt t="240073" x="8101013" y="4090988"/>
          <p14:tracePt t="240089" x="8121650" y="4122738"/>
          <p14:tracePt t="240114" x="8121650" y="4133850"/>
          <p14:tracePt t="240130" x="8121650" y="4154488"/>
          <p14:tracePt t="240138" x="8121650" y="4176713"/>
          <p14:tracePt t="240156" x="8121650" y="4208463"/>
          <p14:tracePt t="240162" x="8121650" y="4219575"/>
          <p14:tracePt t="240170" x="8121650" y="4229100"/>
          <p14:tracePt t="240178" x="8121650" y="4240213"/>
          <p14:tracePt t="240185" x="8121650" y="4271963"/>
          <p14:tracePt t="240193" x="8121650" y="4283075"/>
          <p14:tracePt t="240201" x="8121650" y="4294188"/>
          <p14:tracePt t="240209" x="8121650" y="4325938"/>
          <p14:tracePt t="240217" x="8121650" y="4337050"/>
          <p14:tracePt t="240228" x="8121650" y="4346575"/>
          <p14:tracePt t="240234" x="8121650" y="4357688"/>
          <p14:tracePt t="240244" x="8121650" y="4368800"/>
          <p14:tracePt t="240250" x="8121650" y="4389438"/>
          <p14:tracePt t="240261" x="8121650" y="4411663"/>
          <p14:tracePt t="240266" x="8121650" y="4422775"/>
          <p14:tracePt t="240278" x="8121650" y="4443413"/>
          <p14:tracePt t="240282" x="8112125" y="4454525"/>
          <p14:tracePt t="240289" x="8112125" y="4465638"/>
          <p14:tracePt t="240297" x="8112125" y="4475163"/>
          <p14:tracePt t="240305" x="8112125" y="4486275"/>
          <p14:tracePt t="240313" x="8112125" y="4497388"/>
          <p14:tracePt t="240329" x="8112125" y="4518025"/>
          <p14:tracePt t="240338" x="8112125" y="4529138"/>
          <p14:tracePt t="240353" x="8101013" y="4551363"/>
          <p14:tracePt t="240369" x="8089900" y="4560888"/>
          <p14:tracePt t="240377" x="8080375" y="4560888"/>
          <p14:tracePt t="240393" x="8069263" y="4572000"/>
          <p14:tracePt t="240426" x="8058150" y="4583113"/>
          <p14:tracePt t="240435" x="8047038" y="4583113"/>
          <p14:tracePt t="240444" x="8037513" y="4594225"/>
          <p14:tracePt t="240461" x="8015288" y="4594225"/>
          <p14:tracePt t="240466" x="7994650" y="4603750"/>
          <p14:tracePt t="240485" x="7951788" y="4637088"/>
          <p14:tracePt t="240498" x="7929563" y="4646613"/>
          <p14:tracePt t="240506" x="7918450" y="4646613"/>
          <p14:tracePt t="240513" x="7908925" y="4646613"/>
          <p14:tracePt t="240521" x="7897813" y="4657725"/>
          <p14:tracePt t="240569" x="7875588" y="4657725"/>
          <p14:tracePt t="240577" x="7854950" y="4657725"/>
          <p14:tracePt t="240586" x="7832725" y="4657725"/>
          <p14:tracePt t="240593" x="7800975" y="4657725"/>
          <p14:tracePt t="240601" x="7791450" y="4657725"/>
          <p14:tracePt t="240609" x="7748588" y="4657725"/>
          <p14:tracePt t="240617" x="7705725" y="4657725"/>
          <p14:tracePt t="240625" x="7683500" y="4657725"/>
          <p14:tracePt t="240633" x="7651750" y="4657725"/>
          <p14:tracePt t="240642" x="7629525" y="4657725"/>
          <p14:tracePt t="240649" x="7620000" y="4657725"/>
          <p14:tracePt t="240658" x="7586663" y="4657725"/>
          <p14:tracePt t="240665" x="7577138" y="4657725"/>
          <p14:tracePt t="240674" x="7543800" y="4657725"/>
          <p14:tracePt t="240681" x="7523163" y="4657725"/>
          <p14:tracePt t="240689" x="7480300" y="4657725"/>
          <p14:tracePt t="240697" x="7459663" y="4657725"/>
          <p14:tracePt t="240705" x="7405688" y="4637088"/>
          <p14:tracePt t="240713" x="7383463" y="4637088"/>
          <p14:tracePt t="240721" x="7331075" y="4625975"/>
          <p14:tracePt t="240729" x="7319963" y="4625975"/>
          <p14:tracePt t="240737" x="7277100" y="4614863"/>
          <p14:tracePt t="240745" x="7265988" y="4603750"/>
          <p14:tracePt t="240753" x="7254875" y="4583113"/>
          <p14:tracePt t="240762" x="7234238" y="4572000"/>
          <p14:tracePt t="240769" x="7234238" y="4560888"/>
          <p14:tracePt t="240777" x="7234238" y="4540250"/>
          <p14:tracePt t="240786" x="7223125" y="4518025"/>
          <p14:tracePt t="240793" x="7223125" y="4475163"/>
          <p14:tracePt t="240801" x="7223125" y="4465638"/>
          <p14:tracePt t="240809" x="7212013" y="4465638"/>
          <p14:tracePt t="240817" x="7212013" y="4454525"/>
          <p14:tracePt t="240826" x="7212013" y="4432300"/>
          <p14:tracePt t="240833" x="7212013" y="4422775"/>
          <p14:tracePt t="240865" x="7202488" y="4389438"/>
          <p14:tracePt t="240874" x="7202488" y="4379913"/>
          <p14:tracePt t="240881" x="7202488" y="4368800"/>
          <p14:tracePt t="240889" x="7202488" y="4357688"/>
          <p14:tracePt t="240897" x="7202488" y="4346575"/>
          <p14:tracePt t="240905" x="7202488" y="4314825"/>
          <p14:tracePt t="240925" x="7202488" y="4271963"/>
          <p14:tracePt t="240929" x="7202488" y="4262438"/>
          <p14:tracePt t="240945" x="7202488" y="4251325"/>
          <p14:tracePt t="240953" x="7202488" y="4240213"/>
          <p14:tracePt t="240961" x="7202488" y="4219575"/>
          <p14:tracePt t="240969" x="7223125" y="4197350"/>
          <p14:tracePt t="240977" x="7234238" y="4186238"/>
          <p14:tracePt t="240993" x="7254875" y="4143375"/>
          <p14:tracePt t="241010" x="7308850" y="4079875"/>
          <p14:tracePt t="241017" x="7308850" y="4068763"/>
          <p14:tracePt t="241026" x="7331075" y="4037013"/>
          <p14:tracePt t="241033" x="7351713" y="3994150"/>
          <p14:tracePt t="241042" x="7351713" y="3971925"/>
          <p14:tracePt t="241049" x="7362825" y="3962400"/>
          <p14:tracePt t="241058" x="7373938" y="3951288"/>
          <p14:tracePt t="241075" x="7383463" y="3951288"/>
          <p14:tracePt t="241081" x="7405688" y="3940175"/>
          <p14:tracePt t="241113" x="7426325" y="3940175"/>
          <p14:tracePt t="241121" x="7437438" y="3929063"/>
          <p14:tracePt t="241129" x="7459663" y="3919538"/>
          <p14:tracePt t="241137" x="7469188" y="3919538"/>
          <p14:tracePt t="241145" x="7502525" y="3919538"/>
          <p14:tracePt t="241153" x="7523163" y="3919538"/>
          <p14:tracePt t="241161" x="7577138" y="3919538"/>
          <p14:tracePt t="241169" x="7597775" y="3919538"/>
          <p14:tracePt t="241177" x="7640638" y="3919538"/>
          <p14:tracePt t="241185" x="7715250" y="3919538"/>
          <p14:tracePt t="241193" x="7748588" y="3919538"/>
          <p14:tracePt t="241201" x="7823200" y="3919538"/>
          <p14:tracePt t="241209" x="7886700" y="3919538"/>
          <p14:tracePt t="241217" x="7929563" y="3919538"/>
          <p14:tracePt t="241225" x="7972425" y="3919538"/>
          <p14:tracePt t="241233" x="8015288" y="3919538"/>
          <p14:tracePt t="241242" x="8037513" y="3919538"/>
          <p14:tracePt t="241249" x="8069263" y="3919538"/>
          <p14:tracePt t="241265" x="8080375" y="3919538"/>
          <p14:tracePt t="241275" x="8089900" y="3919538"/>
          <p14:tracePt t="241281" x="8101013" y="3919538"/>
          <p14:tracePt t="241305" x="8132763" y="3929063"/>
          <p14:tracePt t="241313" x="8154988" y="3929063"/>
          <p14:tracePt t="241321" x="8207375" y="3971925"/>
          <p14:tracePt t="241337" x="8250238" y="3994150"/>
          <p14:tracePt t="241667" x="8240713" y="4325938"/>
          <p14:tracePt t="241675" x="8229600" y="4325938"/>
          <p14:tracePt t="241684" x="8207375" y="4325938"/>
          <p14:tracePt t="241689" x="8154988" y="4325938"/>
          <p14:tracePt t="241697" x="8101013" y="4325938"/>
          <p14:tracePt t="241705" x="8047038" y="4325938"/>
          <p14:tracePt t="241713" x="8015288" y="4325938"/>
          <p14:tracePt t="241721" x="7951788" y="4325938"/>
          <p14:tracePt t="241729" x="7832725" y="4325938"/>
          <p14:tracePt t="241737" x="7737475" y="4325938"/>
          <p14:tracePt t="241745" x="7640638" y="4325938"/>
          <p14:tracePt t="241753" x="7543800" y="4314825"/>
          <p14:tracePt t="241761" x="7426325" y="4283075"/>
          <p14:tracePt t="241769" x="7362825" y="4283075"/>
          <p14:tracePt t="241778" x="7245350" y="4262438"/>
          <p14:tracePt t="241785" x="7191375" y="4262438"/>
          <p14:tracePt t="241793" x="7170738" y="4262438"/>
          <p14:tracePt t="241801" x="7127875" y="4262438"/>
          <p14:tracePt t="241809" x="7116763" y="4262438"/>
          <p14:tracePt t="241826" x="7105650" y="4262438"/>
          <p14:tracePt t="241833" x="7094538" y="4262438"/>
          <p14:tracePt t="241843" x="7085013" y="4262438"/>
          <p14:tracePt t="241962" x="7094538" y="4262438"/>
          <p14:tracePt t="241969" x="7127875" y="4271963"/>
          <p14:tracePt t="241977" x="7180263" y="4283075"/>
          <p14:tracePt t="241985" x="7277100" y="4283075"/>
          <p14:tracePt t="241992" x="7373938" y="4283075"/>
          <p14:tracePt t="242000" x="7554913" y="4303713"/>
          <p14:tracePt t="242008" x="7737475" y="4314825"/>
          <p14:tracePt t="242016" x="7918450" y="4357688"/>
          <p14:tracePt t="242024" x="8037513" y="4368800"/>
          <p14:tracePt t="242032" x="8154988" y="4368800"/>
          <p14:tracePt t="242040" x="8175625" y="4368800"/>
          <p14:tracePt t="242048" x="8207375" y="4368800"/>
          <p14:tracePt t="249993" x="8175625" y="4294188"/>
          <p14:tracePt t="250001" x="8089900" y="4208463"/>
          <p14:tracePt t="250009" x="7940675" y="4079875"/>
          <p14:tracePt t="250017" x="7748588" y="3919538"/>
          <p14:tracePt t="250025" x="7543800" y="3757613"/>
          <p14:tracePt t="250033" x="7331075" y="3565525"/>
          <p14:tracePt t="250042" x="7116763" y="3351213"/>
          <p14:tracePt t="250049" x="7008813" y="3222625"/>
          <p14:tracePt t="250058" x="6956425" y="3073400"/>
          <p14:tracePt t="250065" x="6934200" y="2998788"/>
          <p14:tracePt t="250075" x="6923088" y="2944813"/>
          <p14:tracePt t="250081" x="6945313" y="2847975"/>
          <p14:tracePt t="250089" x="6945313" y="2827338"/>
          <p14:tracePt t="250097" x="6988175" y="2784475"/>
          <p14:tracePt t="250105" x="7031038" y="2730500"/>
          <p14:tracePt t="250113" x="7085013" y="2719388"/>
          <p14:tracePt t="250121" x="7116763" y="2687638"/>
          <p14:tracePt t="250130" x="7148513" y="2667000"/>
          <p14:tracePt t="250137" x="7159625" y="2655888"/>
          <p14:tracePt t="250145" x="7180263" y="2644775"/>
          <p14:tracePt t="250153" x="7191375" y="2624138"/>
          <p14:tracePt t="250163" x="7223125" y="2590800"/>
          <p14:tracePt t="250178" x="7234238" y="2559050"/>
          <p14:tracePt t="250185" x="7265988" y="2516188"/>
          <p14:tracePt t="250193" x="7265988" y="2505075"/>
          <p14:tracePt t="250201" x="7265988" y="2484438"/>
          <p14:tracePt t="250209" x="7277100" y="2452688"/>
          <p14:tracePt t="250217" x="7288213" y="2441575"/>
          <p14:tracePt t="250225" x="7297738" y="2430463"/>
          <p14:tracePt t="250242" x="7297738" y="2419350"/>
          <p14:tracePt t="250265" x="7297738" y="2398713"/>
          <p14:tracePt t="250277" x="7297738" y="2387600"/>
          <p14:tracePt t="250291" x="7297738" y="2376488"/>
          <p14:tracePt t="250298" x="7297738" y="2344738"/>
          <p14:tracePt t="250306" x="7297738" y="2324100"/>
          <p14:tracePt t="250315" x="7297738" y="2290763"/>
          <p14:tracePt t="250322" x="7297738" y="2247900"/>
          <p14:tracePt t="250330" x="7265988" y="2195513"/>
          <p14:tracePt t="250337" x="7254875" y="2162175"/>
          <p14:tracePt t="250345" x="7245350" y="2120900"/>
          <p14:tracePt t="250353" x="7223125" y="2055813"/>
          <p14:tracePt t="250361" x="7223125" y="2001838"/>
          <p14:tracePt t="250368" x="7223125" y="1938338"/>
          <p14:tracePt t="250376" x="7223125" y="1884363"/>
          <p14:tracePt t="250384" x="7223125" y="1809750"/>
          <p14:tracePt t="250392" x="7223125" y="1766888"/>
          <p14:tracePt t="250401" x="7223125" y="1692275"/>
          <p14:tracePt t="250408" x="7202488" y="1616075"/>
          <p14:tracePt t="250416" x="7202488" y="1541463"/>
          <p14:tracePt t="250425" x="7180263" y="1466850"/>
          <p14:tracePt t="250432" x="7170738" y="1392238"/>
          <p14:tracePt t="250440" x="7170738" y="1360488"/>
          <p14:tracePt t="250448" x="7127875" y="1306513"/>
          <p14:tracePt t="250457" x="7127875" y="1295400"/>
          <p14:tracePt t="250464" x="7105650" y="1241425"/>
          <p14:tracePt t="250472" x="7073900" y="1220788"/>
          <p14:tracePt t="250480" x="7062788" y="1198563"/>
          <p14:tracePt t="250488" x="7042150" y="1177925"/>
          <p14:tracePt t="250496" x="7042150" y="1155700"/>
          <p14:tracePt t="250504" x="7042150" y="1146175"/>
          <p14:tracePt t="250512" x="7008813" y="1103313"/>
          <p14:tracePt t="250529" x="7008813" y="1081088"/>
          <p14:tracePt t="250538" x="6999288" y="1069975"/>
          <p14:tracePt t="250547" x="6988175" y="1038225"/>
          <p14:tracePt t="250553" x="6977063" y="1006475"/>
          <p14:tracePt t="250562" x="6965950" y="1006475"/>
          <p14:tracePt t="250569" x="6945313" y="963613"/>
          <p14:tracePt t="250586" x="6934200" y="942975"/>
          <p14:tracePt t="250601" x="6923088" y="931863"/>
          <p14:tracePt t="250617" x="6913563" y="920750"/>
          <p14:tracePt t="250626" x="6902450" y="909638"/>
          <p14:tracePt t="250690" x="6891338" y="909638"/>
          <p14:tracePt t="252138" x="6859588" y="889000"/>
          <p14:tracePt t="252147" x="6838950" y="889000"/>
          <p14:tracePt t="252154" x="6796088" y="889000"/>
          <p14:tracePt t="252162" x="6762750" y="889000"/>
          <p14:tracePt t="252170" x="6699250" y="889000"/>
          <p14:tracePt t="252177" x="6559550" y="889000"/>
          <p14:tracePt t="252186" x="6399213" y="889000"/>
          <p14:tracePt t="252195" x="6218238" y="889000"/>
          <p14:tracePt t="252202" x="6035675" y="889000"/>
          <p14:tracePt t="252211" x="5810250" y="889000"/>
          <p14:tracePt t="252218" x="5586413" y="889000"/>
          <p14:tracePt t="252227" x="5308600" y="889000"/>
          <p14:tracePt t="252234" x="4976813" y="889000"/>
          <p14:tracePt t="252245" x="4645025" y="889000"/>
          <p14:tracePt t="252250" x="4270375" y="889000"/>
          <p14:tracePt t="252260" x="3990975" y="889000"/>
          <p14:tracePt t="252266" x="3659188" y="889000"/>
          <p14:tracePt t="252277" x="3413125" y="889000"/>
          <p14:tracePt t="252282" x="3189288" y="889000"/>
          <p14:tracePt t="252291" x="3028950" y="889000"/>
          <p14:tracePt t="252298" x="2889250" y="889000"/>
          <p14:tracePt t="252306" x="2749550" y="900113"/>
          <p14:tracePt t="252315" x="2665413" y="952500"/>
          <p14:tracePt t="252323" x="2589213" y="985838"/>
          <p14:tracePt t="252329" x="2514600" y="1028700"/>
          <p14:tracePt t="252338" x="2322513" y="1103313"/>
          <p14:tracePt t="252346" x="2247900" y="1135063"/>
          <p14:tracePt t="252354" x="2087563" y="1166813"/>
          <p14:tracePt t="252362" x="1916113" y="1209675"/>
          <p14:tracePt t="252369" x="1862138" y="1231900"/>
          <p14:tracePt t="252377" x="1765300" y="1263650"/>
          <p14:tracePt t="252385" x="1690688" y="1295400"/>
          <p14:tracePt t="252393" x="1636713" y="1317625"/>
          <p14:tracePt t="252401" x="1593850" y="1317625"/>
          <p14:tracePt t="252409" x="1562100" y="1327150"/>
          <p14:tracePt t="252417" x="1530350" y="1338263"/>
          <p14:tracePt t="252425" x="1508125" y="1349375"/>
          <p14:tracePt t="252433" x="1498600" y="1349375"/>
          <p14:tracePt t="252442" x="1476375" y="1360488"/>
          <p14:tracePt t="252449" x="1455738" y="1360488"/>
          <p14:tracePt t="252458" x="1423988" y="1381125"/>
          <p14:tracePt t="252465" x="1401763" y="1392238"/>
          <p14:tracePt t="252474" x="1370013" y="1423988"/>
          <p14:tracePt t="252481" x="1358900" y="1435100"/>
          <p14:tracePt t="252489" x="1347788" y="1446213"/>
          <p14:tracePt t="252497" x="1327150" y="1466850"/>
          <p14:tracePt t="252513" x="1316038" y="1498600"/>
          <p14:tracePt t="252521" x="1304925" y="1509713"/>
          <p14:tracePt t="252529" x="1304925" y="1520825"/>
          <p14:tracePt t="252537" x="1304925" y="1531938"/>
          <p14:tracePt t="252545" x="1295400" y="1541463"/>
          <p14:tracePt t="252553" x="1284288" y="1563688"/>
          <p14:tracePt t="252561" x="1273175" y="1574800"/>
          <p14:tracePt t="252578" x="1252538" y="1584325"/>
          <p14:tracePt t="252585" x="1230313" y="1584325"/>
          <p14:tracePt t="252594" x="1198563" y="1595438"/>
          <p14:tracePt t="252601" x="1177925" y="1616075"/>
          <p14:tracePt t="252617" x="1135063" y="1627188"/>
          <p14:tracePt t="252649" x="1112838" y="1627188"/>
          <p14:tracePt t="252665" x="1101725" y="1627188"/>
          <p14:tracePt t="252673" x="1081088" y="1627188"/>
          <p14:tracePt t="252681" x="1049338" y="1627188"/>
          <p14:tracePt t="252689" x="995363" y="1627188"/>
          <p14:tracePt t="252697" x="973138" y="1627188"/>
          <p14:tracePt t="252705" x="963613" y="1627188"/>
          <p14:tracePt t="252721" x="941388" y="1627188"/>
          <p14:tracePt t="252770" x="909638" y="1616075"/>
          <p14:tracePt t="252802" x="898525" y="1606550"/>
          <p14:tracePt t="252812" x="889000" y="1595438"/>
          <p14:tracePt t="252914" x="877888" y="1584325"/>
          <p14:tracePt t="252946" x="866775" y="1574800"/>
          <p14:tracePt t="252962" x="855663" y="1574800"/>
          <p14:tracePt t="252970" x="835025" y="1584325"/>
          <p14:tracePt t="252978" x="812800" y="1616075"/>
          <p14:tracePt t="252987" x="803275" y="1638300"/>
          <p14:tracePt t="252994" x="781050" y="1670050"/>
          <p14:tracePt t="253002" x="727075" y="1712913"/>
          <p14:tracePt t="253010" x="663575" y="1778000"/>
          <p14:tracePt t="253017" x="641350" y="1830388"/>
          <p14:tracePt t="253025" x="557213" y="1938338"/>
          <p14:tracePt t="253033" x="481013" y="2024063"/>
          <p14:tracePt t="253042" x="417513" y="2162175"/>
          <p14:tracePt t="253049" x="374650" y="2290763"/>
          <p14:tracePt t="253059" x="300038" y="2452688"/>
          <p14:tracePt t="253065" x="225425" y="2624138"/>
          <p14:tracePt t="253075" x="160338" y="2762250"/>
          <p14:tracePt t="253081" x="117475" y="2933700"/>
          <p14:tracePt t="253089" x="106363" y="3030538"/>
          <p14:tracePt t="253097" x="74613" y="3148013"/>
          <p14:tracePt t="253105" x="53975" y="3244850"/>
          <p14:tracePt t="253113" x="42863" y="3319463"/>
          <p14:tracePt t="253121" x="20638" y="3373438"/>
          <p14:tracePt t="253129" x="11113" y="3394075"/>
          <p14:tracePt t="253137" x="0" y="3405188"/>
          <p14:tracePt t="253194" x="0" y="3416300"/>
          <p14:tracePt t="253201" x="11113" y="3416300"/>
          <p14:tracePt t="253217" x="20638" y="3405188"/>
          <p14:tracePt t="253225" x="31750" y="3394075"/>
          <p14:tracePt t="253233" x="42863" y="3382963"/>
          <p14:tracePt t="253265" x="53975" y="3382963"/>
          <p14:tracePt t="253346" x="85725" y="3382963"/>
          <p14:tracePt t="253362" x="106363" y="3382963"/>
          <p14:tracePt t="253370" x="117475" y="3382963"/>
          <p14:tracePt t="253377" x="149225" y="3382963"/>
          <p14:tracePt t="253384" x="160338" y="3382963"/>
          <p14:tracePt t="253392" x="203200" y="3382963"/>
          <p14:tracePt t="253400" x="214313" y="3382963"/>
          <p14:tracePt t="253408" x="246063" y="3394075"/>
          <p14:tracePt t="253416" x="257175" y="3394075"/>
          <p14:tracePt t="253425" x="277813" y="3416300"/>
          <p14:tracePt t="253441" x="300038" y="3416300"/>
          <p14:tracePt t="253449" x="320675" y="3425825"/>
          <p14:tracePt t="253458" x="331788" y="3436938"/>
          <p14:tracePt t="253505" x="342900" y="3448050"/>
          <p14:tracePt t="253521" x="352425" y="3448050"/>
          <p14:tracePt t="253537" x="374650" y="3459163"/>
          <p14:tracePt t="253553" x="385763" y="3468688"/>
          <p14:tracePt t="253577" x="385763" y="3490913"/>
          <p14:tracePt t="253586" x="385763" y="3544888"/>
          <p14:tracePt t="253594" x="385763" y="3576638"/>
          <p14:tracePt t="253602" x="385763" y="3619500"/>
          <p14:tracePt t="253612" x="385763" y="3662363"/>
          <p14:tracePt t="253617" x="385763" y="3705225"/>
          <p14:tracePt t="253625" x="385763" y="3757613"/>
          <p14:tracePt t="253633" x="385763" y="3800475"/>
          <p14:tracePt t="253641" x="385763" y="3822700"/>
          <p14:tracePt t="253648" x="385763" y="3876675"/>
          <p14:tracePt t="253658" x="374650" y="3919538"/>
          <p14:tracePt t="253665" x="374650" y="3940175"/>
          <p14:tracePt t="253674" x="352425" y="3994150"/>
          <p14:tracePt t="253681" x="342900" y="4048125"/>
          <p14:tracePt t="253689" x="342900" y="4079875"/>
          <p14:tracePt t="253697" x="342900" y="4133850"/>
          <p14:tracePt t="253705" x="331788" y="4186238"/>
          <p14:tracePt t="253713" x="331788" y="4219575"/>
          <p14:tracePt t="253721" x="331788" y="4262438"/>
          <p14:tracePt t="253729" x="331788" y="4294188"/>
          <p14:tracePt t="253737" x="331788" y="4303713"/>
          <p14:tracePt t="254346" x="331788" y="4314825"/>
          <p14:tracePt t="254457" x="331788" y="4325938"/>
          <p14:tracePt t="256594" x="331788" y="4346575"/>
          <p14:tracePt t="256609" x="331788" y="4357688"/>
          <p14:tracePt t="256634" x="331788" y="4368800"/>
          <p14:tracePt t="256658" x="331788" y="4400550"/>
          <p14:tracePt t="256666" x="331788" y="4432300"/>
          <p14:tracePt t="256682" x="331788" y="4465638"/>
          <p14:tracePt t="256700" x="331788" y="4486275"/>
          <p14:tracePt t="256706" x="331788" y="4508500"/>
          <p14:tracePt t="256714" x="331788" y="4518025"/>
          <p14:tracePt t="256723" x="331788" y="4529138"/>
          <p14:tracePt t="256730" x="352425" y="4572000"/>
          <p14:tracePt t="256738" x="363538" y="4603750"/>
          <p14:tracePt t="256746" x="374650" y="4637088"/>
          <p14:tracePt t="256754" x="374650" y="4689475"/>
          <p14:tracePt t="256763" x="385763" y="4711700"/>
          <p14:tracePt t="256770" x="417513" y="4786313"/>
          <p14:tracePt t="256778" x="428625" y="4797425"/>
          <p14:tracePt t="256786" x="449263" y="4829175"/>
          <p14:tracePt t="256793" x="449263" y="4849813"/>
          <p14:tracePt t="256800" x="492125" y="4903788"/>
          <p14:tracePt t="256808" x="492125" y="4946650"/>
          <p14:tracePt t="256816" x="503238" y="4946650"/>
          <p14:tracePt t="256824" x="534988" y="4989513"/>
          <p14:tracePt t="256832" x="534988" y="5000625"/>
          <p14:tracePt t="256841" x="534988" y="5011738"/>
          <p14:tracePt t="256848" x="546100" y="5011738"/>
          <p14:tracePt t="256873" x="546100" y="5021263"/>
          <p14:tracePt t="256889" x="546100" y="5043488"/>
          <p14:tracePt t="256927" x="546100" y="5054600"/>
          <p14:tracePt t="256932" x="546100" y="5064125"/>
          <p14:tracePt t="256946" x="546100" y="5075238"/>
          <p14:tracePt t="256961" x="546100" y="5086350"/>
          <p14:tracePt t="256969" x="546100" y="5097463"/>
          <p14:tracePt t="256977" x="546100" y="5106988"/>
          <p14:tracePt t="257009" x="546100" y="5118100"/>
          <p14:tracePt t="257082" x="534988" y="5129213"/>
          <p14:tracePt t="257091" x="534988" y="5140325"/>
          <p14:tracePt t="257100" x="534988" y="5172075"/>
          <p14:tracePt t="257106" x="523875" y="5172075"/>
          <p14:tracePt t="257114" x="523875" y="5192713"/>
          <p14:tracePt t="257122" x="523875" y="5203825"/>
          <p14:tracePt t="257131" x="523875" y="5214938"/>
          <p14:tracePt t="257142" x="523875" y="5226050"/>
          <p14:tracePt t="257882" x="534988" y="5226050"/>
          <p14:tracePt t="257890" x="546100" y="5226050"/>
          <p14:tracePt t="257898" x="557213" y="5226050"/>
          <p14:tracePt t="257923" x="577850" y="5226050"/>
          <p14:tracePt t="257930" x="600075" y="5214938"/>
          <p14:tracePt t="258042" x="609600" y="5214938"/>
          <p14:tracePt t="258130" x="631825" y="5214938"/>
          <p14:tracePt t="258138" x="641350" y="5214938"/>
          <p14:tracePt t="258162" x="663575" y="5214938"/>
          <p14:tracePt t="258178" x="684213" y="5214938"/>
          <p14:tracePt t="258189" x="706438" y="5214938"/>
          <p14:tracePt t="258197" x="717550" y="5214938"/>
          <p14:tracePt t="258205" x="738188" y="5214938"/>
          <p14:tracePt t="258214" x="760413" y="5214938"/>
          <p14:tracePt t="258219" x="769938" y="5214938"/>
          <p14:tracePt t="258234" x="792163" y="5226050"/>
          <p14:tracePt t="258241" x="803275" y="5226050"/>
          <p14:tracePt t="258248" x="812800" y="5226050"/>
          <p14:tracePt t="258258" x="823913" y="5226050"/>
          <p14:tracePt t="258264" x="835025" y="5226050"/>
          <p14:tracePt t="258272" x="846138" y="5226050"/>
          <p14:tracePt t="258280" x="855663" y="5226050"/>
          <p14:tracePt t="258297" x="866775" y="5226050"/>
          <p14:tracePt t="258305" x="898525" y="5235575"/>
          <p14:tracePt t="258329" x="909638" y="5235575"/>
          <p14:tracePt t="258337" x="920750" y="5235575"/>
          <p14:tracePt t="258345" x="941388" y="5235575"/>
          <p14:tracePt t="258353" x="952500" y="5235575"/>
          <p14:tracePt t="258361" x="973138" y="5235575"/>
          <p14:tracePt t="258369" x="995363" y="5235575"/>
          <p14:tracePt t="258377" x="1016000" y="5235575"/>
          <p14:tracePt t="258385" x="1058863" y="5235575"/>
          <p14:tracePt t="258392" x="1081088" y="5235575"/>
          <p14:tracePt t="258400" x="1123950" y="5235575"/>
          <p14:tracePt t="258408" x="1198563" y="5257800"/>
          <p14:tracePt t="258417" x="1273175" y="5278438"/>
          <p14:tracePt t="258425" x="1327150" y="5278438"/>
          <p14:tracePt t="258433" x="1390650" y="5278438"/>
          <p14:tracePt t="258441" x="1401763" y="5289550"/>
          <p14:tracePt t="258449" x="1423988" y="5289550"/>
          <p14:tracePt t="258458" x="1466850" y="5289550"/>
          <p14:tracePt t="258473" x="1508125" y="5289550"/>
          <p14:tracePt t="258481" x="1530350" y="5289550"/>
          <p14:tracePt t="258489" x="1562100" y="5289550"/>
          <p14:tracePt t="258497" x="1593850" y="5289550"/>
          <p14:tracePt t="258504" x="1647825" y="5289550"/>
          <p14:tracePt t="258513" x="1690688" y="5289550"/>
          <p14:tracePt t="258520" x="1733550" y="5289550"/>
          <p14:tracePt t="258529" x="1787525" y="5300663"/>
          <p14:tracePt t="258536" x="1862138" y="5300663"/>
          <p14:tracePt t="258545" x="1936750" y="5332413"/>
          <p14:tracePt t="258552" x="2011363" y="5332413"/>
          <p14:tracePt t="258560" x="2087563" y="5343525"/>
          <p14:tracePt t="258568" x="2139950" y="5364163"/>
          <p14:tracePt t="258577" x="2205038" y="5364163"/>
          <p14:tracePt t="258584" x="2279650" y="5375275"/>
          <p14:tracePt t="258592" x="2290763" y="5375275"/>
          <p14:tracePt t="258600" x="2365375" y="5395913"/>
          <p14:tracePt t="258608" x="2417763" y="5395913"/>
          <p14:tracePt t="258616" x="2471738" y="5395913"/>
          <p14:tracePt t="258624" x="2536825" y="5395913"/>
          <p14:tracePt t="258632" x="2611438" y="5395913"/>
          <p14:tracePt t="258640" x="2665413" y="5395913"/>
          <p14:tracePt t="258649" x="2697163" y="5395913"/>
          <p14:tracePt t="258658" x="2717800" y="5395913"/>
          <p14:tracePt t="258665" x="2740025" y="5395913"/>
          <p14:tracePt t="258673" x="2782888" y="5395913"/>
          <p14:tracePt t="258681" x="2835275" y="5395913"/>
          <p14:tracePt t="258689" x="2835275" y="5407025"/>
          <p14:tracePt t="258697" x="2857500" y="5407025"/>
          <p14:tracePt t="258705" x="2900363" y="5418138"/>
          <p14:tracePt t="258713" x="2911475" y="5418138"/>
          <p14:tracePt t="258721" x="2921000" y="5418138"/>
          <p14:tracePt t="258729" x="2954338" y="5429250"/>
          <p14:tracePt t="258737" x="2963863" y="5429250"/>
          <p14:tracePt t="258745" x="2997200" y="5461000"/>
          <p14:tracePt t="258753" x="3006725" y="5461000"/>
          <p14:tracePt t="258761" x="3017838" y="5461000"/>
          <p14:tracePt t="258778" x="3028950" y="5461000"/>
          <p14:tracePt t="258785" x="3049588" y="5461000"/>
          <p14:tracePt t="258794" x="3071813" y="5472113"/>
          <p14:tracePt t="258801" x="3081338" y="5472113"/>
          <p14:tracePt t="258809" x="3103563" y="5472113"/>
          <p14:tracePt t="258873" x="3114675" y="5472113"/>
          <p14:tracePt t="259922" x="3146425" y="5472113"/>
          <p14:tracePt t="259930" x="3157538" y="5472113"/>
          <p14:tracePt t="259938" x="3167063" y="5472113"/>
          <p14:tracePt t="259954" x="3178175" y="5472113"/>
          <p14:tracePt t="259961" x="3209925" y="5461000"/>
          <p14:tracePt t="259977" x="3221038" y="5461000"/>
          <p14:tracePt t="259986" x="3232150" y="5461000"/>
          <p14:tracePt t="259994" x="3263900" y="5461000"/>
          <p14:tracePt t="260002" x="3275013" y="5461000"/>
          <p14:tracePt t="260010" x="3286125" y="5449888"/>
          <p14:tracePt t="260025" x="3317875" y="5449888"/>
          <p14:tracePt t="260033" x="3327400" y="5449888"/>
          <p14:tracePt t="260042" x="3338513" y="5449888"/>
          <p14:tracePt t="260049" x="3381375" y="5438775"/>
          <p14:tracePt t="260065" x="3392488" y="5438775"/>
          <p14:tracePt t="260075" x="3424238" y="5429250"/>
          <p14:tracePt t="260081" x="3435350" y="5418138"/>
          <p14:tracePt t="260202" x="3446463" y="5418138"/>
          <p14:tracePt t="260217" x="3467100" y="5418138"/>
          <p14:tracePt t="260250" x="3478213" y="5418138"/>
          <p14:tracePt t="260267" x="3489325" y="5418138"/>
          <p14:tracePt t="260283" x="3521075" y="5418138"/>
          <p14:tracePt t="260300" x="3532188" y="5418138"/>
          <p14:tracePt t="260306" x="3552825" y="5418138"/>
          <p14:tracePt t="260322" x="3584575" y="5418138"/>
          <p14:tracePt t="260330" x="3595688" y="5418138"/>
          <p14:tracePt t="260338" x="3606800" y="5418138"/>
          <p14:tracePt t="260346" x="3638550" y="5418138"/>
          <p14:tracePt t="260354" x="3659188" y="5418138"/>
          <p14:tracePt t="260362" x="3702050" y="5418138"/>
          <p14:tracePt t="260370" x="3744913" y="5418138"/>
          <p14:tracePt t="260377" x="3767138" y="5418138"/>
          <p14:tracePt t="260386" x="3778250" y="5418138"/>
          <p14:tracePt t="260394" x="3841750" y="5418138"/>
          <p14:tracePt t="260402" x="3873500" y="5418138"/>
          <p14:tracePt t="260411" x="3927475" y="5418138"/>
          <p14:tracePt t="260417" x="3959225" y="5418138"/>
          <p14:tracePt t="260425" x="4013200" y="5418138"/>
          <p14:tracePt t="260432" x="4067175" y="5418138"/>
          <p14:tracePt t="260440" x="4087813" y="5407025"/>
          <p14:tracePt t="260448" x="4110038" y="5407025"/>
          <p14:tracePt t="260457" x="4130675" y="5407025"/>
          <p14:tracePt t="260464" x="4141788" y="5407025"/>
          <p14:tracePt t="260473" x="4162425" y="5407025"/>
          <p14:tracePt t="260481" x="4173538" y="5407025"/>
          <p14:tracePt t="260489" x="4184650" y="5407025"/>
          <p14:tracePt t="260497" x="4195763" y="5407025"/>
          <p14:tracePt t="260505" x="4216400" y="5407025"/>
          <p14:tracePt t="260521" x="4227513" y="5407025"/>
          <p14:tracePt t="260530" x="4248150" y="5407025"/>
          <p14:tracePt t="260545" x="4270375" y="5407025"/>
          <p14:tracePt t="260561" x="4279900" y="5407025"/>
          <p14:tracePt t="260577" x="4291013" y="5407025"/>
          <p14:tracePt t="260618" x="4302125" y="5407025"/>
          <p14:tracePt t="260650" x="4333875" y="5418138"/>
          <p14:tracePt t="260698" x="4344988" y="5418138"/>
          <p14:tracePt t="260706" x="4365625" y="5429250"/>
          <p14:tracePt t="261290" x="4376738" y="5429250"/>
          <p14:tracePt t="261298" x="4387850" y="5429250"/>
          <p14:tracePt t="261306" x="4398963" y="5429250"/>
          <p14:tracePt t="261314" x="4419600" y="5429250"/>
          <p14:tracePt t="261330" x="4430713" y="5429250"/>
          <p14:tracePt t="261345" x="4441825" y="5429250"/>
          <p14:tracePt t="261370" x="4451350" y="5429250"/>
          <p14:tracePt t="261416" x="4473575" y="5429250"/>
          <p14:tracePt t="261618" x="4484688" y="5438775"/>
          <p14:tracePt t="261642" x="4473575" y="5449888"/>
          <p14:tracePt t="261650" x="4441825" y="5472113"/>
          <p14:tracePt t="261675" x="4419600" y="5472113"/>
          <p14:tracePt t="261683" x="4398963" y="5472113"/>
          <p14:tracePt t="261698" x="4376738" y="5472113"/>
          <p14:tracePt t="261706" x="4333875" y="5472113"/>
          <p14:tracePt t="261713" x="4322763" y="5472113"/>
          <p14:tracePt t="261721" x="4313238" y="5481638"/>
          <p14:tracePt t="261730" x="4302125" y="5481638"/>
          <p14:tracePt t="261736" x="4291013" y="5481638"/>
          <p14:tracePt t="261745" x="4279900" y="5481638"/>
          <p14:tracePt t="262060" x="4259263" y="5492750"/>
          <p14:tracePt t="262067" x="4195763" y="5514975"/>
          <p14:tracePt t="262076" x="4130675" y="5514975"/>
          <p14:tracePt t="262083" x="4076700" y="5524500"/>
          <p14:tracePt t="262090" x="3981450" y="5524500"/>
          <p14:tracePt t="262098" x="3841750" y="5524500"/>
          <p14:tracePt t="262106" x="3756025" y="5524500"/>
          <p14:tracePt t="262115" x="3659188" y="5524500"/>
          <p14:tracePt t="262121" x="3521075" y="5524500"/>
          <p14:tracePt t="262130" x="3435350" y="5524500"/>
          <p14:tracePt t="262137" x="3360738" y="5524500"/>
          <p14:tracePt t="262146" x="3263900" y="5524500"/>
          <p14:tracePt t="262154" x="3189288" y="5503863"/>
          <p14:tracePt t="262161" x="3135313" y="5503863"/>
          <p14:tracePt t="262170" x="3114675" y="5481638"/>
          <p14:tracePt t="262178" x="3038475" y="5461000"/>
          <p14:tracePt t="262187" x="2986088" y="5438775"/>
          <p14:tracePt t="262193" x="2911475" y="5429250"/>
          <p14:tracePt t="262203" x="2868613" y="5429250"/>
          <p14:tracePt t="262211" x="2792413" y="5418138"/>
          <p14:tracePt t="262218" x="2697163" y="5395913"/>
          <p14:tracePt t="262227" x="2600325" y="5386388"/>
          <p14:tracePt t="262234" x="2546350" y="5364163"/>
          <p14:tracePt t="262244" x="2471738" y="5353050"/>
          <p14:tracePt t="262260" x="2417763" y="5353050"/>
          <p14:tracePt t="262266" x="2365375" y="5343525"/>
          <p14:tracePt t="262277" x="2333625" y="5311775"/>
          <p14:tracePt t="262282" x="2205038" y="5278438"/>
          <p14:tracePt t="262290" x="2087563" y="5278438"/>
          <p14:tracePt t="262299" x="2011363" y="5268913"/>
          <p14:tracePt t="262306" x="1830388" y="5235575"/>
          <p14:tracePt t="262314" x="1755775" y="5214938"/>
          <p14:tracePt t="262322" x="1679575" y="5203825"/>
          <p14:tracePt t="262330" x="1584325" y="5149850"/>
          <p14:tracePt t="262338" x="1550988" y="5140325"/>
          <p14:tracePt t="262346" x="1508125" y="5129213"/>
          <p14:tracePt t="262353" x="1476375" y="5097463"/>
          <p14:tracePt t="262361" x="1466850" y="5097463"/>
          <p14:tracePt t="262369" x="1455738" y="5075238"/>
          <p14:tracePt t="262377" x="1433513" y="5011738"/>
          <p14:tracePt t="262385" x="1423988" y="4989513"/>
          <p14:tracePt t="262393" x="1390650" y="4968875"/>
          <p14:tracePt t="262401" x="1338263" y="4914900"/>
          <p14:tracePt t="262408" x="1252538" y="4829175"/>
          <p14:tracePt t="262417" x="1187450" y="4765675"/>
          <p14:tracePt t="262425" x="1123950" y="4679950"/>
          <p14:tracePt t="262433" x="1038225" y="4594225"/>
          <p14:tracePt t="262440" x="1006475" y="4560888"/>
          <p14:tracePt t="262448" x="920750" y="4475163"/>
          <p14:tracePt t="262457" x="855663" y="4389438"/>
          <p14:tracePt t="262464" x="812800" y="4346575"/>
          <p14:tracePt t="262472" x="803275" y="4325938"/>
          <p14:tracePt t="262480" x="769938" y="4294188"/>
          <p14:tracePt t="262488" x="738188" y="4251325"/>
          <p14:tracePt t="262496" x="717550" y="4229100"/>
          <p14:tracePt t="262504" x="695325" y="4186238"/>
          <p14:tracePt t="262512" x="674688" y="4165600"/>
          <p14:tracePt t="262520" x="631825" y="4122738"/>
          <p14:tracePt t="262528" x="620713" y="4111625"/>
          <p14:tracePt t="262536" x="600075" y="4079875"/>
          <p14:tracePt t="262544" x="588963" y="4057650"/>
          <p14:tracePt t="262552" x="557213" y="4014788"/>
          <p14:tracePt t="262560" x="557213" y="4005263"/>
          <p14:tracePt t="262568" x="557213" y="3983038"/>
          <p14:tracePt t="262576" x="546100" y="3962400"/>
          <p14:tracePt t="262584" x="534988" y="3951288"/>
          <p14:tracePt t="262592" x="523875" y="3919538"/>
          <p14:tracePt t="262600" x="492125" y="3897313"/>
          <p14:tracePt t="262616" x="471488" y="3876675"/>
          <p14:tracePt t="262624" x="428625" y="3843338"/>
          <p14:tracePt t="262640" x="406400" y="3822700"/>
          <p14:tracePt t="262648" x="395288" y="3800475"/>
          <p14:tracePt t="262657" x="374650" y="3790950"/>
          <p14:tracePt t="262664" x="363538" y="3779838"/>
          <p14:tracePt t="262680" x="352425" y="3768725"/>
          <p14:tracePt t="262696" x="342900" y="3768725"/>
          <p14:tracePt t="262720" x="320675" y="3757613"/>
          <p14:tracePt t="262762" x="309563" y="3748088"/>
          <p14:tracePt t="262842" x="300038" y="3736975"/>
          <p14:tracePt t="262881" x="300038" y="3725863"/>
          <p14:tracePt t="262889" x="300038" y="3705225"/>
          <p14:tracePt t="262897" x="300038" y="3694113"/>
          <p14:tracePt t="262905" x="300038" y="3683000"/>
          <p14:tracePt t="262913" x="300038" y="3651250"/>
          <p14:tracePt t="262921" x="288925" y="3619500"/>
          <p14:tracePt t="262937" x="277813" y="3597275"/>
          <p14:tracePt t="262945" x="277813" y="3587750"/>
          <p14:tracePt t="262969" x="277813" y="3576638"/>
          <p14:tracePt t="263362" x="277813" y="3597275"/>
          <p14:tracePt t="263371" x="309563" y="3683000"/>
          <p14:tracePt t="263378" x="309563" y="3779838"/>
          <p14:tracePt t="263386" x="309563" y="3876675"/>
          <p14:tracePt t="263393" x="309563" y="3940175"/>
          <p14:tracePt t="263401" x="342900" y="4037013"/>
          <p14:tracePt t="263410" x="342900" y="4111625"/>
          <p14:tracePt t="263417" x="352425" y="4186238"/>
          <p14:tracePt t="263425" x="352425" y="4283075"/>
          <p14:tracePt t="263433" x="374650" y="4337050"/>
          <p14:tracePt t="263442" x="385763" y="4411663"/>
          <p14:tracePt t="263449" x="385763" y="4475163"/>
          <p14:tracePt t="263459" x="385763" y="4551363"/>
          <p14:tracePt t="263465" x="385763" y="4603750"/>
          <p14:tracePt t="263475" x="417513" y="4668838"/>
          <p14:tracePt t="263481" x="417513" y="4689475"/>
          <p14:tracePt t="263489" x="428625" y="4732338"/>
          <p14:tracePt t="263498" x="428625" y="4754563"/>
          <p14:tracePt t="263513" x="428625" y="4775200"/>
          <p14:tracePt t="263521" x="428625" y="4786313"/>
          <p14:tracePt t="263529" x="428625" y="4797425"/>
          <p14:tracePt t="263537" x="428625" y="4806950"/>
          <p14:tracePt t="263553" x="428625" y="4818063"/>
          <p14:tracePt t="264082" x="428625" y="4806950"/>
          <p14:tracePt t="264090" x="428625" y="4765675"/>
          <p14:tracePt t="264098" x="428625" y="4722813"/>
          <p14:tracePt t="264106" x="428625" y="4668838"/>
          <p14:tracePt t="264114" x="428625" y="4594225"/>
          <p14:tracePt t="264122" x="428625" y="4551363"/>
          <p14:tracePt t="264130" x="428625" y="4475163"/>
          <p14:tracePt t="264138" x="428625" y="4379913"/>
          <p14:tracePt t="264146" x="428625" y="4294188"/>
          <p14:tracePt t="264154" x="428625" y="4219575"/>
          <p14:tracePt t="264161" x="428625" y="4133850"/>
          <p14:tracePt t="264170" x="428625" y="4037013"/>
          <p14:tracePt t="264177" x="428625" y="3940175"/>
          <p14:tracePt t="264185" x="428625" y="3843338"/>
          <p14:tracePt t="264195" x="449263" y="3748088"/>
          <p14:tracePt t="264202" x="449263" y="3694113"/>
          <p14:tracePt t="264211" x="449263" y="3651250"/>
          <p14:tracePt t="264218" x="460375" y="3619500"/>
          <p14:tracePt t="264234" x="460375" y="3576638"/>
          <p14:tracePt t="264244" x="460375" y="3554413"/>
          <p14:tracePt t="264260" x="471488" y="3522663"/>
          <p14:tracePt t="264268" x="481013" y="3511550"/>
          <p14:tracePt t="264282" x="492125" y="3502025"/>
          <p14:tracePt t="264513" x="492125" y="3522663"/>
          <p14:tracePt t="264520" x="481013" y="3597275"/>
          <p14:tracePt t="264529" x="460375" y="3673475"/>
          <p14:tracePt t="264537" x="460375" y="3757613"/>
          <p14:tracePt t="264545" x="406400" y="3908425"/>
          <p14:tracePt t="264552" x="406400" y="4025900"/>
          <p14:tracePt t="264560" x="395288" y="4143375"/>
          <p14:tracePt t="264568" x="395288" y="4251325"/>
          <p14:tracePt t="264576" x="395288" y="4303713"/>
          <p14:tracePt t="264584" x="395288" y="4379913"/>
          <p14:tracePt t="264593" x="395288" y="4400550"/>
          <p14:tracePt t="264600" x="395288" y="4422775"/>
          <p14:tracePt t="264608" x="395288" y="4443413"/>
          <p14:tracePt t="264616" x="395288" y="4454525"/>
          <p14:tracePt t="264633" x="385763" y="4486275"/>
          <p14:tracePt t="264657" x="385763" y="4497388"/>
          <p14:tracePt t="264664" x="374650" y="4508500"/>
          <p14:tracePt t="264680" x="363538" y="4540250"/>
          <p14:tracePt t="264754" x="352425" y="4529138"/>
          <p14:tracePt t="264763" x="331788" y="4486275"/>
          <p14:tracePt t="264771" x="331788" y="4432300"/>
          <p14:tracePt t="264777" x="331788" y="4368800"/>
          <p14:tracePt t="264785" x="309563" y="4294188"/>
          <p14:tracePt t="264793" x="309563" y="4219575"/>
          <p14:tracePt t="264801" x="309563" y="4143375"/>
          <p14:tracePt t="264809" x="309563" y="4057650"/>
          <p14:tracePt t="264817" x="309563" y="3962400"/>
          <p14:tracePt t="264825" x="309563" y="3865563"/>
          <p14:tracePt t="264833" x="309563" y="3736975"/>
          <p14:tracePt t="264842" x="309563" y="3640138"/>
          <p14:tracePt t="264849" x="309563" y="3565525"/>
          <p14:tracePt t="264858" x="277813" y="3490913"/>
          <p14:tracePt t="264865" x="277813" y="3436938"/>
          <p14:tracePt t="264874" x="277813" y="3425825"/>
          <p14:tracePt t="264881" x="277813" y="3394075"/>
          <p14:tracePt t="264889" x="277813" y="3382963"/>
          <p14:tracePt t="264897" x="277813" y="3373438"/>
          <p14:tracePt t="264969" x="277813" y="3351213"/>
          <p14:tracePt t="265032" x="277813" y="3373438"/>
          <p14:tracePt t="265040" x="246063" y="3479800"/>
          <p14:tracePt t="265048" x="246063" y="3597275"/>
          <p14:tracePt t="265056" x="246063" y="3757613"/>
          <p14:tracePt t="265064" x="192088" y="3919538"/>
          <p14:tracePt t="265072" x="192088" y="4079875"/>
          <p14:tracePt t="265081" x="192088" y="4240213"/>
          <p14:tracePt t="265089" x="192088" y="4357688"/>
          <p14:tracePt t="265097" x="192088" y="4454525"/>
          <p14:tracePt t="265106" x="192088" y="4540250"/>
          <p14:tracePt t="265113" x="192088" y="4637088"/>
          <p14:tracePt t="265121" x="192088" y="4700588"/>
          <p14:tracePt t="265129" x="192088" y="4743450"/>
          <p14:tracePt t="265139" x="171450" y="4797425"/>
          <p14:tracePt t="265145" x="171450" y="4818063"/>
          <p14:tracePt t="265154" x="160338" y="4840288"/>
          <p14:tracePt t="265162" x="160338" y="4849813"/>
          <p14:tracePt t="265170" x="160338" y="4860925"/>
          <p14:tracePt t="265260" x="160338" y="4849813"/>
          <p14:tracePt t="265266" x="160338" y="4786313"/>
          <p14:tracePt t="265275" x="160338" y="4689475"/>
          <p14:tracePt t="265282" x="160338" y="4594225"/>
          <p14:tracePt t="265290" x="160338" y="4432300"/>
          <p14:tracePt t="265297" x="171450" y="4229100"/>
          <p14:tracePt t="265305" x="203200" y="4068763"/>
          <p14:tracePt t="265313" x="203200" y="3865563"/>
          <p14:tracePt t="265321" x="225425" y="3705225"/>
          <p14:tracePt t="265329" x="246063" y="3533775"/>
          <p14:tracePt t="265337" x="300038" y="3416300"/>
          <p14:tracePt t="265346" x="300038" y="3340100"/>
          <p14:tracePt t="265353" x="320675" y="3287713"/>
          <p14:tracePt t="265362" x="342900" y="3211513"/>
          <p14:tracePt t="265369" x="352425" y="3201988"/>
          <p14:tracePt t="265377" x="352425" y="3179763"/>
          <p14:tracePt t="265385" x="352425" y="3170238"/>
          <p14:tracePt t="265393" x="352425" y="3159125"/>
          <p14:tracePt t="265434" x="363538" y="3136900"/>
          <p14:tracePt t="265506" x="363538" y="3179763"/>
          <p14:tracePt t="265514" x="374650" y="3265488"/>
          <p14:tracePt t="265525" x="374650" y="3340100"/>
          <p14:tracePt t="265535" x="374650" y="3448050"/>
          <p14:tracePt t="265541" x="374650" y="3565525"/>
          <p14:tracePt t="265547" x="374650" y="3662363"/>
          <p14:tracePt t="265554" x="374650" y="3779838"/>
          <p14:tracePt t="265561" x="374650" y="3886200"/>
          <p14:tracePt t="265568" x="352425" y="3971925"/>
          <p14:tracePt t="265577" x="352425" y="4057650"/>
          <p14:tracePt t="265584" x="342900" y="4133850"/>
          <p14:tracePt t="265593" x="320675" y="4208463"/>
          <p14:tracePt t="265601" x="320675" y="4283075"/>
          <p14:tracePt t="265609" x="309563" y="4357688"/>
          <p14:tracePt t="265617" x="277813" y="4411663"/>
          <p14:tracePt t="265625" x="268288" y="4443413"/>
          <p14:tracePt t="265633" x="268288" y="4465638"/>
          <p14:tracePt t="265642" x="268288" y="4475163"/>
          <p14:tracePt t="265665" x="257175" y="4486275"/>
          <p14:tracePt t="265713" x="257175" y="4422775"/>
          <p14:tracePt t="265722" x="257175" y="4303713"/>
          <p14:tracePt t="265730" x="257175" y="4197350"/>
          <p14:tracePt t="265738" x="257175" y="4079875"/>
          <p14:tracePt t="265746" x="257175" y="3962400"/>
          <p14:tracePt t="265754" x="257175" y="3897313"/>
          <p14:tracePt t="265764" x="257175" y="3822700"/>
          <p14:tracePt t="265769" x="257175" y="3748088"/>
          <p14:tracePt t="265777" x="257175" y="3683000"/>
          <p14:tracePt t="265786" x="257175" y="3630613"/>
          <p14:tracePt t="265793" x="257175" y="3597275"/>
          <p14:tracePt t="265802" x="288925" y="3533775"/>
          <p14:tracePt t="265811" x="288925" y="3511550"/>
          <p14:tracePt t="265818" x="288925" y="3490913"/>
          <p14:tracePt t="265827" x="300038" y="3479800"/>
          <p14:tracePt t="265834" x="300038" y="3448050"/>
          <p14:tracePt t="265850" x="309563" y="3436938"/>
          <p14:tracePt t="265954" x="309563" y="3448050"/>
          <p14:tracePt t="265963" x="309563" y="3533775"/>
          <p14:tracePt t="265969" x="309563" y="3694113"/>
          <p14:tracePt t="265979" x="342900" y="3843338"/>
          <p14:tracePt t="265985" x="363538" y="3962400"/>
          <p14:tracePt t="265994" x="374650" y="4079875"/>
          <p14:tracePt t="266002" x="374650" y="4165600"/>
          <p14:tracePt t="266011" x="395288" y="4240213"/>
          <p14:tracePt t="266017" x="406400" y="4294188"/>
          <p14:tracePt t="266025" x="417513" y="4303713"/>
          <p14:tracePt t="266033" x="417513" y="4325938"/>
          <p14:tracePt t="266042" x="417513" y="4337050"/>
          <p14:tracePt t="266049" x="417513" y="4357688"/>
          <p14:tracePt t="266058" x="428625" y="4368800"/>
          <p14:tracePt t="266170" x="417513" y="4368800"/>
          <p14:tracePt t="266179" x="406400" y="4357688"/>
          <p14:tracePt t="266186" x="395288" y="4337050"/>
          <p14:tracePt t="266210" x="385763" y="4314825"/>
          <p14:tracePt t="275354" x="374650" y="4240213"/>
          <p14:tracePt t="275363" x="342900" y="4122738"/>
          <p14:tracePt t="275371" x="277813" y="3971925"/>
          <p14:tracePt t="275378" x="214313" y="3811588"/>
          <p14:tracePt t="275386" x="128588" y="36195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番号プレースホルダー 1">
            <a:extLst>
              <a:ext uri="{FF2B5EF4-FFF2-40B4-BE49-F238E27FC236}">
                <a16:creationId xmlns:a16="http://schemas.microsoft.com/office/drawing/2014/main" id="{E79752D2-E79F-4C1C-9256-4F25DA81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D7D586-8B15-4E60-9A3B-BF722CB82AA3}" type="slidenum">
              <a:rPr lang="ja-JP" altLang="en-US"/>
              <a:pPr/>
              <a:t>9</a:t>
            </a:fld>
            <a:endParaRPr lang="en-US" altLang="ja-JP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8A60478-FB76-475E-BA75-FCF780789AE7}"/>
              </a:ext>
            </a:extLst>
          </p:cNvPr>
          <p:cNvCxnSpPr>
            <a:cxnSpLocks/>
          </p:cNvCxnSpPr>
          <p:nvPr/>
        </p:nvCxnSpPr>
        <p:spPr>
          <a:xfrm>
            <a:off x="5143500" y="642938"/>
            <a:ext cx="885825" cy="0"/>
          </a:xfrm>
          <a:prstGeom prst="straightConnector1">
            <a:avLst/>
          </a:prstGeom>
          <a:ln w="104775">
            <a:solidFill>
              <a:srgbClr val="FFC000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円弧 22">
            <a:extLst>
              <a:ext uri="{FF2B5EF4-FFF2-40B4-BE49-F238E27FC236}">
                <a16:creationId xmlns:a16="http://schemas.microsoft.com/office/drawing/2014/main" id="{4155F795-BE58-4972-841F-A529DE439ADB}"/>
              </a:ext>
            </a:extLst>
          </p:cNvPr>
          <p:cNvSpPr/>
          <p:nvPr/>
        </p:nvSpPr>
        <p:spPr>
          <a:xfrm rot="10002405">
            <a:off x="5186363" y="628650"/>
            <a:ext cx="1060450" cy="768350"/>
          </a:xfrm>
          <a:prstGeom prst="arc">
            <a:avLst/>
          </a:prstGeom>
          <a:ln w="4445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8917" name="テキスト ボックス 32">
            <a:extLst>
              <a:ext uri="{FF2B5EF4-FFF2-40B4-BE49-F238E27FC236}">
                <a16:creationId xmlns:a16="http://schemas.microsoft.com/office/drawing/2014/main" id="{8FD56517-CF22-40D6-A5F7-CEB06EB10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474663"/>
            <a:ext cx="13843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30" tIns="40115" rIns="80230" bIns="40115">
            <a:spAutoFit/>
          </a:bodyPr>
          <a:lstStyle/>
          <a:p>
            <a:pPr eaLnBrk="1" hangingPunct="1"/>
            <a:r>
              <a:rPr lang="en-US" altLang="ja-JP"/>
              <a:t>detrainment</a:t>
            </a:r>
            <a:endParaRPr lang="ja-JP" altLang="en-US"/>
          </a:p>
        </p:txBody>
      </p:sp>
      <p:sp>
        <p:nvSpPr>
          <p:cNvPr id="38918" name="テキスト ボックス 33">
            <a:extLst>
              <a:ext uri="{FF2B5EF4-FFF2-40B4-BE49-F238E27FC236}">
                <a16:creationId xmlns:a16="http://schemas.microsoft.com/office/drawing/2014/main" id="{33F760CD-C8EF-4E43-AB9C-E8CA906A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1173163"/>
            <a:ext cx="13843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30" tIns="40115" rIns="80230" bIns="40115">
            <a:spAutoFit/>
          </a:bodyPr>
          <a:lstStyle/>
          <a:p>
            <a:pPr eaLnBrk="1" hangingPunct="1"/>
            <a:r>
              <a:rPr lang="en-US" altLang="ja-JP"/>
              <a:t>entrainment</a:t>
            </a:r>
            <a:endParaRPr lang="ja-JP" altLang="en-US"/>
          </a:p>
        </p:txBody>
      </p:sp>
      <p:sp>
        <p:nvSpPr>
          <p:cNvPr id="32" name="矢印: 下 31">
            <a:extLst>
              <a:ext uri="{FF2B5EF4-FFF2-40B4-BE49-F238E27FC236}">
                <a16:creationId xmlns:a16="http://schemas.microsoft.com/office/drawing/2014/main" id="{4E5AC180-4EB9-447F-99F4-93E38F6ADBE4}"/>
              </a:ext>
            </a:extLst>
          </p:cNvPr>
          <p:cNvSpPr/>
          <p:nvPr/>
        </p:nvSpPr>
        <p:spPr>
          <a:xfrm>
            <a:off x="2301875" y="1703388"/>
            <a:ext cx="1951038" cy="2208212"/>
          </a:xfrm>
          <a:prstGeom prst="downArrow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" name="平行四辺形 2">
            <a:extLst>
              <a:ext uri="{FF2B5EF4-FFF2-40B4-BE49-F238E27FC236}">
                <a16:creationId xmlns:a16="http://schemas.microsoft.com/office/drawing/2014/main" id="{23F369A8-3DF3-4A39-A06E-D310C97A961F}"/>
              </a:ext>
            </a:extLst>
          </p:cNvPr>
          <p:cNvSpPr/>
          <p:nvPr/>
        </p:nvSpPr>
        <p:spPr>
          <a:xfrm>
            <a:off x="339725" y="3186113"/>
            <a:ext cx="5248275" cy="2049462"/>
          </a:xfrm>
          <a:prstGeom prst="parallelogram">
            <a:avLst>
              <a:gd name="adj" fmla="val 5429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grpSp>
        <p:nvGrpSpPr>
          <p:cNvPr id="38921" name="グループ化 7">
            <a:extLst>
              <a:ext uri="{FF2B5EF4-FFF2-40B4-BE49-F238E27FC236}">
                <a16:creationId xmlns:a16="http://schemas.microsoft.com/office/drawing/2014/main" id="{30CA8A04-C448-46F6-B9E8-1E7D85D8B57B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3367088"/>
            <a:ext cx="703262" cy="1447800"/>
            <a:chOff x="3923928" y="1268760"/>
            <a:chExt cx="1080120" cy="1872208"/>
          </a:xfrm>
        </p:grpSpPr>
        <p:sp>
          <p:nvSpPr>
            <p:cNvPr id="6" name="フローチャート: 抜出し 5">
              <a:extLst>
                <a:ext uri="{FF2B5EF4-FFF2-40B4-BE49-F238E27FC236}">
                  <a16:creationId xmlns:a16="http://schemas.microsoft.com/office/drawing/2014/main" id="{CA7D9E22-F5D7-44C7-98CA-C305EA26CD97}"/>
                </a:ext>
              </a:extLst>
            </p:cNvPr>
            <p:cNvSpPr/>
            <p:nvPr/>
          </p:nvSpPr>
          <p:spPr>
            <a:xfrm>
              <a:off x="3923928" y="1268760"/>
              <a:ext cx="1080120" cy="792404"/>
            </a:xfrm>
            <a:prstGeom prst="flowChartExtra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7" name="台形 6">
              <a:extLst>
                <a:ext uri="{FF2B5EF4-FFF2-40B4-BE49-F238E27FC236}">
                  <a16:creationId xmlns:a16="http://schemas.microsoft.com/office/drawing/2014/main" id="{CC192CA8-F7EA-4762-ACC4-CD790F9D423F}"/>
                </a:ext>
              </a:extLst>
            </p:cNvPr>
            <p:cNvSpPr/>
            <p:nvPr/>
          </p:nvSpPr>
          <p:spPr>
            <a:xfrm rot="10800000">
              <a:off x="4140927" y="2061164"/>
              <a:ext cx="646123" cy="1079804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grpSp>
        <p:nvGrpSpPr>
          <p:cNvPr id="38922" name="グループ化 8">
            <a:extLst>
              <a:ext uri="{FF2B5EF4-FFF2-40B4-BE49-F238E27FC236}">
                <a16:creationId xmlns:a16="http://schemas.microsoft.com/office/drawing/2014/main" id="{33E3F079-0D39-4939-A31A-64DDC9494D31}"/>
              </a:ext>
            </a:extLst>
          </p:cNvPr>
          <p:cNvGrpSpPr>
            <a:grpSpLocks/>
          </p:cNvGrpSpPr>
          <p:nvPr/>
        </p:nvGrpSpPr>
        <p:grpSpPr bwMode="auto">
          <a:xfrm>
            <a:off x="3867150" y="3094038"/>
            <a:ext cx="557213" cy="963612"/>
            <a:chOff x="3923928" y="1268760"/>
            <a:chExt cx="1080120" cy="1872208"/>
          </a:xfrm>
        </p:grpSpPr>
        <p:sp>
          <p:nvSpPr>
            <p:cNvPr id="10" name="フローチャート: 抜出し 9">
              <a:extLst>
                <a:ext uri="{FF2B5EF4-FFF2-40B4-BE49-F238E27FC236}">
                  <a16:creationId xmlns:a16="http://schemas.microsoft.com/office/drawing/2014/main" id="{E015239E-56FD-4596-9B9A-073E8A37FC97}"/>
                </a:ext>
              </a:extLst>
            </p:cNvPr>
            <p:cNvSpPr/>
            <p:nvPr/>
          </p:nvSpPr>
          <p:spPr>
            <a:xfrm>
              <a:off x="3923928" y="1268760"/>
              <a:ext cx="1080120" cy="792681"/>
            </a:xfrm>
            <a:prstGeom prst="flowChartExtra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1" name="台形 10">
              <a:extLst>
                <a:ext uri="{FF2B5EF4-FFF2-40B4-BE49-F238E27FC236}">
                  <a16:creationId xmlns:a16="http://schemas.microsoft.com/office/drawing/2014/main" id="{FAA7329B-52F5-41B0-852E-670AD84EB99F}"/>
                </a:ext>
              </a:extLst>
            </p:cNvPr>
            <p:cNvSpPr/>
            <p:nvPr/>
          </p:nvSpPr>
          <p:spPr>
            <a:xfrm rot="10800000">
              <a:off x="4142415" y="2061441"/>
              <a:ext cx="643147" cy="1079527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grpSp>
        <p:nvGrpSpPr>
          <p:cNvPr id="38923" name="グループ化 11">
            <a:extLst>
              <a:ext uri="{FF2B5EF4-FFF2-40B4-BE49-F238E27FC236}">
                <a16:creationId xmlns:a16="http://schemas.microsoft.com/office/drawing/2014/main" id="{D4EB3449-A81C-4E83-B9DC-DA52CA22116C}"/>
              </a:ext>
            </a:extLst>
          </p:cNvPr>
          <p:cNvGrpSpPr>
            <a:grpSpLocks/>
          </p:cNvGrpSpPr>
          <p:nvPr/>
        </p:nvGrpSpPr>
        <p:grpSpPr bwMode="auto">
          <a:xfrm>
            <a:off x="1504950" y="1758950"/>
            <a:ext cx="806450" cy="2662238"/>
            <a:chOff x="3923928" y="1268760"/>
            <a:chExt cx="1080120" cy="1872208"/>
          </a:xfrm>
        </p:grpSpPr>
        <p:sp>
          <p:nvSpPr>
            <p:cNvPr id="13" name="フローチャート: 抜出し 12">
              <a:extLst>
                <a:ext uri="{FF2B5EF4-FFF2-40B4-BE49-F238E27FC236}">
                  <a16:creationId xmlns:a16="http://schemas.microsoft.com/office/drawing/2014/main" id="{36342A57-0E6F-4DD5-AC5A-976CAFC88D89}"/>
                </a:ext>
              </a:extLst>
            </p:cNvPr>
            <p:cNvSpPr/>
            <p:nvPr/>
          </p:nvSpPr>
          <p:spPr>
            <a:xfrm>
              <a:off x="3923928" y="1268760"/>
              <a:ext cx="1080120" cy="791530"/>
            </a:xfrm>
            <a:prstGeom prst="flowChartExtra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" name="台形 13">
              <a:extLst>
                <a:ext uri="{FF2B5EF4-FFF2-40B4-BE49-F238E27FC236}">
                  <a16:creationId xmlns:a16="http://schemas.microsoft.com/office/drawing/2014/main" id="{DC6ABC13-5FE0-464B-B21F-D8DAFFF4F1B7}"/>
                </a:ext>
              </a:extLst>
            </p:cNvPr>
            <p:cNvSpPr/>
            <p:nvPr/>
          </p:nvSpPr>
          <p:spPr>
            <a:xfrm rot="10800000">
              <a:off x="4140802" y="2060290"/>
              <a:ext cx="646371" cy="1080678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C772CB11-0711-41F1-B109-74CF1336461B}"/>
              </a:ext>
            </a:extLst>
          </p:cNvPr>
          <p:cNvCxnSpPr>
            <a:cxnSpLocks/>
          </p:cNvCxnSpPr>
          <p:nvPr/>
        </p:nvCxnSpPr>
        <p:spPr>
          <a:xfrm>
            <a:off x="1836738" y="1916113"/>
            <a:ext cx="915987" cy="0"/>
          </a:xfrm>
          <a:prstGeom prst="straightConnector1">
            <a:avLst/>
          </a:prstGeom>
          <a:ln w="104775">
            <a:solidFill>
              <a:srgbClr val="FFC000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9A38F89-BE29-4F5A-AD22-9F589EF6CCF4}"/>
              </a:ext>
            </a:extLst>
          </p:cNvPr>
          <p:cNvCxnSpPr>
            <a:cxnSpLocks/>
          </p:cNvCxnSpPr>
          <p:nvPr/>
        </p:nvCxnSpPr>
        <p:spPr>
          <a:xfrm>
            <a:off x="4154488" y="3232150"/>
            <a:ext cx="522287" cy="0"/>
          </a:xfrm>
          <a:prstGeom prst="straightConnector1">
            <a:avLst/>
          </a:prstGeom>
          <a:ln w="63500">
            <a:solidFill>
              <a:srgbClr val="FFC000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EA31788-6143-4AFC-B953-7267609B9843}"/>
              </a:ext>
            </a:extLst>
          </p:cNvPr>
          <p:cNvCxnSpPr>
            <a:cxnSpLocks/>
          </p:cNvCxnSpPr>
          <p:nvPr/>
        </p:nvCxnSpPr>
        <p:spPr>
          <a:xfrm>
            <a:off x="2724150" y="3505200"/>
            <a:ext cx="739775" cy="0"/>
          </a:xfrm>
          <a:prstGeom prst="straightConnector1">
            <a:avLst/>
          </a:prstGeom>
          <a:ln w="76200">
            <a:solidFill>
              <a:srgbClr val="FFC000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弧 23">
            <a:extLst>
              <a:ext uri="{FF2B5EF4-FFF2-40B4-BE49-F238E27FC236}">
                <a16:creationId xmlns:a16="http://schemas.microsoft.com/office/drawing/2014/main" id="{4C6D6D02-9159-4C53-935C-0031BC7B1F49}"/>
              </a:ext>
            </a:extLst>
          </p:cNvPr>
          <p:cNvSpPr/>
          <p:nvPr/>
        </p:nvSpPr>
        <p:spPr>
          <a:xfrm rot="10002405">
            <a:off x="1212850" y="3394075"/>
            <a:ext cx="1095375" cy="766763"/>
          </a:xfrm>
          <a:prstGeom prst="arc">
            <a:avLst>
              <a:gd name="adj1" fmla="val 16200000"/>
              <a:gd name="adj2" fmla="val 20121817"/>
            </a:avLst>
          </a:prstGeom>
          <a:ln w="4445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5" name="円弧 24">
            <a:extLst>
              <a:ext uri="{FF2B5EF4-FFF2-40B4-BE49-F238E27FC236}">
                <a16:creationId xmlns:a16="http://schemas.microsoft.com/office/drawing/2014/main" id="{41A273EA-FA71-4F45-B2AA-78AC6D172FB2}"/>
              </a:ext>
            </a:extLst>
          </p:cNvPr>
          <p:cNvSpPr/>
          <p:nvPr/>
        </p:nvSpPr>
        <p:spPr>
          <a:xfrm rot="10002405">
            <a:off x="1233488" y="2887663"/>
            <a:ext cx="1093787" cy="766762"/>
          </a:xfrm>
          <a:prstGeom prst="arc">
            <a:avLst/>
          </a:prstGeom>
          <a:ln w="4445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6" name="円弧 25">
            <a:extLst>
              <a:ext uri="{FF2B5EF4-FFF2-40B4-BE49-F238E27FC236}">
                <a16:creationId xmlns:a16="http://schemas.microsoft.com/office/drawing/2014/main" id="{B2D0239F-8877-4343-8F02-FBAE73672836}"/>
              </a:ext>
            </a:extLst>
          </p:cNvPr>
          <p:cNvSpPr/>
          <p:nvPr/>
        </p:nvSpPr>
        <p:spPr>
          <a:xfrm rot="10002405">
            <a:off x="2147888" y="3332163"/>
            <a:ext cx="1093787" cy="766762"/>
          </a:xfrm>
          <a:prstGeom prst="arc">
            <a:avLst>
              <a:gd name="adj1" fmla="val 16200000"/>
              <a:gd name="adj2" fmla="val 21300316"/>
            </a:avLst>
          </a:prstGeom>
          <a:ln w="4445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7" name="円弧 26">
            <a:extLst>
              <a:ext uri="{FF2B5EF4-FFF2-40B4-BE49-F238E27FC236}">
                <a16:creationId xmlns:a16="http://schemas.microsoft.com/office/drawing/2014/main" id="{8F5F5BEC-502F-4F82-88DE-41924EE5E737}"/>
              </a:ext>
            </a:extLst>
          </p:cNvPr>
          <p:cNvSpPr/>
          <p:nvPr/>
        </p:nvSpPr>
        <p:spPr>
          <a:xfrm rot="10002405">
            <a:off x="3549650" y="2963863"/>
            <a:ext cx="1092200" cy="766762"/>
          </a:xfrm>
          <a:prstGeom prst="arc">
            <a:avLst>
              <a:gd name="adj1" fmla="val 16200000"/>
              <a:gd name="adj2" fmla="val 20146691"/>
            </a:avLst>
          </a:prstGeom>
          <a:ln w="4445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8" name="円弧 27">
            <a:extLst>
              <a:ext uri="{FF2B5EF4-FFF2-40B4-BE49-F238E27FC236}">
                <a16:creationId xmlns:a16="http://schemas.microsoft.com/office/drawing/2014/main" id="{D0F95CAB-DA51-493A-881F-52AC3B0A02AB}"/>
              </a:ext>
            </a:extLst>
          </p:cNvPr>
          <p:cNvSpPr/>
          <p:nvPr/>
        </p:nvSpPr>
        <p:spPr>
          <a:xfrm rot="10002405">
            <a:off x="1149350" y="2279650"/>
            <a:ext cx="1325563" cy="766763"/>
          </a:xfrm>
          <a:prstGeom prst="arc">
            <a:avLst>
              <a:gd name="adj1" fmla="val 16200000"/>
              <a:gd name="adj2" fmla="val 834665"/>
            </a:avLst>
          </a:prstGeom>
          <a:ln w="4445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7BEBDDC8-1636-4B7C-BA80-9932085BA0A2}"/>
              </a:ext>
            </a:extLst>
          </p:cNvPr>
          <p:cNvSpPr/>
          <p:nvPr/>
        </p:nvSpPr>
        <p:spPr>
          <a:xfrm rot="10002405">
            <a:off x="2082800" y="3719513"/>
            <a:ext cx="1092200" cy="766762"/>
          </a:xfrm>
          <a:prstGeom prst="arc">
            <a:avLst>
              <a:gd name="adj1" fmla="val 16200000"/>
              <a:gd name="adj2" fmla="val 20121817"/>
            </a:avLst>
          </a:prstGeom>
          <a:ln w="4445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5" name="矢印: 下 34">
            <a:extLst>
              <a:ext uri="{FF2B5EF4-FFF2-40B4-BE49-F238E27FC236}">
                <a16:creationId xmlns:a16="http://schemas.microsoft.com/office/drawing/2014/main" id="{D8BE4CBA-759A-47B1-A43D-F1C402430AEB}"/>
              </a:ext>
            </a:extLst>
          </p:cNvPr>
          <p:cNvSpPr/>
          <p:nvPr/>
        </p:nvSpPr>
        <p:spPr>
          <a:xfrm>
            <a:off x="5049838" y="1868488"/>
            <a:ext cx="979487" cy="436562"/>
          </a:xfrm>
          <a:prstGeom prst="downArrow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30" tIns="40115" rIns="80230" bIns="40115"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8934" name="テキスト ボックス 35">
            <a:extLst>
              <a:ext uri="{FF2B5EF4-FFF2-40B4-BE49-F238E27FC236}">
                <a16:creationId xmlns:a16="http://schemas.microsoft.com/office/drawing/2014/main" id="{5725F0B5-5BEE-4CE9-821D-DD7A51102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1830388"/>
            <a:ext cx="144462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30" tIns="40115" rIns="80230" bIns="40115">
            <a:spAutoFit/>
          </a:bodyPr>
          <a:lstStyle/>
          <a:p>
            <a:pPr eaLnBrk="1" hangingPunct="1"/>
            <a:r>
              <a:rPr lang="ja-JP" altLang="en-US"/>
              <a:t>補償下降流</a:t>
            </a:r>
            <a:endParaRPr lang="en-US" altLang="ja-JP"/>
          </a:p>
        </p:txBody>
      </p:sp>
      <p:sp>
        <p:nvSpPr>
          <p:cNvPr id="38935" name="正方形/長方形 36">
            <a:extLst>
              <a:ext uri="{FF2B5EF4-FFF2-40B4-BE49-F238E27FC236}">
                <a16:creationId xmlns:a16="http://schemas.microsoft.com/office/drawing/2014/main" id="{346B3928-20C0-4020-8349-B9DE44440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236538"/>
            <a:ext cx="41402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230" tIns="40115" rIns="80230" bIns="40115">
            <a:spAutoFit/>
          </a:bodyPr>
          <a:lstStyle/>
          <a:p>
            <a:pPr eaLnBrk="1" hangingPunct="1"/>
            <a:r>
              <a:rPr lang="ja-JP" altLang="en-US"/>
              <a:t>モデル各格子 あたりにいろいろな高さの積雲（複数の上昇流）と</a:t>
            </a:r>
            <a:endParaRPr lang="en-US" altLang="ja-JP"/>
          </a:p>
          <a:p>
            <a:pPr eaLnBrk="1" hangingPunct="1"/>
            <a:r>
              <a:rPr lang="ja-JP" altLang="en-US"/>
              <a:t>補償下降流があると考える </a:t>
            </a:r>
          </a:p>
        </p:txBody>
      </p:sp>
      <p:sp>
        <p:nvSpPr>
          <p:cNvPr id="38936" name="正方形/長方形 37">
            <a:extLst>
              <a:ext uri="{FF2B5EF4-FFF2-40B4-BE49-F238E27FC236}">
                <a16:creationId xmlns:a16="http://schemas.microsoft.com/office/drawing/2014/main" id="{85F94401-ED72-4FAF-9C20-8EF6B33D8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613" y="3836988"/>
            <a:ext cx="3533775" cy="1620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230" tIns="40115" rIns="80230" bIns="40115">
            <a:spAutoFit/>
          </a:bodyPr>
          <a:lstStyle/>
          <a:p>
            <a:pPr eaLnBrk="1" hangingPunct="1"/>
            <a:r>
              <a:rPr lang="ja-JP" altLang="en-US"/>
              <a:t>ある高さの積雲が発生するか</a:t>
            </a:r>
            <a:endParaRPr lang="en-US" altLang="ja-JP"/>
          </a:p>
          <a:p>
            <a:pPr eaLnBrk="1" hangingPunct="1"/>
            <a:r>
              <a:rPr lang="ja-JP" altLang="en-US"/>
              <a:t>どうかやその活動の強さは、</a:t>
            </a:r>
            <a:endParaRPr lang="en-US" altLang="ja-JP"/>
          </a:p>
          <a:p>
            <a:pPr eaLnBrk="1" hangingPunct="1"/>
            <a:r>
              <a:rPr lang="ja-JP" altLang="en-US"/>
              <a:t>雲底と雲頂の間 の大気の</a:t>
            </a:r>
            <a:endParaRPr lang="en-US" altLang="ja-JP"/>
          </a:p>
          <a:p>
            <a:pPr eaLnBrk="1" hangingPunct="1"/>
            <a:r>
              <a:rPr lang="ja-JP" altLang="en-US"/>
              <a:t>安定度に関連する量である</a:t>
            </a:r>
            <a:endParaRPr lang="en-US" altLang="ja-JP"/>
          </a:p>
          <a:p>
            <a:pPr eaLnBrk="1" hangingPunct="1"/>
            <a:r>
              <a:rPr lang="ja-JP" altLang="en-US"/>
              <a:t>「雲仕事関数」で決定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5506B20E-B10F-4043-894C-1EAE22CD6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07"/>
    </mc:Choice>
    <mc:Fallback xmlns="">
      <p:transition spd="slow" advTm="160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" x="817563" y="2903538"/>
          <p14:tracePt t="354" x="817563" y="2857500"/>
          <p14:tracePt t="362" x="817563" y="2820988"/>
          <p14:tracePt t="370" x="800100" y="2765425"/>
          <p14:tracePt t="378" x="771525" y="2709863"/>
          <p14:tracePt t="386" x="725488" y="2646363"/>
          <p14:tracePt t="394" x="698500" y="2563813"/>
          <p14:tracePt t="402" x="681038" y="2508250"/>
          <p14:tracePt t="411" x="642938" y="2462213"/>
          <p14:tracePt t="418" x="642938" y="2443163"/>
          <p14:tracePt t="428" x="642938" y="2425700"/>
          <p14:tracePt t="434" x="642938" y="2406650"/>
          <p14:tracePt t="444" x="635000" y="2398713"/>
          <p14:tracePt t="450" x="635000" y="2379663"/>
          <p14:tracePt t="466" x="625475" y="2360613"/>
          <p14:tracePt t="473" x="625475" y="2352675"/>
          <p14:tracePt t="481" x="606425" y="2306638"/>
          <p14:tracePt t="489" x="569913" y="2260600"/>
          <p14:tracePt t="497" x="560388" y="2241550"/>
          <p14:tracePt t="505" x="514350" y="2178050"/>
          <p14:tracePt t="513" x="487363" y="2141538"/>
          <p14:tracePt t="521" x="441325" y="2095500"/>
          <p14:tracePt t="529" x="404813" y="2039938"/>
          <p14:tracePt t="537" x="395288" y="2020888"/>
          <p14:tracePt t="545" x="376238" y="1974850"/>
          <p14:tracePt t="553" x="368300" y="1966913"/>
          <p14:tracePt t="561" x="349250" y="1938338"/>
          <p14:tracePt t="569" x="349250" y="1928813"/>
          <p14:tracePt t="577" x="349250" y="1911350"/>
          <p14:tracePt t="585" x="339725" y="1901825"/>
          <p14:tracePt t="592" x="330200" y="1865313"/>
          <p14:tracePt t="601" x="322263" y="1800225"/>
          <p14:tracePt t="610" x="293688" y="1754188"/>
          <p14:tracePt t="617" x="266700" y="1681163"/>
          <p14:tracePt t="626" x="257175" y="1617663"/>
          <p14:tracePt t="634" x="220663" y="1552575"/>
          <p14:tracePt t="645" x="201613" y="1489075"/>
          <p14:tracePt t="650" x="165100" y="1433513"/>
          <p14:tracePt t="658" x="165100" y="1414463"/>
          <p14:tracePt t="667" x="138113" y="1368425"/>
          <p14:tracePt t="674" x="138113" y="1350963"/>
          <p14:tracePt t="682" x="138113" y="1322388"/>
          <p14:tracePt t="690" x="138113" y="1304925"/>
          <p14:tracePt t="698" x="128588" y="1258888"/>
          <p14:tracePt t="714" x="128588" y="1222375"/>
          <p14:tracePt t="722" x="109538" y="1203325"/>
          <p14:tracePt t="731" x="101600" y="1193800"/>
          <p14:tracePt t="738" x="101600" y="1166813"/>
          <p14:tracePt t="746" x="101600" y="1147763"/>
          <p14:tracePt t="754" x="101600" y="1120775"/>
          <p14:tracePt t="762" x="101600" y="1111250"/>
          <p14:tracePt t="770" x="101600" y="1103313"/>
          <p14:tracePt t="779" x="101600" y="1084263"/>
          <p14:tracePt t="786" x="101600" y="1065213"/>
          <p14:tracePt t="802" x="101600" y="1057275"/>
          <p14:tracePt t="811" x="101600" y="1038225"/>
          <p14:tracePt t="818" x="101600" y="1028700"/>
          <p14:tracePt t="843" x="101600" y="1019175"/>
          <p14:tracePt t="946" x="101600" y="1011238"/>
          <p14:tracePt t="962" x="101600" y="992188"/>
          <p14:tracePt t="986" x="101600" y="982663"/>
          <p14:tracePt t="1027" x="101600" y="973138"/>
          <p14:tracePt t="1034" x="101600" y="965200"/>
          <p14:tracePt t="1052" x="101600" y="955675"/>
          <p14:tracePt t="1059" x="109538" y="936625"/>
          <p14:tracePt t="1083" x="119063" y="928688"/>
          <p14:tracePt t="1099" x="128588" y="919163"/>
          <p14:tracePt t="1107" x="147638" y="890588"/>
          <p14:tracePt t="1130" x="155575" y="882650"/>
          <p14:tracePt t="1154" x="165100" y="863600"/>
          <p14:tracePt t="1163" x="165100" y="854075"/>
          <p14:tracePt t="1170" x="184150" y="844550"/>
          <p14:tracePt t="1179" x="193675" y="836613"/>
          <p14:tracePt t="1185" x="193675" y="817563"/>
          <p14:tracePt t="1193" x="201613" y="808038"/>
          <p14:tracePt t="1210" x="201613" y="800100"/>
          <p14:tracePt t="1249" x="211138" y="781050"/>
          <p14:tracePt t="1265" x="211138" y="762000"/>
          <p14:tracePt t="1273" x="220663" y="754063"/>
          <p14:tracePt t="1289" x="239713" y="708025"/>
          <p14:tracePt t="1297" x="247650" y="688975"/>
          <p14:tracePt t="1305" x="247650" y="669925"/>
          <p14:tracePt t="1313" x="257175" y="652463"/>
          <p14:tracePt t="1321" x="257175" y="606425"/>
          <p14:tracePt t="1329" x="266700" y="596900"/>
          <p14:tracePt t="1337" x="266700" y="569913"/>
          <p14:tracePt t="1345" x="266700" y="560388"/>
          <p14:tracePt t="1361" x="266700" y="550863"/>
          <p14:tracePt t="6538" x="276225" y="541338"/>
          <p14:tracePt t="6549" x="285750" y="541338"/>
          <p14:tracePt t="6578" x="293688" y="541338"/>
          <p14:tracePt t="30562" x="293688" y="579438"/>
          <p14:tracePt t="30569" x="276225" y="615950"/>
          <p14:tracePt t="30577" x="266700" y="625475"/>
          <p14:tracePt t="30585" x="257175" y="652463"/>
          <p14:tracePt t="30593" x="239713" y="688975"/>
          <p14:tracePt t="30601" x="230188" y="708025"/>
          <p14:tracePt t="30610" x="220663" y="725488"/>
          <p14:tracePt t="30617" x="211138" y="735013"/>
          <p14:tracePt t="30626" x="184150" y="771525"/>
          <p14:tracePt t="30633" x="184150" y="781050"/>
          <p14:tracePt t="30643" x="184150" y="790575"/>
          <p14:tracePt t="30649" x="184150" y="808038"/>
          <p14:tracePt t="30657" x="174625" y="817563"/>
          <p14:tracePt t="30681" x="174625" y="827088"/>
          <p14:tracePt t="30689" x="174625" y="844550"/>
          <p14:tracePt t="30697" x="174625" y="854075"/>
          <p14:tracePt t="30704" x="174625" y="863600"/>
          <p14:tracePt t="30720" x="174625" y="900113"/>
          <p14:tracePt t="30729" x="174625" y="919163"/>
          <p14:tracePt t="30736" x="155575" y="965200"/>
          <p14:tracePt t="30745" x="155575" y="1001713"/>
          <p14:tracePt t="30753" x="138113" y="1047750"/>
          <p14:tracePt t="30761" x="138113" y="1084263"/>
          <p14:tracePt t="30769" x="138113" y="1139825"/>
          <p14:tracePt t="30777" x="138113" y="1185863"/>
          <p14:tracePt t="30785" x="128588" y="1249363"/>
          <p14:tracePt t="30792" x="128588" y="1304925"/>
          <p14:tracePt t="30801" x="128588" y="1387475"/>
          <p14:tracePt t="30809" x="128588" y="1443038"/>
          <p14:tracePt t="30817" x="128588" y="1506538"/>
          <p14:tracePt t="30825" x="128588" y="1552575"/>
          <p14:tracePt t="30833" x="128588" y="1598613"/>
          <p14:tracePt t="30841" x="128588" y="1654175"/>
          <p14:tracePt t="30849" x="128588" y="1717675"/>
          <p14:tracePt t="30857" x="138113" y="1763713"/>
          <p14:tracePt t="30865" x="155575" y="1828800"/>
          <p14:tracePt t="30872" x="165100" y="1855788"/>
          <p14:tracePt t="30881" x="193675" y="1938338"/>
          <p14:tracePt t="30888" x="193675" y="1984375"/>
          <p14:tracePt t="30897" x="211138" y="2076450"/>
          <p14:tracePt t="30905" x="211138" y="2132013"/>
          <p14:tracePt t="30925" x="211138" y="2314575"/>
          <p14:tracePt t="30929" x="211138" y="2452688"/>
          <p14:tracePt t="30937" x="211138" y="2563813"/>
          <p14:tracePt t="30945" x="193675" y="2728913"/>
          <p14:tracePt t="30953" x="201613" y="2903538"/>
          <p14:tracePt t="30961" x="211138" y="3022600"/>
          <p14:tracePt t="30969" x="266700" y="3170238"/>
          <p14:tracePt t="30977" x="349250" y="3398838"/>
          <p14:tracePt t="30985" x="404813" y="3582988"/>
          <p14:tracePt t="30992" x="477838" y="3730625"/>
          <p14:tracePt t="31001" x="542925" y="3868738"/>
          <p14:tracePt t="31009" x="588963" y="3978275"/>
          <p14:tracePt t="31017" x="615950" y="4043363"/>
          <p14:tracePt t="31025" x="681038" y="4143375"/>
          <p14:tracePt t="31033" x="681038" y="4208463"/>
          <p14:tracePt t="31041" x="708025" y="4271963"/>
          <p14:tracePt t="31049" x="708025" y="4308475"/>
          <p14:tracePt t="31056" x="725488" y="4364038"/>
          <p14:tracePt t="31065" x="744538" y="4429125"/>
          <p14:tracePt t="31072" x="800100" y="4538663"/>
          <p14:tracePt t="31081" x="827088" y="4603750"/>
          <p14:tracePt t="31088" x="892175" y="4713288"/>
          <p14:tracePt t="31097" x="919163" y="4814888"/>
          <p14:tracePt t="31104" x="984250" y="4943475"/>
          <p14:tracePt t="31113" x="1030288" y="5043488"/>
          <p14:tracePt t="31120" x="1076325" y="5172075"/>
          <p14:tracePt t="31129" x="1130300" y="5254625"/>
          <p14:tracePt t="31137" x="1166813" y="5356225"/>
          <p14:tracePt t="31145" x="1185863" y="5411788"/>
          <p14:tracePt t="31153" x="1204913" y="5494338"/>
          <p14:tracePt t="31162" x="1212850" y="5540375"/>
          <p14:tracePt t="31168" x="1250950" y="5586413"/>
          <p14:tracePt t="31177" x="1277938" y="5632450"/>
          <p14:tracePt t="31184" x="1296988" y="5659438"/>
          <p14:tracePt t="31193" x="1323975" y="5705475"/>
          <p14:tracePt t="31200" x="1323975" y="5715000"/>
          <p14:tracePt t="31209" x="1360488" y="5741988"/>
          <p14:tracePt t="31217" x="1370013" y="5751513"/>
          <p14:tracePt t="31411" x="1709738" y="5741988"/>
          <p14:tracePt t="31419" x="1719263" y="5715000"/>
          <p14:tracePt t="31430" x="1719263" y="5705475"/>
          <p14:tracePt t="31435" x="1719263" y="5695950"/>
          <p14:tracePt t="31443" x="1719263" y="5659438"/>
          <p14:tracePt t="31449" x="1719263" y="5649913"/>
          <p14:tracePt t="31456" x="1719263" y="5622925"/>
          <p14:tracePt t="31465" x="1719263" y="5576888"/>
          <p14:tracePt t="31472" x="1719263" y="5557838"/>
          <p14:tracePt t="31481" x="1719263" y="5521325"/>
          <p14:tracePt t="31488" x="1755775" y="5475288"/>
          <p14:tracePt t="31498" x="1755775" y="5457825"/>
          <p14:tracePt t="31505" x="1755775" y="5411788"/>
          <p14:tracePt t="31513" x="1755775" y="5384800"/>
          <p14:tracePt t="31521" x="1765300" y="5319713"/>
          <p14:tracePt t="31529" x="1765300" y="5264150"/>
          <p14:tracePt t="31537" x="1774825" y="5218113"/>
          <p14:tracePt t="31545" x="1774825" y="5154613"/>
          <p14:tracePt t="31553" x="1774825" y="5126038"/>
          <p14:tracePt t="31561" x="1774825" y="5108575"/>
          <p14:tracePt t="31569" x="1774825" y="5062538"/>
          <p14:tracePt t="31577" x="1774825" y="5043488"/>
          <p14:tracePt t="31585" x="1774825" y="5026025"/>
          <p14:tracePt t="31593" x="1774825" y="5016500"/>
          <p14:tracePt t="31601" x="1774825" y="5006975"/>
          <p14:tracePt t="31617" x="1774825" y="4997450"/>
          <p14:tracePt t="31626" x="1774825" y="4979988"/>
          <p14:tracePt t="31633" x="1774825" y="4970463"/>
          <p14:tracePt t="31641" x="1774825" y="4960938"/>
          <p14:tracePt t="31657" x="1774825" y="4951413"/>
          <p14:tracePt t="31681" x="1774825" y="4933950"/>
          <p14:tracePt t="31713" x="1774825" y="4914900"/>
          <p14:tracePt t="31729" x="1774825" y="4897438"/>
          <p14:tracePt t="31737" x="1774825" y="4887913"/>
          <p14:tracePt t="36050" x="1755775" y="4887913"/>
          <p14:tracePt t="36058" x="1728788" y="4887913"/>
          <p14:tracePt t="36074" x="1709738" y="4887913"/>
          <p14:tracePt t="36082" x="1682750" y="4897438"/>
          <p14:tracePt t="36090" x="1654175" y="4897438"/>
          <p14:tracePt t="36098" x="1617663" y="4906963"/>
          <p14:tracePt t="36106" x="1590675" y="4924425"/>
          <p14:tracePt t="36114" x="1554163" y="4943475"/>
          <p14:tracePt t="36122" x="1498600" y="4960938"/>
          <p14:tracePt t="36129" x="1443038" y="4989513"/>
          <p14:tracePt t="36137" x="1379538" y="4997450"/>
          <p14:tracePt t="36145" x="1341438" y="4997450"/>
          <p14:tracePt t="36153" x="1296988" y="5016500"/>
          <p14:tracePt t="36161" x="1250950" y="5016500"/>
          <p14:tracePt t="36169" x="1185863" y="5026025"/>
          <p14:tracePt t="36177" x="1158875" y="5043488"/>
          <p14:tracePt t="36185" x="1120775" y="5043488"/>
          <p14:tracePt t="36193" x="1093788" y="5053013"/>
          <p14:tracePt t="36201" x="1047750" y="5053013"/>
          <p14:tracePt t="36210" x="1030288" y="5053013"/>
          <p14:tracePt t="36217" x="984250" y="5053013"/>
          <p14:tracePt t="36226" x="965200" y="5072063"/>
          <p14:tracePt t="36233" x="938213" y="5072063"/>
          <p14:tracePt t="36243" x="892175" y="5072063"/>
          <p14:tracePt t="36249" x="855663" y="5072063"/>
          <p14:tracePt t="36257" x="827088" y="5072063"/>
          <p14:tracePt t="36265" x="781050" y="5072063"/>
          <p14:tracePt t="36273" x="754063" y="5072063"/>
          <p14:tracePt t="36281" x="717550" y="5072063"/>
          <p14:tracePt t="36289" x="698500" y="5072063"/>
          <p14:tracePt t="36305" x="688975" y="5072063"/>
          <p14:tracePt t="36313" x="681038" y="5072063"/>
          <p14:tracePt t="36530" x="717550" y="5072063"/>
          <p14:tracePt t="36538" x="735013" y="5072063"/>
          <p14:tracePt t="36546" x="827088" y="5072063"/>
          <p14:tracePt t="36553" x="901700" y="5072063"/>
          <p14:tracePt t="36561" x="984250" y="5043488"/>
          <p14:tracePt t="36570" x="1066800" y="5043488"/>
          <p14:tracePt t="36578" x="1185863" y="5043488"/>
          <p14:tracePt t="36585" x="1304925" y="5043488"/>
          <p14:tracePt t="36594" x="1406525" y="5043488"/>
          <p14:tracePt t="36601" x="1581150" y="5043488"/>
          <p14:tracePt t="36611" x="1736725" y="5043488"/>
          <p14:tracePt t="36617" x="1985963" y="5089525"/>
          <p14:tracePt t="36627" x="2187575" y="5126038"/>
          <p14:tracePt t="36633" x="2436813" y="5181600"/>
          <p14:tracePt t="36643" x="2703513" y="5218113"/>
          <p14:tracePt t="36649" x="2932113" y="5254625"/>
          <p14:tracePt t="36657" x="3125788" y="5273675"/>
          <p14:tracePt t="36666" x="3244850" y="5300663"/>
          <p14:tracePt t="36673" x="3363913" y="5300663"/>
          <p14:tracePt t="36681" x="3484563" y="5329238"/>
          <p14:tracePt t="36689" x="3567113" y="5329238"/>
          <p14:tracePt t="36697" x="3649663" y="5346700"/>
          <p14:tracePt t="36706" x="3751263" y="5375275"/>
          <p14:tracePt t="36714" x="3797300" y="5375275"/>
          <p14:tracePt t="36721" x="3843338" y="5375275"/>
          <p14:tracePt t="36730" x="3870325" y="5375275"/>
          <p14:tracePt t="36737" x="3879850" y="5375275"/>
          <p14:tracePt t="36745" x="3889375" y="5375275"/>
          <p14:tracePt t="36818" x="3897313" y="5375275"/>
          <p14:tracePt t="36827" x="3935413" y="5384800"/>
          <p14:tracePt t="36834" x="3979863" y="5392738"/>
          <p14:tracePt t="36844" x="3998913" y="5402263"/>
          <p14:tracePt t="36850" x="4008438" y="5411788"/>
          <p14:tracePt t="36857" x="4017963" y="5421313"/>
          <p14:tracePt t="36865" x="4035425" y="5421313"/>
          <p14:tracePt t="36873" x="4071938" y="5421313"/>
          <p14:tracePt t="36946" x="4081463" y="5421313"/>
          <p14:tracePt t="36954" x="4090988" y="5421313"/>
          <p14:tracePt t="36970" x="4117975" y="5421313"/>
          <p14:tracePt t="36977" x="4137025" y="5421313"/>
          <p14:tracePt t="36986" x="4173538" y="5421313"/>
          <p14:tracePt t="36996" x="4192588" y="5421313"/>
          <p14:tracePt t="37002" x="4238625" y="5411788"/>
          <p14:tracePt t="37012" x="4246563" y="5402263"/>
          <p14:tracePt t="37018" x="4275138" y="5384800"/>
          <p14:tracePt t="37028" x="4292600" y="5375275"/>
          <p14:tracePt t="37034" x="4302125" y="5365750"/>
          <p14:tracePt t="37045" x="4330700" y="5356225"/>
          <p14:tracePt t="37058" x="4338638" y="5346700"/>
          <p14:tracePt t="37067" x="4348163" y="5338763"/>
          <p14:tracePt t="37074" x="4348163" y="5329238"/>
          <p14:tracePt t="37084" x="4367213" y="5310188"/>
          <p14:tracePt t="37092" x="4375150" y="5300663"/>
          <p14:tracePt t="37098" x="4375150" y="5283200"/>
          <p14:tracePt t="37107" x="4394200" y="5264150"/>
          <p14:tracePt t="37114" x="4430713" y="5227638"/>
          <p14:tracePt t="37121" x="4449763" y="5218113"/>
          <p14:tracePt t="37129" x="4513263" y="5164138"/>
          <p14:tracePt t="37137" x="4568825" y="5118100"/>
          <p14:tracePt t="37145" x="4641850" y="5043488"/>
          <p14:tracePt t="37153" x="4697413" y="4970463"/>
          <p14:tracePt t="37161" x="4752975" y="4914900"/>
          <p14:tracePt t="37169" x="4845050" y="4805363"/>
          <p14:tracePt t="37176" x="4918075" y="4722813"/>
          <p14:tracePt t="37185" x="4991100" y="4630738"/>
          <p14:tracePt t="37193" x="5092700" y="4502150"/>
          <p14:tracePt t="37201" x="5184775" y="4391025"/>
          <p14:tracePt t="37210" x="5257800" y="4262438"/>
          <p14:tracePt t="37217" x="5405438" y="4152900"/>
          <p14:tracePt t="37226" x="5516563" y="4043363"/>
          <p14:tracePt t="37233" x="5626100" y="3932238"/>
          <p14:tracePt t="37241" x="5691188" y="3840163"/>
          <p14:tracePt t="37249" x="5781675" y="3767138"/>
          <p14:tracePt t="37257" x="5846763" y="3711575"/>
          <p14:tracePt t="37265" x="5911850" y="3638550"/>
          <p14:tracePt t="37273" x="5948363" y="3592513"/>
          <p14:tracePt t="37281" x="5984875" y="3536950"/>
          <p14:tracePt t="37289" x="6011863" y="3490913"/>
          <p14:tracePt t="37297" x="6030913" y="3454400"/>
          <p14:tracePt t="37305" x="6048375" y="3427413"/>
          <p14:tracePt t="37313" x="6048375" y="3381375"/>
          <p14:tracePt t="37321" x="6103938" y="3325813"/>
          <p14:tracePt t="37329" x="6113463" y="3308350"/>
          <p14:tracePt t="37337" x="6122988" y="3298825"/>
          <p14:tracePt t="37347" x="6140450" y="3270250"/>
          <p14:tracePt t="37354" x="6149975" y="3243263"/>
          <p14:tracePt t="37362" x="6159500" y="3216275"/>
          <p14:tracePt t="37370" x="6169025" y="3187700"/>
          <p14:tracePt t="37377" x="6169025" y="3178175"/>
          <p14:tracePt t="37385" x="6169025" y="3160713"/>
          <p14:tracePt t="37394" x="6169025" y="3151188"/>
          <p14:tracePt t="37410" x="6169025" y="3141663"/>
          <p14:tracePt t="37449" x="6169025" y="3133725"/>
          <p14:tracePt t="37457" x="6159500" y="3133725"/>
          <p14:tracePt t="37466" x="6140450" y="3133725"/>
          <p14:tracePt t="37473" x="6113463" y="3133725"/>
          <p14:tracePt t="37481" x="6094413" y="3133725"/>
          <p14:tracePt t="37489" x="6057900" y="3160713"/>
          <p14:tracePt t="37498" x="6030913" y="3170238"/>
          <p14:tracePt t="37505" x="6011863" y="3170238"/>
          <p14:tracePt t="37513" x="5975350" y="3178175"/>
          <p14:tracePt t="37521" x="5957888" y="3178175"/>
          <p14:tracePt t="37529" x="5938838" y="3187700"/>
          <p14:tracePt t="37537" x="5929313" y="3187700"/>
          <p14:tracePt t="37546" x="5902325" y="3187700"/>
          <p14:tracePt t="37553" x="5892800" y="3187700"/>
          <p14:tracePt t="37561" x="5865813" y="3187700"/>
          <p14:tracePt t="37569" x="5856288" y="3187700"/>
          <p14:tracePt t="37579" x="5819775" y="3187700"/>
          <p14:tracePt t="37585" x="5800725" y="3187700"/>
          <p14:tracePt t="37593" x="5737225" y="3160713"/>
          <p14:tracePt t="37601" x="5672138" y="3151188"/>
          <p14:tracePt t="37610" x="5626100" y="3151188"/>
          <p14:tracePt t="37617" x="5580063" y="3151188"/>
          <p14:tracePt t="37626" x="5497513" y="3141663"/>
          <p14:tracePt t="37633" x="5414963" y="3124200"/>
          <p14:tracePt t="37643" x="5267325" y="3095625"/>
          <p14:tracePt t="37649" x="5129213" y="3095625"/>
          <p14:tracePt t="37657" x="4991100" y="3078163"/>
          <p14:tracePt t="37665" x="4891088" y="3049588"/>
          <p14:tracePt t="37673" x="4770438" y="3049588"/>
          <p14:tracePt t="37681" x="4651375" y="3005138"/>
          <p14:tracePt t="37689" x="4513263" y="2986088"/>
          <p14:tracePt t="37697" x="4375150" y="2986088"/>
          <p14:tracePt t="37705" x="4246563" y="2959100"/>
          <p14:tracePt t="37714" x="4127500" y="2940050"/>
          <p14:tracePt t="37721" x="3971925" y="2930525"/>
          <p14:tracePt t="37729" x="3814763" y="2913063"/>
          <p14:tracePt t="37737" x="3640138" y="2913063"/>
          <p14:tracePt t="37745" x="3448050" y="2913063"/>
          <p14:tracePt t="37753" x="3244850" y="2894013"/>
          <p14:tracePt t="37761" x="3014663" y="2894013"/>
          <p14:tracePt t="37769" x="2813050" y="2894013"/>
          <p14:tracePt t="37777" x="2592388" y="2940050"/>
          <p14:tracePt t="37785" x="2490788" y="2940050"/>
          <p14:tracePt t="37793" x="2352675" y="2940050"/>
          <p14:tracePt t="37801" x="2308225" y="2940050"/>
          <p14:tracePt t="37810" x="2252663" y="2940050"/>
          <p14:tracePt t="37817" x="2206625" y="2940050"/>
          <p14:tracePt t="37827" x="2178050" y="2940050"/>
          <p14:tracePt t="37833" x="2160588" y="2940050"/>
          <p14:tracePt t="37841" x="2141538" y="2940050"/>
          <p14:tracePt t="37849" x="2095500" y="2940050"/>
          <p14:tracePt t="37858" x="2058988" y="2940050"/>
          <p14:tracePt t="37865" x="1985963" y="2940050"/>
          <p14:tracePt t="37874" x="1903413" y="2930525"/>
          <p14:tracePt t="37881" x="1811338" y="2930525"/>
          <p14:tracePt t="37889" x="1663700" y="2921000"/>
          <p14:tracePt t="37897" x="1590675" y="2903538"/>
          <p14:tracePt t="37905" x="1443038" y="2876550"/>
          <p14:tracePt t="37915" x="1341438" y="2857500"/>
          <p14:tracePt t="37921" x="1241425" y="2857500"/>
          <p14:tracePt t="37929" x="1222375" y="2847975"/>
          <p14:tracePt t="37937" x="1204913" y="2847975"/>
          <p14:tracePt t="37945" x="1195388" y="2838450"/>
          <p14:tracePt t="38106" x="1185863" y="2838450"/>
          <p14:tracePt t="38114" x="1176338" y="2838450"/>
          <p14:tracePt t="38130" x="1176338" y="2857500"/>
          <p14:tracePt t="38138" x="1176338" y="2867025"/>
          <p14:tracePt t="38145" x="1176338" y="2876550"/>
          <p14:tracePt t="38163" x="1166813" y="2903538"/>
          <p14:tracePt t="38194" x="1158875" y="2913063"/>
          <p14:tracePt t="38203" x="1166813" y="2921000"/>
          <p14:tracePt t="38217" x="1176338" y="2930525"/>
          <p14:tracePt t="38226" x="1195388" y="2949575"/>
          <p14:tracePt t="38233" x="1195388" y="2959100"/>
          <p14:tracePt t="38241" x="1195388" y="2967038"/>
          <p14:tracePt t="38249" x="1212850" y="3005138"/>
          <p14:tracePt t="38257" x="1212850" y="3059113"/>
          <p14:tracePt t="38265" x="1222375" y="3124200"/>
          <p14:tracePt t="38273" x="1222375" y="3187700"/>
          <p14:tracePt t="38281" x="1222375" y="3308350"/>
          <p14:tracePt t="38289" x="1222375" y="3381375"/>
          <p14:tracePt t="38297" x="1212850" y="3509963"/>
          <p14:tracePt t="38305" x="1166813" y="3629025"/>
          <p14:tracePt t="38313" x="1158875" y="3767138"/>
          <p14:tracePt t="38321" x="1103313" y="3951288"/>
          <p14:tracePt t="38329" x="1093788" y="4087813"/>
          <p14:tracePt t="38337" x="1076325" y="4208463"/>
          <p14:tracePt t="38345" x="1057275" y="4346575"/>
          <p14:tracePt t="38353" x="1057275" y="4465638"/>
          <p14:tracePt t="38361" x="1030288" y="4565650"/>
          <p14:tracePt t="38369" x="1020763" y="4649788"/>
          <p14:tracePt t="38377" x="1020763" y="4694238"/>
          <p14:tracePt t="38385" x="992188" y="4740275"/>
          <p14:tracePt t="38393" x="992188" y="4768850"/>
          <p14:tracePt t="38401" x="974725" y="4805363"/>
          <p14:tracePt t="38409" x="946150" y="4822825"/>
          <p14:tracePt t="38417" x="919163" y="4860925"/>
          <p14:tracePt t="38426" x="882650" y="4897438"/>
          <p14:tracePt t="38433" x="873125" y="4897438"/>
          <p14:tracePt t="38441" x="846138" y="4924425"/>
          <p14:tracePt t="38448" x="836613" y="4924425"/>
          <p14:tracePt t="38456" x="800100" y="4943475"/>
          <p14:tracePt t="38472" x="771525" y="4951413"/>
          <p14:tracePt t="38481" x="763588" y="4951413"/>
          <p14:tracePt t="38521" x="754063" y="4960938"/>
          <p14:tracePt t="38537" x="735013" y="4960938"/>
          <p14:tracePt t="38553" x="708025" y="4970463"/>
          <p14:tracePt t="38561" x="708025" y="4979988"/>
          <p14:tracePt t="38569" x="708025" y="4989513"/>
          <p14:tracePt t="38585" x="698500" y="4997450"/>
          <p14:tracePt t="38593" x="681038" y="5006975"/>
          <p14:tracePt t="38738" x="725488" y="5006975"/>
          <p14:tracePt t="38746" x="809625" y="5006975"/>
          <p14:tracePt t="38754" x="909638" y="4997450"/>
          <p14:tracePt t="38763" x="1011238" y="4951413"/>
          <p14:tracePt t="38770" x="1166813" y="4951413"/>
          <p14:tracePt t="38779" x="1379538" y="4951413"/>
          <p14:tracePt t="38786" x="1801813" y="4989513"/>
          <p14:tracePt t="38795" x="2417763" y="5072063"/>
          <p14:tracePt t="38802" x="3006725" y="5172075"/>
          <p14:tracePt t="38812" x="3630613" y="5310188"/>
          <p14:tracePt t="38818" x="4338638" y="5421313"/>
          <p14:tracePt t="38830" x="4927600" y="5586413"/>
          <p14:tracePt t="38835" x="5257800" y="5695950"/>
          <p14:tracePt t="39154" x="6307138" y="5567363"/>
          <p14:tracePt t="39164" x="6297613" y="5356225"/>
          <p14:tracePt t="39170" x="6297613" y="5062538"/>
          <p14:tracePt t="39179" x="6269038" y="4649788"/>
          <p14:tracePt t="39186" x="6186488" y="4291013"/>
          <p14:tracePt t="39196" x="6169025" y="4097338"/>
          <p14:tracePt t="39201" x="6113463" y="3905250"/>
          <p14:tracePt t="39210" x="6103938" y="3776663"/>
          <p14:tracePt t="39217" x="6086475" y="3638550"/>
          <p14:tracePt t="39226" x="6086475" y="3565525"/>
          <p14:tracePt t="39233" x="6086475" y="3444875"/>
          <p14:tracePt t="39243" x="6057900" y="3381375"/>
          <p14:tracePt t="39249" x="6057900" y="3362325"/>
          <p14:tracePt t="39257" x="6048375" y="3316288"/>
          <p14:tracePt t="39265" x="6048375" y="3308350"/>
          <p14:tracePt t="39273" x="6048375" y="3279775"/>
          <p14:tracePt t="39281" x="6048375" y="3233738"/>
          <p14:tracePt t="39289" x="6040438" y="3216275"/>
          <p14:tracePt t="39297" x="6040438" y="3178175"/>
          <p14:tracePt t="39305" x="6040438" y="3141663"/>
          <p14:tracePt t="39313" x="6040438" y="3095625"/>
          <p14:tracePt t="39321" x="6040438" y="3032125"/>
          <p14:tracePt t="39329" x="6040438" y="3005138"/>
          <p14:tracePt t="39337" x="6040438" y="2959100"/>
          <p14:tracePt t="39345" x="6040438" y="2930525"/>
          <p14:tracePt t="39353" x="6040438" y="2884488"/>
          <p14:tracePt t="39361" x="6040438" y="2857500"/>
          <p14:tracePt t="39369" x="6040438" y="2820988"/>
          <p14:tracePt t="39377" x="6040438" y="2801938"/>
          <p14:tracePt t="39385" x="6040438" y="2792413"/>
          <p14:tracePt t="39401" x="6040438" y="2784475"/>
          <p14:tracePt t="39482" x="6040438" y="2801938"/>
          <p14:tracePt t="39490" x="6040438" y="2830513"/>
          <p14:tracePt t="39498" x="6040438" y="2838450"/>
          <p14:tracePt t="39506" x="6030913" y="2847975"/>
          <p14:tracePt t="39531" x="6021388" y="2876550"/>
          <p14:tracePt t="39561" x="6011863" y="2884488"/>
          <p14:tracePt t="39569" x="5994400" y="2894013"/>
          <p14:tracePt t="39577" x="5975350" y="2903538"/>
          <p14:tracePt t="39585" x="5957888" y="2921000"/>
          <p14:tracePt t="39593" x="5919788" y="2940050"/>
          <p14:tracePt t="39601" x="5883275" y="2949575"/>
          <p14:tracePt t="39609" x="5810250" y="2986088"/>
          <p14:tracePt t="39617" x="5708650" y="3005138"/>
          <p14:tracePt t="39627" x="5626100" y="3005138"/>
          <p14:tracePt t="39633" x="5543550" y="3032125"/>
          <p14:tracePt t="39643" x="5478463" y="3059113"/>
          <p14:tracePt t="39649" x="5414963" y="3068638"/>
          <p14:tracePt t="39657" x="5368925" y="3087688"/>
          <p14:tracePt t="39665" x="5322888" y="3087688"/>
          <p14:tracePt t="39673" x="5313363" y="3087688"/>
          <p14:tracePt t="39681" x="5286375" y="3114675"/>
          <p14:tracePt t="39689" x="5267325" y="3114675"/>
          <p14:tracePt t="39697" x="5257800" y="3114675"/>
          <p14:tracePt t="39705" x="5230813" y="3133725"/>
          <p14:tracePt t="39713" x="5221288" y="3133725"/>
          <p14:tracePt t="39721" x="5203825" y="3151188"/>
          <p14:tracePt t="39729" x="5184775" y="3178175"/>
          <p14:tracePt t="39737" x="5175250" y="3187700"/>
          <p14:tracePt t="39745" x="5165725" y="3216275"/>
          <p14:tracePt t="39753" x="5157788" y="3243263"/>
          <p14:tracePt t="39761" x="5121275" y="3279775"/>
          <p14:tracePt t="39769" x="5083175" y="3335338"/>
          <p14:tracePt t="39777" x="5029200" y="3371850"/>
          <p14:tracePt t="39785" x="4964113" y="3427413"/>
          <p14:tracePt t="39793" x="4891088" y="3481388"/>
          <p14:tracePt t="39801" x="4816475" y="3536950"/>
          <p14:tracePt t="39810" x="4743450" y="3592513"/>
          <p14:tracePt t="39817" x="4679950" y="3638550"/>
          <p14:tracePt t="39826" x="4549775" y="3711575"/>
          <p14:tracePt t="39833" x="4459288" y="3794125"/>
          <p14:tracePt t="39843" x="4357688" y="3849688"/>
          <p14:tracePt t="39849" x="4229100" y="3932238"/>
          <p14:tracePt t="39857" x="4090988" y="3978275"/>
          <p14:tracePt t="39866" x="3998913" y="4033838"/>
          <p14:tracePt t="39873" x="3889375" y="4097338"/>
          <p14:tracePt t="39882" x="3787775" y="4143375"/>
          <p14:tracePt t="39889" x="3705225" y="4152900"/>
          <p14:tracePt t="39897" x="3584575" y="4152900"/>
          <p14:tracePt t="39906" x="3538538" y="4171950"/>
          <p14:tracePt t="39913" x="3521075" y="4171950"/>
          <p14:tracePt t="39928" x="3502025" y="4179888"/>
          <p14:tracePt t="39930" x="3484563" y="4189413"/>
          <p14:tracePt t="39937" x="3465513" y="4189413"/>
          <p14:tracePt t="39946" x="3419475" y="4189413"/>
          <p14:tracePt t="39953" x="3373438" y="4189413"/>
          <p14:tracePt t="39961" x="3319463" y="4198938"/>
          <p14:tracePt t="39969" x="3254375" y="4198938"/>
          <p14:tracePt t="39978" x="3171825" y="4198938"/>
          <p14:tracePt t="39985" x="3098800" y="4198938"/>
          <p14:tracePt t="39993" x="3033713" y="4198938"/>
          <p14:tracePt t="40001" x="2968625" y="4208463"/>
          <p14:tracePt t="40010" x="2905125" y="4208463"/>
          <p14:tracePt t="40017" x="2849563" y="4208463"/>
          <p14:tracePt t="40027" x="2803525" y="4208463"/>
          <p14:tracePt t="40033" x="2776538" y="4208463"/>
          <p14:tracePt t="40043" x="2767013" y="4208463"/>
          <p14:tracePt t="40049" x="2747963" y="4208463"/>
          <p14:tracePt t="40057" x="2730500" y="4225925"/>
          <p14:tracePt t="40073" x="2684463" y="4244975"/>
          <p14:tracePt t="40081" x="2647950" y="4254500"/>
          <p14:tracePt t="40089" x="2619375" y="4254500"/>
          <p14:tracePt t="40097" x="2582863" y="4281488"/>
          <p14:tracePt t="40107" x="2565400" y="4281488"/>
          <p14:tracePt t="40113" x="2500313" y="4318000"/>
          <p14:tracePt t="40121" x="2482850" y="4318000"/>
          <p14:tracePt t="40129" x="2463800" y="4318000"/>
          <p14:tracePt t="40137" x="2417763" y="4327525"/>
          <p14:tracePt t="40145" x="2371725" y="4327525"/>
          <p14:tracePt t="40161" x="2316163" y="4337050"/>
          <p14:tracePt t="40169" x="2316163" y="4346575"/>
          <p14:tracePt t="40177" x="2316163" y="4354513"/>
          <p14:tracePt t="40185" x="2289175" y="4373563"/>
          <p14:tracePt t="40194" x="2233613" y="4400550"/>
          <p14:tracePt t="40201" x="2170113" y="4429125"/>
          <p14:tracePt t="40210" x="2160588" y="4429125"/>
          <p14:tracePt t="40217" x="2141538" y="4429125"/>
          <p14:tracePt t="40226" x="2132013" y="4437063"/>
          <p14:tracePt t="40314" x="2124075" y="4437063"/>
          <p14:tracePt t="40346" x="2114550" y="4437063"/>
          <p14:tracePt t="40378" x="2105025" y="4429125"/>
          <p14:tracePt t="40386" x="2114550" y="4383088"/>
          <p14:tracePt t="40394" x="2132013" y="4300538"/>
          <p14:tracePt t="40403" x="2141538" y="4198938"/>
          <p14:tracePt t="40413" x="2170113" y="4106863"/>
          <p14:tracePt t="40419" x="2187575" y="4005263"/>
          <p14:tracePt t="40429" x="2187575" y="3932238"/>
          <p14:tracePt t="40434" x="2187575" y="3813175"/>
          <p14:tracePt t="40446" x="2187575" y="3694113"/>
          <p14:tracePt t="40451" x="2187575" y="3573463"/>
          <p14:tracePt t="40457" x="2187575" y="3436938"/>
          <p14:tracePt t="40465" x="2187575" y="3335338"/>
          <p14:tracePt t="40473" x="2170113" y="3216275"/>
          <p14:tracePt t="40481" x="2132013" y="3095625"/>
          <p14:tracePt t="40488" x="2105025" y="2959100"/>
          <p14:tracePt t="40496" x="2105025" y="2838450"/>
          <p14:tracePt t="40504" x="2087563" y="2738438"/>
          <p14:tracePt t="40512" x="2078038" y="2655888"/>
          <p14:tracePt t="40520" x="2078038" y="2554288"/>
          <p14:tracePt t="40528" x="2078038" y="2452688"/>
          <p14:tracePt t="40536" x="2078038" y="2333625"/>
          <p14:tracePt t="40544" x="2078038" y="2241550"/>
          <p14:tracePt t="40552" x="2078038" y="2141538"/>
          <p14:tracePt t="40560" x="2078038" y="2039938"/>
          <p14:tracePt t="40568" x="2032000" y="1974850"/>
          <p14:tracePt t="40576" x="2032000" y="1957388"/>
          <p14:tracePt t="40584" x="2022475" y="1928813"/>
          <p14:tracePt t="40592" x="2022475" y="1901825"/>
          <p14:tracePt t="40600" x="2022475" y="1874838"/>
          <p14:tracePt t="40608" x="2022475" y="1855788"/>
          <p14:tracePt t="40616" x="2012950" y="1819275"/>
          <p14:tracePt t="40625" x="2003425" y="1809750"/>
          <p14:tracePt t="40641" x="2003425" y="1800225"/>
          <p14:tracePt t="40762" x="1995488" y="1792288"/>
          <p14:tracePt t="40770" x="1985963" y="1792288"/>
          <p14:tracePt t="40777" x="1976438" y="1800225"/>
          <p14:tracePt t="40786" x="1976438" y="1819275"/>
          <p14:tracePt t="40796" x="1976438" y="1865313"/>
          <p14:tracePt t="40802" x="1976438" y="1874838"/>
          <p14:tracePt t="40812" x="1976438" y="1882775"/>
          <p14:tracePt t="40818" x="1976438" y="1901825"/>
          <p14:tracePt t="40829" x="1976438" y="1928813"/>
          <p14:tracePt t="40834" x="1985963" y="1938338"/>
          <p14:tracePt t="40846" x="1985963" y="1957388"/>
          <p14:tracePt t="40850" x="2041525" y="2020888"/>
          <p14:tracePt t="40859" x="2068513" y="2132013"/>
          <p14:tracePt t="40866" x="2087563" y="2185988"/>
          <p14:tracePt t="40875" x="2124075" y="2297113"/>
          <p14:tracePt t="40882" x="2141538" y="2379663"/>
          <p14:tracePt t="40890" x="2151063" y="2443163"/>
          <p14:tracePt t="40898" x="2170113" y="2544763"/>
          <p14:tracePt t="40906" x="2197100" y="2663825"/>
          <p14:tracePt t="40913" x="2224088" y="2746375"/>
          <p14:tracePt t="40922" x="2270125" y="2838450"/>
          <p14:tracePt t="40931" x="2298700" y="2959100"/>
          <p14:tracePt t="40938" x="2344738" y="3041650"/>
          <p14:tracePt t="40945" x="2362200" y="3187700"/>
          <p14:tracePt t="40953" x="2408238" y="3344863"/>
          <p14:tracePt t="40961" x="2436813" y="3444875"/>
          <p14:tracePt t="40969" x="2454275" y="3648075"/>
          <p14:tracePt t="40977" x="2509838" y="3711575"/>
          <p14:tracePt t="40985" x="2555875" y="3803650"/>
          <p14:tracePt t="40993" x="2582863" y="3849688"/>
          <p14:tracePt t="41001" x="2592388" y="3868738"/>
          <p14:tracePt t="41010" x="2611438" y="3886200"/>
          <p14:tracePt t="41017" x="2628900" y="3914775"/>
          <p14:tracePt t="41027" x="2638425" y="3922713"/>
          <p14:tracePt t="41138" x="2638425" y="3932238"/>
          <p14:tracePt t="41146" x="2638425" y="3959225"/>
          <p14:tracePt t="41154" x="2638425" y="3978275"/>
          <p14:tracePt t="41170" x="2657475" y="3997325"/>
          <p14:tracePt t="41179" x="2657475" y="4005263"/>
          <p14:tracePt t="41250" x="2665413" y="4014788"/>
          <p14:tracePt t="41266" x="2674938" y="4014788"/>
          <p14:tracePt t="41275" x="2703513" y="3997325"/>
          <p14:tracePt t="41282" x="2730500" y="3959225"/>
          <p14:tracePt t="41290" x="2786063" y="3876675"/>
          <p14:tracePt t="41298" x="2803525" y="3830638"/>
          <p14:tracePt t="41305" x="2859088" y="3757613"/>
          <p14:tracePt t="41314" x="2905125" y="3675063"/>
          <p14:tracePt t="41321" x="2932113" y="3536950"/>
          <p14:tracePt t="41329" x="2978150" y="3427413"/>
          <p14:tracePt t="41337" x="3006725" y="3398838"/>
          <p14:tracePt t="41345" x="3014663" y="3371850"/>
          <p14:tracePt t="41426" x="3014663" y="3381375"/>
          <p14:tracePt t="41435" x="3014663" y="3427413"/>
          <p14:tracePt t="41444" x="3014663" y="3463925"/>
          <p14:tracePt t="41450" x="3014663" y="3500438"/>
          <p14:tracePt t="41458" x="3014663" y="3509963"/>
          <p14:tracePt t="41467" x="3033713" y="3546475"/>
          <p14:tracePt t="41474" x="3052763" y="3565525"/>
          <p14:tracePt t="41481" x="3089275" y="3573463"/>
          <p14:tracePt t="41489" x="3152775" y="3611563"/>
          <p14:tracePt t="41497" x="3198813" y="3638550"/>
          <p14:tracePt t="41505" x="3244850" y="3675063"/>
          <p14:tracePt t="41513" x="3392488" y="3702050"/>
          <p14:tracePt t="41521" x="3455988" y="3757613"/>
          <p14:tracePt t="41529" x="3603625" y="3840163"/>
          <p14:tracePt t="41537" x="3668713" y="3859213"/>
          <p14:tracePt t="41544" x="3751263" y="3859213"/>
          <p14:tracePt t="41552" x="3814763" y="3886200"/>
          <p14:tracePt t="41560" x="3843338" y="3886200"/>
          <p14:tracePt t="41568" x="3870325" y="3886200"/>
          <p14:tracePt t="41576" x="3889375" y="3886200"/>
          <p14:tracePt t="41592" x="3897313" y="3886200"/>
          <p14:tracePt t="41600" x="3916363" y="3868738"/>
          <p14:tracePt t="41624" x="3925888" y="3849688"/>
          <p14:tracePt t="41632" x="3935413" y="3840163"/>
          <p14:tracePt t="41640" x="3935413" y="3830638"/>
          <p14:tracePt t="41656" x="3943350" y="3830638"/>
          <p14:tracePt t="41664" x="3952875" y="3822700"/>
          <p14:tracePt t="41672" x="3989388" y="3784600"/>
          <p14:tracePt t="41680" x="4008438" y="3757613"/>
          <p14:tracePt t="41688" x="4025900" y="3740150"/>
          <p14:tracePt t="41697" x="4054475" y="3702050"/>
          <p14:tracePt t="41704" x="4054475" y="3694113"/>
          <p14:tracePt t="41713" x="4064000" y="3684588"/>
          <p14:tracePt t="41720" x="4064000" y="3675063"/>
          <p14:tracePt t="41728" x="4090988" y="3638550"/>
          <p14:tracePt t="41736" x="4100513" y="3629025"/>
          <p14:tracePt t="41752" x="4117975" y="3582988"/>
          <p14:tracePt t="41760" x="4117975" y="3573463"/>
          <p14:tracePt t="41768" x="4117975" y="3565525"/>
          <p14:tracePt t="41776" x="4137025" y="3527425"/>
          <p14:tracePt t="41792" x="4137025" y="3509963"/>
          <p14:tracePt t="41800" x="4146550" y="3490913"/>
          <p14:tracePt t="41816" x="4146550" y="3481388"/>
          <p14:tracePt t="41825" x="4146550" y="3454400"/>
          <p14:tracePt t="41833" x="4154488" y="3444875"/>
          <p14:tracePt t="41849" x="4154488" y="3436938"/>
          <p14:tracePt t="41865" x="4154488" y="3427413"/>
          <p14:tracePt t="41873" x="4164013" y="3408363"/>
          <p14:tracePt t="41881" x="4173538" y="3398838"/>
          <p14:tracePt t="41889" x="4183063" y="3390900"/>
          <p14:tracePt t="41897" x="4192588" y="3371850"/>
          <p14:tracePt t="41905" x="4200525" y="3362325"/>
          <p14:tracePt t="41913" x="4200525" y="3352800"/>
          <p14:tracePt t="41928" x="4210050" y="3335338"/>
          <p14:tracePt t="41937" x="4229100" y="3325813"/>
          <p14:tracePt t="41961" x="4238625" y="3316288"/>
          <p14:tracePt t="42001" x="4238625" y="3325813"/>
          <p14:tracePt t="42009" x="4238625" y="3417888"/>
          <p14:tracePt t="42018" x="4219575" y="3500438"/>
          <p14:tracePt t="42026" x="4192588" y="3592513"/>
          <p14:tracePt t="42033" x="4192588" y="3665538"/>
          <p14:tracePt t="42044" x="4137025" y="3740150"/>
          <p14:tracePt t="42050" x="4081463" y="3794125"/>
          <p14:tracePt t="42057" x="4017963" y="3895725"/>
          <p14:tracePt t="42066" x="3962400" y="3951288"/>
          <p14:tracePt t="42073" x="3879850" y="4014788"/>
          <p14:tracePt t="42081" x="3805238" y="4079875"/>
          <p14:tracePt t="42089" x="3705225" y="4125913"/>
          <p14:tracePt t="42098" x="3649663" y="4162425"/>
          <p14:tracePt t="42105" x="3567113" y="4198938"/>
          <p14:tracePt t="42113" x="3475038" y="4254500"/>
          <p14:tracePt t="42121" x="3429000" y="4291013"/>
          <p14:tracePt t="42129" x="3373438" y="4327525"/>
          <p14:tracePt t="42137" x="3336925" y="4354513"/>
          <p14:tracePt t="42145" x="3319463" y="4354513"/>
          <p14:tracePt t="42153" x="3273425" y="4364038"/>
          <p14:tracePt t="42161" x="3235325" y="4364038"/>
          <p14:tracePt t="42169" x="3217863" y="4364038"/>
          <p14:tracePt t="42177" x="3171825" y="4364038"/>
          <p14:tracePt t="42185" x="3152775" y="4364038"/>
          <p14:tracePt t="42194" x="3116263" y="4364038"/>
          <p14:tracePt t="42201" x="3098800" y="4364038"/>
          <p14:tracePt t="42210" x="3070225" y="4364038"/>
          <p14:tracePt t="42218" x="3052763" y="4364038"/>
          <p14:tracePt t="42227" x="3033713" y="4364038"/>
          <p14:tracePt t="42234" x="3014663" y="4373563"/>
          <p14:tracePt t="42243" x="2987675" y="4391025"/>
          <p14:tracePt t="42250" x="2978150" y="4391025"/>
          <p14:tracePt t="42258" x="2978150" y="4400550"/>
          <p14:tracePt t="42354" x="2968625" y="4400550"/>
          <p14:tracePt t="42362" x="2960688" y="4383088"/>
          <p14:tracePt t="42370" x="2941638" y="4337050"/>
          <p14:tracePt t="42379" x="2924175" y="4308475"/>
          <p14:tracePt t="42386" x="2924175" y="4291013"/>
          <p14:tracePt t="42396" x="2914650" y="4254500"/>
          <p14:tracePt t="42403" x="2914650" y="4235450"/>
          <p14:tracePt t="42412" x="2914650" y="4208463"/>
          <p14:tracePt t="42418" x="2914650" y="4189413"/>
          <p14:tracePt t="42428" x="2914650" y="4143375"/>
          <p14:tracePt t="42435" x="2914650" y="4097338"/>
          <p14:tracePt t="42446" x="2914650" y="4043363"/>
          <p14:tracePt t="42451" x="2914650" y="3978275"/>
          <p14:tracePt t="42458" x="2914650" y="3951288"/>
          <p14:tracePt t="42465" x="2914650" y="3886200"/>
          <p14:tracePt t="42472" x="2914650" y="3859213"/>
          <p14:tracePt t="42481" x="2924175" y="3813175"/>
          <p14:tracePt t="42488" x="2932113" y="3794125"/>
          <p14:tracePt t="42504" x="2932113" y="3784600"/>
          <p14:tracePt t="42537" x="2932113" y="3794125"/>
          <p14:tracePt t="42545" x="2932113" y="3849688"/>
          <p14:tracePt t="42554" x="2886075" y="3959225"/>
          <p14:tracePt t="42562" x="2822575" y="4116388"/>
          <p14:tracePt t="42569" x="2757488" y="4225925"/>
          <p14:tracePt t="42577" x="2711450" y="4346575"/>
          <p14:tracePt t="42585" x="2657475" y="4419600"/>
          <p14:tracePt t="42592" x="2611438" y="4519613"/>
          <p14:tracePt t="42601" x="2582863" y="4594225"/>
          <p14:tracePt t="42609" x="2546350" y="4640263"/>
          <p14:tracePt t="42617" x="2546350" y="4657725"/>
          <p14:tracePt t="42626" x="2546350" y="4703763"/>
          <p14:tracePt t="42633" x="2536825" y="4713288"/>
          <p14:tracePt t="42642" x="2527300" y="4722813"/>
          <p14:tracePt t="42657" x="2519363" y="4732338"/>
          <p14:tracePt t="42665" x="2509838" y="4732338"/>
          <p14:tracePt t="42673" x="2500313" y="4732338"/>
          <p14:tracePt t="42689" x="2482850" y="4722813"/>
          <p14:tracePt t="42697" x="2444750" y="4694238"/>
          <p14:tracePt t="42705" x="2436813" y="4667250"/>
          <p14:tracePt t="42713" x="2427288" y="4657725"/>
          <p14:tracePt t="42721" x="2417763" y="4640263"/>
          <p14:tracePt t="42729" x="2398713" y="4621213"/>
          <p14:tracePt t="42737" x="2371725" y="4594225"/>
          <p14:tracePt t="42745" x="2344738" y="4565650"/>
          <p14:tracePt t="42753" x="2316163" y="4511675"/>
          <p14:tracePt t="42761" x="2279650" y="4483100"/>
          <p14:tracePt t="42769" x="2243138" y="4429125"/>
          <p14:tracePt t="42777" x="2206625" y="4391025"/>
          <p14:tracePt t="42785" x="2197100" y="4364038"/>
          <p14:tracePt t="42792" x="2160588" y="4318000"/>
          <p14:tracePt t="42801" x="2141538" y="4262438"/>
          <p14:tracePt t="42809" x="2114550" y="4216400"/>
          <p14:tracePt t="42817" x="2105025" y="4189413"/>
          <p14:tracePt t="42826" x="2095500" y="4143375"/>
          <p14:tracePt t="42842" x="2095500" y="4097338"/>
          <p14:tracePt t="42849" x="2095500" y="4087813"/>
          <p14:tracePt t="42858" x="2095500" y="4060825"/>
          <p14:tracePt t="42868" x="2095500" y="4024313"/>
          <p14:tracePt t="42874" x="2095500" y="3997325"/>
          <p14:tracePt t="42882" x="2095500" y="3987800"/>
          <p14:tracePt t="42889" x="2095500" y="3978275"/>
          <p14:tracePt t="42898" x="2095500" y="3959225"/>
          <p14:tracePt t="42906" x="2095500" y="3951288"/>
          <p14:tracePt t="42929" x="2095500" y="3941763"/>
          <p14:tracePt t="42937" x="2095500" y="3922713"/>
          <p14:tracePt t="42945" x="2095500" y="3886200"/>
          <p14:tracePt t="42953" x="2095500" y="3840163"/>
          <p14:tracePt t="42961" x="2095500" y="3803650"/>
          <p14:tracePt t="42969" x="2078038" y="3721100"/>
          <p14:tracePt t="42977" x="2078038" y="3684588"/>
          <p14:tracePt t="42985" x="2041525" y="3619500"/>
          <p14:tracePt t="42994" x="2032000" y="3573463"/>
          <p14:tracePt t="43001" x="2022475" y="3536950"/>
          <p14:tracePt t="43011" x="1995488" y="3463925"/>
          <p14:tracePt t="43017" x="1985963" y="3427413"/>
          <p14:tracePt t="43027" x="1985963" y="3390900"/>
          <p14:tracePt t="43033" x="1985963" y="3325813"/>
          <p14:tracePt t="43044" x="1985963" y="3270250"/>
          <p14:tracePt t="43049" x="1985963" y="3206750"/>
          <p14:tracePt t="43057" x="1985963" y="3124200"/>
          <p14:tracePt t="43065" x="1985963" y="3049588"/>
          <p14:tracePt t="43073" x="1985963" y="2986088"/>
          <p14:tracePt t="43081" x="2003425" y="2884488"/>
          <p14:tracePt t="43089" x="2032000" y="2801938"/>
          <p14:tracePt t="43097" x="2058988" y="2692400"/>
          <p14:tracePt t="43105" x="2078038" y="2627313"/>
          <p14:tracePt t="43113" x="2087563" y="2563813"/>
          <p14:tracePt t="43123" x="2095500" y="2535238"/>
          <p14:tracePt t="43129" x="2124075" y="2489200"/>
          <p14:tracePt t="43137" x="2132013" y="2452688"/>
          <p14:tracePt t="43145" x="2141538" y="2406650"/>
          <p14:tracePt t="43153" x="2141538" y="2370138"/>
          <p14:tracePt t="43161" x="2141538" y="2352675"/>
          <p14:tracePt t="43169" x="2151063" y="2324100"/>
          <p14:tracePt t="43177" x="2151063" y="2306638"/>
          <p14:tracePt t="43185" x="2151063" y="2278063"/>
          <p14:tracePt t="43194" x="2170113" y="2260600"/>
          <p14:tracePt t="43211" x="2170113" y="2251075"/>
          <p14:tracePt t="43217" x="2170113" y="2224088"/>
          <p14:tracePt t="43227" x="2170113" y="2214563"/>
          <p14:tracePt t="43243" x="2170113" y="2205038"/>
          <p14:tracePt t="43273" x="2170113" y="2185988"/>
          <p14:tracePt t="44644" x="2206625" y="2185988"/>
          <p14:tracePt t="44651" x="2262188" y="2251075"/>
          <p14:tracePt t="44658" x="2298700" y="2352675"/>
          <p14:tracePt t="44667" x="2352675" y="2498725"/>
          <p14:tracePt t="44673" x="2398713" y="2673350"/>
          <p14:tracePt t="44681" x="2463800" y="2884488"/>
          <p14:tracePt t="44689" x="2500313" y="3105150"/>
          <p14:tracePt t="44697" x="2592388" y="3325813"/>
          <p14:tracePt t="44705" x="2657475" y="3463925"/>
          <p14:tracePt t="44713" x="2740025" y="3629025"/>
          <p14:tracePt t="44721" x="2794000" y="3702050"/>
          <p14:tracePt t="44729" x="2813050" y="3721100"/>
          <p14:tracePt t="44737" x="2849563" y="3757613"/>
          <p14:tracePt t="44824" x="2849563" y="3767138"/>
          <p14:tracePt t="44840" x="2849563" y="3803650"/>
          <p14:tracePt t="44848" x="2859088" y="3830638"/>
          <p14:tracePt t="44856" x="2878138" y="3868738"/>
          <p14:tracePt t="44864" x="2878138" y="3895725"/>
          <p14:tracePt t="44872" x="2878138" y="3905250"/>
          <p14:tracePt t="44880" x="2905125" y="3951288"/>
          <p14:tracePt t="44888" x="2914650" y="3968750"/>
          <p14:tracePt t="44904" x="2914650" y="3997325"/>
          <p14:tracePt t="44912" x="2924175" y="4024313"/>
          <p14:tracePt t="44920" x="2932113" y="4051300"/>
          <p14:tracePt t="44928" x="2932113" y="4087813"/>
          <p14:tracePt t="44936" x="2960688" y="4133850"/>
          <p14:tracePt t="44945" x="2987675" y="4216400"/>
          <p14:tracePt t="44952" x="2987675" y="4244975"/>
          <p14:tracePt t="44960" x="2997200" y="4308475"/>
          <p14:tracePt t="44968" x="2997200" y="4354513"/>
          <p14:tracePt t="44977" x="2997200" y="4383088"/>
          <p14:tracePt t="44984" x="2997200" y="4429125"/>
          <p14:tracePt t="44993" x="2997200" y="4437063"/>
          <p14:tracePt t="45000" x="2997200" y="4465638"/>
          <p14:tracePt t="45008" x="2997200" y="4475163"/>
          <p14:tracePt t="45016" x="2997200" y="4502150"/>
          <p14:tracePt t="45025" x="2997200" y="4511675"/>
          <p14:tracePt t="45032" x="2968625" y="4538663"/>
          <p14:tracePt t="45040" x="2968625" y="4548188"/>
          <p14:tracePt t="45048" x="2968625" y="4557713"/>
          <p14:tracePt t="45056" x="2951163" y="4575175"/>
          <p14:tracePt t="45072" x="2941638" y="4584700"/>
          <p14:tracePt t="45080" x="2924175" y="4603750"/>
          <p14:tracePt t="45242" x="2914650" y="4611688"/>
          <p14:tracePt t="45265" x="2895600" y="4621213"/>
          <p14:tracePt t="45634" x="2886075" y="4621213"/>
          <p14:tracePt t="45643" x="2886075" y="4603750"/>
          <p14:tracePt t="45650" x="2886075" y="4594225"/>
          <p14:tracePt t="45658" x="2886075" y="4557713"/>
          <p14:tracePt t="45666" x="2886075" y="4548188"/>
          <p14:tracePt t="45674" x="2886075" y="4519613"/>
          <p14:tracePt t="45682" x="2886075" y="4502150"/>
          <p14:tracePt t="45690" x="2895600" y="4465638"/>
          <p14:tracePt t="45699" x="2895600" y="4456113"/>
          <p14:tracePt t="45706" x="2895600" y="4429125"/>
          <p14:tracePt t="45714" x="2895600" y="4419600"/>
          <p14:tracePt t="45721" x="2895600" y="4400550"/>
          <p14:tracePt t="45737" x="2895600" y="4373563"/>
          <p14:tracePt t="45753" x="2895600" y="4354513"/>
          <p14:tracePt t="45760" x="2895600" y="4318000"/>
          <p14:tracePt t="45769" x="2895600" y="4300538"/>
          <p14:tracePt t="45777" x="2895600" y="4271963"/>
          <p14:tracePt t="45785" x="2932113" y="4225925"/>
          <p14:tracePt t="45792" x="2932113" y="4216400"/>
          <p14:tracePt t="45801" x="2932113" y="4198938"/>
          <p14:tracePt t="45809" x="2932113" y="4162425"/>
          <p14:tracePt t="45817" x="2932113" y="4143375"/>
          <p14:tracePt t="45826" x="2932113" y="4116388"/>
          <p14:tracePt t="45833" x="2941638" y="4097338"/>
          <p14:tracePt t="45841" x="2941638" y="4079875"/>
          <p14:tracePt t="45849" x="2941638" y="4070350"/>
          <p14:tracePt t="45857" x="2941638" y="4060825"/>
          <p14:tracePt t="45865" x="2941638" y="4051300"/>
          <p14:tracePt t="45872" x="2941638" y="4033838"/>
          <p14:tracePt t="45881" x="2941638" y="4024313"/>
          <p14:tracePt t="45889" x="2941638" y="4014788"/>
          <p14:tracePt t="45905" x="2941638" y="4005263"/>
          <p14:tracePt t="45913" x="2941638" y="3987800"/>
          <p14:tracePt t="45937" x="2941638" y="3978275"/>
          <p14:tracePt t="45945" x="2941638" y="3968750"/>
          <p14:tracePt t="45953" x="2941638" y="3941763"/>
          <p14:tracePt t="45970" x="2941638" y="3922713"/>
          <p14:tracePt t="45977" x="2941638" y="3905250"/>
          <p14:tracePt t="45985" x="2941638" y="3876675"/>
          <p14:tracePt t="46001" x="2941638" y="3859213"/>
          <p14:tracePt t="46009" x="2941638" y="3849688"/>
          <p14:tracePt t="46017" x="2941638" y="3840163"/>
          <p14:tracePt t="46026" x="2941638" y="3813175"/>
          <p14:tracePt t="46033" x="2932113" y="3803650"/>
          <p14:tracePt t="46041" x="2932113" y="3794125"/>
          <p14:tracePt t="46057" x="2932113" y="3784600"/>
          <p14:tracePt t="46065" x="2932113" y="3767138"/>
          <p14:tracePt t="46072" x="2924175" y="3748088"/>
          <p14:tracePt t="46089" x="2924175" y="3740150"/>
          <p14:tracePt t="46097" x="2914650" y="3721100"/>
          <p14:tracePt t="46113" x="2914650" y="3711575"/>
          <p14:tracePt t="46121" x="2895600" y="3684588"/>
          <p14:tracePt t="46137" x="2895600" y="3675063"/>
          <p14:tracePt t="46145" x="2886075" y="3665538"/>
          <p14:tracePt t="46339" x="2878138" y="3665538"/>
          <p14:tracePt t="46355" x="2859088" y="3675063"/>
          <p14:tracePt t="46362" x="2849563" y="3684588"/>
          <p14:tracePt t="46377" x="2840038" y="3694113"/>
          <p14:tracePt t="46682" x="2840038" y="3702050"/>
          <p14:tracePt t="46690" x="2840038" y="3721100"/>
          <p14:tracePt t="46698" x="2840038" y="3748088"/>
          <p14:tracePt t="46706" x="2822575" y="3794125"/>
          <p14:tracePt t="46714" x="2803525" y="3813175"/>
          <p14:tracePt t="46721" x="2794000" y="3859213"/>
          <p14:tracePt t="46729" x="2794000" y="3876675"/>
          <p14:tracePt t="46737" x="2786063" y="3914775"/>
          <p14:tracePt t="46745" x="2786063" y="3941763"/>
          <p14:tracePt t="46753" x="2776538" y="3959225"/>
          <p14:tracePt t="46761" x="2757488" y="3978275"/>
          <p14:tracePt t="46769" x="2740025" y="4014788"/>
          <p14:tracePt t="46777" x="2730500" y="4033838"/>
          <p14:tracePt t="46785" x="2703513" y="4079875"/>
          <p14:tracePt t="46793" x="2657475" y="4097338"/>
          <p14:tracePt t="46801" x="2628900" y="4125913"/>
          <p14:tracePt t="46810" x="2582863" y="4143375"/>
          <p14:tracePt t="46817" x="2565400" y="4162425"/>
          <p14:tracePt t="46827" x="2527300" y="4171950"/>
          <p14:tracePt t="46833" x="2519363" y="4179888"/>
          <p14:tracePt t="46843" x="2509838" y="4189413"/>
          <p14:tracePt t="46849" x="2500313" y="4198938"/>
          <p14:tracePt t="46921" x="2482850" y="4198938"/>
          <p14:tracePt t="46937" x="2473325" y="4189413"/>
          <p14:tracePt t="46945" x="2463800" y="4171950"/>
          <p14:tracePt t="46953" x="2454275" y="4162425"/>
          <p14:tracePt t="46969" x="2454275" y="4152900"/>
          <p14:tracePt t="46985" x="2454275" y="4143375"/>
          <p14:tracePt t="47001" x="2436813" y="4125913"/>
          <p14:tracePt t="47017" x="2417763" y="4079875"/>
          <p14:tracePt t="47033" x="2408238" y="4043363"/>
          <p14:tracePt t="47045" x="2398713" y="4033838"/>
          <p14:tracePt t="47051" x="2390775" y="4033838"/>
          <p14:tracePt t="47058" x="2381250" y="4014788"/>
          <p14:tracePt t="47275" x="2344738" y="4014788"/>
          <p14:tracePt t="47306" x="2362200" y="4024313"/>
          <p14:tracePt t="47315" x="2381250" y="4043363"/>
          <p14:tracePt t="47322" x="2390775" y="4051300"/>
          <p14:tracePt t="47330" x="2417763" y="4079875"/>
          <p14:tracePt t="47338" x="2454275" y="4087813"/>
          <p14:tracePt t="47346" x="2463800" y="4097338"/>
          <p14:tracePt t="47354" x="2490788" y="4106863"/>
          <p14:tracePt t="47362" x="2500313" y="4106863"/>
          <p14:tracePt t="47371" x="2527300" y="4125913"/>
          <p14:tracePt t="47377" x="2546350" y="4125913"/>
          <p14:tracePt t="47385" x="2555875" y="4133850"/>
          <p14:tracePt t="47394" x="2565400" y="4133850"/>
          <p14:tracePt t="47401" x="2573338" y="4133850"/>
          <p14:tracePt t="47433" x="2582863" y="4133850"/>
          <p14:tracePt t="47442" x="2601913" y="4133850"/>
          <p14:tracePt t="47465" x="2611438" y="4133850"/>
          <p14:tracePt t="47610" x="2619375" y="4143375"/>
          <p14:tracePt t="47618" x="2619375" y="4171950"/>
          <p14:tracePt t="47627" x="2619375" y="4198938"/>
          <p14:tracePt t="47634" x="2647950" y="4271963"/>
          <p14:tracePt t="47645" x="2674938" y="4327525"/>
          <p14:tracePt t="47650" x="2711450" y="4391025"/>
          <p14:tracePt t="47659" x="2740025" y="4475163"/>
          <p14:tracePt t="47666" x="2767013" y="4529138"/>
          <p14:tracePt t="47674" x="2776538" y="4548188"/>
          <p14:tracePt t="47682" x="2786063" y="4557713"/>
          <p14:tracePt t="47689" x="2794000" y="4565650"/>
          <p14:tracePt t="47713" x="2803525" y="4575175"/>
          <p14:tracePt t="47762" x="2813050" y="4575175"/>
          <p14:tracePt t="47770" x="2813050" y="4594225"/>
          <p14:tracePt t="47786" x="2813050" y="4603750"/>
          <p14:tracePt t="47795" x="2813050" y="4611688"/>
          <p14:tracePt t="47922" x="2813050" y="4584700"/>
          <p14:tracePt t="47931" x="2813050" y="4538663"/>
          <p14:tracePt t="47938" x="2813050" y="4502150"/>
          <p14:tracePt t="47946" x="2813050" y="4437063"/>
          <p14:tracePt t="47953" x="2776538" y="4383088"/>
          <p14:tracePt t="47961" x="2776538" y="4354513"/>
          <p14:tracePt t="47969" x="2720975" y="4291013"/>
          <p14:tracePt t="47977" x="2711450" y="4254500"/>
          <p14:tracePt t="47985" x="2693988" y="4198938"/>
          <p14:tracePt t="47993" x="2647950" y="4143375"/>
          <p14:tracePt t="48001" x="2638425" y="4116388"/>
          <p14:tracePt t="48010" x="2628900" y="4070350"/>
          <p14:tracePt t="48017" x="2619375" y="4051300"/>
          <p14:tracePt t="48026" x="2611438" y="4024313"/>
          <p14:tracePt t="48033" x="2582863" y="3978275"/>
          <p14:tracePt t="48043" x="2582863" y="3968750"/>
          <p14:tracePt t="48049" x="2582863" y="3951288"/>
          <p14:tracePt t="48057" x="2582863" y="3932238"/>
          <p14:tracePt t="48065" x="2582863" y="3914775"/>
          <p14:tracePt t="48073" x="2582863" y="3905250"/>
          <p14:tracePt t="48081" x="2582863" y="3886200"/>
          <p14:tracePt t="48162" x="2573338" y="3876675"/>
          <p14:tracePt t="48170" x="2565400" y="3876675"/>
          <p14:tracePt t="48178" x="2555875" y="3886200"/>
          <p14:tracePt t="48186" x="2555875" y="3895725"/>
          <p14:tracePt t="48202" x="2546350" y="3895725"/>
          <p14:tracePt t="48212" x="2546350" y="3905250"/>
          <p14:tracePt t="48230" x="2536825" y="3914775"/>
          <p14:tracePt t="48250" x="2527300" y="3914775"/>
          <p14:tracePt t="48258" x="2519363" y="3914775"/>
          <p14:tracePt t="48266" x="2509838" y="3914775"/>
          <p14:tracePt t="48283" x="2500313" y="3914775"/>
          <p14:tracePt t="48290" x="2473325" y="3922713"/>
          <p14:tracePt t="48298" x="2463800" y="3922713"/>
          <p14:tracePt t="48306" x="2454275" y="3922713"/>
          <p14:tracePt t="48322" x="2436813" y="3922713"/>
          <p14:tracePt t="48329" x="2427288" y="3922713"/>
          <p14:tracePt t="48346" x="2417763" y="3922713"/>
          <p14:tracePt t="48354" x="2398713" y="3922713"/>
          <p14:tracePt t="48370" x="2390775" y="3914775"/>
          <p14:tracePt t="48402" x="2390775" y="3905250"/>
          <p14:tracePt t="48442" x="2398713" y="3886200"/>
          <p14:tracePt t="48450" x="2427288" y="3859213"/>
          <p14:tracePt t="48459" x="2436813" y="3849688"/>
          <p14:tracePt t="48466" x="2454275" y="3830638"/>
          <p14:tracePt t="48483" x="2463800" y="3813175"/>
          <p14:tracePt t="48490" x="2482850" y="3794125"/>
          <p14:tracePt t="48497" x="2519363" y="3767138"/>
          <p14:tracePt t="48505" x="2536825" y="3757613"/>
          <p14:tracePt t="48512" x="2555875" y="3730625"/>
          <p14:tracePt t="48520" x="2592388" y="3702050"/>
          <p14:tracePt t="48528" x="2628900" y="3656013"/>
          <p14:tracePt t="48536" x="2647950" y="3638550"/>
          <p14:tracePt t="48544" x="2665413" y="3602038"/>
          <p14:tracePt t="48552" x="2674938" y="3592513"/>
          <p14:tracePt t="48560" x="2693988" y="3573463"/>
          <p14:tracePt t="48592" x="2693988" y="3565525"/>
          <p14:tracePt t="48624" x="2703513" y="3556000"/>
          <p14:tracePt t="48826" x="2720975" y="3546475"/>
          <p14:tracePt t="48835" x="2740025" y="3546475"/>
          <p14:tracePt t="48843" x="2776538" y="3546475"/>
          <p14:tracePt t="48852" x="2832100" y="3565525"/>
          <p14:tracePt t="48858" x="2868613" y="3592513"/>
          <p14:tracePt t="48866" x="2914650" y="3629025"/>
          <p14:tracePt t="48874" x="2968625" y="3665538"/>
          <p14:tracePt t="48881" x="3043238" y="3721100"/>
          <p14:tracePt t="48889" x="3089275" y="3757613"/>
          <p14:tracePt t="48898" x="3125788" y="3776663"/>
          <p14:tracePt t="48905" x="3143250" y="3813175"/>
          <p14:tracePt t="48915" x="3181350" y="3830638"/>
          <p14:tracePt t="48921" x="3189288" y="3840163"/>
          <p14:tracePt t="48929" x="3198813" y="3868738"/>
          <p14:tracePt t="48937" x="3217863" y="3895725"/>
          <p14:tracePt t="48945" x="3217863" y="3905250"/>
          <p14:tracePt t="48953" x="3217863" y="3914775"/>
          <p14:tracePt t="48977" x="3217863" y="3922713"/>
          <p14:tracePt t="49002" x="3217863" y="3941763"/>
          <p14:tracePt t="49074" x="3217863" y="3951288"/>
          <p14:tracePt t="49082" x="3217863" y="3959225"/>
          <p14:tracePt t="49090" x="3217863" y="3968750"/>
          <p14:tracePt t="49099" x="3217863" y="3978275"/>
          <p14:tracePt t="49106" x="3208338" y="3987800"/>
          <p14:tracePt t="49122" x="3208338" y="3997325"/>
          <p14:tracePt t="49186" x="3198813" y="4005263"/>
          <p14:tracePt t="49226" x="3181350" y="4014788"/>
          <p14:tracePt t="49235" x="3162300" y="4024313"/>
          <p14:tracePt t="49244" x="3116263" y="4043363"/>
          <p14:tracePt t="49258" x="3098800" y="4051300"/>
          <p14:tracePt t="49266" x="3033713" y="4079875"/>
          <p14:tracePt t="49281" x="3014663" y="4079875"/>
          <p14:tracePt t="49289" x="3006725" y="4079875"/>
          <p14:tracePt t="49298" x="2997200" y="4097338"/>
          <p14:tracePt t="49305" x="2987675" y="4106863"/>
          <p14:tracePt t="49321" x="2978150" y="4106863"/>
          <p14:tracePt t="49330" x="2968625" y="4106863"/>
          <p14:tracePt t="49337" x="2960688" y="4116388"/>
          <p14:tracePt t="49345" x="2951163" y="4116388"/>
          <p14:tracePt t="49353" x="2951163" y="4125913"/>
          <p14:tracePt t="49377" x="2941638" y="4133850"/>
          <p14:tracePt t="49529" x="2941638" y="4162425"/>
          <p14:tracePt t="49536" x="2941638" y="4189413"/>
          <p14:tracePt t="49545" x="2914650" y="4225925"/>
          <p14:tracePt t="49553" x="2914650" y="4244975"/>
          <p14:tracePt t="49561" x="2905125" y="4271963"/>
          <p14:tracePt t="49569" x="2905125" y="4308475"/>
          <p14:tracePt t="49576" x="2905125" y="4337050"/>
          <p14:tracePt t="49585" x="2905125" y="4354513"/>
          <p14:tracePt t="49593" x="2905125" y="4364038"/>
          <p14:tracePt t="49601" x="2895600" y="4391025"/>
          <p14:tracePt t="49609" x="2886075" y="4410075"/>
          <p14:tracePt t="49617" x="2886075" y="4446588"/>
          <p14:tracePt t="49626" x="2868613" y="4465638"/>
          <p14:tracePt t="49633" x="2859088" y="4502150"/>
          <p14:tracePt t="49641" x="2859088" y="4519613"/>
          <p14:tracePt t="49649" x="2840038" y="4548188"/>
          <p14:tracePt t="49658" x="2832100" y="4565650"/>
          <p14:tracePt t="49666" x="2832100" y="4603750"/>
          <p14:tracePt t="49674" x="2832100" y="4611688"/>
          <p14:tracePt t="49682" x="2832100" y="4621213"/>
          <p14:tracePt t="49689" x="2832100" y="4640263"/>
          <p14:tracePt t="49697" x="2822575" y="4649788"/>
          <p14:tracePt t="49705" x="2813050" y="4649788"/>
          <p14:tracePt t="49762" x="2813050" y="4657725"/>
          <p14:tracePt t="49864" x="2813050" y="4676775"/>
          <p14:tracePt t="49872" x="2813050" y="4686300"/>
          <p14:tracePt t="49896" x="2813050" y="4694238"/>
          <p14:tracePt t="49921" x="2803525" y="4703763"/>
          <p14:tracePt t="49978" x="2803525" y="4694238"/>
          <p14:tracePt t="49986" x="2803525" y="4640263"/>
          <p14:tracePt t="49994" x="2803525" y="4594225"/>
          <p14:tracePt t="50002" x="2767013" y="4575175"/>
          <p14:tracePt t="50012" x="2767013" y="4548188"/>
          <p14:tracePt t="50018" x="2757488" y="4519613"/>
          <p14:tracePt t="50028" x="2747963" y="4511675"/>
          <p14:tracePt t="50035" x="2730500" y="4502150"/>
          <p14:tracePt t="50044" x="2711450" y="4502150"/>
          <p14:tracePt t="50050" x="2665413" y="4502150"/>
          <p14:tracePt t="50062" x="2619375" y="4475163"/>
          <p14:tracePt t="50066" x="2601913" y="4475163"/>
          <p14:tracePt t="50075" x="2527300" y="4465638"/>
          <p14:tracePt t="50082" x="2509838" y="4465638"/>
          <p14:tracePt t="50090" x="2473325" y="4465638"/>
          <p14:tracePt t="50098" x="2444750" y="4465638"/>
          <p14:tracePt t="50106" x="2427288" y="4456113"/>
          <p14:tracePt t="50115" x="2408238" y="4456113"/>
          <p14:tracePt t="50123" x="2381250" y="4446588"/>
          <p14:tracePt t="50138" x="2371725" y="4446588"/>
          <p14:tracePt t="50146" x="2362200" y="4446588"/>
          <p14:tracePt t="50154" x="2335213" y="4446588"/>
          <p14:tracePt t="50162" x="2308225" y="4446588"/>
          <p14:tracePt t="50170" x="2279650" y="4446588"/>
          <p14:tracePt t="50179" x="2243138" y="4446588"/>
          <p14:tracePt t="50186" x="2197100" y="4446588"/>
          <p14:tracePt t="50196" x="2170113" y="4446588"/>
          <p14:tracePt t="50202" x="2124075" y="4446588"/>
          <p14:tracePt t="50211" x="2095500" y="4475163"/>
          <p14:tracePt t="50218" x="2087563" y="4475163"/>
          <p14:tracePt t="50228" x="2078038" y="4475163"/>
          <p14:tracePt t="50234" x="2068513" y="4475163"/>
          <p14:tracePt t="50346" x="2041525" y="4475163"/>
          <p14:tracePt t="50386" x="2032000" y="4465638"/>
          <p14:tracePt t="50426" x="2032000" y="4446588"/>
          <p14:tracePt t="50434" x="2022475" y="4419600"/>
          <p14:tracePt t="50443" x="1985963" y="4400550"/>
          <p14:tracePt t="50450" x="1985963" y="4391025"/>
          <p14:tracePt t="50458" x="1966913" y="4364038"/>
          <p14:tracePt t="50466" x="1966913" y="4346575"/>
          <p14:tracePt t="50475" x="1930400" y="4327525"/>
          <p14:tracePt t="50481" x="1920875" y="4300538"/>
          <p14:tracePt t="50490" x="1912938" y="4271963"/>
          <p14:tracePt t="50498" x="1912938" y="4225925"/>
          <p14:tracePt t="50506" x="1874838" y="4189413"/>
          <p14:tracePt t="50513" x="1866900" y="4143375"/>
          <p14:tracePt t="50521" x="1866900" y="4087813"/>
          <p14:tracePt t="50528" x="1857375" y="4005263"/>
          <p14:tracePt t="50536" x="1838325" y="3959225"/>
          <p14:tracePt t="50544" x="1811338" y="3876675"/>
          <p14:tracePt t="50552" x="1811338" y="3794125"/>
          <p14:tracePt t="50560" x="1792288" y="3748088"/>
          <p14:tracePt t="50568" x="1792288" y="3702050"/>
          <p14:tracePt t="50577" x="1765300" y="3629025"/>
          <p14:tracePt t="50584" x="1736725" y="3573463"/>
          <p14:tracePt t="50593" x="1736725" y="3546475"/>
          <p14:tracePt t="50600" x="1719263" y="3481388"/>
          <p14:tracePt t="50608" x="1692275" y="3436938"/>
          <p14:tracePt t="50616" x="1682750" y="3427413"/>
          <p14:tracePt t="50625" x="1682750" y="3408363"/>
          <p14:tracePt t="50632" x="1673225" y="3362325"/>
          <p14:tracePt t="50640" x="1636713" y="3316288"/>
          <p14:tracePt t="50648" x="1627188" y="3289300"/>
          <p14:tracePt t="50656" x="1627188" y="3252788"/>
          <p14:tracePt t="50664" x="1627188" y="3216275"/>
          <p14:tracePt t="50672" x="1627188" y="3187700"/>
          <p14:tracePt t="50680" x="1608138" y="3151188"/>
          <p14:tracePt t="50688" x="1608138" y="3105150"/>
          <p14:tracePt t="50697" x="1600200" y="3078163"/>
          <p14:tracePt t="50704" x="1600200" y="3032125"/>
          <p14:tracePt t="50712" x="1590675" y="2986088"/>
          <p14:tracePt t="50720" x="1581150" y="2976563"/>
          <p14:tracePt t="50728" x="1581150" y="2967038"/>
          <p14:tracePt t="50737" x="1581150" y="2940050"/>
          <p14:tracePt t="50744" x="1571625" y="2930525"/>
          <p14:tracePt t="51010" x="1562100" y="2921000"/>
          <p14:tracePt t="51018" x="1544638" y="2921000"/>
          <p14:tracePt t="51035" x="1535113" y="2921000"/>
          <p14:tracePt t="51042" x="1516063" y="2921000"/>
          <p14:tracePt t="51057" x="1508125" y="2921000"/>
          <p14:tracePt t="51081" x="1489075" y="2903538"/>
          <p14:tracePt t="51097" x="1479550" y="2894013"/>
          <p14:tracePt t="51104" x="1462088" y="2894013"/>
          <p14:tracePt t="51129" x="1452563" y="2884488"/>
          <p14:tracePt t="51186" x="1433513" y="2876550"/>
          <p14:tracePt t="51210" x="1433513" y="2867025"/>
          <p14:tracePt t="51234" x="1433513" y="2857500"/>
          <p14:tracePt t="51258" x="1433513" y="2847975"/>
          <p14:tracePt t="51274" x="1433513" y="2838450"/>
          <p14:tracePt t="51283" x="1433513" y="2820988"/>
          <p14:tracePt t="51290" x="1433513" y="2811463"/>
          <p14:tracePt t="51298" x="1443038" y="2792413"/>
          <p14:tracePt t="51314" x="1462088" y="2774950"/>
          <p14:tracePt t="51322" x="1462088" y="2765425"/>
          <p14:tracePt t="51329" x="1471613" y="2746375"/>
          <p14:tracePt t="51338" x="1508125" y="2728913"/>
          <p14:tracePt t="51345" x="1525588" y="2692400"/>
          <p14:tracePt t="51354" x="1544638" y="2682875"/>
          <p14:tracePt t="51363" x="1581150" y="2646363"/>
          <p14:tracePt t="51371" x="1590675" y="2627313"/>
          <p14:tracePt t="51379" x="1627188" y="2590800"/>
          <p14:tracePt t="51386" x="1663700" y="2563813"/>
          <p14:tracePt t="51393" x="1682750" y="2527300"/>
          <p14:tracePt t="51401" x="1682750" y="2508250"/>
          <p14:tracePt t="51409" x="1692275" y="2489200"/>
          <p14:tracePt t="51417" x="1700213" y="2471738"/>
          <p14:tracePt t="51426" x="1709738" y="2443163"/>
          <p14:tracePt t="51433" x="1719263" y="2425700"/>
          <p14:tracePt t="51441" x="1728788" y="2406650"/>
          <p14:tracePt t="51449" x="1728788" y="2398713"/>
          <p14:tracePt t="51457" x="1736725" y="2379663"/>
          <p14:tracePt t="51465" x="1736725" y="2352675"/>
          <p14:tracePt t="51472" x="1765300" y="2314575"/>
          <p14:tracePt t="51481" x="1765300" y="2297113"/>
          <p14:tracePt t="51489" x="1774825" y="2251075"/>
          <p14:tracePt t="51497" x="1782763" y="2224088"/>
          <p14:tracePt t="51505" x="1820863" y="2168525"/>
          <p14:tracePt t="51520" x="1838325" y="2112963"/>
          <p14:tracePt t="51528" x="1838325" y="2095500"/>
          <p14:tracePt t="51536" x="1857375" y="2057400"/>
          <p14:tracePt t="51544" x="1874838" y="2011363"/>
          <p14:tracePt t="51561" x="1884363" y="1974850"/>
          <p14:tracePt t="51834" x="1893888" y="1966913"/>
          <p14:tracePt t="51843" x="1903413" y="1966913"/>
          <p14:tracePt t="51851" x="1920875" y="1984375"/>
          <p14:tracePt t="51858" x="1949450" y="2011363"/>
          <p14:tracePt t="51869" x="1949450" y="2030413"/>
          <p14:tracePt t="51875" x="1985963" y="2076450"/>
          <p14:tracePt t="51883" x="1995488" y="2112963"/>
          <p14:tracePt t="51892" x="1995488" y="2141538"/>
          <p14:tracePt t="51898" x="2012950" y="2205038"/>
          <p14:tracePt t="51905" x="2058988" y="2260600"/>
          <p14:tracePt t="51914" x="2087563" y="2324100"/>
          <p14:tracePt t="51926" x="2105025" y="2389188"/>
          <p14:tracePt t="51928" x="2124075" y="2425700"/>
          <p14:tracePt t="51936" x="2141538" y="2452688"/>
          <p14:tracePt t="51945" x="2170113" y="2517775"/>
          <p14:tracePt t="51952" x="2187575" y="2554288"/>
          <p14:tracePt t="51960" x="2197100" y="2600325"/>
          <p14:tracePt t="51969" x="2224088" y="2646363"/>
          <p14:tracePt t="51976" x="2233613" y="2692400"/>
          <p14:tracePt t="51984" x="2243138" y="2738438"/>
          <p14:tracePt t="51993" x="2243138" y="2774950"/>
          <p14:tracePt t="52001" x="2243138" y="2820988"/>
          <p14:tracePt t="52010" x="2243138" y="2838450"/>
          <p14:tracePt t="52017" x="2262188" y="2876550"/>
          <p14:tracePt t="52026" x="2262188" y="2894013"/>
          <p14:tracePt t="52033" x="2279650" y="2921000"/>
          <p14:tracePt t="52041" x="2279650" y="2930525"/>
          <p14:tracePt t="52073" x="2279650" y="2940050"/>
          <p14:tracePt t="52081" x="2289175" y="2949575"/>
          <p14:tracePt t="52290" x="2270125" y="2949575"/>
          <p14:tracePt t="52298" x="2243138" y="2949575"/>
          <p14:tracePt t="52306" x="2224088" y="2949575"/>
          <p14:tracePt t="52314" x="2187575" y="2949575"/>
          <p14:tracePt t="52322" x="2178050" y="2949575"/>
          <p14:tracePt t="52329" x="2170113" y="2949575"/>
          <p14:tracePt t="52338" x="2141538" y="2949575"/>
          <p14:tracePt t="52346" x="2132013" y="2949575"/>
          <p14:tracePt t="52354" x="2124075" y="2949575"/>
          <p14:tracePt t="52362" x="2114550" y="2949575"/>
          <p14:tracePt t="52403" x="2105025" y="2949575"/>
          <p14:tracePt t="52466" x="2095500" y="2949575"/>
          <p14:tracePt t="52474" x="2087563" y="2959100"/>
          <p14:tracePt t="52483" x="2087563" y="2967038"/>
          <p14:tracePt t="52491" x="2058988" y="2986088"/>
          <p14:tracePt t="52506" x="2058988" y="2995613"/>
          <p14:tracePt t="52514" x="2058988" y="3013075"/>
          <p14:tracePt t="52520" x="2058988" y="3032125"/>
          <p14:tracePt t="52529" x="2049463" y="3049588"/>
          <p14:tracePt t="52536" x="2049463" y="3059113"/>
          <p14:tracePt t="52544" x="2049463" y="3068638"/>
          <p14:tracePt t="52552" x="2049463" y="3087688"/>
          <p14:tracePt t="52560" x="2049463" y="3114675"/>
          <p14:tracePt t="52568" x="2049463" y="3160713"/>
          <p14:tracePt t="52576" x="2049463" y="3178175"/>
          <p14:tracePt t="52584" x="2049463" y="3243263"/>
          <p14:tracePt t="52593" x="2049463" y="3279775"/>
          <p14:tracePt t="52600" x="2049463" y="3344863"/>
          <p14:tracePt t="52609" x="2032000" y="3390900"/>
          <p14:tracePt t="52616" x="1995488" y="3473450"/>
          <p14:tracePt t="52625" x="1995488" y="3519488"/>
          <p14:tracePt t="52633" x="1976438" y="3592513"/>
          <p14:tracePt t="52641" x="1966913" y="3656013"/>
          <p14:tracePt t="52649" x="1949450" y="3721100"/>
          <p14:tracePt t="52657" x="1930400" y="3784600"/>
          <p14:tracePt t="52665" x="1930400" y="3868738"/>
          <p14:tracePt t="52675" x="1930400" y="3914775"/>
          <p14:tracePt t="52682" x="1930400" y="3968750"/>
          <p14:tracePt t="52690" x="1930400" y="3987800"/>
          <p14:tracePt t="52698" x="1930400" y="4024313"/>
          <p14:tracePt t="52705" x="1930400" y="4033838"/>
          <p14:tracePt t="52713" x="1930400" y="4043363"/>
          <p14:tracePt t="52721" x="1930400" y="4051300"/>
          <p14:tracePt t="52810" x="1930400" y="4043363"/>
          <p14:tracePt t="52818" x="1930400" y="4033838"/>
          <p14:tracePt t="52827" x="1930400" y="4014788"/>
          <p14:tracePt t="52834" x="1930400" y="3997325"/>
          <p14:tracePt t="52845" x="1930400" y="3987800"/>
          <p14:tracePt t="52851" x="1930400" y="3968750"/>
          <p14:tracePt t="52858" x="1976438" y="3941763"/>
          <p14:tracePt t="52867" x="1995488" y="3922713"/>
          <p14:tracePt t="52874" x="2022475" y="3914775"/>
          <p14:tracePt t="52882" x="2049463" y="3905250"/>
          <p14:tracePt t="52890" x="2068513" y="3905250"/>
          <p14:tracePt t="52898" x="2095500" y="3905250"/>
          <p14:tracePt t="52914" x="2124075" y="3905250"/>
          <p14:tracePt t="52934" x="2151063" y="3905250"/>
          <p14:tracePt t="52953" x="2187575" y="3905250"/>
          <p14:tracePt t="52961" x="2233613" y="3905250"/>
          <p14:tracePt t="52968" x="2252663" y="3905250"/>
          <p14:tracePt t="52976" x="2298700" y="3922713"/>
          <p14:tracePt t="52984" x="2344738" y="3941763"/>
          <p14:tracePt t="52992" x="2390775" y="3951288"/>
          <p14:tracePt t="53000" x="2408238" y="3951288"/>
          <p14:tracePt t="53009" x="2417763" y="3959225"/>
          <p14:tracePt t="53016" x="2436813" y="3959225"/>
          <p14:tracePt t="53026" x="2473325" y="3978275"/>
          <p14:tracePt t="53049" x="2490788" y="3987800"/>
          <p14:tracePt t="53075" x="2509838" y="3987800"/>
          <p14:tracePt t="53083" x="2519363" y="3987800"/>
          <p14:tracePt t="53098" x="2536825" y="3987800"/>
          <p14:tracePt t="53106" x="2546350" y="3997325"/>
          <p14:tracePt t="53114" x="2555875" y="4005263"/>
          <p14:tracePt t="53121" x="2565400" y="4014788"/>
          <p14:tracePt t="53137" x="2582863" y="4024313"/>
          <p14:tracePt t="53145" x="2582863" y="4033838"/>
          <p14:tracePt t="53153" x="2592388" y="4043363"/>
          <p14:tracePt t="53218" x="2601913" y="4043363"/>
          <p14:tracePt t="53227" x="2565400" y="3987800"/>
          <p14:tracePt t="53234" x="2527300" y="3932238"/>
          <p14:tracePt t="53245" x="2500313" y="3905250"/>
          <p14:tracePt t="53252" x="2444750" y="3849688"/>
          <p14:tracePt t="53258" x="2390775" y="3776663"/>
          <p14:tracePt t="53266" x="2316163" y="3702050"/>
          <p14:tracePt t="53274" x="2289175" y="3684588"/>
          <p14:tracePt t="53282" x="2224088" y="3592513"/>
          <p14:tracePt t="53292" x="2197100" y="3519488"/>
          <p14:tracePt t="53300" x="2151063" y="3417888"/>
          <p14:tracePt t="53306" x="2151063" y="3352800"/>
          <p14:tracePt t="53313" x="2132013" y="3308350"/>
          <p14:tracePt t="53320" x="2114550" y="3262313"/>
          <p14:tracePt t="53328" x="2105025" y="3233738"/>
          <p14:tracePt t="53336" x="2105025" y="3187700"/>
          <p14:tracePt t="53345" x="2105025" y="3141663"/>
          <p14:tracePt t="53352" x="2105025" y="3095625"/>
          <p14:tracePt t="53360" x="2105025" y="3078163"/>
          <p14:tracePt t="53368" x="2105025" y="3032125"/>
          <p14:tracePt t="53377" x="2095500" y="3013075"/>
          <p14:tracePt t="53384" x="2095500" y="2995613"/>
          <p14:tracePt t="53393" x="2095500" y="2976563"/>
          <p14:tracePt t="53401" x="2078038" y="2940050"/>
          <p14:tracePt t="53417" x="2078038" y="2930525"/>
          <p14:tracePt t="53466" x="2078038" y="2921000"/>
          <p14:tracePt t="53498" x="2078038" y="2903538"/>
          <p14:tracePt t="53530" x="2078038" y="2894013"/>
          <p14:tracePt t="53545" x="2068513" y="2876550"/>
          <p14:tracePt t="53561" x="2049463" y="2838450"/>
          <p14:tracePt t="53585" x="2049463" y="2830513"/>
          <p14:tracePt t="53602" x="2049463" y="2820988"/>
          <p14:tracePt t="53617" x="2049463" y="2811463"/>
          <p14:tracePt t="53625" x="2041525" y="2801938"/>
          <p14:tracePt t="53674" x="2032000" y="2792413"/>
          <p14:tracePt t="53714" x="2032000" y="2784475"/>
          <p14:tracePt t="53722" x="2022475" y="2765425"/>
          <p14:tracePt t="53738" x="2022475" y="2755900"/>
          <p14:tracePt t="53746" x="2012950" y="2738438"/>
          <p14:tracePt t="53762" x="2012950" y="2719388"/>
          <p14:tracePt t="53770" x="2012950" y="2709863"/>
          <p14:tracePt t="53779" x="2003425" y="2692400"/>
          <p14:tracePt t="53841" x="2003425" y="2673350"/>
          <p14:tracePt t="54251" x="2041525" y="2692400"/>
          <p14:tracePt t="54258" x="2058988" y="2709863"/>
          <p14:tracePt t="54268" x="2095500" y="2738438"/>
          <p14:tracePt t="54274" x="2141538" y="2774950"/>
          <p14:tracePt t="54282" x="2178050" y="2792413"/>
          <p14:tracePt t="54289" x="2224088" y="2830513"/>
          <p14:tracePt t="54297" x="2262188" y="2857500"/>
          <p14:tracePt t="54305" x="2308225" y="2903538"/>
          <p14:tracePt t="54314" x="2325688" y="2921000"/>
          <p14:tracePt t="54321" x="2335213" y="2930525"/>
          <p14:tracePt t="54329" x="2352675" y="2959100"/>
          <p14:tracePt t="54337" x="2362200" y="2967038"/>
          <p14:tracePt t="54345" x="2371725" y="2986088"/>
          <p14:tracePt t="54353" x="2381250" y="3005138"/>
          <p14:tracePt t="54361" x="2398713" y="3041650"/>
          <p14:tracePt t="54369" x="2417763" y="3059113"/>
          <p14:tracePt t="54377" x="2417763" y="3078163"/>
          <p14:tracePt t="54385" x="2436813" y="3124200"/>
          <p14:tracePt t="54393" x="2454275" y="3170238"/>
          <p14:tracePt t="54401" x="2473325" y="3206750"/>
          <p14:tracePt t="54409" x="2500313" y="3270250"/>
          <p14:tracePt t="54417" x="2509838" y="3316288"/>
          <p14:tracePt t="54426" x="2536825" y="3362325"/>
          <p14:tracePt t="54433" x="2555875" y="3390900"/>
          <p14:tracePt t="54443" x="2582863" y="3454400"/>
          <p14:tracePt t="54449" x="2601913" y="3500438"/>
          <p14:tracePt t="54457" x="2665413" y="3592513"/>
          <p14:tracePt t="54465" x="2684463" y="3629025"/>
          <p14:tracePt t="54473" x="2720975" y="3675063"/>
          <p14:tracePt t="54482" x="2757488" y="3730625"/>
          <p14:tracePt t="54489" x="2794000" y="3757613"/>
          <p14:tracePt t="54498" x="2803525" y="3776663"/>
          <p14:tracePt t="54505" x="2840038" y="3813175"/>
          <p14:tracePt t="54513" x="2859088" y="3849688"/>
          <p14:tracePt t="54537" x="2868613" y="3868738"/>
          <p14:tracePt t="54545" x="2878138" y="3876675"/>
          <p14:tracePt t="54946" x="2886075" y="3876675"/>
          <p14:tracePt t="54956" x="2914650" y="3876675"/>
          <p14:tracePt t="54962" x="2978150" y="3876675"/>
          <p14:tracePt t="54970" x="3033713" y="3876675"/>
          <p14:tracePt t="54979" x="3116263" y="3859213"/>
          <p14:tracePt t="54986" x="3181350" y="3840163"/>
          <p14:tracePt t="54996" x="3244850" y="3840163"/>
          <p14:tracePt t="55002" x="3309938" y="3830638"/>
          <p14:tracePt t="55012" x="3355975" y="3822700"/>
          <p14:tracePt t="55019" x="3419475" y="3794125"/>
          <p14:tracePt t="55027" x="3484563" y="3776663"/>
          <p14:tracePt t="55033" x="3548063" y="3767138"/>
          <p14:tracePt t="55041" x="3649663" y="3721100"/>
          <p14:tracePt t="55049" x="3695700" y="3711575"/>
          <p14:tracePt t="55057" x="3778250" y="3694113"/>
          <p14:tracePt t="55065" x="3843338" y="3694113"/>
          <p14:tracePt t="55073" x="3889375" y="3684588"/>
          <p14:tracePt t="55081" x="3935413" y="3665538"/>
          <p14:tracePt t="55089" x="3943350" y="3665538"/>
          <p14:tracePt t="55097" x="3962400" y="3665538"/>
          <p14:tracePt t="55105" x="3979863" y="3665538"/>
          <p14:tracePt t="55113" x="3989388" y="3665538"/>
          <p14:tracePt t="55121" x="4008438" y="3665538"/>
          <p14:tracePt t="55129" x="4035425" y="3648075"/>
          <p14:tracePt t="55137" x="4044950" y="3648075"/>
          <p14:tracePt t="55145" x="4081463" y="3648075"/>
          <p14:tracePt t="55153" x="4127500" y="3638550"/>
          <p14:tracePt t="55161" x="4164013" y="3638550"/>
          <p14:tracePt t="55169" x="4192588" y="3638550"/>
          <p14:tracePt t="55177" x="4238625" y="3629025"/>
          <p14:tracePt t="55185" x="4256088" y="3629025"/>
          <p14:tracePt t="55193" x="4265613" y="3629025"/>
          <p14:tracePt t="55201" x="4284663" y="3611563"/>
          <p14:tracePt t="55225" x="4292600" y="3611563"/>
          <p14:tracePt t="55242" x="4302125" y="3602038"/>
          <p14:tracePt t="57146" x="4311650" y="3602038"/>
          <p14:tracePt t="57153" x="4292600" y="3611563"/>
          <p14:tracePt t="57161" x="4256088" y="3619500"/>
          <p14:tracePt t="57170" x="4229100" y="3629025"/>
          <p14:tracePt t="57179" x="4164013" y="3684588"/>
          <p14:tracePt t="57185" x="4100513" y="3694113"/>
          <p14:tracePt t="57193" x="4008438" y="3740150"/>
          <p14:tracePt t="57201" x="3962400" y="3748088"/>
          <p14:tracePt t="57209" x="3897313" y="3794125"/>
          <p14:tracePt t="57217" x="3833813" y="3803650"/>
          <p14:tracePt t="57226" x="3787775" y="3830638"/>
          <p14:tracePt t="57233" x="3695700" y="3868738"/>
          <p14:tracePt t="57243" x="3676650" y="3886200"/>
          <p14:tracePt t="57249" x="3640138" y="3895725"/>
          <p14:tracePt t="57257" x="3613150" y="3914775"/>
          <p14:tracePt t="57265" x="3594100" y="3922713"/>
          <p14:tracePt t="57273" x="3548063" y="3932238"/>
          <p14:tracePt t="57283" x="3538538" y="3959225"/>
          <p14:tracePt t="57288" x="3502025" y="3978275"/>
          <p14:tracePt t="57298" x="3484563" y="3987800"/>
          <p14:tracePt t="57304" x="3448050" y="3997325"/>
          <p14:tracePt t="57321" x="3409950" y="3997325"/>
          <p14:tracePt t="57330" x="3373438" y="4024313"/>
          <p14:tracePt t="57337" x="3355975" y="4033838"/>
          <p14:tracePt t="57345" x="3290888" y="4033838"/>
          <p14:tracePt t="57353" x="3263900" y="4033838"/>
          <p14:tracePt t="57361" x="3217863" y="4033838"/>
          <p14:tracePt t="57369" x="3189288" y="4033838"/>
          <p14:tracePt t="57376" x="3181350" y="4033838"/>
          <p14:tracePt t="57385" x="3162300" y="4033838"/>
          <p14:tracePt t="57393" x="3143250" y="4033838"/>
          <p14:tracePt t="57401" x="3135313" y="4033838"/>
          <p14:tracePt t="57413" x="3125788" y="4033838"/>
          <p14:tracePt t="57418" x="3116263" y="4033838"/>
          <p14:tracePt t="57428" x="3098800" y="4033838"/>
          <p14:tracePt t="57445" x="3089275" y="4033838"/>
          <p14:tracePt t="57490" x="3079750" y="4033838"/>
          <p14:tracePt t="57514" x="3060700" y="4033838"/>
          <p14:tracePt t="57522" x="3043238" y="4033838"/>
          <p14:tracePt t="57530" x="3033713" y="4033838"/>
          <p14:tracePt t="57538" x="2987675" y="4043363"/>
          <p14:tracePt t="57554" x="2960688" y="4043363"/>
          <p14:tracePt t="57562" x="2924175" y="4051300"/>
          <p14:tracePt t="57584" x="2924175" y="4060825"/>
          <p14:tracePt t="57738" x="2895600" y="4005263"/>
          <p14:tracePt t="57746" x="2895600" y="3941763"/>
          <p14:tracePt t="57754" x="2868613" y="3876675"/>
          <p14:tracePt t="57762" x="2803525" y="3740150"/>
          <p14:tracePt t="57770" x="2776538" y="3592513"/>
          <p14:tracePt t="57779" x="2711450" y="3473450"/>
          <p14:tracePt t="57787" x="2647950" y="3325813"/>
          <p14:tracePt t="57795" x="2619375" y="3206750"/>
          <p14:tracePt t="57802" x="2592388" y="3105150"/>
          <p14:tracePt t="57813" x="2555875" y="2995613"/>
          <p14:tracePt t="57818" x="2546350" y="2913063"/>
          <p14:tracePt t="57828" x="2519363" y="2867025"/>
          <p14:tracePt t="57834" x="2519363" y="2820988"/>
          <p14:tracePt t="57842" x="2509838" y="2792413"/>
          <p14:tracePt t="57848" x="2509838" y="2746375"/>
          <p14:tracePt t="57857" x="2500313" y="2728913"/>
          <p14:tracePt t="57864" x="2490788" y="2682875"/>
          <p14:tracePt t="57872" x="2473325" y="2663825"/>
          <p14:tracePt t="57881" x="2444750" y="2636838"/>
          <p14:tracePt t="57897" x="2417763" y="2609850"/>
          <p14:tracePt t="57920" x="2390775" y="2581275"/>
          <p14:tracePt t="57937" x="2381250" y="2581275"/>
          <p14:tracePt t="57952" x="2371725" y="2563813"/>
          <p14:tracePt t="57961" x="2371725" y="2554288"/>
          <p14:tracePt t="57968" x="2362200" y="2544763"/>
          <p14:tracePt t="57976" x="2352675" y="2535238"/>
          <p14:tracePt t="57993" x="2352675" y="2527300"/>
          <p14:tracePt t="58000" x="2316163" y="2498725"/>
          <p14:tracePt t="58050" x="2308225" y="2498725"/>
          <p14:tracePt t="58059" x="2289175" y="2498725"/>
          <p14:tracePt t="58067" x="2279650" y="2498725"/>
          <p14:tracePt t="58074" x="2270125" y="2498725"/>
          <p14:tracePt t="58091" x="2262188" y="2498725"/>
          <p14:tracePt t="58098" x="2243138" y="2498725"/>
          <p14:tracePt t="58106" x="2224088" y="2498725"/>
          <p14:tracePt t="58115" x="2216150" y="2498725"/>
          <p14:tracePt t="58202" x="2178050" y="2498725"/>
          <p14:tracePt t="58211" x="2160588" y="2508250"/>
          <p14:tracePt t="58218" x="2124075" y="2527300"/>
          <p14:tracePt t="58227" x="2105025" y="2563813"/>
          <p14:tracePt t="58235" x="2095500" y="2573338"/>
          <p14:tracePt t="58245" x="2078038" y="2590800"/>
          <p14:tracePt t="58250" x="2041525" y="2600325"/>
          <p14:tracePt t="58259" x="2022475" y="2617788"/>
          <p14:tracePt t="58266" x="1976438" y="2617788"/>
          <p14:tracePt t="58276" x="1957388" y="2627313"/>
          <p14:tracePt t="58282" x="1939925" y="2655888"/>
          <p14:tracePt t="58289" x="1893888" y="2663825"/>
          <p14:tracePt t="58297" x="1838325" y="2692400"/>
          <p14:tracePt t="58305" x="1820863" y="2709863"/>
          <p14:tracePt t="58313" x="1801813" y="2719388"/>
          <p14:tracePt t="58321" x="1792288" y="2728913"/>
          <p14:tracePt t="58329" x="1782763" y="2738438"/>
          <p14:tracePt t="58337" x="1782763" y="2746375"/>
          <p14:tracePt t="58345" x="1774825" y="2755900"/>
          <p14:tracePt t="58353" x="1765300" y="2765425"/>
          <p14:tracePt t="58360" x="1755775" y="2765425"/>
          <p14:tracePt t="58369" x="1755775" y="2784475"/>
          <p14:tracePt t="58376" x="1746250" y="2792413"/>
          <p14:tracePt t="58385" x="1736725" y="2811463"/>
          <p14:tracePt t="58393" x="1736725" y="2830513"/>
          <p14:tracePt t="58400" x="1736725" y="2838450"/>
          <p14:tracePt t="58409" x="1736725" y="2867025"/>
          <p14:tracePt t="58417" x="1736725" y="2876550"/>
          <p14:tracePt t="58426" x="1736725" y="2894013"/>
          <p14:tracePt t="58433" x="1736725" y="2913063"/>
          <p14:tracePt t="58441" x="1736725" y="2930525"/>
          <p14:tracePt t="58450" x="1736725" y="2940050"/>
          <p14:tracePt t="58458" x="1719263" y="2959100"/>
          <p14:tracePt t="58467" x="1709738" y="2976563"/>
          <p14:tracePt t="58475" x="1709738" y="2986088"/>
          <p14:tracePt t="58483" x="1709738" y="3005138"/>
          <p14:tracePt t="58490" x="1709738" y="3013075"/>
          <p14:tracePt t="58499" x="1709738" y="3022600"/>
          <p14:tracePt t="58522" x="1709738" y="3032125"/>
          <p14:tracePt t="58691" x="1719263" y="3049588"/>
          <p14:tracePt t="58698" x="1746250" y="3068638"/>
          <p14:tracePt t="58706" x="1755775" y="3068638"/>
          <p14:tracePt t="58715" x="1774825" y="3068638"/>
          <p14:tracePt t="58731" x="1820863" y="3078163"/>
          <p14:tracePt t="58746" x="1847850" y="3078163"/>
          <p14:tracePt t="58763" x="1866900" y="3078163"/>
          <p14:tracePt t="58786" x="1874838" y="3078163"/>
          <p14:tracePt t="58795" x="1893888" y="3078163"/>
          <p14:tracePt t="58954" x="1903413" y="3087688"/>
          <p14:tracePt t="58964" x="1903413" y="3095625"/>
          <p14:tracePt t="58970" x="1903413" y="3114675"/>
          <p14:tracePt t="58979" x="1903413" y="3124200"/>
          <p14:tracePt t="58986" x="1903413" y="3141663"/>
          <p14:tracePt t="58995" x="1903413" y="3160713"/>
          <p14:tracePt t="59002" x="1903413" y="3170238"/>
          <p14:tracePt t="59013" x="1903413" y="3197225"/>
          <p14:tracePt t="59018" x="1903413" y="3243263"/>
          <p14:tracePt t="59029" x="1903413" y="3252788"/>
          <p14:tracePt t="59034" x="1903413" y="3270250"/>
          <p14:tracePt t="59045" x="1903413" y="3289300"/>
          <p14:tracePt t="59050" x="1903413" y="3308350"/>
          <p14:tracePt t="59058" x="1903413" y="3316288"/>
          <p14:tracePt t="59066" x="1903413" y="3344863"/>
          <p14:tracePt t="59074" x="1903413" y="3352800"/>
          <p14:tracePt t="59082" x="1903413" y="3381375"/>
          <p14:tracePt t="59090" x="1903413" y="3398838"/>
          <p14:tracePt t="59098" x="1903413" y="3408363"/>
          <p14:tracePt t="59105" x="1903413" y="3436938"/>
          <p14:tracePt t="59114" x="1903413" y="3444875"/>
          <p14:tracePt t="59121" x="1903413" y="3454400"/>
          <p14:tracePt t="59136" x="1903413" y="3463925"/>
          <p14:tracePt t="59145" x="1903413" y="3473450"/>
          <p14:tracePt t="60322" x="1903413" y="3481388"/>
          <p14:tracePt t="60578" x="1903413" y="3463925"/>
          <p14:tracePt t="60586" x="1903413" y="3436938"/>
          <p14:tracePt t="60592" x="1903413" y="3417888"/>
          <p14:tracePt t="60601" x="1903413" y="3381375"/>
          <p14:tracePt t="60610" x="1893888" y="3362325"/>
          <p14:tracePt t="60617" x="1884363" y="3344863"/>
          <p14:tracePt t="60626" x="1884363" y="3325813"/>
          <p14:tracePt t="60633" x="1884363" y="3316288"/>
          <p14:tracePt t="60641" x="1866900" y="3289300"/>
          <p14:tracePt t="60657" x="1838325" y="3252788"/>
          <p14:tracePt t="60665" x="1820863" y="3233738"/>
          <p14:tracePt t="60673" x="1801813" y="3216275"/>
          <p14:tracePt t="60681" x="1774825" y="3178175"/>
          <p14:tracePt t="60689" x="1728788" y="3141663"/>
          <p14:tracePt t="60697" x="1692275" y="3105150"/>
          <p14:tracePt t="60705" x="1673225" y="3087688"/>
          <p14:tracePt t="60714" x="1608138" y="3022600"/>
          <p14:tracePt t="60720" x="1554163" y="2949575"/>
          <p14:tracePt t="60729" x="1498600" y="2903538"/>
          <p14:tracePt t="60737" x="1479550" y="2867025"/>
          <p14:tracePt t="60744" x="1471613" y="2857500"/>
          <p14:tracePt t="60752" x="1452563" y="2830513"/>
          <p14:tracePt t="60761" x="1443038" y="2820988"/>
          <p14:tracePt t="60768" x="1443038" y="2811463"/>
          <p14:tracePt t="60777" x="1443038" y="2801938"/>
          <p14:tracePt t="60784" x="1433513" y="2792413"/>
          <p14:tracePt t="60809" x="1425575" y="2784475"/>
          <p14:tracePt t="60825" x="1416050" y="2774950"/>
          <p14:tracePt t="60833" x="1406525" y="2774950"/>
          <p14:tracePt t="60843" x="1397000" y="2765425"/>
          <p14:tracePt t="60849" x="1387475" y="2755900"/>
          <p14:tracePt t="60857" x="1379538" y="2738438"/>
          <p14:tracePt t="60881" x="1350963" y="2728913"/>
          <p14:tracePt t="60921" x="1341438" y="2728913"/>
          <p14:tracePt t="60929" x="1323975" y="2728913"/>
          <p14:tracePt t="60969" x="1314450" y="2728913"/>
          <p14:tracePt t="61010" x="1287463" y="2738438"/>
          <p14:tracePt t="61018" x="1277938" y="2738438"/>
          <p14:tracePt t="61027" x="1258888" y="2755900"/>
          <p14:tracePt t="61034" x="1258888" y="2765425"/>
          <p14:tracePt t="61046" x="1241425" y="2784475"/>
          <p14:tracePt t="61074" x="1222375" y="2792413"/>
          <p14:tracePt t="61107" x="1212850" y="2801938"/>
          <p14:tracePt t="61114" x="1212850" y="2820988"/>
          <p14:tracePt t="61123" x="1212850" y="2830513"/>
          <p14:tracePt t="61137" x="1204913" y="2857500"/>
          <p14:tracePt t="61153" x="1204913" y="2876550"/>
          <p14:tracePt t="61162" x="1204913" y="2913063"/>
          <p14:tracePt t="61169" x="1212850" y="2949575"/>
          <p14:tracePt t="61177" x="1222375" y="2986088"/>
          <p14:tracePt t="61186" x="1287463" y="3049588"/>
          <p14:tracePt t="61194" x="1314450" y="3068638"/>
          <p14:tracePt t="61202" x="1360488" y="3114675"/>
          <p14:tracePt t="61210" x="1452563" y="3178175"/>
          <p14:tracePt t="61217" x="1498600" y="3197225"/>
          <p14:tracePt t="61226" x="1600200" y="3243263"/>
          <p14:tracePt t="61233" x="1709738" y="3308350"/>
          <p14:tracePt t="61242" x="1792288" y="3335338"/>
          <p14:tracePt t="61249" x="1847850" y="3371850"/>
          <p14:tracePt t="61257" x="1912938" y="3390900"/>
          <p14:tracePt t="61265" x="1957388" y="3408363"/>
          <p14:tracePt t="61273" x="1976438" y="3436938"/>
          <p14:tracePt t="61330" x="1985963" y="3436938"/>
          <p14:tracePt t="61378" x="1995488" y="3436938"/>
          <p14:tracePt t="61450" x="1976438" y="3436938"/>
          <p14:tracePt t="61458" x="1957388" y="3436938"/>
          <p14:tracePt t="61467" x="1920875" y="3436938"/>
          <p14:tracePt t="61474" x="1893888" y="3427413"/>
          <p14:tracePt t="61482" x="1866900" y="3427413"/>
          <p14:tracePt t="61489" x="1838325" y="3427413"/>
          <p14:tracePt t="61497" x="1811338" y="3427413"/>
          <p14:tracePt t="61505" x="1792288" y="3427413"/>
          <p14:tracePt t="61513" x="1765300" y="3427413"/>
          <p14:tracePt t="61521" x="1719263" y="3427413"/>
          <p14:tracePt t="61530" x="1682750" y="3427413"/>
          <p14:tracePt t="61537" x="1627188" y="3427413"/>
          <p14:tracePt t="61545" x="1581150" y="3427413"/>
          <p14:tracePt t="61553" x="1535113" y="3427413"/>
          <p14:tracePt t="61562" x="1516063" y="3427413"/>
          <p14:tracePt t="61569" x="1489075" y="3427413"/>
          <p14:tracePt t="61577" x="1479550" y="3427413"/>
          <p14:tracePt t="61585" x="1471613" y="3427413"/>
          <p14:tracePt t="61592" x="1452563" y="3427413"/>
          <p14:tracePt t="61624" x="1443038" y="3427413"/>
          <p14:tracePt t="61632" x="1433513" y="3436938"/>
          <p14:tracePt t="61648" x="1433513" y="3444875"/>
          <p14:tracePt t="61656" x="1433513" y="3463925"/>
          <p14:tracePt t="61665" x="1433513" y="3481388"/>
          <p14:tracePt t="61672" x="1452563" y="3509963"/>
          <p14:tracePt t="61680" x="1452563" y="3536950"/>
          <p14:tracePt t="61688" x="1462088" y="3573463"/>
          <p14:tracePt t="61696" x="1498600" y="3629025"/>
          <p14:tracePt t="61704" x="1535113" y="3665538"/>
          <p14:tracePt t="61712" x="1571625" y="3694113"/>
          <p14:tracePt t="61720" x="1590675" y="3721100"/>
          <p14:tracePt t="61728" x="1636713" y="3757613"/>
          <p14:tracePt t="61736" x="1654175" y="3767138"/>
          <p14:tracePt t="61745" x="1673225" y="3767138"/>
          <p14:tracePt t="61752" x="1682750" y="3776663"/>
          <p14:tracePt t="61761" x="1700213" y="3784600"/>
          <p14:tracePt t="61768" x="1709738" y="3784600"/>
          <p14:tracePt t="61776" x="1728788" y="3784600"/>
          <p14:tracePt t="61793" x="1774825" y="3794125"/>
          <p14:tracePt t="61800" x="1782763" y="3803650"/>
          <p14:tracePt t="61874" x="1801813" y="3803650"/>
          <p14:tracePt t="61882" x="1811338" y="3803650"/>
          <p14:tracePt t="61890" x="1828800" y="3794125"/>
          <p14:tracePt t="61899" x="1828800" y="3730625"/>
          <p14:tracePt t="61906" x="1828800" y="3675063"/>
          <p14:tracePt t="61914" x="1828800" y="3573463"/>
          <p14:tracePt t="61921" x="1828800" y="3473450"/>
          <p14:tracePt t="61929" x="1828800" y="3398838"/>
          <p14:tracePt t="61948" x="1828800" y="3197225"/>
          <p14:tracePt t="61954" x="1811338" y="3095625"/>
          <p14:tracePt t="61962" x="1774825" y="2976563"/>
          <p14:tracePt t="61970" x="1774825" y="2820988"/>
          <p14:tracePt t="61980" x="1774825" y="2738438"/>
          <p14:tracePt t="61986" x="1792288" y="2655888"/>
          <p14:tracePt t="61996" x="1792288" y="2609850"/>
          <p14:tracePt t="62002" x="1792288" y="2544763"/>
          <p14:tracePt t="62012" x="1792288" y="2517775"/>
          <p14:tracePt t="62018" x="1801813" y="2481263"/>
          <p14:tracePt t="62028" x="1801813" y="2452688"/>
          <p14:tracePt t="62034" x="1801813" y="2416175"/>
          <p14:tracePt t="62045" x="1820863" y="2389188"/>
          <p14:tracePt t="62050" x="1820863" y="2370138"/>
          <p14:tracePt t="62058" x="1820863" y="2352675"/>
          <p14:tracePt t="62066" x="1820863" y="2343150"/>
          <p14:tracePt t="62074" x="1820863" y="2314575"/>
          <p14:tracePt t="62082" x="1820863" y="2297113"/>
          <p14:tracePt t="62090" x="1801813" y="2260600"/>
          <p14:tracePt t="62098" x="1801813" y="2251075"/>
          <p14:tracePt t="62114" x="1801813" y="2224088"/>
          <p14:tracePt t="62122" x="1801813" y="2214563"/>
          <p14:tracePt t="62138" x="1801813" y="2195513"/>
          <p14:tracePt t="62154" x="1792288" y="2178050"/>
          <p14:tracePt t="62178" x="1792288" y="2168525"/>
          <p14:tracePt t="62186" x="1782763" y="2149475"/>
          <p14:tracePt t="62330" x="1782763" y="2122488"/>
          <p14:tracePt t="62338" x="1782763" y="2112963"/>
          <p14:tracePt t="62354" x="1782763" y="2103438"/>
          <p14:tracePt t="62362" x="1782763" y="2085975"/>
          <p14:tracePt t="62370" x="1792288" y="2066925"/>
          <p14:tracePt t="62386" x="1801813" y="2057400"/>
          <p14:tracePt t="62401" x="1811338" y="2030413"/>
          <p14:tracePt t="62418" x="1820863" y="2020888"/>
          <p14:tracePt t="62428" x="1838325" y="2011363"/>
          <p14:tracePt t="62435" x="1847850" y="2003425"/>
          <p14:tracePt t="62445" x="1874838" y="2003425"/>
          <p14:tracePt t="62451" x="1884363" y="2003425"/>
          <p14:tracePt t="62458" x="1939925" y="1984375"/>
          <p14:tracePt t="62466" x="2003425" y="1966913"/>
          <p14:tracePt t="62474" x="2105025" y="1966913"/>
          <p14:tracePt t="62481" x="2224088" y="1966913"/>
          <p14:tracePt t="62489" x="2344738" y="1957388"/>
          <p14:tracePt t="62497" x="2482850" y="1938338"/>
          <p14:tracePt t="62505" x="2638425" y="1938338"/>
          <p14:tracePt t="62513" x="2757488" y="1938338"/>
          <p14:tracePt t="62521" x="2849563" y="1938338"/>
          <p14:tracePt t="62529" x="2951163" y="1938338"/>
          <p14:tracePt t="62537" x="3014663" y="1911350"/>
          <p14:tracePt t="62545" x="3079750" y="1901825"/>
          <p14:tracePt t="62553" x="3098800" y="1901825"/>
          <p14:tracePt t="62560" x="3135313" y="1901825"/>
          <p14:tracePt t="62601" x="3143250" y="1892300"/>
          <p14:tracePt t="62642" x="3135313" y="1892300"/>
          <p14:tracePt t="62650" x="3106738" y="1892300"/>
          <p14:tracePt t="62659" x="3060700" y="1892300"/>
          <p14:tracePt t="62668" x="3024188" y="1901825"/>
          <p14:tracePt t="62673" x="2997200" y="1901825"/>
          <p14:tracePt t="62681" x="2978150" y="1911350"/>
          <p14:tracePt t="62689" x="2914650" y="1920875"/>
          <p14:tracePt t="62697" x="2794000" y="1920875"/>
          <p14:tracePt t="62705" x="2711450" y="1938338"/>
          <p14:tracePt t="62713" x="2592388" y="1966913"/>
          <p14:tracePt t="62721" x="2473325" y="1966913"/>
          <p14:tracePt t="62729" x="2352675" y="1966913"/>
          <p14:tracePt t="62738" x="2279650" y="1984375"/>
          <p14:tracePt t="62745" x="2233613" y="1993900"/>
          <p14:tracePt t="62753" x="2224088" y="1993900"/>
          <p14:tracePt t="62761" x="2197100" y="1993900"/>
          <p14:tracePt t="62769" x="2187575" y="2003425"/>
          <p14:tracePt t="62776" x="2187575" y="2011363"/>
          <p14:tracePt t="62785" x="2187575" y="2020888"/>
          <p14:tracePt t="62793" x="2206625" y="2076450"/>
          <p14:tracePt t="62801" x="2289175" y="2185988"/>
          <p14:tracePt t="62810" x="2417763" y="2314575"/>
          <p14:tracePt t="62817" x="2546350" y="2425700"/>
          <p14:tracePt t="62826" x="2657475" y="2535238"/>
          <p14:tracePt t="62833" x="2711450" y="2627313"/>
          <p14:tracePt t="62841" x="2794000" y="2728913"/>
          <p14:tracePt t="62848" x="2832100" y="2801938"/>
          <p14:tracePt t="62857" x="2859088" y="2884488"/>
          <p14:tracePt t="62864" x="2868613" y="2930525"/>
          <p14:tracePt t="62873" x="2868613" y="2976563"/>
          <p14:tracePt t="62881" x="2886075" y="3022600"/>
          <p14:tracePt t="62889" x="2895600" y="3041650"/>
          <p14:tracePt t="62897" x="2914650" y="3087688"/>
          <p14:tracePt t="62905" x="2932113" y="3133725"/>
          <p14:tracePt t="62914" x="2932113" y="3187700"/>
          <p14:tracePt t="62928" x="2941638" y="3316288"/>
          <p14:tracePt t="62937" x="2941638" y="3371850"/>
          <p14:tracePt t="62945" x="2951163" y="3436938"/>
          <p14:tracePt t="62953" x="2951163" y="3454400"/>
          <p14:tracePt t="62961" x="2951163" y="3500438"/>
          <p14:tracePt t="62969" x="2951163" y="3509963"/>
          <p14:tracePt t="62977" x="2951163" y="3536950"/>
          <p14:tracePt t="62993" x="2951163" y="3546475"/>
          <p14:tracePt t="63010" x="2951163" y="3556000"/>
          <p14:tracePt t="63017" x="2951163" y="3573463"/>
          <p14:tracePt t="63026" x="2951163" y="3582988"/>
          <p14:tracePt t="63049" x="2951163" y="3592513"/>
          <p14:tracePt t="63074" x="2951163" y="3611563"/>
          <p14:tracePt t="63186" x="2951163" y="3619500"/>
          <p14:tracePt t="63193" x="2941638" y="3619500"/>
          <p14:tracePt t="63210" x="2941638" y="3611563"/>
          <p14:tracePt t="63266" x="2932113" y="3602038"/>
          <p14:tracePt t="63316" x="2932113" y="3592513"/>
          <p14:tracePt t="63328" x="2932113" y="3582988"/>
          <p14:tracePt t="63336" x="2932113" y="3573463"/>
          <p14:tracePt t="63344" x="2960688" y="3565525"/>
          <p14:tracePt t="63352" x="2997200" y="3565525"/>
          <p14:tracePt t="63361" x="3106738" y="3565525"/>
          <p14:tracePt t="63369" x="3189288" y="3565525"/>
          <p14:tracePt t="63377" x="3263900" y="3565525"/>
          <p14:tracePt t="63385" x="3309938" y="3565525"/>
          <p14:tracePt t="63393" x="3373438" y="3565525"/>
          <p14:tracePt t="63401" x="3402013" y="3565525"/>
          <p14:tracePt t="63410" x="3409950" y="3565525"/>
          <p14:tracePt t="63433" x="3419475" y="3565525"/>
          <p14:tracePt t="63593" x="3429000" y="3556000"/>
          <p14:tracePt t="63600" x="3429000" y="3546475"/>
          <p14:tracePt t="63609" x="3429000" y="3536950"/>
          <p14:tracePt t="63616" x="3429000" y="3527425"/>
          <p14:tracePt t="63626" x="3448050" y="3500438"/>
          <p14:tracePt t="63632" x="3465513" y="3490913"/>
          <p14:tracePt t="63642" x="3475038" y="3490913"/>
          <p14:tracePt t="63648" x="3502025" y="3490913"/>
          <p14:tracePt t="63658" x="3548063" y="3481388"/>
          <p14:tracePt t="63667" x="3567113" y="3473450"/>
          <p14:tracePt t="63676" x="3584575" y="3454400"/>
          <p14:tracePt t="63684" x="3603625" y="3444875"/>
          <p14:tracePt t="63689" x="3630613" y="3436938"/>
          <p14:tracePt t="63704" x="3649663" y="3427413"/>
          <p14:tracePt t="63712" x="3668713" y="3417888"/>
          <p14:tracePt t="63728" x="3676650" y="3417888"/>
          <p14:tracePt t="63736" x="3686175" y="3408363"/>
          <p14:tracePt t="63745" x="3705225" y="3390900"/>
          <p14:tracePt t="63752" x="3751263" y="3381375"/>
          <p14:tracePt t="63760" x="3778250" y="3362325"/>
          <p14:tracePt t="63768" x="3805238" y="3335338"/>
          <p14:tracePt t="63776" x="3824288" y="3325813"/>
          <p14:tracePt t="63784" x="3870325" y="3316288"/>
          <p14:tracePt t="63792" x="3889375" y="3298825"/>
          <p14:tracePt t="63800" x="3925888" y="3270250"/>
          <p14:tracePt t="63816" x="3935413" y="3262313"/>
          <p14:tracePt t="63825" x="3935413" y="3252788"/>
          <p14:tracePt t="63856" x="3962400" y="3252788"/>
          <p14:tracePt t="63872" x="3989388" y="3252788"/>
          <p14:tracePt t="63880" x="4017963" y="3233738"/>
          <p14:tracePt t="63888" x="4035425" y="3233738"/>
          <p14:tracePt t="63896" x="4071938" y="3233738"/>
          <p14:tracePt t="63904" x="4110038" y="3224213"/>
          <p14:tracePt t="63912" x="4117975" y="3224213"/>
          <p14:tracePt t="63926" x="4127500" y="3224213"/>
          <p14:tracePt t="63928" x="4137025" y="3224213"/>
          <p14:tracePt t="63936" x="4154488" y="3224213"/>
          <p14:tracePt t="63960" x="4173538" y="3224213"/>
          <p14:tracePt t="63968" x="4210050" y="3224213"/>
          <p14:tracePt t="63976" x="4265613" y="3224213"/>
          <p14:tracePt t="63984" x="4330700" y="3224213"/>
          <p14:tracePt t="63992" x="4440238" y="3224213"/>
          <p14:tracePt t="64000" x="4568825" y="3243263"/>
          <p14:tracePt t="64008" x="4651375" y="3262313"/>
          <p14:tracePt t="64016" x="4733925" y="3289300"/>
          <p14:tracePt t="64025" x="4762500" y="3289300"/>
          <p14:tracePt t="64032" x="4770438" y="3298825"/>
          <p14:tracePt t="64041" x="4779963" y="3308350"/>
          <p14:tracePt t="64114" x="4799013" y="3316288"/>
          <p14:tracePt t="64130" x="4808538" y="3316288"/>
          <p14:tracePt t="64138" x="4816475" y="3316288"/>
          <p14:tracePt t="64314" x="4799013" y="3316288"/>
          <p14:tracePt t="64386" x="4779963" y="3316288"/>
          <p14:tracePt t="64394" x="4770438" y="3316288"/>
          <p14:tracePt t="64402" x="4762500" y="3316288"/>
          <p14:tracePt t="64412" x="4725988" y="3316288"/>
          <p14:tracePt t="64418" x="4697413" y="3316288"/>
          <p14:tracePt t="64428" x="4660900" y="3316288"/>
          <p14:tracePt t="64434" x="4633913" y="3316288"/>
          <p14:tracePt t="64445" x="4568825" y="3308350"/>
          <p14:tracePt t="64450" x="4549775" y="3308350"/>
          <p14:tracePt t="64458" x="4505325" y="3308350"/>
          <p14:tracePt t="64464" x="4467225" y="3308350"/>
          <p14:tracePt t="64472" x="4403725" y="3308350"/>
          <p14:tracePt t="64480" x="4384675" y="3308350"/>
          <p14:tracePt t="64489" x="4338638" y="3308350"/>
          <p14:tracePt t="64496" x="4302125" y="3308350"/>
          <p14:tracePt t="64504" x="4284663" y="3308350"/>
          <p14:tracePt t="64512" x="4238625" y="3298825"/>
          <p14:tracePt t="64520" x="4219575" y="3298825"/>
          <p14:tracePt t="64528" x="4192588" y="3289300"/>
          <p14:tracePt t="64544" x="4183063" y="3289300"/>
          <p14:tracePt t="64552" x="4183063" y="3279775"/>
          <p14:tracePt t="64601" x="4173538" y="3270250"/>
          <p14:tracePt t="64890" x="4173538" y="3279775"/>
          <p14:tracePt t="64897" x="4183063" y="3298825"/>
          <p14:tracePt t="64906" x="4192588" y="3308350"/>
          <p14:tracePt t="64913" x="4210050" y="3352800"/>
          <p14:tracePt t="64923" x="4229100" y="3371850"/>
          <p14:tracePt t="64934" x="4238625" y="3390900"/>
          <p14:tracePt t="64938" x="4246563" y="3408363"/>
          <p14:tracePt t="64945" x="4284663" y="3444875"/>
          <p14:tracePt t="64952" x="4292600" y="3454400"/>
          <p14:tracePt t="64960" x="4302125" y="3463925"/>
          <p14:tracePt t="64968" x="4311650" y="3490913"/>
          <p14:tracePt t="64984" x="4311650" y="3500438"/>
          <p14:tracePt t="67917" x="4330700" y="3500438"/>
          <p14:tracePt t="67930" x="4338638" y="3500438"/>
          <p14:tracePt t="67938" x="4348163" y="3500438"/>
          <p14:tracePt t="67946" x="4375150" y="3500438"/>
          <p14:tracePt t="67961" x="4384675" y="3490913"/>
          <p14:tracePt t="68001" x="4394200" y="3463925"/>
          <p14:tracePt t="68009" x="4394200" y="3417888"/>
          <p14:tracePt t="68017" x="4394200" y="3344863"/>
          <p14:tracePt t="68025" x="4330700" y="3252788"/>
          <p14:tracePt t="68033" x="4284663" y="3170238"/>
          <p14:tracePt t="68041" x="4210050" y="3095625"/>
          <p14:tracePt t="68049" x="4173538" y="3087688"/>
          <p14:tracePt t="68057" x="4154488" y="3059113"/>
          <p14:tracePt t="68065" x="4117975" y="2986088"/>
          <p14:tracePt t="68072" x="4064000" y="2913063"/>
          <p14:tracePt t="68081" x="4035425" y="2847975"/>
          <p14:tracePt t="68089" x="3989388" y="2774950"/>
          <p14:tracePt t="68097" x="3952875" y="2709863"/>
          <p14:tracePt t="68105" x="3906838" y="2627313"/>
          <p14:tracePt t="68114" x="3851275" y="2554288"/>
          <p14:tracePt t="68121" x="3797300" y="2481263"/>
          <p14:tracePt t="68129" x="3722688" y="2406650"/>
          <p14:tracePt t="68137" x="3649663" y="2352675"/>
          <p14:tracePt t="68144" x="3584575" y="2314575"/>
          <p14:tracePt t="68153" x="3548063" y="2278063"/>
          <p14:tracePt t="68161" x="3511550" y="2241550"/>
          <p14:tracePt t="68169" x="3484563" y="2224088"/>
          <p14:tracePt t="68177" x="3475038" y="2224088"/>
          <p14:tracePt t="68185" x="3455988" y="2195513"/>
          <p14:tracePt t="68193" x="3438525" y="2185988"/>
          <p14:tracePt t="68201" x="3438525" y="2178050"/>
          <p14:tracePt t="68210" x="3438525" y="2159000"/>
          <p14:tracePt t="68217" x="3438525" y="2141538"/>
          <p14:tracePt t="68226" x="3419475" y="2122488"/>
          <p14:tracePt t="68233" x="3419475" y="2112963"/>
          <p14:tracePt t="68241" x="3419475" y="2103438"/>
          <p14:tracePt t="68249" x="3409950" y="2085975"/>
          <p14:tracePt t="68257" x="3382963" y="2076450"/>
          <p14:tracePt t="68385" x="3373438" y="2066925"/>
          <p14:tracePt t="68392" x="3373438" y="2057400"/>
          <p14:tracePt t="68409" x="3363913" y="2039938"/>
          <p14:tracePt t="68417" x="3355975" y="2030413"/>
          <p14:tracePt t="68442" x="3336925" y="2003425"/>
          <p14:tracePt t="68456" x="3327400" y="1993900"/>
          <p14:tracePt t="68472" x="3319463" y="1984375"/>
          <p14:tracePt t="68480" x="3309938" y="1984375"/>
          <p14:tracePt t="68496" x="3300413" y="1974850"/>
          <p14:tracePt t="68513" x="3290888" y="1966913"/>
          <p14:tracePt t="68530" x="3281363" y="1957388"/>
          <p14:tracePt t="68554" x="3273425" y="1947863"/>
          <p14:tracePt t="68570" x="3254375" y="1938338"/>
          <p14:tracePt t="68626" x="3244850" y="1938338"/>
          <p14:tracePt t="68634" x="3235325" y="1928813"/>
          <p14:tracePt t="68754" x="3227388" y="1928813"/>
          <p14:tracePt t="68786" x="3227388" y="1947863"/>
          <p14:tracePt t="68898" x="3227388" y="1957388"/>
          <p14:tracePt t="68914" x="3227388" y="1966913"/>
          <p14:tracePt t="68937" x="3227388" y="1974850"/>
          <p14:tracePt t="68945" x="3227388" y="1993900"/>
          <p14:tracePt t="68953" x="3227388" y="2003425"/>
          <p14:tracePt t="68960" x="3227388" y="2011363"/>
          <p14:tracePt t="68969" x="3227388" y="2020888"/>
          <p14:tracePt t="68976" x="3227388" y="2057400"/>
          <p14:tracePt t="68985" x="3227388" y="2085975"/>
          <p14:tracePt t="68993" x="3227388" y="2103438"/>
          <p14:tracePt t="69001" x="3227388" y="2141538"/>
          <p14:tracePt t="69010" x="3227388" y="2168525"/>
          <p14:tracePt t="69017" x="3235325" y="2214563"/>
          <p14:tracePt t="69026" x="3235325" y="2251075"/>
          <p14:tracePt t="69033" x="3244850" y="2270125"/>
          <p14:tracePt t="69041" x="3244850" y="2278063"/>
          <p14:tracePt t="69049" x="3244850" y="2314575"/>
          <p14:tracePt t="69057" x="3273425" y="2360613"/>
          <p14:tracePt t="69065" x="3273425" y="2379663"/>
          <p14:tracePt t="69073" x="3281363" y="2443163"/>
          <p14:tracePt t="69081" x="3281363" y="2517775"/>
          <p14:tracePt t="69088" x="3290888" y="2617788"/>
          <p14:tracePt t="69096" x="3309938" y="2719388"/>
          <p14:tracePt t="69105" x="3336925" y="2830513"/>
          <p14:tracePt t="69113" x="3336925" y="2903538"/>
          <p14:tracePt t="69121" x="3382963" y="2995613"/>
          <p14:tracePt t="69130" x="3409950" y="3041650"/>
          <p14:tracePt t="69136" x="3409950" y="3059113"/>
          <p14:tracePt t="69145" x="3409950" y="3078163"/>
          <p14:tracePt t="69152" x="3409950" y="3087688"/>
          <p14:tracePt t="69177" x="3409950" y="3095625"/>
          <p14:tracePt t="69393" x="3409950" y="3087688"/>
          <p14:tracePt t="69410" x="3402013" y="3078163"/>
          <p14:tracePt t="69418" x="3363913" y="3078163"/>
          <p14:tracePt t="69427" x="3355975" y="3078163"/>
          <p14:tracePt t="69433" x="3319463" y="3078163"/>
          <p14:tracePt t="69448" x="3309938" y="3078163"/>
          <p14:tracePt t="69457" x="3273425" y="3078163"/>
          <p14:tracePt t="69464" x="3227388" y="3078163"/>
          <p14:tracePt t="69474" x="3198813" y="3078163"/>
          <p14:tracePt t="69482" x="3162300" y="3078163"/>
          <p14:tracePt t="69488" x="3143250" y="3078163"/>
          <p14:tracePt t="69496" x="3089275" y="3078163"/>
          <p14:tracePt t="69504" x="3024188" y="3078163"/>
          <p14:tracePt t="69512" x="2987675" y="3078163"/>
          <p14:tracePt t="69520" x="2978150" y="3078163"/>
          <p14:tracePt t="69528" x="2932113" y="3078163"/>
          <p14:tracePt t="69536" x="2905125" y="3078163"/>
          <p14:tracePt t="69552" x="2895600" y="3078163"/>
          <p14:tracePt t="69658" x="2859088" y="3087688"/>
          <p14:tracePt t="69666" x="2832100" y="3095625"/>
          <p14:tracePt t="69675" x="2813050" y="3105150"/>
          <p14:tracePt t="69682" x="2803525" y="3114675"/>
          <p14:tracePt t="69690" x="2786063" y="3133725"/>
          <p14:tracePt t="69858" x="2786063" y="3141663"/>
          <p14:tracePt t="69866" x="2794000" y="3141663"/>
          <p14:tracePt t="69874" x="2803525" y="3141663"/>
          <p14:tracePt t="69881" x="2840038" y="3170238"/>
          <p14:tracePt t="69890" x="2878138" y="3187700"/>
          <p14:tracePt t="69898" x="2914650" y="3206750"/>
          <p14:tracePt t="69905" x="2960688" y="3243263"/>
          <p14:tracePt t="69914" x="2978150" y="3270250"/>
          <p14:tracePt t="69927" x="3033713" y="3316288"/>
          <p14:tracePt t="69929" x="3135313" y="3381375"/>
          <p14:tracePt t="69936" x="3189288" y="3417888"/>
          <p14:tracePt t="69945" x="3235325" y="3436938"/>
          <p14:tracePt t="69953" x="3244850" y="3444875"/>
          <p14:tracePt t="69961" x="3254375" y="3454400"/>
          <p14:tracePt t="69969" x="3263900" y="3463925"/>
          <p14:tracePt t="70018" x="3263900" y="3473450"/>
          <p14:tracePt t="70154" x="3263900" y="3481388"/>
          <p14:tracePt t="70194" x="3300413" y="3500438"/>
          <p14:tracePt t="70202" x="3363913" y="3500438"/>
          <p14:tracePt t="70211" x="3392488" y="3500438"/>
          <p14:tracePt t="70219" x="3455988" y="3500438"/>
          <p14:tracePt t="70228" x="3511550" y="3500438"/>
          <p14:tracePt t="70233" x="3548063" y="3500438"/>
          <p14:tracePt t="70245" x="3603625" y="3481388"/>
          <p14:tracePt t="70250" x="3659188" y="3463925"/>
          <p14:tracePt t="70258" x="3676650" y="3454400"/>
          <p14:tracePt t="70266" x="3722688" y="3417888"/>
          <p14:tracePt t="70274" x="3741738" y="3398838"/>
          <p14:tracePt t="70282" x="3787775" y="3371850"/>
          <p14:tracePt t="70297" x="3797300" y="3362325"/>
          <p14:tracePt t="70305" x="3833813" y="3352800"/>
          <p14:tracePt t="70320" x="3843338" y="3344863"/>
          <p14:tracePt t="70328" x="3860800" y="3344863"/>
          <p14:tracePt t="70344" x="3879850" y="3335338"/>
          <p14:tracePt t="70352" x="3889375" y="3325813"/>
          <p14:tracePt t="70360" x="3897313" y="3316288"/>
          <p14:tracePt t="70368" x="3916363" y="3308350"/>
          <p14:tracePt t="70376" x="3925888" y="3298825"/>
          <p14:tracePt t="70393" x="3935413" y="3298825"/>
          <p14:tracePt t="70401" x="3952875" y="3279775"/>
          <p14:tracePt t="70410" x="3962400" y="3270250"/>
          <p14:tracePt t="70427" x="3971925" y="3262313"/>
          <p14:tracePt t="70594" x="3962400" y="3243263"/>
          <p14:tracePt t="70601" x="3952875" y="3233738"/>
          <p14:tracePt t="70610" x="3935413" y="3224213"/>
          <p14:tracePt t="70618" x="3870325" y="3216275"/>
          <p14:tracePt t="70628" x="3843338" y="3216275"/>
          <p14:tracePt t="70633" x="3759200" y="3178175"/>
          <p14:tracePt t="70641" x="3732213" y="3170238"/>
          <p14:tracePt t="70650" x="3659188" y="3151188"/>
          <p14:tracePt t="70657" x="3584575" y="3095625"/>
          <p14:tracePt t="70664" x="3538538" y="3087688"/>
          <p14:tracePt t="70672" x="3530600" y="3087688"/>
          <p14:tracePt t="70680" x="3502025" y="3087688"/>
          <p14:tracePt t="70688" x="3494088" y="3078163"/>
          <p14:tracePt t="70697" x="3475038" y="3068638"/>
          <p14:tracePt t="70721" x="3475038" y="3059113"/>
          <p14:tracePt t="70728" x="3455988" y="3041650"/>
          <p14:tracePt t="70753" x="3448050" y="3032125"/>
          <p14:tracePt t="70760" x="3448050" y="3022600"/>
          <p14:tracePt t="70769" x="3438525" y="2995613"/>
          <p14:tracePt t="70785" x="3438525" y="2986088"/>
          <p14:tracePt t="70792" x="3429000" y="2967038"/>
          <p14:tracePt t="70842" x="3429000" y="2959100"/>
          <p14:tracePt t="70849" x="3429000" y="2949575"/>
          <p14:tracePt t="70858" x="3429000" y="2921000"/>
          <p14:tracePt t="70865" x="3429000" y="2903538"/>
          <p14:tracePt t="70872" x="3429000" y="2876550"/>
          <p14:tracePt t="70881" x="3429000" y="2857500"/>
          <p14:tracePt t="70889" x="3429000" y="2792413"/>
          <p14:tracePt t="70897" x="3429000" y="2746375"/>
          <p14:tracePt t="70904" x="3455988" y="2701925"/>
          <p14:tracePt t="70926" x="3484563" y="2573338"/>
          <p14:tracePt t="70928" x="3494088" y="2527300"/>
          <p14:tracePt t="70936" x="3538538" y="2443163"/>
          <p14:tracePt t="70944" x="3548063" y="2379663"/>
          <p14:tracePt t="70952" x="3567113" y="2333625"/>
          <p14:tracePt t="70960" x="3584575" y="2270125"/>
          <p14:tracePt t="70968" x="3603625" y="2232025"/>
          <p14:tracePt t="70976" x="3603625" y="2205038"/>
          <p14:tracePt t="70984" x="3613150" y="2185988"/>
          <p14:tracePt t="70992" x="3613150" y="2149475"/>
          <p14:tracePt t="71000" x="3622675" y="2122488"/>
          <p14:tracePt t="71008" x="3622675" y="2112963"/>
          <p14:tracePt t="71016" x="3640138" y="2095500"/>
          <p14:tracePt t="71025" x="3649663" y="2057400"/>
          <p14:tracePt t="71032" x="3649663" y="2039938"/>
          <p14:tracePt t="71040" x="3649663" y="2011363"/>
          <p14:tracePt t="71048" x="3649663" y="1947863"/>
          <p14:tracePt t="71056" x="3659188" y="1911350"/>
          <p14:tracePt t="71064" x="3659188" y="1882775"/>
          <p14:tracePt t="71072" x="3659188" y="1846263"/>
          <p14:tracePt t="71080" x="3659188" y="1809750"/>
          <p14:tracePt t="71088" x="3659188" y="1763713"/>
          <p14:tracePt t="71096" x="3659188" y="1736725"/>
          <p14:tracePt t="71104" x="3659188" y="1727200"/>
          <p14:tracePt t="71112" x="3659188" y="1708150"/>
          <p14:tracePt t="71120" x="3659188" y="1690688"/>
          <p14:tracePt t="71128" x="3659188" y="1681163"/>
          <p14:tracePt t="71144" x="3659188" y="1671638"/>
          <p14:tracePt t="71152" x="3659188" y="1663700"/>
          <p14:tracePt t="71176" x="3659188" y="1654175"/>
          <p14:tracePt t="71184" x="3649663" y="1625600"/>
          <p14:tracePt t="71208" x="3640138" y="1617663"/>
          <p14:tracePt t="71224" x="3630613" y="1608138"/>
          <p14:tracePt t="71240" x="3622675" y="1598613"/>
          <p14:tracePt t="71248" x="3603625" y="1589088"/>
          <p14:tracePt t="71299" x="3594100" y="1589088"/>
          <p14:tracePt t="71306" x="3567113" y="1589088"/>
          <p14:tracePt t="71314" x="3548063" y="1589088"/>
          <p14:tracePt t="71321" x="3502025" y="1589088"/>
          <p14:tracePt t="71329" x="3465513" y="1589088"/>
          <p14:tracePt t="71337" x="3429000" y="1598613"/>
          <p14:tracePt t="71345" x="3363913" y="1608138"/>
          <p14:tracePt t="71353" x="3327400" y="1625600"/>
          <p14:tracePt t="71360" x="3235325" y="1654175"/>
          <p14:tracePt t="71369" x="3189288" y="1663700"/>
          <p14:tracePt t="71376" x="3125788" y="1671638"/>
          <p14:tracePt t="71385" x="3024188" y="1690688"/>
          <p14:tracePt t="71393" x="2941638" y="1717675"/>
          <p14:tracePt t="71401" x="2878138" y="1727200"/>
          <p14:tracePt t="71410" x="2794000" y="1746250"/>
          <p14:tracePt t="71417" x="2740025" y="1746250"/>
          <p14:tracePt t="71426" x="2693988" y="1746250"/>
          <p14:tracePt t="71433" x="2684463" y="1754188"/>
          <p14:tracePt t="71449" x="2674938" y="1754188"/>
          <p14:tracePt t="71569" x="2665413" y="1763713"/>
          <p14:tracePt t="71593" x="2665413" y="1773238"/>
          <p14:tracePt t="71611" x="2665413" y="1782763"/>
          <p14:tracePt t="71619" x="2665413" y="1809750"/>
          <p14:tracePt t="71627" x="2665413" y="1828800"/>
          <p14:tracePt t="71632" x="2665413" y="1892300"/>
          <p14:tracePt t="71640" x="2711450" y="1947863"/>
          <p14:tracePt t="71648" x="2720975" y="2011363"/>
          <p14:tracePt t="71656" x="2767013" y="2095500"/>
          <p14:tracePt t="71664" x="2840038" y="2224088"/>
          <p14:tracePt t="71672" x="2878138" y="2324100"/>
          <p14:tracePt t="71680" x="2924175" y="2443163"/>
          <p14:tracePt t="71688" x="2951163" y="2554288"/>
          <p14:tracePt t="71696" x="2978150" y="2673350"/>
          <p14:tracePt t="71704" x="2997200" y="2755900"/>
          <p14:tracePt t="71712" x="2997200" y="2838450"/>
          <p14:tracePt t="71720" x="3024188" y="2903538"/>
          <p14:tracePt t="71728" x="3024188" y="2959100"/>
          <p14:tracePt t="71736" x="3024188" y="3059113"/>
          <p14:tracePt t="71744" x="3024188" y="3141663"/>
          <p14:tracePt t="71752" x="3024188" y="3197225"/>
          <p14:tracePt t="71760" x="3024188" y="3262313"/>
          <p14:tracePt t="71769" x="3024188" y="3325813"/>
          <p14:tracePt t="71778" x="3024188" y="3344863"/>
          <p14:tracePt t="71785" x="3024188" y="3371850"/>
          <p14:tracePt t="71794" x="3024188" y="3390900"/>
          <p14:tracePt t="71994" x="3014663" y="3381375"/>
          <p14:tracePt t="72002" x="3014663" y="3371850"/>
          <p14:tracePt t="72011" x="2987675" y="3352800"/>
          <p14:tracePt t="72018" x="2968625" y="3308350"/>
          <p14:tracePt t="72029" x="2932113" y="3270250"/>
          <p14:tracePt t="72035" x="2905125" y="3252788"/>
          <p14:tracePt t="72046" x="2840038" y="3216275"/>
          <p14:tracePt t="72050" x="2803525" y="3187700"/>
          <p14:tracePt t="72058" x="2794000" y="3141663"/>
          <p14:tracePt t="72066" x="2776538" y="3124200"/>
          <p14:tracePt t="72073" x="2747963" y="3105150"/>
          <p14:tracePt t="72082" x="2703513" y="3095625"/>
          <p14:tracePt t="72088" x="2684463" y="3095625"/>
          <p14:tracePt t="72097" x="2665413" y="3095625"/>
          <p14:tracePt t="72104" x="2657475" y="3095625"/>
          <p14:tracePt t="72209" x="2638425" y="3095625"/>
          <p14:tracePt t="72305" x="2628900" y="3095625"/>
          <p14:tracePt t="72363" x="2628900" y="3105150"/>
          <p14:tracePt t="72377" x="2628900" y="3124200"/>
          <p14:tracePt t="72402" x="2628900" y="3133725"/>
          <p14:tracePt t="72410" x="2628900" y="3141663"/>
          <p14:tracePt t="72417" x="2628900" y="3151188"/>
          <p14:tracePt t="72428" x="2638425" y="3178175"/>
          <p14:tracePt t="72433" x="2647950" y="3187700"/>
          <p14:tracePt t="72441" x="2647950" y="3197225"/>
          <p14:tracePt t="72449" x="2665413" y="3206750"/>
          <p14:tracePt t="72457" x="2693988" y="3224213"/>
          <p14:tracePt t="72465" x="2720975" y="3252788"/>
          <p14:tracePt t="72472" x="2730500" y="3252788"/>
          <p14:tracePt t="72481" x="2757488" y="3289300"/>
          <p14:tracePt t="72489" x="2786063" y="3308350"/>
          <p14:tracePt t="72497" x="2803525" y="3325813"/>
          <p14:tracePt t="72505" x="2840038" y="3352800"/>
          <p14:tracePt t="72513" x="2859088" y="3362325"/>
          <p14:tracePt t="72521" x="2878138" y="3381375"/>
          <p14:tracePt t="72528" x="2886075" y="3390900"/>
          <p14:tracePt t="72545" x="2895600" y="3398838"/>
          <p14:tracePt t="72553" x="2914650" y="3417888"/>
          <p14:tracePt t="72561" x="2924175" y="3427413"/>
          <p14:tracePt t="72578" x="2951163" y="3436938"/>
          <p14:tracePt t="72586" x="2960688" y="3436938"/>
          <p14:tracePt t="72592" x="2968625" y="3436938"/>
          <p14:tracePt t="72600" x="3006725" y="3436938"/>
          <p14:tracePt t="72609" x="3052763" y="3436938"/>
          <p14:tracePt t="72616" x="3060700" y="3436938"/>
          <p14:tracePt t="72626" x="3079750" y="3436938"/>
          <p14:tracePt t="72681" x="3106738" y="3454400"/>
          <p14:tracePt t="72697" x="3116263" y="3463925"/>
          <p14:tracePt t="72706" x="3125788" y="3481388"/>
          <p14:tracePt t="72714" x="3135313" y="3490913"/>
          <p14:tracePt t="72730" x="3135313" y="3519488"/>
          <p14:tracePt t="72736" x="3152775" y="3536950"/>
          <p14:tracePt t="72744" x="3162300" y="3546475"/>
          <p14:tracePt t="72752" x="3171825" y="3565525"/>
          <p14:tracePt t="72760" x="3181350" y="3573463"/>
          <p14:tracePt t="72768" x="3208338" y="3592513"/>
          <p14:tracePt t="72776" x="3217863" y="3629025"/>
          <p14:tracePt t="72784" x="3235325" y="3648075"/>
          <p14:tracePt t="72792" x="3254375" y="3684588"/>
          <p14:tracePt t="72801" x="3263900" y="3694113"/>
          <p14:tracePt t="72809" x="3273425" y="3721100"/>
          <p14:tracePt t="72816" x="3290888" y="3730625"/>
          <p14:tracePt t="72826" x="3300413" y="3740150"/>
          <p14:tracePt t="72832" x="3309938" y="3748088"/>
          <p14:tracePt t="72912" x="3319463" y="3757613"/>
          <p14:tracePt t="72946" x="3336925" y="3757613"/>
          <p14:tracePt t="72954" x="3346450" y="3757613"/>
          <p14:tracePt t="72970" x="3363913" y="3757613"/>
          <p14:tracePt t="72977" x="3382963" y="3757613"/>
          <p14:tracePt t="72987" x="3392488" y="3757613"/>
          <p14:tracePt t="72995" x="3402013" y="3748088"/>
          <p14:tracePt t="73011" x="3438525" y="3748088"/>
          <p14:tracePt t="73018" x="3455988" y="3740150"/>
          <p14:tracePt t="73028" x="3475038" y="3740150"/>
          <p14:tracePt t="73033" x="3502025" y="3721100"/>
          <p14:tracePt t="73041" x="3538538" y="3711575"/>
          <p14:tracePt t="73049" x="3548063" y="3711575"/>
          <p14:tracePt t="73057" x="3557588" y="3711575"/>
          <p14:tracePt t="73064" x="3576638" y="3702050"/>
          <p14:tracePt t="73072" x="3594100" y="3694113"/>
          <p14:tracePt t="73081" x="3613150" y="3665538"/>
          <p14:tracePt t="73089" x="3622675" y="3665538"/>
          <p14:tracePt t="73097" x="3630613" y="3665538"/>
          <p14:tracePt t="73105" x="3640138" y="3656013"/>
          <p14:tracePt t="73121" x="3659188" y="3648075"/>
          <p14:tracePt t="73129" x="3668713" y="3619500"/>
          <p14:tracePt t="73137" x="3676650" y="3619500"/>
          <p14:tracePt t="73144" x="3686175" y="3611563"/>
          <p14:tracePt t="73153" x="3695700" y="3602038"/>
          <p14:tracePt t="73161" x="3722688" y="3592513"/>
          <p14:tracePt t="73169" x="3722688" y="3582988"/>
          <p14:tracePt t="73185" x="3732213" y="3573463"/>
          <p14:tracePt t="73193" x="3741738" y="3565525"/>
          <p14:tracePt t="73210" x="3751263" y="3556000"/>
          <p14:tracePt t="73289" x="3759200" y="3556000"/>
          <p14:tracePt t="73297" x="3768725" y="3556000"/>
          <p14:tracePt t="73362" x="3797300" y="3556000"/>
          <p14:tracePt t="73370" x="3805238" y="3546475"/>
          <p14:tracePt t="73394" x="3814763" y="3536950"/>
          <p14:tracePt t="73403" x="3833813" y="3519488"/>
          <p14:tracePt t="73411" x="3851275" y="3509963"/>
          <p14:tracePt t="73420" x="3879850" y="3473450"/>
          <p14:tracePt t="73426" x="3906838" y="3463925"/>
          <p14:tracePt t="73433" x="3962400" y="3417888"/>
          <p14:tracePt t="73441" x="4008438" y="3381375"/>
          <p14:tracePt t="73449" x="4064000" y="3325813"/>
          <p14:tracePt t="73457" x="4137025" y="3270250"/>
          <p14:tracePt t="73466" x="4210050" y="3197225"/>
          <p14:tracePt t="73472" x="4219575" y="3151188"/>
          <p14:tracePt t="73481" x="4256088" y="3087688"/>
          <p14:tracePt t="73490" x="4275138" y="3049588"/>
          <p14:tracePt t="73498" x="4275138" y="3032125"/>
          <p14:tracePt t="73505" x="4275138" y="3022600"/>
          <p14:tracePt t="73698" x="4265613" y="3013075"/>
          <p14:tracePt t="73713" x="4246563" y="3013075"/>
          <p14:tracePt t="73723" x="4200525" y="3013075"/>
          <p14:tracePt t="73730" x="4154488" y="3013075"/>
          <p14:tracePt t="73739" x="4110038" y="3013075"/>
          <p14:tracePt t="73745" x="4054475" y="3013075"/>
          <p14:tracePt t="73754" x="3971925" y="3013075"/>
          <p14:tracePt t="73764" x="3897313" y="3013075"/>
          <p14:tracePt t="73773" x="3778250" y="3013075"/>
          <p14:tracePt t="73777" x="3714750" y="3013075"/>
          <p14:tracePt t="73785" x="3613150" y="3013075"/>
          <p14:tracePt t="73793" x="3521075" y="3013075"/>
          <p14:tracePt t="73801" x="3475038" y="3013075"/>
          <p14:tracePt t="73810" x="3409950" y="2986088"/>
          <p14:tracePt t="73816" x="3402013" y="2976563"/>
          <p14:tracePt t="77688" x="3392488" y="2976563"/>
          <p14:tracePt t="77696" x="3363913" y="2976563"/>
          <p14:tracePt t="77704" x="3254375" y="2976563"/>
          <p14:tracePt t="77712" x="3198813" y="2976563"/>
          <p14:tracePt t="77720" x="3135313" y="2976563"/>
          <p14:tracePt t="77728" x="3052763" y="2976563"/>
          <p14:tracePt t="77738" x="2978150" y="2976563"/>
          <p14:tracePt t="77744" x="2914650" y="2976563"/>
          <p14:tracePt t="77753" x="2849563" y="2976563"/>
          <p14:tracePt t="77760" x="2813050" y="2976563"/>
          <p14:tracePt t="77769" x="2767013" y="2976563"/>
          <p14:tracePt t="77777" x="2757488" y="2976563"/>
          <p14:tracePt t="77785" x="2747963" y="2976563"/>
          <p14:tracePt t="77834" x="2720975" y="2959100"/>
          <p14:tracePt t="77843" x="2684463" y="2940050"/>
          <p14:tracePt t="77852" x="2638425" y="2930525"/>
          <p14:tracePt t="77859" x="2592388" y="2903538"/>
          <p14:tracePt t="77867" x="2509838" y="2876550"/>
          <p14:tracePt t="77874" x="2444750" y="2867025"/>
          <p14:tracePt t="77881" x="2398713" y="2838450"/>
          <p14:tracePt t="77888" x="2352675" y="2830513"/>
          <p14:tracePt t="77896" x="2344738" y="2820988"/>
          <p14:tracePt t="77904" x="2335213" y="2811463"/>
          <p14:tracePt t="77912" x="2316163" y="2801938"/>
          <p14:tracePt t="78002" x="2308225" y="2792413"/>
          <p14:tracePt t="78010" x="2298700" y="2792413"/>
          <p14:tracePt t="78043" x="2270125" y="2792413"/>
          <p14:tracePt t="78051" x="2262188" y="2792413"/>
          <p14:tracePt t="78058" x="2252663" y="2792413"/>
          <p14:tracePt t="78066" x="2224088" y="2774950"/>
          <p14:tracePt t="78072" x="2206625" y="2774950"/>
          <p14:tracePt t="78081" x="2178050" y="2774950"/>
          <p14:tracePt t="78088" x="2170113" y="2765425"/>
          <p14:tracePt t="78098" x="2151063" y="2755900"/>
          <p14:tracePt t="78104" x="2114550" y="2755900"/>
          <p14:tracePt t="78121" x="2105025" y="2755900"/>
          <p14:tracePt t="78128" x="2095500" y="2755900"/>
          <p14:tracePt t="78161" x="2087563" y="2755900"/>
          <p14:tracePt t="78185" x="2078038" y="2755900"/>
          <p14:tracePt t="78192" x="2058988" y="2746375"/>
          <p14:tracePt t="78209" x="2049463" y="2746375"/>
          <p14:tracePt t="78216" x="2041525" y="2746375"/>
          <p14:tracePt t="78226" x="2032000" y="2746375"/>
          <p14:tracePt t="78723" x="2068513" y="2746375"/>
          <p14:tracePt t="78729" x="2132013" y="2801938"/>
          <p14:tracePt t="78736" x="2178050" y="2876550"/>
          <p14:tracePt t="78745" x="2289175" y="3022600"/>
          <p14:tracePt t="78752" x="2427288" y="3187700"/>
          <p14:tracePt t="78760" x="2555875" y="3335338"/>
          <p14:tracePt t="78769" x="2665413" y="3444875"/>
          <p14:tracePt t="78777" x="2747963" y="3556000"/>
          <p14:tracePt t="78785" x="2794000" y="3611563"/>
          <p14:tracePt t="78793" x="2849563" y="3629025"/>
          <p14:tracePt t="78800" x="2859088" y="3638550"/>
          <p14:tracePt t="78841" x="2868613" y="3638550"/>
          <p14:tracePt t="78874" x="2878138" y="3648075"/>
          <p14:tracePt t="78930" x="2895600" y="3665538"/>
          <p14:tracePt t="78938" x="2905125" y="3675063"/>
          <p14:tracePt t="78953" x="2905125" y="3684588"/>
          <p14:tracePt t="78960" x="2905125" y="3694113"/>
          <p14:tracePt t="78968" x="2924175" y="3711575"/>
          <p14:tracePt t="78992" x="2924175" y="3721100"/>
          <p14:tracePt t="79298" x="2941638" y="3730625"/>
          <p14:tracePt t="79306" x="3033713" y="3730625"/>
          <p14:tracePt t="79313" x="3098800" y="3730625"/>
          <p14:tracePt t="79322" x="3290888" y="3730625"/>
          <p14:tracePt t="79329" x="3538538" y="3767138"/>
          <p14:tracePt t="79337" x="3889375" y="3830638"/>
          <p14:tracePt t="79346" x="4025900" y="3849688"/>
          <p14:tracePt t="79353" x="4183063" y="3859213"/>
          <p14:tracePt t="79362" x="4348163" y="3895725"/>
          <p14:tracePt t="79371" x="4413250" y="3905250"/>
          <p14:tracePt t="79379" x="4467225" y="3905250"/>
          <p14:tracePt t="79385" x="4476750" y="3905250"/>
          <p14:tracePt t="79395" x="4495800" y="3905250"/>
          <p14:tracePt t="79412" x="4505325" y="3895725"/>
          <p14:tracePt t="79434" x="4513263" y="3886200"/>
          <p14:tracePt t="79450" x="4505325" y="3876675"/>
          <p14:tracePt t="79458" x="4495800" y="3859213"/>
          <p14:tracePt t="79521" x="4486275" y="3859213"/>
          <p14:tracePt t="79530" x="4476750" y="3859213"/>
          <p14:tracePt t="79538" x="4467225" y="3849688"/>
          <p14:tracePt t="79548" x="4459288" y="3849688"/>
          <p14:tracePt t="79553" x="4449763" y="3849688"/>
          <p14:tracePt t="79561" x="4440238" y="3849688"/>
          <p14:tracePt t="79568" x="4430713" y="3849688"/>
          <p14:tracePt t="79576" x="4403725" y="3840163"/>
          <p14:tracePt t="79584" x="4394200" y="3840163"/>
          <p14:tracePt t="79593" x="4348163" y="3840163"/>
          <p14:tracePt t="79600" x="4321175" y="3813175"/>
          <p14:tracePt t="79609" x="4302125" y="3813175"/>
          <p14:tracePt t="79616" x="4265613" y="3813175"/>
          <p14:tracePt t="79626" x="4238625" y="3803650"/>
          <p14:tracePt t="79632" x="4229100" y="3803650"/>
          <p14:tracePt t="79640" x="4210050" y="3803650"/>
          <p14:tracePt t="79648" x="4192588" y="3803650"/>
          <p14:tracePt t="79656" x="4183063" y="3794125"/>
          <p14:tracePt t="79664" x="4173538" y="3794125"/>
          <p14:tracePt t="81042" x="4137025" y="3794125"/>
          <p14:tracePt t="81049" x="4127500" y="3794125"/>
          <p14:tracePt t="81058" x="4071938" y="3794125"/>
          <p14:tracePt t="81066" x="4044950" y="3794125"/>
          <p14:tracePt t="81074" x="4025900" y="3794125"/>
          <p14:tracePt t="81082" x="3989388" y="3822700"/>
          <p14:tracePt t="81089" x="3962400" y="3822700"/>
          <p14:tracePt t="81099" x="3925888" y="3822700"/>
          <p14:tracePt t="81104" x="3870325" y="3822700"/>
          <p14:tracePt t="81112" x="3751263" y="3822700"/>
          <p14:tracePt t="81121" x="3676650" y="3822700"/>
          <p14:tracePt t="81128" x="3594100" y="3822700"/>
          <p14:tracePt t="81136" x="3438525" y="3813175"/>
          <p14:tracePt t="81145" x="3355975" y="3813175"/>
          <p14:tracePt t="81152" x="3152775" y="3776663"/>
          <p14:tracePt t="81160" x="2978150" y="3730625"/>
          <p14:tracePt t="81169" x="2794000" y="3675063"/>
          <p14:tracePt t="81176" x="2611438" y="3611563"/>
          <p14:tracePt t="81186" x="2473325" y="3546475"/>
          <p14:tracePt t="81192" x="2325688" y="3519488"/>
          <p14:tracePt t="81201" x="2224088" y="3473450"/>
          <p14:tracePt t="81210" x="2178050" y="3463925"/>
          <p14:tracePt t="81217" x="2114550" y="3444875"/>
          <p14:tracePt t="81226" x="2105025" y="3444875"/>
          <p14:tracePt t="81233" x="2095500" y="3436938"/>
          <p14:tracePt t="81272" x="2095500" y="3427413"/>
          <p14:tracePt t="81281" x="2087563" y="3417888"/>
          <p14:tracePt t="81288" x="2087563" y="3408363"/>
          <p14:tracePt t="81297" x="2058988" y="3390900"/>
          <p14:tracePt t="81313" x="2041525" y="3381375"/>
          <p14:tracePt t="81321" x="2022475" y="3371850"/>
          <p14:tracePt t="81329" x="2012950" y="3362325"/>
          <p14:tracePt t="81336" x="2012950" y="3344863"/>
          <p14:tracePt t="81344" x="2003425" y="3335338"/>
          <p14:tracePt t="81352" x="2003425" y="3325813"/>
          <p14:tracePt t="81368" x="2003425" y="3298825"/>
          <p14:tracePt t="81392" x="2003425" y="3289300"/>
          <p14:tracePt t="81618" x="2003425" y="3279775"/>
          <p14:tracePt t="81753" x="2003425" y="3298825"/>
          <p14:tracePt t="81761" x="2058988" y="3362325"/>
          <p14:tracePt t="81770" x="2105025" y="3417888"/>
          <p14:tracePt t="81778" x="2141538" y="3463925"/>
          <p14:tracePt t="81787" x="2178050" y="3536950"/>
          <p14:tracePt t="81796" x="2206625" y="3565525"/>
          <p14:tracePt t="81801" x="2243138" y="3629025"/>
          <p14:tracePt t="81813" x="2252663" y="3665538"/>
          <p14:tracePt t="81819" x="2262188" y="3675063"/>
          <p14:tracePt t="81827" x="2262188" y="3684588"/>
          <p14:tracePt t="81840" x="2262188" y="3721100"/>
          <p14:tracePt t="81848" x="2289175" y="3740150"/>
          <p14:tracePt t="81855" x="2308225" y="3776663"/>
          <p14:tracePt t="81864" x="2308225" y="3784600"/>
          <p14:tracePt t="81872" x="2316163" y="3822700"/>
          <p14:tracePt t="81880" x="2335213" y="3830638"/>
          <p14:tracePt t="81888" x="2344738" y="3840163"/>
          <p14:tracePt t="81896" x="2344738" y="3849688"/>
          <p14:tracePt t="81912" x="2344738" y="3859213"/>
          <p14:tracePt t="81925" x="2352675" y="3868738"/>
          <p14:tracePt t="81985" x="2362200" y="3886200"/>
          <p14:tracePt t="81993" x="2371725" y="3886200"/>
          <p14:tracePt t="82017" x="2381250" y="3886200"/>
          <p14:tracePt t="82042" x="2390775" y="3886200"/>
          <p14:tracePt t="82089" x="2408238" y="3886200"/>
          <p14:tracePt t="82132" x="2417763" y="3886200"/>
          <p14:tracePt t="87665" x="2436813" y="3868738"/>
          <p14:tracePt t="87682" x="2454275" y="3868738"/>
          <p14:tracePt t="87690" x="2463800" y="3868738"/>
          <p14:tracePt t="87698" x="2473325" y="3868738"/>
          <p14:tracePt t="87705" x="2482850" y="3868738"/>
          <p14:tracePt t="87721" x="2500313" y="3859213"/>
          <p14:tracePt t="87730" x="2509838" y="3859213"/>
          <p14:tracePt t="87745" x="2519363" y="3859213"/>
          <p14:tracePt t="87752" x="2527300" y="3859213"/>
          <p14:tracePt t="87761" x="2546350" y="3859213"/>
          <p14:tracePt t="87768" x="2565400" y="3859213"/>
          <p14:tracePt t="87784" x="2573338" y="3859213"/>
          <p14:tracePt t="87793" x="2611438" y="3859213"/>
          <p14:tracePt t="87800" x="2638425" y="3859213"/>
          <p14:tracePt t="87810" x="2703513" y="3868738"/>
          <p14:tracePt t="87816" x="2730500" y="3868738"/>
          <p14:tracePt t="87826" x="2840038" y="3895725"/>
          <p14:tracePt t="87833" x="2914650" y="3941763"/>
          <p14:tracePt t="87840" x="2960688" y="3941763"/>
          <p14:tracePt t="87848" x="2987675" y="3959225"/>
          <p14:tracePt t="87856" x="3098800" y="4005263"/>
          <p14:tracePt t="87865" x="3181350" y="4014788"/>
          <p14:tracePt t="87872" x="3263900" y="4033838"/>
          <p14:tracePt t="87881" x="3363913" y="4070350"/>
          <p14:tracePt t="87888" x="3455988" y="4106863"/>
          <p14:tracePt t="87897" x="3538538" y="4133850"/>
          <p14:tracePt t="87904" x="3622675" y="4171950"/>
          <p14:tracePt t="87912" x="3732213" y="4208463"/>
          <p14:tracePt t="87928" x="3897313" y="4262438"/>
          <p14:tracePt t="87936" x="3979863" y="4300538"/>
          <p14:tracePt t="87944" x="4017963" y="4300538"/>
          <p14:tracePt t="87952" x="4081463" y="4354513"/>
          <p14:tracePt t="87961" x="4164013" y="4373563"/>
          <p14:tracePt t="87969" x="4229100" y="4383088"/>
          <p14:tracePt t="87976" x="4275138" y="4410075"/>
          <p14:tracePt t="87984" x="4338638" y="4437063"/>
          <p14:tracePt t="87993" x="4357688" y="4446588"/>
          <p14:tracePt t="88002" x="4403725" y="4456113"/>
          <p14:tracePt t="88011" x="4413250" y="4465638"/>
          <p14:tracePt t="88017" x="4421188" y="4475163"/>
          <p14:tracePt t="88027" x="4430713" y="4475163"/>
          <p14:tracePt t="88041" x="4440238" y="4483100"/>
          <p14:tracePt t="88048" x="4449763" y="4483100"/>
          <p14:tracePt t="88064" x="4459288" y="4483100"/>
          <p14:tracePt t="88080" x="4495800" y="4511675"/>
          <p14:tracePt t="88105" x="4505325" y="4511675"/>
          <p14:tracePt t="88112" x="4532313" y="4519613"/>
          <p14:tracePt t="88144" x="4541838" y="4529138"/>
          <p14:tracePt t="88217" x="4541838" y="4548188"/>
          <p14:tracePt t="88233" x="4541838" y="4557713"/>
          <p14:tracePt t="88274" x="4541838" y="4565650"/>
          <p14:tracePt t="88354" x="4541838" y="4584700"/>
          <p14:tracePt t="88361" x="4541838" y="4594225"/>
          <p14:tracePt t="88378" x="4541838" y="4603750"/>
          <p14:tracePt t="88385" x="4541838" y="4611688"/>
          <p14:tracePt t="88395" x="4541838" y="4630738"/>
          <p14:tracePt t="88417" x="4541838" y="4640263"/>
          <p14:tracePt t="88545" x="4541838" y="4649788"/>
          <p14:tracePt t="88554" x="4541838" y="4657725"/>
          <p14:tracePt t="88562" x="4541838" y="4667250"/>
          <p14:tracePt t="89721" x="4549775" y="4667250"/>
          <p14:tracePt t="92609" x="4559300" y="4694238"/>
          <p14:tracePt t="92618" x="4568825" y="4740275"/>
          <p14:tracePt t="92627" x="4578350" y="4759325"/>
          <p14:tracePt t="92635" x="4595813" y="4786313"/>
          <p14:tracePt t="92645" x="4605338" y="4805363"/>
          <p14:tracePt t="92650" x="4614863" y="4851400"/>
          <p14:tracePt t="92657" x="4614863" y="4868863"/>
          <p14:tracePt t="92666" x="4633913" y="4906963"/>
          <p14:tracePt t="92681" x="4633913" y="4914900"/>
          <p14:tracePt t="92689" x="4641850" y="4951413"/>
          <p14:tracePt t="92700" x="4641850" y="4960938"/>
          <p14:tracePt t="92705" x="4651375" y="4989513"/>
          <p14:tracePt t="92713" x="4651375" y="4997450"/>
          <p14:tracePt t="92722" x="4651375" y="5006975"/>
          <p14:tracePt t="92729" x="4651375" y="5026025"/>
          <p14:tracePt t="92736" x="4651375" y="5043488"/>
          <p14:tracePt t="92752" x="4651375" y="5053013"/>
          <p14:tracePt t="92776" x="4670425" y="5081588"/>
          <p14:tracePt t="92800" x="4670425" y="5089525"/>
          <p14:tracePt t="92825" x="4670425" y="5099050"/>
          <p14:tracePt t="92913" x="4670425" y="5108575"/>
          <p14:tracePt t="92929" x="4687888" y="5108575"/>
          <p14:tracePt t="92954" x="4697413" y="5108575"/>
          <p14:tracePt t="93657" x="4716463" y="5108575"/>
          <p14:tracePt t="93665" x="4725988" y="5099050"/>
          <p14:tracePt t="93681" x="4733925" y="5089525"/>
          <p14:tracePt t="105041" x="4733925" y="5072063"/>
          <p14:tracePt t="105049" x="4725988" y="5026025"/>
          <p14:tracePt t="105057" x="4687888" y="4997450"/>
          <p14:tracePt t="105065" x="4660900" y="4997450"/>
          <p14:tracePt t="105074" x="4595813" y="4989513"/>
          <p14:tracePt t="105081" x="4495800" y="4943475"/>
          <p14:tracePt t="105090" x="4459288" y="4933950"/>
          <p14:tracePt t="105096" x="4394200" y="4897438"/>
          <p14:tracePt t="105104" x="4367213" y="4887913"/>
          <p14:tracePt t="105113" x="4367213" y="4868863"/>
          <p14:tracePt t="105120" x="4338638" y="4841875"/>
          <p14:tracePt t="105130" x="4338638" y="4832350"/>
          <p14:tracePt t="105136" x="4330700" y="4832350"/>
          <p14:tracePt t="105145" x="4321175" y="4822825"/>
          <p14:tracePt t="105201" x="4311650" y="4814888"/>
          <p14:tracePt t="105208" x="4302125" y="4805363"/>
          <p14:tracePt t="105216" x="4275138" y="4795838"/>
          <p14:tracePt t="105225" x="4265613" y="4795838"/>
          <p14:tracePt t="105232" x="4238625" y="4786313"/>
          <p14:tracePt t="105240" x="4210050" y="4759325"/>
          <p14:tracePt t="105248" x="4210050" y="4749800"/>
          <p14:tracePt t="105256" x="4192588" y="4749800"/>
          <p14:tracePt t="105264" x="4164013" y="4740275"/>
          <p14:tracePt t="105369" x="4164013" y="4732338"/>
          <p14:tracePt t="105376" x="4173538" y="4732338"/>
          <p14:tracePt t="105385" x="4183063" y="4722813"/>
          <p14:tracePt t="105395" x="4200525" y="4722813"/>
          <p14:tracePt t="105412" x="4210050" y="4722813"/>
          <p14:tracePt t="105434" x="4219575" y="4713288"/>
          <p14:tracePt t="105528" x="4219575" y="4722813"/>
          <p14:tracePt t="105536" x="4200525" y="4740275"/>
          <p14:tracePt t="105544" x="4137025" y="4740275"/>
          <p14:tracePt t="105552" x="4044950" y="4740275"/>
          <p14:tracePt t="105560" x="3952875" y="4768850"/>
          <p14:tracePt t="105568" x="3879850" y="4768850"/>
          <p14:tracePt t="105576" x="3778250" y="4768850"/>
          <p14:tracePt t="105584" x="3676650" y="4768850"/>
          <p14:tracePt t="105591" x="3557588" y="4768850"/>
          <p14:tracePt t="105600" x="3382963" y="4768850"/>
          <p14:tracePt t="105608" x="3227388" y="4768850"/>
          <p14:tracePt t="105616" x="3052763" y="4740275"/>
          <p14:tracePt t="105625" x="2878138" y="4722813"/>
          <p14:tracePt t="105632" x="2767013" y="4694238"/>
          <p14:tracePt t="105640" x="2611438" y="4686300"/>
          <p14:tracePt t="105648" x="2454275" y="4649788"/>
          <p14:tracePt t="105657" x="2289175" y="4584700"/>
          <p14:tracePt t="105665" x="2170113" y="4565650"/>
          <p14:tracePt t="105673" x="2032000" y="4538663"/>
          <p14:tracePt t="105683" x="1912938" y="4511675"/>
          <p14:tracePt t="105688" x="1838325" y="4483100"/>
          <p14:tracePt t="105697" x="1820863" y="4475163"/>
          <p14:tracePt t="105713" x="1811338" y="4475163"/>
          <p14:tracePt t="105897" x="1820863" y="4475163"/>
          <p14:tracePt t="105905" x="1838325" y="4465638"/>
          <p14:tracePt t="105913" x="1884363" y="4465638"/>
          <p14:tracePt t="105922" x="1930400" y="4446588"/>
          <p14:tracePt t="105929" x="1976438" y="4446588"/>
          <p14:tracePt t="105938" x="2032000" y="4437063"/>
          <p14:tracePt t="105947" x="2058988" y="4437063"/>
          <p14:tracePt t="105954" x="2095500" y="4437063"/>
          <p14:tracePt t="105960" x="2141538" y="4410075"/>
          <p14:tracePt t="105968" x="2170113" y="4400550"/>
          <p14:tracePt t="105976" x="2206625" y="4391025"/>
          <p14:tracePt t="105984" x="2216150" y="4383088"/>
          <p14:tracePt t="105993" x="2224088" y="4373563"/>
          <p14:tracePt t="106000" x="2224088" y="4364038"/>
          <p14:tracePt t="106016" x="2224088" y="4354513"/>
          <p14:tracePt t="106026" x="2224088" y="4308475"/>
          <p14:tracePt t="106032" x="2224088" y="4271963"/>
          <p14:tracePt t="106040" x="2224088" y="4254500"/>
          <p14:tracePt t="106048" x="2224088" y="4162425"/>
          <p14:tracePt t="106056" x="2224088" y="4043363"/>
          <p14:tracePt t="106064" x="2141538" y="3859213"/>
          <p14:tracePt t="106072" x="2068513" y="3656013"/>
          <p14:tracePt t="106080" x="1976438" y="3436938"/>
          <p14:tracePt t="106088" x="1857375" y="3178175"/>
          <p14:tracePt t="106097" x="1765300" y="2959100"/>
          <p14:tracePt t="106104" x="1673225" y="2701925"/>
          <p14:tracePt t="106113" x="1516063" y="2498725"/>
          <p14:tracePt t="106120" x="1406525" y="2333625"/>
          <p14:tracePt t="106128" x="1323975" y="2168525"/>
          <p14:tracePt t="106136" x="1258888" y="2030413"/>
          <p14:tracePt t="106144" x="1195388" y="1920875"/>
          <p14:tracePt t="106152" x="1185863" y="1819275"/>
          <p14:tracePt t="106160" x="1176338" y="1773238"/>
          <p14:tracePt t="106169" x="1149350" y="1708150"/>
          <p14:tracePt t="106176" x="1149350" y="1671638"/>
          <p14:tracePt t="106185" x="1149350" y="1635125"/>
          <p14:tracePt t="106192" x="1149350" y="1589088"/>
          <p14:tracePt t="106202" x="1149350" y="1552575"/>
          <p14:tracePt t="106209" x="1112838" y="1506538"/>
          <p14:tracePt t="106216" x="1076325" y="1470025"/>
          <p14:tracePt t="106226" x="1047750" y="1423988"/>
          <p14:tracePt t="106232" x="1001713" y="1368425"/>
          <p14:tracePt t="106240" x="965200" y="1341438"/>
          <p14:tracePt t="106248" x="946150" y="1304925"/>
          <p14:tracePt t="106256" x="909638" y="1258888"/>
          <p14:tracePt t="106264" x="892175" y="1222375"/>
          <p14:tracePt t="106272" x="882650" y="1176338"/>
          <p14:tracePt t="106280" x="873125" y="1147763"/>
          <p14:tracePt t="106288" x="873125" y="1103313"/>
          <p14:tracePt t="106296" x="873125" y="1057275"/>
          <p14:tracePt t="106304" x="873125" y="1047750"/>
          <p14:tracePt t="106312" x="873125" y="1019175"/>
          <p14:tracePt t="106320" x="873125" y="1011238"/>
          <p14:tracePt t="106328" x="873125" y="992188"/>
          <p14:tracePt t="106433" x="873125" y="1001713"/>
          <p14:tracePt t="106444" x="873125" y="1011238"/>
          <p14:tracePt t="106450" x="892175" y="1019175"/>
          <p14:tracePt t="106474" x="901700" y="1028700"/>
          <p14:tracePt t="106489" x="901700" y="1038225"/>
          <p14:tracePt t="106505" x="901700" y="1047750"/>
          <p14:tracePt t="106521" x="919163" y="1074738"/>
          <p14:tracePt t="106531" x="928688" y="1093788"/>
          <p14:tracePt t="106539" x="946150" y="1103313"/>
          <p14:tracePt t="106545" x="984250" y="1120775"/>
          <p14:tracePt t="106553" x="1011238" y="1130300"/>
          <p14:tracePt t="106562" x="1057275" y="1147763"/>
          <p14:tracePt t="106568" x="1093788" y="1147763"/>
          <p14:tracePt t="106577" x="1120775" y="1176338"/>
          <p14:tracePt t="106583" x="1139825" y="1176338"/>
          <p14:tracePt t="106591" x="1166813" y="1185863"/>
          <p14:tracePt t="106599" x="1176338" y="1185863"/>
          <p14:tracePt t="106608" x="1185863" y="1185863"/>
          <p14:tracePt t="106615" x="1212850" y="1185863"/>
          <p14:tracePt t="106624" x="1231900" y="1185863"/>
          <p14:tracePt t="106631" x="1258888" y="1185863"/>
          <p14:tracePt t="106639" x="1287463" y="1185863"/>
          <p14:tracePt t="106648" x="1323975" y="1185863"/>
          <p14:tracePt t="106657" x="1370013" y="1185863"/>
          <p14:tracePt t="106664" x="1425575" y="1185863"/>
          <p14:tracePt t="106673" x="1544638" y="1185863"/>
          <p14:tracePt t="106680" x="1627188" y="1185863"/>
          <p14:tracePt t="106689" x="1755775" y="1185863"/>
          <p14:tracePt t="106696" x="1912938" y="1185863"/>
          <p14:tracePt t="106706" x="2132013" y="1185863"/>
          <p14:tracePt t="106712" x="2325688" y="1185863"/>
          <p14:tracePt t="106720" x="2482850" y="1185863"/>
          <p14:tracePt t="106729" x="2638425" y="1185863"/>
          <p14:tracePt t="106736" x="2794000" y="1185863"/>
          <p14:tracePt t="106744" x="2968625" y="1185863"/>
          <p14:tracePt t="106752" x="3070225" y="1185863"/>
          <p14:tracePt t="106760" x="3208338" y="1185863"/>
          <p14:tracePt t="106768" x="3346450" y="1185863"/>
          <p14:tracePt t="106778" x="3455988" y="1185863"/>
          <p14:tracePt t="106784" x="3594100" y="1185863"/>
          <p14:tracePt t="106793" x="3695700" y="1185863"/>
          <p14:tracePt t="106800" x="3778250" y="1185863"/>
          <p14:tracePt t="106810" x="3833813" y="1185863"/>
          <p14:tracePt t="106816" x="3897313" y="1185863"/>
          <p14:tracePt t="106826" x="3979863" y="1185863"/>
          <p14:tracePt t="106832" x="4117975" y="1212850"/>
          <p14:tracePt t="106841" x="4219575" y="1231900"/>
          <p14:tracePt t="106848" x="4357688" y="1239838"/>
          <p14:tracePt t="106856" x="4459288" y="1239838"/>
          <p14:tracePt t="106864" x="4595813" y="1295400"/>
          <p14:tracePt t="106873" x="4716463" y="1304925"/>
          <p14:tracePt t="106881" x="4762500" y="1304925"/>
          <p14:tracePt t="106888" x="4779963" y="1304925"/>
          <p14:tracePt t="106896" x="4789488" y="1304925"/>
          <p14:tracePt t="106912" x="4799013" y="1304925"/>
          <p14:tracePt t="106920" x="4816475" y="1304925"/>
          <p14:tracePt t="107025" x="4816475" y="1314450"/>
          <p14:tracePt t="107034" x="4808538" y="1322388"/>
          <p14:tracePt t="107043" x="4779963" y="1341438"/>
          <p14:tracePt t="107049" x="4706938" y="1360488"/>
          <p14:tracePt t="107058" x="4595813" y="1387475"/>
          <p14:tracePt t="107066" x="4476750" y="1414463"/>
          <p14:tracePt t="107074" x="4302125" y="1450975"/>
          <p14:tracePt t="107081" x="4146550" y="1460500"/>
          <p14:tracePt t="107089" x="3916363" y="1516063"/>
          <p14:tracePt t="107096" x="3722688" y="1535113"/>
          <p14:tracePt t="107104" x="3419475" y="1552575"/>
          <p14:tracePt t="107112" x="3106738" y="1617663"/>
          <p14:tracePt t="107120" x="2813050" y="1635125"/>
          <p14:tracePt t="107128" x="2582863" y="1589088"/>
          <p14:tracePt t="107136" x="2408238" y="1589088"/>
          <p14:tracePt t="107144" x="2224088" y="1589088"/>
          <p14:tracePt t="107152" x="2114550" y="1589088"/>
          <p14:tracePt t="107160" x="2032000" y="1589088"/>
          <p14:tracePt t="107168" x="1966913" y="1589088"/>
          <p14:tracePt t="107176" x="1912938" y="1589088"/>
          <p14:tracePt t="107184" x="1866900" y="1589088"/>
          <p14:tracePt t="107192" x="1811338" y="1589088"/>
          <p14:tracePt t="107200" x="1746250" y="1589088"/>
          <p14:tracePt t="107209" x="1663700" y="1589088"/>
          <p14:tracePt t="107216" x="1627188" y="1589088"/>
          <p14:tracePt t="107225" x="1544638" y="1589088"/>
          <p14:tracePt t="107232" x="1452563" y="1589088"/>
          <p14:tracePt t="107240" x="1370013" y="1589088"/>
          <p14:tracePt t="107248" x="1304925" y="1589088"/>
          <p14:tracePt t="107256" x="1250950" y="1589088"/>
          <p14:tracePt t="107264" x="1212850" y="1589088"/>
          <p14:tracePt t="107272" x="1195388" y="1579563"/>
          <p14:tracePt t="107377" x="1204913" y="1579563"/>
          <p14:tracePt t="107385" x="1296988" y="1579563"/>
          <p14:tracePt t="107393" x="1433513" y="1579563"/>
          <p14:tracePt t="107401" x="1571625" y="1579563"/>
          <p14:tracePt t="107412" x="1765300" y="1579563"/>
          <p14:tracePt t="107417" x="1976438" y="1579563"/>
          <p14:tracePt t="107429" x="2224088" y="1562100"/>
          <p14:tracePt t="107434" x="2463800" y="1562100"/>
          <p14:tracePt t="107445" x="2886075" y="1516063"/>
          <p14:tracePt t="107449" x="3373438" y="1489075"/>
          <p14:tracePt t="107457" x="3925888" y="1489075"/>
          <p14:tracePt t="107466" x="4421188" y="1443038"/>
          <p14:tracePt t="107473" x="4918075" y="1387475"/>
          <p14:tracePt t="107481" x="5240338" y="1387475"/>
          <p14:tracePt t="107489" x="5524500" y="1387475"/>
          <p14:tracePt t="107497" x="5599113" y="1387475"/>
          <p14:tracePt t="107505" x="5699125" y="1387475"/>
          <p14:tracePt t="107516" x="5718175" y="1387475"/>
          <p14:tracePt t="107521" x="5727700" y="1387475"/>
          <p14:tracePt t="107689" x="5737225" y="1397000"/>
          <p14:tracePt t="107721" x="5737225" y="1414463"/>
          <p14:tracePt t="110321" x="5727700" y="1433513"/>
          <p14:tracePt t="110330" x="5681663" y="1450975"/>
          <p14:tracePt t="110337" x="5570538" y="1497013"/>
          <p14:tracePt t="110346" x="5478463" y="1497013"/>
          <p14:tracePt t="110353" x="5332413" y="1525588"/>
          <p14:tracePt t="110362" x="5211763" y="1571625"/>
          <p14:tracePt t="110369" x="5111750" y="1598613"/>
          <p14:tracePt t="110378" x="4983163" y="1644650"/>
          <p14:tracePt t="110385" x="4881563" y="1663700"/>
          <p14:tracePt t="110395" x="4779963" y="1690688"/>
          <p14:tracePt t="110401" x="4660900" y="1736725"/>
          <p14:tracePt t="110412" x="4513263" y="1800225"/>
          <p14:tracePt t="110418" x="4330700" y="1882775"/>
          <p14:tracePt t="110427" x="4146550" y="1966913"/>
          <p14:tracePt t="110432" x="3989388" y="2011363"/>
          <p14:tracePt t="110440" x="3843338" y="2132013"/>
          <p14:tracePt t="110449" x="3768725" y="2168525"/>
          <p14:tracePt t="110456" x="3649663" y="2232025"/>
          <p14:tracePt t="110464" x="3603625" y="2260600"/>
          <p14:tracePt t="110472" x="3567113" y="2287588"/>
          <p14:tracePt t="110480" x="3557588" y="2297113"/>
          <p14:tracePt t="110488" x="3548063" y="2306638"/>
          <p14:tracePt t="110497" x="3530600" y="2324100"/>
          <p14:tracePt t="110513" x="3511550" y="2333625"/>
          <p14:tracePt t="110529" x="3511550" y="2352675"/>
          <p14:tracePt t="110536" x="3475038" y="2379663"/>
          <p14:tracePt t="110545" x="3465513" y="2389188"/>
          <p14:tracePt t="110552" x="3409950" y="2443163"/>
          <p14:tracePt t="110560" x="3355975" y="2498725"/>
          <p14:tracePt t="110568" x="3273425" y="2554288"/>
          <p14:tracePt t="110576" x="3162300" y="2663825"/>
          <p14:tracePt t="110584" x="3079750" y="2755900"/>
          <p14:tracePt t="110593" x="2951163" y="2867025"/>
          <p14:tracePt t="110600" x="2895600" y="2995613"/>
          <p14:tracePt t="110609" x="2868613" y="3041650"/>
          <p14:tracePt t="110616" x="2832100" y="3105150"/>
          <p14:tracePt t="110626" x="2813050" y="3170238"/>
          <p14:tracePt t="110632" x="2803525" y="3206750"/>
          <p14:tracePt t="110640" x="2803525" y="3224213"/>
          <p14:tracePt t="110649" x="2803525" y="3252788"/>
          <p14:tracePt t="110656" x="2803525" y="3270250"/>
          <p14:tracePt t="110665" x="2803525" y="3289300"/>
          <p14:tracePt t="110672" x="2803525" y="3325813"/>
          <p14:tracePt t="110680" x="2803525" y="3352800"/>
          <p14:tracePt t="110688" x="2767013" y="3417888"/>
          <p14:tracePt t="110697" x="2720975" y="3527425"/>
          <p14:tracePt t="110704" x="2619375" y="3675063"/>
          <p14:tracePt t="110713" x="2509838" y="3784600"/>
          <p14:tracePt t="110720" x="2398713" y="3932238"/>
          <p14:tracePt t="110728" x="2270125" y="4079875"/>
          <p14:tracePt t="110736" x="2170113" y="4198938"/>
          <p14:tracePt t="110744" x="2095500" y="4291013"/>
          <p14:tracePt t="110752" x="2022475" y="4383088"/>
          <p14:tracePt t="110760" x="1976438" y="4456113"/>
          <p14:tracePt t="110768" x="1966913" y="4483100"/>
          <p14:tracePt t="110776" x="1957388" y="4502150"/>
          <p14:tracePt t="110792" x="1957388" y="4511675"/>
          <p14:tracePt t="110857" x="1949450" y="4519613"/>
          <p14:tracePt t="110874" x="1939925" y="4519613"/>
          <p14:tracePt t="110905" x="1920875" y="4519613"/>
          <p14:tracePt t="110918" x="1903413" y="4519613"/>
          <p14:tracePt t="110924" x="1884363" y="4519613"/>
          <p14:tracePt t="110936" x="1874838" y="4519613"/>
          <p14:tracePt t="110944" x="1866900" y="4519613"/>
          <p14:tracePt t="111008" x="1866900" y="4511675"/>
          <p14:tracePt t="111016" x="1866900" y="4502150"/>
          <p14:tracePt t="111033" x="1866900" y="4483100"/>
          <p14:tracePt t="111057" x="1866900" y="4465638"/>
          <p14:tracePt t="111065" x="1866900" y="4456113"/>
          <p14:tracePt t="111081" x="1866900" y="4446588"/>
          <p14:tracePt t="111089" x="1866900" y="4429125"/>
          <p14:tracePt t="111098" x="1866900" y="4419600"/>
          <p14:tracePt t="111105" x="1866900" y="4410075"/>
          <p14:tracePt t="111114" x="1866900" y="4400550"/>
          <p14:tracePt t="111121" x="1884363" y="4383088"/>
          <p14:tracePt t="111130" x="1884363" y="4373563"/>
          <p14:tracePt t="111145" x="1884363" y="4364038"/>
          <p14:tracePt t="111153" x="1884363" y="4354513"/>
          <p14:tracePt t="111169" x="1893888" y="4337050"/>
          <p14:tracePt t="111457" x="1893888" y="4327525"/>
          <p14:tracePt t="111466" x="1893888" y="4318000"/>
          <p14:tracePt t="111489" x="1893888" y="4291013"/>
          <p14:tracePt t="111497" x="1893888" y="4281488"/>
          <p14:tracePt t="111505" x="1893888" y="4271963"/>
          <p14:tracePt t="111514" x="1893888" y="4244975"/>
          <p14:tracePt t="111521" x="1893888" y="4216400"/>
          <p14:tracePt t="111529" x="1893888" y="4198938"/>
          <p14:tracePt t="111537" x="1893888" y="4171950"/>
          <p14:tracePt t="111545" x="1893888" y="4125913"/>
          <p14:tracePt t="111553" x="1893888" y="4079875"/>
          <p14:tracePt t="111562" x="1893888" y="4060825"/>
          <p14:tracePt t="111569" x="1893888" y="3987800"/>
          <p14:tracePt t="111578" x="1893888" y="3868738"/>
          <p14:tracePt t="111585" x="1893888" y="3730625"/>
          <p14:tracePt t="111595" x="1893888" y="3573463"/>
          <p14:tracePt t="111601" x="1893888" y="3398838"/>
          <p14:tracePt t="111611" x="1866900" y="3243263"/>
          <p14:tracePt t="111618" x="1828800" y="3041650"/>
          <p14:tracePt t="111628" x="1801813" y="2903538"/>
          <p14:tracePt t="111633" x="1774825" y="2719388"/>
          <p14:tracePt t="111640" x="1700213" y="2563813"/>
          <p14:tracePt t="111648" x="1673225" y="2443163"/>
          <p14:tracePt t="111656" x="1627188" y="2352675"/>
          <p14:tracePt t="111664" x="1608138" y="2287588"/>
          <p14:tracePt t="111672" x="1581150" y="2224088"/>
          <p14:tracePt t="111680" x="1554163" y="2149475"/>
          <p14:tracePt t="111688" x="1554163" y="2122488"/>
          <p14:tracePt t="111704" x="1544638" y="2103438"/>
          <p14:tracePt t="111728" x="1516063" y="2085975"/>
          <p14:tracePt t="111736" x="1516063" y="2076450"/>
          <p14:tracePt t="111752" x="1516063" y="2066925"/>
          <p14:tracePt t="111760" x="1516063" y="2057400"/>
          <p14:tracePt t="111768" x="1516063" y="2039938"/>
          <p14:tracePt t="111776" x="1516063" y="2030413"/>
          <p14:tracePt t="111784" x="1516063" y="2020888"/>
          <p14:tracePt t="111793" x="1508125" y="2011363"/>
          <p14:tracePt t="111809" x="1508125" y="1993900"/>
          <p14:tracePt t="112161" x="1516063" y="1984375"/>
          <p14:tracePt t="112241" x="1525588" y="1984375"/>
          <p14:tracePt t="112249" x="1535113" y="1984375"/>
          <p14:tracePt t="112274" x="1544638" y="1984375"/>
          <p14:tracePt t="112297" x="1562100" y="1984375"/>
          <p14:tracePt t="112306" x="1600200" y="2003425"/>
          <p14:tracePt t="112313" x="1608138" y="2030413"/>
          <p14:tracePt t="112321" x="1636713" y="2076450"/>
          <p14:tracePt t="112329" x="1673225" y="2149475"/>
          <p14:tracePt t="112337" x="1719263" y="2251075"/>
          <p14:tracePt t="112345" x="1801813" y="2398713"/>
          <p14:tracePt t="112353" x="1847850" y="2498725"/>
          <p14:tracePt t="112362" x="1930400" y="2663825"/>
          <p14:tracePt t="112371" x="1939925" y="2784475"/>
          <p14:tracePt t="112377" x="2022475" y="2930525"/>
          <p14:tracePt t="112384" x="2068513" y="3032125"/>
          <p14:tracePt t="112392" x="2095500" y="3197225"/>
          <p14:tracePt t="112400" x="2141538" y="3335338"/>
          <p14:tracePt t="112409" x="2178050" y="3490913"/>
          <p14:tracePt t="112416" x="2224088" y="3638550"/>
          <p14:tracePt t="112425" x="2252663" y="3757613"/>
          <p14:tracePt t="112432" x="2252663" y="3895725"/>
          <p14:tracePt t="112440" x="2298700" y="4014788"/>
          <p14:tracePt t="112448" x="2298700" y="4097338"/>
          <p14:tracePt t="112456" x="2316163" y="4162425"/>
          <p14:tracePt t="112464" x="2325688" y="4244975"/>
          <p14:tracePt t="112472" x="2325688" y="4291013"/>
          <p14:tracePt t="112480" x="2344738" y="4337050"/>
          <p14:tracePt t="112488" x="2362200" y="4383088"/>
          <p14:tracePt t="112496" x="2362200" y="4400550"/>
          <p14:tracePt t="112505" x="2371725" y="4410075"/>
          <p14:tracePt t="112513" x="2371725" y="4437063"/>
          <p14:tracePt t="112520" x="2381250" y="4456113"/>
          <p14:tracePt t="112536" x="2390775" y="4465638"/>
          <p14:tracePt t="112544" x="2390775" y="4483100"/>
          <p14:tracePt t="112584" x="2390775" y="4492625"/>
          <p14:tracePt t="112600" x="2390775" y="4502150"/>
          <p14:tracePt t="112616" x="2398713" y="4519613"/>
          <p14:tracePt t="112632" x="2408238" y="4519613"/>
          <p14:tracePt t="112697" x="2417763" y="4519613"/>
          <p14:tracePt t="112706" x="2444750" y="4519613"/>
          <p14:tracePt t="112713" x="2454275" y="4519613"/>
          <p14:tracePt t="112722" x="2463800" y="4519613"/>
          <p14:tracePt t="112728" x="2473325" y="4502150"/>
          <p14:tracePt t="112738" x="2500313" y="4483100"/>
          <p14:tracePt t="112745" x="2500313" y="4465638"/>
          <p14:tracePt t="112753" x="2527300" y="4437063"/>
          <p14:tracePt t="112762" x="2527300" y="4429125"/>
          <p14:tracePt t="112769" x="2527300" y="4400550"/>
          <p14:tracePt t="112778" x="2546350" y="4373563"/>
          <p14:tracePt t="112785" x="2555875" y="4337050"/>
          <p14:tracePt t="112794" x="2582863" y="4291013"/>
          <p14:tracePt t="112800" x="2611438" y="4271963"/>
          <p14:tracePt t="112810" x="2628900" y="4225925"/>
          <p14:tracePt t="112816" x="2638425" y="4216400"/>
          <p14:tracePt t="112825" x="2657475" y="4189413"/>
          <p14:tracePt t="112831" x="2665413" y="4171950"/>
          <p14:tracePt t="112839" x="2674938" y="4133850"/>
          <p14:tracePt t="112847" x="2693988" y="4097338"/>
          <p14:tracePt t="112855" x="2693988" y="4060825"/>
          <p14:tracePt t="112863" x="2693988" y="4014788"/>
          <p14:tracePt t="112871" x="2711450" y="3941763"/>
          <p14:tracePt t="112879" x="2720975" y="3895725"/>
          <p14:tracePt t="112887" x="2730500" y="3813175"/>
          <p14:tracePt t="112895" x="2730500" y="3767138"/>
          <p14:tracePt t="112903" x="2747963" y="3730625"/>
          <p14:tracePt t="112911" x="2747963" y="3721100"/>
          <p14:tracePt t="112919" x="2747963" y="3711575"/>
          <p14:tracePt t="112940" x="2757488" y="3665538"/>
          <p14:tracePt t="112943" x="2757488" y="3656013"/>
          <p14:tracePt t="113047" x="2757488" y="3648075"/>
          <p14:tracePt t="113063" x="2757488" y="3656013"/>
          <p14:tracePt t="113071" x="2740025" y="3675063"/>
          <p14:tracePt t="113087" x="2720975" y="3711575"/>
          <p14:tracePt t="113095" x="2711450" y="3730625"/>
          <p14:tracePt t="113103" x="2711450" y="3740150"/>
          <p14:tracePt t="113112" x="2711450" y="3767138"/>
          <p14:tracePt t="113119" x="2703513" y="3784600"/>
          <p14:tracePt t="113128" x="2703513" y="3822700"/>
          <p14:tracePt t="113135" x="2703513" y="3840163"/>
          <p14:tracePt t="113144" x="2703513" y="3868738"/>
          <p14:tracePt t="113151" x="2703513" y="3914775"/>
          <p14:tracePt t="113159" x="2703513" y="3932238"/>
          <p14:tracePt t="113168" x="2703513" y="3959225"/>
          <p14:tracePt t="113175" x="2703513" y="3997325"/>
          <p14:tracePt t="113184" x="2703513" y="4043363"/>
          <p14:tracePt t="113191" x="2703513" y="4070350"/>
          <p14:tracePt t="113200" x="2703513" y="4087813"/>
          <p14:tracePt t="113208" x="2703513" y="4125913"/>
          <p14:tracePt t="113248" x="2711450" y="4133850"/>
          <p14:tracePt t="113264" x="2730500" y="4133850"/>
          <p14:tracePt t="113272" x="2794000" y="4133850"/>
          <p14:tracePt t="113280" x="2840038" y="4125913"/>
          <p14:tracePt t="113288" x="2859088" y="4116388"/>
          <p14:tracePt t="113296" x="2924175" y="4106863"/>
          <p14:tracePt t="113304" x="2968625" y="4079875"/>
          <p14:tracePt t="113312" x="2997200" y="4070350"/>
          <p14:tracePt t="113320" x="3014663" y="4070350"/>
          <p14:tracePt t="113328" x="3079750" y="4043363"/>
          <p14:tracePt t="113336" x="3089275" y="4043363"/>
          <p14:tracePt t="113344" x="3135313" y="4024313"/>
          <p14:tracePt t="113352" x="3135313" y="4014788"/>
          <p14:tracePt t="113360" x="3143250" y="4005263"/>
          <p14:tracePt t="113368" x="3171825" y="3997325"/>
          <p14:tracePt t="113376" x="3198813" y="3978275"/>
          <p14:tracePt t="113384" x="3227388" y="3941763"/>
          <p14:tracePt t="113393" x="3281363" y="3905250"/>
          <p14:tracePt t="113400" x="3300413" y="3886200"/>
          <p14:tracePt t="113409" x="3309938" y="3859213"/>
          <p14:tracePt t="113416" x="3346450" y="3840163"/>
          <p14:tracePt t="113426" x="3355975" y="3830638"/>
          <p14:tracePt t="113432" x="3392488" y="3822700"/>
          <p14:tracePt t="113440" x="3429000" y="3803650"/>
          <p14:tracePt t="113448" x="3448050" y="3803650"/>
          <p14:tracePt t="113456" x="3475038" y="3784600"/>
          <p14:tracePt t="113465" x="3494088" y="3784600"/>
          <p14:tracePt t="113472" x="3502025" y="3776663"/>
          <p14:tracePt t="113481" x="3521075" y="3776663"/>
          <p14:tracePt t="113488" x="3538538" y="3757613"/>
          <p14:tracePt t="113496" x="3548063" y="3748088"/>
          <p14:tracePt t="113504" x="3557588" y="3740150"/>
          <p14:tracePt t="113512" x="3576638" y="3740150"/>
          <p14:tracePt t="113520" x="3584575" y="3730625"/>
          <p14:tracePt t="113528" x="3594100" y="3730625"/>
          <p14:tracePt t="113536" x="3613150" y="3711575"/>
          <p14:tracePt t="113544" x="3622675" y="3711575"/>
          <p14:tracePt t="113552" x="3640138" y="3711575"/>
          <p14:tracePt t="113560" x="3659188" y="3711575"/>
          <p14:tracePt t="113568" x="3676650" y="3711575"/>
          <p14:tracePt t="113576" x="3686175" y="3711575"/>
          <p14:tracePt t="113584" x="3714750" y="3711575"/>
          <p14:tracePt t="113593" x="3759200" y="3711575"/>
          <p14:tracePt t="113600" x="3778250" y="3711575"/>
          <p14:tracePt t="113666" x="3805238" y="3711575"/>
          <p14:tracePt t="113682" x="3814763" y="3711575"/>
          <p14:tracePt t="113705" x="3833813" y="3711575"/>
          <p14:tracePt t="113714" x="3851275" y="3711575"/>
          <p14:tracePt t="113721" x="3870325" y="3711575"/>
          <p14:tracePt t="113730" x="3879850" y="3711575"/>
          <p14:tracePt t="113737" x="3889375" y="3721100"/>
          <p14:tracePt t="113769" x="3897313" y="3721100"/>
          <p14:tracePt t="113801" x="3916363" y="3740150"/>
          <p14:tracePt t="113809" x="3925888" y="3757613"/>
          <p14:tracePt t="113817" x="3935413" y="3784600"/>
          <p14:tracePt t="113828" x="3935413" y="3803650"/>
          <p14:tracePt t="113834" x="3943350" y="3822700"/>
          <p14:tracePt t="113846" x="3962400" y="3830638"/>
          <p14:tracePt t="113898" x="3971925" y="3830638"/>
          <p14:tracePt t="113915" x="3998913" y="3830638"/>
          <p14:tracePt t="113922" x="4017963" y="3794125"/>
          <p14:tracePt t="113937" x="4017963" y="3748088"/>
          <p14:tracePt t="113944" x="4017963" y="3711575"/>
          <p14:tracePt t="113952" x="4035425" y="3656013"/>
          <p14:tracePt t="113960" x="4064000" y="3629025"/>
          <p14:tracePt t="113967" x="4064000" y="3565525"/>
          <p14:tracePt t="113975" x="4064000" y="3536950"/>
          <p14:tracePt t="113983" x="4064000" y="3527425"/>
          <p14:tracePt t="113991" x="4064000" y="3519488"/>
          <p14:tracePt t="113999" x="4064000" y="3490913"/>
          <p14:tracePt t="114008" x="4071938" y="3473450"/>
          <p14:tracePt t="114024" x="4071938" y="3454400"/>
          <p14:tracePt t="114161" x="4071938" y="3490913"/>
          <p14:tracePt t="114169" x="4071938" y="3536950"/>
          <p14:tracePt t="114177" x="4081463" y="3582988"/>
          <p14:tracePt t="114186" x="4117975" y="3611563"/>
          <p14:tracePt t="114195" x="4117975" y="3629025"/>
          <p14:tracePt t="114202" x="4117975" y="3638550"/>
          <p14:tracePt t="114212" x="4117975" y="3648075"/>
          <p14:tracePt t="114689" x="4100513" y="3694113"/>
          <p14:tracePt t="114697" x="4100513" y="3711575"/>
          <p14:tracePt t="114706" x="4081463" y="3784600"/>
          <p14:tracePt t="114714" x="4035425" y="3840163"/>
          <p14:tracePt t="114720" x="4025900" y="3905250"/>
          <p14:tracePt t="114728" x="3979863" y="4005263"/>
          <p14:tracePt t="114736" x="3925888" y="4079875"/>
          <p14:tracePt t="114744" x="3906838" y="4162425"/>
          <p14:tracePt t="114752" x="3889375" y="4208463"/>
          <p14:tracePt t="114760" x="3833813" y="4262438"/>
          <p14:tracePt t="114768" x="3778250" y="4318000"/>
          <p14:tracePt t="114776" x="3714750" y="4373563"/>
          <p14:tracePt t="114784" x="3659188" y="4391025"/>
          <p14:tracePt t="114793" x="3594100" y="4437063"/>
          <p14:tracePt t="114800" x="3530600" y="4446588"/>
          <p14:tracePt t="114809" x="3511550" y="4456113"/>
          <p14:tracePt t="114816" x="3494088" y="4456113"/>
          <p14:tracePt t="114826" x="3484563" y="4456113"/>
          <p14:tracePt t="114841" x="3475038" y="4456113"/>
          <p14:tracePt t="114864" x="3465513" y="4456113"/>
          <p14:tracePt t="114872" x="3448050" y="4456113"/>
          <p14:tracePt t="114880" x="3429000" y="4456113"/>
          <p14:tracePt t="114888" x="3382963" y="4456113"/>
          <p14:tracePt t="114896" x="3336925" y="4456113"/>
          <p14:tracePt t="114904" x="3327400" y="4456113"/>
          <p14:tracePt t="114912" x="3319463" y="4456113"/>
          <p14:tracePt t="114928" x="3263900" y="4456113"/>
          <p14:tracePt t="114960" x="3235325" y="4456113"/>
          <p14:tracePt t="114968" x="3235325" y="4446588"/>
          <p14:tracePt t="114977" x="3227388" y="4429125"/>
          <p14:tracePt t="114984" x="3227388" y="4410075"/>
          <p14:tracePt t="114995" x="3227388" y="4383088"/>
          <p14:tracePt t="115000" x="3227388" y="4337050"/>
          <p14:tracePt t="115009" x="3198813" y="4300538"/>
          <p14:tracePt t="115016" x="3198813" y="4262438"/>
          <p14:tracePt t="115026" x="3162300" y="4198938"/>
          <p14:tracePt t="115032" x="3135313" y="4133850"/>
          <p14:tracePt t="115040" x="3135313" y="4097338"/>
          <p14:tracePt t="115056" x="3125788" y="4079875"/>
          <p14:tracePt t="115064" x="3116263" y="4070350"/>
          <p14:tracePt t="115072" x="3098800" y="4051300"/>
          <p14:tracePt t="115224" x="3098800" y="4097338"/>
          <p14:tracePt t="115232" x="3089275" y="4162425"/>
          <p14:tracePt t="115240" x="3060700" y="4254500"/>
          <p14:tracePt t="115248" x="3024188" y="4354513"/>
          <p14:tracePt t="115256" x="3006725" y="4383088"/>
          <p14:tracePt t="115264" x="2997200" y="4419600"/>
          <p14:tracePt t="115272" x="2968625" y="4446588"/>
          <p14:tracePt t="115280" x="2968625" y="4475163"/>
          <p14:tracePt t="115296" x="2968625" y="4483100"/>
          <p14:tracePt t="115305" x="2968625" y="4492625"/>
          <p14:tracePt t="115312" x="2960688" y="4502150"/>
          <p14:tracePt t="115320" x="2951163" y="4511675"/>
          <p14:tracePt t="115361" x="2941638" y="4519613"/>
          <p14:tracePt t="115393" x="2924175" y="4511675"/>
          <p14:tracePt t="115401" x="2924175" y="4483100"/>
          <p14:tracePt t="115410" x="2924175" y="4456113"/>
          <p14:tracePt t="115417" x="2895600" y="4400550"/>
          <p14:tracePt t="115428" x="2895600" y="4383088"/>
          <p14:tracePt t="115433" x="2895600" y="4364038"/>
          <p14:tracePt t="115445" x="2886075" y="4327525"/>
          <p14:tracePt t="115449" x="2886075" y="4318000"/>
          <p14:tracePt t="115457" x="2878138" y="4300538"/>
          <p14:tracePt t="115466" x="2878138" y="4291013"/>
          <p14:tracePt t="115474" x="2878138" y="4281488"/>
          <p14:tracePt t="115480" x="2868613" y="4254500"/>
          <p14:tracePt t="115569" x="2868613" y="4271963"/>
          <p14:tracePt t="115580" x="2868613" y="4318000"/>
          <p14:tracePt t="115585" x="2868613" y="4364038"/>
          <p14:tracePt t="115595" x="2868613" y="4383088"/>
          <p14:tracePt t="115601" x="2868613" y="4410075"/>
          <p14:tracePt t="115612" x="2868613" y="4419600"/>
          <p14:tracePt t="115633" x="2868613" y="4429125"/>
          <p14:tracePt t="115649" x="2868613" y="4437063"/>
          <p14:tracePt t="115673" x="2859088" y="4465638"/>
          <p14:tracePt t="115682" x="2840038" y="4475163"/>
          <p14:tracePt t="115849" x="2794000" y="4475163"/>
          <p14:tracePt t="115859" x="2767013" y="4456113"/>
          <p14:tracePt t="115865" x="2720975" y="4391025"/>
          <p14:tracePt t="115873" x="2647950" y="4318000"/>
          <p14:tracePt t="115881" x="2555875" y="4225925"/>
          <p14:tracePt t="115889" x="2408238" y="4079875"/>
          <p14:tracePt t="115898" x="2298700" y="3968750"/>
          <p14:tracePt t="115905" x="2160588" y="3813175"/>
          <p14:tracePt t="115912" x="2049463" y="3684588"/>
          <p14:tracePt t="115919" x="1976438" y="3619500"/>
          <p14:tracePt t="115928" x="1920875" y="3509963"/>
          <p14:tracePt t="115935" x="1874838" y="3444875"/>
          <p14:tracePt t="115943" x="1866900" y="3398838"/>
          <p14:tracePt t="115951" x="1857375" y="3352800"/>
          <p14:tracePt t="115960" x="1857375" y="3344863"/>
          <p14:tracePt t="115967" x="1857375" y="3308350"/>
          <p14:tracePt t="115975" x="1857375" y="3270250"/>
          <p14:tracePt t="115983" x="1857375" y="3243263"/>
          <p14:tracePt t="115991" x="1857375" y="3224213"/>
          <p14:tracePt t="116008" x="1857375" y="3216275"/>
          <p14:tracePt t="116015" x="1857375" y="3206750"/>
          <p14:tracePt t="116024" x="1857375" y="3197225"/>
          <p14:tracePt t="116031" x="1857375" y="3178175"/>
          <p14:tracePt t="116039" x="1857375" y="3160713"/>
          <p14:tracePt t="116047" x="1857375" y="3124200"/>
          <p14:tracePt t="116064" x="1857375" y="3078163"/>
          <p14:tracePt t="116072" x="1874838" y="3049588"/>
          <p14:tracePt t="116104" x="1893888" y="3005138"/>
          <p14:tracePt t="116120" x="1920875" y="2967038"/>
          <p14:tracePt t="116128" x="1920875" y="2959100"/>
          <p14:tracePt t="116136" x="1920875" y="2949575"/>
          <p14:tracePt t="116144" x="1920875" y="2940050"/>
          <p14:tracePt t="116152" x="1930400" y="2930525"/>
          <p14:tracePt t="116160" x="1930400" y="2921000"/>
          <p14:tracePt t="116184" x="1930400" y="2913063"/>
          <p14:tracePt t="116193" x="1930400" y="2884488"/>
          <p14:tracePt t="116200" x="1930400" y="2867025"/>
          <p14:tracePt t="116210" x="1930400" y="2801938"/>
          <p14:tracePt t="116216" x="1930400" y="2746375"/>
          <p14:tracePt t="116226" x="1930400" y="2701925"/>
          <p14:tracePt t="116232" x="1903413" y="2590800"/>
          <p14:tracePt t="116240" x="1893888" y="2544763"/>
          <p14:tracePt t="116248" x="1866900" y="2498725"/>
          <p14:tracePt t="116256" x="1847850" y="2471738"/>
          <p14:tracePt t="116264" x="1847850" y="2452688"/>
          <p14:tracePt t="116272" x="1811338" y="2416175"/>
          <p14:tracePt t="116281" x="1811338" y="2406650"/>
          <p14:tracePt t="116288" x="1801813" y="2379663"/>
          <p14:tracePt t="116297" x="1792288" y="2360613"/>
          <p14:tracePt t="116304" x="1782763" y="2352675"/>
          <p14:tracePt t="116320" x="1782763" y="2343150"/>
          <p14:tracePt t="116329" x="1782763" y="2314575"/>
          <p14:tracePt t="116336" x="1765300" y="2287588"/>
          <p14:tracePt t="116360" x="1765300" y="2270125"/>
          <p14:tracePt t="116368" x="1765300" y="2260600"/>
          <p14:tracePt t="116377" x="1765300" y="2241550"/>
          <p14:tracePt t="116384" x="1765300" y="2224088"/>
          <p14:tracePt t="116393" x="1765300" y="2205038"/>
          <p14:tracePt t="116400" x="1765300" y="2195513"/>
          <p14:tracePt t="116410" x="1765300" y="2178050"/>
          <p14:tracePt t="116416" x="1765300" y="2168525"/>
          <p14:tracePt t="116426" x="1765300" y="2149475"/>
          <p14:tracePt t="116441" x="1765300" y="2132013"/>
          <p14:tracePt t="116448" x="1765300" y="2122488"/>
          <p14:tracePt t="116456" x="1765300" y="2112963"/>
          <p14:tracePt t="116464" x="1765300" y="2103438"/>
          <p14:tracePt t="116472" x="1755775" y="2095500"/>
          <p14:tracePt t="116482" x="1755775" y="2085975"/>
          <p14:tracePt t="116488" x="1755775" y="2076450"/>
          <p14:tracePt t="116617" x="1746250" y="2076450"/>
          <p14:tracePt t="116626" x="1746250" y="2122488"/>
          <p14:tracePt t="116634" x="1728788" y="2185988"/>
          <p14:tracePt t="116642" x="1728788" y="2287588"/>
          <p14:tracePt t="116648" x="1682750" y="2406650"/>
          <p14:tracePt t="116656" x="1682750" y="2508250"/>
          <p14:tracePt t="116664" x="1673225" y="2609850"/>
          <p14:tracePt t="116672" x="1673225" y="2709863"/>
          <p14:tracePt t="116680" x="1673225" y="2801938"/>
          <p14:tracePt t="116688" x="1673225" y="2921000"/>
          <p14:tracePt t="116696" x="1673225" y="3059113"/>
          <p14:tracePt t="116704" x="1673225" y="3197225"/>
          <p14:tracePt t="116713" x="1673225" y="3216275"/>
          <p14:tracePt t="116720" x="1673225" y="3279775"/>
          <p14:tracePt t="116728" x="1673225" y="3352800"/>
          <p14:tracePt t="116736" x="1692275" y="3463925"/>
          <p14:tracePt t="116745" x="1682750" y="3536950"/>
          <p14:tracePt t="116752" x="1682750" y="3565525"/>
          <p14:tracePt t="116760" x="1682750" y="3592513"/>
          <p14:tracePt t="116768" x="1682750" y="3602038"/>
          <p14:tracePt t="116776" x="1682750" y="3629025"/>
          <p14:tracePt t="116784" x="1682750" y="3638550"/>
          <p14:tracePt t="116793" x="1682750" y="3656013"/>
          <p14:tracePt t="116800" x="1682750" y="3675063"/>
          <p14:tracePt t="116809" x="1682750" y="3684588"/>
          <p14:tracePt t="116816" x="1682750" y="3702050"/>
          <p14:tracePt t="116832" x="1682750" y="3721100"/>
          <p14:tracePt t="116889" x="1682750" y="3730625"/>
          <p14:tracePt t="116915" x="1663700" y="3730625"/>
          <p14:tracePt t="116936" x="1654175" y="3730625"/>
          <p14:tracePt t="116945" x="1646238" y="3730625"/>
          <p14:tracePt t="116967" x="1627188" y="3711575"/>
          <p14:tracePt t="116975" x="1627188" y="3675063"/>
          <p14:tracePt t="116983" x="1627188" y="3602038"/>
          <p14:tracePt t="116991" x="1627188" y="3463925"/>
          <p14:tracePt t="116999" x="1627188" y="3325813"/>
          <p14:tracePt t="117007" x="1627188" y="3233738"/>
          <p14:tracePt t="117015" x="1627188" y="3095625"/>
          <p14:tracePt t="117024" x="1627188" y="2959100"/>
          <p14:tracePt t="117031" x="1627188" y="2876550"/>
          <p14:tracePt t="117039" x="1627188" y="2811463"/>
          <p14:tracePt t="117047" x="1627188" y="2755900"/>
          <p14:tracePt t="117055" x="1627188" y="2692400"/>
          <p14:tracePt t="117063" x="1627188" y="2636838"/>
          <p14:tracePt t="117071" x="1673225" y="2581275"/>
          <p14:tracePt t="117079" x="1692275" y="2563813"/>
          <p14:tracePt t="117087" x="1692275" y="2527300"/>
          <p14:tracePt t="117096" x="1692275" y="2452688"/>
          <p14:tracePt t="117103" x="1692275" y="2370138"/>
          <p14:tracePt t="117111" x="1692275" y="2278063"/>
          <p14:tracePt t="117119" x="1728788" y="2205038"/>
          <p14:tracePt t="117127" x="1746250" y="2159000"/>
          <p14:tracePt t="117135" x="1755775" y="2112963"/>
          <p14:tracePt t="117143" x="1774825" y="2066925"/>
          <p14:tracePt t="117151" x="1782763" y="2057400"/>
          <p14:tracePt t="117160" x="1792288" y="2030413"/>
          <p14:tracePt t="117167" x="1801813" y="2020888"/>
          <p14:tracePt t="117183" x="1801813" y="2011363"/>
          <p14:tracePt t="117224" x="1820863" y="1993900"/>
          <p14:tracePt t="117280" x="1828800" y="1993900"/>
          <p14:tracePt t="117288" x="1838325" y="2020888"/>
          <p14:tracePt t="117296" x="1838325" y="2039938"/>
          <p14:tracePt t="117305" x="1857375" y="2085975"/>
          <p14:tracePt t="117314" x="1874838" y="2149475"/>
          <p14:tracePt t="117321" x="1893888" y="2195513"/>
          <p14:tracePt t="117329" x="1903413" y="2260600"/>
          <p14:tracePt t="117337" x="1912938" y="2306638"/>
          <p14:tracePt t="117345" x="1939925" y="2370138"/>
          <p14:tracePt t="117353" x="1949450" y="2406650"/>
          <p14:tracePt t="117362" x="1966913" y="2452688"/>
          <p14:tracePt t="117368" x="1966913" y="2462213"/>
          <p14:tracePt t="117376" x="1976438" y="2498725"/>
          <p14:tracePt t="117383" x="2003425" y="2563813"/>
          <p14:tracePt t="117391" x="2012950" y="2646363"/>
          <p14:tracePt t="117399" x="2041525" y="2746375"/>
          <p14:tracePt t="117408" x="2041525" y="2847975"/>
          <p14:tracePt t="117415" x="2068513" y="2930525"/>
          <p14:tracePt t="117424" x="2087563" y="3049588"/>
          <p14:tracePt t="117431" x="2087563" y="3170238"/>
          <p14:tracePt t="117440" x="2087563" y="3270250"/>
          <p14:tracePt t="117447" x="2087563" y="3335338"/>
          <p14:tracePt t="117455" x="2087563" y="3390900"/>
          <p14:tracePt t="117463" x="2087563" y="3454400"/>
          <p14:tracePt t="117471" x="2087563" y="3500438"/>
          <p14:tracePt t="117479" x="2068513" y="3573463"/>
          <p14:tracePt t="117488" x="2058988" y="3638550"/>
          <p14:tracePt t="117496" x="2012950" y="3702050"/>
          <p14:tracePt t="117504" x="1985963" y="3776663"/>
          <p14:tracePt t="117513" x="1949450" y="3859213"/>
          <p14:tracePt t="117520" x="1903413" y="3932238"/>
          <p14:tracePt t="117528" x="1866900" y="3959225"/>
          <p14:tracePt t="117536" x="1847850" y="3997325"/>
          <p14:tracePt t="117544" x="1828800" y="4014788"/>
          <p14:tracePt t="117552" x="1811338" y="4033838"/>
          <p14:tracePt t="117559" x="1782763" y="4051300"/>
          <p14:tracePt t="117568" x="1765300" y="4070350"/>
          <p14:tracePt t="117576" x="1755775" y="4079875"/>
          <p14:tracePt t="117584" x="1746250" y="4087813"/>
          <p14:tracePt t="117592" x="1728788" y="4097338"/>
          <p14:tracePt t="117600" x="1719263" y="4097338"/>
          <p14:tracePt t="117609" x="1709738" y="4097338"/>
          <p14:tracePt t="117616" x="1692275" y="4125913"/>
          <p14:tracePt t="117626" x="1663700" y="4133850"/>
          <p14:tracePt t="117632" x="1654175" y="4143375"/>
          <p14:tracePt t="117640" x="1636713" y="4162425"/>
          <p14:tracePt t="117656" x="1627188" y="4171950"/>
          <p14:tracePt t="117704" x="1627188" y="4116388"/>
          <p14:tracePt t="117713" x="1608138" y="3997325"/>
          <p14:tracePt t="117721" x="1608138" y="3905250"/>
          <p14:tracePt t="117729" x="1562100" y="3757613"/>
          <p14:tracePt t="117737" x="1544638" y="3619500"/>
          <p14:tracePt t="117744" x="1516063" y="3519488"/>
          <p14:tracePt t="117752" x="1516063" y="3436938"/>
          <p14:tracePt t="117761" x="1516063" y="3371850"/>
          <p14:tracePt t="117768" x="1489075" y="3252788"/>
          <p14:tracePt t="117776" x="1471613" y="3170238"/>
          <p14:tracePt t="117784" x="1471613" y="3068638"/>
          <p14:tracePt t="117792" x="1471613" y="2976563"/>
          <p14:tracePt t="117801" x="1471613" y="2876550"/>
          <p14:tracePt t="117809" x="1498600" y="2738438"/>
          <p14:tracePt t="117816" x="1562100" y="2590800"/>
          <p14:tracePt t="117825" x="1646238" y="2425700"/>
          <p14:tracePt t="117832" x="1673225" y="2324100"/>
          <p14:tracePt t="117840" x="1719263" y="2205038"/>
          <p14:tracePt t="117848" x="1765300" y="2112963"/>
          <p14:tracePt t="117856" x="1774825" y="2030413"/>
          <p14:tracePt t="117864" x="1792288" y="2003425"/>
          <p14:tracePt t="117872" x="1811338" y="1974850"/>
          <p14:tracePt t="117880" x="1811338" y="1947863"/>
          <p14:tracePt t="117888" x="1820863" y="1938338"/>
          <p14:tracePt t="118000" x="1820863" y="1947863"/>
          <p14:tracePt t="118009" x="1820863" y="1993900"/>
          <p14:tracePt t="118016" x="1838325" y="2066925"/>
          <p14:tracePt t="118024" x="1838325" y="2112963"/>
          <p14:tracePt t="118032" x="1838325" y="2159000"/>
          <p14:tracePt t="118040" x="1857375" y="2214563"/>
          <p14:tracePt t="118049" x="1857375" y="2251075"/>
          <p14:tracePt t="118056" x="1866900" y="2297113"/>
          <p14:tracePt t="118064" x="1874838" y="2343150"/>
          <p14:tracePt t="118072" x="1874838" y="2360613"/>
          <p14:tracePt t="118080" x="1874838" y="2416175"/>
          <p14:tracePt t="118088" x="1903413" y="2481263"/>
          <p14:tracePt t="118096" x="1912938" y="2544763"/>
          <p14:tracePt t="118104" x="1912938" y="2609850"/>
          <p14:tracePt t="118112" x="1930400" y="2709863"/>
          <p14:tracePt t="118120" x="1930400" y="2738438"/>
          <p14:tracePt t="118144" x="1930400" y="2820988"/>
          <p14:tracePt t="118152" x="1930400" y="2876550"/>
          <p14:tracePt t="118160" x="1930400" y="2959100"/>
          <p14:tracePt t="118168" x="1930400" y="3041650"/>
          <p14:tracePt t="118176" x="1930400" y="3095625"/>
          <p14:tracePt t="118184" x="1930400" y="3160713"/>
          <p14:tracePt t="118192" x="1930400" y="3216275"/>
          <p14:tracePt t="118200" x="1930400" y="3233738"/>
          <p14:tracePt t="118209" x="1930400" y="3298825"/>
          <p14:tracePt t="118216" x="1930400" y="3325813"/>
          <p14:tracePt t="118226" x="1903413" y="3362325"/>
          <p14:tracePt t="118232" x="1893888" y="3390900"/>
          <p14:tracePt t="118240" x="1884363" y="3398838"/>
          <p14:tracePt t="118248" x="1874838" y="3427413"/>
          <p14:tracePt t="118256" x="1866900" y="3436938"/>
          <p14:tracePt t="118280" x="1857375" y="3444875"/>
          <p14:tracePt t="118337" x="1847850" y="3444875"/>
          <p14:tracePt t="118345" x="1847850" y="3436938"/>
          <p14:tracePt t="118353" x="1847850" y="3417888"/>
          <p14:tracePt t="118362" x="1847850" y="3390900"/>
          <p14:tracePt t="118369" x="1847850" y="3371850"/>
          <p14:tracePt t="118378" x="1866900" y="3362325"/>
          <p14:tracePt t="118385" x="1884363" y="3362325"/>
          <p14:tracePt t="118395" x="1930400" y="3335338"/>
          <p14:tracePt t="118401" x="1939925" y="3335338"/>
          <p14:tracePt t="118411" x="1966913" y="3335338"/>
          <p14:tracePt t="118417" x="1985963" y="3335338"/>
          <p14:tracePt t="118428" x="2012950" y="3335338"/>
          <p14:tracePt t="118434" x="2049463" y="3362325"/>
          <p14:tracePt t="118442" x="2087563" y="3417888"/>
          <p14:tracePt t="118451" x="2114550" y="3481388"/>
          <p14:tracePt t="118457" x="2170113" y="3582988"/>
          <p14:tracePt t="118465" x="2216150" y="3656013"/>
          <p14:tracePt t="118472" x="2262188" y="3740150"/>
          <p14:tracePt t="118480" x="2316163" y="3830638"/>
          <p14:tracePt t="118488" x="2362200" y="3914775"/>
          <p14:tracePt t="118497" x="2417763" y="4005263"/>
          <p14:tracePt t="118504" x="2473325" y="4079875"/>
          <p14:tracePt t="118512" x="2519363" y="4143375"/>
          <p14:tracePt t="118520" x="2573338" y="4216400"/>
          <p14:tracePt t="118528" x="2611438" y="4262438"/>
          <p14:tracePt t="118536" x="2628900" y="4291013"/>
          <p14:tracePt t="118544" x="2647950" y="4308475"/>
          <p14:tracePt t="118552" x="2657475" y="4337050"/>
          <p14:tracePt t="118560" x="2657475" y="4346575"/>
          <p14:tracePt t="118568" x="2665413" y="4364038"/>
          <p14:tracePt t="118576" x="2674938" y="4373563"/>
          <p14:tracePt t="118584" x="2684463" y="4383088"/>
          <p14:tracePt t="118608" x="2693988" y="4400550"/>
          <p14:tracePt t="118625" x="2693988" y="4410075"/>
          <p14:tracePt t="118640" x="2693988" y="4429125"/>
          <p14:tracePt t="118656" x="2703513" y="4437063"/>
          <p14:tracePt t="118681" x="2703513" y="4446588"/>
          <p14:tracePt t="118753" x="2720975" y="4456113"/>
          <p14:tracePt t="118801" x="2740025" y="4429125"/>
          <p14:tracePt t="118810" x="2740025" y="4400550"/>
          <p14:tracePt t="118817" x="2730500" y="4364038"/>
          <p14:tracePt t="118825" x="2711450" y="4318000"/>
          <p14:tracePt t="118832" x="2711450" y="4262438"/>
          <p14:tracePt t="118840" x="2703513" y="4216400"/>
          <p14:tracePt t="118848" x="2703513" y="4152900"/>
          <p14:tracePt t="118856" x="2674938" y="4087813"/>
          <p14:tracePt t="118864" x="2657475" y="4024313"/>
          <p14:tracePt t="118872" x="2657475" y="3959225"/>
          <p14:tracePt t="118880" x="2657475" y="3941763"/>
          <p14:tracePt t="118888" x="2657475" y="3914775"/>
          <p14:tracePt t="118896" x="2657475" y="3895725"/>
          <p14:tracePt t="118904" x="2665413" y="3868738"/>
          <p14:tracePt t="118912" x="2674938" y="3868738"/>
          <p14:tracePt t="118927" x="2693988" y="3868738"/>
          <p14:tracePt t="118944" x="2703513" y="3868738"/>
          <p14:tracePt t="118952" x="2730500" y="3876675"/>
          <p14:tracePt t="118960" x="2767013" y="3922713"/>
          <p14:tracePt t="118968" x="2794000" y="4005263"/>
          <p14:tracePt t="118976" x="2832100" y="4087813"/>
          <p14:tracePt t="118984" x="2832100" y="4133850"/>
          <p14:tracePt t="118993" x="2832100" y="4179888"/>
          <p14:tracePt t="119001" x="2832100" y="4225925"/>
          <p14:tracePt t="119010" x="2832100" y="4262438"/>
          <p14:tracePt t="119016" x="2832100" y="4291013"/>
          <p14:tracePt t="119032" x="2832100" y="4308475"/>
          <p14:tracePt t="119040" x="2822575" y="4337050"/>
          <p14:tracePt t="119064" x="2813050" y="4346575"/>
          <p14:tracePt t="119080" x="2794000" y="4346575"/>
          <p14:tracePt t="119098" x="2786063" y="4346575"/>
          <p14:tracePt t="119145" x="2767013" y="4327525"/>
          <p14:tracePt t="119161" x="2767013" y="4318000"/>
          <p14:tracePt t="119169" x="2767013" y="4291013"/>
          <p14:tracePt t="119178" x="2767013" y="4271963"/>
          <p14:tracePt t="119185" x="2794000" y="4254500"/>
          <p14:tracePt t="119195" x="2878138" y="4208463"/>
          <p14:tracePt t="119201" x="2941638" y="4198938"/>
          <p14:tracePt t="119212" x="3006725" y="4189413"/>
          <p14:tracePt t="119217" x="3052763" y="4162425"/>
          <p14:tracePt t="119228" x="3135313" y="4162425"/>
          <p14:tracePt t="119234" x="3217863" y="4143375"/>
          <p14:tracePt t="119241" x="3319463" y="4133850"/>
          <p14:tracePt t="119249" x="3336925" y="4133850"/>
          <p14:tracePt t="119256" x="3363913" y="4116388"/>
          <p14:tracePt t="119264" x="3392488" y="4087813"/>
          <p14:tracePt t="119272" x="3419475" y="4070350"/>
          <p14:tracePt t="119280" x="3455988" y="4033838"/>
          <p14:tracePt t="119288" x="3475038" y="4024313"/>
          <p14:tracePt t="119296" x="3484563" y="4005263"/>
          <p14:tracePt t="119304" x="3494088" y="3968750"/>
          <p14:tracePt t="119313" x="3530600" y="3959225"/>
          <p14:tracePt t="119320" x="3548063" y="3941763"/>
          <p14:tracePt t="119328" x="3557588" y="3932238"/>
          <p14:tracePt t="119336" x="3576638" y="3922713"/>
          <p14:tracePt t="119344" x="3594100" y="3914775"/>
          <p14:tracePt t="119352" x="3630613" y="3905250"/>
          <p14:tracePt t="119360" x="3640138" y="3895725"/>
          <p14:tracePt t="119369" x="3649663" y="3895725"/>
          <p14:tracePt t="119376" x="3676650" y="3886200"/>
          <p14:tracePt t="119392" x="3686175" y="3886200"/>
          <p14:tracePt t="119400" x="3714750" y="3876675"/>
          <p14:tracePt t="119409" x="3732213" y="3868738"/>
          <p14:tracePt t="119416" x="3741738" y="3868738"/>
          <p14:tracePt t="119426" x="3768725" y="3849688"/>
          <p14:tracePt t="119432" x="3787775" y="3830638"/>
          <p14:tracePt t="119440" x="3833813" y="3813175"/>
          <p14:tracePt t="119448" x="3843338" y="3813175"/>
          <p14:tracePt t="119456" x="3870325" y="3784600"/>
          <p14:tracePt t="119464" x="3889375" y="3784600"/>
          <p14:tracePt t="119472" x="3925888" y="3776663"/>
          <p14:tracePt t="119480" x="3943350" y="3776663"/>
          <p14:tracePt t="119488" x="3962400" y="3776663"/>
          <p14:tracePt t="119496" x="3971925" y="3776663"/>
          <p14:tracePt t="119504" x="3979863" y="3767138"/>
          <p14:tracePt t="119520" x="4008438" y="3767138"/>
          <p14:tracePt t="119553" x="4035425" y="3767138"/>
          <p14:tracePt t="119560" x="4081463" y="3740150"/>
          <p14:tracePt t="119568" x="4117975" y="3740150"/>
          <p14:tracePt t="119576" x="4146550" y="3730625"/>
          <p14:tracePt t="119584" x="4183063" y="3730625"/>
          <p14:tracePt t="119592" x="4229100" y="3730625"/>
          <p14:tracePt t="119600" x="4238625" y="3721100"/>
          <p14:tracePt t="119770" x="4246563" y="3711575"/>
          <p14:tracePt t="119976" x="4229100" y="3711575"/>
          <p14:tracePt t="120521" x="4219575" y="3711575"/>
          <p14:tracePt t="125945" x="4192588" y="3711575"/>
          <p14:tracePt t="125953" x="4183063" y="3711575"/>
          <p14:tracePt t="125961" x="4173538" y="3721100"/>
          <p14:tracePt t="125970" x="4173538" y="3730625"/>
          <p14:tracePt t="125985" x="4173538" y="3740150"/>
          <p14:tracePt t="136241" x="4173538" y="3748088"/>
          <p14:tracePt t="136273" x="4164013" y="3757613"/>
          <p14:tracePt t="136289" x="4154488" y="3767138"/>
          <p14:tracePt t="136407" x="4154488" y="3776663"/>
          <p14:tracePt t="136417" x="4127500" y="3813175"/>
          <p14:tracePt t="136426" x="4117975" y="3830638"/>
          <p14:tracePt t="136433" x="4110038" y="3849688"/>
          <p14:tracePt t="136444" x="4090988" y="3886200"/>
          <p14:tracePt t="136450" x="4071938" y="3932238"/>
          <p14:tracePt t="136458" x="4071938" y="3978275"/>
          <p14:tracePt t="136466" x="4064000" y="4005263"/>
          <p14:tracePt t="136473" x="4044950" y="4070350"/>
          <p14:tracePt t="136481" x="4025900" y="4106863"/>
          <p14:tracePt t="136488" x="4025900" y="4125913"/>
          <p14:tracePt t="136496" x="4025900" y="4162425"/>
          <p14:tracePt t="136503" x="4017963" y="4189413"/>
          <p14:tracePt t="136511" x="4017963" y="4225925"/>
          <p14:tracePt t="136519" x="3979863" y="4308475"/>
          <p14:tracePt t="136527" x="3935413" y="4391025"/>
          <p14:tracePt t="136535" x="3889375" y="4502150"/>
          <p14:tracePt t="136543" x="3797300" y="4649788"/>
          <p14:tracePt t="136551" x="3649663" y="4759325"/>
          <p14:tracePt t="136560" x="3521075" y="4887913"/>
          <p14:tracePt t="136567" x="3409950" y="4970463"/>
          <p14:tracePt t="136575" x="3319463" y="5043488"/>
          <p14:tracePt t="136583" x="3263900" y="5108575"/>
          <p14:tracePt t="136591" x="3227388" y="5145088"/>
          <p14:tracePt t="136599" x="3198813" y="5181600"/>
          <p14:tracePt t="136608" x="3162300" y="5200650"/>
          <p14:tracePt t="136704" x="3143250" y="5200650"/>
          <p14:tracePt t="136713" x="3125788" y="5200650"/>
          <p14:tracePt t="136721" x="3106738" y="5200650"/>
          <p14:tracePt t="136729" x="3098800" y="5200650"/>
          <p14:tracePt t="136737" x="3070225" y="5200650"/>
          <p14:tracePt t="136747" x="3060700" y="5200650"/>
          <p14:tracePt t="136753" x="3052763" y="5200650"/>
          <p14:tracePt t="136762" x="3024188" y="5200650"/>
          <p14:tracePt t="136769" x="3014663" y="5200650"/>
          <p14:tracePt t="136778" x="3006725" y="5200650"/>
          <p14:tracePt t="136785" x="2987675" y="5200650"/>
          <p14:tracePt t="136795" x="2968625" y="5200650"/>
          <p14:tracePt t="136826" x="2968625" y="5181600"/>
          <p14:tracePt t="136833" x="2960688" y="5172075"/>
          <p14:tracePt t="136842" x="2951163" y="5164138"/>
          <p14:tracePt t="136849" x="2941638" y="5154613"/>
          <p14:tracePt t="136866" x="2932113" y="5145088"/>
          <p14:tracePt t="136874" x="2932113" y="5135563"/>
          <p14:tracePt t="136881" x="2924175" y="5108575"/>
          <p14:tracePt t="136889" x="2914650" y="5099050"/>
          <p14:tracePt t="136897" x="2895600" y="5081588"/>
          <p14:tracePt t="136937" x="2859088" y="5043488"/>
          <p14:tracePt t="136946" x="2859088" y="5026025"/>
          <p14:tracePt t="136954" x="2859088" y="4989513"/>
          <p14:tracePt t="136961" x="2859088" y="4906963"/>
          <p14:tracePt t="136969" x="2895600" y="4778375"/>
          <p14:tracePt t="136978" x="2905125" y="4694238"/>
          <p14:tracePt t="136985" x="2924175" y="4575175"/>
          <p14:tracePt t="136995" x="2941638" y="4492625"/>
          <p14:tracePt t="137002" x="2968625" y="4429125"/>
          <p14:tracePt t="137012" x="2978150" y="4364038"/>
          <p14:tracePt t="137017" x="2987675" y="4300538"/>
          <p14:tracePt t="137028" x="2987675" y="4254500"/>
          <p14:tracePt t="137033" x="2987675" y="4225925"/>
          <p14:tracePt t="137042" x="2987675" y="4208463"/>
          <p14:tracePt t="137049" x="2978150" y="4162425"/>
          <p14:tracePt t="137057" x="2978150" y="4152900"/>
          <p14:tracePt t="137066" x="2978150" y="4143375"/>
          <p14:tracePt t="137072" x="2978150" y="4133850"/>
          <p14:tracePt t="137087" x="2978150" y="4106863"/>
          <p14:tracePt t="137096" x="2968625" y="4097338"/>
          <p14:tracePt t="137111" x="2968625" y="4079875"/>
          <p14:tracePt t="137119" x="2960688" y="4070350"/>
          <p14:tracePt t="137127" x="2960688" y="4060825"/>
          <p14:tracePt t="137208" x="2951163" y="4060825"/>
          <p14:tracePt t="137217" x="2914650" y="4116388"/>
          <p14:tracePt t="137227" x="2914650" y="4133850"/>
          <p14:tracePt t="137233" x="2895600" y="4171950"/>
          <p14:tracePt t="137241" x="2859088" y="4198938"/>
          <p14:tracePt t="137249" x="2840038" y="4254500"/>
          <p14:tracePt t="137257" x="2794000" y="4318000"/>
          <p14:tracePt t="137265" x="2757488" y="4373563"/>
          <p14:tracePt t="137273" x="2703513" y="4456113"/>
          <p14:tracePt t="137281" x="2638425" y="4548188"/>
          <p14:tracePt t="137288" x="2565400" y="4657725"/>
          <p14:tracePt t="137297" x="2500313" y="4759325"/>
          <p14:tracePt t="137304" x="2444750" y="4851400"/>
          <p14:tracePt t="137312" x="2436813" y="4897438"/>
          <p14:tracePt t="137320" x="2408238" y="4914900"/>
          <p14:tracePt t="137336" x="2408238" y="4924425"/>
          <p14:tracePt t="137385" x="2390775" y="4924425"/>
          <p14:tracePt t="137392" x="2371725" y="4906963"/>
          <p14:tracePt t="137408" x="2371725" y="4897438"/>
          <p14:tracePt t="137416" x="2362200" y="4868863"/>
          <p14:tracePt t="137425" x="2335213" y="4832350"/>
          <p14:tracePt t="137431" x="2325688" y="4814888"/>
          <p14:tracePt t="137439" x="2316163" y="4740275"/>
          <p14:tracePt t="137447" x="2270125" y="4649788"/>
          <p14:tracePt t="137455" x="2243138" y="4529138"/>
          <p14:tracePt t="137463" x="2178050" y="4400550"/>
          <p14:tracePt t="137471" x="2151063" y="4318000"/>
          <p14:tracePt t="137479" x="2124075" y="4198938"/>
          <p14:tracePt t="137488" x="2105025" y="4133850"/>
          <p14:tracePt t="137497" x="2087563" y="4087813"/>
          <p14:tracePt t="137504" x="2087563" y="4024313"/>
          <p14:tracePt t="137514" x="2049463" y="3968750"/>
          <p14:tracePt t="137522" x="2032000" y="3922713"/>
          <p14:tracePt t="137529" x="2022475" y="3905250"/>
          <p14:tracePt t="137538" x="2003425" y="3876675"/>
          <p14:tracePt t="137544" x="1995488" y="3849688"/>
          <p14:tracePt t="137552" x="1995488" y="3822700"/>
          <p14:tracePt t="137559" x="1985963" y="3794125"/>
          <p14:tracePt t="137567" x="1966913" y="3730625"/>
          <p14:tracePt t="137575" x="1966913" y="3648075"/>
          <p14:tracePt t="137583" x="1939925" y="3565525"/>
          <p14:tracePt t="137591" x="1939925" y="3500438"/>
          <p14:tracePt t="137599" x="1939925" y="3427413"/>
          <p14:tracePt t="137608" x="1939925" y="3362325"/>
          <p14:tracePt t="137615" x="1930400" y="3279775"/>
          <p14:tracePt t="137624" x="1930400" y="3224213"/>
          <p14:tracePt t="137631" x="1930400" y="3178175"/>
          <p14:tracePt t="137640" x="1930400" y="3105150"/>
          <p14:tracePt t="137647" x="1912938" y="3059113"/>
          <p14:tracePt t="137656" x="1912938" y="2995613"/>
          <p14:tracePt t="137663" x="1874838" y="2930525"/>
          <p14:tracePt t="137671" x="1874838" y="2884488"/>
          <p14:tracePt t="137680" x="1866900" y="2838450"/>
          <p14:tracePt t="137687" x="1866900" y="2820988"/>
          <p14:tracePt t="137696" x="1866900" y="2801938"/>
          <p14:tracePt t="137705" x="1857375" y="2784475"/>
          <p14:tracePt t="137713" x="1847850" y="2774950"/>
          <p14:tracePt t="137728" x="1838325" y="2755900"/>
          <p14:tracePt t="137735" x="1828800" y="2746375"/>
          <p14:tracePt t="137776" x="1828800" y="2738438"/>
          <p14:tracePt t="137784" x="1828800" y="2728913"/>
          <p14:tracePt t="137791" x="1828800" y="2719388"/>
          <p14:tracePt t="137800" x="1828800" y="2692400"/>
          <p14:tracePt t="137809" x="1828800" y="2673350"/>
          <p14:tracePt t="137816" x="1828800" y="2646363"/>
          <p14:tracePt t="137825" x="1828800" y="2627313"/>
          <p14:tracePt t="137832" x="1820863" y="2563813"/>
          <p14:tracePt t="137840" x="1820863" y="2554288"/>
          <p14:tracePt t="137849" x="1820863" y="2535238"/>
          <p14:tracePt t="137857" x="1820863" y="2527300"/>
          <p14:tracePt t="137865" x="1820863" y="2508250"/>
          <p14:tracePt t="137873" x="1820863" y="2489200"/>
          <p14:tracePt t="137881" x="1811338" y="2481263"/>
          <p14:tracePt t="137889" x="1811338" y="2471738"/>
          <p14:tracePt t="137905" x="1811338" y="2435225"/>
          <p14:tracePt t="137914" x="1811338" y="2416175"/>
          <p14:tracePt t="137929" x="1811338" y="2379663"/>
          <p14:tracePt t="137937" x="1811338" y="2352675"/>
          <p14:tracePt t="137945" x="1811338" y="2333625"/>
          <p14:tracePt t="137953" x="1811338" y="2297113"/>
          <p14:tracePt t="137961" x="1811338" y="2278063"/>
          <p14:tracePt t="137969" x="1811338" y="2241550"/>
          <p14:tracePt t="137979" x="1811338" y="2224088"/>
          <p14:tracePt t="137985" x="1811338" y="2178050"/>
          <p14:tracePt t="137995" x="1811338" y="2141538"/>
          <p14:tracePt t="138001" x="1811338" y="2112963"/>
          <p14:tracePt t="138012" x="1811338" y="2066925"/>
          <p14:tracePt t="138017" x="1811338" y="2039938"/>
          <p14:tracePt t="138027" x="1820863" y="2011363"/>
          <p14:tracePt t="138033" x="1828800" y="1974850"/>
          <p14:tracePt t="138041" x="1828800" y="1947863"/>
          <p14:tracePt t="138049" x="1828800" y="1920875"/>
          <p14:tracePt t="138057" x="1828800" y="1901825"/>
          <p14:tracePt t="138064" x="1838325" y="1882775"/>
          <p14:tracePt t="138072" x="1838325" y="1874838"/>
          <p14:tracePt t="138609" x="1838325" y="1966913"/>
          <p14:tracePt t="138617" x="1857375" y="2085975"/>
          <p14:tracePt t="138626" x="1884363" y="2224088"/>
          <p14:tracePt t="138633" x="1903413" y="2360613"/>
          <p14:tracePt t="138641" x="1912938" y="2443163"/>
          <p14:tracePt t="138650" x="1930400" y="2563813"/>
          <p14:tracePt t="138657" x="1930400" y="2646363"/>
          <p14:tracePt t="138665" x="1957388" y="2746375"/>
          <p14:tracePt t="138673" x="1976438" y="2867025"/>
          <p14:tracePt t="138681" x="1995488" y="3032125"/>
          <p14:tracePt t="138688" x="2003425" y="3206750"/>
          <p14:tracePt t="138696" x="2003425" y="3381375"/>
          <p14:tracePt t="138704" x="2041525" y="3573463"/>
          <p14:tracePt t="138712" x="2078038" y="3794125"/>
          <p14:tracePt t="138720" x="2151063" y="4043363"/>
          <p14:tracePt t="138728" x="2197100" y="4198938"/>
          <p14:tracePt t="138736" x="2262188" y="4308475"/>
          <p14:tracePt t="138744" x="2316163" y="4400550"/>
          <p14:tracePt t="138752" x="2325688" y="4410075"/>
          <p14:tracePt t="138760" x="2335213" y="4419600"/>
          <p14:tracePt t="138776" x="2344738" y="4419600"/>
          <p14:tracePt t="138784" x="2362200" y="4419600"/>
          <p14:tracePt t="138793" x="2390775" y="4419600"/>
          <p14:tracePt t="138816" x="2408238" y="4410075"/>
          <p14:tracePt t="138826" x="2417763" y="4410075"/>
          <p14:tracePt t="138848" x="2427288" y="4410075"/>
          <p14:tracePt t="138889" x="2444750" y="4410075"/>
          <p14:tracePt t="138897" x="2454275" y="4410075"/>
          <p14:tracePt t="138905" x="2490788" y="4391025"/>
          <p14:tracePt t="138928" x="2555875" y="4346575"/>
          <p14:tracePt t="138936" x="2582863" y="4308475"/>
          <p14:tracePt t="138945" x="2619375" y="4271963"/>
          <p14:tracePt t="138953" x="2638425" y="4235450"/>
          <p14:tracePt t="138962" x="2693988" y="4189413"/>
          <p14:tracePt t="138969" x="2720975" y="4152900"/>
          <p14:tracePt t="138978" x="2747963" y="4106863"/>
          <p14:tracePt t="138986" x="2776538" y="4070350"/>
          <p14:tracePt t="138992" x="2794000" y="4051300"/>
          <p14:tracePt t="139000" x="2803525" y="4033838"/>
          <p14:tracePt t="139009" x="2822575" y="3997325"/>
          <p14:tracePt t="139016" x="2832100" y="3978275"/>
          <p14:tracePt t="139025" x="2840038" y="3968750"/>
          <p14:tracePt t="139032" x="2849563" y="3941763"/>
          <p14:tracePt t="139040" x="2859088" y="3922713"/>
          <p14:tracePt t="139048" x="2886075" y="3914775"/>
          <p14:tracePt t="139152" x="2886075" y="3922713"/>
          <p14:tracePt t="139160" x="2886075" y="3941763"/>
          <p14:tracePt t="139168" x="2886075" y="3968750"/>
          <p14:tracePt t="139176" x="2878138" y="4014788"/>
          <p14:tracePt t="139184" x="2878138" y="4051300"/>
          <p14:tracePt t="139193" x="2878138" y="4097338"/>
          <p14:tracePt t="139200" x="2878138" y="4125913"/>
          <p14:tracePt t="139209" x="2878138" y="4143375"/>
          <p14:tracePt t="139216" x="2895600" y="4179888"/>
          <p14:tracePt t="139226" x="2914650" y="4208463"/>
          <p14:tracePt t="139232" x="2924175" y="4225925"/>
          <p14:tracePt t="139240" x="2941638" y="4254500"/>
          <p14:tracePt t="139249" x="2951163" y="4271963"/>
          <p14:tracePt t="139256" x="2978150" y="4281488"/>
          <p14:tracePt t="139264" x="2987675" y="4291013"/>
          <p14:tracePt t="139272" x="3014663" y="4300538"/>
          <p14:tracePt t="139281" x="3043238" y="4300538"/>
          <p14:tracePt t="139288" x="3106738" y="4300538"/>
          <p14:tracePt t="139296" x="3143250" y="4300538"/>
          <p14:tracePt t="139304" x="3208338" y="4300538"/>
          <p14:tracePt t="139312" x="3263900" y="4300538"/>
          <p14:tracePt t="139320" x="3319463" y="4254500"/>
          <p14:tracePt t="139329" x="3392488" y="4198938"/>
          <p14:tracePt t="139336" x="3465513" y="4125913"/>
          <p14:tracePt t="139344" x="3484563" y="4079875"/>
          <p14:tracePt t="139352" x="3521075" y="4043363"/>
          <p14:tracePt t="139361" x="3538538" y="4014788"/>
          <p14:tracePt t="139368" x="3576638" y="3951288"/>
          <p14:tracePt t="139377" x="3584575" y="3941763"/>
          <p14:tracePt t="139384" x="3594100" y="3922713"/>
          <p14:tracePt t="139393" x="3603625" y="3914775"/>
          <p14:tracePt t="139400" x="3603625" y="3905250"/>
          <p14:tracePt t="139410" x="3613150" y="3895725"/>
          <p14:tracePt t="139432" x="3622675" y="3895725"/>
          <p14:tracePt t="139456" x="3640138" y="3895725"/>
          <p14:tracePt t="139464" x="3668713" y="3895725"/>
          <p14:tracePt t="139480" x="3676650" y="3895725"/>
          <p14:tracePt t="139488" x="3705225" y="3895725"/>
          <p14:tracePt t="139496" x="3732213" y="3895725"/>
          <p14:tracePt t="139504" x="3759200" y="3895725"/>
          <p14:tracePt t="139512" x="3778250" y="3895725"/>
          <p14:tracePt t="139520" x="3787775" y="3895725"/>
          <p14:tracePt t="139529" x="3814763" y="3895725"/>
          <p14:tracePt t="139536" x="3824288" y="3895725"/>
          <p14:tracePt t="139545" x="3833813" y="3895725"/>
          <p14:tracePt t="139552" x="3843338" y="3886200"/>
          <p14:tracePt t="139561" x="3851275" y="3876675"/>
          <p14:tracePt t="139568" x="3870325" y="3868738"/>
          <p14:tracePt t="139577" x="3879850" y="3859213"/>
          <p14:tracePt t="139593" x="3897313" y="3849688"/>
          <p14:tracePt t="139600" x="3925888" y="3830638"/>
          <p14:tracePt t="139610" x="3935413" y="3822700"/>
          <p14:tracePt t="139616" x="3952875" y="3813175"/>
          <p14:tracePt t="139626" x="3971925" y="3803650"/>
          <p14:tracePt t="139632" x="4008438" y="3784600"/>
          <p14:tracePt t="139640" x="4025900" y="3757613"/>
          <p14:tracePt t="139648" x="4054475" y="3757613"/>
          <p14:tracePt t="139656" x="4090988" y="3740150"/>
          <p14:tracePt t="139665" x="4110038" y="3721100"/>
          <p14:tracePt t="139672" x="4117975" y="3721100"/>
          <p14:tracePt t="139680" x="4146550" y="3711575"/>
          <p14:tracePt t="139688" x="4173538" y="3694113"/>
          <p14:tracePt t="139697" x="4183063" y="3675063"/>
          <p14:tracePt t="139712" x="4192588" y="3665538"/>
          <p14:tracePt t="140225" x="4200525" y="3656013"/>
          <p14:tracePt t="140625" x="4219575" y="3656013"/>
          <p14:tracePt t="140634" x="4256088" y="3656013"/>
          <p14:tracePt t="140641" x="4275138" y="3665538"/>
          <p14:tracePt t="140651" x="4311650" y="3684588"/>
          <p14:tracePt t="140665" x="4338638" y="3694113"/>
          <p14:tracePt t="140680" x="4348163" y="3702050"/>
          <p14:tracePt t="140696" x="4367213" y="3721100"/>
          <p14:tracePt t="140711" x="4375150" y="3730625"/>
          <p14:tracePt t="140719" x="4375150" y="3740150"/>
          <p14:tracePt t="140728" x="4375150" y="3767138"/>
          <p14:tracePt t="140736" x="4384675" y="3776663"/>
          <p14:tracePt t="140753" x="4394200" y="3794125"/>
          <p14:tracePt t="140769" x="4413250" y="3822700"/>
          <p14:tracePt t="140793" x="4413250" y="3830638"/>
          <p14:tracePt t="140801" x="4413250" y="3849688"/>
          <p14:tracePt t="140811" x="4413250" y="3859213"/>
          <p14:tracePt t="140817" x="4413250" y="3868738"/>
          <p14:tracePt t="140827" x="4413250" y="3876675"/>
          <p14:tracePt t="140833" x="4413250" y="3895725"/>
          <p14:tracePt t="140841" x="4413250" y="3905250"/>
          <p14:tracePt t="140849" x="4413250" y="3922713"/>
          <p14:tracePt t="140857" x="4413250" y="3951288"/>
          <p14:tracePt t="140866" x="4403725" y="3968750"/>
          <p14:tracePt t="140873" x="4394200" y="4005263"/>
          <p14:tracePt t="140883" x="4384675" y="4024313"/>
          <p14:tracePt t="140889" x="4357688" y="4043363"/>
          <p14:tracePt t="140898" x="4348163" y="4070350"/>
          <p14:tracePt t="140904" x="4338638" y="4079875"/>
          <p14:tracePt t="140912" x="4321175" y="4087813"/>
          <p14:tracePt t="140927" x="4292600" y="4116388"/>
          <p14:tracePt t="140936" x="4284663" y="4125913"/>
          <p14:tracePt t="140944" x="4275138" y="4133850"/>
          <p14:tracePt t="140968" x="4256088" y="4133850"/>
          <p14:tracePt t="140984" x="4246563" y="4143375"/>
          <p14:tracePt t="140992" x="4229100" y="4152900"/>
          <p14:tracePt t="141000" x="4219575" y="4152900"/>
          <p14:tracePt t="141009" x="4210050" y="4162425"/>
          <p14:tracePt t="141016" x="4183063" y="4162425"/>
          <p14:tracePt t="141025" x="4164013" y="4171950"/>
          <p14:tracePt t="141032" x="4127500" y="4198938"/>
          <p14:tracePt t="141040" x="4117975" y="4198938"/>
          <p14:tracePt t="141048" x="4081463" y="4208463"/>
          <p14:tracePt t="141055" x="4064000" y="4208463"/>
          <p14:tracePt t="141064" x="4025900" y="4216400"/>
          <p14:tracePt t="141072" x="3998913" y="4225925"/>
          <p14:tracePt t="141080" x="3989388" y="4225925"/>
          <p14:tracePt t="141088" x="3979863" y="4225925"/>
          <p14:tracePt t="141096" x="3962400" y="4235450"/>
          <p14:tracePt t="141104" x="3962400" y="4244975"/>
          <p14:tracePt t="141112" x="3943350" y="4254500"/>
          <p14:tracePt t="141128" x="3925888" y="4254500"/>
          <p14:tracePt t="141136" x="3889375" y="4254500"/>
          <p14:tracePt t="141144" x="3879850" y="4262438"/>
          <p14:tracePt t="141161" x="3843338" y="4271963"/>
          <p14:tracePt t="141175" x="3833813" y="4271963"/>
          <p14:tracePt t="141192" x="3787775" y="4291013"/>
          <p14:tracePt t="141199" x="3778250" y="4300538"/>
          <p14:tracePt t="141208" x="3759200" y="4308475"/>
          <p14:tracePt t="141224" x="3751263" y="4308475"/>
          <p14:tracePt t="141231" x="3732213" y="4318000"/>
          <p14:tracePt t="141247" x="3722688" y="4337050"/>
          <p14:tracePt t="141255" x="3705225" y="4337050"/>
          <p14:tracePt t="141263" x="3676650" y="4337050"/>
          <p14:tracePt t="141272" x="3659188" y="4337050"/>
          <p14:tracePt t="141280" x="3594100" y="4354513"/>
          <p14:tracePt t="141288" x="3567113" y="4354513"/>
          <p14:tracePt t="141296" x="3475038" y="4354513"/>
          <p14:tracePt t="141304" x="3373438" y="4354513"/>
          <p14:tracePt t="141312" x="3290888" y="4354513"/>
          <p14:tracePt t="141320" x="3198813" y="4354513"/>
          <p14:tracePt t="141328" x="3135313" y="4354513"/>
          <p14:tracePt t="141337" x="3070225" y="4337050"/>
          <p14:tracePt t="141344" x="3033713" y="4327525"/>
          <p14:tracePt t="141352" x="2987675" y="4308475"/>
          <p14:tracePt t="141359" x="2978150" y="4281488"/>
          <p14:tracePt t="141368" x="2960688" y="4262438"/>
          <p14:tracePt t="141376" x="2951163" y="4262438"/>
          <p14:tracePt t="141384" x="2895600" y="4225925"/>
          <p14:tracePt t="141392" x="2868613" y="4216400"/>
          <p14:tracePt t="141400" x="2757488" y="4162425"/>
          <p14:tracePt t="141409" x="2592388" y="4097338"/>
          <p14:tracePt t="141416" x="2408238" y="4014788"/>
          <p14:tracePt t="141426" x="2262188" y="3914775"/>
          <p14:tracePt t="141432" x="2187575" y="3840163"/>
          <p14:tracePt t="141440" x="2041525" y="3730625"/>
          <p14:tracePt t="141448" x="1820863" y="3582988"/>
          <p14:tracePt t="141456" x="1663700" y="3519488"/>
          <p14:tracePt t="141464" x="1516063" y="3436938"/>
          <p14:tracePt t="141472" x="1462088" y="3398838"/>
          <p14:tracePt t="141480" x="1360488" y="3316288"/>
          <p14:tracePt t="141488" x="1287463" y="3262313"/>
          <p14:tracePt t="141497" x="1212850" y="3206750"/>
          <p14:tracePt t="141504" x="1195388" y="3187700"/>
          <p14:tracePt t="141513" x="1139825" y="3124200"/>
          <p14:tracePt t="141520" x="1103313" y="3068638"/>
          <p14:tracePt t="141528" x="1093788" y="3059113"/>
          <p14:tracePt t="141536" x="1066800" y="3005138"/>
          <p14:tracePt t="141544" x="1038225" y="2959100"/>
          <p14:tracePt t="141552" x="992188" y="2894013"/>
          <p14:tracePt t="141559" x="984250" y="2830513"/>
          <p14:tracePt t="141568" x="974725" y="2784475"/>
          <p14:tracePt t="141575" x="955675" y="2719388"/>
          <p14:tracePt t="141584" x="955675" y="2682875"/>
          <p14:tracePt t="141592" x="955675" y="2655888"/>
          <p14:tracePt t="141600" x="955675" y="2627313"/>
          <p14:tracePt t="141609" x="955675" y="2581275"/>
          <p14:tracePt t="141616" x="955675" y="2563813"/>
          <p14:tracePt t="141625" x="955675" y="2527300"/>
          <p14:tracePt t="141632" x="955675" y="2508250"/>
          <p14:tracePt t="141640" x="955675" y="2462213"/>
          <p14:tracePt t="141648" x="955675" y="2443163"/>
          <p14:tracePt t="141656" x="955675" y="2416175"/>
          <p14:tracePt t="141664" x="955675" y="2389188"/>
          <p14:tracePt t="141672" x="955675" y="2352675"/>
          <p14:tracePt t="141680" x="974725" y="2306638"/>
          <p14:tracePt t="141688" x="1011238" y="2270125"/>
          <p14:tracePt t="141696" x="1066800" y="2224088"/>
          <p14:tracePt t="141704" x="1084263" y="2195513"/>
          <p14:tracePt t="141712" x="1149350" y="2159000"/>
          <p14:tracePt t="141720" x="1250950" y="2103438"/>
          <p14:tracePt t="141728" x="1341438" y="2066925"/>
          <p14:tracePt t="141736" x="1425575" y="2011363"/>
          <p14:tracePt t="141744" x="1554163" y="1966913"/>
          <p14:tracePt t="141752" x="1654175" y="1938338"/>
          <p14:tracePt t="141760" x="1774825" y="1920875"/>
          <p14:tracePt t="141769" x="1874838" y="1874838"/>
          <p14:tracePt t="141776" x="1949450" y="1819275"/>
          <p14:tracePt t="141784" x="2068513" y="1792288"/>
          <p14:tracePt t="141792" x="2132013" y="1773238"/>
          <p14:tracePt t="141799" x="2216150" y="1746250"/>
          <p14:tracePt t="141807" x="2279650" y="1736725"/>
          <p14:tracePt t="141815" x="2362200" y="1736725"/>
          <p14:tracePt t="141824" x="2463800" y="1717675"/>
          <p14:tracePt t="141831" x="2490788" y="1717675"/>
          <p14:tracePt t="141839" x="2582863" y="1717675"/>
          <p14:tracePt t="141847" x="2665413" y="1717675"/>
          <p14:tracePt t="141855" x="2803525" y="1717675"/>
          <p14:tracePt t="141863" x="2924175" y="1717675"/>
          <p14:tracePt t="141873" x="3079750" y="1717675"/>
          <p14:tracePt t="141881" x="3235325" y="1717675"/>
          <p14:tracePt t="141889" x="3448050" y="1717675"/>
          <p14:tracePt t="141897" x="3659188" y="1717675"/>
          <p14:tracePt t="141904" x="3897313" y="1717675"/>
          <p14:tracePt t="141912" x="4321175" y="1782763"/>
          <p14:tracePt t="141920" x="4505325" y="1819275"/>
          <p14:tracePt t="141928" x="4789488" y="1892300"/>
          <p14:tracePt t="141936" x="5102225" y="1957388"/>
          <p14:tracePt t="141944" x="5221288" y="1984375"/>
          <p14:tracePt t="141952" x="5341938" y="2030413"/>
          <p14:tracePt t="141960" x="5414963" y="2057400"/>
          <p14:tracePt t="141968" x="5441950" y="2066925"/>
          <p14:tracePt t="141976" x="5461000" y="2085975"/>
          <p14:tracePt t="141992" x="5478463" y="2112963"/>
          <p14:tracePt t="142000" x="5478463" y="2132013"/>
          <p14:tracePt t="142009" x="5478463" y="2159000"/>
          <p14:tracePt t="142016" x="5497513" y="2224088"/>
          <p14:tracePt t="142026" x="5497513" y="2270125"/>
          <p14:tracePt t="142032" x="5524500" y="2324100"/>
          <p14:tracePt t="142040" x="5534025" y="2406650"/>
          <p14:tracePt t="142048" x="5561013" y="2481263"/>
          <p14:tracePt t="142056" x="5580063" y="2535238"/>
          <p14:tracePt t="142064" x="5589588" y="2600325"/>
          <p14:tracePt t="142072" x="5626100" y="2655888"/>
          <p14:tracePt t="142080" x="5653088" y="2719388"/>
          <p14:tracePt t="142088" x="5681663" y="2784475"/>
          <p14:tracePt t="142097" x="5691188" y="2830513"/>
          <p14:tracePt t="142103" x="5718175" y="2903538"/>
          <p14:tracePt t="142111" x="5718175" y="2976563"/>
          <p14:tracePt t="142119" x="5727700" y="3022600"/>
          <p14:tracePt t="142127" x="5727700" y="3087688"/>
          <p14:tracePt t="142135" x="5754688" y="3151188"/>
          <p14:tracePt t="142143" x="5754688" y="3216275"/>
          <p14:tracePt t="142151" x="5754688" y="3252788"/>
          <p14:tracePt t="142159" x="5754688" y="3289300"/>
          <p14:tracePt t="142167" x="5754688" y="3335338"/>
          <p14:tracePt t="142175" x="5754688" y="3390900"/>
          <p14:tracePt t="142183" x="5754688" y="3417888"/>
          <p14:tracePt t="142191" x="5754688" y="3463925"/>
          <p14:tracePt t="142200" x="5745163" y="3500438"/>
          <p14:tracePt t="142207" x="5708650" y="3546475"/>
          <p14:tracePt t="142215" x="5681663" y="3611563"/>
          <p14:tracePt t="142224" x="5653088" y="3684588"/>
          <p14:tracePt t="142231" x="5616575" y="3711575"/>
          <p14:tracePt t="142239" x="5561013" y="3803650"/>
          <p14:tracePt t="142247" x="5543550" y="3840163"/>
          <p14:tracePt t="142255" x="5497513" y="3914775"/>
          <p14:tracePt t="142263" x="5470525" y="3951288"/>
          <p14:tracePt t="142271" x="5441950" y="3968750"/>
          <p14:tracePt t="142279" x="5424488" y="4005263"/>
          <p14:tracePt t="142287" x="5414963" y="4024313"/>
          <p14:tracePt t="142295" x="5395913" y="4033838"/>
          <p14:tracePt t="142303" x="5395913" y="4043363"/>
          <p14:tracePt t="142311" x="5386388" y="4051300"/>
          <p14:tracePt t="142319" x="5378450" y="4060825"/>
          <p14:tracePt t="142327" x="5368925" y="4070350"/>
          <p14:tracePt t="142335" x="5359400" y="4070350"/>
          <p14:tracePt t="142343" x="5349875" y="4079875"/>
          <p14:tracePt t="142351" x="5341938" y="4079875"/>
          <p14:tracePt t="142359" x="5322888" y="4087813"/>
          <p14:tracePt t="142367" x="5313363" y="4097338"/>
          <p14:tracePt t="142375" x="5295900" y="4106863"/>
          <p14:tracePt t="142383" x="5249863" y="4133850"/>
          <p14:tracePt t="142391" x="5221288" y="4152900"/>
          <p14:tracePt t="142399" x="5157788" y="4171950"/>
          <p14:tracePt t="142408" x="5111750" y="4208463"/>
          <p14:tracePt t="142415" x="5056188" y="4225925"/>
          <p14:tracePt t="142424" x="4991100" y="4254500"/>
          <p14:tracePt t="142431" x="4946650" y="4281488"/>
          <p14:tracePt t="142439" x="4927600" y="4291013"/>
          <p14:tracePt t="142447" x="4881563" y="4291013"/>
          <p14:tracePt t="142455" x="4816475" y="4318000"/>
          <p14:tracePt t="142463" x="4752975" y="4318000"/>
          <p14:tracePt t="142471" x="4670425" y="4327525"/>
          <p14:tracePt t="142479" x="4595813" y="4327525"/>
          <p14:tracePt t="142487" x="4513263" y="4346575"/>
          <p14:tracePt t="142495" x="4467225" y="4354513"/>
          <p14:tracePt t="142503" x="4367213" y="4354513"/>
          <p14:tracePt t="142511" x="4284663" y="4383088"/>
          <p14:tracePt t="142519" x="4219575" y="4391025"/>
          <p14:tracePt t="142527" x="4154488" y="4391025"/>
          <p14:tracePt t="142535" x="4054475" y="4410075"/>
          <p14:tracePt t="142543" x="3971925" y="4419600"/>
          <p14:tracePt t="142551" x="3916363" y="4419600"/>
          <p14:tracePt t="142559" x="3833813" y="4419600"/>
          <p14:tracePt t="142567" x="3714750" y="4419600"/>
          <p14:tracePt t="142576" x="3659188" y="4419600"/>
          <p14:tracePt t="142583" x="3502025" y="4419600"/>
          <p14:tracePt t="142591" x="3419475" y="4419600"/>
          <p14:tracePt t="142599" x="3281363" y="4419600"/>
          <p14:tracePt t="142608" x="3181350" y="4419600"/>
          <p14:tracePt t="142615" x="3043238" y="4419600"/>
          <p14:tracePt t="142627" x="2968625" y="4419600"/>
          <p14:tracePt t="142632" x="2832100" y="4419600"/>
          <p14:tracePt t="142640" x="2693988" y="4419600"/>
          <p14:tracePt t="142647" x="2674938" y="4419600"/>
          <p14:tracePt t="142655" x="2611438" y="4419600"/>
          <p14:tracePt t="142663" x="2573338" y="4419600"/>
          <p14:tracePt t="142671" x="2555875" y="4419600"/>
          <p14:tracePt t="142679" x="2490788" y="4419600"/>
          <p14:tracePt t="142687" x="2463800" y="4419600"/>
          <p14:tracePt t="142695" x="2398713" y="4419600"/>
          <p14:tracePt t="142703" x="2352675" y="4391025"/>
          <p14:tracePt t="142711" x="2289175" y="4373563"/>
          <p14:tracePt t="142719" x="2252663" y="4337050"/>
          <p14:tracePt t="142727" x="2216150" y="4308475"/>
          <p14:tracePt t="142735" x="2151063" y="4271963"/>
          <p14:tracePt t="142744" x="2124075" y="4254500"/>
          <p14:tracePt t="142751" x="2078038" y="4216400"/>
          <p14:tracePt t="142759" x="2032000" y="4208463"/>
          <p14:tracePt t="142767" x="1985963" y="4198938"/>
          <p14:tracePt t="142777" x="1930400" y="4143375"/>
          <p14:tracePt t="142784" x="1884363" y="4116388"/>
          <p14:tracePt t="142794" x="1857375" y="4106863"/>
          <p14:tracePt t="142800" x="1838325" y="4097338"/>
          <p14:tracePt t="142810" x="1811338" y="4087813"/>
          <p14:tracePt t="142818" x="1801813" y="4079875"/>
          <p14:tracePt t="142827" x="1755775" y="4060825"/>
          <p14:tracePt t="142832" x="1736725" y="4051300"/>
          <p14:tracePt t="142843" x="1692275" y="4024313"/>
          <p14:tracePt t="142849" x="1663700" y="4014788"/>
          <p14:tracePt t="142856" x="1608138" y="3959225"/>
          <p14:tracePt t="142864" x="1581150" y="3959225"/>
          <p14:tracePt t="142872" x="1535113" y="3951288"/>
          <p14:tracePt t="142880" x="1479550" y="3914775"/>
          <p14:tracePt t="142888" x="1471613" y="3914775"/>
          <p14:tracePt t="142897" x="1462088" y="3905250"/>
          <p14:tracePt t="142925" x="1425575" y="3868738"/>
          <p14:tracePt t="142936" x="1416050" y="3859213"/>
          <p14:tracePt t="142952" x="1416050" y="3830638"/>
          <p14:tracePt t="142960" x="1416050" y="3813175"/>
          <p14:tracePt t="142968" x="1416050" y="3794125"/>
          <p14:tracePt t="142977" x="1416050" y="3776663"/>
          <p14:tracePt t="142984" x="1416050" y="3767138"/>
          <p14:tracePt t="143000" x="1425575" y="3740150"/>
          <p14:tracePt t="143011" x="1425575" y="3730625"/>
          <p14:tracePt t="143849" x="1425575" y="3721100"/>
          <p14:tracePt t="143857" x="1425575" y="3694113"/>
          <p14:tracePt t="143865" x="1416050" y="3675063"/>
          <p14:tracePt t="143873" x="1416050" y="3638550"/>
          <p14:tracePt t="143881" x="1397000" y="3592513"/>
          <p14:tracePt t="143889" x="1397000" y="3582988"/>
          <p14:tracePt t="143899" x="1370013" y="3527425"/>
          <p14:tracePt t="143905" x="1360488" y="3509963"/>
          <p14:tracePt t="143913" x="1360488" y="3463925"/>
          <p14:tracePt t="143927" x="1360488" y="3427413"/>
          <p14:tracePt t="143929" x="1360488" y="3344863"/>
          <p14:tracePt t="143936" x="1350963" y="3270250"/>
          <p14:tracePt t="143944" x="1350963" y="3151188"/>
          <p14:tracePt t="143952" x="1350963" y="3068638"/>
          <p14:tracePt t="143960" x="1350963" y="3005138"/>
          <p14:tracePt t="143968" x="1350963" y="2949575"/>
          <p14:tracePt t="143976" x="1350963" y="2903538"/>
          <p14:tracePt t="143984" x="1350963" y="2857500"/>
          <p14:tracePt t="143993" x="1341438" y="2838450"/>
          <p14:tracePt t="144000" x="1341438" y="2830513"/>
          <p14:tracePt t="144009" x="1323975" y="2811463"/>
          <p14:tracePt t="144016" x="1314450" y="2792413"/>
          <p14:tracePt t="144097" x="1314450" y="2755900"/>
          <p14:tracePt t="144105" x="1314450" y="2728913"/>
          <p14:tracePt t="144113" x="1314450" y="2682875"/>
          <p14:tracePt t="144120" x="1314450" y="2627313"/>
          <p14:tracePt t="144127" x="1314450" y="2563813"/>
          <p14:tracePt t="144136" x="1314450" y="2508250"/>
          <p14:tracePt t="144143" x="1296988" y="2443163"/>
          <p14:tracePt t="144152" x="1287463" y="2425700"/>
          <p14:tracePt t="144159" x="1287463" y="2406650"/>
          <p14:tracePt t="144167" x="1287463" y="2360613"/>
          <p14:tracePt t="144175" x="1287463" y="2343150"/>
          <p14:tracePt t="144184" x="1287463" y="2297113"/>
          <p14:tracePt t="144192" x="1287463" y="2251075"/>
          <p14:tracePt t="144199" x="1287463" y="2195513"/>
          <p14:tracePt t="144208" x="1287463" y="2112963"/>
          <p14:tracePt t="144215" x="1287463" y="2049463"/>
          <p14:tracePt t="144225" x="1287463" y="1993900"/>
          <p14:tracePt t="144231" x="1287463" y="1911350"/>
          <p14:tracePt t="144240" x="1287463" y="1865313"/>
          <p14:tracePt t="144248" x="1258888" y="1809750"/>
          <p14:tracePt t="144255" x="1250950" y="1800225"/>
          <p14:tracePt t="144264" x="1250950" y="1792288"/>
          <p14:tracePt t="144312" x="1241425" y="1819275"/>
          <p14:tracePt t="144320" x="1212850" y="1865313"/>
          <p14:tracePt t="144327" x="1204913" y="1892300"/>
          <p14:tracePt t="144335" x="1195388" y="1901825"/>
          <p14:tracePt t="144409" x="1185863" y="1911350"/>
          <p14:tracePt t="144537" x="1158875" y="1911350"/>
          <p14:tracePt t="144545" x="1139825" y="1911350"/>
          <p14:tracePt t="144553" x="1103313" y="1865313"/>
          <p14:tracePt t="144562" x="1057275" y="1754188"/>
          <p14:tracePt t="144569" x="1001713" y="1708150"/>
          <p14:tracePt t="144578" x="965200" y="1635125"/>
          <p14:tracePt t="144586" x="938213" y="1617663"/>
          <p14:tracePt t="144594" x="938213" y="1589088"/>
          <p14:tracePt t="144601" x="919163" y="1552575"/>
          <p14:tracePt t="144611" x="919163" y="1543050"/>
          <p14:tracePt t="144617" x="909638" y="1525588"/>
          <p14:tracePt t="144627" x="909638" y="1516063"/>
          <p14:tracePt t="144633" x="909638" y="1497013"/>
          <p14:tracePt t="144641" x="901700" y="1470025"/>
          <p14:tracePt t="144649" x="892175" y="1443038"/>
          <p14:tracePt t="144657" x="892175" y="1423988"/>
          <p14:tracePt t="144665" x="855663" y="1397000"/>
          <p14:tracePt t="144673" x="846138" y="1377950"/>
          <p14:tracePt t="144682" x="836613" y="1368425"/>
          <p14:tracePt t="144744" x="827088" y="1368425"/>
          <p14:tracePt t="144770" x="817563" y="1368425"/>
          <p14:tracePt t="144777" x="800100" y="1377950"/>
          <p14:tracePt t="144793" x="800100" y="1387475"/>
          <p14:tracePt t="144801" x="771525" y="1404938"/>
          <p14:tracePt t="144811" x="771525" y="1414463"/>
          <p14:tracePt t="144817" x="763588" y="1443038"/>
          <p14:tracePt t="144827" x="754063" y="1470025"/>
          <p14:tracePt t="144833" x="754063" y="1516063"/>
          <p14:tracePt t="144841" x="708025" y="1598613"/>
          <p14:tracePt t="144849" x="681038" y="1700213"/>
          <p14:tracePt t="144857" x="635000" y="1819275"/>
          <p14:tracePt t="144865" x="635000" y="1957388"/>
          <p14:tracePt t="144871" x="615950" y="2159000"/>
          <p14:tracePt t="144879" x="615950" y="2352675"/>
          <p14:tracePt t="144887" x="615950" y="2590800"/>
          <p14:tracePt t="144895" x="615950" y="2830513"/>
          <p14:tracePt t="144903" x="615950" y="3041650"/>
          <p14:tracePt t="144911" x="615950" y="3216275"/>
          <p14:tracePt t="144926" x="615950" y="3390900"/>
          <p14:tracePt t="144927" x="615950" y="3527425"/>
          <p14:tracePt t="144935" x="615950" y="3648075"/>
          <p14:tracePt t="144943" x="615950" y="3767138"/>
          <p14:tracePt t="144951" x="606425" y="3886200"/>
          <p14:tracePt t="144959" x="588963" y="4005263"/>
          <p14:tracePt t="144967" x="560388" y="4070350"/>
          <p14:tracePt t="144975" x="550863" y="4189413"/>
          <p14:tracePt t="144983" x="550863" y="4254500"/>
          <p14:tracePt t="144992" x="550863" y="4300538"/>
          <p14:tracePt t="144999" x="550863" y="4318000"/>
          <p14:tracePt t="145008" x="542925" y="4327525"/>
          <p14:tracePt t="145121" x="542925" y="4346575"/>
          <p14:tracePt t="145137" x="542925" y="4354513"/>
          <p14:tracePt t="145369" x="550863" y="4373563"/>
          <p14:tracePt t="145377" x="569913" y="4383088"/>
          <p14:tracePt t="145387" x="661988" y="4419600"/>
          <p14:tracePt t="145394" x="781050" y="4437063"/>
          <p14:tracePt t="145401" x="984250" y="4483100"/>
          <p14:tracePt t="145409" x="1176338" y="4538663"/>
          <p14:tracePt t="145416" x="1525588" y="4611688"/>
          <p14:tracePt t="145425" x="2041525" y="4740275"/>
          <p14:tracePt t="145432" x="2546350" y="4841875"/>
          <p14:tracePt t="145440" x="2987675" y="4970463"/>
          <p14:tracePt t="145448" x="3502025" y="5126038"/>
          <p14:tracePt t="145456" x="3906838" y="5237163"/>
          <p14:tracePt t="145464" x="4117975" y="5310188"/>
          <p14:tracePt t="145472" x="4256088" y="5392738"/>
          <p14:tracePt t="145480" x="4348163" y="5421313"/>
          <p14:tracePt t="145488" x="4394200" y="5438775"/>
          <p14:tracePt t="145496" x="4413250" y="5457825"/>
          <p14:tracePt t="145520" x="4421188" y="5457825"/>
          <p14:tracePt t="145560" x="4449763" y="5457825"/>
          <p14:tracePt t="145568" x="4459288" y="5457825"/>
          <p14:tracePt t="145576" x="4486275" y="5457825"/>
          <p14:tracePt t="145584" x="4495800" y="5457825"/>
          <p14:tracePt t="145592" x="4505325" y="5457825"/>
          <p14:tracePt t="145600" x="4513263" y="5457825"/>
          <p14:tracePt t="145608" x="4532313" y="5457825"/>
          <p14:tracePt t="145616" x="4541838" y="5457825"/>
          <p14:tracePt t="145632" x="4578350" y="5457825"/>
          <p14:tracePt t="145649" x="4595813" y="5467350"/>
          <p14:tracePt t="145658" x="4624388" y="5467350"/>
          <p14:tracePt t="145671" x="4641850" y="5467350"/>
          <p14:tracePt t="145696" x="4670425" y="5467350"/>
          <p14:tracePt t="145704" x="4687888" y="5467350"/>
          <p14:tracePt t="145711" x="4706938" y="5467350"/>
          <p14:tracePt t="145719" x="4716463" y="5448300"/>
          <p14:tracePt t="145727" x="4743450" y="5429250"/>
          <p14:tracePt t="145735" x="4743450" y="5392738"/>
          <p14:tracePt t="145743" x="4752975" y="5356225"/>
          <p14:tracePt t="145752" x="4752975" y="5292725"/>
          <p14:tracePt t="145760" x="4762500" y="5210175"/>
          <p14:tracePt t="145769" x="4762500" y="5108575"/>
          <p14:tracePt t="145777" x="4808538" y="4970463"/>
          <p14:tracePt t="145785" x="4826000" y="4795838"/>
          <p14:tracePt t="145792" x="4881563" y="4594225"/>
          <p14:tracePt t="145799" x="4891088" y="4475163"/>
          <p14:tracePt t="145808" x="4964113" y="4271963"/>
          <p14:tracePt t="145815" x="4991100" y="4070350"/>
          <p14:tracePt t="145826" x="5029200" y="3876675"/>
          <p14:tracePt t="145833" x="5075238" y="3675063"/>
          <p14:tracePt t="145841" x="5121275" y="3519488"/>
          <p14:tracePt t="145849" x="5175250" y="3352800"/>
          <p14:tracePt t="145857" x="5221288" y="3178175"/>
          <p14:tracePt t="145865" x="5240338" y="3041650"/>
          <p14:tracePt t="145874" x="5286375" y="2930525"/>
          <p14:tracePt t="145881" x="5286375" y="2774950"/>
          <p14:tracePt t="145888" x="5332413" y="2636838"/>
          <p14:tracePt t="145896" x="5359400" y="2508250"/>
          <p14:tracePt t="145904" x="5378450" y="2406650"/>
          <p14:tracePt t="145912" x="5405438" y="2287588"/>
          <p14:tracePt t="145925" x="5432425" y="2185988"/>
          <p14:tracePt t="145927" x="5432425" y="2103438"/>
          <p14:tracePt t="145935" x="5451475" y="2039938"/>
          <p14:tracePt t="145943" x="5461000" y="1974850"/>
          <p14:tracePt t="145951" x="5461000" y="1920875"/>
          <p14:tracePt t="145959" x="5461000" y="1855788"/>
          <p14:tracePt t="145967" x="5461000" y="1809750"/>
          <p14:tracePt t="145976" x="5461000" y="1782763"/>
          <p14:tracePt t="145984" x="5461000" y="1763713"/>
          <p14:tracePt t="145993" x="5461000" y="1754188"/>
          <p14:tracePt t="146000" x="5461000" y="1727200"/>
          <p14:tracePt t="146016" x="5461000" y="1708150"/>
          <p14:tracePt t="146048" x="5461000" y="1690688"/>
          <p14:tracePt t="146257" x="5424488" y="1681163"/>
          <p14:tracePt t="146267" x="5322888" y="1681163"/>
          <p14:tracePt t="146274" x="5203825" y="1681163"/>
          <p14:tracePt t="146281" x="5029200" y="1663700"/>
          <p14:tracePt t="146288" x="4854575" y="1644650"/>
          <p14:tracePt t="146297" x="4651375" y="1598613"/>
          <p14:tracePt t="146305" x="4476750" y="1562100"/>
          <p14:tracePt t="146313" x="4229100" y="1543050"/>
          <p14:tracePt t="146321" x="3998913" y="1489075"/>
          <p14:tracePt t="146329" x="3805238" y="1479550"/>
          <p14:tracePt t="146335" x="3622675" y="1460500"/>
          <p14:tracePt t="146344" x="3484563" y="1460500"/>
          <p14:tracePt t="146352" x="3327400" y="1423988"/>
          <p14:tracePt t="146359" x="3189288" y="1423988"/>
          <p14:tracePt t="146368" x="3052763" y="1423988"/>
          <p14:tracePt t="146375" x="2895600" y="1423988"/>
          <p14:tracePt t="146383" x="2720975" y="1423988"/>
          <p14:tracePt t="146392" x="2638425" y="1423988"/>
          <p14:tracePt t="146399" x="2509838" y="1423988"/>
          <p14:tracePt t="146409" x="2362200" y="1397000"/>
          <p14:tracePt t="146415" x="2335213" y="1397000"/>
          <p14:tracePt t="146425" x="2270125" y="1387475"/>
          <p14:tracePt t="146431" x="2243138" y="1368425"/>
          <p14:tracePt t="146440" x="2233613" y="1368425"/>
          <p14:tracePt t="146448" x="2224088" y="1360488"/>
          <p14:tracePt t="146465" x="2206625" y="1360488"/>
          <p14:tracePt t="146471" x="2197100" y="1350963"/>
          <p14:tracePt t="146488" x="2178050" y="1341438"/>
          <p14:tracePt t="146504" x="2141538" y="1314450"/>
          <p14:tracePt t="146512" x="2141538" y="1304925"/>
          <p14:tracePt t="146519" x="2105025" y="1304925"/>
          <p14:tracePt t="146536" x="2058988" y="1304925"/>
          <p14:tracePt t="146543" x="2049463" y="1304925"/>
          <p14:tracePt t="146552" x="2022475" y="1304925"/>
          <p14:tracePt t="146560" x="1985963" y="1304925"/>
          <p14:tracePt t="146567" x="1939925" y="1304925"/>
          <p14:tracePt t="146575" x="1874838" y="1304925"/>
          <p14:tracePt t="146583" x="1820863" y="1304925"/>
          <p14:tracePt t="146592" x="1736725" y="1304925"/>
          <p14:tracePt t="146599" x="1636713" y="1304925"/>
          <p14:tracePt t="146609" x="1617663" y="1304925"/>
          <p14:tracePt t="146615" x="1544638" y="1304925"/>
          <p14:tracePt t="146625" x="1425575" y="1304925"/>
          <p14:tracePt t="146631" x="1350963" y="1304925"/>
          <p14:tracePt t="146640" x="1268413" y="1304925"/>
          <p14:tracePt t="146648" x="1204913" y="1295400"/>
          <p14:tracePt t="146655" x="1176338" y="1295400"/>
          <p14:tracePt t="146664" x="1139825" y="1285875"/>
          <p14:tracePt t="146977" x="1130300" y="1285875"/>
          <p14:tracePt t="146993" x="1120775" y="1285875"/>
          <p14:tracePt t="147001" x="1112838" y="1295400"/>
          <p14:tracePt t="147009" x="1112838" y="1314450"/>
          <p14:tracePt t="147017" x="1112838" y="1350963"/>
          <p14:tracePt t="147029" x="1112838" y="1368425"/>
          <p14:tracePt t="147033" x="1103313" y="1404938"/>
          <p14:tracePt t="147041" x="1103313" y="1450975"/>
          <p14:tracePt t="147049" x="1093788" y="1479550"/>
          <p14:tracePt t="147057" x="1093788" y="1516063"/>
          <p14:tracePt t="147067" x="1066800" y="1571625"/>
          <p14:tracePt t="147073" x="1066800" y="1617663"/>
          <p14:tracePt t="147082" x="1066800" y="1654175"/>
          <p14:tracePt t="147089" x="1066800" y="1690688"/>
          <p14:tracePt t="147098" x="1047750" y="1754188"/>
          <p14:tracePt t="147105" x="1047750" y="1800225"/>
          <p14:tracePt t="147113" x="1047750" y="1855788"/>
          <p14:tracePt t="147119" x="1047750" y="1938338"/>
          <p14:tracePt t="147128" x="1047750" y="2020888"/>
          <p14:tracePt t="147135" x="1047750" y="2112963"/>
          <p14:tracePt t="147143" x="1047750" y="2214563"/>
          <p14:tracePt t="147151" x="1047750" y="2333625"/>
          <p14:tracePt t="147159" x="1047750" y="2452688"/>
          <p14:tracePt t="147167" x="1047750" y="2609850"/>
          <p14:tracePt t="147175" x="1047750" y="2765425"/>
          <p14:tracePt t="147183" x="1047750" y="2921000"/>
          <p14:tracePt t="147192" x="1047750" y="3078163"/>
          <p14:tracePt t="147200" x="1030288" y="3233738"/>
          <p14:tracePt t="147209" x="992188" y="3390900"/>
          <p14:tracePt t="147215" x="984250" y="3573463"/>
          <p14:tracePt t="147225" x="984250" y="3711575"/>
          <p14:tracePt t="147232" x="965200" y="3868738"/>
          <p14:tracePt t="147239" x="919163" y="4024313"/>
          <p14:tracePt t="147247" x="882650" y="4171950"/>
          <p14:tracePt t="147256" x="873125" y="4308475"/>
          <p14:tracePt t="147263" x="836613" y="4410075"/>
          <p14:tracePt t="147271" x="827088" y="4511675"/>
          <p14:tracePt t="147280" x="809625" y="4575175"/>
          <p14:tracePt t="147288" x="809625" y="4603750"/>
          <p14:tracePt t="147296" x="809625" y="4621213"/>
          <p14:tracePt t="147303" x="809625" y="4630738"/>
          <p14:tracePt t="147793" x="827088" y="4649788"/>
          <p14:tracePt t="147809" x="846138" y="4649788"/>
          <p14:tracePt t="147817" x="863600" y="4649788"/>
          <p14:tracePt t="147826" x="882650" y="4649788"/>
          <p14:tracePt t="147832" x="909638" y="4649788"/>
          <p14:tracePt t="147937" x="946150" y="4657725"/>
          <p14:tracePt t="147955" x="965200" y="4657725"/>
          <p14:tracePt t="147961" x="974725" y="4657725"/>
          <p14:tracePt t="147977" x="1030288" y="4657725"/>
          <p14:tracePt t="147985" x="1120775" y="4703763"/>
          <p14:tracePt t="147995" x="1212850" y="4703763"/>
          <p14:tracePt t="148001" x="1370013" y="4722813"/>
          <p14:tracePt t="148011" x="1535113" y="4740275"/>
          <p14:tracePt t="148018" x="1728788" y="4786313"/>
          <p14:tracePt t="148027" x="1930400" y="4805363"/>
          <p14:tracePt t="148033" x="2151063" y="4860925"/>
          <p14:tracePt t="148041" x="2308225" y="4868863"/>
          <p14:tracePt t="148049" x="2509838" y="4906963"/>
          <p14:tracePt t="148057" x="2611438" y="4906963"/>
          <p14:tracePt t="148065" x="2720975" y="4906963"/>
          <p14:tracePt t="148073" x="2868613" y="4951413"/>
          <p14:tracePt t="148082" x="3006725" y="4951413"/>
          <p14:tracePt t="148088" x="3143250" y="4979988"/>
          <p14:tracePt t="148096" x="3244850" y="4979988"/>
          <p14:tracePt t="148104" x="3382963" y="5016500"/>
          <p14:tracePt t="148112" x="3465513" y="5026025"/>
          <p14:tracePt t="148120" x="3603625" y="5043488"/>
          <p14:tracePt t="148128" x="3722688" y="5062538"/>
          <p14:tracePt t="148135" x="3889375" y="5089525"/>
          <p14:tracePt t="148143" x="4064000" y="5089525"/>
          <p14:tracePt t="148151" x="4200525" y="5089525"/>
          <p14:tracePt t="148159" x="4357688" y="5089525"/>
          <p14:tracePt t="148167" x="4413250" y="5089525"/>
          <p14:tracePt t="148175" x="4513263" y="5089525"/>
          <p14:tracePt t="148183" x="4541838" y="5089525"/>
          <p14:tracePt t="148191" x="4549775" y="5089525"/>
          <p14:tracePt t="148199" x="4568825" y="5089525"/>
          <p14:tracePt t="148207" x="4605338" y="5089525"/>
          <p14:tracePt t="148224" x="4614863" y="5089525"/>
          <p14:tracePt t="148232" x="4624388" y="5081588"/>
          <p14:tracePt t="148264" x="4624388" y="5072063"/>
          <p14:tracePt t="148272" x="4633913" y="5072063"/>
          <p14:tracePt t="148280" x="4651375" y="5053013"/>
          <p14:tracePt t="148304" x="4651375" y="5043488"/>
          <p14:tracePt t="148313" x="4660900" y="5035550"/>
          <p14:tracePt t="148320" x="4670425" y="5016500"/>
          <p14:tracePt t="148328" x="4679950" y="4997450"/>
          <p14:tracePt t="148336" x="4706938" y="4960938"/>
          <p14:tracePt t="148344" x="4725988" y="4943475"/>
          <p14:tracePt t="148352" x="4762500" y="4897438"/>
          <p14:tracePt t="148360" x="4808538" y="4868863"/>
          <p14:tracePt t="148368" x="4808538" y="4822825"/>
          <p14:tracePt t="148377" x="4835525" y="4795838"/>
          <p14:tracePt t="148384" x="4845050" y="4759325"/>
          <p14:tracePt t="148393" x="4862513" y="4713288"/>
          <p14:tracePt t="148400" x="4900613" y="4686300"/>
          <p14:tracePt t="148408" x="4927600" y="4630738"/>
          <p14:tracePt t="148415" x="4946650" y="4611688"/>
          <p14:tracePt t="148425" x="4983163" y="4565650"/>
          <p14:tracePt t="148431" x="5000625" y="4529138"/>
          <p14:tracePt t="148439" x="5056188" y="4437063"/>
          <p14:tracePt t="148447" x="5083175" y="4383088"/>
          <p14:tracePt t="148456" x="5148263" y="4281488"/>
          <p14:tracePt t="148463" x="5203825" y="4171950"/>
          <p14:tracePt t="148471" x="5240338" y="4051300"/>
          <p14:tracePt t="148479" x="5303838" y="3886200"/>
          <p14:tracePt t="148487" x="5349875" y="3748088"/>
          <p14:tracePt t="148495" x="5414963" y="3582988"/>
          <p14:tracePt t="148503" x="5461000" y="3408363"/>
          <p14:tracePt t="148511" x="5524500" y="3224213"/>
          <p14:tracePt t="148519" x="5543550" y="3049588"/>
          <p14:tracePt t="148528" x="5561013" y="2876550"/>
          <p14:tracePt t="148535" x="5589588" y="2692400"/>
          <p14:tracePt t="148544" x="5607050" y="2573338"/>
          <p14:tracePt t="148551" x="5607050" y="2416175"/>
          <p14:tracePt t="148559" x="5607050" y="2278063"/>
          <p14:tracePt t="148567" x="5607050" y="2159000"/>
          <p14:tracePt t="148575" x="5599113" y="2057400"/>
          <p14:tracePt t="148583" x="5599113" y="1984375"/>
          <p14:tracePt t="148592" x="5570538" y="1911350"/>
          <p14:tracePt t="148599" x="5570538" y="1800225"/>
          <p14:tracePt t="148608" x="5561013" y="1736725"/>
          <p14:tracePt t="148615" x="5534025" y="1663700"/>
          <p14:tracePt t="148625" x="5534025" y="1608138"/>
          <p14:tracePt t="148631" x="5534025" y="1562100"/>
          <p14:tracePt t="148641" x="5524500" y="1497013"/>
          <p14:tracePt t="148651" x="5524500" y="1470025"/>
          <p14:tracePt t="148657" x="5524500" y="1450975"/>
          <p14:tracePt t="148665" x="5524500" y="1443038"/>
          <p14:tracePt t="148673" x="5524500" y="1423988"/>
          <p14:tracePt t="148681" x="5524500" y="1404938"/>
          <p14:tracePt t="148697" x="5524500" y="1397000"/>
          <p14:tracePt t="148713" x="5524500" y="1387475"/>
          <p14:tracePt t="148729" x="5524500" y="1377950"/>
          <p14:tracePt t="148753" x="5524500" y="1360488"/>
          <p14:tracePt t="148849" x="5516563" y="1360488"/>
          <p14:tracePt t="148881" x="5497513" y="1350963"/>
          <p14:tracePt t="148889" x="5478463" y="1350963"/>
          <p14:tracePt t="148897" x="5432425" y="1350963"/>
          <p14:tracePt t="148906" x="5359400" y="1331913"/>
          <p14:tracePt t="148913" x="5276850" y="1331913"/>
          <p14:tracePt t="148930" x="4862513" y="1268413"/>
          <p14:tracePt t="148936" x="4559300" y="1231900"/>
          <p14:tracePt t="148944" x="4183063" y="1185863"/>
          <p14:tracePt t="148952" x="3686175" y="1139825"/>
          <p14:tracePt t="148960" x="3392488" y="1111250"/>
          <p14:tracePt t="148968" x="2895600" y="1038225"/>
          <p14:tracePt t="148975" x="2519363" y="1019175"/>
          <p14:tracePt t="148984" x="2398713" y="1019175"/>
          <p14:tracePt t="148992" x="2132013" y="1019175"/>
          <p14:tracePt t="149000" x="1811338" y="1019175"/>
          <p14:tracePt t="149009" x="1489075" y="1019175"/>
          <p14:tracePt t="149016" x="1250950" y="1019175"/>
          <p14:tracePt t="149026" x="965200" y="1019175"/>
          <p14:tracePt t="149032" x="596900" y="1001713"/>
          <p14:tracePt t="149040" x="441325" y="1001713"/>
          <p14:tracePt t="149048" x="339725" y="965200"/>
          <p14:tracePt t="149056" x="257175" y="973138"/>
          <p14:tracePt t="149064" x="220663" y="982663"/>
          <p14:tracePt t="149071" x="201613" y="982663"/>
          <p14:tracePt t="149112" x="193675" y="992188"/>
          <p14:tracePt t="149136" x="174625" y="992188"/>
          <p14:tracePt t="149144" x="165100" y="1001713"/>
          <p14:tracePt t="149151" x="165100" y="1011238"/>
          <p14:tracePt t="149168" x="155575" y="1019175"/>
          <p14:tracePt t="149200" x="147638" y="1028700"/>
          <p14:tracePt t="149337" x="147638" y="1047750"/>
          <p14:tracePt t="149345" x="155575" y="1065213"/>
          <p14:tracePt t="149352" x="165100" y="1065213"/>
          <p14:tracePt t="149362" x="193675" y="1084263"/>
          <p14:tracePt t="149369" x="201613" y="1103313"/>
          <p14:tracePt t="149378" x="220663" y="1111250"/>
          <p14:tracePt t="149385" x="239713" y="1130300"/>
          <p14:tracePt t="149395" x="293688" y="1166813"/>
          <p14:tracePt t="149401" x="312738" y="1193800"/>
          <p14:tracePt t="149412" x="358775" y="1239838"/>
          <p14:tracePt t="149418" x="422275" y="1314450"/>
          <p14:tracePt t="149425" x="460375" y="1360488"/>
          <p14:tracePt t="149432" x="514350" y="1470025"/>
          <p14:tracePt t="149440" x="579438" y="1571625"/>
          <p14:tracePt t="149448" x="642938" y="1700213"/>
          <p14:tracePt t="149456" x="652463" y="1800225"/>
          <p14:tracePt t="149466" x="725488" y="1984375"/>
          <p14:tracePt t="149472" x="790575" y="2159000"/>
          <p14:tracePt t="149480" x="855663" y="2370138"/>
          <p14:tracePt t="149488" x="873125" y="2527300"/>
          <p14:tracePt t="149496" x="901700" y="2646363"/>
          <p14:tracePt t="149504" x="928688" y="2784475"/>
          <p14:tracePt t="149512" x="946150" y="2967038"/>
          <p14:tracePt t="149520" x="946150" y="3105150"/>
          <p14:tracePt t="149528" x="946150" y="3187700"/>
          <p14:tracePt t="149536" x="946150" y="3298825"/>
          <p14:tracePt t="149545" x="928688" y="3390900"/>
          <p14:tracePt t="149552" x="928688" y="3463925"/>
          <p14:tracePt t="149560" x="928688" y="3527425"/>
          <p14:tracePt t="149568" x="928688" y="3592513"/>
          <p14:tracePt t="149577" x="919163" y="3638550"/>
          <p14:tracePt t="149584" x="909638" y="3675063"/>
          <p14:tracePt t="149593" x="909638" y="3721100"/>
          <p14:tracePt t="149600" x="882650" y="3757613"/>
          <p14:tracePt t="149609" x="882650" y="3803650"/>
          <p14:tracePt t="149616" x="873125" y="3849688"/>
          <p14:tracePt t="149626" x="873125" y="3876675"/>
          <p14:tracePt t="149632" x="846138" y="3922713"/>
          <p14:tracePt t="149641" x="846138" y="3968750"/>
          <p14:tracePt t="149648" x="846138" y="4024313"/>
          <p14:tracePt t="149656" x="846138" y="4070350"/>
          <p14:tracePt t="149664" x="809625" y="4116388"/>
          <p14:tracePt t="149672" x="809625" y="4152900"/>
          <p14:tracePt t="149680" x="809625" y="4208463"/>
          <p14:tracePt t="149688" x="809625" y="4271963"/>
          <p14:tracePt t="149696" x="809625" y="4327525"/>
          <p14:tracePt t="149704" x="809625" y="4391025"/>
          <p14:tracePt t="149712" x="809625" y="4446588"/>
          <p14:tracePt t="149720" x="809625" y="4511675"/>
          <p14:tracePt t="149728" x="809625" y="4557713"/>
          <p14:tracePt t="149736" x="809625" y="4603750"/>
          <p14:tracePt t="149744" x="800100" y="4621213"/>
          <p14:tracePt t="149752" x="800100" y="4630738"/>
          <p14:tracePt t="149760" x="790575" y="4649788"/>
          <p14:tracePt t="158120" x="800100" y="4649788"/>
          <p14:tracePt t="158153" x="809625" y="4649788"/>
          <p14:tracePt t="158497" x="817563" y="4640263"/>
          <p14:tracePt t="158515" x="817563" y="4621213"/>
          <p14:tracePt t="158529" x="817563" y="4611688"/>
          <p14:tracePt t="158569" x="817563" y="4603750"/>
          <p14:tracePt t="158689" x="817563" y="4594225"/>
          <p14:tracePt t="158696" x="817563" y="4575175"/>
          <p14:tracePt t="158704" x="817563" y="4565650"/>
          <p14:tracePt t="159033" x="817563" y="4529138"/>
          <p14:tracePt t="159040" x="817563" y="4502150"/>
          <p14:tracePt t="159049" x="809625" y="4456113"/>
          <p14:tracePt t="159057" x="781050" y="4373563"/>
          <p14:tracePt t="159066" x="735013" y="4262438"/>
          <p14:tracePt t="159073" x="735013" y="4189413"/>
          <p14:tracePt t="159080" x="708025" y="4043363"/>
          <p14:tracePt t="159088" x="642938" y="3922713"/>
          <p14:tracePt t="159097" x="596900" y="3740150"/>
          <p14:tracePt t="159104" x="542925" y="3602038"/>
          <p14:tracePt t="159112" x="404813" y="3298825"/>
          <p14:tracePt t="159120" x="312738" y="3078163"/>
          <p14:tracePt t="159128" x="230188" y="2903538"/>
          <p14:tracePt t="159136" x="109538" y="2573338"/>
          <p14:tracePt t="159144" x="9525" y="2389188"/>
        </p14:tracePtLst>
      </p14:laserTraceLst>
    </p:ext>
  </p:extLst>
</p:sld>
</file>

<file path=ppt/theme/theme1.xml><?xml version="1.0" encoding="utf-8"?>
<a:theme xmlns:a="http://schemas.openxmlformats.org/drawingml/2006/main" name="標準デザイン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10246</TotalTime>
  <Words>1455</Words>
  <Application>Microsoft Office PowerPoint</Application>
  <PresentationFormat>ユーザー設定</PresentationFormat>
  <Paragraphs>240</Paragraphs>
  <Slides>21</Slides>
  <Notes>19</Notes>
  <HiddenSlides>0</HiddenSlides>
  <MMClips>19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Times New Roman</vt:lpstr>
      <vt:lpstr>標準デザイン</vt:lpstr>
      <vt:lpstr>2_Office テーマ</vt:lpstr>
      <vt:lpstr>数式</vt:lpstr>
      <vt:lpstr>気候モデリング特論 11. 大気モデルにおける物理過程の表現  11.2 積雲対流 11.3 重力波抵抗 </vt:lpstr>
      <vt:lpstr>11.2 積雲対流</vt:lpstr>
      <vt:lpstr>PowerPoint プレゼンテーション</vt:lpstr>
      <vt:lpstr>a. 対流調節</vt:lpstr>
      <vt:lpstr>PowerPoint プレゼンテーション</vt:lpstr>
      <vt:lpstr>PowerPoint プレゼンテーション</vt:lpstr>
      <vt:lpstr>対流調節の問題点</vt:lpstr>
      <vt:lpstr>b. Arakawa-Schubert スキーム  </vt:lpstr>
      <vt:lpstr>PowerPoint プレゼンテーション</vt:lpstr>
      <vt:lpstr>PowerPoint プレゼンテーション</vt:lpstr>
      <vt:lpstr>PowerPoint プレゼンテーション</vt:lpstr>
      <vt:lpstr> 11.4 重力波抵抗</vt:lpstr>
      <vt:lpstr> 11.4 重力波抵抗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課題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Kawashima</dc:creator>
  <cp:lastModifiedBy>川島 正行</cp:lastModifiedBy>
  <cp:revision>178</cp:revision>
  <cp:lastPrinted>2020-01-15T08:56:02Z</cp:lastPrinted>
  <dcterms:created xsi:type="dcterms:W3CDTF">1601-01-01T00:00:00Z</dcterms:created>
  <dcterms:modified xsi:type="dcterms:W3CDTF">2021-01-13T09:43:00Z</dcterms:modified>
</cp:coreProperties>
</file>